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76" r:id="rId2"/>
  </p:sldMasterIdLst>
  <p:notesMasterIdLst>
    <p:notesMasterId r:id="rId11"/>
  </p:notesMasterIdLst>
  <p:sldIdLst>
    <p:sldId id="297" r:id="rId3"/>
    <p:sldId id="267" r:id="rId4"/>
    <p:sldId id="282" r:id="rId5"/>
    <p:sldId id="281" r:id="rId6"/>
    <p:sldId id="272" r:id="rId7"/>
    <p:sldId id="280" r:id="rId8"/>
    <p:sldId id="292" r:id="rId9"/>
    <p:sldId id="303" r:id="rId10"/>
  </p:sldIdLst>
  <p:sldSz cx="9144000" cy="5143500" type="screen16x9"/>
  <p:notesSz cx="6858000" cy="9144000"/>
  <p:custDataLst>
    <p:tags r:id="rId12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DCF"/>
    <a:srgbClr val="ABCCD1"/>
    <a:srgbClr val="027696"/>
    <a:srgbClr val="49BCCE"/>
    <a:srgbClr val="90C683"/>
    <a:srgbClr val="07A398"/>
    <a:srgbClr val="993535"/>
    <a:srgbClr val="993736"/>
    <a:srgbClr val="E52D26"/>
    <a:srgbClr val="979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95448" autoAdjust="0"/>
  </p:normalViewPr>
  <p:slideViewPr>
    <p:cSldViewPr>
      <p:cViewPr varScale="1">
        <p:scale>
          <a:sx n="82" d="100"/>
          <a:sy n="82" d="100"/>
        </p:scale>
        <p:origin x="978" y="78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186264515E-2"/>
          <c:y val="6.6397085785865784E-2"/>
          <c:w val="0.96458333730697632"/>
          <c:h val="0.86720579862594604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4ABDC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A4E-48EF-944E-36D5E066136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A4E-48EF-944E-36D5E066136C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Category 1</c:v>
                      </c:pt>
                      <c:pt idx="1">
                        <c:v>Category 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A4E-48EF-944E-36D5E066136C}"/>
            </c:ext>
          </c:extLst>
        </c:ser>
        <c:ser>
          <c:idx val="1"/>
          <c:order val="1"/>
          <c:spPr>
            <a:solidFill>
              <a:schemeClr val="bg1">
                <a:alpha val="40000"/>
              </a:schemeClr>
            </a:solidFill>
          </c:spPr>
          <c:invertIfNegative val="0"/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Category 1</c:v>
                      </c:pt>
                      <c:pt idx="1">
                        <c:v>Category 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A4E-48EF-944E-36D5E0661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-69392480"/>
        <c:axId val="-69390848"/>
      </c:barChart>
      <c:catAx>
        <c:axId val="-69392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69390848"/>
        <c:crosses val="autoZero"/>
        <c:auto val="0"/>
        <c:lblAlgn val="ctr"/>
        <c:lblOffset val="100"/>
        <c:noMultiLvlLbl val="0"/>
      </c:catAx>
      <c:valAx>
        <c:axId val="-693908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6939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687154278159142E-2"/>
          <c:y val="3.3774871844798326E-3"/>
          <c:w val="0.97262567281723022"/>
          <c:h val="0.99662286043167114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A19-4D39-835D-33730E4AD5EA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4A19-4D39-835D-33730E4AD5EA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A19-4D39-835D-33730E4AD5EA}"/>
              </c:ext>
            </c:extLst>
          </c:dP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4A19-4D39-835D-33730E4AD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69387584"/>
        <c:axId val="-69393568"/>
      </c:barChart>
      <c:catAx>
        <c:axId val="-693875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69393568"/>
        <c:crosses val="autoZero"/>
        <c:auto val="0"/>
        <c:lblAlgn val="ctr"/>
        <c:lblOffset val="100"/>
        <c:noMultiLvlLbl val="0"/>
      </c:catAx>
      <c:valAx>
        <c:axId val="-693935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6938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687154278159142E-2"/>
          <c:y val="3.3774871844798326E-3"/>
          <c:w val="0.97262567281723022"/>
          <c:h val="0.99662286043167114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E9E-4703-82CA-E6303E0FE168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272-4976-A653-D7CA63B57674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B272-4976-A653-D7CA63B57674}"/>
              </c:ext>
            </c:extLst>
          </c:dP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B272-4976-A653-D7CA63B57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69388672"/>
        <c:axId val="-69389216"/>
      </c:barChart>
      <c:catAx>
        <c:axId val="-693886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69389216"/>
        <c:crosses val="autoZero"/>
        <c:auto val="0"/>
        <c:lblAlgn val="ctr"/>
        <c:lblOffset val="100"/>
        <c:noMultiLvlLbl val="0"/>
      </c:catAx>
      <c:valAx>
        <c:axId val="-693892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6938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8C559-3E0F-4DD9-BEC6-E75551555B01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D2BE-DCEA-4B21-9170-71D8280066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03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CD2BE-DCEA-4B21-9170-71D8280066D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65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CD2BE-DCEA-4B21-9170-71D8280066D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43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7699830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489609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0191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5735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12316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154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8897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19154" y="1529144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88224" y="1528537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321121" y="3204245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812316" y="3204245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126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856" y="181632"/>
            <a:ext cx="58681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856" y="757696"/>
            <a:ext cx="586814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12" y="220184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111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884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93205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93205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5263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2538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267494"/>
            <a:ext cx="5328592" cy="2880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84858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78088" y="0"/>
            <a:ext cx="2987824" cy="17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56176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3077912" y="1851670"/>
            <a:ext cx="2988000" cy="329183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1836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0960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76561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1632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71800" y="904998"/>
            <a:ext cx="6372200" cy="2088000"/>
          </a:xfrm>
          <a:custGeom>
            <a:avLst/>
            <a:gdLst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71801" y="3055500"/>
            <a:ext cx="6372200" cy="2088000"/>
          </a:xfrm>
          <a:custGeom>
            <a:avLst/>
            <a:gdLst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7155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hapes sets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07317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2990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1721906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102516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066" y="1327227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22914" y="1463545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0176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65975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apes sets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61389942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s sets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48398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558859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o marco 7"/>
          <p:cNvSpPr/>
          <p:nvPr userDrawn="1"/>
        </p:nvSpPr>
        <p:spPr>
          <a:xfrm>
            <a:off x="0" y="0"/>
            <a:ext cx="9144000" cy="987574"/>
          </a:xfrm>
          <a:prstGeom prst="halfFrame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9" name="Medio marco 8"/>
          <p:cNvSpPr/>
          <p:nvPr userDrawn="1"/>
        </p:nvSpPr>
        <p:spPr>
          <a:xfrm rot="10800000">
            <a:off x="0" y="4731990"/>
            <a:ext cx="9144000" cy="411510"/>
          </a:xfrm>
          <a:prstGeom prst="halfFrame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344" y="4201645"/>
            <a:ext cx="1284804" cy="7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7909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7A37BB8-88C5-4240-A8B0-C02F829CEB97}"/>
              </a:ext>
            </a:extLst>
          </p:cNvPr>
          <p:cNvGrpSpPr/>
          <p:nvPr userDrawn="1"/>
        </p:nvGrpSpPr>
        <p:grpSpPr>
          <a:xfrm rot="16200000">
            <a:off x="-353198" y="353197"/>
            <a:ext cx="1728192" cy="1021799"/>
            <a:chOff x="7380312" y="36315"/>
            <a:chExt cx="1728192" cy="1021799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3350403-BD81-4D5C-8BD8-35E9C90BA92D}"/>
                </a:ext>
              </a:extLst>
            </p:cNvPr>
            <p:cNvSpPr/>
            <p:nvPr userDrawn="1"/>
          </p:nvSpPr>
          <p:spPr>
            <a:xfrm>
              <a:off x="7498716" y="179552"/>
              <a:ext cx="638541" cy="214961"/>
            </a:xfrm>
            <a:prstGeom prst="rect">
              <a:avLst/>
            </a:prstGeom>
            <a:solidFill>
              <a:srgbClr val="4AB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3077EA9-7F33-4B12-8A49-ADDEE2054CF2}"/>
                </a:ext>
              </a:extLst>
            </p:cNvPr>
            <p:cNvSpPr/>
            <p:nvPr userDrawn="1"/>
          </p:nvSpPr>
          <p:spPr bwMode="auto">
            <a:xfrm rot="5400000">
              <a:off x="8082874" y="32484"/>
              <a:ext cx="1021799" cy="1029461"/>
            </a:xfrm>
            <a:custGeom>
              <a:avLst/>
              <a:gdLst>
                <a:gd name="T0" fmla="*/ 52 w 282"/>
                <a:gd name="T1" fmla="*/ 128 h 284"/>
                <a:gd name="T2" fmla="*/ 9 w 282"/>
                <a:gd name="T3" fmla="*/ 85 h 284"/>
                <a:gd name="T4" fmla="*/ 48 w 282"/>
                <a:gd name="T5" fmla="*/ 11 h 284"/>
                <a:gd name="T6" fmla="*/ 125 w 282"/>
                <a:gd name="T7" fmla="*/ 45 h 284"/>
                <a:gd name="T8" fmla="*/ 137 w 282"/>
                <a:gd name="T9" fmla="*/ 52 h 284"/>
                <a:gd name="T10" fmla="*/ 203 w 282"/>
                <a:gd name="T11" fmla="*/ 52 h 284"/>
                <a:gd name="T12" fmla="*/ 214 w 282"/>
                <a:gd name="T13" fmla="*/ 46 h 284"/>
                <a:gd name="T14" fmla="*/ 255 w 282"/>
                <a:gd name="T15" fmla="*/ 30 h 284"/>
                <a:gd name="T16" fmla="*/ 282 w 282"/>
                <a:gd name="T17" fmla="*/ 64 h 284"/>
                <a:gd name="T18" fmla="*/ 257 w 282"/>
                <a:gd name="T19" fmla="*/ 100 h 284"/>
                <a:gd name="T20" fmla="*/ 215 w 282"/>
                <a:gd name="T21" fmla="*/ 86 h 284"/>
                <a:gd name="T22" fmla="*/ 205 w 282"/>
                <a:gd name="T23" fmla="*/ 81 h 284"/>
                <a:gd name="T24" fmla="*/ 136 w 282"/>
                <a:gd name="T25" fmla="*/ 81 h 284"/>
                <a:gd name="T26" fmla="*/ 126 w 282"/>
                <a:gd name="T27" fmla="*/ 88 h 284"/>
                <a:gd name="T28" fmla="*/ 89 w 282"/>
                <a:gd name="T29" fmla="*/ 126 h 284"/>
                <a:gd name="T30" fmla="*/ 83 w 282"/>
                <a:gd name="T31" fmla="*/ 134 h 284"/>
                <a:gd name="T32" fmla="*/ 83 w 282"/>
                <a:gd name="T33" fmla="*/ 205 h 284"/>
                <a:gd name="T34" fmla="*/ 89 w 282"/>
                <a:gd name="T35" fmla="*/ 216 h 284"/>
                <a:gd name="T36" fmla="*/ 105 w 282"/>
                <a:gd name="T37" fmla="*/ 257 h 284"/>
                <a:gd name="T38" fmla="*/ 69 w 282"/>
                <a:gd name="T39" fmla="*/ 283 h 284"/>
                <a:gd name="T40" fmla="*/ 34 w 282"/>
                <a:gd name="T41" fmla="*/ 256 h 284"/>
                <a:gd name="T42" fmla="*/ 45 w 282"/>
                <a:gd name="T43" fmla="*/ 219 h 284"/>
                <a:gd name="T44" fmla="*/ 53 w 282"/>
                <a:gd name="T45" fmla="*/ 212 h 284"/>
                <a:gd name="T46" fmla="*/ 54 w 282"/>
                <a:gd name="T47" fmla="*/ 207 h 284"/>
                <a:gd name="T48" fmla="*/ 54 w 282"/>
                <a:gd name="T49" fmla="*/ 137 h 284"/>
                <a:gd name="T50" fmla="*/ 52 w 282"/>
                <a:gd name="T51" fmla="*/ 12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2" h="284">
                  <a:moveTo>
                    <a:pt x="52" y="128"/>
                  </a:moveTo>
                  <a:cubicBezTo>
                    <a:pt x="31" y="120"/>
                    <a:pt x="16" y="107"/>
                    <a:pt x="9" y="85"/>
                  </a:cubicBezTo>
                  <a:cubicBezTo>
                    <a:pt x="0" y="54"/>
                    <a:pt x="17" y="21"/>
                    <a:pt x="48" y="11"/>
                  </a:cubicBezTo>
                  <a:cubicBezTo>
                    <a:pt x="78" y="0"/>
                    <a:pt x="113" y="14"/>
                    <a:pt x="125" y="45"/>
                  </a:cubicBezTo>
                  <a:cubicBezTo>
                    <a:pt x="127" y="51"/>
                    <a:pt x="130" y="53"/>
                    <a:pt x="137" y="52"/>
                  </a:cubicBezTo>
                  <a:cubicBezTo>
                    <a:pt x="159" y="52"/>
                    <a:pt x="181" y="52"/>
                    <a:pt x="203" y="52"/>
                  </a:cubicBezTo>
                  <a:cubicBezTo>
                    <a:pt x="208" y="52"/>
                    <a:pt x="211" y="51"/>
                    <a:pt x="214" y="46"/>
                  </a:cubicBezTo>
                  <a:cubicBezTo>
                    <a:pt x="222" y="32"/>
                    <a:pt x="239" y="26"/>
                    <a:pt x="255" y="30"/>
                  </a:cubicBezTo>
                  <a:cubicBezTo>
                    <a:pt x="271" y="34"/>
                    <a:pt x="282" y="48"/>
                    <a:pt x="282" y="64"/>
                  </a:cubicBezTo>
                  <a:cubicBezTo>
                    <a:pt x="282" y="81"/>
                    <a:pt x="272" y="95"/>
                    <a:pt x="257" y="100"/>
                  </a:cubicBezTo>
                  <a:cubicBezTo>
                    <a:pt x="241" y="106"/>
                    <a:pt x="224" y="100"/>
                    <a:pt x="215" y="86"/>
                  </a:cubicBezTo>
                  <a:cubicBezTo>
                    <a:pt x="212" y="83"/>
                    <a:pt x="210" y="81"/>
                    <a:pt x="205" y="81"/>
                  </a:cubicBezTo>
                  <a:cubicBezTo>
                    <a:pt x="182" y="82"/>
                    <a:pt x="159" y="82"/>
                    <a:pt x="136" y="81"/>
                  </a:cubicBezTo>
                  <a:cubicBezTo>
                    <a:pt x="131" y="81"/>
                    <a:pt x="128" y="83"/>
                    <a:pt x="126" y="88"/>
                  </a:cubicBezTo>
                  <a:cubicBezTo>
                    <a:pt x="120" y="107"/>
                    <a:pt x="107" y="120"/>
                    <a:pt x="89" y="126"/>
                  </a:cubicBezTo>
                  <a:cubicBezTo>
                    <a:pt x="85" y="128"/>
                    <a:pt x="83" y="129"/>
                    <a:pt x="83" y="134"/>
                  </a:cubicBezTo>
                  <a:cubicBezTo>
                    <a:pt x="84" y="158"/>
                    <a:pt x="84" y="181"/>
                    <a:pt x="83" y="205"/>
                  </a:cubicBezTo>
                  <a:cubicBezTo>
                    <a:pt x="83" y="210"/>
                    <a:pt x="85" y="213"/>
                    <a:pt x="89" y="216"/>
                  </a:cubicBezTo>
                  <a:cubicBezTo>
                    <a:pt x="103" y="225"/>
                    <a:pt x="109" y="241"/>
                    <a:pt x="105" y="257"/>
                  </a:cubicBezTo>
                  <a:cubicBezTo>
                    <a:pt x="100" y="273"/>
                    <a:pt x="85" y="284"/>
                    <a:pt x="69" y="283"/>
                  </a:cubicBezTo>
                  <a:cubicBezTo>
                    <a:pt x="52" y="283"/>
                    <a:pt x="38" y="273"/>
                    <a:pt x="34" y="256"/>
                  </a:cubicBezTo>
                  <a:cubicBezTo>
                    <a:pt x="30" y="241"/>
                    <a:pt x="34" y="229"/>
                    <a:pt x="45" y="219"/>
                  </a:cubicBezTo>
                  <a:cubicBezTo>
                    <a:pt x="48" y="216"/>
                    <a:pt x="51" y="214"/>
                    <a:pt x="53" y="212"/>
                  </a:cubicBezTo>
                  <a:cubicBezTo>
                    <a:pt x="55" y="211"/>
                    <a:pt x="54" y="209"/>
                    <a:pt x="54" y="207"/>
                  </a:cubicBezTo>
                  <a:cubicBezTo>
                    <a:pt x="54" y="184"/>
                    <a:pt x="54" y="161"/>
                    <a:pt x="54" y="137"/>
                  </a:cubicBezTo>
                  <a:cubicBezTo>
                    <a:pt x="54" y="134"/>
                    <a:pt x="54" y="131"/>
                    <a:pt x="52" y="128"/>
                  </a:cubicBezTo>
                  <a:close/>
                </a:path>
              </a:pathLst>
            </a:custGeom>
            <a:solidFill>
              <a:srgbClr val="90C68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177">
              <a:extLst>
                <a:ext uri="{FF2B5EF4-FFF2-40B4-BE49-F238E27FC236}">
                  <a16:creationId xmlns:a16="http://schemas.microsoft.com/office/drawing/2014/main" id="{906C63C8-182A-4506-9424-6ECE1A689D23}"/>
                </a:ext>
              </a:extLst>
            </p:cNvPr>
            <p:cNvSpPr/>
            <p:nvPr userDrawn="1"/>
          </p:nvSpPr>
          <p:spPr bwMode="auto">
            <a:xfrm rot="5400000">
              <a:off x="8160237" y="132826"/>
              <a:ext cx="124086" cy="170046"/>
            </a:xfrm>
            <a:custGeom>
              <a:avLst/>
              <a:gdLst>
                <a:gd name="T0" fmla="*/ 17 w 34"/>
                <a:gd name="T1" fmla="*/ 0 h 47"/>
                <a:gd name="T2" fmla="*/ 32 w 34"/>
                <a:gd name="T3" fmla="*/ 25 h 47"/>
                <a:gd name="T4" fmla="*/ 13 w 34"/>
                <a:gd name="T5" fmla="*/ 47 h 47"/>
                <a:gd name="T6" fmla="*/ 17 w 34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7">
                  <a:moveTo>
                    <a:pt x="17" y="0"/>
                  </a:moveTo>
                  <a:cubicBezTo>
                    <a:pt x="28" y="5"/>
                    <a:pt x="34" y="15"/>
                    <a:pt x="32" y="25"/>
                  </a:cubicBezTo>
                  <a:cubicBezTo>
                    <a:pt x="30" y="37"/>
                    <a:pt x="23" y="45"/>
                    <a:pt x="13" y="47"/>
                  </a:cubicBezTo>
                  <a:cubicBezTo>
                    <a:pt x="0" y="31"/>
                    <a:pt x="2" y="14"/>
                    <a:pt x="17" y="0"/>
                  </a:cubicBez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261670D-2D4B-4912-85D1-5F3711737363}"/>
                </a:ext>
              </a:extLst>
            </p:cNvPr>
            <p:cNvSpPr/>
            <p:nvPr userDrawn="1"/>
          </p:nvSpPr>
          <p:spPr>
            <a:xfrm>
              <a:off x="7380312" y="179152"/>
              <a:ext cx="215361" cy="215361"/>
            </a:xfrm>
            <a:prstGeom prst="ellipse">
              <a:avLst/>
            </a:prstGeom>
            <a:solidFill>
              <a:srgbClr val="4AB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47DA7BC-6B65-4E71-AD5A-B492862831BB}"/>
              </a:ext>
            </a:extLst>
          </p:cNvPr>
          <p:cNvSpPr/>
          <p:nvPr userDrawn="1"/>
        </p:nvSpPr>
        <p:spPr>
          <a:xfrm>
            <a:off x="251521" y="4853791"/>
            <a:ext cx="8424935" cy="215361"/>
          </a:xfrm>
          <a:prstGeom prst="rect">
            <a:avLst/>
          </a:prstGeom>
          <a:solidFill>
            <a:srgbClr val="4AB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C1215F6-A360-4D80-AF30-8DF9EB813925}"/>
              </a:ext>
            </a:extLst>
          </p:cNvPr>
          <p:cNvSpPr/>
          <p:nvPr userDrawn="1"/>
        </p:nvSpPr>
        <p:spPr>
          <a:xfrm>
            <a:off x="143839" y="4853791"/>
            <a:ext cx="215361" cy="215361"/>
          </a:xfrm>
          <a:prstGeom prst="ellipse">
            <a:avLst/>
          </a:prstGeom>
          <a:solidFill>
            <a:srgbClr val="4AB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4CEC9E0-E0DD-40D5-8606-AB5C186D89C6}"/>
              </a:ext>
            </a:extLst>
          </p:cNvPr>
          <p:cNvSpPr/>
          <p:nvPr userDrawn="1"/>
        </p:nvSpPr>
        <p:spPr>
          <a:xfrm>
            <a:off x="8288149" y="4292539"/>
            <a:ext cx="776613" cy="776613"/>
          </a:xfrm>
          <a:prstGeom prst="ellipse">
            <a:avLst/>
          </a:prstGeom>
          <a:solidFill>
            <a:srgbClr val="90C68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17CEB012-10B1-4A59-8729-58E2D0FB09EA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8389938" y="4432300"/>
            <a:ext cx="609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387EA609-660E-4FF7-8D04-6A36C6BAC5EF}"/>
              </a:ext>
            </a:extLst>
          </p:cNvPr>
          <p:cNvSpPr/>
          <p:nvPr userDrawn="1"/>
        </p:nvSpPr>
        <p:spPr bwMode="auto">
          <a:xfrm>
            <a:off x="8373813" y="4436269"/>
            <a:ext cx="612775" cy="488950"/>
          </a:xfrm>
          <a:custGeom>
            <a:avLst/>
            <a:gdLst>
              <a:gd name="T0" fmla="*/ 74 w 160"/>
              <a:gd name="T1" fmla="*/ 13 h 127"/>
              <a:gd name="T2" fmla="*/ 81 w 160"/>
              <a:gd name="T3" fmla="*/ 33 h 127"/>
              <a:gd name="T4" fmla="*/ 91 w 160"/>
              <a:gd name="T5" fmla="*/ 25 h 127"/>
              <a:gd name="T6" fmla="*/ 92 w 160"/>
              <a:gd name="T7" fmla="*/ 35 h 127"/>
              <a:gd name="T8" fmla="*/ 96 w 160"/>
              <a:gd name="T9" fmla="*/ 45 h 127"/>
              <a:gd name="T10" fmla="*/ 104 w 160"/>
              <a:gd name="T11" fmla="*/ 25 h 127"/>
              <a:gd name="T12" fmla="*/ 107 w 160"/>
              <a:gd name="T13" fmla="*/ 50 h 127"/>
              <a:gd name="T14" fmla="*/ 119 w 160"/>
              <a:gd name="T15" fmla="*/ 29 h 127"/>
              <a:gd name="T16" fmla="*/ 130 w 160"/>
              <a:gd name="T17" fmla="*/ 34 h 127"/>
              <a:gd name="T18" fmla="*/ 126 w 160"/>
              <a:gd name="T19" fmla="*/ 59 h 127"/>
              <a:gd name="T20" fmla="*/ 141 w 160"/>
              <a:gd name="T21" fmla="*/ 39 h 127"/>
              <a:gd name="T22" fmla="*/ 131 w 160"/>
              <a:gd name="T23" fmla="*/ 65 h 127"/>
              <a:gd name="T24" fmla="*/ 154 w 160"/>
              <a:gd name="T25" fmla="*/ 56 h 127"/>
              <a:gd name="T26" fmla="*/ 136 w 160"/>
              <a:gd name="T27" fmla="*/ 73 h 127"/>
              <a:gd name="T28" fmla="*/ 157 w 160"/>
              <a:gd name="T29" fmla="*/ 74 h 127"/>
              <a:gd name="T30" fmla="*/ 152 w 160"/>
              <a:gd name="T31" fmla="*/ 88 h 127"/>
              <a:gd name="T32" fmla="*/ 148 w 160"/>
              <a:gd name="T33" fmla="*/ 90 h 127"/>
              <a:gd name="T34" fmla="*/ 145 w 160"/>
              <a:gd name="T35" fmla="*/ 98 h 127"/>
              <a:gd name="T36" fmla="*/ 137 w 160"/>
              <a:gd name="T37" fmla="*/ 95 h 127"/>
              <a:gd name="T38" fmla="*/ 143 w 160"/>
              <a:gd name="T39" fmla="*/ 116 h 127"/>
              <a:gd name="T40" fmla="*/ 119 w 160"/>
              <a:gd name="T41" fmla="*/ 102 h 127"/>
              <a:gd name="T42" fmla="*/ 117 w 160"/>
              <a:gd name="T43" fmla="*/ 113 h 127"/>
              <a:gd name="T44" fmla="*/ 112 w 160"/>
              <a:gd name="T45" fmla="*/ 124 h 127"/>
              <a:gd name="T46" fmla="*/ 99 w 160"/>
              <a:gd name="T47" fmla="*/ 101 h 127"/>
              <a:gd name="T48" fmla="*/ 94 w 160"/>
              <a:gd name="T49" fmla="*/ 126 h 127"/>
              <a:gd name="T50" fmla="*/ 87 w 160"/>
              <a:gd name="T51" fmla="*/ 99 h 127"/>
              <a:gd name="T52" fmla="*/ 81 w 160"/>
              <a:gd name="T53" fmla="*/ 106 h 127"/>
              <a:gd name="T54" fmla="*/ 73 w 160"/>
              <a:gd name="T55" fmla="*/ 118 h 127"/>
              <a:gd name="T56" fmla="*/ 71 w 160"/>
              <a:gd name="T57" fmla="*/ 93 h 127"/>
              <a:gd name="T58" fmla="*/ 63 w 160"/>
              <a:gd name="T59" fmla="*/ 115 h 127"/>
              <a:gd name="T60" fmla="*/ 62 w 160"/>
              <a:gd name="T61" fmla="*/ 98 h 127"/>
              <a:gd name="T62" fmla="*/ 51 w 160"/>
              <a:gd name="T63" fmla="*/ 99 h 127"/>
              <a:gd name="T64" fmla="*/ 53 w 160"/>
              <a:gd name="T65" fmla="*/ 88 h 127"/>
              <a:gd name="T66" fmla="*/ 30 w 160"/>
              <a:gd name="T67" fmla="*/ 97 h 127"/>
              <a:gd name="T68" fmla="*/ 43 w 160"/>
              <a:gd name="T69" fmla="*/ 83 h 127"/>
              <a:gd name="T70" fmla="*/ 21 w 160"/>
              <a:gd name="T71" fmla="*/ 83 h 127"/>
              <a:gd name="T72" fmla="*/ 33 w 160"/>
              <a:gd name="T73" fmla="*/ 76 h 127"/>
              <a:gd name="T74" fmla="*/ 24 w 160"/>
              <a:gd name="T75" fmla="*/ 68 h 127"/>
              <a:gd name="T76" fmla="*/ 14 w 160"/>
              <a:gd name="T77" fmla="*/ 64 h 127"/>
              <a:gd name="T78" fmla="*/ 2 w 160"/>
              <a:gd name="T79" fmla="*/ 51 h 127"/>
              <a:gd name="T80" fmla="*/ 29 w 160"/>
              <a:gd name="T81" fmla="*/ 47 h 127"/>
              <a:gd name="T82" fmla="*/ 8 w 160"/>
              <a:gd name="T83" fmla="*/ 31 h 127"/>
              <a:gd name="T84" fmla="*/ 32 w 160"/>
              <a:gd name="T85" fmla="*/ 34 h 127"/>
              <a:gd name="T86" fmla="*/ 11 w 160"/>
              <a:gd name="T87" fmla="*/ 17 h 127"/>
              <a:gd name="T88" fmla="*/ 34 w 160"/>
              <a:gd name="T89" fmla="*/ 30 h 127"/>
              <a:gd name="T90" fmla="*/ 26 w 160"/>
              <a:gd name="T91" fmla="*/ 11 h 127"/>
              <a:gd name="T92" fmla="*/ 37 w 160"/>
              <a:gd name="T93" fmla="*/ 16 h 127"/>
              <a:gd name="T94" fmla="*/ 49 w 160"/>
              <a:gd name="T95" fmla="*/ 19 h 127"/>
              <a:gd name="T96" fmla="*/ 48 w 160"/>
              <a:gd name="T97" fmla="*/ 4 h 127"/>
              <a:gd name="T98" fmla="*/ 63 w 160"/>
              <a:gd name="T99" fmla="*/ 27 h 127"/>
              <a:gd name="T100" fmla="*/ 64 w 160"/>
              <a:gd name="T101" fmla="*/ 1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27">
                <a:moveTo>
                  <a:pt x="72" y="33"/>
                </a:moveTo>
                <a:cubicBezTo>
                  <a:pt x="73" y="30"/>
                  <a:pt x="74" y="27"/>
                  <a:pt x="74" y="24"/>
                </a:cubicBezTo>
                <a:cubicBezTo>
                  <a:pt x="75" y="21"/>
                  <a:pt x="74" y="19"/>
                  <a:pt x="71" y="17"/>
                </a:cubicBezTo>
                <a:cubicBezTo>
                  <a:pt x="70" y="16"/>
                  <a:pt x="69" y="15"/>
                  <a:pt x="70" y="14"/>
                </a:cubicBezTo>
                <a:cubicBezTo>
                  <a:pt x="71" y="12"/>
                  <a:pt x="72" y="12"/>
                  <a:pt x="74" y="13"/>
                </a:cubicBezTo>
                <a:cubicBezTo>
                  <a:pt x="78" y="15"/>
                  <a:pt x="80" y="20"/>
                  <a:pt x="79" y="26"/>
                </a:cubicBezTo>
                <a:cubicBezTo>
                  <a:pt x="78" y="28"/>
                  <a:pt x="77" y="30"/>
                  <a:pt x="77" y="33"/>
                </a:cubicBezTo>
                <a:cubicBezTo>
                  <a:pt x="76" y="35"/>
                  <a:pt x="77" y="37"/>
                  <a:pt x="80" y="39"/>
                </a:cubicBezTo>
                <a:cubicBezTo>
                  <a:pt x="81" y="39"/>
                  <a:pt x="81" y="39"/>
                  <a:pt x="81" y="38"/>
                </a:cubicBezTo>
                <a:cubicBezTo>
                  <a:pt x="81" y="36"/>
                  <a:pt x="81" y="34"/>
                  <a:pt x="81" y="33"/>
                </a:cubicBezTo>
                <a:cubicBezTo>
                  <a:pt x="81" y="28"/>
                  <a:pt x="83" y="25"/>
                  <a:pt x="87" y="22"/>
                </a:cubicBezTo>
                <a:cubicBezTo>
                  <a:pt x="88" y="21"/>
                  <a:pt x="89" y="20"/>
                  <a:pt x="89" y="18"/>
                </a:cubicBezTo>
                <a:cubicBezTo>
                  <a:pt x="89" y="17"/>
                  <a:pt x="90" y="16"/>
                  <a:pt x="91" y="16"/>
                </a:cubicBezTo>
                <a:cubicBezTo>
                  <a:pt x="92" y="16"/>
                  <a:pt x="93" y="17"/>
                  <a:pt x="93" y="18"/>
                </a:cubicBezTo>
                <a:cubicBezTo>
                  <a:pt x="94" y="21"/>
                  <a:pt x="94" y="23"/>
                  <a:pt x="91" y="25"/>
                </a:cubicBezTo>
                <a:cubicBezTo>
                  <a:pt x="87" y="27"/>
                  <a:pt x="86" y="30"/>
                  <a:pt x="86" y="34"/>
                </a:cubicBezTo>
                <a:cubicBezTo>
                  <a:pt x="86" y="36"/>
                  <a:pt x="86" y="38"/>
                  <a:pt x="86" y="40"/>
                </a:cubicBezTo>
                <a:cubicBezTo>
                  <a:pt x="86" y="42"/>
                  <a:pt x="87" y="43"/>
                  <a:pt x="90" y="44"/>
                </a:cubicBezTo>
                <a:cubicBezTo>
                  <a:pt x="92" y="44"/>
                  <a:pt x="92" y="42"/>
                  <a:pt x="92" y="41"/>
                </a:cubicBezTo>
                <a:cubicBezTo>
                  <a:pt x="92" y="39"/>
                  <a:pt x="92" y="37"/>
                  <a:pt x="92" y="35"/>
                </a:cubicBezTo>
                <a:cubicBezTo>
                  <a:pt x="92" y="30"/>
                  <a:pt x="93" y="25"/>
                  <a:pt x="97" y="21"/>
                </a:cubicBezTo>
                <a:cubicBezTo>
                  <a:pt x="97" y="19"/>
                  <a:pt x="98" y="19"/>
                  <a:pt x="100" y="20"/>
                </a:cubicBezTo>
                <a:cubicBezTo>
                  <a:pt x="101" y="21"/>
                  <a:pt x="101" y="22"/>
                  <a:pt x="100" y="23"/>
                </a:cubicBezTo>
                <a:cubicBezTo>
                  <a:pt x="97" y="27"/>
                  <a:pt x="97" y="31"/>
                  <a:pt x="97" y="36"/>
                </a:cubicBezTo>
                <a:cubicBezTo>
                  <a:pt x="97" y="39"/>
                  <a:pt x="97" y="42"/>
                  <a:pt x="96" y="45"/>
                </a:cubicBezTo>
                <a:cubicBezTo>
                  <a:pt x="95" y="46"/>
                  <a:pt x="97" y="46"/>
                  <a:pt x="97" y="47"/>
                </a:cubicBezTo>
                <a:cubicBezTo>
                  <a:pt x="99" y="47"/>
                  <a:pt x="100" y="49"/>
                  <a:pt x="101" y="47"/>
                </a:cubicBezTo>
                <a:cubicBezTo>
                  <a:pt x="102" y="44"/>
                  <a:pt x="103" y="40"/>
                  <a:pt x="102" y="37"/>
                </a:cubicBezTo>
                <a:cubicBezTo>
                  <a:pt x="102" y="34"/>
                  <a:pt x="102" y="31"/>
                  <a:pt x="103" y="28"/>
                </a:cubicBezTo>
                <a:cubicBezTo>
                  <a:pt x="103" y="27"/>
                  <a:pt x="103" y="26"/>
                  <a:pt x="104" y="25"/>
                </a:cubicBezTo>
                <a:cubicBezTo>
                  <a:pt x="105" y="25"/>
                  <a:pt x="106" y="25"/>
                  <a:pt x="107" y="25"/>
                </a:cubicBezTo>
                <a:cubicBezTo>
                  <a:pt x="108" y="26"/>
                  <a:pt x="108" y="27"/>
                  <a:pt x="108" y="28"/>
                </a:cubicBezTo>
                <a:cubicBezTo>
                  <a:pt x="106" y="31"/>
                  <a:pt x="106" y="34"/>
                  <a:pt x="107" y="36"/>
                </a:cubicBezTo>
                <a:cubicBezTo>
                  <a:pt x="108" y="40"/>
                  <a:pt x="107" y="44"/>
                  <a:pt x="106" y="47"/>
                </a:cubicBezTo>
                <a:cubicBezTo>
                  <a:pt x="104" y="49"/>
                  <a:pt x="105" y="50"/>
                  <a:pt x="107" y="50"/>
                </a:cubicBezTo>
                <a:cubicBezTo>
                  <a:pt x="109" y="51"/>
                  <a:pt x="110" y="51"/>
                  <a:pt x="110" y="49"/>
                </a:cubicBezTo>
                <a:cubicBezTo>
                  <a:pt x="112" y="45"/>
                  <a:pt x="113" y="41"/>
                  <a:pt x="112" y="37"/>
                </a:cubicBezTo>
                <a:cubicBezTo>
                  <a:pt x="112" y="33"/>
                  <a:pt x="114" y="30"/>
                  <a:pt x="115" y="27"/>
                </a:cubicBezTo>
                <a:cubicBezTo>
                  <a:pt x="116" y="26"/>
                  <a:pt x="117" y="26"/>
                  <a:pt x="118" y="27"/>
                </a:cubicBezTo>
                <a:cubicBezTo>
                  <a:pt x="119" y="27"/>
                  <a:pt x="120" y="28"/>
                  <a:pt x="119" y="29"/>
                </a:cubicBezTo>
                <a:cubicBezTo>
                  <a:pt x="116" y="35"/>
                  <a:pt x="118" y="43"/>
                  <a:pt x="115" y="49"/>
                </a:cubicBezTo>
                <a:cubicBezTo>
                  <a:pt x="114" y="53"/>
                  <a:pt x="114" y="53"/>
                  <a:pt x="118" y="54"/>
                </a:cubicBezTo>
                <a:cubicBezTo>
                  <a:pt x="119" y="48"/>
                  <a:pt x="124" y="43"/>
                  <a:pt x="125" y="37"/>
                </a:cubicBezTo>
                <a:cubicBezTo>
                  <a:pt x="125" y="35"/>
                  <a:pt x="126" y="35"/>
                  <a:pt x="127" y="34"/>
                </a:cubicBezTo>
                <a:cubicBezTo>
                  <a:pt x="128" y="33"/>
                  <a:pt x="130" y="33"/>
                  <a:pt x="130" y="34"/>
                </a:cubicBezTo>
                <a:cubicBezTo>
                  <a:pt x="131" y="35"/>
                  <a:pt x="131" y="37"/>
                  <a:pt x="130" y="37"/>
                </a:cubicBezTo>
                <a:cubicBezTo>
                  <a:pt x="128" y="39"/>
                  <a:pt x="128" y="41"/>
                  <a:pt x="127" y="44"/>
                </a:cubicBezTo>
                <a:cubicBezTo>
                  <a:pt x="127" y="45"/>
                  <a:pt x="126" y="47"/>
                  <a:pt x="125" y="48"/>
                </a:cubicBezTo>
                <a:cubicBezTo>
                  <a:pt x="124" y="50"/>
                  <a:pt x="123" y="53"/>
                  <a:pt x="123" y="55"/>
                </a:cubicBezTo>
                <a:cubicBezTo>
                  <a:pt x="123" y="57"/>
                  <a:pt x="124" y="58"/>
                  <a:pt x="126" y="59"/>
                </a:cubicBezTo>
                <a:cubicBezTo>
                  <a:pt x="127" y="60"/>
                  <a:pt x="127" y="58"/>
                  <a:pt x="128" y="58"/>
                </a:cubicBezTo>
                <a:cubicBezTo>
                  <a:pt x="131" y="56"/>
                  <a:pt x="133" y="53"/>
                  <a:pt x="132" y="49"/>
                </a:cubicBezTo>
                <a:cubicBezTo>
                  <a:pt x="132" y="47"/>
                  <a:pt x="133" y="45"/>
                  <a:pt x="135" y="44"/>
                </a:cubicBezTo>
                <a:cubicBezTo>
                  <a:pt x="136" y="43"/>
                  <a:pt x="138" y="42"/>
                  <a:pt x="139" y="39"/>
                </a:cubicBezTo>
                <a:cubicBezTo>
                  <a:pt x="139" y="38"/>
                  <a:pt x="140" y="38"/>
                  <a:pt x="141" y="39"/>
                </a:cubicBezTo>
                <a:cubicBezTo>
                  <a:pt x="143" y="40"/>
                  <a:pt x="143" y="41"/>
                  <a:pt x="142" y="42"/>
                </a:cubicBezTo>
                <a:cubicBezTo>
                  <a:pt x="141" y="44"/>
                  <a:pt x="140" y="45"/>
                  <a:pt x="139" y="47"/>
                </a:cubicBezTo>
                <a:cubicBezTo>
                  <a:pt x="137" y="48"/>
                  <a:pt x="136" y="49"/>
                  <a:pt x="137" y="51"/>
                </a:cubicBezTo>
                <a:cubicBezTo>
                  <a:pt x="137" y="55"/>
                  <a:pt x="135" y="58"/>
                  <a:pt x="132" y="60"/>
                </a:cubicBezTo>
                <a:cubicBezTo>
                  <a:pt x="130" y="62"/>
                  <a:pt x="130" y="63"/>
                  <a:pt x="131" y="65"/>
                </a:cubicBezTo>
                <a:cubicBezTo>
                  <a:pt x="132" y="65"/>
                  <a:pt x="133" y="65"/>
                  <a:pt x="134" y="65"/>
                </a:cubicBezTo>
                <a:cubicBezTo>
                  <a:pt x="136" y="64"/>
                  <a:pt x="139" y="63"/>
                  <a:pt x="141" y="63"/>
                </a:cubicBezTo>
                <a:cubicBezTo>
                  <a:pt x="143" y="63"/>
                  <a:pt x="145" y="62"/>
                  <a:pt x="145" y="60"/>
                </a:cubicBezTo>
                <a:cubicBezTo>
                  <a:pt x="146" y="57"/>
                  <a:pt x="148" y="55"/>
                  <a:pt x="150" y="55"/>
                </a:cubicBezTo>
                <a:cubicBezTo>
                  <a:pt x="152" y="54"/>
                  <a:pt x="153" y="55"/>
                  <a:pt x="154" y="56"/>
                </a:cubicBezTo>
                <a:cubicBezTo>
                  <a:pt x="155" y="58"/>
                  <a:pt x="154" y="59"/>
                  <a:pt x="152" y="59"/>
                </a:cubicBezTo>
                <a:cubicBezTo>
                  <a:pt x="150" y="60"/>
                  <a:pt x="149" y="62"/>
                  <a:pt x="149" y="63"/>
                </a:cubicBezTo>
                <a:cubicBezTo>
                  <a:pt x="147" y="65"/>
                  <a:pt x="146" y="67"/>
                  <a:pt x="143" y="67"/>
                </a:cubicBezTo>
                <a:cubicBezTo>
                  <a:pt x="141" y="67"/>
                  <a:pt x="138" y="67"/>
                  <a:pt x="136" y="69"/>
                </a:cubicBezTo>
                <a:cubicBezTo>
                  <a:pt x="134" y="70"/>
                  <a:pt x="136" y="72"/>
                  <a:pt x="136" y="73"/>
                </a:cubicBezTo>
                <a:cubicBezTo>
                  <a:pt x="137" y="75"/>
                  <a:pt x="138" y="74"/>
                  <a:pt x="139" y="73"/>
                </a:cubicBezTo>
                <a:cubicBezTo>
                  <a:pt x="141" y="71"/>
                  <a:pt x="144" y="71"/>
                  <a:pt x="147" y="72"/>
                </a:cubicBezTo>
                <a:cubicBezTo>
                  <a:pt x="150" y="73"/>
                  <a:pt x="152" y="72"/>
                  <a:pt x="154" y="70"/>
                </a:cubicBezTo>
                <a:cubicBezTo>
                  <a:pt x="155" y="69"/>
                  <a:pt x="156" y="69"/>
                  <a:pt x="158" y="70"/>
                </a:cubicBezTo>
                <a:cubicBezTo>
                  <a:pt x="159" y="72"/>
                  <a:pt x="158" y="73"/>
                  <a:pt x="157" y="74"/>
                </a:cubicBezTo>
                <a:cubicBezTo>
                  <a:pt x="154" y="76"/>
                  <a:pt x="150" y="78"/>
                  <a:pt x="146" y="76"/>
                </a:cubicBezTo>
                <a:cubicBezTo>
                  <a:pt x="143" y="75"/>
                  <a:pt x="140" y="77"/>
                  <a:pt x="138" y="79"/>
                </a:cubicBezTo>
                <a:cubicBezTo>
                  <a:pt x="137" y="79"/>
                  <a:pt x="137" y="80"/>
                  <a:pt x="137" y="81"/>
                </a:cubicBezTo>
                <a:cubicBezTo>
                  <a:pt x="137" y="81"/>
                  <a:pt x="138" y="81"/>
                  <a:pt x="139" y="81"/>
                </a:cubicBezTo>
                <a:cubicBezTo>
                  <a:pt x="145" y="81"/>
                  <a:pt x="149" y="84"/>
                  <a:pt x="152" y="88"/>
                </a:cubicBezTo>
                <a:cubicBezTo>
                  <a:pt x="153" y="89"/>
                  <a:pt x="154" y="90"/>
                  <a:pt x="156" y="91"/>
                </a:cubicBezTo>
                <a:cubicBezTo>
                  <a:pt x="157" y="91"/>
                  <a:pt x="158" y="91"/>
                  <a:pt x="159" y="92"/>
                </a:cubicBezTo>
                <a:cubicBezTo>
                  <a:pt x="160" y="93"/>
                  <a:pt x="160" y="93"/>
                  <a:pt x="159" y="94"/>
                </a:cubicBezTo>
                <a:cubicBezTo>
                  <a:pt x="159" y="96"/>
                  <a:pt x="158" y="96"/>
                  <a:pt x="157" y="95"/>
                </a:cubicBezTo>
                <a:cubicBezTo>
                  <a:pt x="153" y="95"/>
                  <a:pt x="150" y="93"/>
                  <a:pt x="148" y="90"/>
                </a:cubicBezTo>
                <a:cubicBezTo>
                  <a:pt x="146" y="88"/>
                  <a:pt x="144" y="86"/>
                  <a:pt x="141" y="86"/>
                </a:cubicBezTo>
                <a:cubicBezTo>
                  <a:pt x="140" y="85"/>
                  <a:pt x="139" y="85"/>
                  <a:pt x="138" y="86"/>
                </a:cubicBezTo>
                <a:cubicBezTo>
                  <a:pt x="137" y="87"/>
                  <a:pt x="135" y="87"/>
                  <a:pt x="135" y="88"/>
                </a:cubicBezTo>
                <a:cubicBezTo>
                  <a:pt x="135" y="90"/>
                  <a:pt x="137" y="90"/>
                  <a:pt x="138" y="90"/>
                </a:cubicBezTo>
                <a:cubicBezTo>
                  <a:pt x="141" y="92"/>
                  <a:pt x="143" y="95"/>
                  <a:pt x="145" y="98"/>
                </a:cubicBezTo>
                <a:cubicBezTo>
                  <a:pt x="147" y="100"/>
                  <a:pt x="149" y="102"/>
                  <a:pt x="152" y="103"/>
                </a:cubicBezTo>
                <a:cubicBezTo>
                  <a:pt x="154" y="104"/>
                  <a:pt x="154" y="105"/>
                  <a:pt x="154" y="106"/>
                </a:cubicBezTo>
                <a:cubicBezTo>
                  <a:pt x="153" y="107"/>
                  <a:pt x="152" y="108"/>
                  <a:pt x="150" y="107"/>
                </a:cubicBezTo>
                <a:cubicBezTo>
                  <a:pt x="147" y="106"/>
                  <a:pt x="145" y="104"/>
                  <a:pt x="143" y="101"/>
                </a:cubicBezTo>
                <a:cubicBezTo>
                  <a:pt x="141" y="99"/>
                  <a:pt x="139" y="97"/>
                  <a:pt x="137" y="95"/>
                </a:cubicBezTo>
                <a:cubicBezTo>
                  <a:pt x="134" y="93"/>
                  <a:pt x="132" y="93"/>
                  <a:pt x="131" y="95"/>
                </a:cubicBezTo>
                <a:cubicBezTo>
                  <a:pt x="130" y="96"/>
                  <a:pt x="130" y="97"/>
                  <a:pt x="131" y="98"/>
                </a:cubicBezTo>
                <a:cubicBezTo>
                  <a:pt x="134" y="100"/>
                  <a:pt x="136" y="103"/>
                  <a:pt x="137" y="107"/>
                </a:cubicBezTo>
                <a:cubicBezTo>
                  <a:pt x="137" y="109"/>
                  <a:pt x="139" y="111"/>
                  <a:pt x="141" y="113"/>
                </a:cubicBezTo>
                <a:cubicBezTo>
                  <a:pt x="142" y="114"/>
                  <a:pt x="143" y="115"/>
                  <a:pt x="143" y="116"/>
                </a:cubicBezTo>
                <a:cubicBezTo>
                  <a:pt x="144" y="117"/>
                  <a:pt x="144" y="118"/>
                  <a:pt x="143" y="119"/>
                </a:cubicBezTo>
                <a:cubicBezTo>
                  <a:pt x="142" y="120"/>
                  <a:pt x="141" y="119"/>
                  <a:pt x="140" y="118"/>
                </a:cubicBezTo>
                <a:cubicBezTo>
                  <a:pt x="136" y="115"/>
                  <a:pt x="133" y="112"/>
                  <a:pt x="132" y="107"/>
                </a:cubicBezTo>
                <a:cubicBezTo>
                  <a:pt x="132" y="106"/>
                  <a:pt x="131" y="105"/>
                  <a:pt x="131" y="104"/>
                </a:cubicBezTo>
                <a:cubicBezTo>
                  <a:pt x="128" y="100"/>
                  <a:pt x="126" y="99"/>
                  <a:pt x="119" y="102"/>
                </a:cubicBezTo>
                <a:cubicBezTo>
                  <a:pt x="122" y="105"/>
                  <a:pt x="122" y="109"/>
                  <a:pt x="122" y="113"/>
                </a:cubicBezTo>
                <a:cubicBezTo>
                  <a:pt x="122" y="115"/>
                  <a:pt x="123" y="118"/>
                  <a:pt x="125" y="119"/>
                </a:cubicBezTo>
                <a:cubicBezTo>
                  <a:pt x="126" y="120"/>
                  <a:pt x="128" y="121"/>
                  <a:pt x="126" y="123"/>
                </a:cubicBezTo>
                <a:cubicBezTo>
                  <a:pt x="125" y="125"/>
                  <a:pt x="123" y="124"/>
                  <a:pt x="122" y="123"/>
                </a:cubicBezTo>
                <a:cubicBezTo>
                  <a:pt x="119" y="120"/>
                  <a:pt x="117" y="117"/>
                  <a:pt x="117" y="113"/>
                </a:cubicBezTo>
                <a:cubicBezTo>
                  <a:pt x="118" y="111"/>
                  <a:pt x="117" y="109"/>
                  <a:pt x="117" y="108"/>
                </a:cubicBezTo>
                <a:cubicBezTo>
                  <a:pt x="117" y="106"/>
                  <a:pt x="116" y="104"/>
                  <a:pt x="114" y="104"/>
                </a:cubicBezTo>
                <a:cubicBezTo>
                  <a:pt x="112" y="104"/>
                  <a:pt x="111" y="103"/>
                  <a:pt x="109" y="102"/>
                </a:cubicBezTo>
                <a:cubicBezTo>
                  <a:pt x="111" y="106"/>
                  <a:pt x="111" y="110"/>
                  <a:pt x="111" y="114"/>
                </a:cubicBezTo>
                <a:cubicBezTo>
                  <a:pt x="110" y="118"/>
                  <a:pt x="110" y="121"/>
                  <a:pt x="112" y="124"/>
                </a:cubicBezTo>
                <a:cubicBezTo>
                  <a:pt x="112" y="125"/>
                  <a:pt x="112" y="126"/>
                  <a:pt x="111" y="127"/>
                </a:cubicBezTo>
                <a:cubicBezTo>
                  <a:pt x="110" y="127"/>
                  <a:pt x="108" y="127"/>
                  <a:pt x="108" y="126"/>
                </a:cubicBezTo>
                <a:cubicBezTo>
                  <a:pt x="106" y="124"/>
                  <a:pt x="106" y="121"/>
                  <a:pt x="106" y="119"/>
                </a:cubicBezTo>
                <a:cubicBezTo>
                  <a:pt x="106" y="116"/>
                  <a:pt x="106" y="112"/>
                  <a:pt x="106" y="109"/>
                </a:cubicBezTo>
                <a:cubicBezTo>
                  <a:pt x="106" y="105"/>
                  <a:pt x="103" y="102"/>
                  <a:pt x="99" y="101"/>
                </a:cubicBezTo>
                <a:cubicBezTo>
                  <a:pt x="98" y="101"/>
                  <a:pt x="98" y="101"/>
                  <a:pt x="98" y="102"/>
                </a:cubicBezTo>
                <a:cubicBezTo>
                  <a:pt x="98" y="104"/>
                  <a:pt x="97" y="106"/>
                  <a:pt x="96" y="108"/>
                </a:cubicBezTo>
                <a:cubicBezTo>
                  <a:pt x="93" y="112"/>
                  <a:pt x="93" y="117"/>
                  <a:pt x="95" y="122"/>
                </a:cubicBezTo>
                <a:cubicBezTo>
                  <a:pt x="95" y="122"/>
                  <a:pt x="95" y="123"/>
                  <a:pt x="95" y="123"/>
                </a:cubicBezTo>
                <a:cubicBezTo>
                  <a:pt x="96" y="124"/>
                  <a:pt x="96" y="126"/>
                  <a:pt x="94" y="126"/>
                </a:cubicBezTo>
                <a:cubicBezTo>
                  <a:pt x="93" y="127"/>
                  <a:pt x="92" y="126"/>
                  <a:pt x="91" y="125"/>
                </a:cubicBezTo>
                <a:cubicBezTo>
                  <a:pt x="89" y="119"/>
                  <a:pt x="87" y="113"/>
                  <a:pt x="91" y="108"/>
                </a:cubicBezTo>
                <a:cubicBezTo>
                  <a:pt x="92" y="107"/>
                  <a:pt x="93" y="105"/>
                  <a:pt x="93" y="104"/>
                </a:cubicBezTo>
                <a:cubicBezTo>
                  <a:pt x="93" y="100"/>
                  <a:pt x="91" y="98"/>
                  <a:pt x="88" y="98"/>
                </a:cubicBezTo>
                <a:cubicBezTo>
                  <a:pt x="87" y="98"/>
                  <a:pt x="87" y="98"/>
                  <a:pt x="87" y="99"/>
                </a:cubicBezTo>
                <a:cubicBezTo>
                  <a:pt x="88" y="103"/>
                  <a:pt x="86" y="106"/>
                  <a:pt x="85" y="110"/>
                </a:cubicBezTo>
                <a:cubicBezTo>
                  <a:pt x="84" y="114"/>
                  <a:pt x="84" y="118"/>
                  <a:pt x="86" y="121"/>
                </a:cubicBezTo>
                <a:cubicBezTo>
                  <a:pt x="86" y="123"/>
                  <a:pt x="87" y="124"/>
                  <a:pt x="84" y="125"/>
                </a:cubicBezTo>
                <a:cubicBezTo>
                  <a:pt x="82" y="126"/>
                  <a:pt x="82" y="124"/>
                  <a:pt x="81" y="123"/>
                </a:cubicBezTo>
                <a:cubicBezTo>
                  <a:pt x="79" y="117"/>
                  <a:pt x="79" y="112"/>
                  <a:pt x="81" y="106"/>
                </a:cubicBezTo>
                <a:cubicBezTo>
                  <a:pt x="82" y="105"/>
                  <a:pt x="82" y="103"/>
                  <a:pt x="83" y="102"/>
                </a:cubicBezTo>
                <a:cubicBezTo>
                  <a:pt x="83" y="98"/>
                  <a:pt x="81" y="95"/>
                  <a:pt x="76" y="94"/>
                </a:cubicBezTo>
                <a:cubicBezTo>
                  <a:pt x="76" y="97"/>
                  <a:pt x="77" y="99"/>
                  <a:pt x="78" y="101"/>
                </a:cubicBezTo>
                <a:cubicBezTo>
                  <a:pt x="79" y="104"/>
                  <a:pt x="78" y="106"/>
                  <a:pt x="77" y="109"/>
                </a:cubicBezTo>
                <a:cubicBezTo>
                  <a:pt x="75" y="112"/>
                  <a:pt x="73" y="115"/>
                  <a:pt x="73" y="118"/>
                </a:cubicBezTo>
                <a:cubicBezTo>
                  <a:pt x="73" y="119"/>
                  <a:pt x="72" y="120"/>
                  <a:pt x="71" y="120"/>
                </a:cubicBezTo>
                <a:cubicBezTo>
                  <a:pt x="70" y="120"/>
                  <a:pt x="69" y="119"/>
                  <a:pt x="69" y="118"/>
                </a:cubicBezTo>
                <a:cubicBezTo>
                  <a:pt x="68" y="115"/>
                  <a:pt x="69" y="113"/>
                  <a:pt x="71" y="111"/>
                </a:cubicBezTo>
                <a:cubicBezTo>
                  <a:pt x="74" y="107"/>
                  <a:pt x="75" y="102"/>
                  <a:pt x="72" y="97"/>
                </a:cubicBezTo>
                <a:cubicBezTo>
                  <a:pt x="71" y="96"/>
                  <a:pt x="72" y="95"/>
                  <a:pt x="71" y="93"/>
                </a:cubicBezTo>
                <a:cubicBezTo>
                  <a:pt x="71" y="92"/>
                  <a:pt x="71" y="92"/>
                  <a:pt x="70" y="92"/>
                </a:cubicBezTo>
                <a:cubicBezTo>
                  <a:pt x="69" y="92"/>
                  <a:pt x="69" y="92"/>
                  <a:pt x="69" y="93"/>
                </a:cubicBezTo>
                <a:cubicBezTo>
                  <a:pt x="69" y="94"/>
                  <a:pt x="68" y="96"/>
                  <a:pt x="67" y="97"/>
                </a:cubicBezTo>
                <a:cubicBezTo>
                  <a:pt x="66" y="99"/>
                  <a:pt x="66" y="101"/>
                  <a:pt x="67" y="104"/>
                </a:cubicBezTo>
                <a:cubicBezTo>
                  <a:pt x="69" y="107"/>
                  <a:pt x="66" y="113"/>
                  <a:pt x="63" y="115"/>
                </a:cubicBezTo>
                <a:cubicBezTo>
                  <a:pt x="62" y="115"/>
                  <a:pt x="62" y="115"/>
                  <a:pt x="61" y="114"/>
                </a:cubicBezTo>
                <a:cubicBezTo>
                  <a:pt x="60" y="114"/>
                  <a:pt x="60" y="113"/>
                  <a:pt x="60" y="112"/>
                </a:cubicBezTo>
                <a:cubicBezTo>
                  <a:pt x="61" y="111"/>
                  <a:pt x="61" y="110"/>
                  <a:pt x="62" y="110"/>
                </a:cubicBezTo>
                <a:cubicBezTo>
                  <a:pt x="63" y="108"/>
                  <a:pt x="64" y="106"/>
                  <a:pt x="62" y="104"/>
                </a:cubicBezTo>
                <a:cubicBezTo>
                  <a:pt x="61" y="102"/>
                  <a:pt x="61" y="100"/>
                  <a:pt x="62" y="98"/>
                </a:cubicBezTo>
                <a:cubicBezTo>
                  <a:pt x="63" y="96"/>
                  <a:pt x="64" y="94"/>
                  <a:pt x="65" y="92"/>
                </a:cubicBezTo>
                <a:cubicBezTo>
                  <a:pt x="65" y="89"/>
                  <a:pt x="63" y="89"/>
                  <a:pt x="61" y="88"/>
                </a:cubicBezTo>
                <a:cubicBezTo>
                  <a:pt x="60" y="87"/>
                  <a:pt x="59" y="87"/>
                  <a:pt x="58" y="89"/>
                </a:cubicBezTo>
                <a:cubicBezTo>
                  <a:pt x="57" y="90"/>
                  <a:pt x="56" y="92"/>
                  <a:pt x="55" y="93"/>
                </a:cubicBezTo>
                <a:cubicBezTo>
                  <a:pt x="53" y="94"/>
                  <a:pt x="51" y="96"/>
                  <a:pt x="51" y="99"/>
                </a:cubicBezTo>
                <a:cubicBezTo>
                  <a:pt x="50" y="103"/>
                  <a:pt x="47" y="105"/>
                  <a:pt x="43" y="106"/>
                </a:cubicBezTo>
                <a:cubicBezTo>
                  <a:pt x="43" y="107"/>
                  <a:pt x="41" y="107"/>
                  <a:pt x="41" y="106"/>
                </a:cubicBezTo>
                <a:cubicBezTo>
                  <a:pt x="40" y="105"/>
                  <a:pt x="40" y="103"/>
                  <a:pt x="41" y="103"/>
                </a:cubicBezTo>
                <a:cubicBezTo>
                  <a:pt x="45" y="101"/>
                  <a:pt x="47" y="97"/>
                  <a:pt x="48" y="93"/>
                </a:cubicBezTo>
                <a:cubicBezTo>
                  <a:pt x="49" y="91"/>
                  <a:pt x="51" y="90"/>
                  <a:pt x="53" y="88"/>
                </a:cubicBezTo>
                <a:cubicBezTo>
                  <a:pt x="54" y="87"/>
                  <a:pt x="55" y="86"/>
                  <a:pt x="54" y="85"/>
                </a:cubicBezTo>
                <a:cubicBezTo>
                  <a:pt x="53" y="84"/>
                  <a:pt x="51" y="82"/>
                  <a:pt x="49" y="84"/>
                </a:cubicBezTo>
                <a:cubicBezTo>
                  <a:pt x="48" y="86"/>
                  <a:pt x="46" y="87"/>
                  <a:pt x="43" y="88"/>
                </a:cubicBezTo>
                <a:cubicBezTo>
                  <a:pt x="40" y="88"/>
                  <a:pt x="37" y="90"/>
                  <a:pt x="35" y="93"/>
                </a:cubicBezTo>
                <a:cubicBezTo>
                  <a:pt x="34" y="95"/>
                  <a:pt x="32" y="96"/>
                  <a:pt x="30" y="97"/>
                </a:cubicBezTo>
                <a:cubicBezTo>
                  <a:pt x="28" y="98"/>
                  <a:pt x="27" y="97"/>
                  <a:pt x="26" y="97"/>
                </a:cubicBezTo>
                <a:cubicBezTo>
                  <a:pt x="25" y="96"/>
                  <a:pt x="25" y="95"/>
                  <a:pt x="25" y="94"/>
                </a:cubicBezTo>
                <a:cubicBezTo>
                  <a:pt x="25" y="92"/>
                  <a:pt x="26" y="92"/>
                  <a:pt x="27" y="92"/>
                </a:cubicBezTo>
                <a:cubicBezTo>
                  <a:pt x="29" y="93"/>
                  <a:pt x="31" y="92"/>
                  <a:pt x="32" y="90"/>
                </a:cubicBezTo>
                <a:cubicBezTo>
                  <a:pt x="34" y="86"/>
                  <a:pt x="38" y="84"/>
                  <a:pt x="43" y="83"/>
                </a:cubicBezTo>
                <a:cubicBezTo>
                  <a:pt x="44" y="83"/>
                  <a:pt x="46" y="82"/>
                  <a:pt x="46" y="81"/>
                </a:cubicBezTo>
                <a:cubicBezTo>
                  <a:pt x="46" y="79"/>
                  <a:pt x="44" y="78"/>
                  <a:pt x="43" y="77"/>
                </a:cubicBezTo>
                <a:cubicBezTo>
                  <a:pt x="42" y="77"/>
                  <a:pt x="41" y="77"/>
                  <a:pt x="41" y="78"/>
                </a:cubicBezTo>
                <a:cubicBezTo>
                  <a:pt x="39" y="80"/>
                  <a:pt x="36" y="81"/>
                  <a:pt x="33" y="80"/>
                </a:cubicBezTo>
                <a:cubicBezTo>
                  <a:pt x="28" y="80"/>
                  <a:pt x="25" y="81"/>
                  <a:pt x="21" y="83"/>
                </a:cubicBezTo>
                <a:cubicBezTo>
                  <a:pt x="16" y="86"/>
                  <a:pt x="12" y="85"/>
                  <a:pt x="9" y="82"/>
                </a:cubicBezTo>
                <a:cubicBezTo>
                  <a:pt x="8" y="81"/>
                  <a:pt x="7" y="80"/>
                  <a:pt x="8" y="79"/>
                </a:cubicBezTo>
                <a:cubicBezTo>
                  <a:pt x="9" y="77"/>
                  <a:pt x="11" y="77"/>
                  <a:pt x="12" y="79"/>
                </a:cubicBezTo>
                <a:cubicBezTo>
                  <a:pt x="14" y="81"/>
                  <a:pt x="16" y="81"/>
                  <a:pt x="18" y="79"/>
                </a:cubicBezTo>
                <a:cubicBezTo>
                  <a:pt x="23" y="77"/>
                  <a:pt x="28" y="75"/>
                  <a:pt x="33" y="76"/>
                </a:cubicBezTo>
                <a:cubicBezTo>
                  <a:pt x="34" y="76"/>
                  <a:pt x="34" y="76"/>
                  <a:pt x="35" y="76"/>
                </a:cubicBezTo>
                <a:cubicBezTo>
                  <a:pt x="38" y="75"/>
                  <a:pt x="38" y="74"/>
                  <a:pt x="36" y="72"/>
                </a:cubicBezTo>
                <a:cubicBezTo>
                  <a:pt x="36" y="72"/>
                  <a:pt x="36" y="71"/>
                  <a:pt x="36" y="71"/>
                </a:cubicBezTo>
                <a:cubicBezTo>
                  <a:pt x="34" y="69"/>
                  <a:pt x="32" y="66"/>
                  <a:pt x="28" y="68"/>
                </a:cubicBezTo>
                <a:cubicBezTo>
                  <a:pt x="27" y="68"/>
                  <a:pt x="26" y="68"/>
                  <a:pt x="24" y="68"/>
                </a:cubicBezTo>
                <a:cubicBezTo>
                  <a:pt x="22" y="67"/>
                  <a:pt x="19" y="67"/>
                  <a:pt x="17" y="68"/>
                </a:cubicBezTo>
                <a:cubicBezTo>
                  <a:pt x="12" y="69"/>
                  <a:pt x="7" y="69"/>
                  <a:pt x="3" y="65"/>
                </a:cubicBezTo>
                <a:cubicBezTo>
                  <a:pt x="1" y="64"/>
                  <a:pt x="0" y="63"/>
                  <a:pt x="2" y="61"/>
                </a:cubicBezTo>
                <a:cubicBezTo>
                  <a:pt x="3" y="59"/>
                  <a:pt x="4" y="60"/>
                  <a:pt x="6" y="62"/>
                </a:cubicBezTo>
                <a:cubicBezTo>
                  <a:pt x="8" y="64"/>
                  <a:pt x="10" y="65"/>
                  <a:pt x="14" y="64"/>
                </a:cubicBezTo>
                <a:cubicBezTo>
                  <a:pt x="18" y="63"/>
                  <a:pt x="22" y="62"/>
                  <a:pt x="26" y="63"/>
                </a:cubicBezTo>
                <a:cubicBezTo>
                  <a:pt x="29" y="64"/>
                  <a:pt x="30" y="63"/>
                  <a:pt x="29" y="59"/>
                </a:cubicBezTo>
                <a:cubicBezTo>
                  <a:pt x="28" y="55"/>
                  <a:pt x="28" y="55"/>
                  <a:pt x="23" y="55"/>
                </a:cubicBezTo>
                <a:cubicBezTo>
                  <a:pt x="21" y="55"/>
                  <a:pt x="19" y="56"/>
                  <a:pt x="17" y="56"/>
                </a:cubicBezTo>
                <a:cubicBezTo>
                  <a:pt x="11" y="57"/>
                  <a:pt x="6" y="55"/>
                  <a:pt x="2" y="51"/>
                </a:cubicBezTo>
                <a:cubicBezTo>
                  <a:pt x="1" y="50"/>
                  <a:pt x="1" y="49"/>
                  <a:pt x="2" y="48"/>
                </a:cubicBezTo>
                <a:cubicBezTo>
                  <a:pt x="3" y="47"/>
                  <a:pt x="5" y="47"/>
                  <a:pt x="6" y="48"/>
                </a:cubicBezTo>
                <a:cubicBezTo>
                  <a:pt x="9" y="52"/>
                  <a:pt x="14" y="52"/>
                  <a:pt x="18" y="51"/>
                </a:cubicBezTo>
                <a:cubicBezTo>
                  <a:pt x="21" y="50"/>
                  <a:pt x="23" y="50"/>
                  <a:pt x="26" y="50"/>
                </a:cubicBezTo>
                <a:cubicBezTo>
                  <a:pt x="29" y="50"/>
                  <a:pt x="28" y="48"/>
                  <a:pt x="29" y="47"/>
                </a:cubicBezTo>
                <a:cubicBezTo>
                  <a:pt x="29" y="45"/>
                  <a:pt x="28" y="44"/>
                  <a:pt x="27" y="43"/>
                </a:cubicBezTo>
                <a:cubicBezTo>
                  <a:pt x="24" y="43"/>
                  <a:pt x="21" y="42"/>
                  <a:pt x="19" y="43"/>
                </a:cubicBezTo>
                <a:cubicBezTo>
                  <a:pt x="11" y="43"/>
                  <a:pt x="8" y="40"/>
                  <a:pt x="4" y="33"/>
                </a:cubicBezTo>
                <a:cubicBezTo>
                  <a:pt x="3" y="31"/>
                  <a:pt x="4" y="30"/>
                  <a:pt x="5" y="30"/>
                </a:cubicBezTo>
                <a:cubicBezTo>
                  <a:pt x="7" y="29"/>
                  <a:pt x="7" y="30"/>
                  <a:pt x="8" y="31"/>
                </a:cubicBezTo>
                <a:cubicBezTo>
                  <a:pt x="9" y="32"/>
                  <a:pt x="9" y="33"/>
                  <a:pt x="10" y="34"/>
                </a:cubicBezTo>
                <a:cubicBezTo>
                  <a:pt x="11" y="36"/>
                  <a:pt x="13" y="38"/>
                  <a:pt x="16" y="38"/>
                </a:cubicBezTo>
                <a:cubicBezTo>
                  <a:pt x="21" y="38"/>
                  <a:pt x="25" y="37"/>
                  <a:pt x="29" y="39"/>
                </a:cubicBezTo>
                <a:cubicBezTo>
                  <a:pt x="30" y="40"/>
                  <a:pt x="31" y="39"/>
                  <a:pt x="31" y="38"/>
                </a:cubicBezTo>
                <a:cubicBezTo>
                  <a:pt x="32" y="37"/>
                  <a:pt x="34" y="36"/>
                  <a:pt x="32" y="34"/>
                </a:cubicBezTo>
                <a:cubicBezTo>
                  <a:pt x="31" y="34"/>
                  <a:pt x="30" y="33"/>
                  <a:pt x="30" y="32"/>
                </a:cubicBezTo>
                <a:cubicBezTo>
                  <a:pt x="28" y="28"/>
                  <a:pt x="24" y="27"/>
                  <a:pt x="20" y="27"/>
                </a:cubicBezTo>
                <a:cubicBezTo>
                  <a:pt x="18" y="27"/>
                  <a:pt x="17" y="27"/>
                  <a:pt x="15" y="26"/>
                </a:cubicBezTo>
                <a:cubicBezTo>
                  <a:pt x="12" y="26"/>
                  <a:pt x="9" y="23"/>
                  <a:pt x="9" y="19"/>
                </a:cubicBezTo>
                <a:cubicBezTo>
                  <a:pt x="10" y="18"/>
                  <a:pt x="10" y="17"/>
                  <a:pt x="11" y="17"/>
                </a:cubicBezTo>
                <a:cubicBezTo>
                  <a:pt x="13" y="17"/>
                  <a:pt x="14" y="17"/>
                  <a:pt x="14" y="18"/>
                </a:cubicBezTo>
                <a:cubicBezTo>
                  <a:pt x="14" y="22"/>
                  <a:pt x="17" y="23"/>
                  <a:pt x="20" y="23"/>
                </a:cubicBezTo>
                <a:cubicBezTo>
                  <a:pt x="22" y="23"/>
                  <a:pt x="23" y="23"/>
                  <a:pt x="25" y="23"/>
                </a:cubicBezTo>
                <a:cubicBezTo>
                  <a:pt x="28" y="23"/>
                  <a:pt x="30" y="24"/>
                  <a:pt x="32" y="27"/>
                </a:cubicBezTo>
                <a:cubicBezTo>
                  <a:pt x="33" y="28"/>
                  <a:pt x="33" y="29"/>
                  <a:pt x="34" y="30"/>
                </a:cubicBezTo>
                <a:cubicBezTo>
                  <a:pt x="35" y="31"/>
                  <a:pt x="36" y="31"/>
                  <a:pt x="37" y="30"/>
                </a:cubicBezTo>
                <a:cubicBezTo>
                  <a:pt x="38" y="28"/>
                  <a:pt x="40" y="27"/>
                  <a:pt x="42" y="26"/>
                </a:cubicBezTo>
                <a:cubicBezTo>
                  <a:pt x="41" y="25"/>
                  <a:pt x="40" y="25"/>
                  <a:pt x="39" y="25"/>
                </a:cubicBezTo>
                <a:cubicBezTo>
                  <a:pt x="36" y="24"/>
                  <a:pt x="34" y="22"/>
                  <a:pt x="33" y="18"/>
                </a:cubicBezTo>
                <a:cubicBezTo>
                  <a:pt x="32" y="15"/>
                  <a:pt x="30" y="12"/>
                  <a:pt x="26" y="11"/>
                </a:cubicBezTo>
                <a:cubicBezTo>
                  <a:pt x="24" y="11"/>
                  <a:pt x="23" y="11"/>
                  <a:pt x="21" y="12"/>
                </a:cubicBezTo>
                <a:cubicBezTo>
                  <a:pt x="20" y="14"/>
                  <a:pt x="19" y="15"/>
                  <a:pt x="18" y="13"/>
                </a:cubicBezTo>
                <a:cubicBezTo>
                  <a:pt x="16" y="12"/>
                  <a:pt x="17" y="11"/>
                  <a:pt x="18" y="10"/>
                </a:cubicBezTo>
                <a:cubicBezTo>
                  <a:pt x="21" y="5"/>
                  <a:pt x="29" y="5"/>
                  <a:pt x="33" y="10"/>
                </a:cubicBezTo>
                <a:cubicBezTo>
                  <a:pt x="35" y="12"/>
                  <a:pt x="36" y="14"/>
                  <a:pt x="37" y="16"/>
                </a:cubicBezTo>
                <a:cubicBezTo>
                  <a:pt x="37" y="18"/>
                  <a:pt x="39" y="20"/>
                  <a:pt x="41" y="21"/>
                </a:cubicBezTo>
                <a:cubicBezTo>
                  <a:pt x="44" y="21"/>
                  <a:pt x="46" y="22"/>
                  <a:pt x="48" y="23"/>
                </a:cubicBezTo>
                <a:cubicBezTo>
                  <a:pt x="49" y="24"/>
                  <a:pt x="51" y="24"/>
                  <a:pt x="52" y="24"/>
                </a:cubicBezTo>
                <a:cubicBezTo>
                  <a:pt x="53" y="24"/>
                  <a:pt x="53" y="23"/>
                  <a:pt x="53" y="22"/>
                </a:cubicBezTo>
                <a:cubicBezTo>
                  <a:pt x="52" y="21"/>
                  <a:pt x="51" y="20"/>
                  <a:pt x="49" y="19"/>
                </a:cubicBezTo>
                <a:cubicBezTo>
                  <a:pt x="45" y="16"/>
                  <a:pt x="43" y="13"/>
                  <a:pt x="44" y="8"/>
                </a:cubicBezTo>
                <a:cubicBezTo>
                  <a:pt x="44" y="6"/>
                  <a:pt x="44" y="5"/>
                  <a:pt x="42" y="4"/>
                </a:cubicBezTo>
                <a:cubicBezTo>
                  <a:pt x="41" y="4"/>
                  <a:pt x="40" y="3"/>
                  <a:pt x="41" y="1"/>
                </a:cubicBezTo>
                <a:cubicBezTo>
                  <a:pt x="41" y="0"/>
                  <a:pt x="42" y="0"/>
                  <a:pt x="43" y="0"/>
                </a:cubicBezTo>
                <a:cubicBezTo>
                  <a:pt x="46" y="0"/>
                  <a:pt x="47" y="1"/>
                  <a:pt x="48" y="4"/>
                </a:cubicBezTo>
                <a:cubicBezTo>
                  <a:pt x="48" y="5"/>
                  <a:pt x="48" y="6"/>
                  <a:pt x="48" y="7"/>
                </a:cubicBezTo>
                <a:cubicBezTo>
                  <a:pt x="48" y="10"/>
                  <a:pt x="49" y="13"/>
                  <a:pt x="51" y="14"/>
                </a:cubicBezTo>
                <a:cubicBezTo>
                  <a:pt x="55" y="17"/>
                  <a:pt x="57" y="20"/>
                  <a:pt x="58" y="24"/>
                </a:cubicBezTo>
                <a:cubicBezTo>
                  <a:pt x="58" y="27"/>
                  <a:pt x="61" y="27"/>
                  <a:pt x="63" y="27"/>
                </a:cubicBezTo>
                <a:cubicBezTo>
                  <a:pt x="63" y="28"/>
                  <a:pt x="63" y="27"/>
                  <a:pt x="63" y="27"/>
                </a:cubicBezTo>
                <a:cubicBezTo>
                  <a:pt x="65" y="23"/>
                  <a:pt x="64" y="20"/>
                  <a:pt x="61" y="19"/>
                </a:cubicBezTo>
                <a:cubicBezTo>
                  <a:pt x="56" y="16"/>
                  <a:pt x="55" y="10"/>
                  <a:pt x="58" y="6"/>
                </a:cubicBezTo>
                <a:cubicBezTo>
                  <a:pt x="58" y="5"/>
                  <a:pt x="59" y="4"/>
                  <a:pt x="61" y="4"/>
                </a:cubicBezTo>
                <a:cubicBezTo>
                  <a:pt x="63" y="4"/>
                  <a:pt x="63" y="6"/>
                  <a:pt x="62" y="7"/>
                </a:cubicBezTo>
                <a:cubicBezTo>
                  <a:pt x="60" y="11"/>
                  <a:pt x="61" y="13"/>
                  <a:pt x="64" y="15"/>
                </a:cubicBezTo>
                <a:cubicBezTo>
                  <a:pt x="67" y="17"/>
                  <a:pt x="69" y="19"/>
                  <a:pt x="68" y="22"/>
                </a:cubicBezTo>
                <a:cubicBezTo>
                  <a:pt x="68" y="24"/>
                  <a:pt x="68" y="25"/>
                  <a:pt x="68" y="27"/>
                </a:cubicBezTo>
                <a:cubicBezTo>
                  <a:pt x="68" y="31"/>
                  <a:pt x="68" y="31"/>
                  <a:pt x="72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66511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7A37BB8-88C5-4240-A8B0-C02F829CEB97}"/>
              </a:ext>
            </a:extLst>
          </p:cNvPr>
          <p:cNvGrpSpPr/>
          <p:nvPr userDrawn="1"/>
        </p:nvGrpSpPr>
        <p:grpSpPr>
          <a:xfrm rot="16200000">
            <a:off x="-353198" y="353197"/>
            <a:ext cx="1728192" cy="1021799"/>
            <a:chOff x="7380312" y="36315"/>
            <a:chExt cx="1728192" cy="1021799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3350403-BD81-4D5C-8BD8-35E9C90BA92D}"/>
                </a:ext>
              </a:extLst>
            </p:cNvPr>
            <p:cNvSpPr/>
            <p:nvPr userDrawn="1"/>
          </p:nvSpPr>
          <p:spPr>
            <a:xfrm>
              <a:off x="7498716" y="179552"/>
              <a:ext cx="638541" cy="214961"/>
            </a:xfrm>
            <a:prstGeom prst="rect">
              <a:avLst/>
            </a:prstGeom>
            <a:solidFill>
              <a:srgbClr val="4AB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3077EA9-7F33-4B12-8A49-ADDEE2054CF2}"/>
                </a:ext>
              </a:extLst>
            </p:cNvPr>
            <p:cNvSpPr/>
            <p:nvPr userDrawn="1"/>
          </p:nvSpPr>
          <p:spPr bwMode="auto">
            <a:xfrm rot="5400000">
              <a:off x="8082874" y="32484"/>
              <a:ext cx="1021799" cy="1029461"/>
            </a:xfrm>
            <a:custGeom>
              <a:avLst/>
              <a:gdLst>
                <a:gd name="T0" fmla="*/ 52 w 282"/>
                <a:gd name="T1" fmla="*/ 128 h 284"/>
                <a:gd name="T2" fmla="*/ 9 w 282"/>
                <a:gd name="T3" fmla="*/ 85 h 284"/>
                <a:gd name="T4" fmla="*/ 48 w 282"/>
                <a:gd name="T5" fmla="*/ 11 h 284"/>
                <a:gd name="T6" fmla="*/ 125 w 282"/>
                <a:gd name="T7" fmla="*/ 45 h 284"/>
                <a:gd name="T8" fmla="*/ 137 w 282"/>
                <a:gd name="T9" fmla="*/ 52 h 284"/>
                <a:gd name="T10" fmla="*/ 203 w 282"/>
                <a:gd name="T11" fmla="*/ 52 h 284"/>
                <a:gd name="T12" fmla="*/ 214 w 282"/>
                <a:gd name="T13" fmla="*/ 46 h 284"/>
                <a:gd name="T14" fmla="*/ 255 w 282"/>
                <a:gd name="T15" fmla="*/ 30 h 284"/>
                <a:gd name="T16" fmla="*/ 282 w 282"/>
                <a:gd name="T17" fmla="*/ 64 h 284"/>
                <a:gd name="T18" fmla="*/ 257 w 282"/>
                <a:gd name="T19" fmla="*/ 100 h 284"/>
                <a:gd name="T20" fmla="*/ 215 w 282"/>
                <a:gd name="T21" fmla="*/ 86 h 284"/>
                <a:gd name="T22" fmla="*/ 205 w 282"/>
                <a:gd name="T23" fmla="*/ 81 h 284"/>
                <a:gd name="T24" fmla="*/ 136 w 282"/>
                <a:gd name="T25" fmla="*/ 81 h 284"/>
                <a:gd name="T26" fmla="*/ 126 w 282"/>
                <a:gd name="T27" fmla="*/ 88 h 284"/>
                <a:gd name="T28" fmla="*/ 89 w 282"/>
                <a:gd name="T29" fmla="*/ 126 h 284"/>
                <a:gd name="T30" fmla="*/ 83 w 282"/>
                <a:gd name="T31" fmla="*/ 134 h 284"/>
                <a:gd name="T32" fmla="*/ 83 w 282"/>
                <a:gd name="T33" fmla="*/ 205 h 284"/>
                <a:gd name="T34" fmla="*/ 89 w 282"/>
                <a:gd name="T35" fmla="*/ 216 h 284"/>
                <a:gd name="T36" fmla="*/ 105 w 282"/>
                <a:gd name="T37" fmla="*/ 257 h 284"/>
                <a:gd name="T38" fmla="*/ 69 w 282"/>
                <a:gd name="T39" fmla="*/ 283 h 284"/>
                <a:gd name="T40" fmla="*/ 34 w 282"/>
                <a:gd name="T41" fmla="*/ 256 h 284"/>
                <a:gd name="T42" fmla="*/ 45 w 282"/>
                <a:gd name="T43" fmla="*/ 219 h 284"/>
                <a:gd name="T44" fmla="*/ 53 w 282"/>
                <a:gd name="T45" fmla="*/ 212 h 284"/>
                <a:gd name="T46" fmla="*/ 54 w 282"/>
                <a:gd name="T47" fmla="*/ 207 h 284"/>
                <a:gd name="T48" fmla="*/ 54 w 282"/>
                <a:gd name="T49" fmla="*/ 137 h 284"/>
                <a:gd name="T50" fmla="*/ 52 w 282"/>
                <a:gd name="T51" fmla="*/ 12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2" h="284">
                  <a:moveTo>
                    <a:pt x="52" y="128"/>
                  </a:moveTo>
                  <a:cubicBezTo>
                    <a:pt x="31" y="120"/>
                    <a:pt x="16" y="107"/>
                    <a:pt x="9" y="85"/>
                  </a:cubicBezTo>
                  <a:cubicBezTo>
                    <a:pt x="0" y="54"/>
                    <a:pt x="17" y="21"/>
                    <a:pt x="48" y="11"/>
                  </a:cubicBezTo>
                  <a:cubicBezTo>
                    <a:pt x="78" y="0"/>
                    <a:pt x="113" y="14"/>
                    <a:pt x="125" y="45"/>
                  </a:cubicBezTo>
                  <a:cubicBezTo>
                    <a:pt x="127" y="51"/>
                    <a:pt x="130" y="53"/>
                    <a:pt x="137" y="52"/>
                  </a:cubicBezTo>
                  <a:cubicBezTo>
                    <a:pt x="159" y="52"/>
                    <a:pt x="181" y="52"/>
                    <a:pt x="203" y="52"/>
                  </a:cubicBezTo>
                  <a:cubicBezTo>
                    <a:pt x="208" y="52"/>
                    <a:pt x="211" y="51"/>
                    <a:pt x="214" y="46"/>
                  </a:cubicBezTo>
                  <a:cubicBezTo>
                    <a:pt x="222" y="32"/>
                    <a:pt x="239" y="26"/>
                    <a:pt x="255" y="30"/>
                  </a:cubicBezTo>
                  <a:cubicBezTo>
                    <a:pt x="271" y="34"/>
                    <a:pt x="282" y="48"/>
                    <a:pt x="282" y="64"/>
                  </a:cubicBezTo>
                  <a:cubicBezTo>
                    <a:pt x="282" y="81"/>
                    <a:pt x="272" y="95"/>
                    <a:pt x="257" y="100"/>
                  </a:cubicBezTo>
                  <a:cubicBezTo>
                    <a:pt x="241" y="106"/>
                    <a:pt x="224" y="100"/>
                    <a:pt x="215" y="86"/>
                  </a:cubicBezTo>
                  <a:cubicBezTo>
                    <a:pt x="212" y="83"/>
                    <a:pt x="210" y="81"/>
                    <a:pt x="205" y="81"/>
                  </a:cubicBezTo>
                  <a:cubicBezTo>
                    <a:pt x="182" y="82"/>
                    <a:pt x="159" y="82"/>
                    <a:pt x="136" y="81"/>
                  </a:cubicBezTo>
                  <a:cubicBezTo>
                    <a:pt x="131" y="81"/>
                    <a:pt x="128" y="83"/>
                    <a:pt x="126" y="88"/>
                  </a:cubicBezTo>
                  <a:cubicBezTo>
                    <a:pt x="120" y="107"/>
                    <a:pt x="107" y="120"/>
                    <a:pt x="89" y="126"/>
                  </a:cubicBezTo>
                  <a:cubicBezTo>
                    <a:pt x="85" y="128"/>
                    <a:pt x="83" y="129"/>
                    <a:pt x="83" y="134"/>
                  </a:cubicBezTo>
                  <a:cubicBezTo>
                    <a:pt x="84" y="158"/>
                    <a:pt x="84" y="181"/>
                    <a:pt x="83" y="205"/>
                  </a:cubicBezTo>
                  <a:cubicBezTo>
                    <a:pt x="83" y="210"/>
                    <a:pt x="85" y="213"/>
                    <a:pt x="89" y="216"/>
                  </a:cubicBezTo>
                  <a:cubicBezTo>
                    <a:pt x="103" y="225"/>
                    <a:pt x="109" y="241"/>
                    <a:pt x="105" y="257"/>
                  </a:cubicBezTo>
                  <a:cubicBezTo>
                    <a:pt x="100" y="273"/>
                    <a:pt x="85" y="284"/>
                    <a:pt x="69" y="283"/>
                  </a:cubicBezTo>
                  <a:cubicBezTo>
                    <a:pt x="52" y="283"/>
                    <a:pt x="38" y="273"/>
                    <a:pt x="34" y="256"/>
                  </a:cubicBezTo>
                  <a:cubicBezTo>
                    <a:pt x="30" y="241"/>
                    <a:pt x="34" y="229"/>
                    <a:pt x="45" y="219"/>
                  </a:cubicBezTo>
                  <a:cubicBezTo>
                    <a:pt x="48" y="216"/>
                    <a:pt x="51" y="214"/>
                    <a:pt x="53" y="212"/>
                  </a:cubicBezTo>
                  <a:cubicBezTo>
                    <a:pt x="55" y="211"/>
                    <a:pt x="54" y="209"/>
                    <a:pt x="54" y="207"/>
                  </a:cubicBezTo>
                  <a:cubicBezTo>
                    <a:pt x="54" y="184"/>
                    <a:pt x="54" y="161"/>
                    <a:pt x="54" y="137"/>
                  </a:cubicBezTo>
                  <a:cubicBezTo>
                    <a:pt x="54" y="134"/>
                    <a:pt x="54" y="131"/>
                    <a:pt x="52" y="128"/>
                  </a:cubicBezTo>
                  <a:close/>
                </a:path>
              </a:pathLst>
            </a:custGeom>
            <a:solidFill>
              <a:srgbClr val="9797C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174">
              <a:extLst>
                <a:ext uri="{FF2B5EF4-FFF2-40B4-BE49-F238E27FC236}">
                  <a16:creationId xmlns:a16="http://schemas.microsoft.com/office/drawing/2014/main" id="{4FAE2F38-9943-4E55-9833-CC8337EA7AFC}"/>
                </a:ext>
              </a:extLst>
            </p:cNvPr>
            <p:cNvSpPr/>
            <p:nvPr userDrawn="1"/>
          </p:nvSpPr>
          <p:spPr bwMode="auto">
            <a:xfrm rot="5400000">
              <a:off x="8450539" y="132062"/>
              <a:ext cx="76596" cy="304854"/>
            </a:xfrm>
            <a:custGeom>
              <a:avLst/>
              <a:gdLst>
                <a:gd name="T0" fmla="*/ 20 w 21"/>
                <a:gd name="T1" fmla="*/ 42 h 84"/>
                <a:gd name="T2" fmla="*/ 21 w 21"/>
                <a:gd name="T3" fmla="*/ 76 h 84"/>
                <a:gd name="T4" fmla="*/ 14 w 21"/>
                <a:gd name="T5" fmla="*/ 81 h 84"/>
                <a:gd name="T6" fmla="*/ 13 w 21"/>
                <a:gd name="T7" fmla="*/ 81 h 84"/>
                <a:gd name="T8" fmla="*/ 2 w 21"/>
                <a:gd name="T9" fmla="*/ 80 h 84"/>
                <a:gd name="T10" fmla="*/ 1 w 21"/>
                <a:gd name="T11" fmla="*/ 68 h 84"/>
                <a:gd name="T12" fmla="*/ 1 w 21"/>
                <a:gd name="T13" fmla="*/ 8 h 84"/>
                <a:gd name="T14" fmla="*/ 8 w 21"/>
                <a:gd name="T15" fmla="*/ 0 h 84"/>
                <a:gd name="T16" fmla="*/ 20 w 21"/>
                <a:gd name="T17" fmla="*/ 13 h 84"/>
                <a:gd name="T18" fmla="*/ 20 w 21"/>
                <a:gd name="T19" fmla="*/ 42 h 84"/>
                <a:gd name="T20" fmla="*/ 20 w 21"/>
                <a:gd name="T21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84">
                  <a:moveTo>
                    <a:pt x="20" y="42"/>
                  </a:moveTo>
                  <a:cubicBezTo>
                    <a:pt x="20" y="53"/>
                    <a:pt x="20" y="64"/>
                    <a:pt x="21" y="76"/>
                  </a:cubicBezTo>
                  <a:cubicBezTo>
                    <a:pt x="21" y="81"/>
                    <a:pt x="19" y="83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9" y="80"/>
                    <a:pt x="4" y="84"/>
                    <a:pt x="2" y="80"/>
                  </a:cubicBezTo>
                  <a:cubicBezTo>
                    <a:pt x="0" y="77"/>
                    <a:pt x="1" y="72"/>
                    <a:pt x="1" y="68"/>
                  </a:cubicBezTo>
                  <a:cubicBezTo>
                    <a:pt x="1" y="48"/>
                    <a:pt x="1" y="28"/>
                    <a:pt x="1" y="8"/>
                  </a:cubicBezTo>
                  <a:cubicBezTo>
                    <a:pt x="1" y="3"/>
                    <a:pt x="1" y="0"/>
                    <a:pt x="8" y="0"/>
                  </a:cubicBezTo>
                  <a:cubicBezTo>
                    <a:pt x="20" y="1"/>
                    <a:pt x="20" y="1"/>
                    <a:pt x="20" y="13"/>
                  </a:cubicBezTo>
                  <a:cubicBezTo>
                    <a:pt x="21" y="23"/>
                    <a:pt x="20" y="3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</a:path>
              </a:pathLst>
            </a:custGeom>
            <a:solidFill>
              <a:srgbClr val="ECE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177">
              <a:extLst>
                <a:ext uri="{FF2B5EF4-FFF2-40B4-BE49-F238E27FC236}">
                  <a16:creationId xmlns:a16="http://schemas.microsoft.com/office/drawing/2014/main" id="{906C63C8-182A-4506-9424-6ECE1A689D23}"/>
                </a:ext>
              </a:extLst>
            </p:cNvPr>
            <p:cNvSpPr/>
            <p:nvPr userDrawn="1"/>
          </p:nvSpPr>
          <p:spPr bwMode="auto">
            <a:xfrm rot="5400000">
              <a:off x="8160237" y="132826"/>
              <a:ext cx="124086" cy="170046"/>
            </a:xfrm>
            <a:custGeom>
              <a:avLst/>
              <a:gdLst>
                <a:gd name="T0" fmla="*/ 17 w 34"/>
                <a:gd name="T1" fmla="*/ 0 h 47"/>
                <a:gd name="T2" fmla="*/ 32 w 34"/>
                <a:gd name="T3" fmla="*/ 25 h 47"/>
                <a:gd name="T4" fmla="*/ 13 w 34"/>
                <a:gd name="T5" fmla="*/ 47 h 47"/>
                <a:gd name="T6" fmla="*/ 17 w 34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7">
                  <a:moveTo>
                    <a:pt x="17" y="0"/>
                  </a:moveTo>
                  <a:cubicBezTo>
                    <a:pt x="28" y="5"/>
                    <a:pt x="34" y="15"/>
                    <a:pt x="32" y="25"/>
                  </a:cubicBezTo>
                  <a:cubicBezTo>
                    <a:pt x="30" y="37"/>
                    <a:pt x="23" y="45"/>
                    <a:pt x="13" y="47"/>
                  </a:cubicBezTo>
                  <a:cubicBezTo>
                    <a:pt x="0" y="31"/>
                    <a:pt x="2" y="14"/>
                    <a:pt x="17" y="0"/>
                  </a:cubicBez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261670D-2D4B-4912-85D1-5F3711737363}"/>
                </a:ext>
              </a:extLst>
            </p:cNvPr>
            <p:cNvSpPr/>
            <p:nvPr userDrawn="1"/>
          </p:nvSpPr>
          <p:spPr>
            <a:xfrm>
              <a:off x="7380312" y="179152"/>
              <a:ext cx="215361" cy="215361"/>
            </a:xfrm>
            <a:prstGeom prst="ellipse">
              <a:avLst/>
            </a:prstGeom>
            <a:solidFill>
              <a:srgbClr val="4AB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47DA7BC-6B65-4E71-AD5A-B492862831BB}"/>
              </a:ext>
            </a:extLst>
          </p:cNvPr>
          <p:cNvSpPr/>
          <p:nvPr userDrawn="1"/>
        </p:nvSpPr>
        <p:spPr>
          <a:xfrm>
            <a:off x="251521" y="4853791"/>
            <a:ext cx="8424935" cy="215361"/>
          </a:xfrm>
          <a:prstGeom prst="rect">
            <a:avLst/>
          </a:prstGeom>
          <a:solidFill>
            <a:srgbClr val="4AB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C1215F6-A360-4D80-AF30-8DF9EB813925}"/>
              </a:ext>
            </a:extLst>
          </p:cNvPr>
          <p:cNvSpPr/>
          <p:nvPr userDrawn="1"/>
        </p:nvSpPr>
        <p:spPr>
          <a:xfrm>
            <a:off x="143839" y="4853791"/>
            <a:ext cx="215361" cy="215361"/>
          </a:xfrm>
          <a:prstGeom prst="ellipse">
            <a:avLst/>
          </a:prstGeom>
          <a:solidFill>
            <a:srgbClr val="4AB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4CEC9E0-E0DD-40D5-8606-AB5C186D89C6}"/>
              </a:ext>
            </a:extLst>
          </p:cNvPr>
          <p:cNvSpPr/>
          <p:nvPr userDrawn="1"/>
        </p:nvSpPr>
        <p:spPr>
          <a:xfrm>
            <a:off x="8288149" y="4292539"/>
            <a:ext cx="776613" cy="776613"/>
          </a:xfrm>
          <a:prstGeom prst="ellipse">
            <a:avLst/>
          </a:prstGeom>
          <a:solidFill>
            <a:srgbClr val="9797C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17CEB012-10B1-4A59-8729-58E2D0FB09EA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8389938" y="4432300"/>
            <a:ext cx="609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387EA609-660E-4FF7-8D04-6A36C6BAC5EF}"/>
              </a:ext>
            </a:extLst>
          </p:cNvPr>
          <p:cNvSpPr/>
          <p:nvPr userDrawn="1"/>
        </p:nvSpPr>
        <p:spPr bwMode="auto">
          <a:xfrm>
            <a:off x="8373813" y="4436269"/>
            <a:ext cx="612775" cy="488950"/>
          </a:xfrm>
          <a:custGeom>
            <a:avLst/>
            <a:gdLst>
              <a:gd name="T0" fmla="*/ 74 w 160"/>
              <a:gd name="T1" fmla="*/ 13 h 127"/>
              <a:gd name="T2" fmla="*/ 81 w 160"/>
              <a:gd name="T3" fmla="*/ 33 h 127"/>
              <a:gd name="T4" fmla="*/ 91 w 160"/>
              <a:gd name="T5" fmla="*/ 25 h 127"/>
              <a:gd name="T6" fmla="*/ 92 w 160"/>
              <a:gd name="T7" fmla="*/ 35 h 127"/>
              <a:gd name="T8" fmla="*/ 96 w 160"/>
              <a:gd name="T9" fmla="*/ 45 h 127"/>
              <a:gd name="T10" fmla="*/ 104 w 160"/>
              <a:gd name="T11" fmla="*/ 25 h 127"/>
              <a:gd name="T12" fmla="*/ 107 w 160"/>
              <a:gd name="T13" fmla="*/ 50 h 127"/>
              <a:gd name="T14" fmla="*/ 119 w 160"/>
              <a:gd name="T15" fmla="*/ 29 h 127"/>
              <a:gd name="T16" fmla="*/ 130 w 160"/>
              <a:gd name="T17" fmla="*/ 34 h 127"/>
              <a:gd name="T18" fmla="*/ 126 w 160"/>
              <a:gd name="T19" fmla="*/ 59 h 127"/>
              <a:gd name="T20" fmla="*/ 141 w 160"/>
              <a:gd name="T21" fmla="*/ 39 h 127"/>
              <a:gd name="T22" fmla="*/ 131 w 160"/>
              <a:gd name="T23" fmla="*/ 65 h 127"/>
              <a:gd name="T24" fmla="*/ 154 w 160"/>
              <a:gd name="T25" fmla="*/ 56 h 127"/>
              <a:gd name="T26" fmla="*/ 136 w 160"/>
              <a:gd name="T27" fmla="*/ 73 h 127"/>
              <a:gd name="T28" fmla="*/ 157 w 160"/>
              <a:gd name="T29" fmla="*/ 74 h 127"/>
              <a:gd name="T30" fmla="*/ 152 w 160"/>
              <a:gd name="T31" fmla="*/ 88 h 127"/>
              <a:gd name="T32" fmla="*/ 148 w 160"/>
              <a:gd name="T33" fmla="*/ 90 h 127"/>
              <a:gd name="T34" fmla="*/ 145 w 160"/>
              <a:gd name="T35" fmla="*/ 98 h 127"/>
              <a:gd name="T36" fmla="*/ 137 w 160"/>
              <a:gd name="T37" fmla="*/ 95 h 127"/>
              <a:gd name="T38" fmla="*/ 143 w 160"/>
              <a:gd name="T39" fmla="*/ 116 h 127"/>
              <a:gd name="T40" fmla="*/ 119 w 160"/>
              <a:gd name="T41" fmla="*/ 102 h 127"/>
              <a:gd name="T42" fmla="*/ 117 w 160"/>
              <a:gd name="T43" fmla="*/ 113 h 127"/>
              <a:gd name="T44" fmla="*/ 112 w 160"/>
              <a:gd name="T45" fmla="*/ 124 h 127"/>
              <a:gd name="T46" fmla="*/ 99 w 160"/>
              <a:gd name="T47" fmla="*/ 101 h 127"/>
              <a:gd name="T48" fmla="*/ 94 w 160"/>
              <a:gd name="T49" fmla="*/ 126 h 127"/>
              <a:gd name="T50" fmla="*/ 87 w 160"/>
              <a:gd name="T51" fmla="*/ 99 h 127"/>
              <a:gd name="T52" fmla="*/ 81 w 160"/>
              <a:gd name="T53" fmla="*/ 106 h 127"/>
              <a:gd name="T54" fmla="*/ 73 w 160"/>
              <a:gd name="T55" fmla="*/ 118 h 127"/>
              <a:gd name="T56" fmla="*/ 71 w 160"/>
              <a:gd name="T57" fmla="*/ 93 h 127"/>
              <a:gd name="T58" fmla="*/ 63 w 160"/>
              <a:gd name="T59" fmla="*/ 115 h 127"/>
              <a:gd name="T60" fmla="*/ 62 w 160"/>
              <a:gd name="T61" fmla="*/ 98 h 127"/>
              <a:gd name="T62" fmla="*/ 51 w 160"/>
              <a:gd name="T63" fmla="*/ 99 h 127"/>
              <a:gd name="T64" fmla="*/ 53 w 160"/>
              <a:gd name="T65" fmla="*/ 88 h 127"/>
              <a:gd name="T66" fmla="*/ 30 w 160"/>
              <a:gd name="T67" fmla="*/ 97 h 127"/>
              <a:gd name="T68" fmla="*/ 43 w 160"/>
              <a:gd name="T69" fmla="*/ 83 h 127"/>
              <a:gd name="T70" fmla="*/ 21 w 160"/>
              <a:gd name="T71" fmla="*/ 83 h 127"/>
              <a:gd name="T72" fmla="*/ 33 w 160"/>
              <a:gd name="T73" fmla="*/ 76 h 127"/>
              <a:gd name="T74" fmla="*/ 24 w 160"/>
              <a:gd name="T75" fmla="*/ 68 h 127"/>
              <a:gd name="T76" fmla="*/ 14 w 160"/>
              <a:gd name="T77" fmla="*/ 64 h 127"/>
              <a:gd name="T78" fmla="*/ 2 w 160"/>
              <a:gd name="T79" fmla="*/ 51 h 127"/>
              <a:gd name="T80" fmla="*/ 29 w 160"/>
              <a:gd name="T81" fmla="*/ 47 h 127"/>
              <a:gd name="T82" fmla="*/ 8 w 160"/>
              <a:gd name="T83" fmla="*/ 31 h 127"/>
              <a:gd name="T84" fmla="*/ 32 w 160"/>
              <a:gd name="T85" fmla="*/ 34 h 127"/>
              <a:gd name="T86" fmla="*/ 11 w 160"/>
              <a:gd name="T87" fmla="*/ 17 h 127"/>
              <a:gd name="T88" fmla="*/ 34 w 160"/>
              <a:gd name="T89" fmla="*/ 30 h 127"/>
              <a:gd name="T90" fmla="*/ 26 w 160"/>
              <a:gd name="T91" fmla="*/ 11 h 127"/>
              <a:gd name="T92" fmla="*/ 37 w 160"/>
              <a:gd name="T93" fmla="*/ 16 h 127"/>
              <a:gd name="T94" fmla="*/ 49 w 160"/>
              <a:gd name="T95" fmla="*/ 19 h 127"/>
              <a:gd name="T96" fmla="*/ 48 w 160"/>
              <a:gd name="T97" fmla="*/ 4 h 127"/>
              <a:gd name="T98" fmla="*/ 63 w 160"/>
              <a:gd name="T99" fmla="*/ 27 h 127"/>
              <a:gd name="T100" fmla="*/ 64 w 160"/>
              <a:gd name="T101" fmla="*/ 1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27">
                <a:moveTo>
                  <a:pt x="72" y="33"/>
                </a:moveTo>
                <a:cubicBezTo>
                  <a:pt x="73" y="30"/>
                  <a:pt x="74" y="27"/>
                  <a:pt x="74" y="24"/>
                </a:cubicBezTo>
                <a:cubicBezTo>
                  <a:pt x="75" y="21"/>
                  <a:pt x="74" y="19"/>
                  <a:pt x="71" y="17"/>
                </a:cubicBezTo>
                <a:cubicBezTo>
                  <a:pt x="70" y="16"/>
                  <a:pt x="69" y="15"/>
                  <a:pt x="70" y="14"/>
                </a:cubicBezTo>
                <a:cubicBezTo>
                  <a:pt x="71" y="12"/>
                  <a:pt x="72" y="12"/>
                  <a:pt x="74" y="13"/>
                </a:cubicBezTo>
                <a:cubicBezTo>
                  <a:pt x="78" y="15"/>
                  <a:pt x="80" y="20"/>
                  <a:pt x="79" y="26"/>
                </a:cubicBezTo>
                <a:cubicBezTo>
                  <a:pt x="78" y="28"/>
                  <a:pt x="77" y="30"/>
                  <a:pt x="77" y="33"/>
                </a:cubicBezTo>
                <a:cubicBezTo>
                  <a:pt x="76" y="35"/>
                  <a:pt x="77" y="37"/>
                  <a:pt x="80" y="39"/>
                </a:cubicBezTo>
                <a:cubicBezTo>
                  <a:pt x="81" y="39"/>
                  <a:pt x="81" y="39"/>
                  <a:pt x="81" y="38"/>
                </a:cubicBezTo>
                <a:cubicBezTo>
                  <a:pt x="81" y="36"/>
                  <a:pt x="81" y="34"/>
                  <a:pt x="81" y="33"/>
                </a:cubicBezTo>
                <a:cubicBezTo>
                  <a:pt x="81" y="28"/>
                  <a:pt x="83" y="25"/>
                  <a:pt x="87" y="22"/>
                </a:cubicBezTo>
                <a:cubicBezTo>
                  <a:pt x="88" y="21"/>
                  <a:pt x="89" y="20"/>
                  <a:pt x="89" y="18"/>
                </a:cubicBezTo>
                <a:cubicBezTo>
                  <a:pt x="89" y="17"/>
                  <a:pt x="90" y="16"/>
                  <a:pt x="91" y="16"/>
                </a:cubicBezTo>
                <a:cubicBezTo>
                  <a:pt x="92" y="16"/>
                  <a:pt x="93" y="17"/>
                  <a:pt x="93" y="18"/>
                </a:cubicBezTo>
                <a:cubicBezTo>
                  <a:pt x="94" y="21"/>
                  <a:pt x="94" y="23"/>
                  <a:pt x="91" y="25"/>
                </a:cubicBezTo>
                <a:cubicBezTo>
                  <a:pt x="87" y="27"/>
                  <a:pt x="86" y="30"/>
                  <a:pt x="86" y="34"/>
                </a:cubicBezTo>
                <a:cubicBezTo>
                  <a:pt x="86" y="36"/>
                  <a:pt x="86" y="38"/>
                  <a:pt x="86" y="40"/>
                </a:cubicBezTo>
                <a:cubicBezTo>
                  <a:pt x="86" y="42"/>
                  <a:pt x="87" y="43"/>
                  <a:pt x="90" y="44"/>
                </a:cubicBezTo>
                <a:cubicBezTo>
                  <a:pt x="92" y="44"/>
                  <a:pt x="92" y="42"/>
                  <a:pt x="92" y="41"/>
                </a:cubicBezTo>
                <a:cubicBezTo>
                  <a:pt x="92" y="39"/>
                  <a:pt x="92" y="37"/>
                  <a:pt x="92" y="35"/>
                </a:cubicBezTo>
                <a:cubicBezTo>
                  <a:pt x="92" y="30"/>
                  <a:pt x="93" y="25"/>
                  <a:pt x="97" y="21"/>
                </a:cubicBezTo>
                <a:cubicBezTo>
                  <a:pt x="97" y="19"/>
                  <a:pt x="98" y="19"/>
                  <a:pt x="100" y="20"/>
                </a:cubicBezTo>
                <a:cubicBezTo>
                  <a:pt x="101" y="21"/>
                  <a:pt x="101" y="22"/>
                  <a:pt x="100" y="23"/>
                </a:cubicBezTo>
                <a:cubicBezTo>
                  <a:pt x="97" y="27"/>
                  <a:pt x="97" y="31"/>
                  <a:pt x="97" y="36"/>
                </a:cubicBezTo>
                <a:cubicBezTo>
                  <a:pt x="97" y="39"/>
                  <a:pt x="97" y="42"/>
                  <a:pt x="96" y="45"/>
                </a:cubicBezTo>
                <a:cubicBezTo>
                  <a:pt x="95" y="46"/>
                  <a:pt x="97" y="46"/>
                  <a:pt x="97" y="47"/>
                </a:cubicBezTo>
                <a:cubicBezTo>
                  <a:pt x="99" y="47"/>
                  <a:pt x="100" y="49"/>
                  <a:pt x="101" y="47"/>
                </a:cubicBezTo>
                <a:cubicBezTo>
                  <a:pt x="102" y="44"/>
                  <a:pt x="103" y="40"/>
                  <a:pt x="102" y="37"/>
                </a:cubicBezTo>
                <a:cubicBezTo>
                  <a:pt x="102" y="34"/>
                  <a:pt x="102" y="31"/>
                  <a:pt x="103" y="28"/>
                </a:cubicBezTo>
                <a:cubicBezTo>
                  <a:pt x="103" y="27"/>
                  <a:pt x="103" y="26"/>
                  <a:pt x="104" y="25"/>
                </a:cubicBezTo>
                <a:cubicBezTo>
                  <a:pt x="105" y="25"/>
                  <a:pt x="106" y="25"/>
                  <a:pt x="107" y="25"/>
                </a:cubicBezTo>
                <a:cubicBezTo>
                  <a:pt x="108" y="26"/>
                  <a:pt x="108" y="27"/>
                  <a:pt x="108" y="28"/>
                </a:cubicBezTo>
                <a:cubicBezTo>
                  <a:pt x="106" y="31"/>
                  <a:pt x="106" y="34"/>
                  <a:pt x="107" y="36"/>
                </a:cubicBezTo>
                <a:cubicBezTo>
                  <a:pt x="108" y="40"/>
                  <a:pt x="107" y="44"/>
                  <a:pt x="106" y="47"/>
                </a:cubicBezTo>
                <a:cubicBezTo>
                  <a:pt x="104" y="49"/>
                  <a:pt x="105" y="50"/>
                  <a:pt x="107" y="50"/>
                </a:cubicBezTo>
                <a:cubicBezTo>
                  <a:pt x="109" y="51"/>
                  <a:pt x="110" y="51"/>
                  <a:pt x="110" y="49"/>
                </a:cubicBezTo>
                <a:cubicBezTo>
                  <a:pt x="112" y="45"/>
                  <a:pt x="113" y="41"/>
                  <a:pt x="112" y="37"/>
                </a:cubicBezTo>
                <a:cubicBezTo>
                  <a:pt x="112" y="33"/>
                  <a:pt x="114" y="30"/>
                  <a:pt x="115" y="27"/>
                </a:cubicBezTo>
                <a:cubicBezTo>
                  <a:pt x="116" y="26"/>
                  <a:pt x="117" y="26"/>
                  <a:pt x="118" y="27"/>
                </a:cubicBezTo>
                <a:cubicBezTo>
                  <a:pt x="119" y="27"/>
                  <a:pt x="120" y="28"/>
                  <a:pt x="119" y="29"/>
                </a:cubicBezTo>
                <a:cubicBezTo>
                  <a:pt x="116" y="35"/>
                  <a:pt x="118" y="43"/>
                  <a:pt x="115" y="49"/>
                </a:cubicBezTo>
                <a:cubicBezTo>
                  <a:pt x="114" y="53"/>
                  <a:pt x="114" y="53"/>
                  <a:pt x="118" y="54"/>
                </a:cubicBezTo>
                <a:cubicBezTo>
                  <a:pt x="119" y="48"/>
                  <a:pt x="124" y="43"/>
                  <a:pt x="125" y="37"/>
                </a:cubicBezTo>
                <a:cubicBezTo>
                  <a:pt x="125" y="35"/>
                  <a:pt x="126" y="35"/>
                  <a:pt x="127" y="34"/>
                </a:cubicBezTo>
                <a:cubicBezTo>
                  <a:pt x="128" y="33"/>
                  <a:pt x="130" y="33"/>
                  <a:pt x="130" y="34"/>
                </a:cubicBezTo>
                <a:cubicBezTo>
                  <a:pt x="131" y="35"/>
                  <a:pt x="131" y="37"/>
                  <a:pt x="130" y="37"/>
                </a:cubicBezTo>
                <a:cubicBezTo>
                  <a:pt x="128" y="39"/>
                  <a:pt x="128" y="41"/>
                  <a:pt x="127" y="44"/>
                </a:cubicBezTo>
                <a:cubicBezTo>
                  <a:pt x="127" y="45"/>
                  <a:pt x="126" y="47"/>
                  <a:pt x="125" y="48"/>
                </a:cubicBezTo>
                <a:cubicBezTo>
                  <a:pt x="124" y="50"/>
                  <a:pt x="123" y="53"/>
                  <a:pt x="123" y="55"/>
                </a:cubicBezTo>
                <a:cubicBezTo>
                  <a:pt x="123" y="57"/>
                  <a:pt x="124" y="58"/>
                  <a:pt x="126" y="59"/>
                </a:cubicBezTo>
                <a:cubicBezTo>
                  <a:pt x="127" y="60"/>
                  <a:pt x="127" y="58"/>
                  <a:pt x="128" y="58"/>
                </a:cubicBezTo>
                <a:cubicBezTo>
                  <a:pt x="131" y="56"/>
                  <a:pt x="133" y="53"/>
                  <a:pt x="132" y="49"/>
                </a:cubicBezTo>
                <a:cubicBezTo>
                  <a:pt x="132" y="47"/>
                  <a:pt x="133" y="45"/>
                  <a:pt x="135" y="44"/>
                </a:cubicBezTo>
                <a:cubicBezTo>
                  <a:pt x="136" y="43"/>
                  <a:pt x="138" y="42"/>
                  <a:pt x="139" y="39"/>
                </a:cubicBezTo>
                <a:cubicBezTo>
                  <a:pt x="139" y="38"/>
                  <a:pt x="140" y="38"/>
                  <a:pt x="141" y="39"/>
                </a:cubicBezTo>
                <a:cubicBezTo>
                  <a:pt x="143" y="40"/>
                  <a:pt x="143" y="41"/>
                  <a:pt x="142" y="42"/>
                </a:cubicBezTo>
                <a:cubicBezTo>
                  <a:pt x="141" y="44"/>
                  <a:pt x="140" y="45"/>
                  <a:pt x="139" y="47"/>
                </a:cubicBezTo>
                <a:cubicBezTo>
                  <a:pt x="137" y="48"/>
                  <a:pt x="136" y="49"/>
                  <a:pt x="137" y="51"/>
                </a:cubicBezTo>
                <a:cubicBezTo>
                  <a:pt x="137" y="55"/>
                  <a:pt x="135" y="58"/>
                  <a:pt x="132" y="60"/>
                </a:cubicBezTo>
                <a:cubicBezTo>
                  <a:pt x="130" y="62"/>
                  <a:pt x="130" y="63"/>
                  <a:pt x="131" y="65"/>
                </a:cubicBezTo>
                <a:cubicBezTo>
                  <a:pt x="132" y="65"/>
                  <a:pt x="133" y="65"/>
                  <a:pt x="134" y="65"/>
                </a:cubicBezTo>
                <a:cubicBezTo>
                  <a:pt x="136" y="64"/>
                  <a:pt x="139" y="63"/>
                  <a:pt x="141" y="63"/>
                </a:cubicBezTo>
                <a:cubicBezTo>
                  <a:pt x="143" y="63"/>
                  <a:pt x="145" y="62"/>
                  <a:pt x="145" y="60"/>
                </a:cubicBezTo>
                <a:cubicBezTo>
                  <a:pt x="146" y="57"/>
                  <a:pt x="148" y="55"/>
                  <a:pt x="150" y="55"/>
                </a:cubicBezTo>
                <a:cubicBezTo>
                  <a:pt x="152" y="54"/>
                  <a:pt x="153" y="55"/>
                  <a:pt x="154" y="56"/>
                </a:cubicBezTo>
                <a:cubicBezTo>
                  <a:pt x="155" y="58"/>
                  <a:pt x="154" y="59"/>
                  <a:pt x="152" y="59"/>
                </a:cubicBezTo>
                <a:cubicBezTo>
                  <a:pt x="150" y="60"/>
                  <a:pt x="149" y="62"/>
                  <a:pt x="149" y="63"/>
                </a:cubicBezTo>
                <a:cubicBezTo>
                  <a:pt x="147" y="65"/>
                  <a:pt x="146" y="67"/>
                  <a:pt x="143" y="67"/>
                </a:cubicBezTo>
                <a:cubicBezTo>
                  <a:pt x="141" y="67"/>
                  <a:pt x="138" y="67"/>
                  <a:pt x="136" y="69"/>
                </a:cubicBezTo>
                <a:cubicBezTo>
                  <a:pt x="134" y="70"/>
                  <a:pt x="136" y="72"/>
                  <a:pt x="136" y="73"/>
                </a:cubicBezTo>
                <a:cubicBezTo>
                  <a:pt x="137" y="75"/>
                  <a:pt x="138" y="74"/>
                  <a:pt x="139" y="73"/>
                </a:cubicBezTo>
                <a:cubicBezTo>
                  <a:pt x="141" y="71"/>
                  <a:pt x="144" y="71"/>
                  <a:pt x="147" y="72"/>
                </a:cubicBezTo>
                <a:cubicBezTo>
                  <a:pt x="150" y="73"/>
                  <a:pt x="152" y="72"/>
                  <a:pt x="154" y="70"/>
                </a:cubicBezTo>
                <a:cubicBezTo>
                  <a:pt x="155" y="69"/>
                  <a:pt x="156" y="69"/>
                  <a:pt x="158" y="70"/>
                </a:cubicBezTo>
                <a:cubicBezTo>
                  <a:pt x="159" y="72"/>
                  <a:pt x="158" y="73"/>
                  <a:pt x="157" y="74"/>
                </a:cubicBezTo>
                <a:cubicBezTo>
                  <a:pt x="154" y="76"/>
                  <a:pt x="150" y="78"/>
                  <a:pt x="146" y="76"/>
                </a:cubicBezTo>
                <a:cubicBezTo>
                  <a:pt x="143" y="75"/>
                  <a:pt x="140" y="77"/>
                  <a:pt x="138" y="79"/>
                </a:cubicBezTo>
                <a:cubicBezTo>
                  <a:pt x="137" y="79"/>
                  <a:pt x="137" y="80"/>
                  <a:pt x="137" y="81"/>
                </a:cubicBezTo>
                <a:cubicBezTo>
                  <a:pt x="137" y="81"/>
                  <a:pt x="138" y="81"/>
                  <a:pt x="139" y="81"/>
                </a:cubicBezTo>
                <a:cubicBezTo>
                  <a:pt x="145" y="81"/>
                  <a:pt x="149" y="84"/>
                  <a:pt x="152" y="88"/>
                </a:cubicBezTo>
                <a:cubicBezTo>
                  <a:pt x="153" y="89"/>
                  <a:pt x="154" y="90"/>
                  <a:pt x="156" y="91"/>
                </a:cubicBezTo>
                <a:cubicBezTo>
                  <a:pt x="157" y="91"/>
                  <a:pt x="158" y="91"/>
                  <a:pt x="159" y="92"/>
                </a:cubicBezTo>
                <a:cubicBezTo>
                  <a:pt x="160" y="93"/>
                  <a:pt x="160" y="93"/>
                  <a:pt x="159" y="94"/>
                </a:cubicBezTo>
                <a:cubicBezTo>
                  <a:pt x="159" y="96"/>
                  <a:pt x="158" y="96"/>
                  <a:pt x="157" y="95"/>
                </a:cubicBezTo>
                <a:cubicBezTo>
                  <a:pt x="153" y="95"/>
                  <a:pt x="150" y="93"/>
                  <a:pt x="148" y="90"/>
                </a:cubicBezTo>
                <a:cubicBezTo>
                  <a:pt x="146" y="88"/>
                  <a:pt x="144" y="86"/>
                  <a:pt x="141" y="86"/>
                </a:cubicBezTo>
                <a:cubicBezTo>
                  <a:pt x="140" y="85"/>
                  <a:pt x="139" y="85"/>
                  <a:pt x="138" y="86"/>
                </a:cubicBezTo>
                <a:cubicBezTo>
                  <a:pt x="137" y="87"/>
                  <a:pt x="135" y="87"/>
                  <a:pt x="135" y="88"/>
                </a:cubicBezTo>
                <a:cubicBezTo>
                  <a:pt x="135" y="90"/>
                  <a:pt x="137" y="90"/>
                  <a:pt x="138" y="90"/>
                </a:cubicBezTo>
                <a:cubicBezTo>
                  <a:pt x="141" y="92"/>
                  <a:pt x="143" y="95"/>
                  <a:pt x="145" y="98"/>
                </a:cubicBezTo>
                <a:cubicBezTo>
                  <a:pt x="147" y="100"/>
                  <a:pt x="149" y="102"/>
                  <a:pt x="152" y="103"/>
                </a:cubicBezTo>
                <a:cubicBezTo>
                  <a:pt x="154" y="104"/>
                  <a:pt x="154" y="105"/>
                  <a:pt x="154" y="106"/>
                </a:cubicBezTo>
                <a:cubicBezTo>
                  <a:pt x="153" y="107"/>
                  <a:pt x="152" y="108"/>
                  <a:pt x="150" y="107"/>
                </a:cubicBezTo>
                <a:cubicBezTo>
                  <a:pt x="147" y="106"/>
                  <a:pt x="145" y="104"/>
                  <a:pt x="143" y="101"/>
                </a:cubicBezTo>
                <a:cubicBezTo>
                  <a:pt x="141" y="99"/>
                  <a:pt x="139" y="97"/>
                  <a:pt x="137" y="95"/>
                </a:cubicBezTo>
                <a:cubicBezTo>
                  <a:pt x="134" y="93"/>
                  <a:pt x="132" y="93"/>
                  <a:pt x="131" y="95"/>
                </a:cubicBezTo>
                <a:cubicBezTo>
                  <a:pt x="130" y="96"/>
                  <a:pt x="130" y="97"/>
                  <a:pt x="131" y="98"/>
                </a:cubicBezTo>
                <a:cubicBezTo>
                  <a:pt x="134" y="100"/>
                  <a:pt x="136" y="103"/>
                  <a:pt x="137" y="107"/>
                </a:cubicBezTo>
                <a:cubicBezTo>
                  <a:pt x="137" y="109"/>
                  <a:pt x="139" y="111"/>
                  <a:pt x="141" y="113"/>
                </a:cubicBezTo>
                <a:cubicBezTo>
                  <a:pt x="142" y="114"/>
                  <a:pt x="143" y="115"/>
                  <a:pt x="143" y="116"/>
                </a:cubicBezTo>
                <a:cubicBezTo>
                  <a:pt x="144" y="117"/>
                  <a:pt x="144" y="118"/>
                  <a:pt x="143" y="119"/>
                </a:cubicBezTo>
                <a:cubicBezTo>
                  <a:pt x="142" y="120"/>
                  <a:pt x="141" y="119"/>
                  <a:pt x="140" y="118"/>
                </a:cubicBezTo>
                <a:cubicBezTo>
                  <a:pt x="136" y="115"/>
                  <a:pt x="133" y="112"/>
                  <a:pt x="132" y="107"/>
                </a:cubicBezTo>
                <a:cubicBezTo>
                  <a:pt x="132" y="106"/>
                  <a:pt x="131" y="105"/>
                  <a:pt x="131" y="104"/>
                </a:cubicBezTo>
                <a:cubicBezTo>
                  <a:pt x="128" y="100"/>
                  <a:pt x="126" y="99"/>
                  <a:pt x="119" y="102"/>
                </a:cubicBezTo>
                <a:cubicBezTo>
                  <a:pt x="122" y="105"/>
                  <a:pt x="122" y="109"/>
                  <a:pt x="122" y="113"/>
                </a:cubicBezTo>
                <a:cubicBezTo>
                  <a:pt x="122" y="115"/>
                  <a:pt x="123" y="118"/>
                  <a:pt x="125" y="119"/>
                </a:cubicBezTo>
                <a:cubicBezTo>
                  <a:pt x="126" y="120"/>
                  <a:pt x="128" y="121"/>
                  <a:pt x="126" y="123"/>
                </a:cubicBezTo>
                <a:cubicBezTo>
                  <a:pt x="125" y="125"/>
                  <a:pt x="123" y="124"/>
                  <a:pt x="122" y="123"/>
                </a:cubicBezTo>
                <a:cubicBezTo>
                  <a:pt x="119" y="120"/>
                  <a:pt x="117" y="117"/>
                  <a:pt x="117" y="113"/>
                </a:cubicBezTo>
                <a:cubicBezTo>
                  <a:pt x="118" y="111"/>
                  <a:pt x="117" y="109"/>
                  <a:pt x="117" y="108"/>
                </a:cubicBezTo>
                <a:cubicBezTo>
                  <a:pt x="117" y="106"/>
                  <a:pt x="116" y="104"/>
                  <a:pt x="114" y="104"/>
                </a:cubicBezTo>
                <a:cubicBezTo>
                  <a:pt x="112" y="104"/>
                  <a:pt x="111" y="103"/>
                  <a:pt x="109" y="102"/>
                </a:cubicBezTo>
                <a:cubicBezTo>
                  <a:pt x="111" y="106"/>
                  <a:pt x="111" y="110"/>
                  <a:pt x="111" y="114"/>
                </a:cubicBezTo>
                <a:cubicBezTo>
                  <a:pt x="110" y="118"/>
                  <a:pt x="110" y="121"/>
                  <a:pt x="112" y="124"/>
                </a:cubicBezTo>
                <a:cubicBezTo>
                  <a:pt x="112" y="125"/>
                  <a:pt x="112" y="126"/>
                  <a:pt x="111" y="127"/>
                </a:cubicBezTo>
                <a:cubicBezTo>
                  <a:pt x="110" y="127"/>
                  <a:pt x="108" y="127"/>
                  <a:pt x="108" y="126"/>
                </a:cubicBezTo>
                <a:cubicBezTo>
                  <a:pt x="106" y="124"/>
                  <a:pt x="106" y="121"/>
                  <a:pt x="106" y="119"/>
                </a:cubicBezTo>
                <a:cubicBezTo>
                  <a:pt x="106" y="116"/>
                  <a:pt x="106" y="112"/>
                  <a:pt x="106" y="109"/>
                </a:cubicBezTo>
                <a:cubicBezTo>
                  <a:pt x="106" y="105"/>
                  <a:pt x="103" y="102"/>
                  <a:pt x="99" y="101"/>
                </a:cubicBezTo>
                <a:cubicBezTo>
                  <a:pt x="98" y="101"/>
                  <a:pt x="98" y="101"/>
                  <a:pt x="98" y="102"/>
                </a:cubicBezTo>
                <a:cubicBezTo>
                  <a:pt x="98" y="104"/>
                  <a:pt x="97" y="106"/>
                  <a:pt x="96" y="108"/>
                </a:cubicBezTo>
                <a:cubicBezTo>
                  <a:pt x="93" y="112"/>
                  <a:pt x="93" y="117"/>
                  <a:pt x="95" y="122"/>
                </a:cubicBezTo>
                <a:cubicBezTo>
                  <a:pt x="95" y="122"/>
                  <a:pt x="95" y="123"/>
                  <a:pt x="95" y="123"/>
                </a:cubicBezTo>
                <a:cubicBezTo>
                  <a:pt x="96" y="124"/>
                  <a:pt x="96" y="126"/>
                  <a:pt x="94" y="126"/>
                </a:cubicBezTo>
                <a:cubicBezTo>
                  <a:pt x="93" y="127"/>
                  <a:pt x="92" y="126"/>
                  <a:pt x="91" y="125"/>
                </a:cubicBezTo>
                <a:cubicBezTo>
                  <a:pt x="89" y="119"/>
                  <a:pt x="87" y="113"/>
                  <a:pt x="91" y="108"/>
                </a:cubicBezTo>
                <a:cubicBezTo>
                  <a:pt x="92" y="107"/>
                  <a:pt x="93" y="105"/>
                  <a:pt x="93" y="104"/>
                </a:cubicBezTo>
                <a:cubicBezTo>
                  <a:pt x="93" y="100"/>
                  <a:pt x="91" y="98"/>
                  <a:pt x="88" y="98"/>
                </a:cubicBezTo>
                <a:cubicBezTo>
                  <a:pt x="87" y="98"/>
                  <a:pt x="87" y="98"/>
                  <a:pt x="87" y="99"/>
                </a:cubicBezTo>
                <a:cubicBezTo>
                  <a:pt x="88" y="103"/>
                  <a:pt x="86" y="106"/>
                  <a:pt x="85" y="110"/>
                </a:cubicBezTo>
                <a:cubicBezTo>
                  <a:pt x="84" y="114"/>
                  <a:pt x="84" y="118"/>
                  <a:pt x="86" y="121"/>
                </a:cubicBezTo>
                <a:cubicBezTo>
                  <a:pt x="86" y="123"/>
                  <a:pt x="87" y="124"/>
                  <a:pt x="84" y="125"/>
                </a:cubicBezTo>
                <a:cubicBezTo>
                  <a:pt x="82" y="126"/>
                  <a:pt x="82" y="124"/>
                  <a:pt x="81" y="123"/>
                </a:cubicBezTo>
                <a:cubicBezTo>
                  <a:pt x="79" y="117"/>
                  <a:pt x="79" y="112"/>
                  <a:pt x="81" y="106"/>
                </a:cubicBezTo>
                <a:cubicBezTo>
                  <a:pt x="82" y="105"/>
                  <a:pt x="82" y="103"/>
                  <a:pt x="83" y="102"/>
                </a:cubicBezTo>
                <a:cubicBezTo>
                  <a:pt x="83" y="98"/>
                  <a:pt x="81" y="95"/>
                  <a:pt x="76" y="94"/>
                </a:cubicBezTo>
                <a:cubicBezTo>
                  <a:pt x="76" y="97"/>
                  <a:pt x="77" y="99"/>
                  <a:pt x="78" y="101"/>
                </a:cubicBezTo>
                <a:cubicBezTo>
                  <a:pt x="79" y="104"/>
                  <a:pt x="78" y="106"/>
                  <a:pt x="77" y="109"/>
                </a:cubicBezTo>
                <a:cubicBezTo>
                  <a:pt x="75" y="112"/>
                  <a:pt x="73" y="115"/>
                  <a:pt x="73" y="118"/>
                </a:cubicBezTo>
                <a:cubicBezTo>
                  <a:pt x="73" y="119"/>
                  <a:pt x="72" y="120"/>
                  <a:pt x="71" y="120"/>
                </a:cubicBezTo>
                <a:cubicBezTo>
                  <a:pt x="70" y="120"/>
                  <a:pt x="69" y="119"/>
                  <a:pt x="69" y="118"/>
                </a:cubicBezTo>
                <a:cubicBezTo>
                  <a:pt x="68" y="115"/>
                  <a:pt x="69" y="113"/>
                  <a:pt x="71" y="111"/>
                </a:cubicBezTo>
                <a:cubicBezTo>
                  <a:pt x="74" y="107"/>
                  <a:pt x="75" y="102"/>
                  <a:pt x="72" y="97"/>
                </a:cubicBezTo>
                <a:cubicBezTo>
                  <a:pt x="71" y="96"/>
                  <a:pt x="72" y="95"/>
                  <a:pt x="71" y="93"/>
                </a:cubicBezTo>
                <a:cubicBezTo>
                  <a:pt x="71" y="92"/>
                  <a:pt x="71" y="92"/>
                  <a:pt x="70" y="92"/>
                </a:cubicBezTo>
                <a:cubicBezTo>
                  <a:pt x="69" y="92"/>
                  <a:pt x="69" y="92"/>
                  <a:pt x="69" y="93"/>
                </a:cubicBezTo>
                <a:cubicBezTo>
                  <a:pt x="69" y="94"/>
                  <a:pt x="68" y="96"/>
                  <a:pt x="67" y="97"/>
                </a:cubicBezTo>
                <a:cubicBezTo>
                  <a:pt x="66" y="99"/>
                  <a:pt x="66" y="101"/>
                  <a:pt x="67" y="104"/>
                </a:cubicBezTo>
                <a:cubicBezTo>
                  <a:pt x="69" y="107"/>
                  <a:pt x="66" y="113"/>
                  <a:pt x="63" y="115"/>
                </a:cubicBezTo>
                <a:cubicBezTo>
                  <a:pt x="62" y="115"/>
                  <a:pt x="62" y="115"/>
                  <a:pt x="61" y="114"/>
                </a:cubicBezTo>
                <a:cubicBezTo>
                  <a:pt x="60" y="114"/>
                  <a:pt x="60" y="113"/>
                  <a:pt x="60" y="112"/>
                </a:cubicBezTo>
                <a:cubicBezTo>
                  <a:pt x="61" y="111"/>
                  <a:pt x="61" y="110"/>
                  <a:pt x="62" y="110"/>
                </a:cubicBezTo>
                <a:cubicBezTo>
                  <a:pt x="63" y="108"/>
                  <a:pt x="64" y="106"/>
                  <a:pt x="62" y="104"/>
                </a:cubicBezTo>
                <a:cubicBezTo>
                  <a:pt x="61" y="102"/>
                  <a:pt x="61" y="100"/>
                  <a:pt x="62" y="98"/>
                </a:cubicBezTo>
                <a:cubicBezTo>
                  <a:pt x="63" y="96"/>
                  <a:pt x="64" y="94"/>
                  <a:pt x="65" y="92"/>
                </a:cubicBezTo>
                <a:cubicBezTo>
                  <a:pt x="65" y="89"/>
                  <a:pt x="63" y="89"/>
                  <a:pt x="61" y="88"/>
                </a:cubicBezTo>
                <a:cubicBezTo>
                  <a:pt x="60" y="87"/>
                  <a:pt x="59" y="87"/>
                  <a:pt x="58" y="89"/>
                </a:cubicBezTo>
                <a:cubicBezTo>
                  <a:pt x="57" y="90"/>
                  <a:pt x="56" y="92"/>
                  <a:pt x="55" y="93"/>
                </a:cubicBezTo>
                <a:cubicBezTo>
                  <a:pt x="53" y="94"/>
                  <a:pt x="51" y="96"/>
                  <a:pt x="51" y="99"/>
                </a:cubicBezTo>
                <a:cubicBezTo>
                  <a:pt x="50" y="103"/>
                  <a:pt x="47" y="105"/>
                  <a:pt x="43" y="106"/>
                </a:cubicBezTo>
                <a:cubicBezTo>
                  <a:pt x="43" y="107"/>
                  <a:pt x="41" y="107"/>
                  <a:pt x="41" y="106"/>
                </a:cubicBezTo>
                <a:cubicBezTo>
                  <a:pt x="40" y="105"/>
                  <a:pt x="40" y="103"/>
                  <a:pt x="41" y="103"/>
                </a:cubicBezTo>
                <a:cubicBezTo>
                  <a:pt x="45" y="101"/>
                  <a:pt x="47" y="97"/>
                  <a:pt x="48" y="93"/>
                </a:cubicBezTo>
                <a:cubicBezTo>
                  <a:pt x="49" y="91"/>
                  <a:pt x="51" y="90"/>
                  <a:pt x="53" y="88"/>
                </a:cubicBezTo>
                <a:cubicBezTo>
                  <a:pt x="54" y="87"/>
                  <a:pt x="55" y="86"/>
                  <a:pt x="54" y="85"/>
                </a:cubicBezTo>
                <a:cubicBezTo>
                  <a:pt x="53" y="84"/>
                  <a:pt x="51" y="82"/>
                  <a:pt x="49" y="84"/>
                </a:cubicBezTo>
                <a:cubicBezTo>
                  <a:pt x="48" y="86"/>
                  <a:pt x="46" y="87"/>
                  <a:pt x="43" y="88"/>
                </a:cubicBezTo>
                <a:cubicBezTo>
                  <a:pt x="40" y="88"/>
                  <a:pt x="37" y="90"/>
                  <a:pt x="35" y="93"/>
                </a:cubicBezTo>
                <a:cubicBezTo>
                  <a:pt x="34" y="95"/>
                  <a:pt x="32" y="96"/>
                  <a:pt x="30" y="97"/>
                </a:cubicBezTo>
                <a:cubicBezTo>
                  <a:pt x="28" y="98"/>
                  <a:pt x="27" y="97"/>
                  <a:pt x="26" y="97"/>
                </a:cubicBezTo>
                <a:cubicBezTo>
                  <a:pt x="25" y="96"/>
                  <a:pt x="25" y="95"/>
                  <a:pt x="25" y="94"/>
                </a:cubicBezTo>
                <a:cubicBezTo>
                  <a:pt x="25" y="92"/>
                  <a:pt x="26" y="92"/>
                  <a:pt x="27" y="92"/>
                </a:cubicBezTo>
                <a:cubicBezTo>
                  <a:pt x="29" y="93"/>
                  <a:pt x="31" y="92"/>
                  <a:pt x="32" y="90"/>
                </a:cubicBezTo>
                <a:cubicBezTo>
                  <a:pt x="34" y="86"/>
                  <a:pt x="38" y="84"/>
                  <a:pt x="43" y="83"/>
                </a:cubicBezTo>
                <a:cubicBezTo>
                  <a:pt x="44" y="83"/>
                  <a:pt x="46" y="82"/>
                  <a:pt x="46" y="81"/>
                </a:cubicBezTo>
                <a:cubicBezTo>
                  <a:pt x="46" y="79"/>
                  <a:pt x="44" y="78"/>
                  <a:pt x="43" y="77"/>
                </a:cubicBezTo>
                <a:cubicBezTo>
                  <a:pt x="42" y="77"/>
                  <a:pt x="41" y="77"/>
                  <a:pt x="41" y="78"/>
                </a:cubicBezTo>
                <a:cubicBezTo>
                  <a:pt x="39" y="80"/>
                  <a:pt x="36" y="81"/>
                  <a:pt x="33" y="80"/>
                </a:cubicBezTo>
                <a:cubicBezTo>
                  <a:pt x="28" y="80"/>
                  <a:pt x="25" y="81"/>
                  <a:pt x="21" y="83"/>
                </a:cubicBezTo>
                <a:cubicBezTo>
                  <a:pt x="16" y="86"/>
                  <a:pt x="12" y="85"/>
                  <a:pt x="9" y="82"/>
                </a:cubicBezTo>
                <a:cubicBezTo>
                  <a:pt x="8" y="81"/>
                  <a:pt x="7" y="80"/>
                  <a:pt x="8" y="79"/>
                </a:cubicBezTo>
                <a:cubicBezTo>
                  <a:pt x="9" y="77"/>
                  <a:pt x="11" y="77"/>
                  <a:pt x="12" y="79"/>
                </a:cubicBezTo>
                <a:cubicBezTo>
                  <a:pt x="14" y="81"/>
                  <a:pt x="16" y="81"/>
                  <a:pt x="18" y="79"/>
                </a:cubicBezTo>
                <a:cubicBezTo>
                  <a:pt x="23" y="77"/>
                  <a:pt x="28" y="75"/>
                  <a:pt x="33" y="76"/>
                </a:cubicBezTo>
                <a:cubicBezTo>
                  <a:pt x="34" y="76"/>
                  <a:pt x="34" y="76"/>
                  <a:pt x="35" y="76"/>
                </a:cubicBezTo>
                <a:cubicBezTo>
                  <a:pt x="38" y="75"/>
                  <a:pt x="38" y="74"/>
                  <a:pt x="36" y="72"/>
                </a:cubicBezTo>
                <a:cubicBezTo>
                  <a:pt x="36" y="72"/>
                  <a:pt x="36" y="71"/>
                  <a:pt x="36" y="71"/>
                </a:cubicBezTo>
                <a:cubicBezTo>
                  <a:pt x="34" y="69"/>
                  <a:pt x="32" y="66"/>
                  <a:pt x="28" y="68"/>
                </a:cubicBezTo>
                <a:cubicBezTo>
                  <a:pt x="27" y="68"/>
                  <a:pt x="26" y="68"/>
                  <a:pt x="24" y="68"/>
                </a:cubicBezTo>
                <a:cubicBezTo>
                  <a:pt x="22" y="67"/>
                  <a:pt x="19" y="67"/>
                  <a:pt x="17" y="68"/>
                </a:cubicBezTo>
                <a:cubicBezTo>
                  <a:pt x="12" y="69"/>
                  <a:pt x="7" y="69"/>
                  <a:pt x="3" y="65"/>
                </a:cubicBezTo>
                <a:cubicBezTo>
                  <a:pt x="1" y="64"/>
                  <a:pt x="0" y="63"/>
                  <a:pt x="2" y="61"/>
                </a:cubicBezTo>
                <a:cubicBezTo>
                  <a:pt x="3" y="59"/>
                  <a:pt x="4" y="60"/>
                  <a:pt x="6" y="62"/>
                </a:cubicBezTo>
                <a:cubicBezTo>
                  <a:pt x="8" y="64"/>
                  <a:pt x="10" y="65"/>
                  <a:pt x="14" y="64"/>
                </a:cubicBezTo>
                <a:cubicBezTo>
                  <a:pt x="18" y="63"/>
                  <a:pt x="22" y="62"/>
                  <a:pt x="26" y="63"/>
                </a:cubicBezTo>
                <a:cubicBezTo>
                  <a:pt x="29" y="64"/>
                  <a:pt x="30" y="63"/>
                  <a:pt x="29" y="59"/>
                </a:cubicBezTo>
                <a:cubicBezTo>
                  <a:pt x="28" y="55"/>
                  <a:pt x="28" y="55"/>
                  <a:pt x="23" y="55"/>
                </a:cubicBezTo>
                <a:cubicBezTo>
                  <a:pt x="21" y="55"/>
                  <a:pt x="19" y="56"/>
                  <a:pt x="17" y="56"/>
                </a:cubicBezTo>
                <a:cubicBezTo>
                  <a:pt x="11" y="57"/>
                  <a:pt x="6" y="55"/>
                  <a:pt x="2" y="51"/>
                </a:cubicBezTo>
                <a:cubicBezTo>
                  <a:pt x="1" y="50"/>
                  <a:pt x="1" y="49"/>
                  <a:pt x="2" y="48"/>
                </a:cubicBezTo>
                <a:cubicBezTo>
                  <a:pt x="3" y="47"/>
                  <a:pt x="5" y="47"/>
                  <a:pt x="6" y="48"/>
                </a:cubicBezTo>
                <a:cubicBezTo>
                  <a:pt x="9" y="52"/>
                  <a:pt x="14" y="52"/>
                  <a:pt x="18" y="51"/>
                </a:cubicBezTo>
                <a:cubicBezTo>
                  <a:pt x="21" y="50"/>
                  <a:pt x="23" y="50"/>
                  <a:pt x="26" y="50"/>
                </a:cubicBezTo>
                <a:cubicBezTo>
                  <a:pt x="29" y="50"/>
                  <a:pt x="28" y="48"/>
                  <a:pt x="29" y="47"/>
                </a:cubicBezTo>
                <a:cubicBezTo>
                  <a:pt x="29" y="45"/>
                  <a:pt x="28" y="44"/>
                  <a:pt x="27" y="43"/>
                </a:cubicBezTo>
                <a:cubicBezTo>
                  <a:pt x="24" y="43"/>
                  <a:pt x="21" y="42"/>
                  <a:pt x="19" y="43"/>
                </a:cubicBezTo>
                <a:cubicBezTo>
                  <a:pt x="11" y="43"/>
                  <a:pt x="8" y="40"/>
                  <a:pt x="4" y="33"/>
                </a:cubicBezTo>
                <a:cubicBezTo>
                  <a:pt x="3" y="31"/>
                  <a:pt x="4" y="30"/>
                  <a:pt x="5" y="30"/>
                </a:cubicBezTo>
                <a:cubicBezTo>
                  <a:pt x="7" y="29"/>
                  <a:pt x="7" y="30"/>
                  <a:pt x="8" y="31"/>
                </a:cubicBezTo>
                <a:cubicBezTo>
                  <a:pt x="9" y="32"/>
                  <a:pt x="9" y="33"/>
                  <a:pt x="10" y="34"/>
                </a:cubicBezTo>
                <a:cubicBezTo>
                  <a:pt x="11" y="36"/>
                  <a:pt x="13" y="38"/>
                  <a:pt x="16" y="38"/>
                </a:cubicBezTo>
                <a:cubicBezTo>
                  <a:pt x="21" y="38"/>
                  <a:pt x="25" y="37"/>
                  <a:pt x="29" y="39"/>
                </a:cubicBezTo>
                <a:cubicBezTo>
                  <a:pt x="30" y="40"/>
                  <a:pt x="31" y="39"/>
                  <a:pt x="31" y="38"/>
                </a:cubicBezTo>
                <a:cubicBezTo>
                  <a:pt x="32" y="37"/>
                  <a:pt x="34" y="36"/>
                  <a:pt x="32" y="34"/>
                </a:cubicBezTo>
                <a:cubicBezTo>
                  <a:pt x="31" y="34"/>
                  <a:pt x="30" y="33"/>
                  <a:pt x="30" y="32"/>
                </a:cubicBezTo>
                <a:cubicBezTo>
                  <a:pt x="28" y="28"/>
                  <a:pt x="24" y="27"/>
                  <a:pt x="20" y="27"/>
                </a:cubicBezTo>
                <a:cubicBezTo>
                  <a:pt x="18" y="27"/>
                  <a:pt x="17" y="27"/>
                  <a:pt x="15" y="26"/>
                </a:cubicBezTo>
                <a:cubicBezTo>
                  <a:pt x="12" y="26"/>
                  <a:pt x="9" y="23"/>
                  <a:pt x="9" y="19"/>
                </a:cubicBezTo>
                <a:cubicBezTo>
                  <a:pt x="10" y="18"/>
                  <a:pt x="10" y="17"/>
                  <a:pt x="11" y="17"/>
                </a:cubicBezTo>
                <a:cubicBezTo>
                  <a:pt x="13" y="17"/>
                  <a:pt x="14" y="17"/>
                  <a:pt x="14" y="18"/>
                </a:cubicBezTo>
                <a:cubicBezTo>
                  <a:pt x="14" y="22"/>
                  <a:pt x="17" y="23"/>
                  <a:pt x="20" y="23"/>
                </a:cubicBezTo>
                <a:cubicBezTo>
                  <a:pt x="22" y="23"/>
                  <a:pt x="23" y="23"/>
                  <a:pt x="25" y="23"/>
                </a:cubicBezTo>
                <a:cubicBezTo>
                  <a:pt x="28" y="23"/>
                  <a:pt x="30" y="24"/>
                  <a:pt x="32" y="27"/>
                </a:cubicBezTo>
                <a:cubicBezTo>
                  <a:pt x="33" y="28"/>
                  <a:pt x="33" y="29"/>
                  <a:pt x="34" y="30"/>
                </a:cubicBezTo>
                <a:cubicBezTo>
                  <a:pt x="35" y="31"/>
                  <a:pt x="36" y="31"/>
                  <a:pt x="37" y="30"/>
                </a:cubicBezTo>
                <a:cubicBezTo>
                  <a:pt x="38" y="28"/>
                  <a:pt x="40" y="27"/>
                  <a:pt x="42" y="26"/>
                </a:cubicBezTo>
                <a:cubicBezTo>
                  <a:pt x="41" y="25"/>
                  <a:pt x="40" y="25"/>
                  <a:pt x="39" y="25"/>
                </a:cubicBezTo>
                <a:cubicBezTo>
                  <a:pt x="36" y="24"/>
                  <a:pt x="34" y="22"/>
                  <a:pt x="33" y="18"/>
                </a:cubicBezTo>
                <a:cubicBezTo>
                  <a:pt x="32" y="15"/>
                  <a:pt x="30" y="12"/>
                  <a:pt x="26" y="11"/>
                </a:cubicBezTo>
                <a:cubicBezTo>
                  <a:pt x="24" y="11"/>
                  <a:pt x="23" y="11"/>
                  <a:pt x="21" y="12"/>
                </a:cubicBezTo>
                <a:cubicBezTo>
                  <a:pt x="20" y="14"/>
                  <a:pt x="19" y="15"/>
                  <a:pt x="18" y="13"/>
                </a:cubicBezTo>
                <a:cubicBezTo>
                  <a:pt x="16" y="12"/>
                  <a:pt x="17" y="11"/>
                  <a:pt x="18" y="10"/>
                </a:cubicBezTo>
                <a:cubicBezTo>
                  <a:pt x="21" y="5"/>
                  <a:pt x="29" y="5"/>
                  <a:pt x="33" y="10"/>
                </a:cubicBezTo>
                <a:cubicBezTo>
                  <a:pt x="35" y="12"/>
                  <a:pt x="36" y="14"/>
                  <a:pt x="37" y="16"/>
                </a:cubicBezTo>
                <a:cubicBezTo>
                  <a:pt x="37" y="18"/>
                  <a:pt x="39" y="20"/>
                  <a:pt x="41" y="21"/>
                </a:cubicBezTo>
                <a:cubicBezTo>
                  <a:pt x="44" y="21"/>
                  <a:pt x="46" y="22"/>
                  <a:pt x="48" y="23"/>
                </a:cubicBezTo>
                <a:cubicBezTo>
                  <a:pt x="49" y="24"/>
                  <a:pt x="51" y="24"/>
                  <a:pt x="52" y="24"/>
                </a:cubicBezTo>
                <a:cubicBezTo>
                  <a:pt x="53" y="24"/>
                  <a:pt x="53" y="23"/>
                  <a:pt x="53" y="22"/>
                </a:cubicBezTo>
                <a:cubicBezTo>
                  <a:pt x="52" y="21"/>
                  <a:pt x="51" y="20"/>
                  <a:pt x="49" y="19"/>
                </a:cubicBezTo>
                <a:cubicBezTo>
                  <a:pt x="45" y="16"/>
                  <a:pt x="43" y="13"/>
                  <a:pt x="44" y="8"/>
                </a:cubicBezTo>
                <a:cubicBezTo>
                  <a:pt x="44" y="6"/>
                  <a:pt x="44" y="5"/>
                  <a:pt x="42" y="4"/>
                </a:cubicBezTo>
                <a:cubicBezTo>
                  <a:pt x="41" y="4"/>
                  <a:pt x="40" y="3"/>
                  <a:pt x="41" y="1"/>
                </a:cubicBezTo>
                <a:cubicBezTo>
                  <a:pt x="41" y="0"/>
                  <a:pt x="42" y="0"/>
                  <a:pt x="43" y="0"/>
                </a:cubicBezTo>
                <a:cubicBezTo>
                  <a:pt x="46" y="0"/>
                  <a:pt x="47" y="1"/>
                  <a:pt x="48" y="4"/>
                </a:cubicBezTo>
                <a:cubicBezTo>
                  <a:pt x="48" y="5"/>
                  <a:pt x="48" y="6"/>
                  <a:pt x="48" y="7"/>
                </a:cubicBezTo>
                <a:cubicBezTo>
                  <a:pt x="48" y="10"/>
                  <a:pt x="49" y="13"/>
                  <a:pt x="51" y="14"/>
                </a:cubicBezTo>
                <a:cubicBezTo>
                  <a:pt x="55" y="17"/>
                  <a:pt x="57" y="20"/>
                  <a:pt x="58" y="24"/>
                </a:cubicBezTo>
                <a:cubicBezTo>
                  <a:pt x="58" y="27"/>
                  <a:pt x="61" y="27"/>
                  <a:pt x="63" y="27"/>
                </a:cubicBezTo>
                <a:cubicBezTo>
                  <a:pt x="63" y="28"/>
                  <a:pt x="63" y="27"/>
                  <a:pt x="63" y="27"/>
                </a:cubicBezTo>
                <a:cubicBezTo>
                  <a:pt x="65" y="23"/>
                  <a:pt x="64" y="20"/>
                  <a:pt x="61" y="19"/>
                </a:cubicBezTo>
                <a:cubicBezTo>
                  <a:pt x="56" y="16"/>
                  <a:pt x="55" y="10"/>
                  <a:pt x="58" y="6"/>
                </a:cubicBezTo>
                <a:cubicBezTo>
                  <a:pt x="58" y="5"/>
                  <a:pt x="59" y="4"/>
                  <a:pt x="61" y="4"/>
                </a:cubicBezTo>
                <a:cubicBezTo>
                  <a:pt x="63" y="4"/>
                  <a:pt x="63" y="6"/>
                  <a:pt x="62" y="7"/>
                </a:cubicBezTo>
                <a:cubicBezTo>
                  <a:pt x="60" y="11"/>
                  <a:pt x="61" y="13"/>
                  <a:pt x="64" y="15"/>
                </a:cubicBezTo>
                <a:cubicBezTo>
                  <a:pt x="67" y="17"/>
                  <a:pt x="69" y="19"/>
                  <a:pt x="68" y="22"/>
                </a:cubicBezTo>
                <a:cubicBezTo>
                  <a:pt x="68" y="24"/>
                  <a:pt x="68" y="25"/>
                  <a:pt x="68" y="27"/>
                </a:cubicBezTo>
                <a:cubicBezTo>
                  <a:pt x="68" y="31"/>
                  <a:pt x="68" y="31"/>
                  <a:pt x="72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B190EC5-341F-49A3-BE79-3F1430713C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1"/>
            <a:ext cx="91440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D124C204-4500-4DEF-89ED-D6F2D2A71C88}"/>
              </a:ext>
            </a:extLst>
          </p:cNvPr>
          <p:cNvSpPr/>
          <p:nvPr userDrawn="1"/>
        </p:nvSpPr>
        <p:spPr>
          <a:xfrm>
            <a:off x="44030" y="0"/>
            <a:ext cx="666453" cy="5143500"/>
          </a:xfrm>
          <a:prstGeom prst="rect">
            <a:avLst/>
          </a:prstGeom>
          <a:solidFill>
            <a:srgbClr val="027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Lágrima 15">
            <a:extLst>
              <a:ext uri="{FF2B5EF4-FFF2-40B4-BE49-F238E27FC236}">
                <a16:creationId xmlns:a16="http://schemas.microsoft.com/office/drawing/2014/main" id="{ABC22E2A-D455-4A4C-A59C-DD3ABF6DCEA1}"/>
              </a:ext>
            </a:extLst>
          </p:cNvPr>
          <p:cNvSpPr/>
          <p:nvPr userDrawn="1"/>
        </p:nvSpPr>
        <p:spPr>
          <a:xfrm rot="10800000">
            <a:off x="456951" y="4194222"/>
            <a:ext cx="935395" cy="935395"/>
          </a:xfrm>
          <a:prstGeom prst="teardrop">
            <a:avLst/>
          </a:prstGeom>
          <a:solidFill>
            <a:srgbClr val="90C68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56F6620-C409-4FD5-8166-7A39B1394968}"/>
              </a:ext>
            </a:extLst>
          </p:cNvPr>
          <p:cNvSpPr/>
          <p:nvPr userDrawn="1"/>
        </p:nvSpPr>
        <p:spPr bwMode="auto">
          <a:xfrm>
            <a:off x="595479" y="4328751"/>
            <a:ext cx="678531" cy="667370"/>
          </a:xfrm>
          <a:custGeom>
            <a:avLst/>
            <a:gdLst>
              <a:gd name="T0" fmla="*/ 93 w 125"/>
              <a:gd name="T1" fmla="*/ 117 h 123"/>
              <a:gd name="T2" fmla="*/ 85 w 125"/>
              <a:gd name="T3" fmla="*/ 119 h 123"/>
              <a:gd name="T4" fmla="*/ 82 w 125"/>
              <a:gd name="T5" fmla="*/ 108 h 123"/>
              <a:gd name="T6" fmla="*/ 71 w 125"/>
              <a:gd name="T7" fmla="*/ 108 h 123"/>
              <a:gd name="T8" fmla="*/ 65 w 125"/>
              <a:gd name="T9" fmla="*/ 119 h 123"/>
              <a:gd name="T10" fmla="*/ 65 w 125"/>
              <a:gd name="T11" fmla="*/ 104 h 123"/>
              <a:gd name="T12" fmla="*/ 57 w 125"/>
              <a:gd name="T13" fmla="*/ 94 h 123"/>
              <a:gd name="T14" fmla="*/ 49 w 125"/>
              <a:gd name="T15" fmla="*/ 103 h 123"/>
              <a:gd name="T16" fmla="*/ 43 w 125"/>
              <a:gd name="T17" fmla="*/ 99 h 123"/>
              <a:gd name="T18" fmla="*/ 49 w 125"/>
              <a:gd name="T19" fmla="*/ 86 h 123"/>
              <a:gd name="T20" fmla="*/ 41 w 125"/>
              <a:gd name="T21" fmla="*/ 81 h 123"/>
              <a:gd name="T22" fmla="*/ 26 w 125"/>
              <a:gd name="T23" fmla="*/ 88 h 123"/>
              <a:gd name="T24" fmla="*/ 35 w 125"/>
              <a:gd name="T25" fmla="*/ 76 h 123"/>
              <a:gd name="T26" fmla="*/ 30 w 125"/>
              <a:gd name="T27" fmla="*/ 67 h 123"/>
              <a:gd name="T28" fmla="*/ 18 w 125"/>
              <a:gd name="T29" fmla="*/ 73 h 123"/>
              <a:gd name="T30" fmla="*/ 14 w 125"/>
              <a:gd name="T31" fmla="*/ 67 h 123"/>
              <a:gd name="T32" fmla="*/ 22 w 125"/>
              <a:gd name="T33" fmla="*/ 59 h 123"/>
              <a:gd name="T34" fmla="*/ 16 w 125"/>
              <a:gd name="T35" fmla="*/ 51 h 123"/>
              <a:gd name="T36" fmla="*/ 1 w 125"/>
              <a:gd name="T37" fmla="*/ 52 h 123"/>
              <a:gd name="T38" fmla="*/ 14 w 125"/>
              <a:gd name="T39" fmla="*/ 44 h 123"/>
              <a:gd name="T40" fmla="*/ 17 w 125"/>
              <a:gd name="T41" fmla="*/ 34 h 123"/>
              <a:gd name="T42" fmla="*/ 8 w 125"/>
              <a:gd name="T43" fmla="*/ 28 h 123"/>
              <a:gd name="T44" fmla="*/ 11 w 125"/>
              <a:gd name="T45" fmla="*/ 21 h 123"/>
              <a:gd name="T46" fmla="*/ 23 w 125"/>
              <a:gd name="T47" fmla="*/ 23 h 123"/>
              <a:gd name="T48" fmla="*/ 28 w 125"/>
              <a:gd name="T49" fmla="*/ 15 h 123"/>
              <a:gd name="T50" fmla="*/ 27 w 125"/>
              <a:gd name="T51" fmla="*/ 4 h 123"/>
              <a:gd name="T52" fmla="*/ 35 w 125"/>
              <a:gd name="T53" fmla="*/ 14 h 123"/>
              <a:gd name="T54" fmla="*/ 46 w 125"/>
              <a:gd name="T55" fmla="*/ 14 h 123"/>
              <a:gd name="T56" fmla="*/ 51 w 125"/>
              <a:gd name="T57" fmla="*/ 4 h 123"/>
              <a:gd name="T58" fmla="*/ 58 w 125"/>
              <a:gd name="T59" fmla="*/ 6 h 123"/>
              <a:gd name="T60" fmla="*/ 56 w 125"/>
              <a:gd name="T61" fmla="*/ 17 h 123"/>
              <a:gd name="T62" fmla="*/ 65 w 125"/>
              <a:gd name="T63" fmla="*/ 22 h 123"/>
              <a:gd name="T64" fmla="*/ 77 w 125"/>
              <a:gd name="T65" fmla="*/ 13 h 123"/>
              <a:gd name="T66" fmla="*/ 70 w 125"/>
              <a:gd name="T67" fmla="*/ 27 h 123"/>
              <a:gd name="T68" fmla="*/ 76 w 125"/>
              <a:gd name="T69" fmla="*/ 36 h 123"/>
              <a:gd name="T70" fmla="*/ 87 w 125"/>
              <a:gd name="T71" fmla="*/ 29 h 123"/>
              <a:gd name="T72" fmla="*/ 91 w 125"/>
              <a:gd name="T73" fmla="*/ 35 h 123"/>
              <a:gd name="T74" fmla="*/ 84 w 125"/>
              <a:gd name="T75" fmla="*/ 43 h 123"/>
              <a:gd name="T76" fmla="*/ 94 w 125"/>
              <a:gd name="T77" fmla="*/ 50 h 123"/>
              <a:gd name="T78" fmla="*/ 108 w 125"/>
              <a:gd name="T79" fmla="*/ 46 h 123"/>
              <a:gd name="T80" fmla="*/ 99 w 125"/>
              <a:gd name="T81" fmla="*/ 55 h 123"/>
              <a:gd name="T82" fmla="*/ 104 w 125"/>
              <a:gd name="T83" fmla="*/ 64 h 123"/>
              <a:gd name="T84" fmla="*/ 116 w 125"/>
              <a:gd name="T85" fmla="*/ 60 h 123"/>
              <a:gd name="T86" fmla="*/ 119 w 125"/>
              <a:gd name="T87" fmla="*/ 67 h 123"/>
              <a:gd name="T88" fmla="*/ 109 w 125"/>
              <a:gd name="T89" fmla="*/ 73 h 123"/>
              <a:gd name="T90" fmla="*/ 112 w 125"/>
              <a:gd name="T91" fmla="*/ 82 h 123"/>
              <a:gd name="T92" fmla="*/ 124 w 125"/>
              <a:gd name="T93" fmla="*/ 89 h 123"/>
              <a:gd name="T94" fmla="*/ 111 w 125"/>
              <a:gd name="T95" fmla="*/ 90 h 123"/>
              <a:gd name="T96" fmla="*/ 105 w 125"/>
              <a:gd name="T97" fmla="*/ 96 h 123"/>
              <a:gd name="T98" fmla="*/ 112 w 125"/>
              <a:gd name="T99" fmla="*/ 105 h 123"/>
              <a:gd name="T100" fmla="*/ 107 w 125"/>
              <a:gd name="T101" fmla="*/ 110 h 123"/>
              <a:gd name="T102" fmla="*/ 98 w 125"/>
              <a:gd name="T103" fmla="*/ 103 h 123"/>
              <a:gd name="T104" fmla="*/ 91 w 125"/>
              <a:gd name="T105" fmla="*/ 10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5" h="123">
                <a:moveTo>
                  <a:pt x="91" y="109"/>
                </a:moveTo>
                <a:cubicBezTo>
                  <a:pt x="92" y="112"/>
                  <a:pt x="92" y="114"/>
                  <a:pt x="93" y="117"/>
                </a:cubicBezTo>
                <a:cubicBezTo>
                  <a:pt x="93" y="120"/>
                  <a:pt x="92" y="122"/>
                  <a:pt x="90" y="122"/>
                </a:cubicBezTo>
                <a:cubicBezTo>
                  <a:pt x="87" y="123"/>
                  <a:pt x="86" y="121"/>
                  <a:pt x="85" y="119"/>
                </a:cubicBezTo>
                <a:cubicBezTo>
                  <a:pt x="85" y="116"/>
                  <a:pt x="85" y="113"/>
                  <a:pt x="84" y="110"/>
                </a:cubicBezTo>
                <a:cubicBezTo>
                  <a:pt x="84" y="109"/>
                  <a:pt x="84" y="108"/>
                  <a:pt x="82" y="108"/>
                </a:cubicBezTo>
                <a:cubicBezTo>
                  <a:pt x="79" y="108"/>
                  <a:pt x="77" y="108"/>
                  <a:pt x="74" y="107"/>
                </a:cubicBezTo>
                <a:cubicBezTo>
                  <a:pt x="72" y="106"/>
                  <a:pt x="72" y="107"/>
                  <a:pt x="71" y="108"/>
                </a:cubicBezTo>
                <a:cubicBezTo>
                  <a:pt x="71" y="111"/>
                  <a:pt x="70" y="113"/>
                  <a:pt x="69" y="116"/>
                </a:cubicBezTo>
                <a:cubicBezTo>
                  <a:pt x="69" y="118"/>
                  <a:pt x="67" y="119"/>
                  <a:pt x="65" y="119"/>
                </a:cubicBezTo>
                <a:cubicBezTo>
                  <a:pt x="63" y="118"/>
                  <a:pt x="62" y="116"/>
                  <a:pt x="62" y="114"/>
                </a:cubicBezTo>
                <a:cubicBezTo>
                  <a:pt x="63" y="110"/>
                  <a:pt x="64" y="107"/>
                  <a:pt x="65" y="104"/>
                </a:cubicBezTo>
                <a:cubicBezTo>
                  <a:pt x="65" y="103"/>
                  <a:pt x="65" y="102"/>
                  <a:pt x="64" y="101"/>
                </a:cubicBezTo>
                <a:cubicBezTo>
                  <a:pt x="61" y="99"/>
                  <a:pt x="59" y="96"/>
                  <a:pt x="57" y="94"/>
                </a:cubicBezTo>
                <a:cubicBezTo>
                  <a:pt x="56" y="93"/>
                  <a:pt x="55" y="93"/>
                  <a:pt x="54" y="94"/>
                </a:cubicBezTo>
                <a:cubicBezTo>
                  <a:pt x="53" y="97"/>
                  <a:pt x="51" y="100"/>
                  <a:pt x="49" y="103"/>
                </a:cubicBezTo>
                <a:cubicBezTo>
                  <a:pt x="48" y="105"/>
                  <a:pt x="46" y="106"/>
                  <a:pt x="44" y="105"/>
                </a:cubicBezTo>
                <a:cubicBezTo>
                  <a:pt x="42" y="104"/>
                  <a:pt x="42" y="101"/>
                  <a:pt x="43" y="99"/>
                </a:cubicBezTo>
                <a:cubicBezTo>
                  <a:pt x="45" y="96"/>
                  <a:pt x="47" y="92"/>
                  <a:pt x="49" y="89"/>
                </a:cubicBezTo>
                <a:cubicBezTo>
                  <a:pt x="50" y="88"/>
                  <a:pt x="50" y="87"/>
                  <a:pt x="49" y="86"/>
                </a:cubicBezTo>
                <a:cubicBezTo>
                  <a:pt x="47" y="84"/>
                  <a:pt x="45" y="82"/>
                  <a:pt x="44" y="81"/>
                </a:cubicBezTo>
                <a:cubicBezTo>
                  <a:pt x="43" y="80"/>
                  <a:pt x="42" y="80"/>
                  <a:pt x="41" y="81"/>
                </a:cubicBezTo>
                <a:cubicBezTo>
                  <a:pt x="38" y="83"/>
                  <a:pt x="35" y="85"/>
                  <a:pt x="33" y="88"/>
                </a:cubicBezTo>
                <a:cubicBezTo>
                  <a:pt x="30" y="90"/>
                  <a:pt x="28" y="90"/>
                  <a:pt x="26" y="88"/>
                </a:cubicBezTo>
                <a:cubicBezTo>
                  <a:pt x="25" y="86"/>
                  <a:pt x="25" y="84"/>
                  <a:pt x="28" y="82"/>
                </a:cubicBezTo>
                <a:cubicBezTo>
                  <a:pt x="30" y="80"/>
                  <a:pt x="33" y="78"/>
                  <a:pt x="35" y="76"/>
                </a:cubicBezTo>
                <a:cubicBezTo>
                  <a:pt x="37" y="75"/>
                  <a:pt x="37" y="74"/>
                  <a:pt x="35" y="73"/>
                </a:cubicBezTo>
                <a:cubicBezTo>
                  <a:pt x="33" y="71"/>
                  <a:pt x="31" y="69"/>
                  <a:pt x="30" y="67"/>
                </a:cubicBezTo>
                <a:cubicBezTo>
                  <a:pt x="28" y="66"/>
                  <a:pt x="28" y="66"/>
                  <a:pt x="26" y="67"/>
                </a:cubicBezTo>
                <a:cubicBezTo>
                  <a:pt x="24" y="69"/>
                  <a:pt x="21" y="71"/>
                  <a:pt x="18" y="73"/>
                </a:cubicBezTo>
                <a:cubicBezTo>
                  <a:pt x="16" y="75"/>
                  <a:pt x="14" y="75"/>
                  <a:pt x="12" y="73"/>
                </a:cubicBezTo>
                <a:cubicBezTo>
                  <a:pt x="11" y="71"/>
                  <a:pt x="11" y="69"/>
                  <a:pt x="14" y="67"/>
                </a:cubicBezTo>
                <a:cubicBezTo>
                  <a:pt x="16" y="65"/>
                  <a:pt x="19" y="63"/>
                  <a:pt x="21" y="61"/>
                </a:cubicBezTo>
                <a:cubicBezTo>
                  <a:pt x="23" y="61"/>
                  <a:pt x="23" y="60"/>
                  <a:pt x="22" y="59"/>
                </a:cubicBezTo>
                <a:cubicBezTo>
                  <a:pt x="20" y="57"/>
                  <a:pt x="19" y="54"/>
                  <a:pt x="18" y="52"/>
                </a:cubicBezTo>
                <a:cubicBezTo>
                  <a:pt x="17" y="51"/>
                  <a:pt x="17" y="51"/>
                  <a:pt x="16" y="51"/>
                </a:cubicBezTo>
                <a:cubicBezTo>
                  <a:pt x="13" y="52"/>
                  <a:pt x="9" y="53"/>
                  <a:pt x="6" y="54"/>
                </a:cubicBezTo>
                <a:cubicBezTo>
                  <a:pt x="4" y="54"/>
                  <a:pt x="2" y="54"/>
                  <a:pt x="1" y="52"/>
                </a:cubicBezTo>
                <a:cubicBezTo>
                  <a:pt x="0" y="50"/>
                  <a:pt x="2" y="47"/>
                  <a:pt x="4" y="47"/>
                </a:cubicBezTo>
                <a:cubicBezTo>
                  <a:pt x="7" y="46"/>
                  <a:pt x="11" y="45"/>
                  <a:pt x="14" y="44"/>
                </a:cubicBezTo>
                <a:cubicBezTo>
                  <a:pt x="15" y="44"/>
                  <a:pt x="16" y="43"/>
                  <a:pt x="16" y="41"/>
                </a:cubicBezTo>
                <a:cubicBezTo>
                  <a:pt x="16" y="39"/>
                  <a:pt x="16" y="36"/>
                  <a:pt x="17" y="34"/>
                </a:cubicBezTo>
                <a:cubicBezTo>
                  <a:pt x="17" y="33"/>
                  <a:pt x="17" y="32"/>
                  <a:pt x="15" y="31"/>
                </a:cubicBezTo>
                <a:cubicBezTo>
                  <a:pt x="13" y="30"/>
                  <a:pt x="11" y="29"/>
                  <a:pt x="8" y="28"/>
                </a:cubicBezTo>
                <a:cubicBezTo>
                  <a:pt x="6" y="27"/>
                  <a:pt x="5" y="25"/>
                  <a:pt x="6" y="23"/>
                </a:cubicBezTo>
                <a:cubicBezTo>
                  <a:pt x="7" y="21"/>
                  <a:pt x="9" y="21"/>
                  <a:pt x="11" y="21"/>
                </a:cubicBezTo>
                <a:cubicBezTo>
                  <a:pt x="13" y="22"/>
                  <a:pt x="16" y="23"/>
                  <a:pt x="18" y="24"/>
                </a:cubicBezTo>
                <a:cubicBezTo>
                  <a:pt x="20" y="25"/>
                  <a:pt x="22" y="25"/>
                  <a:pt x="23" y="23"/>
                </a:cubicBezTo>
                <a:cubicBezTo>
                  <a:pt x="24" y="22"/>
                  <a:pt x="25" y="20"/>
                  <a:pt x="27" y="20"/>
                </a:cubicBezTo>
                <a:cubicBezTo>
                  <a:pt x="30" y="18"/>
                  <a:pt x="29" y="17"/>
                  <a:pt x="28" y="15"/>
                </a:cubicBezTo>
                <a:cubicBezTo>
                  <a:pt x="27" y="13"/>
                  <a:pt x="26" y="11"/>
                  <a:pt x="25" y="9"/>
                </a:cubicBezTo>
                <a:cubicBezTo>
                  <a:pt x="24" y="7"/>
                  <a:pt x="25" y="4"/>
                  <a:pt x="27" y="4"/>
                </a:cubicBezTo>
                <a:cubicBezTo>
                  <a:pt x="29" y="3"/>
                  <a:pt x="31" y="4"/>
                  <a:pt x="32" y="6"/>
                </a:cubicBezTo>
                <a:cubicBezTo>
                  <a:pt x="33" y="9"/>
                  <a:pt x="34" y="11"/>
                  <a:pt x="35" y="14"/>
                </a:cubicBezTo>
                <a:cubicBezTo>
                  <a:pt x="36" y="15"/>
                  <a:pt x="37" y="15"/>
                  <a:pt x="38" y="15"/>
                </a:cubicBezTo>
                <a:cubicBezTo>
                  <a:pt x="41" y="14"/>
                  <a:pt x="43" y="14"/>
                  <a:pt x="46" y="14"/>
                </a:cubicBezTo>
                <a:cubicBezTo>
                  <a:pt x="47" y="15"/>
                  <a:pt x="48" y="14"/>
                  <a:pt x="48" y="13"/>
                </a:cubicBezTo>
                <a:cubicBezTo>
                  <a:pt x="49" y="10"/>
                  <a:pt x="50" y="7"/>
                  <a:pt x="51" y="4"/>
                </a:cubicBezTo>
                <a:cubicBezTo>
                  <a:pt x="52" y="2"/>
                  <a:pt x="53" y="0"/>
                  <a:pt x="56" y="1"/>
                </a:cubicBezTo>
                <a:cubicBezTo>
                  <a:pt x="58" y="2"/>
                  <a:pt x="59" y="3"/>
                  <a:pt x="58" y="6"/>
                </a:cubicBezTo>
                <a:cubicBezTo>
                  <a:pt x="57" y="9"/>
                  <a:pt x="56" y="12"/>
                  <a:pt x="55" y="14"/>
                </a:cubicBezTo>
                <a:cubicBezTo>
                  <a:pt x="55" y="16"/>
                  <a:pt x="55" y="17"/>
                  <a:pt x="56" y="17"/>
                </a:cubicBezTo>
                <a:cubicBezTo>
                  <a:pt x="59" y="19"/>
                  <a:pt x="61" y="20"/>
                  <a:pt x="62" y="22"/>
                </a:cubicBezTo>
                <a:cubicBezTo>
                  <a:pt x="63" y="23"/>
                  <a:pt x="64" y="23"/>
                  <a:pt x="65" y="22"/>
                </a:cubicBezTo>
                <a:cubicBezTo>
                  <a:pt x="67" y="19"/>
                  <a:pt x="69" y="17"/>
                  <a:pt x="71" y="14"/>
                </a:cubicBezTo>
                <a:cubicBezTo>
                  <a:pt x="73" y="12"/>
                  <a:pt x="76" y="11"/>
                  <a:pt x="77" y="13"/>
                </a:cubicBezTo>
                <a:cubicBezTo>
                  <a:pt x="79" y="15"/>
                  <a:pt x="79" y="17"/>
                  <a:pt x="77" y="19"/>
                </a:cubicBezTo>
                <a:cubicBezTo>
                  <a:pt x="75" y="22"/>
                  <a:pt x="73" y="24"/>
                  <a:pt x="70" y="27"/>
                </a:cubicBezTo>
                <a:cubicBezTo>
                  <a:pt x="69" y="28"/>
                  <a:pt x="69" y="29"/>
                  <a:pt x="71" y="30"/>
                </a:cubicBezTo>
                <a:cubicBezTo>
                  <a:pt x="73" y="32"/>
                  <a:pt x="74" y="34"/>
                  <a:pt x="76" y="36"/>
                </a:cubicBezTo>
                <a:cubicBezTo>
                  <a:pt x="77" y="36"/>
                  <a:pt x="78" y="36"/>
                  <a:pt x="78" y="36"/>
                </a:cubicBezTo>
                <a:cubicBezTo>
                  <a:pt x="81" y="33"/>
                  <a:pt x="84" y="31"/>
                  <a:pt x="87" y="29"/>
                </a:cubicBezTo>
                <a:cubicBezTo>
                  <a:pt x="89" y="27"/>
                  <a:pt x="91" y="27"/>
                  <a:pt x="93" y="29"/>
                </a:cubicBezTo>
                <a:cubicBezTo>
                  <a:pt x="94" y="31"/>
                  <a:pt x="94" y="33"/>
                  <a:pt x="91" y="35"/>
                </a:cubicBezTo>
                <a:cubicBezTo>
                  <a:pt x="89" y="37"/>
                  <a:pt x="86" y="39"/>
                  <a:pt x="84" y="41"/>
                </a:cubicBezTo>
                <a:cubicBezTo>
                  <a:pt x="83" y="42"/>
                  <a:pt x="83" y="42"/>
                  <a:pt x="84" y="43"/>
                </a:cubicBezTo>
                <a:cubicBezTo>
                  <a:pt x="86" y="45"/>
                  <a:pt x="88" y="47"/>
                  <a:pt x="90" y="49"/>
                </a:cubicBezTo>
                <a:cubicBezTo>
                  <a:pt x="91" y="51"/>
                  <a:pt x="92" y="51"/>
                  <a:pt x="94" y="50"/>
                </a:cubicBezTo>
                <a:cubicBezTo>
                  <a:pt x="97" y="48"/>
                  <a:pt x="99" y="47"/>
                  <a:pt x="102" y="45"/>
                </a:cubicBezTo>
                <a:cubicBezTo>
                  <a:pt x="104" y="44"/>
                  <a:pt x="106" y="44"/>
                  <a:pt x="108" y="46"/>
                </a:cubicBezTo>
                <a:cubicBezTo>
                  <a:pt x="109" y="48"/>
                  <a:pt x="108" y="50"/>
                  <a:pt x="105" y="52"/>
                </a:cubicBezTo>
                <a:cubicBezTo>
                  <a:pt x="103" y="53"/>
                  <a:pt x="101" y="54"/>
                  <a:pt x="99" y="55"/>
                </a:cubicBezTo>
                <a:cubicBezTo>
                  <a:pt x="98" y="56"/>
                  <a:pt x="97" y="56"/>
                  <a:pt x="99" y="58"/>
                </a:cubicBezTo>
                <a:cubicBezTo>
                  <a:pt x="101" y="60"/>
                  <a:pt x="103" y="62"/>
                  <a:pt x="104" y="64"/>
                </a:cubicBezTo>
                <a:cubicBezTo>
                  <a:pt x="105" y="65"/>
                  <a:pt x="106" y="64"/>
                  <a:pt x="107" y="64"/>
                </a:cubicBezTo>
                <a:cubicBezTo>
                  <a:pt x="110" y="63"/>
                  <a:pt x="113" y="62"/>
                  <a:pt x="116" y="60"/>
                </a:cubicBezTo>
                <a:cubicBezTo>
                  <a:pt x="118" y="60"/>
                  <a:pt x="120" y="60"/>
                  <a:pt x="121" y="62"/>
                </a:cubicBezTo>
                <a:cubicBezTo>
                  <a:pt x="122" y="64"/>
                  <a:pt x="121" y="66"/>
                  <a:pt x="119" y="67"/>
                </a:cubicBezTo>
                <a:cubicBezTo>
                  <a:pt x="116" y="68"/>
                  <a:pt x="113" y="69"/>
                  <a:pt x="110" y="70"/>
                </a:cubicBezTo>
                <a:cubicBezTo>
                  <a:pt x="109" y="71"/>
                  <a:pt x="108" y="72"/>
                  <a:pt x="109" y="73"/>
                </a:cubicBezTo>
                <a:cubicBezTo>
                  <a:pt x="109" y="76"/>
                  <a:pt x="110" y="78"/>
                  <a:pt x="110" y="80"/>
                </a:cubicBezTo>
                <a:cubicBezTo>
                  <a:pt x="110" y="82"/>
                  <a:pt x="111" y="82"/>
                  <a:pt x="112" y="82"/>
                </a:cubicBezTo>
                <a:cubicBezTo>
                  <a:pt x="115" y="83"/>
                  <a:pt x="118" y="84"/>
                  <a:pt x="121" y="84"/>
                </a:cubicBezTo>
                <a:cubicBezTo>
                  <a:pt x="123" y="85"/>
                  <a:pt x="125" y="87"/>
                  <a:pt x="124" y="89"/>
                </a:cubicBezTo>
                <a:cubicBezTo>
                  <a:pt x="124" y="91"/>
                  <a:pt x="121" y="92"/>
                  <a:pt x="119" y="91"/>
                </a:cubicBezTo>
                <a:cubicBezTo>
                  <a:pt x="116" y="91"/>
                  <a:pt x="114" y="90"/>
                  <a:pt x="111" y="90"/>
                </a:cubicBezTo>
                <a:cubicBezTo>
                  <a:pt x="110" y="89"/>
                  <a:pt x="110" y="89"/>
                  <a:pt x="109" y="89"/>
                </a:cubicBezTo>
                <a:cubicBezTo>
                  <a:pt x="107" y="91"/>
                  <a:pt x="107" y="94"/>
                  <a:pt x="105" y="96"/>
                </a:cubicBezTo>
                <a:cubicBezTo>
                  <a:pt x="104" y="97"/>
                  <a:pt x="105" y="97"/>
                  <a:pt x="106" y="98"/>
                </a:cubicBezTo>
                <a:cubicBezTo>
                  <a:pt x="108" y="100"/>
                  <a:pt x="110" y="103"/>
                  <a:pt x="112" y="105"/>
                </a:cubicBezTo>
                <a:cubicBezTo>
                  <a:pt x="114" y="107"/>
                  <a:pt x="114" y="109"/>
                  <a:pt x="113" y="111"/>
                </a:cubicBezTo>
                <a:cubicBezTo>
                  <a:pt x="111" y="113"/>
                  <a:pt x="109" y="113"/>
                  <a:pt x="107" y="110"/>
                </a:cubicBezTo>
                <a:cubicBezTo>
                  <a:pt x="105" y="108"/>
                  <a:pt x="103" y="106"/>
                  <a:pt x="101" y="103"/>
                </a:cubicBezTo>
                <a:cubicBezTo>
                  <a:pt x="100" y="102"/>
                  <a:pt x="99" y="102"/>
                  <a:pt x="98" y="103"/>
                </a:cubicBezTo>
                <a:cubicBezTo>
                  <a:pt x="97" y="104"/>
                  <a:pt x="95" y="105"/>
                  <a:pt x="94" y="105"/>
                </a:cubicBezTo>
                <a:cubicBezTo>
                  <a:pt x="92" y="106"/>
                  <a:pt x="90" y="107"/>
                  <a:pt x="91" y="1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3585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hapes sets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306661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o marco 7"/>
          <p:cNvSpPr/>
          <p:nvPr userDrawn="1"/>
        </p:nvSpPr>
        <p:spPr>
          <a:xfrm>
            <a:off x="0" y="0"/>
            <a:ext cx="9144000" cy="987574"/>
          </a:xfrm>
          <a:prstGeom prst="halfFram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6" name="Medio marco 5"/>
          <p:cNvSpPr/>
          <p:nvPr userDrawn="1"/>
        </p:nvSpPr>
        <p:spPr>
          <a:xfrm rot="10800000">
            <a:off x="0" y="4155926"/>
            <a:ext cx="9144000" cy="987574"/>
          </a:xfrm>
          <a:prstGeom prst="halfFrame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3444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2897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F54BFE7-AFA0-4851-829C-5EAF869FFBFE}"/>
              </a:ext>
            </a:extLst>
          </p:cNvPr>
          <p:cNvGrpSpPr/>
          <p:nvPr userDrawn="1"/>
        </p:nvGrpSpPr>
        <p:grpSpPr>
          <a:xfrm>
            <a:off x="7380312" y="36315"/>
            <a:ext cx="1728192" cy="1671339"/>
            <a:chOff x="7380312" y="36315"/>
            <a:chExt cx="1728192" cy="16713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DAF1A3C-DC0F-43C7-9340-2545FADD5F67}"/>
                </a:ext>
              </a:extLst>
            </p:cNvPr>
            <p:cNvSpPr/>
            <p:nvPr/>
          </p:nvSpPr>
          <p:spPr>
            <a:xfrm>
              <a:off x="7498715" y="179552"/>
              <a:ext cx="638541" cy="211895"/>
            </a:xfrm>
            <a:prstGeom prst="rect">
              <a:avLst/>
            </a:prstGeom>
            <a:solidFill>
              <a:srgbClr val="4AB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DBCD0B5C-B707-4E91-97FD-75C57237BD47}"/>
                </a:ext>
              </a:extLst>
            </p:cNvPr>
            <p:cNvSpPr/>
            <p:nvPr/>
          </p:nvSpPr>
          <p:spPr bwMode="auto">
            <a:xfrm rot="5400000">
              <a:off x="8082874" y="32484"/>
              <a:ext cx="1021799" cy="1029461"/>
            </a:xfrm>
            <a:custGeom>
              <a:avLst/>
              <a:gdLst>
                <a:gd name="T0" fmla="*/ 52 w 282"/>
                <a:gd name="T1" fmla="*/ 128 h 284"/>
                <a:gd name="T2" fmla="*/ 9 w 282"/>
                <a:gd name="T3" fmla="*/ 85 h 284"/>
                <a:gd name="T4" fmla="*/ 48 w 282"/>
                <a:gd name="T5" fmla="*/ 11 h 284"/>
                <a:gd name="T6" fmla="*/ 125 w 282"/>
                <a:gd name="T7" fmla="*/ 45 h 284"/>
                <a:gd name="T8" fmla="*/ 137 w 282"/>
                <a:gd name="T9" fmla="*/ 52 h 284"/>
                <a:gd name="T10" fmla="*/ 203 w 282"/>
                <a:gd name="T11" fmla="*/ 52 h 284"/>
                <a:gd name="T12" fmla="*/ 214 w 282"/>
                <a:gd name="T13" fmla="*/ 46 h 284"/>
                <a:gd name="T14" fmla="*/ 255 w 282"/>
                <a:gd name="T15" fmla="*/ 30 h 284"/>
                <a:gd name="T16" fmla="*/ 282 w 282"/>
                <a:gd name="T17" fmla="*/ 64 h 284"/>
                <a:gd name="T18" fmla="*/ 257 w 282"/>
                <a:gd name="T19" fmla="*/ 100 h 284"/>
                <a:gd name="T20" fmla="*/ 215 w 282"/>
                <a:gd name="T21" fmla="*/ 86 h 284"/>
                <a:gd name="T22" fmla="*/ 205 w 282"/>
                <a:gd name="T23" fmla="*/ 81 h 284"/>
                <a:gd name="T24" fmla="*/ 136 w 282"/>
                <a:gd name="T25" fmla="*/ 81 h 284"/>
                <a:gd name="T26" fmla="*/ 126 w 282"/>
                <a:gd name="T27" fmla="*/ 88 h 284"/>
                <a:gd name="T28" fmla="*/ 89 w 282"/>
                <a:gd name="T29" fmla="*/ 126 h 284"/>
                <a:gd name="T30" fmla="*/ 83 w 282"/>
                <a:gd name="T31" fmla="*/ 134 h 284"/>
                <a:gd name="T32" fmla="*/ 83 w 282"/>
                <a:gd name="T33" fmla="*/ 205 h 284"/>
                <a:gd name="T34" fmla="*/ 89 w 282"/>
                <a:gd name="T35" fmla="*/ 216 h 284"/>
                <a:gd name="T36" fmla="*/ 105 w 282"/>
                <a:gd name="T37" fmla="*/ 257 h 284"/>
                <a:gd name="T38" fmla="*/ 69 w 282"/>
                <a:gd name="T39" fmla="*/ 283 h 284"/>
                <a:gd name="T40" fmla="*/ 34 w 282"/>
                <a:gd name="T41" fmla="*/ 256 h 284"/>
                <a:gd name="T42" fmla="*/ 45 w 282"/>
                <a:gd name="T43" fmla="*/ 219 h 284"/>
                <a:gd name="T44" fmla="*/ 53 w 282"/>
                <a:gd name="T45" fmla="*/ 212 h 284"/>
                <a:gd name="T46" fmla="*/ 54 w 282"/>
                <a:gd name="T47" fmla="*/ 207 h 284"/>
                <a:gd name="T48" fmla="*/ 54 w 282"/>
                <a:gd name="T49" fmla="*/ 137 h 284"/>
                <a:gd name="T50" fmla="*/ 52 w 282"/>
                <a:gd name="T51" fmla="*/ 12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2" h="284">
                  <a:moveTo>
                    <a:pt x="52" y="128"/>
                  </a:moveTo>
                  <a:cubicBezTo>
                    <a:pt x="31" y="120"/>
                    <a:pt x="16" y="107"/>
                    <a:pt x="9" y="85"/>
                  </a:cubicBezTo>
                  <a:cubicBezTo>
                    <a:pt x="0" y="54"/>
                    <a:pt x="17" y="21"/>
                    <a:pt x="48" y="11"/>
                  </a:cubicBezTo>
                  <a:cubicBezTo>
                    <a:pt x="78" y="0"/>
                    <a:pt x="113" y="14"/>
                    <a:pt x="125" y="45"/>
                  </a:cubicBezTo>
                  <a:cubicBezTo>
                    <a:pt x="127" y="51"/>
                    <a:pt x="130" y="53"/>
                    <a:pt x="137" y="52"/>
                  </a:cubicBezTo>
                  <a:cubicBezTo>
                    <a:pt x="159" y="52"/>
                    <a:pt x="181" y="52"/>
                    <a:pt x="203" y="52"/>
                  </a:cubicBezTo>
                  <a:cubicBezTo>
                    <a:pt x="208" y="52"/>
                    <a:pt x="211" y="51"/>
                    <a:pt x="214" y="46"/>
                  </a:cubicBezTo>
                  <a:cubicBezTo>
                    <a:pt x="222" y="32"/>
                    <a:pt x="239" y="26"/>
                    <a:pt x="255" y="30"/>
                  </a:cubicBezTo>
                  <a:cubicBezTo>
                    <a:pt x="271" y="34"/>
                    <a:pt x="282" y="48"/>
                    <a:pt x="282" y="64"/>
                  </a:cubicBezTo>
                  <a:cubicBezTo>
                    <a:pt x="282" y="81"/>
                    <a:pt x="272" y="95"/>
                    <a:pt x="257" y="100"/>
                  </a:cubicBezTo>
                  <a:cubicBezTo>
                    <a:pt x="241" y="106"/>
                    <a:pt x="224" y="100"/>
                    <a:pt x="215" y="86"/>
                  </a:cubicBezTo>
                  <a:cubicBezTo>
                    <a:pt x="212" y="83"/>
                    <a:pt x="210" y="81"/>
                    <a:pt x="205" y="81"/>
                  </a:cubicBezTo>
                  <a:cubicBezTo>
                    <a:pt x="182" y="82"/>
                    <a:pt x="159" y="82"/>
                    <a:pt x="136" y="81"/>
                  </a:cubicBezTo>
                  <a:cubicBezTo>
                    <a:pt x="131" y="81"/>
                    <a:pt x="128" y="83"/>
                    <a:pt x="126" y="88"/>
                  </a:cubicBezTo>
                  <a:cubicBezTo>
                    <a:pt x="120" y="107"/>
                    <a:pt x="107" y="120"/>
                    <a:pt x="89" y="126"/>
                  </a:cubicBezTo>
                  <a:cubicBezTo>
                    <a:pt x="85" y="128"/>
                    <a:pt x="83" y="129"/>
                    <a:pt x="83" y="134"/>
                  </a:cubicBezTo>
                  <a:cubicBezTo>
                    <a:pt x="84" y="158"/>
                    <a:pt x="84" y="181"/>
                    <a:pt x="83" y="205"/>
                  </a:cubicBezTo>
                  <a:cubicBezTo>
                    <a:pt x="83" y="210"/>
                    <a:pt x="85" y="213"/>
                    <a:pt x="89" y="216"/>
                  </a:cubicBezTo>
                  <a:cubicBezTo>
                    <a:pt x="103" y="225"/>
                    <a:pt x="109" y="241"/>
                    <a:pt x="105" y="257"/>
                  </a:cubicBezTo>
                  <a:cubicBezTo>
                    <a:pt x="100" y="273"/>
                    <a:pt x="85" y="284"/>
                    <a:pt x="69" y="283"/>
                  </a:cubicBezTo>
                  <a:cubicBezTo>
                    <a:pt x="52" y="283"/>
                    <a:pt x="38" y="273"/>
                    <a:pt x="34" y="256"/>
                  </a:cubicBezTo>
                  <a:cubicBezTo>
                    <a:pt x="30" y="241"/>
                    <a:pt x="34" y="229"/>
                    <a:pt x="45" y="219"/>
                  </a:cubicBezTo>
                  <a:cubicBezTo>
                    <a:pt x="48" y="216"/>
                    <a:pt x="51" y="214"/>
                    <a:pt x="53" y="212"/>
                  </a:cubicBezTo>
                  <a:cubicBezTo>
                    <a:pt x="55" y="211"/>
                    <a:pt x="54" y="209"/>
                    <a:pt x="54" y="207"/>
                  </a:cubicBezTo>
                  <a:cubicBezTo>
                    <a:pt x="54" y="184"/>
                    <a:pt x="54" y="161"/>
                    <a:pt x="54" y="137"/>
                  </a:cubicBezTo>
                  <a:cubicBezTo>
                    <a:pt x="54" y="134"/>
                    <a:pt x="54" y="131"/>
                    <a:pt x="52" y="128"/>
                  </a:cubicBezTo>
                  <a:close/>
                </a:path>
              </a:pathLst>
            </a:custGeom>
            <a:solidFill>
              <a:srgbClr val="283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C2E2CD4E-A3BA-449B-BED0-B2A35662038D}"/>
                </a:ext>
              </a:extLst>
            </p:cNvPr>
            <p:cNvSpPr/>
            <p:nvPr userDrawn="1"/>
          </p:nvSpPr>
          <p:spPr bwMode="auto">
            <a:xfrm rot="5400000">
              <a:off x="8782200" y="1159223"/>
              <a:ext cx="193025" cy="193025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53 h 53"/>
                <a:gd name="T4" fmla="*/ 0 w 53"/>
                <a:gd name="T5" fmla="*/ 26 h 53"/>
                <a:gd name="T6" fmla="*/ 27 w 53"/>
                <a:gd name="T7" fmla="*/ 0 h 53"/>
                <a:gd name="T8" fmla="*/ 53 w 53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3" y="26"/>
                  </a:moveTo>
                  <a:cubicBezTo>
                    <a:pt x="53" y="41"/>
                    <a:pt x="41" y="53"/>
                    <a:pt x="27" y="53"/>
                  </a:cubicBezTo>
                  <a:cubicBezTo>
                    <a:pt x="13" y="53"/>
                    <a:pt x="0" y="40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lose/>
                </a:path>
              </a:pathLst>
            </a:custGeom>
            <a:solidFill>
              <a:srgbClr val="4BB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7D058434-1BAB-4920-B8AC-B77F95D95B8B}"/>
                </a:ext>
              </a:extLst>
            </p:cNvPr>
            <p:cNvSpPr/>
            <p:nvPr userDrawn="1"/>
          </p:nvSpPr>
          <p:spPr bwMode="auto">
            <a:xfrm rot="5400000">
              <a:off x="8776074" y="1500844"/>
              <a:ext cx="206810" cy="206810"/>
            </a:xfrm>
            <a:custGeom>
              <a:avLst/>
              <a:gdLst>
                <a:gd name="T0" fmla="*/ 28 w 57"/>
                <a:gd name="T1" fmla="*/ 0 h 57"/>
                <a:gd name="T2" fmla="*/ 57 w 57"/>
                <a:gd name="T3" fmla="*/ 28 h 57"/>
                <a:gd name="T4" fmla="*/ 28 w 57"/>
                <a:gd name="T5" fmla="*/ 57 h 57"/>
                <a:gd name="T6" fmla="*/ 0 w 57"/>
                <a:gd name="T7" fmla="*/ 29 h 57"/>
                <a:gd name="T8" fmla="*/ 28 w 5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cubicBezTo>
                    <a:pt x="45" y="0"/>
                    <a:pt x="57" y="12"/>
                    <a:pt x="57" y="28"/>
                  </a:cubicBezTo>
                  <a:cubicBezTo>
                    <a:pt x="57" y="45"/>
                    <a:pt x="45" y="57"/>
                    <a:pt x="28" y="57"/>
                  </a:cubicBezTo>
                  <a:cubicBezTo>
                    <a:pt x="12" y="57"/>
                    <a:pt x="0" y="45"/>
                    <a:pt x="0" y="29"/>
                  </a:cubicBezTo>
                  <a:cubicBezTo>
                    <a:pt x="0" y="12"/>
                    <a:pt x="12" y="0"/>
                    <a:pt x="28" y="0"/>
                  </a:cubicBezTo>
                  <a:close/>
                </a:path>
              </a:pathLst>
            </a:custGeom>
            <a:solidFill>
              <a:srgbClr val="4E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170">
              <a:extLst>
                <a:ext uri="{FF2B5EF4-FFF2-40B4-BE49-F238E27FC236}">
                  <a16:creationId xmlns:a16="http://schemas.microsoft.com/office/drawing/2014/main" id="{9288CC3A-3D7C-4B48-BFE7-2F597538435A}"/>
                </a:ext>
              </a:extLst>
            </p:cNvPr>
            <p:cNvSpPr/>
            <p:nvPr userDrawn="1"/>
          </p:nvSpPr>
          <p:spPr bwMode="auto">
            <a:xfrm rot="5400000">
              <a:off x="8654285" y="67720"/>
              <a:ext cx="427410" cy="438133"/>
            </a:xfrm>
            <a:custGeom>
              <a:avLst/>
              <a:gdLst>
                <a:gd name="T0" fmla="*/ 14 w 118"/>
                <a:gd name="T1" fmla="*/ 97 h 121"/>
                <a:gd name="T2" fmla="*/ 4 w 118"/>
                <a:gd name="T3" fmla="*/ 51 h 121"/>
                <a:gd name="T4" fmla="*/ 15 w 118"/>
                <a:gd name="T5" fmla="*/ 56 h 121"/>
                <a:gd name="T6" fmla="*/ 51 w 118"/>
                <a:gd name="T7" fmla="*/ 45 h 121"/>
                <a:gd name="T8" fmla="*/ 50 w 118"/>
                <a:gd name="T9" fmla="*/ 29 h 121"/>
                <a:gd name="T10" fmla="*/ 42 w 118"/>
                <a:gd name="T11" fmla="*/ 17 h 121"/>
                <a:gd name="T12" fmla="*/ 39 w 118"/>
                <a:gd name="T13" fmla="*/ 12 h 121"/>
                <a:gd name="T14" fmla="*/ 43 w 118"/>
                <a:gd name="T15" fmla="*/ 9 h 121"/>
                <a:gd name="T16" fmla="*/ 112 w 118"/>
                <a:gd name="T17" fmla="*/ 51 h 121"/>
                <a:gd name="T18" fmla="*/ 79 w 118"/>
                <a:gd name="T19" fmla="*/ 113 h 121"/>
                <a:gd name="T20" fmla="*/ 21 w 118"/>
                <a:gd name="T21" fmla="*/ 103 h 121"/>
                <a:gd name="T22" fmla="*/ 14 w 118"/>
                <a:gd name="T23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20">
                  <a:moveTo>
                    <a:pt x="14" y="97"/>
                  </a:moveTo>
                  <a:cubicBezTo>
                    <a:pt x="3" y="83"/>
                    <a:pt x="0" y="68"/>
                    <a:pt x="4" y="51"/>
                  </a:cubicBezTo>
                  <a:cubicBezTo>
                    <a:pt x="10" y="48"/>
                    <a:pt x="12" y="54"/>
                    <a:pt x="15" y="56"/>
                  </a:cubicBezTo>
                  <a:cubicBezTo>
                    <a:pt x="25" y="64"/>
                    <a:pt x="46" y="62"/>
                    <a:pt x="51" y="45"/>
                  </a:cubicBezTo>
                  <a:cubicBezTo>
                    <a:pt x="53" y="39"/>
                    <a:pt x="51" y="34"/>
                    <a:pt x="50" y="29"/>
                  </a:cubicBezTo>
                  <a:cubicBezTo>
                    <a:pt x="50" y="23"/>
                    <a:pt x="46" y="20"/>
                    <a:pt x="42" y="17"/>
                  </a:cubicBezTo>
                  <a:cubicBezTo>
                    <a:pt x="40" y="16"/>
                    <a:pt x="38" y="15"/>
                    <a:pt x="39" y="12"/>
                  </a:cubicBezTo>
                  <a:cubicBezTo>
                    <a:pt x="39" y="10"/>
                    <a:pt x="41" y="10"/>
                    <a:pt x="43" y="9"/>
                  </a:cubicBezTo>
                  <a:cubicBezTo>
                    <a:pt x="76" y="0"/>
                    <a:pt x="107" y="22"/>
                    <a:pt x="112" y="51"/>
                  </a:cubicBezTo>
                  <a:cubicBezTo>
                    <a:pt x="118" y="80"/>
                    <a:pt x="101" y="104"/>
                    <a:pt x="79" y="113"/>
                  </a:cubicBezTo>
                  <a:cubicBezTo>
                    <a:pt x="59" y="121"/>
                    <a:pt x="38" y="118"/>
                    <a:pt x="21" y="103"/>
                  </a:cubicBezTo>
                  <a:cubicBezTo>
                    <a:pt x="19" y="101"/>
                    <a:pt x="17" y="99"/>
                    <a:pt x="14" y="97"/>
                  </a:cubicBezTo>
                  <a:close/>
                </a:path>
              </a:pathLst>
            </a:custGeom>
            <a:solidFill>
              <a:srgbClr val="90C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71">
              <a:extLst>
                <a:ext uri="{FF2B5EF4-FFF2-40B4-BE49-F238E27FC236}">
                  <a16:creationId xmlns:a16="http://schemas.microsoft.com/office/drawing/2014/main" id="{E6FC88A0-9A3C-4A8A-AA41-D5D086C0F982}"/>
                </a:ext>
              </a:extLst>
            </p:cNvPr>
            <p:cNvSpPr/>
            <p:nvPr userDrawn="1"/>
          </p:nvSpPr>
          <p:spPr bwMode="auto">
            <a:xfrm rot="5400000">
              <a:off x="8108918" y="181082"/>
              <a:ext cx="212938" cy="257365"/>
            </a:xfrm>
            <a:custGeom>
              <a:avLst/>
              <a:gdLst>
                <a:gd name="T0" fmla="*/ 4 w 59"/>
                <a:gd name="T1" fmla="*/ 10 h 71"/>
                <a:gd name="T2" fmla="*/ 49 w 59"/>
                <a:gd name="T3" fmla="*/ 16 h 71"/>
                <a:gd name="T4" fmla="*/ 44 w 59"/>
                <a:gd name="T5" fmla="*/ 60 h 71"/>
                <a:gd name="T6" fmla="*/ 0 w 59"/>
                <a:gd name="T7" fmla="*/ 57 h 71"/>
                <a:gd name="T8" fmla="*/ 15 w 59"/>
                <a:gd name="T9" fmla="*/ 43 h 71"/>
                <a:gd name="T10" fmla="*/ 9 w 59"/>
                <a:gd name="T11" fmla="*/ 15 h 71"/>
                <a:gd name="T12" fmla="*/ 4 w 59"/>
                <a:gd name="T13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1">
                  <a:moveTo>
                    <a:pt x="4" y="10"/>
                  </a:moveTo>
                  <a:cubicBezTo>
                    <a:pt x="19" y="0"/>
                    <a:pt x="38" y="2"/>
                    <a:pt x="49" y="16"/>
                  </a:cubicBezTo>
                  <a:cubicBezTo>
                    <a:pt x="59" y="30"/>
                    <a:pt x="57" y="48"/>
                    <a:pt x="44" y="60"/>
                  </a:cubicBezTo>
                  <a:cubicBezTo>
                    <a:pt x="31" y="71"/>
                    <a:pt x="12" y="70"/>
                    <a:pt x="0" y="57"/>
                  </a:cubicBezTo>
                  <a:cubicBezTo>
                    <a:pt x="5" y="53"/>
                    <a:pt x="11" y="50"/>
                    <a:pt x="15" y="43"/>
                  </a:cubicBezTo>
                  <a:cubicBezTo>
                    <a:pt x="19" y="33"/>
                    <a:pt x="17" y="22"/>
                    <a:pt x="9" y="15"/>
                  </a:cubicBezTo>
                  <a:cubicBezTo>
                    <a:pt x="7" y="14"/>
                    <a:pt x="5" y="13"/>
                    <a:pt x="4" y="10"/>
                  </a:cubicBezTo>
                  <a:close/>
                </a:path>
              </a:pathLst>
            </a:custGeom>
            <a:solidFill>
              <a:srgbClr val="4AB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72">
              <a:extLst>
                <a:ext uri="{FF2B5EF4-FFF2-40B4-BE49-F238E27FC236}">
                  <a16:creationId xmlns:a16="http://schemas.microsoft.com/office/drawing/2014/main" id="{0C53759D-C8EF-48CD-878A-7ED6E5648F0A}"/>
                </a:ext>
              </a:extLst>
            </p:cNvPr>
            <p:cNvSpPr/>
            <p:nvPr userDrawn="1"/>
          </p:nvSpPr>
          <p:spPr bwMode="auto">
            <a:xfrm rot="5400000">
              <a:off x="8763819" y="811473"/>
              <a:ext cx="225195" cy="246642"/>
            </a:xfrm>
            <a:custGeom>
              <a:avLst/>
              <a:gdLst>
                <a:gd name="T0" fmla="*/ 0 w 62"/>
                <a:gd name="T1" fmla="*/ 23 h 68"/>
                <a:gd name="T2" fmla="*/ 37 w 62"/>
                <a:gd name="T3" fmla="*/ 5 h 68"/>
                <a:gd name="T4" fmla="*/ 60 w 62"/>
                <a:gd name="T5" fmla="*/ 40 h 68"/>
                <a:gd name="T6" fmla="*/ 28 w 62"/>
                <a:gd name="T7" fmla="*/ 67 h 68"/>
                <a:gd name="T8" fmla="*/ 25 w 62"/>
                <a:gd name="T9" fmla="*/ 66 h 68"/>
                <a:gd name="T10" fmla="*/ 27 w 62"/>
                <a:gd name="T11" fmla="*/ 58 h 68"/>
                <a:gd name="T12" fmla="*/ 8 w 62"/>
                <a:gd name="T13" fmla="*/ 25 h 68"/>
                <a:gd name="T14" fmla="*/ 0 w 62"/>
                <a:gd name="T15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68">
                  <a:moveTo>
                    <a:pt x="0" y="23"/>
                  </a:moveTo>
                  <a:cubicBezTo>
                    <a:pt x="6" y="8"/>
                    <a:pt x="21" y="0"/>
                    <a:pt x="37" y="5"/>
                  </a:cubicBezTo>
                  <a:cubicBezTo>
                    <a:pt x="52" y="9"/>
                    <a:pt x="62" y="24"/>
                    <a:pt x="60" y="40"/>
                  </a:cubicBezTo>
                  <a:cubicBezTo>
                    <a:pt x="58" y="56"/>
                    <a:pt x="44" y="68"/>
                    <a:pt x="28" y="67"/>
                  </a:cubicBezTo>
                  <a:cubicBezTo>
                    <a:pt x="27" y="67"/>
                    <a:pt x="26" y="67"/>
                    <a:pt x="25" y="66"/>
                  </a:cubicBezTo>
                  <a:cubicBezTo>
                    <a:pt x="23" y="63"/>
                    <a:pt x="26" y="61"/>
                    <a:pt x="27" y="58"/>
                  </a:cubicBezTo>
                  <a:cubicBezTo>
                    <a:pt x="36" y="41"/>
                    <a:pt x="27" y="26"/>
                    <a:pt x="8" y="25"/>
                  </a:cubicBezTo>
                  <a:cubicBezTo>
                    <a:pt x="5" y="25"/>
                    <a:pt x="2" y="25"/>
                    <a:pt x="0" y="23"/>
                  </a:cubicBezTo>
                  <a:close/>
                </a:path>
              </a:pathLst>
            </a:custGeom>
            <a:solidFill>
              <a:srgbClr val="4AB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173">
              <a:extLst>
                <a:ext uri="{FF2B5EF4-FFF2-40B4-BE49-F238E27FC236}">
                  <a16:creationId xmlns:a16="http://schemas.microsoft.com/office/drawing/2014/main" id="{B3412242-637F-4911-B0B3-7E287C9A73EC}"/>
                </a:ext>
              </a:extLst>
            </p:cNvPr>
            <p:cNvSpPr/>
            <p:nvPr userDrawn="1"/>
          </p:nvSpPr>
          <p:spPr bwMode="auto">
            <a:xfrm rot="5400000">
              <a:off x="8853435" y="81508"/>
              <a:ext cx="185365" cy="196088"/>
            </a:xfrm>
            <a:custGeom>
              <a:avLst/>
              <a:gdLst>
                <a:gd name="T0" fmla="*/ 48 w 51"/>
                <a:gd name="T1" fmla="*/ 17 h 54"/>
                <a:gd name="T2" fmla="*/ 42 w 51"/>
                <a:gd name="T3" fmla="*/ 45 h 54"/>
                <a:gd name="T4" fmla="*/ 5 w 51"/>
                <a:gd name="T5" fmla="*/ 42 h 54"/>
                <a:gd name="T6" fmla="*/ 0 w 51"/>
                <a:gd name="T7" fmla="*/ 39 h 54"/>
                <a:gd name="T8" fmla="*/ 30 w 51"/>
                <a:gd name="T9" fmla="*/ 0 h 54"/>
                <a:gd name="T10" fmla="*/ 48 w 51"/>
                <a:gd name="T11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4">
                  <a:moveTo>
                    <a:pt x="48" y="17"/>
                  </a:moveTo>
                  <a:cubicBezTo>
                    <a:pt x="51" y="28"/>
                    <a:pt x="50" y="37"/>
                    <a:pt x="42" y="45"/>
                  </a:cubicBezTo>
                  <a:cubicBezTo>
                    <a:pt x="35" y="52"/>
                    <a:pt x="16" y="54"/>
                    <a:pt x="5" y="42"/>
                  </a:cubicBezTo>
                  <a:cubicBezTo>
                    <a:pt x="4" y="40"/>
                    <a:pt x="3" y="37"/>
                    <a:pt x="0" y="39"/>
                  </a:cubicBezTo>
                  <a:cubicBezTo>
                    <a:pt x="3" y="21"/>
                    <a:pt x="13" y="8"/>
                    <a:pt x="30" y="0"/>
                  </a:cubicBezTo>
                  <a:cubicBezTo>
                    <a:pt x="38" y="4"/>
                    <a:pt x="46" y="8"/>
                    <a:pt x="48" y="1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74">
              <a:extLst>
                <a:ext uri="{FF2B5EF4-FFF2-40B4-BE49-F238E27FC236}">
                  <a16:creationId xmlns:a16="http://schemas.microsoft.com/office/drawing/2014/main" id="{6B5AA6D9-F7DC-4D74-8526-72A2F98975A3}"/>
                </a:ext>
              </a:extLst>
            </p:cNvPr>
            <p:cNvSpPr/>
            <p:nvPr userDrawn="1"/>
          </p:nvSpPr>
          <p:spPr bwMode="auto">
            <a:xfrm rot="5400000">
              <a:off x="8450539" y="132062"/>
              <a:ext cx="76596" cy="304854"/>
            </a:xfrm>
            <a:custGeom>
              <a:avLst/>
              <a:gdLst>
                <a:gd name="T0" fmla="*/ 20 w 21"/>
                <a:gd name="T1" fmla="*/ 42 h 84"/>
                <a:gd name="T2" fmla="*/ 21 w 21"/>
                <a:gd name="T3" fmla="*/ 76 h 84"/>
                <a:gd name="T4" fmla="*/ 14 w 21"/>
                <a:gd name="T5" fmla="*/ 81 h 84"/>
                <a:gd name="T6" fmla="*/ 13 w 21"/>
                <a:gd name="T7" fmla="*/ 81 h 84"/>
                <a:gd name="T8" fmla="*/ 2 w 21"/>
                <a:gd name="T9" fmla="*/ 80 h 84"/>
                <a:gd name="T10" fmla="*/ 1 w 21"/>
                <a:gd name="T11" fmla="*/ 68 h 84"/>
                <a:gd name="T12" fmla="*/ 1 w 21"/>
                <a:gd name="T13" fmla="*/ 8 h 84"/>
                <a:gd name="T14" fmla="*/ 8 w 21"/>
                <a:gd name="T15" fmla="*/ 0 h 84"/>
                <a:gd name="T16" fmla="*/ 20 w 21"/>
                <a:gd name="T17" fmla="*/ 13 h 84"/>
                <a:gd name="T18" fmla="*/ 20 w 21"/>
                <a:gd name="T19" fmla="*/ 42 h 84"/>
                <a:gd name="T20" fmla="*/ 20 w 21"/>
                <a:gd name="T21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84">
                  <a:moveTo>
                    <a:pt x="20" y="42"/>
                  </a:moveTo>
                  <a:cubicBezTo>
                    <a:pt x="20" y="53"/>
                    <a:pt x="20" y="64"/>
                    <a:pt x="21" y="76"/>
                  </a:cubicBezTo>
                  <a:cubicBezTo>
                    <a:pt x="21" y="81"/>
                    <a:pt x="19" y="83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9" y="80"/>
                    <a:pt x="4" y="84"/>
                    <a:pt x="2" y="80"/>
                  </a:cubicBezTo>
                  <a:cubicBezTo>
                    <a:pt x="0" y="77"/>
                    <a:pt x="1" y="72"/>
                    <a:pt x="1" y="68"/>
                  </a:cubicBezTo>
                  <a:cubicBezTo>
                    <a:pt x="1" y="48"/>
                    <a:pt x="1" y="28"/>
                    <a:pt x="1" y="8"/>
                  </a:cubicBezTo>
                  <a:cubicBezTo>
                    <a:pt x="1" y="3"/>
                    <a:pt x="1" y="0"/>
                    <a:pt x="8" y="0"/>
                  </a:cubicBezTo>
                  <a:cubicBezTo>
                    <a:pt x="20" y="1"/>
                    <a:pt x="20" y="1"/>
                    <a:pt x="20" y="13"/>
                  </a:cubicBezTo>
                  <a:cubicBezTo>
                    <a:pt x="21" y="23"/>
                    <a:pt x="20" y="3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</a:path>
              </a:pathLst>
            </a:custGeom>
            <a:solidFill>
              <a:srgbClr val="ECE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75">
              <a:extLst>
                <a:ext uri="{FF2B5EF4-FFF2-40B4-BE49-F238E27FC236}">
                  <a16:creationId xmlns:a16="http://schemas.microsoft.com/office/drawing/2014/main" id="{76053ACD-30C9-42E0-80AB-51940BD362C2}"/>
                </a:ext>
              </a:extLst>
            </p:cNvPr>
            <p:cNvSpPr/>
            <p:nvPr userDrawn="1"/>
          </p:nvSpPr>
          <p:spPr bwMode="auto">
            <a:xfrm rot="5400000">
              <a:off x="8717861" y="616919"/>
              <a:ext cx="292600" cy="75065"/>
            </a:xfrm>
            <a:custGeom>
              <a:avLst/>
              <a:gdLst>
                <a:gd name="T0" fmla="*/ 40 w 81"/>
                <a:gd name="T1" fmla="*/ 20 h 21"/>
                <a:gd name="T2" fmla="*/ 5 w 81"/>
                <a:gd name="T3" fmla="*/ 20 h 21"/>
                <a:gd name="T4" fmla="*/ 0 w 81"/>
                <a:gd name="T5" fmla="*/ 14 h 21"/>
                <a:gd name="T6" fmla="*/ 14 w 81"/>
                <a:gd name="T7" fmla="*/ 0 h 21"/>
                <a:gd name="T8" fmla="*/ 73 w 81"/>
                <a:gd name="T9" fmla="*/ 0 h 21"/>
                <a:gd name="T10" fmla="*/ 78 w 81"/>
                <a:gd name="T11" fmla="*/ 5 h 21"/>
                <a:gd name="T12" fmla="*/ 78 w 81"/>
                <a:gd name="T13" fmla="*/ 19 h 21"/>
                <a:gd name="T14" fmla="*/ 64 w 81"/>
                <a:gd name="T15" fmla="*/ 19 h 21"/>
                <a:gd name="T16" fmla="*/ 40 w 81"/>
                <a:gd name="T17" fmla="*/ 19 h 21"/>
                <a:gd name="T18" fmla="*/ 40 w 81"/>
                <a:gd name="T1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21">
                  <a:moveTo>
                    <a:pt x="40" y="20"/>
                  </a:moveTo>
                  <a:cubicBezTo>
                    <a:pt x="28" y="20"/>
                    <a:pt x="17" y="19"/>
                    <a:pt x="5" y="20"/>
                  </a:cubicBezTo>
                  <a:cubicBezTo>
                    <a:pt x="1" y="20"/>
                    <a:pt x="0" y="18"/>
                    <a:pt x="0" y="14"/>
                  </a:cubicBezTo>
                  <a:cubicBezTo>
                    <a:pt x="0" y="0"/>
                    <a:pt x="0" y="0"/>
                    <a:pt x="14" y="0"/>
                  </a:cubicBezTo>
                  <a:cubicBezTo>
                    <a:pt x="33" y="0"/>
                    <a:pt x="53" y="0"/>
                    <a:pt x="73" y="0"/>
                  </a:cubicBezTo>
                  <a:cubicBezTo>
                    <a:pt x="77" y="0"/>
                    <a:pt x="80" y="1"/>
                    <a:pt x="78" y="5"/>
                  </a:cubicBezTo>
                  <a:cubicBezTo>
                    <a:pt x="77" y="10"/>
                    <a:pt x="81" y="16"/>
                    <a:pt x="78" y="19"/>
                  </a:cubicBezTo>
                  <a:cubicBezTo>
                    <a:pt x="74" y="21"/>
                    <a:pt x="69" y="19"/>
                    <a:pt x="64" y="19"/>
                  </a:cubicBezTo>
                  <a:cubicBezTo>
                    <a:pt x="56" y="19"/>
                    <a:pt x="48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lose/>
                </a:path>
              </a:pathLst>
            </a:custGeom>
            <a:solidFill>
              <a:srgbClr val="FC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76">
              <a:extLst>
                <a:ext uri="{FF2B5EF4-FFF2-40B4-BE49-F238E27FC236}">
                  <a16:creationId xmlns:a16="http://schemas.microsoft.com/office/drawing/2014/main" id="{050AEE80-718A-4AD6-A117-129661ACBA97}"/>
                </a:ext>
              </a:extLst>
            </p:cNvPr>
            <p:cNvSpPr/>
            <p:nvPr userDrawn="1"/>
          </p:nvSpPr>
          <p:spPr bwMode="auto">
            <a:xfrm rot="5400000">
              <a:off x="8757691" y="790026"/>
              <a:ext cx="170046" cy="163918"/>
            </a:xfrm>
            <a:custGeom>
              <a:avLst/>
              <a:gdLst>
                <a:gd name="T0" fmla="*/ 10 w 47"/>
                <a:gd name="T1" fmla="*/ 2 h 45"/>
                <a:gd name="T2" fmla="*/ 33 w 47"/>
                <a:gd name="T3" fmla="*/ 6 h 45"/>
                <a:gd name="T4" fmla="*/ 38 w 47"/>
                <a:gd name="T5" fmla="*/ 40 h 45"/>
                <a:gd name="T6" fmla="*/ 35 w 47"/>
                <a:gd name="T7" fmla="*/ 45 h 45"/>
                <a:gd name="T8" fmla="*/ 10 w 47"/>
                <a:gd name="T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10" y="2"/>
                  </a:moveTo>
                  <a:cubicBezTo>
                    <a:pt x="17" y="2"/>
                    <a:pt x="26" y="0"/>
                    <a:pt x="33" y="6"/>
                  </a:cubicBezTo>
                  <a:cubicBezTo>
                    <a:pt x="45" y="15"/>
                    <a:pt x="47" y="27"/>
                    <a:pt x="38" y="40"/>
                  </a:cubicBezTo>
                  <a:cubicBezTo>
                    <a:pt x="37" y="42"/>
                    <a:pt x="36" y="44"/>
                    <a:pt x="35" y="45"/>
                  </a:cubicBezTo>
                  <a:cubicBezTo>
                    <a:pt x="13" y="44"/>
                    <a:pt x="0" y="21"/>
                    <a:pt x="10" y="2"/>
                  </a:cubicBezTo>
                  <a:close/>
                </a:path>
              </a:pathLst>
            </a:custGeom>
            <a:solidFill>
              <a:srgbClr val="FC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177">
              <a:extLst>
                <a:ext uri="{FF2B5EF4-FFF2-40B4-BE49-F238E27FC236}">
                  <a16:creationId xmlns:a16="http://schemas.microsoft.com/office/drawing/2014/main" id="{B9977663-C5BE-4D6F-A9E1-28A2B5AB363F}"/>
                </a:ext>
              </a:extLst>
            </p:cNvPr>
            <p:cNvSpPr/>
            <p:nvPr userDrawn="1"/>
          </p:nvSpPr>
          <p:spPr bwMode="auto">
            <a:xfrm rot="5400000">
              <a:off x="8160237" y="132826"/>
              <a:ext cx="124086" cy="170046"/>
            </a:xfrm>
            <a:custGeom>
              <a:avLst/>
              <a:gdLst>
                <a:gd name="T0" fmla="*/ 17 w 34"/>
                <a:gd name="T1" fmla="*/ 0 h 47"/>
                <a:gd name="T2" fmla="*/ 32 w 34"/>
                <a:gd name="T3" fmla="*/ 25 h 47"/>
                <a:gd name="T4" fmla="*/ 13 w 34"/>
                <a:gd name="T5" fmla="*/ 47 h 47"/>
                <a:gd name="T6" fmla="*/ 17 w 34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7">
                  <a:moveTo>
                    <a:pt x="17" y="0"/>
                  </a:moveTo>
                  <a:cubicBezTo>
                    <a:pt x="28" y="5"/>
                    <a:pt x="34" y="15"/>
                    <a:pt x="32" y="25"/>
                  </a:cubicBezTo>
                  <a:cubicBezTo>
                    <a:pt x="30" y="37"/>
                    <a:pt x="23" y="45"/>
                    <a:pt x="13" y="47"/>
                  </a:cubicBezTo>
                  <a:cubicBezTo>
                    <a:pt x="0" y="31"/>
                    <a:pt x="2" y="14"/>
                    <a:pt x="17" y="0"/>
                  </a:cubicBez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78">
              <a:extLst>
                <a:ext uri="{FF2B5EF4-FFF2-40B4-BE49-F238E27FC236}">
                  <a16:creationId xmlns:a16="http://schemas.microsoft.com/office/drawing/2014/main" id="{1CA47EBC-3E2C-4870-9C7E-21F9803F733C}"/>
                </a:ext>
              </a:extLst>
            </p:cNvPr>
            <p:cNvSpPr/>
            <p:nvPr userDrawn="1"/>
          </p:nvSpPr>
          <p:spPr bwMode="auto">
            <a:xfrm rot="5400000">
              <a:off x="8676499" y="96061"/>
              <a:ext cx="379919" cy="435070"/>
            </a:xfrm>
            <a:custGeom>
              <a:avLst/>
              <a:gdLst>
                <a:gd name="T0" fmla="*/ 38 w 105"/>
                <a:gd name="T1" fmla="*/ 28 h 120"/>
                <a:gd name="T2" fmla="*/ 20 w 105"/>
                <a:gd name="T3" fmla="*/ 11 h 120"/>
                <a:gd name="T4" fmla="*/ 82 w 105"/>
                <a:gd name="T5" fmla="*/ 19 h 120"/>
                <a:gd name="T6" fmla="*/ 99 w 105"/>
                <a:gd name="T7" fmla="*/ 77 h 120"/>
                <a:gd name="T8" fmla="*/ 53 w 105"/>
                <a:gd name="T9" fmla="*/ 117 h 120"/>
                <a:gd name="T10" fmla="*/ 0 w 105"/>
                <a:gd name="T11" fmla="*/ 96 h 120"/>
                <a:gd name="T12" fmla="*/ 18 w 105"/>
                <a:gd name="T13" fmla="*/ 108 h 120"/>
                <a:gd name="T14" fmla="*/ 82 w 105"/>
                <a:gd name="T15" fmla="*/ 99 h 120"/>
                <a:gd name="T16" fmla="*/ 93 w 105"/>
                <a:gd name="T17" fmla="*/ 38 h 120"/>
                <a:gd name="T18" fmla="*/ 28 w 105"/>
                <a:gd name="T19" fmla="*/ 10 h 120"/>
                <a:gd name="T20" fmla="*/ 26 w 105"/>
                <a:gd name="T21" fmla="*/ 12 h 120"/>
                <a:gd name="T22" fmla="*/ 28 w 105"/>
                <a:gd name="T23" fmla="*/ 14 h 120"/>
                <a:gd name="T24" fmla="*/ 38 w 105"/>
                <a:gd name="T25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38" y="28"/>
                  </a:moveTo>
                  <a:cubicBezTo>
                    <a:pt x="34" y="21"/>
                    <a:pt x="27" y="16"/>
                    <a:pt x="20" y="11"/>
                  </a:cubicBezTo>
                  <a:cubicBezTo>
                    <a:pt x="38" y="0"/>
                    <a:pt x="65" y="3"/>
                    <a:pt x="82" y="19"/>
                  </a:cubicBezTo>
                  <a:cubicBezTo>
                    <a:pt x="99" y="35"/>
                    <a:pt x="105" y="55"/>
                    <a:pt x="99" y="77"/>
                  </a:cubicBezTo>
                  <a:cubicBezTo>
                    <a:pt x="92" y="99"/>
                    <a:pt x="76" y="113"/>
                    <a:pt x="53" y="117"/>
                  </a:cubicBezTo>
                  <a:cubicBezTo>
                    <a:pt x="32" y="120"/>
                    <a:pt x="14" y="113"/>
                    <a:pt x="0" y="96"/>
                  </a:cubicBezTo>
                  <a:cubicBezTo>
                    <a:pt x="8" y="98"/>
                    <a:pt x="12" y="105"/>
                    <a:pt x="18" y="108"/>
                  </a:cubicBezTo>
                  <a:cubicBezTo>
                    <a:pt x="35" y="118"/>
                    <a:pt x="66" y="117"/>
                    <a:pt x="82" y="99"/>
                  </a:cubicBezTo>
                  <a:cubicBezTo>
                    <a:pt x="99" y="82"/>
                    <a:pt x="102" y="58"/>
                    <a:pt x="93" y="38"/>
                  </a:cubicBezTo>
                  <a:cubicBezTo>
                    <a:pt x="84" y="16"/>
                    <a:pt x="51" y="2"/>
                    <a:pt x="28" y="10"/>
                  </a:cubicBezTo>
                  <a:cubicBezTo>
                    <a:pt x="27" y="10"/>
                    <a:pt x="26" y="10"/>
                    <a:pt x="26" y="12"/>
                  </a:cubicBezTo>
                  <a:cubicBezTo>
                    <a:pt x="25" y="13"/>
                    <a:pt x="27" y="14"/>
                    <a:pt x="28" y="14"/>
                  </a:cubicBezTo>
                  <a:cubicBezTo>
                    <a:pt x="34" y="17"/>
                    <a:pt x="38" y="21"/>
                    <a:pt x="38" y="28"/>
                  </a:cubicBezTo>
                  <a:close/>
                </a:path>
              </a:pathLst>
            </a:custGeom>
            <a:solidFill>
              <a:srgbClr val="90C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221">
              <a:extLst>
                <a:ext uri="{FF2B5EF4-FFF2-40B4-BE49-F238E27FC236}">
                  <a16:creationId xmlns:a16="http://schemas.microsoft.com/office/drawing/2014/main" id="{EACF09C0-D68D-4F4C-BF84-00C4E67E9EF4}"/>
                </a:ext>
              </a:extLst>
            </p:cNvPr>
            <p:cNvSpPr/>
            <p:nvPr userDrawn="1"/>
          </p:nvSpPr>
          <p:spPr bwMode="auto">
            <a:xfrm rot="5400000">
              <a:off x="8796755" y="1518461"/>
              <a:ext cx="163918" cy="171577"/>
            </a:xfrm>
            <a:custGeom>
              <a:avLst/>
              <a:gdLst>
                <a:gd name="T0" fmla="*/ 23 w 45"/>
                <a:gd name="T1" fmla="*/ 1 h 47"/>
                <a:gd name="T2" fmla="*/ 45 w 45"/>
                <a:gd name="T3" fmla="*/ 24 h 47"/>
                <a:gd name="T4" fmla="*/ 23 w 45"/>
                <a:gd name="T5" fmla="*/ 47 h 47"/>
                <a:gd name="T6" fmla="*/ 0 w 45"/>
                <a:gd name="T7" fmla="*/ 24 h 47"/>
                <a:gd name="T8" fmla="*/ 23 w 45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23" y="1"/>
                  </a:moveTo>
                  <a:cubicBezTo>
                    <a:pt x="35" y="0"/>
                    <a:pt x="45" y="12"/>
                    <a:pt x="45" y="24"/>
                  </a:cubicBezTo>
                  <a:cubicBezTo>
                    <a:pt x="45" y="35"/>
                    <a:pt x="34" y="46"/>
                    <a:pt x="23" y="47"/>
                  </a:cubicBezTo>
                  <a:cubicBezTo>
                    <a:pt x="11" y="47"/>
                    <a:pt x="0" y="36"/>
                    <a:pt x="0" y="24"/>
                  </a:cubicBezTo>
                  <a:cubicBezTo>
                    <a:pt x="0" y="10"/>
                    <a:pt x="9" y="1"/>
                    <a:pt x="23" y="1"/>
                  </a:cubicBezTo>
                  <a:close/>
                </a:path>
              </a:pathLst>
            </a:custGeom>
            <a:solidFill>
              <a:srgbClr val="FA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82FC49F-6CBB-4F8B-8A20-FA33F884ADB5}"/>
                </a:ext>
              </a:extLst>
            </p:cNvPr>
            <p:cNvSpPr/>
            <p:nvPr/>
          </p:nvSpPr>
          <p:spPr>
            <a:xfrm>
              <a:off x="7380312" y="179152"/>
              <a:ext cx="215361" cy="215361"/>
            </a:xfrm>
            <a:prstGeom prst="ellipse">
              <a:avLst/>
            </a:prstGeom>
            <a:solidFill>
              <a:srgbClr val="4AB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E0463EC-0A48-48DE-8127-CD4ADEF9A5D1}"/>
              </a:ext>
            </a:extLst>
          </p:cNvPr>
          <p:cNvSpPr/>
          <p:nvPr userDrawn="1"/>
        </p:nvSpPr>
        <p:spPr>
          <a:xfrm>
            <a:off x="44030" y="0"/>
            <a:ext cx="666453" cy="5143500"/>
          </a:xfrm>
          <a:prstGeom prst="rect">
            <a:avLst/>
          </a:prstGeom>
          <a:solidFill>
            <a:srgbClr val="027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Lágrima 22">
            <a:extLst>
              <a:ext uri="{FF2B5EF4-FFF2-40B4-BE49-F238E27FC236}">
                <a16:creationId xmlns:a16="http://schemas.microsoft.com/office/drawing/2014/main" id="{641AF74B-24CB-4CFB-A447-E73E4A5FFC75}"/>
              </a:ext>
            </a:extLst>
          </p:cNvPr>
          <p:cNvSpPr/>
          <p:nvPr userDrawn="1"/>
        </p:nvSpPr>
        <p:spPr>
          <a:xfrm rot="10800000">
            <a:off x="456951" y="4194222"/>
            <a:ext cx="935395" cy="935395"/>
          </a:xfrm>
          <a:prstGeom prst="teardrop">
            <a:avLst/>
          </a:prstGeom>
          <a:solidFill>
            <a:srgbClr val="90C68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2555224E-57B4-4983-BB64-AE7C1E794D54}"/>
              </a:ext>
            </a:extLst>
          </p:cNvPr>
          <p:cNvSpPr/>
          <p:nvPr userDrawn="1"/>
        </p:nvSpPr>
        <p:spPr bwMode="auto">
          <a:xfrm>
            <a:off x="595479" y="4328751"/>
            <a:ext cx="678531" cy="667370"/>
          </a:xfrm>
          <a:custGeom>
            <a:avLst/>
            <a:gdLst>
              <a:gd name="T0" fmla="*/ 93 w 125"/>
              <a:gd name="T1" fmla="*/ 117 h 123"/>
              <a:gd name="T2" fmla="*/ 85 w 125"/>
              <a:gd name="T3" fmla="*/ 119 h 123"/>
              <a:gd name="T4" fmla="*/ 82 w 125"/>
              <a:gd name="T5" fmla="*/ 108 h 123"/>
              <a:gd name="T6" fmla="*/ 71 w 125"/>
              <a:gd name="T7" fmla="*/ 108 h 123"/>
              <a:gd name="T8" fmla="*/ 65 w 125"/>
              <a:gd name="T9" fmla="*/ 119 h 123"/>
              <a:gd name="T10" fmla="*/ 65 w 125"/>
              <a:gd name="T11" fmla="*/ 104 h 123"/>
              <a:gd name="T12" fmla="*/ 57 w 125"/>
              <a:gd name="T13" fmla="*/ 94 h 123"/>
              <a:gd name="T14" fmla="*/ 49 w 125"/>
              <a:gd name="T15" fmla="*/ 103 h 123"/>
              <a:gd name="T16" fmla="*/ 43 w 125"/>
              <a:gd name="T17" fmla="*/ 99 h 123"/>
              <a:gd name="T18" fmla="*/ 49 w 125"/>
              <a:gd name="T19" fmla="*/ 86 h 123"/>
              <a:gd name="T20" fmla="*/ 41 w 125"/>
              <a:gd name="T21" fmla="*/ 81 h 123"/>
              <a:gd name="T22" fmla="*/ 26 w 125"/>
              <a:gd name="T23" fmla="*/ 88 h 123"/>
              <a:gd name="T24" fmla="*/ 35 w 125"/>
              <a:gd name="T25" fmla="*/ 76 h 123"/>
              <a:gd name="T26" fmla="*/ 30 w 125"/>
              <a:gd name="T27" fmla="*/ 67 h 123"/>
              <a:gd name="T28" fmla="*/ 18 w 125"/>
              <a:gd name="T29" fmla="*/ 73 h 123"/>
              <a:gd name="T30" fmla="*/ 14 w 125"/>
              <a:gd name="T31" fmla="*/ 67 h 123"/>
              <a:gd name="T32" fmla="*/ 22 w 125"/>
              <a:gd name="T33" fmla="*/ 59 h 123"/>
              <a:gd name="T34" fmla="*/ 16 w 125"/>
              <a:gd name="T35" fmla="*/ 51 h 123"/>
              <a:gd name="T36" fmla="*/ 1 w 125"/>
              <a:gd name="T37" fmla="*/ 52 h 123"/>
              <a:gd name="T38" fmla="*/ 14 w 125"/>
              <a:gd name="T39" fmla="*/ 44 h 123"/>
              <a:gd name="T40" fmla="*/ 17 w 125"/>
              <a:gd name="T41" fmla="*/ 34 h 123"/>
              <a:gd name="T42" fmla="*/ 8 w 125"/>
              <a:gd name="T43" fmla="*/ 28 h 123"/>
              <a:gd name="T44" fmla="*/ 11 w 125"/>
              <a:gd name="T45" fmla="*/ 21 h 123"/>
              <a:gd name="T46" fmla="*/ 23 w 125"/>
              <a:gd name="T47" fmla="*/ 23 h 123"/>
              <a:gd name="T48" fmla="*/ 28 w 125"/>
              <a:gd name="T49" fmla="*/ 15 h 123"/>
              <a:gd name="T50" fmla="*/ 27 w 125"/>
              <a:gd name="T51" fmla="*/ 4 h 123"/>
              <a:gd name="T52" fmla="*/ 35 w 125"/>
              <a:gd name="T53" fmla="*/ 14 h 123"/>
              <a:gd name="T54" fmla="*/ 46 w 125"/>
              <a:gd name="T55" fmla="*/ 14 h 123"/>
              <a:gd name="T56" fmla="*/ 51 w 125"/>
              <a:gd name="T57" fmla="*/ 4 h 123"/>
              <a:gd name="T58" fmla="*/ 58 w 125"/>
              <a:gd name="T59" fmla="*/ 6 h 123"/>
              <a:gd name="T60" fmla="*/ 56 w 125"/>
              <a:gd name="T61" fmla="*/ 17 h 123"/>
              <a:gd name="T62" fmla="*/ 65 w 125"/>
              <a:gd name="T63" fmla="*/ 22 h 123"/>
              <a:gd name="T64" fmla="*/ 77 w 125"/>
              <a:gd name="T65" fmla="*/ 13 h 123"/>
              <a:gd name="T66" fmla="*/ 70 w 125"/>
              <a:gd name="T67" fmla="*/ 27 h 123"/>
              <a:gd name="T68" fmla="*/ 76 w 125"/>
              <a:gd name="T69" fmla="*/ 36 h 123"/>
              <a:gd name="T70" fmla="*/ 87 w 125"/>
              <a:gd name="T71" fmla="*/ 29 h 123"/>
              <a:gd name="T72" fmla="*/ 91 w 125"/>
              <a:gd name="T73" fmla="*/ 35 h 123"/>
              <a:gd name="T74" fmla="*/ 84 w 125"/>
              <a:gd name="T75" fmla="*/ 43 h 123"/>
              <a:gd name="T76" fmla="*/ 94 w 125"/>
              <a:gd name="T77" fmla="*/ 50 h 123"/>
              <a:gd name="T78" fmla="*/ 108 w 125"/>
              <a:gd name="T79" fmla="*/ 46 h 123"/>
              <a:gd name="T80" fmla="*/ 99 w 125"/>
              <a:gd name="T81" fmla="*/ 55 h 123"/>
              <a:gd name="T82" fmla="*/ 104 w 125"/>
              <a:gd name="T83" fmla="*/ 64 h 123"/>
              <a:gd name="T84" fmla="*/ 116 w 125"/>
              <a:gd name="T85" fmla="*/ 60 h 123"/>
              <a:gd name="T86" fmla="*/ 119 w 125"/>
              <a:gd name="T87" fmla="*/ 67 h 123"/>
              <a:gd name="T88" fmla="*/ 109 w 125"/>
              <a:gd name="T89" fmla="*/ 73 h 123"/>
              <a:gd name="T90" fmla="*/ 112 w 125"/>
              <a:gd name="T91" fmla="*/ 82 h 123"/>
              <a:gd name="T92" fmla="*/ 124 w 125"/>
              <a:gd name="T93" fmla="*/ 89 h 123"/>
              <a:gd name="T94" fmla="*/ 111 w 125"/>
              <a:gd name="T95" fmla="*/ 90 h 123"/>
              <a:gd name="T96" fmla="*/ 105 w 125"/>
              <a:gd name="T97" fmla="*/ 96 h 123"/>
              <a:gd name="T98" fmla="*/ 112 w 125"/>
              <a:gd name="T99" fmla="*/ 105 h 123"/>
              <a:gd name="T100" fmla="*/ 107 w 125"/>
              <a:gd name="T101" fmla="*/ 110 h 123"/>
              <a:gd name="T102" fmla="*/ 98 w 125"/>
              <a:gd name="T103" fmla="*/ 103 h 123"/>
              <a:gd name="T104" fmla="*/ 91 w 125"/>
              <a:gd name="T105" fmla="*/ 10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5" h="123">
                <a:moveTo>
                  <a:pt x="91" y="109"/>
                </a:moveTo>
                <a:cubicBezTo>
                  <a:pt x="92" y="112"/>
                  <a:pt x="92" y="114"/>
                  <a:pt x="93" y="117"/>
                </a:cubicBezTo>
                <a:cubicBezTo>
                  <a:pt x="93" y="120"/>
                  <a:pt x="92" y="122"/>
                  <a:pt x="90" y="122"/>
                </a:cubicBezTo>
                <a:cubicBezTo>
                  <a:pt x="87" y="123"/>
                  <a:pt x="86" y="121"/>
                  <a:pt x="85" y="119"/>
                </a:cubicBezTo>
                <a:cubicBezTo>
                  <a:pt x="85" y="116"/>
                  <a:pt x="85" y="113"/>
                  <a:pt x="84" y="110"/>
                </a:cubicBezTo>
                <a:cubicBezTo>
                  <a:pt x="84" y="109"/>
                  <a:pt x="84" y="108"/>
                  <a:pt x="82" y="108"/>
                </a:cubicBezTo>
                <a:cubicBezTo>
                  <a:pt x="79" y="108"/>
                  <a:pt x="77" y="108"/>
                  <a:pt x="74" y="107"/>
                </a:cubicBezTo>
                <a:cubicBezTo>
                  <a:pt x="72" y="106"/>
                  <a:pt x="72" y="107"/>
                  <a:pt x="71" y="108"/>
                </a:cubicBezTo>
                <a:cubicBezTo>
                  <a:pt x="71" y="111"/>
                  <a:pt x="70" y="113"/>
                  <a:pt x="69" y="116"/>
                </a:cubicBezTo>
                <a:cubicBezTo>
                  <a:pt x="69" y="118"/>
                  <a:pt x="67" y="119"/>
                  <a:pt x="65" y="119"/>
                </a:cubicBezTo>
                <a:cubicBezTo>
                  <a:pt x="63" y="118"/>
                  <a:pt x="62" y="116"/>
                  <a:pt x="62" y="114"/>
                </a:cubicBezTo>
                <a:cubicBezTo>
                  <a:pt x="63" y="110"/>
                  <a:pt x="64" y="107"/>
                  <a:pt x="65" y="104"/>
                </a:cubicBezTo>
                <a:cubicBezTo>
                  <a:pt x="65" y="103"/>
                  <a:pt x="65" y="102"/>
                  <a:pt x="64" y="101"/>
                </a:cubicBezTo>
                <a:cubicBezTo>
                  <a:pt x="61" y="99"/>
                  <a:pt x="59" y="96"/>
                  <a:pt x="57" y="94"/>
                </a:cubicBezTo>
                <a:cubicBezTo>
                  <a:pt x="56" y="93"/>
                  <a:pt x="55" y="93"/>
                  <a:pt x="54" y="94"/>
                </a:cubicBezTo>
                <a:cubicBezTo>
                  <a:pt x="53" y="97"/>
                  <a:pt x="51" y="100"/>
                  <a:pt x="49" y="103"/>
                </a:cubicBezTo>
                <a:cubicBezTo>
                  <a:pt x="48" y="105"/>
                  <a:pt x="46" y="106"/>
                  <a:pt x="44" y="105"/>
                </a:cubicBezTo>
                <a:cubicBezTo>
                  <a:pt x="42" y="104"/>
                  <a:pt x="42" y="101"/>
                  <a:pt x="43" y="99"/>
                </a:cubicBezTo>
                <a:cubicBezTo>
                  <a:pt x="45" y="96"/>
                  <a:pt x="47" y="92"/>
                  <a:pt x="49" y="89"/>
                </a:cubicBezTo>
                <a:cubicBezTo>
                  <a:pt x="50" y="88"/>
                  <a:pt x="50" y="87"/>
                  <a:pt x="49" y="86"/>
                </a:cubicBezTo>
                <a:cubicBezTo>
                  <a:pt x="47" y="84"/>
                  <a:pt x="45" y="82"/>
                  <a:pt x="44" y="81"/>
                </a:cubicBezTo>
                <a:cubicBezTo>
                  <a:pt x="43" y="80"/>
                  <a:pt x="42" y="80"/>
                  <a:pt x="41" y="81"/>
                </a:cubicBezTo>
                <a:cubicBezTo>
                  <a:pt x="38" y="83"/>
                  <a:pt x="35" y="85"/>
                  <a:pt x="33" y="88"/>
                </a:cubicBezTo>
                <a:cubicBezTo>
                  <a:pt x="30" y="90"/>
                  <a:pt x="28" y="90"/>
                  <a:pt x="26" y="88"/>
                </a:cubicBezTo>
                <a:cubicBezTo>
                  <a:pt x="25" y="86"/>
                  <a:pt x="25" y="84"/>
                  <a:pt x="28" y="82"/>
                </a:cubicBezTo>
                <a:cubicBezTo>
                  <a:pt x="30" y="80"/>
                  <a:pt x="33" y="78"/>
                  <a:pt x="35" y="76"/>
                </a:cubicBezTo>
                <a:cubicBezTo>
                  <a:pt x="37" y="75"/>
                  <a:pt x="37" y="74"/>
                  <a:pt x="35" y="73"/>
                </a:cubicBezTo>
                <a:cubicBezTo>
                  <a:pt x="33" y="71"/>
                  <a:pt x="31" y="69"/>
                  <a:pt x="30" y="67"/>
                </a:cubicBezTo>
                <a:cubicBezTo>
                  <a:pt x="28" y="66"/>
                  <a:pt x="28" y="66"/>
                  <a:pt x="26" y="67"/>
                </a:cubicBezTo>
                <a:cubicBezTo>
                  <a:pt x="24" y="69"/>
                  <a:pt x="21" y="71"/>
                  <a:pt x="18" y="73"/>
                </a:cubicBezTo>
                <a:cubicBezTo>
                  <a:pt x="16" y="75"/>
                  <a:pt x="14" y="75"/>
                  <a:pt x="12" y="73"/>
                </a:cubicBezTo>
                <a:cubicBezTo>
                  <a:pt x="11" y="71"/>
                  <a:pt x="11" y="69"/>
                  <a:pt x="14" y="67"/>
                </a:cubicBezTo>
                <a:cubicBezTo>
                  <a:pt x="16" y="65"/>
                  <a:pt x="19" y="63"/>
                  <a:pt x="21" y="61"/>
                </a:cubicBezTo>
                <a:cubicBezTo>
                  <a:pt x="23" y="61"/>
                  <a:pt x="23" y="60"/>
                  <a:pt x="22" y="59"/>
                </a:cubicBezTo>
                <a:cubicBezTo>
                  <a:pt x="20" y="57"/>
                  <a:pt x="19" y="54"/>
                  <a:pt x="18" y="52"/>
                </a:cubicBezTo>
                <a:cubicBezTo>
                  <a:pt x="17" y="51"/>
                  <a:pt x="17" y="51"/>
                  <a:pt x="16" y="51"/>
                </a:cubicBezTo>
                <a:cubicBezTo>
                  <a:pt x="13" y="52"/>
                  <a:pt x="9" y="53"/>
                  <a:pt x="6" y="54"/>
                </a:cubicBezTo>
                <a:cubicBezTo>
                  <a:pt x="4" y="54"/>
                  <a:pt x="2" y="54"/>
                  <a:pt x="1" y="52"/>
                </a:cubicBezTo>
                <a:cubicBezTo>
                  <a:pt x="0" y="50"/>
                  <a:pt x="2" y="47"/>
                  <a:pt x="4" y="47"/>
                </a:cubicBezTo>
                <a:cubicBezTo>
                  <a:pt x="7" y="46"/>
                  <a:pt x="11" y="45"/>
                  <a:pt x="14" y="44"/>
                </a:cubicBezTo>
                <a:cubicBezTo>
                  <a:pt x="15" y="44"/>
                  <a:pt x="16" y="43"/>
                  <a:pt x="16" y="41"/>
                </a:cubicBezTo>
                <a:cubicBezTo>
                  <a:pt x="16" y="39"/>
                  <a:pt x="16" y="36"/>
                  <a:pt x="17" y="34"/>
                </a:cubicBezTo>
                <a:cubicBezTo>
                  <a:pt x="17" y="33"/>
                  <a:pt x="17" y="32"/>
                  <a:pt x="15" y="31"/>
                </a:cubicBezTo>
                <a:cubicBezTo>
                  <a:pt x="13" y="30"/>
                  <a:pt x="11" y="29"/>
                  <a:pt x="8" y="28"/>
                </a:cubicBezTo>
                <a:cubicBezTo>
                  <a:pt x="6" y="27"/>
                  <a:pt x="5" y="25"/>
                  <a:pt x="6" y="23"/>
                </a:cubicBezTo>
                <a:cubicBezTo>
                  <a:pt x="7" y="21"/>
                  <a:pt x="9" y="21"/>
                  <a:pt x="11" y="21"/>
                </a:cubicBezTo>
                <a:cubicBezTo>
                  <a:pt x="13" y="22"/>
                  <a:pt x="16" y="23"/>
                  <a:pt x="18" y="24"/>
                </a:cubicBezTo>
                <a:cubicBezTo>
                  <a:pt x="20" y="25"/>
                  <a:pt x="22" y="25"/>
                  <a:pt x="23" y="23"/>
                </a:cubicBezTo>
                <a:cubicBezTo>
                  <a:pt x="24" y="22"/>
                  <a:pt x="25" y="20"/>
                  <a:pt x="27" y="20"/>
                </a:cubicBezTo>
                <a:cubicBezTo>
                  <a:pt x="30" y="18"/>
                  <a:pt x="29" y="17"/>
                  <a:pt x="28" y="15"/>
                </a:cubicBezTo>
                <a:cubicBezTo>
                  <a:pt x="27" y="13"/>
                  <a:pt x="26" y="11"/>
                  <a:pt x="25" y="9"/>
                </a:cubicBezTo>
                <a:cubicBezTo>
                  <a:pt x="24" y="7"/>
                  <a:pt x="25" y="4"/>
                  <a:pt x="27" y="4"/>
                </a:cubicBezTo>
                <a:cubicBezTo>
                  <a:pt x="29" y="3"/>
                  <a:pt x="31" y="4"/>
                  <a:pt x="32" y="6"/>
                </a:cubicBezTo>
                <a:cubicBezTo>
                  <a:pt x="33" y="9"/>
                  <a:pt x="34" y="11"/>
                  <a:pt x="35" y="14"/>
                </a:cubicBezTo>
                <a:cubicBezTo>
                  <a:pt x="36" y="15"/>
                  <a:pt x="37" y="15"/>
                  <a:pt x="38" y="15"/>
                </a:cubicBezTo>
                <a:cubicBezTo>
                  <a:pt x="41" y="14"/>
                  <a:pt x="43" y="14"/>
                  <a:pt x="46" y="14"/>
                </a:cubicBezTo>
                <a:cubicBezTo>
                  <a:pt x="47" y="15"/>
                  <a:pt x="48" y="14"/>
                  <a:pt x="48" y="13"/>
                </a:cubicBezTo>
                <a:cubicBezTo>
                  <a:pt x="49" y="10"/>
                  <a:pt x="50" y="7"/>
                  <a:pt x="51" y="4"/>
                </a:cubicBezTo>
                <a:cubicBezTo>
                  <a:pt x="52" y="2"/>
                  <a:pt x="53" y="0"/>
                  <a:pt x="56" y="1"/>
                </a:cubicBezTo>
                <a:cubicBezTo>
                  <a:pt x="58" y="2"/>
                  <a:pt x="59" y="3"/>
                  <a:pt x="58" y="6"/>
                </a:cubicBezTo>
                <a:cubicBezTo>
                  <a:pt x="57" y="9"/>
                  <a:pt x="56" y="12"/>
                  <a:pt x="55" y="14"/>
                </a:cubicBezTo>
                <a:cubicBezTo>
                  <a:pt x="55" y="16"/>
                  <a:pt x="55" y="17"/>
                  <a:pt x="56" y="17"/>
                </a:cubicBezTo>
                <a:cubicBezTo>
                  <a:pt x="59" y="19"/>
                  <a:pt x="61" y="20"/>
                  <a:pt x="62" y="22"/>
                </a:cubicBezTo>
                <a:cubicBezTo>
                  <a:pt x="63" y="23"/>
                  <a:pt x="64" y="23"/>
                  <a:pt x="65" y="22"/>
                </a:cubicBezTo>
                <a:cubicBezTo>
                  <a:pt x="67" y="19"/>
                  <a:pt x="69" y="17"/>
                  <a:pt x="71" y="14"/>
                </a:cubicBezTo>
                <a:cubicBezTo>
                  <a:pt x="73" y="12"/>
                  <a:pt x="76" y="11"/>
                  <a:pt x="77" y="13"/>
                </a:cubicBezTo>
                <a:cubicBezTo>
                  <a:pt x="79" y="15"/>
                  <a:pt x="79" y="17"/>
                  <a:pt x="77" y="19"/>
                </a:cubicBezTo>
                <a:cubicBezTo>
                  <a:pt x="75" y="22"/>
                  <a:pt x="73" y="24"/>
                  <a:pt x="70" y="27"/>
                </a:cubicBezTo>
                <a:cubicBezTo>
                  <a:pt x="69" y="28"/>
                  <a:pt x="69" y="29"/>
                  <a:pt x="71" y="30"/>
                </a:cubicBezTo>
                <a:cubicBezTo>
                  <a:pt x="73" y="32"/>
                  <a:pt x="74" y="34"/>
                  <a:pt x="76" y="36"/>
                </a:cubicBezTo>
                <a:cubicBezTo>
                  <a:pt x="77" y="36"/>
                  <a:pt x="78" y="36"/>
                  <a:pt x="78" y="36"/>
                </a:cubicBezTo>
                <a:cubicBezTo>
                  <a:pt x="81" y="33"/>
                  <a:pt x="84" y="31"/>
                  <a:pt x="87" y="29"/>
                </a:cubicBezTo>
                <a:cubicBezTo>
                  <a:pt x="89" y="27"/>
                  <a:pt x="91" y="27"/>
                  <a:pt x="93" y="29"/>
                </a:cubicBezTo>
                <a:cubicBezTo>
                  <a:pt x="94" y="31"/>
                  <a:pt x="94" y="33"/>
                  <a:pt x="91" y="35"/>
                </a:cubicBezTo>
                <a:cubicBezTo>
                  <a:pt x="89" y="37"/>
                  <a:pt x="86" y="39"/>
                  <a:pt x="84" y="41"/>
                </a:cubicBezTo>
                <a:cubicBezTo>
                  <a:pt x="83" y="42"/>
                  <a:pt x="83" y="42"/>
                  <a:pt x="84" y="43"/>
                </a:cubicBezTo>
                <a:cubicBezTo>
                  <a:pt x="86" y="45"/>
                  <a:pt x="88" y="47"/>
                  <a:pt x="90" y="49"/>
                </a:cubicBezTo>
                <a:cubicBezTo>
                  <a:pt x="91" y="51"/>
                  <a:pt x="92" y="51"/>
                  <a:pt x="94" y="50"/>
                </a:cubicBezTo>
                <a:cubicBezTo>
                  <a:pt x="97" y="48"/>
                  <a:pt x="99" y="47"/>
                  <a:pt x="102" y="45"/>
                </a:cubicBezTo>
                <a:cubicBezTo>
                  <a:pt x="104" y="44"/>
                  <a:pt x="106" y="44"/>
                  <a:pt x="108" y="46"/>
                </a:cubicBezTo>
                <a:cubicBezTo>
                  <a:pt x="109" y="48"/>
                  <a:pt x="108" y="50"/>
                  <a:pt x="105" y="52"/>
                </a:cubicBezTo>
                <a:cubicBezTo>
                  <a:pt x="103" y="53"/>
                  <a:pt x="101" y="54"/>
                  <a:pt x="99" y="55"/>
                </a:cubicBezTo>
                <a:cubicBezTo>
                  <a:pt x="98" y="56"/>
                  <a:pt x="97" y="56"/>
                  <a:pt x="99" y="58"/>
                </a:cubicBezTo>
                <a:cubicBezTo>
                  <a:pt x="101" y="60"/>
                  <a:pt x="103" y="62"/>
                  <a:pt x="104" y="64"/>
                </a:cubicBezTo>
                <a:cubicBezTo>
                  <a:pt x="105" y="65"/>
                  <a:pt x="106" y="64"/>
                  <a:pt x="107" y="64"/>
                </a:cubicBezTo>
                <a:cubicBezTo>
                  <a:pt x="110" y="63"/>
                  <a:pt x="113" y="62"/>
                  <a:pt x="116" y="60"/>
                </a:cubicBezTo>
                <a:cubicBezTo>
                  <a:pt x="118" y="60"/>
                  <a:pt x="120" y="60"/>
                  <a:pt x="121" y="62"/>
                </a:cubicBezTo>
                <a:cubicBezTo>
                  <a:pt x="122" y="64"/>
                  <a:pt x="121" y="66"/>
                  <a:pt x="119" y="67"/>
                </a:cubicBezTo>
                <a:cubicBezTo>
                  <a:pt x="116" y="68"/>
                  <a:pt x="113" y="69"/>
                  <a:pt x="110" y="70"/>
                </a:cubicBezTo>
                <a:cubicBezTo>
                  <a:pt x="109" y="71"/>
                  <a:pt x="108" y="72"/>
                  <a:pt x="109" y="73"/>
                </a:cubicBezTo>
                <a:cubicBezTo>
                  <a:pt x="109" y="76"/>
                  <a:pt x="110" y="78"/>
                  <a:pt x="110" y="80"/>
                </a:cubicBezTo>
                <a:cubicBezTo>
                  <a:pt x="110" y="82"/>
                  <a:pt x="111" y="82"/>
                  <a:pt x="112" y="82"/>
                </a:cubicBezTo>
                <a:cubicBezTo>
                  <a:pt x="115" y="83"/>
                  <a:pt x="118" y="84"/>
                  <a:pt x="121" y="84"/>
                </a:cubicBezTo>
                <a:cubicBezTo>
                  <a:pt x="123" y="85"/>
                  <a:pt x="125" y="87"/>
                  <a:pt x="124" y="89"/>
                </a:cubicBezTo>
                <a:cubicBezTo>
                  <a:pt x="124" y="91"/>
                  <a:pt x="121" y="92"/>
                  <a:pt x="119" y="91"/>
                </a:cubicBezTo>
                <a:cubicBezTo>
                  <a:pt x="116" y="91"/>
                  <a:pt x="114" y="90"/>
                  <a:pt x="111" y="90"/>
                </a:cubicBezTo>
                <a:cubicBezTo>
                  <a:pt x="110" y="89"/>
                  <a:pt x="110" y="89"/>
                  <a:pt x="109" y="89"/>
                </a:cubicBezTo>
                <a:cubicBezTo>
                  <a:pt x="107" y="91"/>
                  <a:pt x="107" y="94"/>
                  <a:pt x="105" y="96"/>
                </a:cubicBezTo>
                <a:cubicBezTo>
                  <a:pt x="104" y="97"/>
                  <a:pt x="105" y="97"/>
                  <a:pt x="106" y="98"/>
                </a:cubicBezTo>
                <a:cubicBezTo>
                  <a:pt x="108" y="100"/>
                  <a:pt x="110" y="103"/>
                  <a:pt x="112" y="105"/>
                </a:cubicBezTo>
                <a:cubicBezTo>
                  <a:pt x="114" y="107"/>
                  <a:pt x="114" y="109"/>
                  <a:pt x="113" y="111"/>
                </a:cubicBezTo>
                <a:cubicBezTo>
                  <a:pt x="111" y="113"/>
                  <a:pt x="109" y="113"/>
                  <a:pt x="107" y="110"/>
                </a:cubicBezTo>
                <a:cubicBezTo>
                  <a:pt x="105" y="108"/>
                  <a:pt x="103" y="106"/>
                  <a:pt x="101" y="103"/>
                </a:cubicBezTo>
                <a:cubicBezTo>
                  <a:pt x="100" y="102"/>
                  <a:pt x="99" y="102"/>
                  <a:pt x="98" y="103"/>
                </a:cubicBezTo>
                <a:cubicBezTo>
                  <a:pt x="97" y="104"/>
                  <a:pt x="95" y="105"/>
                  <a:pt x="94" y="105"/>
                </a:cubicBezTo>
                <a:cubicBezTo>
                  <a:pt x="92" y="106"/>
                  <a:pt x="90" y="107"/>
                  <a:pt x="91" y="1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6873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2897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F54BFE7-AFA0-4851-829C-5EAF869FFBFE}"/>
              </a:ext>
            </a:extLst>
          </p:cNvPr>
          <p:cNvGrpSpPr/>
          <p:nvPr userDrawn="1"/>
        </p:nvGrpSpPr>
        <p:grpSpPr>
          <a:xfrm>
            <a:off x="7380312" y="36315"/>
            <a:ext cx="1728192" cy="1671339"/>
            <a:chOff x="7380312" y="36315"/>
            <a:chExt cx="1728192" cy="16713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DAF1A3C-DC0F-43C7-9340-2545FADD5F67}"/>
                </a:ext>
              </a:extLst>
            </p:cNvPr>
            <p:cNvSpPr/>
            <p:nvPr/>
          </p:nvSpPr>
          <p:spPr>
            <a:xfrm>
              <a:off x="7498715" y="179552"/>
              <a:ext cx="638541" cy="211895"/>
            </a:xfrm>
            <a:prstGeom prst="rect">
              <a:avLst/>
            </a:prstGeom>
            <a:solidFill>
              <a:srgbClr val="4AB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DBCD0B5C-B707-4E91-97FD-75C57237BD47}"/>
                </a:ext>
              </a:extLst>
            </p:cNvPr>
            <p:cNvSpPr/>
            <p:nvPr/>
          </p:nvSpPr>
          <p:spPr bwMode="auto">
            <a:xfrm rot="5400000">
              <a:off x="8082874" y="32484"/>
              <a:ext cx="1021799" cy="1029461"/>
            </a:xfrm>
            <a:custGeom>
              <a:avLst/>
              <a:gdLst>
                <a:gd name="T0" fmla="*/ 52 w 282"/>
                <a:gd name="T1" fmla="*/ 128 h 284"/>
                <a:gd name="T2" fmla="*/ 9 w 282"/>
                <a:gd name="T3" fmla="*/ 85 h 284"/>
                <a:gd name="T4" fmla="*/ 48 w 282"/>
                <a:gd name="T5" fmla="*/ 11 h 284"/>
                <a:gd name="T6" fmla="*/ 125 w 282"/>
                <a:gd name="T7" fmla="*/ 45 h 284"/>
                <a:gd name="T8" fmla="*/ 137 w 282"/>
                <a:gd name="T9" fmla="*/ 52 h 284"/>
                <a:gd name="T10" fmla="*/ 203 w 282"/>
                <a:gd name="T11" fmla="*/ 52 h 284"/>
                <a:gd name="T12" fmla="*/ 214 w 282"/>
                <a:gd name="T13" fmla="*/ 46 h 284"/>
                <a:gd name="T14" fmla="*/ 255 w 282"/>
                <a:gd name="T15" fmla="*/ 30 h 284"/>
                <a:gd name="T16" fmla="*/ 282 w 282"/>
                <a:gd name="T17" fmla="*/ 64 h 284"/>
                <a:gd name="T18" fmla="*/ 257 w 282"/>
                <a:gd name="T19" fmla="*/ 100 h 284"/>
                <a:gd name="T20" fmla="*/ 215 w 282"/>
                <a:gd name="T21" fmla="*/ 86 h 284"/>
                <a:gd name="T22" fmla="*/ 205 w 282"/>
                <a:gd name="T23" fmla="*/ 81 h 284"/>
                <a:gd name="T24" fmla="*/ 136 w 282"/>
                <a:gd name="T25" fmla="*/ 81 h 284"/>
                <a:gd name="T26" fmla="*/ 126 w 282"/>
                <a:gd name="T27" fmla="*/ 88 h 284"/>
                <a:gd name="T28" fmla="*/ 89 w 282"/>
                <a:gd name="T29" fmla="*/ 126 h 284"/>
                <a:gd name="T30" fmla="*/ 83 w 282"/>
                <a:gd name="T31" fmla="*/ 134 h 284"/>
                <a:gd name="T32" fmla="*/ 83 w 282"/>
                <a:gd name="T33" fmla="*/ 205 h 284"/>
                <a:gd name="T34" fmla="*/ 89 w 282"/>
                <a:gd name="T35" fmla="*/ 216 h 284"/>
                <a:gd name="T36" fmla="*/ 105 w 282"/>
                <a:gd name="T37" fmla="*/ 257 h 284"/>
                <a:gd name="T38" fmla="*/ 69 w 282"/>
                <a:gd name="T39" fmla="*/ 283 h 284"/>
                <a:gd name="T40" fmla="*/ 34 w 282"/>
                <a:gd name="T41" fmla="*/ 256 h 284"/>
                <a:gd name="T42" fmla="*/ 45 w 282"/>
                <a:gd name="T43" fmla="*/ 219 h 284"/>
                <a:gd name="T44" fmla="*/ 53 w 282"/>
                <a:gd name="T45" fmla="*/ 212 h 284"/>
                <a:gd name="T46" fmla="*/ 54 w 282"/>
                <a:gd name="T47" fmla="*/ 207 h 284"/>
                <a:gd name="T48" fmla="*/ 54 w 282"/>
                <a:gd name="T49" fmla="*/ 137 h 284"/>
                <a:gd name="T50" fmla="*/ 52 w 282"/>
                <a:gd name="T51" fmla="*/ 12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2" h="284">
                  <a:moveTo>
                    <a:pt x="52" y="128"/>
                  </a:moveTo>
                  <a:cubicBezTo>
                    <a:pt x="31" y="120"/>
                    <a:pt x="16" y="107"/>
                    <a:pt x="9" y="85"/>
                  </a:cubicBezTo>
                  <a:cubicBezTo>
                    <a:pt x="0" y="54"/>
                    <a:pt x="17" y="21"/>
                    <a:pt x="48" y="11"/>
                  </a:cubicBezTo>
                  <a:cubicBezTo>
                    <a:pt x="78" y="0"/>
                    <a:pt x="113" y="14"/>
                    <a:pt x="125" y="45"/>
                  </a:cubicBezTo>
                  <a:cubicBezTo>
                    <a:pt x="127" y="51"/>
                    <a:pt x="130" y="53"/>
                    <a:pt x="137" y="52"/>
                  </a:cubicBezTo>
                  <a:cubicBezTo>
                    <a:pt x="159" y="52"/>
                    <a:pt x="181" y="52"/>
                    <a:pt x="203" y="52"/>
                  </a:cubicBezTo>
                  <a:cubicBezTo>
                    <a:pt x="208" y="52"/>
                    <a:pt x="211" y="51"/>
                    <a:pt x="214" y="46"/>
                  </a:cubicBezTo>
                  <a:cubicBezTo>
                    <a:pt x="222" y="32"/>
                    <a:pt x="239" y="26"/>
                    <a:pt x="255" y="30"/>
                  </a:cubicBezTo>
                  <a:cubicBezTo>
                    <a:pt x="271" y="34"/>
                    <a:pt x="282" y="48"/>
                    <a:pt x="282" y="64"/>
                  </a:cubicBezTo>
                  <a:cubicBezTo>
                    <a:pt x="282" y="81"/>
                    <a:pt x="272" y="95"/>
                    <a:pt x="257" y="100"/>
                  </a:cubicBezTo>
                  <a:cubicBezTo>
                    <a:pt x="241" y="106"/>
                    <a:pt x="224" y="100"/>
                    <a:pt x="215" y="86"/>
                  </a:cubicBezTo>
                  <a:cubicBezTo>
                    <a:pt x="212" y="83"/>
                    <a:pt x="210" y="81"/>
                    <a:pt x="205" y="81"/>
                  </a:cubicBezTo>
                  <a:cubicBezTo>
                    <a:pt x="182" y="82"/>
                    <a:pt x="159" y="82"/>
                    <a:pt x="136" y="81"/>
                  </a:cubicBezTo>
                  <a:cubicBezTo>
                    <a:pt x="131" y="81"/>
                    <a:pt x="128" y="83"/>
                    <a:pt x="126" y="88"/>
                  </a:cubicBezTo>
                  <a:cubicBezTo>
                    <a:pt x="120" y="107"/>
                    <a:pt x="107" y="120"/>
                    <a:pt x="89" y="126"/>
                  </a:cubicBezTo>
                  <a:cubicBezTo>
                    <a:pt x="85" y="128"/>
                    <a:pt x="83" y="129"/>
                    <a:pt x="83" y="134"/>
                  </a:cubicBezTo>
                  <a:cubicBezTo>
                    <a:pt x="84" y="158"/>
                    <a:pt x="84" y="181"/>
                    <a:pt x="83" y="205"/>
                  </a:cubicBezTo>
                  <a:cubicBezTo>
                    <a:pt x="83" y="210"/>
                    <a:pt x="85" y="213"/>
                    <a:pt x="89" y="216"/>
                  </a:cubicBezTo>
                  <a:cubicBezTo>
                    <a:pt x="103" y="225"/>
                    <a:pt x="109" y="241"/>
                    <a:pt x="105" y="257"/>
                  </a:cubicBezTo>
                  <a:cubicBezTo>
                    <a:pt x="100" y="273"/>
                    <a:pt x="85" y="284"/>
                    <a:pt x="69" y="283"/>
                  </a:cubicBezTo>
                  <a:cubicBezTo>
                    <a:pt x="52" y="283"/>
                    <a:pt x="38" y="273"/>
                    <a:pt x="34" y="256"/>
                  </a:cubicBezTo>
                  <a:cubicBezTo>
                    <a:pt x="30" y="241"/>
                    <a:pt x="34" y="229"/>
                    <a:pt x="45" y="219"/>
                  </a:cubicBezTo>
                  <a:cubicBezTo>
                    <a:pt x="48" y="216"/>
                    <a:pt x="51" y="214"/>
                    <a:pt x="53" y="212"/>
                  </a:cubicBezTo>
                  <a:cubicBezTo>
                    <a:pt x="55" y="211"/>
                    <a:pt x="54" y="209"/>
                    <a:pt x="54" y="207"/>
                  </a:cubicBezTo>
                  <a:cubicBezTo>
                    <a:pt x="54" y="184"/>
                    <a:pt x="54" y="161"/>
                    <a:pt x="54" y="137"/>
                  </a:cubicBezTo>
                  <a:cubicBezTo>
                    <a:pt x="54" y="134"/>
                    <a:pt x="54" y="131"/>
                    <a:pt x="52" y="128"/>
                  </a:cubicBezTo>
                  <a:close/>
                </a:path>
              </a:pathLst>
            </a:custGeom>
            <a:solidFill>
              <a:srgbClr val="283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C2E2CD4E-A3BA-449B-BED0-B2A35662038D}"/>
                </a:ext>
              </a:extLst>
            </p:cNvPr>
            <p:cNvSpPr/>
            <p:nvPr userDrawn="1"/>
          </p:nvSpPr>
          <p:spPr bwMode="auto">
            <a:xfrm rot="5400000">
              <a:off x="8782200" y="1159223"/>
              <a:ext cx="193025" cy="193025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53 h 53"/>
                <a:gd name="T4" fmla="*/ 0 w 53"/>
                <a:gd name="T5" fmla="*/ 26 h 53"/>
                <a:gd name="T6" fmla="*/ 27 w 53"/>
                <a:gd name="T7" fmla="*/ 0 h 53"/>
                <a:gd name="T8" fmla="*/ 53 w 53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3" y="26"/>
                  </a:moveTo>
                  <a:cubicBezTo>
                    <a:pt x="53" y="41"/>
                    <a:pt x="41" y="53"/>
                    <a:pt x="27" y="53"/>
                  </a:cubicBezTo>
                  <a:cubicBezTo>
                    <a:pt x="13" y="53"/>
                    <a:pt x="0" y="40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lose/>
                </a:path>
              </a:pathLst>
            </a:custGeom>
            <a:solidFill>
              <a:srgbClr val="4BB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7D058434-1BAB-4920-B8AC-B77F95D95B8B}"/>
                </a:ext>
              </a:extLst>
            </p:cNvPr>
            <p:cNvSpPr/>
            <p:nvPr userDrawn="1"/>
          </p:nvSpPr>
          <p:spPr bwMode="auto">
            <a:xfrm rot="5400000">
              <a:off x="8776074" y="1500844"/>
              <a:ext cx="206810" cy="206810"/>
            </a:xfrm>
            <a:custGeom>
              <a:avLst/>
              <a:gdLst>
                <a:gd name="T0" fmla="*/ 28 w 57"/>
                <a:gd name="T1" fmla="*/ 0 h 57"/>
                <a:gd name="T2" fmla="*/ 57 w 57"/>
                <a:gd name="T3" fmla="*/ 28 h 57"/>
                <a:gd name="T4" fmla="*/ 28 w 57"/>
                <a:gd name="T5" fmla="*/ 57 h 57"/>
                <a:gd name="T6" fmla="*/ 0 w 57"/>
                <a:gd name="T7" fmla="*/ 29 h 57"/>
                <a:gd name="T8" fmla="*/ 28 w 5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cubicBezTo>
                    <a:pt x="45" y="0"/>
                    <a:pt x="57" y="12"/>
                    <a:pt x="57" y="28"/>
                  </a:cubicBezTo>
                  <a:cubicBezTo>
                    <a:pt x="57" y="45"/>
                    <a:pt x="45" y="57"/>
                    <a:pt x="28" y="57"/>
                  </a:cubicBezTo>
                  <a:cubicBezTo>
                    <a:pt x="12" y="57"/>
                    <a:pt x="0" y="45"/>
                    <a:pt x="0" y="29"/>
                  </a:cubicBezTo>
                  <a:cubicBezTo>
                    <a:pt x="0" y="12"/>
                    <a:pt x="12" y="0"/>
                    <a:pt x="28" y="0"/>
                  </a:cubicBezTo>
                  <a:close/>
                </a:path>
              </a:pathLst>
            </a:custGeom>
            <a:solidFill>
              <a:srgbClr val="4E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170">
              <a:extLst>
                <a:ext uri="{FF2B5EF4-FFF2-40B4-BE49-F238E27FC236}">
                  <a16:creationId xmlns:a16="http://schemas.microsoft.com/office/drawing/2014/main" id="{9288CC3A-3D7C-4B48-BFE7-2F597538435A}"/>
                </a:ext>
              </a:extLst>
            </p:cNvPr>
            <p:cNvSpPr/>
            <p:nvPr userDrawn="1"/>
          </p:nvSpPr>
          <p:spPr bwMode="auto">
            <a:xfrm rot="5400000">
              <a:off x="8654285" y="67720"/>
              <a:ext cx="427410" cy="438133"/>
            </a:xfrm>
            <a:custGeom>
              <a:avLst/>
              <a:gdLst>
                <a:gd name="T0" fmla="*/ 14 w 118"/>
                <a:gd name="T1" fmla="*/ 97 h 121"/>
                <a:gd name="T2" fmla="*/ 4 w 118"/>
                <a:gd name="T3" fmla="*/ 51 h 121"/>
                <a:gd name="T4" fmla="*/ 15 w 118"/>
                <a:gd name="T5" fmla="*/ 56 h 121"/>
                <a:gd name="T6" fmla="*/ 51 w 118"/>
                <a:gd name="T7" fmla="*/ 45 h 121"/>
                <a:gd name="T8" fmla="*/ 50 w 118"/>
                <a:gd name="T9" fmla="*/ 29 h 121"/>
                <a:gd name="T10" fmla="*/ 42 w 118"/>
                <a:gd name="T11" fmla="*/ 17 h 121"/>
                <a:gd name="T12" fmla="*/ 39 w 118"/>
                <a:gd name="T13" fmla="*/ 12 h 121"/>
                <a:gd name="T14" fmla="*/ 43 w 118"/>
                <a:gd name="T15" fmla="*/ 9 h 121"/>
                <a:gd name="T16" fmla="*/ 112 w 118"/>
                <a:gd name="T17" fmla="*/ 51 h 121"/>
                <a:gd name="T18" fmla="*/ 79 w 118"/>
                <a:gd name="T19" fmla="*/ 113 h 121"/>
                <a:gd name="T20" fmla="*/ 21 w 118"/>
                <a:gd name="T21" fmla="*/ 103 h 121"/>
                <a:gd name="T22" fmla="*/ 14 w 118"/>
                <a:gd name="T23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20">
                  <a:moveTo>
                    <a:pt x="14" y="97"/>
                  </a:moveTo>
                  <a:cubicBezTo>
                    <a:pt x="3" y="83"/>
                    <a:pt x="0" y="68"/>
                    <a:pt x="4" y="51"/>
                  </a:cubicBezTo>
                  <a:cubicBezTo>
                    <a:pt x="10" y="48"/>
                    <a:pt x="12" y="54"/>
                    <a:pt x="15" y="56"/>
                  </a:cubicBezTo>
                  <a:cubicBezTo>
                    <a:pt x="25" y="64"/>
                    <a:pt x="46" y="62"/>
                    <a:pt x="51" y="45"/>
                  </a:cubicBezTo>
                  <a:cubicBezTo>
                    <a:pt x="53" y="39"/>
                    <a:pt x="51" y="34"/>
                    <a:pt x="50" y="29"/>
                  </a:cubicBezTo>
                  <a:cubicBezTo>
                    <a:pt x="50" y="23"/>
                    <a:pt x="46" y="20"/>
                    <a:pt x="42" y="17"/>
                  </a:cubicBezTo>
                  <a:cubicBezTo>
                    <a:pt x="40" y="16"/>
                    <a:pt x="38" y="15"/>
                    <a:pt x="39" y="12"/>
                  </a:cubicBezTo>
                  <a:cubicBezTo>
                    <a:pt x="39" y="10"/>
                    <a:pt x="41" y="10"/>
                    <a:pt x="43" y="9"/>
                  </a:cubicBezTo>
                  <a:cubicBezTo>
                    <a:pt x="76" y="0"/>
                    <a:pt x="107" y="22"/>
                    <a:pt x="112" y="51"/>
                  </a:cubicBezTo>
                  <a:cubicBezTo>
                    <a:pt x="118" y="80"/>
                    <a:pt x="101" y="104"/>
                    <a:pt x="79" y="113"/>
                  </a:cubicBezTo>
                  <a:cubicBezTo>
                    <a:pt x="59" y="121"/>
                    <a:pt x="38" y="118"/>
                    <a:pt x="21" y="103"/>
                  </a:cubicBezTo>
                  <a:cubicBezTo>
                    <a:pt x="19" y="101"/>
                    <a:pt x="17" y="99"/>
                    <a:pt x="14" y="97"/>
                  </a:cubicBezTo>
                  <a:close/>
                </a:path>
              </a:pathLst>
            </a:custGeom>
            <a:solidFill>
              <a:srgbClr val="90C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71">
              <a:extLst>
                <a:ext uri="{FF2B5EF4-FFF2-40B4-BE49-F238E27FC236}">
                  <a16:creationId xmlns:a16="http://schemas.microsoft.com/office/drawing/2014/main" id="{E6FC88A0-9A3C-4A8A-AA41-D5D086C0F982}"/>
                </a:ext>
              </a:extLst>
            </p:cNvPr>
            <p:cNvSpPr/>
            <p:nvPr userDrawn="1"/>
          </p:nvSpPr>
          <p:spPr bwMode="auto">
            <a:xfrm rot="5400000">
              <a:off x="8108918" y="181082"/>
              <a:ext cx="212938" cy="257365"/>
            </a:xfrm>
            <a:custGeom>
              <a:avLst/>
              <a:gdLst>
                <a:gd name="T0" fmla="*/ 4 w 59"/>
                <a:gd name="T1" fmla="*/ 10 h 71"/>
                <a:gd name="T2" fmla="*/ 49 w 59"/>
                <a:gd name="T3" fmla="*/ 16 h 71"/>
                <a:gd name="T4" fmla="*/ 44 w 59"/>
                <a:gd name="T5" fmla="*/ 60 h 71"/>
                <a:gd name="T6" fmla="*/ 0 w 59"/>
                <a:gd name="T7" fmla="*/ 57 h 71"/>
                <a:gd name="T8" fmla="*/ 15 w 59"/>
                <a:gd name="T9" fmla="*/ 43 h 71"/>
                <a:gd name="T10" fmla="*/ 9 w 59"/>
                <a:gd name="T11" fmla="*/ 15 h 71"/>
                <a:gd name="T12" fmla="*/ 4 w 59"/>
                <a:gd name="T13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1">
                  <a:moveTo>
                    <a:pt x="4" y="10"/>
                  </a:moveTo>
                  <a:cubicBezTo>
                    <a:pt x="19" y="0"/>
                    <a:pt x="38" y="2"/>
                    <a:pt x="49" y="16"/>
                  </a:cubicBezTo>
                  <a:cubicBezTo>
                    <a:pt x="59" y="30"/>
                    <a:pt x="57" y="48"/>
                    <a:pt x="44" y="60"/>
                  </a:cubicBezTo>
                  <a:cubicBezTo>
                    <a:pt x="31" y="71"/>
                    <a:pt x="12" y="70"/>
                    <a:pt x="0" y="57"/>
                  </a:cubicBezTo>
                  <a:cubicBezTo>
                    <a:pt x="5" y="53"/>
                    <a:pt x="11" y="50"/>
                    <a:pt x="15" y="43"/>
                  </a:cubicBezTo>
                  <a:cubicBezTo>
                    <a:pt x="19" y="33"/>
                    <a:pt x="17" y="22"/>
                    <a:pt x="9" y="15"/>
                  </a:cubicBezTo>
                  <a:cubicBezTo>
                    <a:pt x="7" y="14"/>
                    <a:pt x="5" y="13"/>
                    <a:pt x="4" y="10"/>
                  </a:cubicBezTo>
                  <a:close/>
                </a:path>
              </a:pathLst>
            </a:custGeom>
            <a:solidFill>
              <a:srgbClr val="4AB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72">
              <a:extLst>
                <a:ext uri="{FF2B5EF4-FFF2-40B4-BE49-F238E27FC236}">
                  <a16:creationId xmlns:a16="http://schemas.microsoft.com/office/drawing/2014/main" id="{0C53759D-C8EF-48CD-878A-7ED6E5648F0A}"/>
                </a:ext>
              </a:extLst>
            </p:cNvPr>
            <p:cNvSpPr/>
            <p:nvPr userDrawn="1"/>
          </p:nvSpPr>
          <p:spPr bwMode="auto">
            <a:xfrm rot="5400000">
              <a:off x="8763819" y="811473"/>
              <a:ext cx="225195" cy="246642"/>
            </a:xfrm>
            <a:custGeom>
              <a:avLst/>
              <a:gdLst>
                <a:gd name="T0" fmla="*/ 0 w 62"/>
                <a:gd name="T1" fmla="*/ 23 h 68"/>
                <a:gd name="T2" fmla="*/ 37 w 62"/>
                <a:gd name="T3" fmla="*/ 5 h 68"/>
                <a:gd name="T4" fmla="*/ 60 w 62"/>
                <a:gd name="T5" fmla="*/ 40 h 68"/>
                <a:gd name="T6" fmla="*/ 28 w 62"/>
                <a:gd name="T7" fmla="*/ 67 h 68"/>
                <a:gd name="T8" fmla="*/ 25 w 62"/>
                <a:gd name="T9" fmla="*/ 66 h 68"/>
                <a:gd name="T10" fmla="*/ 27 w 62"/>
                <a:gd name="T11" fmla="*/ 58 h 68"/>
                <a:gd name="T12" fmla="*/ 8 w 62"/>
                <a:gd name="T13" fmla="*/ 25 h 68"/>
                <a:gd name="T14" fmla="*/ 0 w 62"/>
                <a:gd name="T15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68">
                  <a:moveTo>
                    <a:pt x="0" y="23"/>
                  </a:moveTo>
                  <a:cubicBezTo>
                    <a:pt x="6" y="8"/>
                    <a:pt x="21" y="0"/>
                    <a:pt x="37" y="5"/>
                  </a:cubicBezTo>
                  <a:cubicBezTo>
                    <a:pt x="52" y="9"/>
                    <a:pt x="62" y="24"/>
                    <a:pt x="60" y="40"/>
                  </a:cubicBezTo>
                  <a:cubicBezTo>
                    <a:pt x="58" y="56"/>
                    <a:pt x="44" y="68"/>
                    <a:pt x="28" y="67"/>
                  </a:cubicBezTo>
                  <a:cubicBezTo>
                    <a:pt x="27" y="67"/>
                    <a:pt x="26" y="67"/>
                    <a:pt x="25" y="66"/>
                  </a:cubicBezTo>
                  <a:cubicBezTo>
                    <a:pt x="23" y="63"/>
                    <a:pt x="26" y="61"/>
                    <a:pt x="27" y="58"/>
                  </a:cubicBezTo>
                  <a:cubicBezTo>
                    <a:pt x="36" y="41"/>
                    <a:pt x="27" y="26"/>
                    <a:pt x="8" y="25"/>
                  </a:cubicBezTo>
                  <a:cubicBezTo>
                    <a:pt x="5" y="25"/>
                    <a:pt x="2" y="25"/>
                    <a:pt x="0" y="23"/>
                  </a:cubicBezTo>
                  <a:close/>
                </a:path>
              </a:pathLst>
            </a:custGeom>
            <a:solidFill>
              <a:srgbClr val="4AB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173">
              <a:extLst>
                <a:ext uri="{FF2B5EF4-FFF2-40B4-BE49-F238E27FC236}">
                  <a16:creationId xmlns:a16="http://schemas.microsoft.com/office/drawing/2014/main" id="{B3412242-637F-4911-B0B3-7E287C9A73EC}"/>
                </a:ext>
              </a:extLst>
            </p:cNvPr>
            <p:cNvSpPr/>
            <p:nvPr userDrawn="1"/>
          </p:nvSpPr>
          <p:spPr bwMode="auto">
            <a:xfrm rot="5400000">
              <a:off x="8853435" y="81508"/>
              <a:ext cx="185365" cy="196088"/>
            </a:xfrm>
            <a:custGeom>
              <a:avLst/>
              <a:gdLst>
                <a:gd name="T0" fmla="*/ 48 w 51"/>
                <a:gd name="T1" fmla="*/ 17 h 54"/>
                <a:gd name="T2" fmla="*/ 42 w 51"/>
                <a:gd name="T3" fmla="*/ 45 h 54"/>
                <a:gd name="T4" fmla="*/ 5 w 51"/>
                <a:gd name="T5" fmla="*/ 42 h 54"/>
                <a:gd name="T6" fmla="*/ 0 w 51"/>
                <a:gd name="T7" fmla="*/ 39 h 54"/>
                <a:gd name="T8" fmla="*/ 30 w 51"/>
                <a:gd name="T9" fmla="*/ 0 h 54"/>
                <a:gd name="T10" fmla="*/ 48 w 51"/>
                <a:gd name="T11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4">
                  <a:moveTo>
                    <a:pt x="48" y="17"/>
                  </a:moveTo>
                  <a:cubicBezTo>
                    <a:pt x="51" y="28"/>
                    <a:pt x="50" y="37"/>
                    <a:pt x="42" y="45"/>
                  </a:cubicBezTo>
                  <a:cubicBezTo>
                    <a:pt x="35" y="52"/>
                    <a:pt x="16" y="54"/>
                    <a:pt x="5" y="42"/>
                  </a:cubicBezTo>
                  <a:cubicBezTo>
                    <a:pt x="4" y="40"/>
                    <a:pt x="3" y="37"/>
                    <a:pt x="0" y="39"/>
                  </a:cubicBezTo>
                  <a:cubicBezTo>
                    <a:pt x="3" y="21"/>
                    <a:pt x="13" y="8"/>
                    <a:pt x="30" y="0"/>
                  </a:cubicBezTo>
                  <a:cubicBezTo>
                    <a:pt x="38" y="4"/>
                    <a:pt x="46" y="8"/>
                    <a:pt x="48" y="1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74">
              <a:extLst>
                <a:ext uri="{FF2B5EF4-FFF2-40B4-BE49-F238E27FC236}">
                  <a16:creationId xmlns:a16="http://schemas.microsoft.com/office/drawing/2014/main" id="{6B5AA6D9-F7DC-4D74-8526-72A2F98975A3}"/>
                </a:ext>
              </a:extLst>
            </p:cNvPr>
            <p:cNvSpPr/>
            <p:nvPr userDrawn="1"/>
          </p:nvSpPr>
          <p:spPr bwMode="auto">
            <a:xfrm rot="5400000">
              <a:off x="8450539" y="132062"/>
              <a:ext cx="76596" cy="304854"/>
            </a:xfrm>
            <a:custGeom>
              <a:avLst/>
              <a:gdLst>
                <a:gd name="T0" fmla="*/ 20 w 21"/>
                <a:gd name="T1" fmla="*/ 42 h 84"/>
                <a:gd name="T2" fmla="*/ 21 w 21"/>
                <a:gd name="T3" fmla="*/ 76 h 84"/>
                <a:gd name="T4" fmla="*/ 14 w 21"/>
                <a:gd name="T5" fmla="*/ 81 h 84"/>
                <a:gd name="T6" fmla="*/ 13 w 21"/>
                <a:gd name="T7" fmla="*/ 81 h 84"/>
                <a:gd name="T8" fmla="*/ 2 w 21"/>
                <a:gd name="T9" fmla="*/ 80 h 84"/>
                <a:gd name="T10" fmla="*/ 1 w 21"/>
                <a:gd name="T11" fmla="*/ 68 h 84"/>
                <a:gd name="T12" fmla="*/ 1 w 21"/>
                <a:gd name="T13" fmla="*/ 8 h 84"/>
                <a:gd name="T14" fmla="*/ 8 w 21"/>
                <a:gd name="T15" fmla="*/ 0 h 84"/>
                <a:gd name="T16" fmla="*/ 20 w 21"/>
                <a:gd name="T17" fmla="*/ 13 h 84"/>
                <a:gd name="T18" fmla="*/ 20 w 21"/>
                <a:gd name="T19" fmla="*/ 42 h 84"/>
                <a:gd name="T20" fmla="*/ 20 w 21"/>
                <a:gd name="T21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84">
                  <a:moveTo>
                    <a:pt x="20" y="42"/>
                  </a:moveTo>
                  <a:cubicBezTo>
                    <a:pt x="20" y="53"/>
                    <a:pt x="20" y="64"/>
                    <a:pt x="21" y="76"/>
                  </a:cubicBezTo>
                  <a:cubicBezTo>
                    <a:pt x="21" y="81"/>
                    <a:pt x="19" y="83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9" y="80"/>
                    <a:pt x="4" y="84"/>
                    <a:pt x="2" y="80"/>
                  </a:cubicBezTo>
                  <a:cubicBezTo>
                    <a:pt x="0" y="77"/>
                    <a:pt x="1" y="72"/>
                    <a:pt x="1" y="68"/>
                  </a:cubicBezTo>
                  <a:cubicBezTo>
                    <a:pt x="1" y="48"/>
                    <a:pt x="1" y="28"/>
                    <a:pt x="1" y="8"/>
                  </a:cubicBezTo>
                  <a:cubicBezTo>
                    <a:pt x="1" y="3"/>
                    <a:pt x="1" y="0"/>
                    <a:pt x="8" y="0"/>
                  </a:cubicBezTo>
                  <a:cubicBezTo>
                    <a:pt x="20" y="1"/>
                    <a:pt x="20" y="1"/>
                    <a:pt x="20" y="13"/>
                  </a:cubicBezTo>
                  <a:cubicBezTo>
                    <a:pt x="21" y="23"/>
                    <a:pt x="20" y="3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</a:path>
              </a:pathLst>
            </a:custGeom>
            <a:solidFill>
              <a:srgbClr val="ECE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75">
              <a:extLst>
                <a:ext uri="{FF2B5EF4-FFF2-40B4-BE49-F238E27FC236}">
                  <a16:creationId xmlns:a16="http://schemas.microsoft.com/office/drawing/2014/main" id="{76053ACD-30C9-42E0-80AB-51940BD362C2}"/>
                </a:ext>
              </a:extLst>
            </p:cNvPr>
            <p:cNvSpPr/>
            <p:nvPr userDrawn="1"/>
          </p:nvSpPr>
          <p:spPr bwMode="auto">
            <a:xfrm rot="5400000">
              <a:off x="8717861" y="616919"/>
              <a:ext cx="292600" cy="75065"/>
            </a:xfrm>
            <a:custGeom>
              <a:avLst/>
              <a:gdLst>
                <a:gd name="T0" fmla="*/ 40 w 81"/>
                <a:gd name="T1" fmla="*/ 20 h 21"/>
                <a:gd name="T2" fmla="*/ 5 w 81"/>
                <a:gd name="T3" fmla="*/ 20 h 21"/>
                <a:gd name="T4" fmla="*/ 0 w 81"/>
                <a:gd name="T5" fmla="*/ 14 h 21"/>
                <a:gd name="T6" fmla="*/ 14 w 81"/>
                <a:gd name="T7" fmla="*/ 0 h 21"/>
                <a:gd name="T8" fmla="*/ 73 w 81"/>
                <a:gd name="T9" fmla="*/ 0 h 21"/>
                <a:gd name="T10" fmla="*/ 78 w 81"/>
                <a:gd name="T11" fmla="*/ 5 h 21"/>
                <a:gd name="T12" fmla="*/ 78 w 81"/>
                <a:gd name="T13" fmla="*/ 19 h 21"/>
                <a:gd name="T14" fmla="*/ 64 w 81"/>
                <a:gd name="T15" fmla="*/ 19 h 21"/>
                <a:gd name="T16" fmla="*/ 40 w 81"/>
                <a:gd name="T17" fmla="*/ 19 h 21"/>
                <a:gd name="T18" fmla="*/ 40 w 81"/>
                <a:gd name="T1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21">
                  <a:moveTo>
                    <a:pt x="40" y="20"/>
                  </a:moveTo>
                  <a:cubicBezTo>
                    <a:pt x="28" y="20"/>
                    <a:pt x="17" y="19"/>
                    <a:pt x="5" y="20"/>
                  </a:cubicBezTo>
                  <a:cubicBezTo>
                    <a:pt x="1" y="20"/>
                    <a:pt x="0" y="18"/>
                    <a:pt x="0" y="14"/>
                  </a:cubicBezTo>
                  <a:cubicBezTo>
                    <a:pt x="0" y="0"/>
                    <a:pt x="0" y="0"/>
                    <a:pt x="14" y="0"/>
                  </a:cubicBezTo>
                  <a:cubicBezTo>
                    <a:pt x="33" y="0"/>
                    <a:pt x="53" y="0"/>
                    <a:pt x="73" y="0"/>
                  </a:cubicBezTo>
                  <a:cubicBezTo>
                    <a:pt x="77" y="0"/>
                    <a:pt x="80" y="1"/>
                    <a:pt x="78" y="5"/>
                  </a:cubicBezTo>
                  <a:cubicBezTo>
                    <a:pt x="77" y="10"/>
                    <a:pt x="81" y="16"/>
                    <a:pt x="78" y="19"/>
                  </a:cubicBezTo>
                  <a:cubicBezTo>
                    <a:pt x="74" y="21"/>
                    <a:pt x="69" y="19"/>
                    <a:pt x="64" y="19"/>
                  </a:cubicBezTo>
                  <a:cubicBezTo>
                    <a:pt x="56" y="19"/>
                    <a:pt x="48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lose/>
                </a:path>
              </a:pathLst>
            </a:custGeom>
            <a:solidFill>
              <a:srgbClr val="FC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76">
              <a:extLst>
                <a:ext uri="{FF2B5EF4-FFF2-40B4-BE49-F238E27FC236}">
                  <a16:creationId xmlns:a16="http://schemas.microsoft.com/office/drawing/2014/main" id="{050AEE80-718A-4AD6-A117-129661ACBA97}"/>
                </a:ext>
              </a:extLst>
            </p:cNvPr>
            <p:cNvSpPr/>
            <p:nvPr userDrawn="1"/>
          </p:nvSpPr>
          <p:spPr bwMode="auto">
            <a:xfrm rot="5400000">
              <a:off x="8757691" y="790026"/>
              <a:ext cx="170046" cy="163918"/>
            </a:xfrm>
            <a:custGeom>
              <a:avLst/>
              <a:gdLst>
                <a:gd name="T0" fmla="*/ 10 w 47"/>
                <a:gd name="T1" fmla="*/ 2 h 45"/>
                <a:gd name="T2" fmla="*/ 33 w 47"/>
                <a:gd name="T3" fmla="*/ 6 h 45"/>
                <a:gd name="T4" fmla="*/ 38 w 47"/>
                <a:gd name="T5" fmla="*/ 40 h 45"/>
                <a:gd name="T6" fmla="*/ 35 w 47"/>
                <a:gd name="T7" fmla="*/ 45 h 45"/>
                <a:gd name="T8" fmla="*/ 10 w 47"/>
                <a:gd name="T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10" y="2"/>
                  </a:moveTo>
                  <a:cubicBezTo>
                    <a:pt x="17" y="2"/>
                    <a:pt x="26" y="0"/>
                    <a:pt x="33" y="6"/>
                  </a:cubicBezTo>
                  <a:cubicBezTo>
                    <a:pt x="45" y="15"/>
                    <a:pt x="47" y="27"/>
                    <a:pt x="38" y="40"/>
                  </a:cubicBezTo>
                  <a:cubicBezTo>
                    <a:pt x="37" y="42"/>
                    <a:pt x="36" y="44"/>
                    <a:pt x="35" y="45"/>
                  </a:cubicBezTo>
                  <a:cubicBezTo>
                    <a:pt x="13" y="44"/>
                    <a:pt x="0" y="21"/>
                    <a:pt x="10" y="2"/>
                  </a:cubicBezTo>
                  <a:close/>
                </a:path>
              </a:pathLst>
            </a:custGeom>
            <a:solidFill>
              <a:srgbClr val="FC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177">
              <a:extLst>
                <a:ext uri="{FF2B5EF4-FFF2-40B4-BE49-F238E27FC236}">
                  <a16:creationId xmlns:a16="http://schemas.microsoft.com/office/drawing/2014/main" id="{B9977663-C5BE-4D6F-A9E1-28A2B5AB363F}"/>
                </a:ext>
              </a:extLst>
            </p:cNvPr>
            <p:cNvSpPr/>
            <p:nvPr userDrawn="1"/>
          </p:nvSpPr>
          <p:spPr bwMode="auto">
            <a:xfrm rot="5400000">
              <a:off x="8160237" y="132826"/>
              <a:ext cx="124086" cy="170046"/>
            </a:xfrm>
            <a:custGeom>
              <a:avLst/>
              <a:gdLst>
                <a:gd name="T0" fmla="*/ 17 w 34"/>
                <a:gd name="T1" fmla="*/ 0 h 47"/>
                <a:gd name="T2" fmla="*/ 32 w 34"/>
                <a:gd name="T3" fmla="*/ 25 h 47"/>
                <a:gd name="T4" fmla="*/ 13 w 34"/>
                <a:gd name="T5" fmla="*/ 47 h 47"/>
                <a:gd name="T6" fmla="*/ 17 w 34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7">
                  <a:moveTo>
                    <a:pt x="17" y="0"/>
                  </a:moveTo>
                  <a:cubicBezTo>
                    <a:pt x="28" y="5"/>
                    <a:pt x="34" y="15"/>
                    <a:pt x="32" y="25"/>
                  </a:cubicBezTo>
                  <a:cubicBezTo>
                    <a:pt x="30" y="37"/>
                    <a:pt x="23" y="45"/>
                    <a:pt x="13" y="47"/>
                  </a:cubicBezTo>
                  <a:cubicBezTo>
                    <a:pt x="0" y="31"/>
                    <a:pt x="2" y="14"/>
                    <a:pt x="17" y="0"/>
                  </a:cubicBez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78">
              <a:extLst>
                <a:ext uri="{FF2B5EF4-FFF2-40B4-BE49-F238E27FC236}">
                  <a16:creationId xmlns:a16="http://schemas.microsoft.com/office/drawing/2014/main" id="{1CA47EBC-3E2C-4870-9C7E-21F9803F733C}"/>
                </a:ext>
              </a:extLst>
            </p:cNvPr>
            <p:cNvSpPr/>
            <p:nvPr userDrawn="1"/>
          </p:nvSpPr>
          <p:spPr bwMode="auto">
            <a:xfrm rot="5400000">
              <a:off x="8676499" y="96061"/>
              <a:ext cx="379919" cy="435070"/>
            </a:xfrm>
            <a:custGeom>
              <a:avLst/>
              <a:gdLst>
                <a:gd name="T0" fmla="*/ 38 w 105"/>
                <a:gd name="T1" fmla="*/ 28 h 120"/>
                <a:gd name="T2" fmla="*/ 20 w 105"/>
                <a:gd name="T3" fmla="*/ 11 h 120"/>
                <a:gd name="T4" fmla="*/ 82 w 105"/>
                <a:gd name="T5" fmla="*/ 19 h 120"/>
                <a:gd name="T6" fmla="*/ 99 w 105"/>
                <a:gd name="T7" fmla="*/ 77 h 120"/>
                <a:gd name="T8" fmla="*/ 53 w 105"/>
                <a:gd name="T9" fmla="*/ 117 h 120"/>
                <a:gd name="T10" fmla="*/ 0 w 105"/>
                <a:gd name="T11" fmla="*/ 96 h 120"/>
                <a:gd name="T12" fmla="*/ 18 w 105"/>
                <a:gd name="T13" fmla="*/ 108 h 120"/>
                <a:gd name="T14" fmla="*/ 82 w 105"/>
                <a:gd name="T15" fmla="*/ 99 h 120"/>
                <a:gd name="T16" fmla="*/ 93 w 105"/>
                <a:gd name="T17" fmla="*/ 38 h 120"/>
                <a:gd name="T18" fmla="*/ 28 w 105"/>
                <a:gd name="T19" fmla="*/ 10 h 120"/>
                <a:gd name="T20" fmla="*/ 26 w 105"/>
                <a:gd name="T21" fmla="*/ 12 h 120"/>
                <a:gd name="T22" fmla="*/ 28 w 105"/>
                <a:gd name="T23" fmla="*/ 14 h 120"/>
                <a:gd name="T24" fmla="*/ 38 w 105"/>
                <a:gd name="T25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38" y="28"/>
                  </a:moveTo>
                  <a:cubicBezTo>
                    <a:pt x="34" y="21"/>
                    <a:pt x="27" y="16"/>
                    <a:pt x="20" y="11"/>
                  </a:cubicBezTo>
                  <a:cubicBezTo>
                    <a:pt x="38" y="0"/>
                    <a:pt x="65" y="3"/>
                    <a:pt x="82" y="19"/>
                  </a:cubicBezTo>
                  <a:cubicBezTo>
                    <a:pt x="99" y="35"/>
                    <a:pt x="105" y="55"/>
                    <a:pt x="99" y="77"/>
                  </a:cubicBezTo>
                  <a:cubicBezTo>
                    <a:pt x="92" y="99"/>
                    <a:pt x="76" y="113"/>
                    <a:pt x="53" y="117"/>
                  </a:cubicBezTo>
                  <a:cubicBezTo>
                    <a:pt x="32" y="120"/>
                    <a:pt x="14" y="113"/>
                    <a:pt x="0" y="96"/>
                  </a:cubicBezTo>
                  <a:cubicBezTo>
                    <a:pt x="8" y="98"/>
                    <a:pt x="12" y="105"/>
                    <a:pt x="18" y="108"/>
                  </a:cubicBezTo>
                  <a:cubicBezTo>
                    <a:pt x="35" y="118"/>
                    <a:pt x="66" y="117"/>
                    <a:pt x="82" y="99"/>
                  </a:cubicBezTo>
                  <a:cubicBezTo>
                    <a:pt x="99" y="82"/>
                    <a:pt x="102" y="58"/>
                    <a:pt x="93" y="38"/>
                  </a:cubicBezTo>
                  <a:cubicBezTo>
                    <a:pt x="84" y="16"/>
                    <a:pt x="51" y="2"/>
                    <a:pt x="28" y="10"/>
                  </a:cubicBezTo>
                  <a:cubicBezTo>
                    <a:pt x="27" y="10"/>
                    <a:pt x="26" y="10"/>
                    <a:pt x="26" y="12"/>
                  </a:cubicBezTo>
                  <a:cubicBezTo>
                    <a:pt x="25" y="13"/>
                    <a:pt x="27" y="14"/>
                    <a:pt x="28" y="14"/>
                  </a:cubicBezTo>
                  <a:cubicBezTo>
                    <a:pt x="34" y="17"/>
                    <a:pt x="38" y="21"/>
                    <a:pt x="38" y="28"/>
                  </a:cubicBezTo>
                  <a:close/>
                </a:path>
              </a:pathLst>
            </a:custGeom>
            <a:solidFill>
              <a:srgbClr val="90C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221">
              <a:extLst>
                <a:ext uri="{FF2B5EF4-FFF2-40B4-BE49-F238E27FC236}">
                  <a16:creationId xmlns:a16="http://schemas.microsoft.com/office/drawing/2014/main" id="{EACF09C0-D68D-4F4C-BF84-00C4E67E9EF4}"/>
                </a:ext>
              </a:extLst>
            </p:cNvPr>
            <p:cNvSpPr/>
            <p:nvPr userDrawn="1"/>
          </p:nvSpPr>
          <p:spPr bwMode="auto">
            <a:xfrm rot="5400000">
              <a:off x="8796755" y="1518461"/>
              <a:ext cx="163918" cy="171577"/>
            </a:xfrm>
            <a:custGeom>
              <a:avLst/>
              <a:gdLst>
                <a:gd name="T0" fmla="*/ 23 w 45"/>
                <a:gd name="T1" fmla="*/ 1 h 47"/>
                <a:gd name="T2" fmla="*/ 45 w 45"/>
                <a:gd name="T3" fmla="*/ 24 h 47"/>
                <a:gd name="T4" fmla="*/ 23 w 45"/>
                <a:gd name="T5" fmla="*/ 47 h 47"/>
                <a:gd name="T6" fmla="*/ 0 w 45"/>
                <a:gd name="T7" fmla="*/ 24 h 47"/>
                <a:gd name="T8" fmla="*/ 23 w 45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23" y="1"/>
                  </a:moveTo>
                  <a:cubicBezTo>
                    <a:pt x="35" y="0"/>
                    <a:pt x="45" y="12"/>
                    <a:pt x="45" y="24"/>
                  </a:cubicBezTo>
                  <a:cubicBezTo>
                    <a:pt x="45" y="35"/>
                    <a:pt x="34" y="46"/>
                    <a:pt x="23" y="47"/>
                  </a:cubicBezTo>
                  <a:cubicBezTo>
                    <a:pt x="11" y="47"/>
                    <a:pt x="0" y="36"/>
                    <a:pt x="0" y="24"/>
                  </a:cubicBezTo>
                  <a:cubicBezTo>
                    <a:pt x="0" y="10"/>
                    <a:pt x="9" y="1"/>
                    <a:pt x="23" y="1"/>
                  </a:cubicBezTo>
                  <a:close/>
                </a:path>
              </a:pathLst>
            </a:custGeom>
            <a:solidFill>
              <a:srgbClr val="FA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82FC49F-6CBB-4F8B-8A20-FA33F884ADB5}"/>
                </a:ext>
              </a:extLst>
            </p:cNvPr>
            <p:cNvSpPr/>
            <p:nvPr/>
          </p:nvSpPr>
          <p:spPr>
            <a:xfrm>
              <a:off x="7380312" y="179152"/>
              <a:ext cx="215361" cy="215361"/>
            </a:xfrm>
            <a:prstGeom prst="ellipse">
              <a:avLst/>
            </a:prstGeom>
            <a:solidFill>
              <a:srgbClr val="4AB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E0463EC-0A48-48DE-8127-CD4ADEF9A5D1}"/>
              </a:ext>
            </a:extLst>
          </p:cNvPr>
          <p:cNvSpPr/>
          <p:nvPr userDrawn="1"/>
        </p:nvSpPr>
        <p:spPr>
          <a:xfrm>
            <a:off x="44030" y="0"/>
            <a:ext cx="666453" cy="5143500"/>
          </a:xfrm>
          <a:prstGeom prst="rect">
            <a:avLst/>
          </a:prstGeom>
          <a:solidFill>
            <a:srgbClr val="027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15718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2897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982044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4248" y="3892788"/>
            <a:ext cx="2340000" cy="12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0906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5154613"/>
          </a:xfrm>
          <a:prstGeom prst="rect">
            <a:avLst/>
          </a:prstGeom>
          <a:solidFill>
            <a:srgbClr val="07A3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7A398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60" y="123478"/>
            <a:ext cx="3041780" cy="8299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716" y="123478"/>
            <a:ext cx="3041780" cy="8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3656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5154613"/>
          </a:xfrm>
          <a:prstGeom prst="rect">
            <a:avLst/>
          </a:pr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7A398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60" y="123478"/>
            <a:ext cx="3041780" cy="8299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716" y="123478"/>
            <a:ext cx="3041780" cy="8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040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5047333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9531023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5154613"/>
          </a:xfrm>
          <a:prstGeom prst="rect">
            <a:avLst/>
          </a:prstGeom>
          <a:solidFill>
            <a:srgbClr val="49BD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7A398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01548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hapes sets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/>
          </a:p>
        </p:txBody>
      </p:sp>
      <p:grpSp>
        <p:nvGrpSpPr>
          <p:cNvPr id="248" name="Grupo 247">
            <a:extLst>
              <a:ext uri="{FF2B5EF4-FFF2-40B4-BE49-F238E27FC236}">
                <a16:creationId xmlns:a16="http://schemas.microsoft.com/office/drawing/2014/main" id="{C05FD158-27DF-4E7C-94E1-80AD2645E3C5}"/>
              </a:ext>
            </a:extLst>
          </p:cNvPr>
          <p:cNvGrpSpPr/>
          <p:nvPr userDrawn="1"/>
        </p:nvGrpSpPr>
        <p:grpSpPr>
          <a:xfrm>
            <a:off x="7380312" y="36315"/>
            <a:ext cx="1728192" cy="1671339"/>
            <a:chOff x="7380312" y="36315"/>
            <a:chExt cx="1728192" cy="1671339"/>
          </a:xfrm>
        </p:grpSpPr>
        <p:sp>
          <p:nvSpPr>
            <p:cNvPr id="249" name="Rectángulo 248">
              <a:extLst>
                <a:ext uri="{FF2B5EF4-FFF2-40B4-BE49-F238E27FC236}">
                  <a16:creationId xmlns:a16="http://schemas.microsoft.com/office/drawing/2014/main" id="{43F9200F-BBE3-40C2-B6EC-2FAA2107B29A}"/>
                </a:ext>
              </a:extLst>
            </p:cNvPr>
            <p:cNvSpPr/>
            <p:nvPr/>
          </p:nvSpPr>
          <p:spPr>
            <a:xfrm>
              <a:off x="7498715" y="179552"/>
              <a:ext cx="638541" cy="211895"/>
            </a:xfrm>
            <a:prstGeom prst="rect">
              <a:avLst/>
            </a:prstGeom>
            <a:solidFill>
              <a:srgbClr val="4AB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0" name="Freeform 10">
              <a:extLst>
                <a:ext uri="{FF2B5EF4-FFF2-40B4-BE49-F238E27FC236}">
                  <a16:creationId xmlns:a16="http://schemas.microsoft.com/office/drawing/2014/main" id="{0E3D064D-C449-431B-9610-33709D210567}"/>
                </a:ext>
              </a:extLst>
            </p:cNvPr>
            <p:cNvSpPr/>
            <p:nvPr/>
          </p:nvSpPr>
          <p:spPr bwMode="auto">
            <a:xfrm rot="5400000">
              <a:off x="8082874" y="32484"/>
              <a:ext cx="1021799" cy="1029461"/>
            </a:xfrm>
            <a:custGeom>
              <a:avLst/>
              <a:gdLst>
                <a:gd name="T0" fmla="*/ 52 w 282"/>
                <a:gd name="T1" fmla="*/ 128 h 284"/>
                <a:gd name="T2" fmla="*/ 9 w 282"/>
                <a:gd name="T3" fmla="*/ 85 h 284"/>
                <a:gd name="T4" fmla="*/ 48 w 282"/>
                <a:gd name="T5" fmla="*/ 11 h 284"/>
                <a:gd name="T6" fmla="*/ 125 w 282"/>
                <a:gd name="T7" fmla="*/ 45 h 284"/>
                <a:gd name="T8" fmla="*/ 137 w 282"/>
                <a:gd name="T9" fmla="*/ 52 h 284"/>
                <a:gd name="T10" fmla="*/ 203 w 282"/>
                <a:gd name="T11" fmla="*/ 52 h 284"/>
                <a:gd name="T12" fmla="*/ 214 w 282"/>
                <a:gd name="T13" fmla="*/ 46 h 284"/>
                <a:gd name="T14" fmla="*/ 255 w 282"/>
                <a:gd name="T15" fmla="*/ 30 h 284"/>
                <a:gd name="T16" fmla="*/ 282 w 282"/>
                <a:gd name="T17" fmla="*/ 64 h 284"/>
                <a:gd name="T18" fmla="*/ 257 w 282"/>
                <a:gd name="T19" fmla="*/ 100 h 284"/>
                <a:gd name="T20" fmla="*/ 215 w 282"/>
                <a:gd name="T21" fmla="*/ 86 h 284"/>
                <a:gd name="T22" fmla="*/ 205 w 282"/>
                <a:gd name="T23" fmla="*/ 81 h 284"/>
                <a:gd name="T24" fmla="*/ 136 w 282"/>
                <a:gd name="T25" fmla="*/ 81 h 284"/>
                <a:gd name="T26" fmla="*/ 126 w 282"/>
                <a:gd name="T27" fmla="*/ 88 h 284"/>
                <a:gd name="T28" fmla="*/ 89 w 282"/>
                <a:gd name="T29" fmla="*/ 126 h 284"/>
                <a:gd name="T30" fmla="*/ 83 w 282"/>
                <a:gd name="T31" fmla="*/ 134 h 284"/>
                <a:gd name="T32" fmla="*/ 83 w 282"/>
                <a:gd name="T33" fmla="*/ 205 h 284"/>
                <a:gd name="T34" fmla="*/ 89 w 282"/>
                <a:gd name="T35" fmla="*/ 216 h 284"/>
                <a:gd name="T36" fmla="*/ 105 w 282"/>
                <a:gd name="T37" fmla="*/ 257 h 284"/>
                <a:gd name="T38" fmla="*/ 69 w 282"/>
                <a:gd name="T39" fmla="*/ 283 h 284"/>
                <a:gd name="T40" fmla="*/ 34 w 282"/>
                <a:gd name="T41" fmla="*/ 256 h 284"/>
                <a:gd name="T42" fmla="*/ 45 w 282"/>
                <a:gd name="T43" fmla="*/ 219 h 284"/>
                <a:gd name="T44" fmla="*/ 53 w 282"/>
                <a:gd name="T45" fmla="*/ 212 h 284"/>
                <a:gd name="T46" fmla="*/ 54 w 282"/>
                <a:gd name="T47" fmla="*/ 207 h 284"/>
                <a:gd name="T48" fmla="*/ 54 w 282"/>
                <a:gd name="T49" fmla="*/ 137 h 284"/>
                <a:gd name="T50" fmla="*/ 52 w 282"/>
                <a:gd name="T51" fmla="*/ 12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2" h="284">
                  <a:moveTo>
                    <a:pt x="52" y="128"/>
                  </a:moveTo>
                  <a:cubicBezTo>
                    <a:pt x="31" y="120"/>
                    <a:pt x="16" y="107"/>
                    <a:pt x="9" y="85"/>
                  </a:cubicBezTo>
                  <a:cubicBezTo>
                    <a:pt x="0" y="54"/>
                    <a:pt x="17" y="21"/>
                    <a:pt x="48" y="11"/>
                  </a:cubicBezTo>
                  <a:cubicBezTo>
                    <a:pt x="78" y="0"/>
                    <a:pt x="113" y="14"/>
                    <a:pt x="125" y="45"/>
                  </a:cubicBezTo>
                  <a:cubicBezTo>
                    <a:pt x="127" y="51"/>
                    <a:pt x="130" y="53"/>
                    <a:pt x="137" y="52"/>
                  </a:cubicBezTo>
                  <a:cubicBezTo>
                    <a:pt x="159" y="52"/>
                    <a:pt x="181" y="52"/>
                    <a:pt x="203" y="52"/>
                  </a:cubicBezTo>
                  <a:cubicBezTo>
                    <a:pt x="208" y="52"/>
                    <a:pt x="211" y="51"/>
                    <a:pt x="214" y="46"/>
                  </a:cubicBezTo>
                  <a:cubicBezTo>
                    <a:pt x="222" y="32"/>
                    <a:pt x="239" y="26"/>
                    <a:pt x="255" y="30"/>
                  </a:cubicBezTo>
                  <a:cubicBezTo>
                    <a:pt x="271" y="34"/>
                    <a:pt x="282" y="48"/>
                    <a:pt x="282" y="64"/>
                  </a:cubicBezTo>
                  <a:cubicBezTo>
                    <a:pt x="282" y="81"/>
                    <a:pt x="272" y="95"/>
                    <a:pt x="257" y="100"/>
                  </a:cubicBezTo>
                  <a:cubicBezTo>
                    <a:pt x="241" y="106"/>
                    <a:pt x="224" y="100"/>
                    <a:pt x="215" y="86"/>
                  </a:cubicBezTo>
                  <a:cubicBezTo>
                    <a:pt x="212" y="83"/>
                    <a:pt x="210" y="81"/>
                    <a:pt x="205" y="81"/>
                  </a:cubicBezTo>
                  <a:cubicBezTo>
                    <a:pt x="182" y="82"/>
                    <a:pt x="159" y="82"/>
                    <a:pt x="136" y="81"/>
                  </a:cubicBezTo>
                  <a:cubicBezTo>
                    <a:pt x="131" y="81"/>
                    <a:pt x="128" y="83"/>
                    <a:pt x="126" y="88"/>
                  </a:cubicBezTo>
                  <a:cubicBezTo>
                    <a:pt x="120" y="107"/>
                    <a:pt x="107" y="120"/>
                    <a:pt x="89" y="126"/>
                  </a:cubicBezTo>
                  <a:cubicBezTo>
                    <a:pt x="85" y="128"/>
                    <a:pt x="83" y="129"/>
                    <a:pt x="83" y="134"/>
                  </a:cubicBezTo>
                  <a:cubicBezTo>
                    <a:pt x="84" y="158"/>
                    <a:pt x="84" y="181"/>
                    <a:pt x="83" y="205"/>
                  </a:cubicBezTo>
                  <a:cubicBezTo>
                    <a:pt x="83" y="210"/>
                    <a:pt x="85" y="213"/>
                    <a:pt x="89" y="216"/>
                  </a:cubicBezTo>
                  <a:cubicBezTo>
                    <a:pt x="103" y="225"/>
                    <a:pt x="109" y="241"/>
                    <a:pt x="105" y="257"/>
                  </a:cubicBezTo>
                  <a:cubicBezTo>
                    <a:pt x="100" y="273"/>
                    <a:pt x="85" y="284"/>
                    <a:pt x="69" y="283"/>
                  </a:cubicBezTo>
                  <a:cubicBezTo>
                    <a:pt x="52" y="283"/>
                    <a:pt x="38" y="273"/>
                    <a:pt x="34" y="256"/>
                  </a:cubicBezTo>
                  <a:cubicBezTo>
                    <a:pt x="30" y="241"/>
                    <a:pt x="34" y="229"/>
                    <a:pt x="45" y="219"/>
                  </a:cubicBezTo>
                  <a:cubicBezTo>
                    <a:pt x="48" y="216"/>
                    <a:pt x="51" y="214"/>
                    <a:pt x="53" y="212"/>
                  </a:cubicBezTo>
                  <a:cubicBezTo>
                    <a:pt x="55" y="211"/>
                    <a:pt x="54" y="209"/>
                    <a:pt x="54" y="207"/>
                  </a:cubicBezTo>
                  <a:cubicBezTo>
                    <a:pt x="54" y="184"/>
                    <a:pt x="54" y="161"/>
                    <a:pt x="54" y="137"/>
                  </a:cubicBezTo>
                  <a:cubicBezTo>
                    <a:pt x="54" y="134"/>
                    <a:pt x="54" y="131"/>
                    <a:pt x="52" y="128"/>
                  </a:cubicBezTo>
                  <a:close/>
                </a:path>
              </a:pathLst>
            </a:custGeom>
            <a:solidFill>
              <a:srgbClr val="283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1" name="Freeform 18">
              <a:extLst>
                <a:ext uri="{FF2B5EF4-FFF2-40B4-BE49-F238E27FC236}">
                  <a16:creationId xmlns:a16="http://schemas.microsoft.com/office/drawing/2014/main" id="{A5BA9BE6-C0BC-4B4A-9F72-E96543D42084}"/>
                </a:ext>
              </a:extLst>
            </p:cNvPr>
            <p:cNvSpPr/>
            <p:nvPr userDrawn="1"/>
          </p:nvSpPr>
          <p:spPr bwMode="auto">
            <a:xfrm rot="5400000">
              <a:off x="8782200" y="1159223"/>
              <a:ext cx="193025" cy="193025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53 h 53"/>
                <a:gd name="T4" fmla="*/ 0 w 53"/>
                <a:gd name="T5" fmla="*/ 26 h 53"/>
                <a:gd name="T6" fmla="*/ 27 w 53"/>
                <a:gd name="T7" fmla="*/ 0 h 53"/>
                <a:gd name="T8" fmla="*/ 53 w 53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3" y="26"/>
                  </a:moveTo>
                  <a:cubicBezTo>
                    <a:pt x="53" y="41"/>
                    <a:pt x="41" y="53"/>
                    <a:pt x="27" y="53"/>
                  </a:cubicBezTo>
                  <a:cubicBezTo>
                    <a:pt x="13" y="53"/>
                    <a:pt x="0" y="40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lose/>
                </a:path>
              </a:pathLst>
            </a:custGeom>
            <a:solidFill>
              <a:srgbClr val="4BB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2" name="Freeform 28">
              <a:extLst>
                <a:ext uri="{FF2B5EF4-FFF2-40B4-BE49-F238E27FC236}">
                  <a16:creationId xmlns:a16="http://schemas.microsoft.com/office/drawing/2014/main" id="{B9DB408E-4606-49BA-9AFA-AF8F72C2625B}"/>
                </a:ext>
              </a:extLst>
            </p:cNvPr>
            <p:cNvSpPr/>
            <p:nvPr userDrawn="1"/>
          </p:nvSpPr>
          <p:spPr bwMode="auto">
            <a:xfrm rot="5400000">
              <a:off x="8776074" y="1500844"/>
              <a:ext cx="206810" cy="206810"/>
            </a:xfrm>
            <a:custGeom>
              <a:avLst/>
              <a:gdLst>
                <a:gd name="T0" fmla="*/ 28 w 57"/>
                <a:gd name="T1" fmla="*/ 0 h 57"/>
                <a:gd name="T2" fmla="*/ 57 w 57"/>
                <a:gd name="T3" fmla="*/ 28 h 57"/>
                <a:gd name="T4" fmla="*/ 28 w 57"/>
                <a:gd name="T5" fmla="*/ 57 h 57"/>
                <a:gd name="T6" fmla="*/ 0 w 57"/>
                <a:gd name="T7" fmla="*/ 29 h 57"/>
                <a:gd name="T8" fmla="*/ 28 w 5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cubicBezTo>
                    <a:pt x="45" y="0"/>
                    <a:pt x="57" y="12"/>
                    <a:pt x="57" y="28"/>
                  </a:cubicBezTo>
                  <a:cubicBezTo>
                    <a:pt x="57" y="45"/>
                    <a:pt x="45" y="57"/>
                    <a:pt x="28" y="57"/>
                  </a:cubicBezTo>
                  <a:cubicBezTo>
                    <a:pt x="12" y="57"/>
                    <a:pt x="0" y="45"/>
                    <a:pt x="0" y="29"/>
                  </a:cubicBezTo>
                  <a:cubicBezTo>
                    <a:pt x="0" y="12"/>
                    <a:pt x="12" y="0"/>
                    <a:pt x="28" y="0"/>
                  </a:cubicBezTo>
                  <a:close/>
                </a:path>
              </a:pathLst>
            </a:custGeom>
            <a:solidFill>
              <a:srgbClr val="4E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3" name="Freeform 170">
              <a:extLst>
                <a:ext uri="{FF2B5EF4-FFF2-40B4-BE49-F238E27FC236}">
                  <a16:creationId xmlns:a16="http://schemas.microsoft.com/office/drawing/2014/main" id="{3BDF7EB3-4370-41C6-ADE1-62834FFCE798}"/>
                </a:ext>
              </a:extLst>
            </p:cNvPr>
            <p:cNvSpPr/>
            <p:nvPr userDrawn="1"/>
          </p:nvSpPr>
          <p:spPr bwMode="auto">
            <a:xfrm rot="5400000">
              <a:off x="8654285" y="67720"/>
              <a:ext cx="427410" cy="438133"/>
            </a:xfrm>
            <a:custGeom>
              <a:avLst/>
              <a:gdLst>
                <a:gd name="T0" fmla="*/ 14 w 118"/>
                <a:gd name="T1" fmla="*/ 97 h 121"/>
                <a:gd name="T2" fmla="*/ 4 w 118"/>
                <a:gd name="T3" fmla="*/ 51 h 121"/>
                <a:gd name="T4" fmla="*/ 15 w 118"/>
                <a:gd name="T5" fmla="*/ 56 h 121"/>
                <a:gd name="T6" fmla="*/ 51 w 118"/>
                <a:gd name="T7" fmla="*/ 45 h 121"/>
                <a:gd name="T8" fmla="*/ 50 w 118"/>
                <a:gd name="T9" fmla="*/ 29 h 121"/>
                <a:gd name="T10" fmla="*/ 42 w 118"/>
                <a:gd name="T11" fmla="*/ 17 h 121"/>
                <a:gd name="T12" fmla="*/ 39 w 118"/>
                <a:gd name="T13" fmla="*/ 12 h 121"/>
                <a:gd name="T14" fmla="*/ 43 w 118"/>
                <a:gd name="T15" fmla="*/ 9 h 121"/>
                <a:gd name="T16" fmla="*/ 112 w 118"/>
                <a:gd name="T17" fmla="*/ 51 h 121"/>
                <a:gd name="T18" fmla="*/ 79 w 118"/>
                <a:gd name="T19" fmla="*/ 113 h 121"/>
                <a:gd name="T20" fmla="*/ 21 w 118"/>
                <a:gd name="T21" fmla="*/ 103 h 121"/>
                <a:gd name="T22" fmla="*/ 14 w 118"/>
                <a:gd name="T23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20">
                  <a:moveTo>
                    <a:pt x="14" y="97"/>
                  </a:moveTo>
                  <a:cubicBezTo>
                    <a:pt x="3" y="83"/>
                    <a:pt x="0" y="68"/>
                    <a:pt x="4" y="51"/>
                  </a:cubicBezTo>
                  <a:cubicBezTo>
                    <a:pt x="10" y="48"/>
                    <a:pt x="12" y="54"/>
                    <a:pt x="15" y="56"/>
                  </a:cubicBezTo>
                  <a:cubicBezTo>
                    <a:pt x="25" y="64"/>
                    <a:pt x="46" y="62"/>
                    <a:pt x="51" y="45"/>
                  </a:cubicBezTo>
                  <a:cubicBezTo>
                    <a:pt x="53" y="39"/>
                    <a:pt x="51" y="34"/>
                    <a:pt x="50" y="29"/>
                  </a:cubicBezTo>
                  <a:cubicBezTo>
                    <a:pt x="50" y="23"/>
                    <a:pt x="46" y="20"/>
                    <a:pt x="42" y="17"/>
                  </a:cubicBezTo>
                  <a:cubicBezTo>
                    <a:pt x="40" y="16"/>
                    <a:pt x="38" y="15"/>
                    <a:pt x="39" y="12"/>
                  </a:cubicBezTo>
                  <a:cubicBezTo>
                    <a:pt x="39" y="10"/>
                    <a:pt x="41" y="10"/>
                    <a:pt x="43" y="9"/>
                  </a:cubicBezTo>
                  <a:cubicBezTo>
                    <a:pt x="76" y="0"/>
                    <a:pt x="107" y="22"/>
                    <a:pt x="112" y="51"/>
                  </a:cubicBezTo>
                  <a:cubicBezTo>
                    <a:pt x="118" y="80"/>
                    <a:pt x="101" y="104"/>
                    <a:pt x="79" y="113"/>
                  </a:cubicBezTo>
                  <a:cubicBezTo>
                    <a:pt x="59" y="121"/>
                    <a:pt x="38" y="118"/>
                    <a:pt x="21" y="103"/>
                  </a:cubicBezTo>
                  <a:cubicBezTo>
                    <a:pt x="19" y="101"/>
                    <a:pt x="17" y="99"/>
                    <a:pt x="14" y="97"/>
                  </a:cubicBezTo>
                  <a:close/>
                </a:path>
              </a:pathLst>
            </a:custGeom>
            <a:solidFill>
              <a:srgbClr val="90C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4" name="Freeform 171">
              <a:extLst>
                <a:ext uri="{FF2B5EF4-FFF2-40B4-BE49-F238E27FC236}">
                  <a16:creationId xmlns:a16="http://schemas.microsoft.com/office/drawing/2014/main" id="{9F39DFB8-FD7D-428B-8E98-8D4062D7397C}"/>
                </a:ext>
              </a:extLst>
            </p:cNvPr>
            <p:cNvSpPr/>
            <p:nvPr userDrawn="1"/>
          </p:nvSpPr>
          <p:spPr bwMode="auto">
            <a:xfrm rot="5400000">
              <a:off x="8108918" y="181082"/>
              <a:ext cx="212938" cy="257365"/>
            </a:xfrm>
            <a:custGeom>
              <a:avLst/>
              <a:gdLst>
                <a:gd name="T0" fmla="*/ 4 w 59"/>
                <a:gd name="T1" fmla="*/ 10 h 71"/>
                <a:gd name="T2" fmla="*/ 49 w 59"/>
                <a:gd name="T3" fmla="*/ 16 h 71"/>
                <a:gd name="T4" fmla="*/ 44 w 59"/>
                <a:gd name="T5" fmla="*/ 60 h 71"/>
                <a:gd name="T6" fmla="*/ 0 w 59"/>
                <a:gd name="T7" fmla="*/ 57 h 71"/>
                <a:gd name="T8" fmla="*/ 15 w 59"/>
                <a:gd name="T9" fmla="*/ 43 h 71"/>
                <a:gd name="T10" fmla="*/ 9 w 59"/>
                <a:gd name="T11" fmla="*/ 15 h 71"/>
                <a:gd name="T12" fmla="*/ 4 w 59"/>
                <a:gd name="T13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1">
                  <a:moveTo>
                    <a:pt x="4" y="10"/>
                  </a:moveTo>
                  <a:cubicBezTo>
                    <a:pt x="19" y="0"/>
                    <a:pt x="38" y="2"/>
                    <a:pt x="49" y="16"/>
                  </a:cubicBezTo>
                  <a:cubicBezTo>
                    <a:pt x="59" y="30"/>
                    <a:pt x="57" y="48"/>
                    <a:pt x="44" y="60"/>
                  </a:cubicBezTo>
                  <a:cubicBezTo>
                    <a:pt x="31" y="71"/>
                    <a:pt x="12" y="70"/>
                    <a:pt x="0" y="57"/>
                  </a:cubicBezTo>
                  <a:cubicBezTo>
                    <a:pt x="5" y="53"/>
                    <a:pt x="11" y="50"/>
                    <a:pt x="15" y="43"/>
                  </a:cubicBezTo>
                  <a:cubicBezTo>
                    <a:pt x="19" y="33"/>
                    <a:pt x="17" y="22"/>
                    <a:pt x="9" y="15"/>
                  </a:cubicBezTo>
                  <a:cubicBezTo>
                    <a:pt x="7" y="14"/>
                    <a:pt x="5" y="13"/>
                    <a:pt x="4" y="10"/>
                  </a:cubicBezTo>
                  <a:close/>
                </a:path>
              </a:pathLst>
            </a:custGeom>
            <a:solidFill>
              <a:srgbClr val="4AB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5" name="Freeform 172">
              <a:extLst>
                <a:ext uri="{FF2B5EF4-FFF2-40B4-BE49-F238E27FC236}">
                  <a16:creationId xmlns:a16="http://schemas.microsoft.com/office/drawing/2014/main" id="{E8C1B74B-08E0-48B9-937E-244ADBE245DB}"/>
                </a:ext>
              </a:extLst>
            </p:cNvPr>
            <p:cNvSpPr/>
            <p:nvPr userDrawn="1"/>
          </p:nvSpPr>
          <p:spPr bwMode="auto">
            <a:xfrm rot="5400000">
              <a:off x="8763819" y="811473"/>
              <a:ext cx="225195" cy="246642"/>
            </a:xfrm>
            <a:custGeom>
              <a:avLst/>
              <a:gdLst>
                <a:gd name="T0" fmla="*/ 0 w 62"/>
                <a:gd name="T1" fmla="*/ 23 h 68"/>
                <a:gd name="T2" fmla="*/ 37 w 62"/>
                <a:gd name="T3" fmla="*/ 5 h 68"/>
                <a:gd name="T4" fmla="*/ 60 w 62"/>
                <a:gd name="T5" fmla="*/ 40 h 68"/>
                <a:gd name="T6" fmla="*/ 28 w 62"/>
                <a:gd name="T7" fmla="*/ 67 h 68"/>
                <a:gd name="T8" fmla="*/ 25 w 62"/>
                <a:gd name="T9" fmla="*/ 66 h 68"/>
                <a:gd name="T10" fmla="*/ 27 w 62"/>
                <a:gd name="T11" fmla="*/ 58 h 68"/>
                <a:gd name="T12" fmla="*/ 8 w 62"/>
                <a:gd name="T13" fmla="*/ 25 h 68"/>
                <a:gd name="T14" fmla="*/ 0 w 62"/>
                <a:gd name="T15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68">
                  <a:moveTo>
                    <a:pt x="0" y="23"/>
                  </a:moveTo>
                  <a:cubicBezTo>
                    <a:pt x="6" y="8"/>
                    <a:pt x="21" y="0"/>
                    <a:pt x="37" y="5"/>
                  </a:cubicBezTo>
                  <a:cubicBezTo>
                    <a:pt x="52" y="9"/>
                    <a:pt x="62" y="24"/>
                    <a:pt x="60" y="40"/>
                  </a:cubicBezTo>
                  <a:cubicBezTo>
                    <a:pt x="58" y="56"/>
                    <a:pt x="44" y="68"/>
                    <a:pt x="28" y="67"/>
                  </a:cubicBezTo>
                  <a:cubicBezTo>
                    <a:pt x="27" y="67"/>
                    <a:pt x="26" y="67"/>
                    <a:pt x="25" y="66"/>
                  </a:cubicBezTo>
                  <a:cubicBezTo>
                    <a:pt x="23" y="63"/>
                    <a:pt x="26" y="61"/>
                    <a:pt x="27" y="58"/>
                  </a:cubicBezTo>
                  <a:cubicBezTo>
                    <a:pt x="36" y="41"/>
                    <a:pt x="27" y="26"/>
                    <a:pt x="8" y="25"/>
                  </a:cubicBezTo>
                  <a:cubicBezTo>
                    <a:pt x="5" y="25"/>
                    <a:pt x="2" y="25"/>
                    <a:pt x="0" y="23"/>
                  </a:cubicBezTo>
                  <a:close/>
                </a:path>
              </a:pathLst>
            </a:custGeom>
            <a:solidFill>
              <a:srgbClr val="4AB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6" name="Freeform 173">
              <a:extLst>
                <a:ext uri="{FF2B5EF4-FFF2-40B4-BE49-F238E27FC236}">
                  <a16:creationId xmlns:a16="http://schemas.microsoft.com/office/drawing/2014/main" id="{09760FEE-B042-4735-B96E-43F41443981F}"/>
                </a:ext>
              </a:extLst>
            </p:cNvPr>
            <p:cNvSpPr/>
            <p:nvPr userDrawn="1"/>
          </p:nvSpPr>
          <p:spPr bwMode="auto">
            <a:xfrm rot="5400000">
              <a:off x="8853435" y="81508"/>
              <a:ext cx="185365" cy="196088"/>
            </a:xfrm>
            <a:custGeom>
              <a:avLst/>
              <a:gdLst>
                <a:gd name="T0" fmla="*/ 48 w 51"/>
                <a:gd name="T1" fmla="*/ 17 h 54"/>
                <a:gd name="T2" fmla="*/ 42 w 51"/>
                <a:gd name="T3" fmla="*/ 45 h 54"/>
                <a:gd name="T4" fmla="*/ 5 w 51"/>
                <a:gd name="T5" fmla="*/ 42 h 54"/>
                <a:gd name="T6" fmla="*/ 0 w 51"/>
                <a:gd name="T7" fmla="*/ 39 h 54"/>
                <a:gd name="T8" fmla="*/ 30 w 51"/>
                <a:gd name="T9" fmla="*/ 0 h 54"/>
                <a:gd name="T10" fmla="*/ 48 w 51"/>
                <a:gd name="T11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4">
                  <a:moveTo>
                    <a:pt x="48" y="17"/>
                  </a:moveTo>
                  <a:cubicBezTo>
                    <a:pt x="51" y="28"/>
                    <a:pt x="50" y="37"/>
                    <a:pt x="42" y="45"/>
                  </a:cubicBezTo>
                  <a:cubicBezTo>
                    <a:pt x="35" y="52"/>
                    <a:pt x="16" y="54"/>
                    <a:pt x="5" y="42"/>
                  </a:cubicBezTo>
                  <a:cubicBezTo>
                    <a:pt x="4" y="40"/>
                    <a:pt x="3" y="37"/>
                    <a:pt x="0" y="39"/>
                  </a:cubicBezTo>
                  <a:cubicBezTo>
                    <a:pt x="3" y="21"/>
                    <a:pt x="13" y="8"/>
                    <a:pt x="30" y="0"/>
                  </a:cubicBezTo>
                  <a:cubicBezTo>
                    <a:pt x="38" y="4"/>
                    <a:pt x="46" y="8"/>
                    <a:pt x="48" y="1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7" name="Freeform 174">
              <a:extLst>
                <a:ext uri="{FF2B5EF4-FFF2-40B4-BE49-F238E27FC236}">
                  <a16:creationId xmlns:a16="http://schemas.microsoft.com/office/drawing/2014/main" id="{780042AD-D71B-44A9-B912-3FCD2364A187}"/>
                </a:ext>
              </a:extLst>
            </p:cNvPr>
            <p:cNvSpPr/>
            <p:nvPr userDrawn="1"/>
          </p:nvSpPr>
          <p:spPr bwMode="auto">
            <a:xfrm rot="5400000">
              <a:off x="8450539" y="132062"/>
              <a:ext cx="76596" cy="304854"/>
            </a:xfrm>
            <a:custGeom>
              <a:avLst/>
              <a:gdLst>
                <a:gd name="T0" fmla="*/ 20 w 21"/>
                <a:gd name="T1" fmla="*/ 42 h 84"/>
                <a:gd name="T2" fmla="*/ 21 w 21"/>
                <a:gd name="T3" fmla="*/ 76 h 84"/>
                <a:gd name="T4" fmla="*/ 14 w 21"/>
                <a:gd name="T5" fmla="*/ 81 h 84"/>
                <a:gd name="T6" fmla="*/ 13 w 21"/>
                <a:gd name="T7" fmla="*/ 81 h 84"/>
                <a:gd name="T8" fmla="*/ 2 w 21"/>
                <a:gd name="T9" fmla="*/ 80 h 84"/>
                <a:gd name="T10" fmla="*/ 1 w 21"/>
                <a:gd name="T11" fmla="*/ 68 h 84"/>
                <a:gd name="T12" fmla="*/ 1 w 21"/>
                <a:gd name="T13" fmla="*/ 8 h 84"/>
                <a:gd name="T14" fmla="*/ 8 w 21"/>
                <a:gd name="T15" fmla="*/ 0 h 84"/>
                <a:gd name="T16" fmla="*/ 20 w 21"/>
                <a:gd name="T17" fmla="*/ 13 h 84"/>
                <a:gd name="T18" fmla="*/ 20 w 21"/>
                <a:gd name="T19" fmla="*/ 42 h 84"/>
                <a:gd name="T20" fmla="*/ 20 w 21"/>
                <a:gd name="T21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84">
                  <a:moveTo>
                    <a:pt x="20" y="42"/>
                  </a:moveTo>
                  <a:cubicBezTo>
                    <a:pt x="20" y="53"/>
                    <a:pt x="20" y="64"/>
                    <a:pt x="21" y="76"/>
                  </a:cubicBezTo>
                  <a:cubicBezTo>
                    <a:pt x="21" y="81"/>
                    <a:pt x="19" y="83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9" y="80"/>
                    <a:pt x="4" y="84"/>
                    <a:pt x="2" y="80"/>
                  </a:cubicBezTo>
                  <a:cubicBezTo>
                    <a:pt x="0" y="77"/>
                    <a:pt x="1" y="72"/>
                    <a:pt x="1" y="68"/>
                  </a:cubicBezTo>
                  <a:cubicBezTo>
                    <a:pt x="1" y="48"/>
                    <a:pt x="1" y="28"/>
                    <a:pt x="1" y="8"/>
                  </a:cubicBezTo>
                  <a:cubicBezTo>
                    <a:pt x="1" y="3"/>
                    <a:pt x="1" y="0"/>
                    <a:pt x="8" y="0"/>
                  </a:cubicBezTo>
                  <a:cubicBezTo>
                    <a:pt x="20" y="1"/>
                    <a:pt x="20" y="1"/>
                    <a:pt x="20" y="13"/>
                  </a:cubicBezTo>
                  <a:cubicBezTo>
                    <a:pt x="21" y="23"/>
                    <a:pt x="20" y="3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</a:path>
              </a:pathLst>
            </a:custGeom>
            <a:solidFill>
              <a:srgbClr val="ECE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8" name="Freeform 175">
              <a:extLst>
                <a:ext uri="{FF2B5EF4-FFF2-40B4-BE49-F238E27FC236}">
                  <a16:creationId xmlns:a16="http://schemas.microsoft.com/office/drawing/2014/main" id="{BBB4EBDE-9445-4FD1-9CA6-F3F82EA91D21}"/>
                </a:ext>
              </a:extLst>
            </p:cNvPr>
            <p:cNvSpPr/>
            <p:nvPr userDrawn="1"/>
          </p:nvSpPr>
          <p:spPr bwMode="auto">
            <a:xfrm rot="5400000">
              <a:off x="8717861" y="616919"/>
              <a:ext cx="292600" cy="75065"/>
            </a:xfrm>
            <a:custGeom>
              <a:avLst/>
              <a:gdLst>
                <a:gd name="T0" fmla="*/ 40 w 81"/>
                <a:gd name="T1" fmla="*/ 20 h 21"/>
                <a:gd name="T2" fmla="*/ 5 w 81"/>
                <a:gd name="T3" fmla="*/ 20 h 21"/>
                <a:gd name="T4" fmla="*/ 0 w 81"/>
                <a:gd name="T5" fmla="*/ 14 h 21"/>
                <a:gd name="T6" fmla="*/ 14 w 81"/>
                <a:gd name="T7" fmla="*/ 0 h 21"/>
                <a:gd name="T8" fmla="*/ 73 w 81"/>
                <a:gd name="T9" fmla="*/ 0 h 21"/>
                <a:gd name="T10" fmla="*/ 78 w 81"/>
                <a:gd name="T11" fmla="*/ 5 h 21"/>
                <a:gd name="T12" fmla="*/ 78 w 81"/>
                <a:gd name="T13" fmla="*/ 19 h 21"/>
                <a:gd name="T14" fmla="*/ 64 w 81"/>
                <a:gd name="T15" fmla="*/ 19 h 21"/>
                <a:gd name="T16" fmla="*/ 40 w 81"/>
                <a:gd name="T17" fmla="*/ 19 h 21"/>
                <a:gd name="T18" fmla="*/ 40 w 81"/>
                <a:gd name="T1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21">
                  <a:moveTo>
                    <a:pt x="40" y="20"/>
                  </a:moveTo>
                  <a:cubicBezTo>
                    <a:pt x="28" y="20"/>
                    <a:pt x="17" y="19"/>
                    <a:pt x="5" y="20"/>
                  </a:cubicBezTo>
                  <a:cubicBezTo>
                    <a:pt x="1" y="20"/>
                    <a:pt x="0" y="18"/>
                    <a:pt x="0" y="14"/>
                  </a:cubicBezTo>
                  <a:cubicBezTo>
                    <a:pt x="0" y="0"/>
                    <a:pt x="0" y="0"/>
                    <a:pt x="14" y="0"/>
                  </a:cubicBezTo>
                  <a:cubicBezTo>
                    <a:pt x="33" y="0"/>
                    <a:pt x="53" y="0"/>
                    <a:pt x="73" y="0"/>
                  </a:cubicBezTo>
                  <a:cubicBezTo>
                    <a:pt x="77" y="0"/>
                    <a:pt x="80" y="1"/>
                    <a:pt x="78" y="5"/>
                  </a:cubicBezTo>
                  <a:cubicBezTo>
                    <a:pt x="77" y="10"/>
                    <a:pt x="81" y="16"/>
                    <a:pt x="78" y="19"/>
                  </a:cubicBezTo>
                  <a:cubicBezTo>
                    <a:pt x="74" y="21"/>
                    <a:pt x="69" y="19"/>
                    <a:pt x="64" y="19"/>
                  </a:cubicBezTo>
                  <a:cubicBezTo>
                    <a:pt x="56" y="19"/>
                    <a:pt x="48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lose/>
                </a:path>
              </a:pathLst>
            </a:custGeom>
            <a:solidFill>
              <a:srgbClr val="FC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9" name="Freeform 176">
              <a:extLst>
                <a:ext uri="{FF2B5EF4-FFF2-40B4-BE49-F238E27FC236}">
                  <a16:creationId xmlns:a16="http://schemas.microsoft.com/office/drawing/2014/main" id="{84C1C4F9-6432-41BB-A3E1-0C5C9304D0BE}"/>
                </a:ext>
              </a:extLst>
            </p:cNvPr>
            <p:cNvSpPr/>
            <p:nvPr userDrawn="1"/>
          </p:nvSpPr>
          <p:spPr bwMode="auto">
            <a:xfrm rot="5400000">
              <a:off x="8757691" y="790026"/>
              <a:ext cx="170046" cy="163918"/>
            </a:xfrm>
            <a:custGeom>
              <a:avLst/>
              <a:gdLst>
                <a:gd name="T0" fmla="*/ 10 w 47"/>
                <a:gd name="T1" fmla="*/ 2 h 45"/>
                <a:gd name="T2" fmla="*/ 33 w 47"/>
                <a:gd name="T3" fmla="*/ 6 h 45"/>
                <a:gd name="T4" fmla="*/ 38 w 47"/>
                <a:gd name="T5" fmla="*/ 40 h 45"/>
                <a:gd name="T6" fmla="*/ 35 w 47"/>
                <a:gd name="T7" fmla="*/ 45 h 45"/>
                <a:gd name="T8" fmla="*/ 10 w 47"/>
                <a:gd name="T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10" y="2"/>
                  </a:moveTo>
                  <a:cubicBezTo>
                    <a:pt x="17" y="2"/>
                    <a:pt x="26" y="0"/>
                    <a:pt x="33" y="6"/>
                  </a:cubicBezTo>
                  <a:cubicBezTo>
                    <a:pt x="45" y="15"/>
                    <a:pt x="47" y="27"/>
                    <a:pt x="38" y="40"/>
                  </a:cubicBezTo>
                  <a:cubicBezTo>
                    <a:pt x="37" y="42"/>
                    <a:pt x="36" y="44"/>
                    <a:pt x="35" y="45"/>
                  </a:cubicBezTo>
                  <a:cubicBezTo>
                    <a:pt x="13" y="44"/>
                    <a:pt x="0" y="21"/>
                    <a:pt x="10" y="2"/>
                  </a:cubicBezTo>
                  <a:close/>
                </a:path>
              </a:pathLst>
            </a:custGeom>
            <a:solidFill>
              <a:srgbClr val="FC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0" name="Freeform 177">
              <a:extLst>
                <a:ext uri="{FF2B5EF4-FFF2-40B4-BE49-F238E27FC236}">
                  <a16:creationId xmlns:a16="http://schemas.microsoft.com/office/drawing/2014/main" id="{EDC4C6F3-D579-44C7-A26C-A36ACFBF48ED}"/>
                </a:ext>
              </a:extLst>
            </p:cNvPr>
            <p:cNvSpPr/>
            <p:nvPr userDrawn="1"/>
          </p:nvSpPr>
          <p:spPr bwMode="auto">
            <a:xfrm rot="5400000">
              <a:off x="8160237" y="132826"/>
              <a:ext cx="124086" cy="170046"/>
            </a:xfrm>
            <a:custGeom>
              <a:avLst/>
              <a:gdLst>
                <a:gd name="T0" fmla="*/ 17 w 34"/>
                <a:gd name="T1" fmla="*/ 0 h 47"/>
                <a:gd name="T2" fmla="*/ 32 w 34"/>
                <a:gd name="T3" fmla="*/ 25 h 47"/>
                <a:gd name="T4" fmla="*/ 13 w 34"/>
                <a:gd name="T5" fmla="*/ 47 h 47"/>
                <a:gd name="T6" fmla="*/ 17 w 34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7">
                  <a:moveTo>
                    <a:pt x="17" y="0"/>
                  </a:moveTo>
                  <a:cubicBezTo>
                    <a:pt x="28" y="5"/>
                    <a:pt x="34" y="15"/>
                    <a:pt x="32" y="25"/>
                  </a:cubicBezTo>
                  <a:cubicBezTo>
                    <a:pt x="30" y="37"/>
                    <a:pt x="23" y="45"/>
                    <a:pt x="13" y="47"/>
                  </a:cubicBezTo>
                  <a:cubicBezTo>
                    <a:pt x="0" y="31"/>
                    <a:pt x="2" y="14"/>
                    <a:pt x="17" y="0"/>
                  </a:cubicBez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1" name="Freeform 178">
              <a:extLst>
                <a:ext uri="{FF2B5EF4-FFF2-40B4-BE49-F238E27FC236}">
                  <a16:creationId xmlns:a16="http://schemas.microsoft.com/office/drawing/2014/main" id="{BA09CD06-6939-4526-8884-58B835F58540}"/>
                </a:ext>
              </a:extLst>
            </p:cNvPr>
            <p:cNvSpPr/>
            <p:nvPr userDrawn="1"/>
          </p:nvSpPr>
          <p:spPr bwMode="auto">
            <a:xfrm rot="5400000">
              <a:off x="8676499" y="96061"/>
              <a:ext cx="379919" cy="435070"/>
            </a:xfrm>
            <a:custGeom>
              <a:avLst/>
              <a:gdLst>
                <a:gd name="T0" fmla="*/ 38 w 105"/>
                <a:gd name="T1" fmla="*/ 28 h 120"/>
                <a:gd name="T2" fmla="*/ 20 w 105"/>
                <a:gd name="T3" fmla="*/ 11 h 120"/>
                <a:gd name="T4" fmla="*/ 82 w 105"/>
                <a:gd name="T5" fmla="*/ 19 h 120"/>
                <a:gd name="T6" fmla="*/ 99 w 105"/>
                <a:gd name="T7" fmla="*/ 77 h 120"/>
                <a:gd name="T8" fmla="*/ 53 w 105"/>
                <a:gd name="T9" fmla="*/ 117 h 120"/>
                <a:gd name="T10" fmla="*/ 0 w 105"/>
                <a:gd name="T11" fmla="*/ 96 h 120"/>
                <a:gd name="T12" fmla="*/ 18 w 105"/>
                <a:gd name="T13" fmla="*/ 108 h 120"/>
                <a:gd name="T14" fmla="*/ 82 w 105"/>
                <a:gd name="T15" fmla="*/ 99 h 120"/>
                <a:gd name="T16" fmla="*/ 93 w 105"/>
                <a:gd name="T17" fmla="*/ 38 h 120"/>
                <a:gd name="T18" fmla="*/ 28 w 105"/>
                <a:gd name="T19" fmla="*/ 10 h 120"/>
                <a:gd name="T20" fmla="*/ 26 w 105"/>
                <a:gd name="T21" fmla="*/ 12 h 120"/>
                <a:gd name="T22" fmla="*/ 28 w 105"/>
                <a:gd name="T23" fmla="*/ 14 h 120"/>
                <a:gd name="T24" fmla="*/ 38 w 105"/>
                <a:gd name="T25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38" y="28"/>
                  </a:moveTo>
                  <a:cubicBezTo>
                    <a:pt x="34" y="21"/>
                    <a:pt x="27" y="16"/>
                    <a:pt x="20" y="11"/>
                  </a:cubicBezTo>
                  <a:cubicBezTo>
                    <a:pt x="38" y="0"/>
                    <a:pt x="65" y="3"/>
                    <a:pt x="82" y="19"/>
                  </a:cubicBezTo>
                  <a:cubicBezTo>
                    <a:pt x="99" y="35"/>
                    <a:pt x="105" y="55"/>
                    <a:pt x="99" y="77"/>
                  </a:cubicBezTo>
                  <a:cubicBezTo>
                    <a:pt x="92" y="99"/>
                    <a:pt x="76" y="113"/>
                    <a:pt x="53" y="117"/>
                  </a:cubicBezTo>
                  <a:cubicBezTo>
                    <a:pt x="32" y="120"/>
                    <a:pt x="14" y="113"/>
                    <a:pt x="0" y="96"/>
                  </a:cubicBezTo>
                  <a:cubicBezTo>
                    <a:pt x="8" y="98"/>
                    <a:pt x="12" y="105"/>
                    <a:pt x="18" y="108"/>
                  </a:cubicBezTo>
                  <a:cubicBezTo>
                    <a:pt x="35" y="118"/>
                    <a:pt x="66" y="117"/>
                    <a:pt x="82" y="99"/>
                  </a:cubicBezTo>
                  <a:cubicBezTo>
                    <a:pt x="99" y="82"/>
                    <a:pt x="102" y="58"/>
                    <a:pt x="93" y="38"/>
                  </a:cubicBezTo>
                  <a:cubicBezTo>
                    <a:pt x="84" y="16"/>
                    <a:pt x="51" y="2"/>
                    <a:pt x="28" y="10"/>
                  </a:cubicBezTo>
                  <a:cubicBezTo>
                    <a:pt x="27" y="10"/>
                    <a:pt x="26" y="10"/>
                    <a:pt x="26" y="12"/>
                  </a:cubicBezTo>
                  <a:cubicBezTo>
                    <a:pt x="25" y="13"/>
                    <a:pt x="27" y="14"/>
                    <a:pt x="28" y="14"/>
                  </a:cubicBezTo>
                  <a:cubicBezTo>
                    <a:pt x="34" y="17"/>
                    <a:pt x="38" y="21"/>
                    <a:pt x="38" y="28"/>
                  </a:cubicBezTo>
                  <a:close/>
                </a:path>
              </a:pathLst>
            </a:custGeom>
            <a:solidFill>
              <a:srgbClr val="90C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2" name="Freeform 221">
              <a:extLst>
                <a:ext uri="{FF2B5EF4-FFF2-40B4-BE49-F238E27FC236}">
                  <a16:creationId xmlns:a16="http://schemas.microsoft.com/office/drawing/2014/main" id="{E9B22045-87EE-46FE-B859-EC4AE4A56D58}"/>
                </a:ext>
              </a:extLst>
            </p:cNvPr>
            <p:cNvSpPr/>
            <p:nvPr userDrawn="1"/>
          </p:nvSpPr>
          <p:spPr bwMode="auto">
            <a:xfrm rot="5400000">
              <a:off x="8796755" y="1518461"/>
              <a:ext cx="163918" cy="171577"/>
            </a:xfrm>
            <a:custGeom>
              <a:avLst/>
              <a:gdLst>
                <a:gd name="T0" fmla="*/ 23 w 45"/>
                <a:gd name="T1" fmla="*/ 1 h 47"/>
                <a:gd name="T2" fmla="*/ 45 w 45"/>
                <a:gd name="T3" fmla="*/ 24 h 47"/>
                <a:gd name="T4" fmla="*/ 23 w 45"/>
                <a:gd name="T5" fmla="*/ 47 h 47"/>
                <a:gd name="T6" fmla="*/ 0 w 45"/>
                <a:gd name="T7" fmla="*/ 24 h 47"/>
                <a:gd name="T8" fmla="*/ 23 w 45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23" y="1"/>
                  </a:moveTo>
                  <a:cubicBezTo>
                    <a:pt x="35" y="0"/>
                    <a:pt x="45" y="12"/>
                    <a:pt x="45" y="24"/>
                  </a:cubicBezTo>
                  <a:cubicBezTo>
                    <a:pt x="45" y="35"/>
                    <a:pt x="34" y="46"/>
                    <a:pt x="23" y="47"/>
                  </a:cubicBezTo>
                  <a:cubicBezTo>
                    <a:pt x="11" y="47"/>
                    <a:pt x="0" y="36"/>
                    <a:pt x="0" y="24"/>
                  </a:cubicBezTo>
                  <a:cubicBezTo>
                    <a:pt x="0" y="10"/>
                    <a:pt x="9" y="1"/>
                    <a:pt x="23" y="1"/>
                  </a:cubicBezTo>
                  <a:close/>
                </a:path>
              </a:pathLst>
            </a:custGeom>
            <a:solidFill>
              <a:srgbClr val="FA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3" name="Elipse 262">
              <a:extLst>
                <a:ext uri="{FF2B5EF4-FFF2-40B4-BE49-F238E27FC236}">
                  <a16:creationId xmlns:a16="http://schemas.microsoft.com/office/drawing/2014/main" id="{83F0CCC4-B10E-4DC8-9F1D-217E6B847F5E}"/>
                </a:ext>
              </a:extLst>
            </p:cNvPr>
            <p:cNvSpPr/>
            <p:nvPr/>
          </p:nvSpPr>
          <p:spPr>
            <a:xfrm>
              <a:off x="7380312" y="179152"/>
              <a:ext cx="215361" cy="215361"/>
            </a:xfrm>
            <a:prstGeom prst="ellipse">
              <a:avLst/>
            </a:prstGeom>
            <a:solidFill>
              <a:srgbClr val="4AB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5342284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1211535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60" y="123478"/>
            <a:ext cx="3041780" cy="8299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716" y="123478"/>
            <a:ext cx="3041780" cy="8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6195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1211535"/>
          </a:xfrm>
          <a:prstGeom prst="rect">
            <a:avLst/>
          </a:prstGeom>
          <a:solidFill>
            <a:srgbClr val="07A3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60" y="123478"/>
            <a:ext cx="3041780" cy="8299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716" y="123478"/>
            <a:ext cx="3041780" cy="8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9269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1211535"/>
          </a:xfrm>
          <a:prstGeom prst="rect">
            <a:avLst/>
          </a:prstGeom>
          <a:solidFill>
            <a:srgbClr val="07A3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88067"/>
            <a:ext cx="3736694" cy="10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5383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4948014"/>
            <a:ext cx="9145587" cy="198661"/>
          </a:xfrm>
          <a:prstGeom prst="rect">
            <a:avLst/>
          </a:prstGeom>
          <a:solidFill>
            <a:srgbClr val="117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4993226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4948014"/>
            <a:ext cx="9145587" cy="198661"/>
          </a:xfrm>
          <a:prstGeom prst="rect">
            <a:avLst/>
          </a:prstGeom>
          <a:solidFill>
            <a:srgbClr val="07A3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rgbClr val="07A398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6CE6587-4572-4B71-BA9A-21BDB0796D50}"/>
              </a:ext>
            </a:extLst>
          </p:cNvPr>
          <p:cNvSpPr/>
          <p:nvPr/>
        </p:nvSpPr>
        <p:spPr>
          <a:xfrm>
            <a:off x="7498715" y="179552"/>
            <a:ext cx="638541" cy="211895"/>
          </a:xfrm>
          <a:prstGeom prst="rect">
            <a:avLst/>
          </a:prstGeom>
          <a:solidFill>
            <a:srgbClr val="4AB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AD77A86F-2C6F-4110-A76B-19CE79DEC7DE}"/>
              </a:ext>
            </a:extLst>
          </p:cNvPr>
          <p:cNvSpPr/>
          <p:nvPr userDrawn="1"/>
        </p:nvSpPr>
        <p:spPr bwMode="auto">
          <a:xfrm rot="5400000">
            <a:off x="8082874" y="32484"/>
            <a:ext cx="1021799" cy="1029461"/>
          </a:xfrm>
          <a:custGeom>
            <a:avLst/>
            <a:gdLst>
              <a:gd name="T0" fmla="*/ 52 w 282"/>
              <a:gd name="T1" fmla="*/ 128 h 284"/>
              <a:gd name="T2" fmla="*/ 9 w 282"/>
              <a:gd name="T3" fmla="*/ 85 h 284"/>
              <a:gd name="T4" fmla="*/ 48 w 282"/>
              <a:gd name="T5" fmla="*/ 11 h 284"/>
              <a:gd name="T6" fmla="*/ 125 w 282"/>
              <a:gd name="T7" fmla="*/ 45 h 284"/>
              <a:gd name="T8" fmla="*/ 137 w 282"/>
              <a:gd name="T9" fmla="*/ 52 h 284"/>
              <a:gd name="T10" fmla="*/ 203 w 282"/>
              <a:gd name="T11" fmla="*/ 52 h 284"/>
              <a:gd name="T12" fmla="*/ 214 w 282"/>
              <a:gd name="T13" fmla="*/ 46 h 284"/>
              <a:gd name="T14" fmla="*/ 255 w 282"/>
              <a:gd name="T15" fmla="*/ 30 h 284"/>
              <a:gd name="T16" fmla="*/ 282 w 282"/>
              <a:gd name="T17" fmla="*/ 64 h 284"/>
              <a:gd name="T18" fmla="*/ 257 w 282"/>
              <a:gd name="T19" fmla="*/ 100 h 284"/>
              <a:gd name="T20" fmla="*/ 215 w 282"/>
              <a:gd name="T21" fmla="*/ 86 h 284"/>
              <a:gd name="T22" fmla="*/ 205 w 282"/>
              <a:gd name="T23" fmla="*/ 81 h 284"/>
              <a:gd name="T24" fmla="*/ 136 w 282"/>
              <a:gd name="T25" fmla="*/ 81 h 284"/>
              <a:gd name="T26" fmla="*/ 126 w 282"/>
              <a:gd name="T27" fmla="*/ 88 h 284"/>
              <a:gd name="T28" fmla="*/ 89 w 282"/>
              <a:gd name="T29" fmla="*/ 126 h 284"/>
              <a:gd name="T30" fmla="*/ 83 w 282"/>
              <a:gd name="T31" fmla="*/ 134 h 284"/>
              <a:gd name="T32" fmla="*/ 83 w 282"/>
              <a:gd name="T33" fmla="*/ 205 h 284"/>
              <a:gd name="T34" fmla="*/ 89 w 282"/>
              <a:gd name="T35" fmla="*/ 216 h 284"/>
              <a:gd name="T36" fmla="*/ 105 w 282"/>
              <a:gd name="T37" fmla="*/ 257 h 284"/>
              <a:gd name="T38" fmla="*/ 69 w 282"/>
              <a:gd name="T39" fmla="*/ 283 h 284"/>
              <a:gd name="T40" fmla="*/ 34 w 282"/>
              <a:gd name="T41" fmla="*/ 256 h 284"/>
              <a:gd name="T42" fmla="*/ 45 w 282"/>
              <a:gd name="T43" fmla="*/ 219 h 284"/>
              <a:gd name="T44" fmla="*/ 53 w 282"/>
              <a:gd name="T45" fmla="*/ 212 h 284"/>
              <a:gd name="T46" fmla="*/ 54 w 282"/>
              <a:gd name="T47" fmla="*/ 207 h 284"/>
              <a:gd name="T48" fmla="*/ 54 w 282"/>
              <a:gd name="T49" fmla="*/ 137 h 284"/>
              <a:gd name="T50" fmla="*/ 52 w 282"/>
              <a:gd name="T51" fmla="*/ 128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2" h="284">
                <a:moveTo>
                  <a:pt x="52" y="128"/>
                </a:moveTo>
                <a:cubicBezTo>
                  <a:pt x="31" y="120"/>
                  <a:pt x="16" y="107"/>
                  <a:pt x="9" y="85"/>
                </a:cubicBezTo>
                <a:cubicBezTo>
                  <a:pt x="0" y="54"/>
                  <a:pt x="17" y="21"/>
                  <a:pt x="48" y="11"/>
                </a:cubicBezTo>
                <a:cubicBezTo>
                  <a:pt x="78" y="0"/>
                  <a:pt x="113" y="14"/>
                  <a:pt x="125" y="45"/>
                </a:cubicBezTo>
                <a:cubicBezTo>
                  <a:pt x="127" y="51"/>
                  <a:pt x="130" y="53"/>
                  <a:pt x="137" y="52"/>
                </a:cubicBezTo>
                <a:cubicBezTo>
                  <a:pt x="159" y="52"/>
                  <a:pt x="181" y="52"/>
                  <a:pt x="203" y="52"/>
                </a:cubicBezTo>
                <a:cubicBezTo>
                  <a:pt x="208" y="52"/>
                  <a:pt x="211" y="51"/>
                  <a:pt x="214" y="46"/>
                </a:cubicBezTo>
                <a:cubicBezTo>
                  <a:pt x="222" y="32"/>
                  <a:pt x="239" y="26"/>
                  <a:pt x="255" y="30"/>
                </a:cubicBezTo>
                <a:cubicBezTo>
                  <a:pt x="271" y="34"/>
                  <a:pt x="282" y="48"/>
                  <a:pt x="282" y="64"/>
                </a:cubicBezTo>
                <a:cubicBezTo>
                  <a:pt x="282" y="81"/>
                  <a:pt x="272" y="95"/>
                  <a:pt x="257" y="100"/>
                </a:cubicBezTo>
                <a:cubicBezTo>
                  <a:pt x="241" y="106"/>
                  <a:pt x="224" y="100"/>
                  <a:pt x="215" y="86"/>
                </a:cubicBezTo>
                <a:cubicBezTo>
                  <a:pt x="212" y="83"/>
                  <a:pt x="210" y="81"/>
                  <a:pt x="205" y="81"/>
                </a:cubicBezTo>
                <a:cubicBezTo>
                  <a:pt x="182" y="82"/>
                  <a:pt x="159" y="82"/>
                  <a:pt x="136" y="81"/>
                </a:cubicBezTo>
                <a:cubicBezTo>
                  <a:pt x="131" y="81"/>
                  <a:pt x="128" y="83"/>
                  <a:pt x="126" y="88"/>
                </a:cubicBezTo>
                <a:cubicBezTo>
                  <a:pt x="120" y="107"/>
                  <a:pt x="107" y="120"/>
                  <a:pt x="89" y="126"/>
                </a:cubicBezTo>
                <a:cubicBezTo>
                  <a:pt x="85" y="128"/>
                  <a:pt x="83" y="129"/>
                  <a:pt x="83" y="134"/>
                </a:cubicBezTo>
                <a:cubicBezTo>
                  <a:pt x="84" y="158"/>
                  <a:pt x="84" y="181"/>
                  <a:pt x="83" y="205"/>
                </a:cubicBezTo>
                <a:cubicBezTo>
                  <a:pt x="83" y="210"/>
                  <a:pt x="85" y="213"/>
                  <a:pt x="89" y="216"/>
                </a:cubicBezTo>
                <a:cubicBezTo>
                  <a:pt x="103" y="225"/>
                  <a:pt x="109" y="241"/>
                  <a:pt x="105" y="257"/>
                </a:cubicBezTo>
                <a:cubicBezTo>
                  <a:pt x="100" y="273"/>
                  <a:pt x="85" y="284"/>
                  <a:pt x="69" y="283"/>
                </a:cubicBezTo>
                <a:cubicBezTo>
                  <a:pt x="52" y="283"/>
                  <a:pt x="38" y="273"/>
                  <a:pt x="34" y="256"/>
                </a:cubicBezTo>
                <a:cubicBezTo>
                  <a:pt x="30" y="241"/>
                  <a:pt x="34" y="229"/>
                  <a:pt x="45" y="219"/>
                </a:cubicBezTo>
                <a:cubicBezTo>
                  <a:pt x="48" y="216"/>
                  <a:pt x="51" y="214"/>
                  <a:pt x="53" y="212"/>
                </a:cubicBezTo>
                <a:cubicBezTo>
                  <a:pt x="55" y="211"/>
                  <a:pt x="54" y="209"/>
                  <a:pt x="54" y="207"/>
                </a:cubicBezTo>
                <a:cubicBezTo>
                  <a:pt x="54" y="184"/>
                  <a:pt x="54" y="161"/>
                  <a:pt x="54" y="137"/>
                </a:cubicBezTo>
                <a:cubicBezTo>
                  <a:pt x="54" y="134"/>
                  <a:pt x="54" y="131"/>
                  <a:pt x="52" y="128"/>
                </a:cubicBezTo>
                <a:close/>
              </a:path>
            </a:pathLst>
          </a:custGeom>
          <a:solidFill>
            <a:srgbClr val="2832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Freeform 174">
            <a:extLst>
              <a:ext uri="{FF2B5EF4-FFF2-40B4-BE49-F238E27FC236}">
                <a16:creationId xmlns:a16="http://schemas.microsoft.com/office/drawing/2014/main" id="{0D8A3D39-AF8A-4F1E-82E4-97BB196B8969}"/>
              </a:ext>
            </a:extLst>
          </p:cNvPr>
          <p:cNvSpPr/>
          <p:nvPr userDrawn="1"/>
        </p:nvSpPr>
        <p:spPr bwMode="auto">
          <a:xfrm rot="5400000">
            <a:off x="8450539" y="132062"/>
            <a:ext cx="76596" cy="304854"/>
          </a:xfrm>
          <a:custGeom>
            <a:avLst/>
            <a:gdLst>
              <a:gd name="T0" fmla="*/ 20 w 21"/>
              <a:gd name="T1" fmla="*/ 42 h 84"/>
              <a:gd name="T2" fmla="*/ 21 w 21"/>
              <a:gd name="T3" fmla="*/ 76 h 84"/>
              <a:gd name="T4" fmla="*/ 14 w 21"/>
              <a:gd name="T5" fmla="*/ 81 h 84"/>
              <a:gd name="T6" fmla="*/ 13 w 21"/>
              <a:gd name="T7" fmla="*/ 81 h 84"/>
              <a:gd name="T8" fmla="*/ 2 w 21"/>
              <a:gd name="T9" fmla="*/ 80 h 84"/>
              <a:gd name="T10" fmla="*/ 1 w 21"/>
              <a:gd name="T11" fmla="*/ 68 h 84"/>
              <a:gd name="T12" fmla="*/ 1 w 21"/>
              <a:gd name="T13" fmla="*/ 8 h 84"/>
              <a:gd name="T14" fmla="*/ 8 w 21"/>
              <a:gd name="T15" fmla="*/ 0 h 84"/>
              <a:gd name="T16" fmla="*/ 20 w 21"/>
              <a:gd name="T17" fmla="*/ 13 h 84"/>
              <a:gd name="T18" fmla="*/ 20 w 21"/>
              <a:gd name="T19" fmla="*/ 42 h 84"/>
              <a:gd name="T20" fmla="*/ 20 w 21"/>
              <a:gd name="T21" fmla="*/ 4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84">
                <a:moveTo>
                  <a:pt x="20" y="42"/>
                </a:moveTo>
                <a:cubicBezTo>
                  <a:pt x="20" y="53"/>
                  <a:pt x="20" y="64"/>
                  <a:pt x="21" y="76"/>
                </a:cubicBezTo>
                <a:cubicBezTo>
                  <a:pt x="21" y="81"/>
                  <a:pt x="19" y="83"/>
                  <a:pt x="14" y="81"/>
                </a:cubicBezTo>
                <a:cubicBezTo>
                  <a:pt x="14" y="81"/>
                  <a:pt x="13" y="81"/>
                  <a:pt x="13" y="81"/>
                </a:cubicBezTo>
                <a:cubicBezTo>
                  <a:pt x="9" y="80"/>
                  <a:pt x="4" y="84"/>
                  <a:pt x="2" y="80"/>
                </a:cubicBezTo>
                <a:cubicBezTo>
                  <a:pt x="0" y="77"/>
                  <a:pt x="1" y="72"/>
                  <a:pt x="1" y="68"/>
                </a:cubicBezTo>
                <a:cubicBezTo>
                  <a:pt x="1" y="48"/>
                  <a:pt x="1" y="28"/>
                  <a:pt x="1" y="8"/>
                </a:cubicBezTo>
                <a:cubicBezTo>
                  <a:pt x="1" y="3"/>
                  <a:pt x="1" y="0"/>
                  <a:pt x="8" y="0"/>
                </a:cubicBezTo>
                <a:cubicBezTo>
                  <a:pt x="20" y="1"/>
                  <a:pt x="20" y="1"/>
                  <a:pt x="20" y="13"/>
                </a:cubicBezTo>
                <a:cubicBezTo>
                  <a:pt x="21" y="23"/>
                  <a:pt x="20" y="3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lose/>
              </a:path>
            </a:pathLst>
          </a:custGeom>
          <a:solidFill>
            <a:srgbClr val="ECEC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Freeform 177">
            <a:extLst>
              <a:ext uri="{FF2B5EF4-FFF2-40B4-BE49-F238E27FC236}">
                <a16:creationId xmlns:a16="http://schemas.microsoft.com/office/drawing/2014/main" id="{36423B3D-814B-4F62-AA43-7C69B5D5EB56}"/>
              </a:ext>
            </a:extLst>
          </p:cNvPr>
          <p:cNvSpPr/>
          <p:nvPr userDrawn="1"/>
        </p:nvSpPr>
        <p:spPr bwMode="auto">
          <a:xfrm rot="5400000">
            <a:off x="8160237" y="132826"/>
            <a:ext cx="124086" cy="170046"/>
          </a:xfrm>
          <a:custGeom>
            <a:avLst/>
            <a:gdLst>
              <a:gd name="T0" fmla="*/ 17 w 34"/>
              <a:gd name="T1" fmla="*/ 0 h 47"/>
              <a:gd name="T2" fmla="*/ 32 w 34"/>
              <a:gd name="T3" fmla="*/ 25 h 47"/>
              <a:gd name="T4" fmla="*/ 13 w 34"/>
              <a:gd name="T5" fmla="*/ 47 h 47"/>
              <a:gd name="T6" fmla="*/ 17 w 34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7">
                <a:moveTo>
                  <a:pt x="17" y="0"/>
                </a:moveTo>
                <a:cubicBezTo>
                  <a:pt x="28" y="5"/>
                  <a:pt x="34" y="15"/>
                  <a:pt x="32" y="25"/>
                </a:cubicBezTo>
                <a:cubicBezTo>
                  <a:pt x="30" y="37"/>
                  <a:pt x="23" y="45"/>
                  <a:pt x="13" y="47"/>
                </a:cubicBezTo>
                <a:cubicBezTo>
                  <a:pt x="0" y="31"/>
                  <a:pt x="2" y="14"/>
                  <a:pt x="17" y="0"/>
                </a:cubicBezTo>
                <a:close/>
              </a:path>
            </a:pathLst>
          </a:custGeom>
          <a:solidFill>
            <a:srgbClr val="F7F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035A5E9-B773-4383-8D39-7013BC50FFD0}"/>
              </a:ext>
            </a:extLst>
          </p:cNvPr>
          <p:cNvSpPr/>
          <p:nvPr/>
        </p:nvSpPr>
        <p:spPr>
          <a:xfrm>
            <a:off x="7380312" y="179152"/>
            <a:ext cx="215361" cy="215361"/>
          </a:xfrm>
          <a:prstGeom prst="ellipse">
            <a:avLst/>
          </a:prstGeom>
          <a:solidFill>
            <a:srgbClr val="4AB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703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4048409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868795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385892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837356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45440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22894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80372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024663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776015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246305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E044A51-56A1-4FB8-823B-F2D0AE3B1DF8}"/>
              </a:ext>
            </a:extLst>
          </p:cNvPr>
          <p:cNvSpPr/>
          <p:nvPr userDrawn="1"/>
        </p:nvSpPr>
        <p:spPr>
          <a:xfrm>
            <a:off x="251520" y="122897"/>
            <a:ext cx="8712968" cy="4897706"/>
          </a:xfrm>
          <a:prstGeom prst="rect">
            <a:avLst/>
          </a:prstGeom>
          <a:noFill/>
          <a:ln>
            <a:solidFill>
              <a:srgbClr val="027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6E423D4-25BD-4AAF-9469-C411EF582E0B}"/>
              </a:ext>
            </a:extLst>
          </p:cNvPr>
          <p:cNvSpPr/>
          <p:nvPr userDrawn="1"/>
        </p:nvSpPr>
        <p:spPr>
          <a:xfrm>
            <a:off x="0" y="4932529"/>
            <a:ext cx="9144000" cy="210971"/>
          </a:xfrm>
          <a:prstGeom prst="rect">
            <a:avLst/>
          </a:prstGeom>
          <a:solidFill>
            <a:srgbClr val="90C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4" name="Diagrama de flujo: retraso 13">
            <a:extLst>
              <a:ext uri="{FF2B5EF4-FFF2-40B4-BE49-F238E27FC236}">
                <a16:creationId xmlns:a16="http://schemas.microsoft.com/office/drawing/2014/main" id="{A51F422F-117C-44DF-8ACE-DB0773E8B2D3}"/>
              </a:ext>
            </a:extLst>
          </p:cNvPr>
          <p:cNvSpPr/>
          <p:nvPr userDrawn="1"/>
        </p:nvSpPr>
        <p:spPr>
          <a:xfrm rot="5400000">
            <a:off x="8286750" y="0"/>
            <a:ext cx="857250" cy="857250"/>
          </a:xfrm>
          <a:prstGeom prst="flowChartDelay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2EB89E4-8D2C-49DF-A41F-3A9954CF9744}"/>
              </a:ext>
            </a:extLst>
          </p:cNvPr>
          <p:cNvGrpSpPr/>
          <p:nvPr userDrawn="1"/>
        </p:nvGrpSpPr>
        <p:grpSpPr>
          <a:xfrm>
            <a:off x="8404991" y="85867"/>
            <a:ext cx="620768" cy="617602"/>
            <a:chOff x="6446838" y="1568450"/>
            <a:chExt cx="622299" cy="619125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559F95A-33C8-408C-958D-D3AAFE2A26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46838" y="1568450"/>
              <a:ext cx="622299" cy="619125"/>
            </a:xfrm>
            <a:custGeom>
              <a:avLst/>
              <a:gdLst>
                <a:gd name="T0" fmla="*/ 155 w 162"/>
                <a:gd name="T1" fmla="*/ 134 h 162"/>
                <a:gd name="T2" fmla="*/ 156 w 162"/>
                <a:gd name="T3" fmla="*/ 139 h 162"/>
                <a:gd name="T4" fmla="*/ 145 w 162"/>
                <a:gd name="T5" fmla="*/ 152 h 162"/>
                <a:gd name="T6" fmla="*/ 139 w 162"/>
                <a:gd name="T7" fmla="*/ 150 h 162"/>
                <a:gd name="T8" fmla="*/ 122 w 162"/>
                <a:gd name="T9" fmla="*/ 162 h 162"/>
                <a:gd name="T10" fmla="*/ 103 w 162"/>
                <a:gd name="T11" fmla="*/ 150 h 162"/>
                <a:gd name="T12" fmla="*/ 97 w 162"/>
                <a:gd name="T13" fmla="*/ 152 h 162"/>
                <a:gd name="T14" fmla="*/ 85 w 162"/>
                <a:gd name="T15" fmla="*/ 139 h 162"/>
                <a:gd name="T16" fmla="*/ 89 w 162"/>
                <a:gd name="T17" fmla="*/ 133 h 162"/>
                <a:gd name="T18" fmla="*/ 79 w 162"/>
                <a:gd name="T19" fmla="*/ 118 h 162"/>
                <a:gd name="T20" fmla="*/ 84 w 162"/>
                <a:gd name="T21" fmla="*/ 103 h 162"/>
                <a:gd name="T22" fmla="*/ 78 w 162"/>
                <a:gd name="T23" fmla="*/ 102 h 162"/>
                <a:gd name="T24" fmla="*/ 71 w 162"/>
                <a:gd name="T25" fmla="*/ 93 h 162"/>
                <a:gd name="T26" fmla="*/ 73 w 162"/>
                <a:gd name="T27" fmla="*/ 87 h 162"/>
                <a:gd name="T28" fmla="*/ 57 w 162"/>
                <a:gd name="T29" fmla="*/ 86 h 162"/>
                <a:gd name="T30" fmla="*/ 46 w 162"/>
                <a:gd name="T31" fmla="*/ 75 h 162"/>
                <a:gd name="T32" fmla="*/ 42 w 162"/>
                <a:gd name="T33" fmla="*/ 81 h 162"/>
                <a:gd name="T34" fmla="*/ 26 w 162"/>
                <a:gd name="T35" fmla="*/ 78 h 162"/>
                <a:gd name="T36" fmla="*/ 25 w 162"/>
                <a:gd name="T37" fmla="*/ 71 h 162"/>
                <a:gd name="T38" fmla="*/ 7 w 162"/>
                <a:gd name="T39" fmla="*/ 64 h 162"/>
                <a:gd name="T40" fmla="*/ 7 w 162"/>
                <a:gd name="T41" fmla="*/ 45 h 162"/>
                <a:gd name="T42" fmla="*/ 2 w 162"/>
                <a:gd name="T43" fmla="*/ 41 h 162"/>
                <a:gd name="T44" fmla="*/ 6 w 162"/>
                <a:gd name="T45" fmla="*/ 24 h 162"/>
                <a:gd name="T46" fmla="*/ 12 w 162"/>
                <a:gd name="T47" fmla="*/ 23 h 162"/>
                <a:gd name="T48" fmla="*/ 20 w 162"/>
                <a:gd name="T49" fmla="*/ 6 h 162"/>
                <a:gd name="T50" fmla="*/ 39 w 162"/>
                <a:gd name="T51" fmla="*/ 7 h 162"/>
                <a:gd name="T52" fmla="*/ 43 w 162"/>
                <a:gd name="T53" fmla="*/ 2 h 162"/>
                <a:gd name="T54" fmla="*/ 57 w 162"/>
                <a:gd name="T55" fmla="*/ 4 h 162"/>
                <a:gd name="T56" fmla="*/ 61 w 162"/>
                <a:gd name="T57" fmla="*/ 9 h 162"/>
                <a:gd name="T58" fmla="*/ 78 w 162"/>
                <a:gd name="T59" fmla="*/ 5 h 162"/>
                <a:gd name="T60" fmla="*/ 90 w 162"/>
                <a:gd name="T61" fmla="*/ 18 h 162"/>
                <a:gd name="T62" fmla="*/ 96 w 162"/>
                <a:gd name="T63" fmla="*/ 15 h 162"/>
                <a:gd name="T64" fmla="*/ 108 w 162"/>
                <a:gd name="T65" fmla="*/ 22 h 162"/>
                <a:gd name="T66" fmla="*/ 108 w 162"/>
                <a:gd name="T67" fmla="*/ 29 h 162"/>
                <a:gd name="T68" fmla="*/ 125 w 162"/>
                <a:gd name="T69" fmla="*/ 34 h 162"/>
                <a:gd name="T70" fmla="*/ 130 w 162"/>
                <a:gd name="T71" fmla="*/ 51 h 162"/>
                <a:gd name="T72" fmla="*/ 137 w 162"/>
                <a:gd name="T73" fmla="*/ 51 h 162"/>
                <a:gd name="T74" fmla="*/ 145 w 162"/>
                <a:gd name="T75" fmla="*/ 63 h 162"/>
                <a:gd name="T76" fmla="*/ 142 w 162"/>
                <a:gd name="T77" fmla="*/ 69 h 162"/>
                <a:gd name="T78" fmla="*/ 155 w 162"/>
                <a:gd name="T79" fmla="*/ 80 h 162"/>
                <a:gd name="T80" fmla="*/ 152 w 162"/>
                <a:gd name="T81" fmla="*/ 98 h 162"/>
                <a:gd name="T82" fmla="*/ 158 w 162"/>
                <a:gd name="T83" fmla="*/ 101 h 162"/>
                <a:gd name="T84" fmla="*/ 160 w 162"/>
                <a:gd name="T85" fmla="*/ 115 h 162"/>
                <a:gd name="T86" fmla="*/ 155 w 162"/>
                <a:gd name="T87" fmla="*/ 119 h 162"/>
                <a:gd name="T88" fmla="*/ 12 w 162"/>
                <a:gd name="T89" fmla="*/ 37 h 162"/>
                <a:gd name="T90" fmla="*/ 91 w 162"/>
                <a:gd name="T91" fmla="*/ 116 h 162"/>
                <a:gd name="T92" fmla="*/ 150 w 162"/>
                <a:gd name="T93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162">
                  <a:moveTo>
                    <a:pt x="155" y="119"/>
                  </a:moveTo>
                  <a:cubicBezTo>
                    <a:pt x="154" y="123"/>
                    <a:pt x="154" y="127"/>
                    <a:pt x="153" y="130"/>
                  </a:cubicBezTo>
                  <a:cubicBezTo>
                    <a:pt x="152" y="132"/>
                    <a:pt x="153" y="133"/>
                    <a:pt x="155" y="134"/>
                  </a:cubicBezTo>
                  <a:cubicBezTo>
                    <a:pt x="156" y="134"/>
                    <a:pt x="157" y="134"/>
                    <a:pt x="157" y="135"/>
                  </a:cubicBezTo>
                  <a:cubicBezTo>
                    <a:pt x="158" y="136"/>
                    <a:pt x="158" y="137"/>
                    <a:pt x="159" y="138"/>
                  </a:cubicBezTo>
                  <a:cubicBezTo>
                    <a:pt x="158" y="138"/>
                    <a:pt x="157" y="139"/>
                    <a:pt x="156" y="139"/>
                  </a:cubicBezTo>
                  <a:cubicBezTo>
                    <a:pt x="154" y="138"/>
                    <a:pt x="152" y="137"/>
                    <a:pt x="151" y="136"/>
                  </a:cubicBezTo>
                  <a:cubicBezTo>
                    <a:pt x="148" y="140"/>
                    <a:pt x="145" y="144"/>
                    <a:pt x="142" y="147"/>
                  </a:cubicBezTo>
                  <a:cubicBezTo>
                    <a:pt x="143" y="149"/>
                    <a:pt x="144" y="150"/>
                    <a:pt x="145" y="152"/>
                  </a:cubicBezTo>
                  <a:cubicBezTo>
                    <a:pt x="145" y="153"/>
                    <a:pt x="145" y="154"/>
                    <a:pt x="145" y="155"/>
                  </a:cubicBezTo>
                  <a:cubicBezTo>
                    <a:pt x="144" y="155"/>
                    <a:pt x="142" y="155"/>
                    <a:pt x="141" y="154"/>
                  </a:cubicBezTo>
                  <a:cubicBezTo>
                    <a:pt x="140" y="153"/>
                    <a:pt x="139" y="151"/>
                    <a:pt x="139" y="150"/>
                  </a:cubicBezTo>
                  <a:cubicBezTo>
                    <a:pt x="134" y="152"/>
                    <a:pt x="129" y="153"/>
                    <a:pt x="124" y="155"/>
                  </a:cubicBezTo>
                  <a:cubicBezTo>
                    <a:pt x="124" y="156"/>
                    <a:pt x="124" y="158"/>
                    <a:pt x="124" y="159"/>
                  </a:cubicBezTo>
                  <a:cubicBezTo>
                    <a:pt x="124" y="160"/>
                    <a:pt x="123" y="161"/>
                    <a:pt x="122" y="162"/>
                  </a:cubicBezTo>
                  <a:cubicBezTo>
                    <a:pt x="121" y="161"/>
                    <a:pt x="120" y="161"/>
                    <a:pt x="120" y="160"/>
                  </a:cubicBezTo>
                  <a:cubicBezTo>
                    <a:pt x="120" y="158"/>
                    <a:pt x="120" y="156"/>
                    <a:pt x="119" y="155"/>
                  </a:cubicBezTo>
                  <a:cubicBezTo>
                    <a:pt x="114" y="153"/>
                    <a:pt x="109" y="152"/>
                    <a:pt x="103" y="150"/>
                  </a:cubicBezTo>
                  <a:cubicBezTo>
                    <a:pt x="102" y="151"/>
                    <a:pt x="101" y="153"/>
                    <a:pt x="100" y="154"/>
                  </a:cubicBezTo>
                  <a:cubicBezTo>
                    <a:pt x="99" y="155"/>
                    <a:pt x="98" y="155"/>
                    <a:pt x="97" y="155"/>
                  </a:cubicBezTo>
                  <a:cubicBezTo>
                    <a:pt x="97" y="154"/>
                    <a:pt x="96" y="153"/>
                    <a:pt x="97" y="152"/>
                  </a:cubicBezTo>
                  <a:cubicBezTo>
                    <a:pt x="97" y="150"/>
                    <a:pt x="99" y="149"/>
                    <a:pt x="100" y="148"/>
                  </a:cubicBezTo>
                  <a:cubicBezTo>
                    <a:pt x="96" y="144"/>
                    <a:pt x="93" y="140"/>
                    <a:pt x="90" y="137"/>
                  </a:cubicBezTo>
                  <a:cubicBezTo>
                    <a:pt x="89" y="137"/>
                    <a:pt x="87" y="138"/>
                    <a:pt x="85" y="139"/>
                  </a:cubicBezTo>
                  <a:cubicBezTo>
                    <a:pt x="85" y="139"/>
                    <a:pt x="84" y="138"/>
                    <a:pt x="83" y="138"/>
                  </a:cubicBezTo>
                  <a:cubicBezTo>
                    <a:pt x="83" y="137"/>
                    <a:pt x="83" y="136"/>
                    <a:pt x="84" y="135"/>
                  </a:cubicBezTo>
                  <a:cubicBezTo>
                    <a:pt x="86" y="134"/>
                    <a:pt x="87" y="134"/>
                    <a:pt x="89" y="133"/>
                  </a:cubicBezTo>
                  <a:cubicBezTo>
                    <a:pt x="88" y="128"/>
                    <a:pt x="87" y="124"/>
                    <a:pt x="86" y="119"/>
                  </a:cubicBezTo>
                  <a:cubicBezTo>
                    <a:pt x="85" y="119"/>
                    <a:pt x="83" y="120"/>
                    <a:pt x="82" y="119"/>
                  </a:cubicBezTo>
                  <a:cubicBezTo>
                    <a:pt x="81" y="119"/>
                    <a:pt x="80" y="118"/>
                    <a:pt x="79" y="118"/>
                  </a:cubicBezTo>
                  <a:cubicBezTo>
                    <a:pt x="80" y="117"/>
                    <a:pt x="81" y="116"/>
                    <a:pt x="82" y="116"/>
                  </a:cubicBezTo>
                  <a:cubicBezTo>
                    <a:pt x="83" y="115"/>
                    <a:pt x="85" y="116"/>
                    <a:pt x="87" y="116"/>
                  </a:cubicBezTo>
                  <a:cubicBezTo>
                    <a:pt x="86" y="111"/>
                    <a:pt x="85" y="107"/>
                    <a:pt x="84" y="103"/>
                  </a:cubicBezTo>
                  <a:cubicBezTo>
                    <a:pt x="82" y="104"/>
                    <a:pt x="81" y="105"/>
                    <a:pt x="79" y="105"/>
                  </a:cubicBezTo>
                  <a:cubicBezTo>
                    <a:pt x="78" y="105"/>
                    <a:pt x="77" y="105"/>
                    <a:pt x="76" y="105"/>
                  </a:cubicBezTo>
                  <a:cubicBezTo>
                    <a:pt x="76" y="104"/>
                    <a:pt x="77" y="102"/>
                    <a:pt x="78" y="102"/>
                  </a:cubicBezTo>
                  <a:cubicBezTo>
                    <a:pt x="79" y="101"/>
                    <a:pt x="80" y="100"/>
                    <a:pt x="82" y="99"/>
                  </a:cubicBezTo>
                  <a:cubicBezTo>
                    <a:pt x="80" y="96"/>
                    <a:pt x="78" y="93"/>
                    <a:pt x="75" y="89"/>
                  </a:cubicBezTo>
                  <a:cubicBezTo>
                    <a:pt x="74" y="91"/>
                    <a:pt x="72" y="92"/>
                    <a:pt x="71" y="93"/>
                  </a:cubicBezTo>
                  <a:cubicBezTo>
                    <a:pt x="70" y="94"/>
                    <a:pt x="69" y="94"/>
                    <a:pt x="68" y="94"/>
                  </a:cubicBezTo>
                  <a:cubicBezTo>
                    <a:pt x="68" y="93"/>
                    <a:pt x="68" y="91"/>
                    <a:pt x="68" y="91"/>
                  </a:cubicBezTo>
                  <a:cubicBezTo>
                    <a:pt x="69" y="89"/>
                    <a:pt x="71" y="88"/>
                    <a:pt x="73" y="87"/>
                  </a:cubicBezTo>
                  <a:cubicBezTo>
                    <a:pt x="69" y="84"/>
                    <a:pt x="66" y="82"/>
                    <a:pt x="62" y="80"/>
                  </a:cubicBezTo>
                  <a:cubicBezTo>
                    <a:pt x="61" y="81"/>
                    <a:pt x="61" y="83"/>
                    <a:pt x="60" y="84"/>
                  </a:cubicBezTo>
                  <a:cubicBezTo>
                    <a:pt x="59" y="85"/>
                    <a:pt x="58" y="86"/>
                    <a:pt x="57" y="86"/>
                  </a:cubicBezTo>
                  <a:cubicBezTo>
                    <a:pt x="57" y="85"/>
                    <a:pt x="56" y="84"/>
                    <a:pt x="56" y="83"/>
                  </a:cubicBezTo>
                  <a:cubicBezTo>
                    <a:pt x="57" y="81"/>
                    <a:pt x="57" y="80"/>
                    <a:pt x="58" y="78"/>
                  </a:cubicBezTo>
                  <a:cubicBezTo>
                    <a:pt x="54" y="77"/>
                    <a:pt x="51" y="76"/>
                    <a:pt x="46" y="75"/>
                  </a:cubicBezTo>
                  <a:cubicBezTo>
                    <a:pt x="46" y="77"/>
                    <a:pt x="46" y="79"/>
                    <a:pt x="46" y="81"/>
                  </a:cubicBezTo>
                  <a:cubicBezTo>
                    <a:pt x="45" y="82"/>
                    <a:pt x="44" y="82"/>
                    <a:pt x="44" y="83"/>
                  </a:cubicBezTo>
                  <a:cubicBezTo>
                    <a:pt x="43" y="82"/>
                    <a:pt x="42" y="81"/>
                    <a:pt x="42" y="81"/>
                  </a:cubicBezTo>
                  <a:cubicBezTo>
                    <a:pt x="42" y="79"/>
                    <a:pt x="42" y="77"/>
                    <a:pt x="42" y="75"/>
                  </a:cubicBezTo>
                  <a:cubicBezTo>
                    <a:pt x="38" y="75"/>
                    <a:pt x="33" y="74"/>
                    <a:pt x="28" y="73"/>
                  </a:cubicBezTo>
                  <a:cubicBezTo>
                    <a:pt x="28" y="74"/>
                    <a:pt x="27" y="76"/>
                    <a:pt x="26" y="78"/>
                  </a:cubicBezTo>
                  <a:cubicBezTo>
                    <a:pt x="25" y="78"/>
                    <a:pt x="24" y="78"/>
                    <a:pt x="23" y="79"/>
                  </a:cubicBezTo>
                  <a:cubicBezTo>
                    <a:pt x="23" y="78"/>
                    <a:pt x="22" y="77"/>
                    <a:pt x="23" y="76"/>
                  </a:cubicBezTo>
                  <a:cubicBezTo>
                    <a:pt x="23" y="74"/>
                    <a:pt x="24" y="73"/>
                    <a:pt x="25" y="71"/>
                  </a:cubicBezTo>
                  <a:cubicBezTo>
                    <a:pt x="21" y="68"/>
                    <a:pt x="18" y="65"/>
                    <a:pt x="14" y="62"/>
                  </a:cubicBezTo>
                  <a:cubicBezTo>
                    <a:pt x="13" y="63"/>
                    <a:pt x="11" y="64"/>
                    <a:pt x="10" y="65"/>
                  </a:cubicBezTo>
                  <a:cubicBezTo>
                    <a:pt x="9" y="65"/>
                    <a:pt x="8" y="64"/>
                    <a:pt x="7" y="64"/>
                  </a:cubicBezTo>
                  <a:cubicBezTo>
                    <a:pt x="7" y="63"/>
                    <a:pt x="7" y="62"/>
                    <a:pt x="8" y="61"/>
                  </a:cubicBezTo>
                  <a:cubicBezTo>
                    <a:pt x="9" y="60"/>
                    <a:pt x="10" y="59"/>
                    <a:pt x="12" y="58"/>
                  </a:cubicBezTo>
                  <a:cubicBezTo>
                    <a:pt x="10" y="54"/>
                    <a:pt x="9" y="50"/>
                    <a:pt x="7" y="45"/>
                  </a:cubicBezTo>
                  <a:cubicBezTo>
                    <a:pt x="6" y="45"/>
                    <a:pt x="4" y="45"/>
                    <a:pt x="2" y="45"/>
                  </a:cubicBezTo>
                  <a:cubicBezTo>
                    <a:pt x="1" y="45"/>
                    <a:pt x="1" y="44"/>
                    <a:pt x="0" y="43"/>
                  </a:cubicBezTo>
                  <a:cubicBezTo>
                    <a:pt x="0" y="43"/>
                    <a:pt x="1" y="42"/>
                    <a:pt x="2" y="41"/>
                  </a:cubicBezTo>
                  <a:cubicBezTo>
                    <a:pt x="4" y="41"/>
                    <a:pt x="5" y="41"/>
                    <a:pt x="7" y="41"/>
                  </a:cubicBezTo>
                  <a:cubicBezTo>
                    <a:pt x="8" y="36"/>
                    <a:pt x="9" y="32"/>
                    <a:pt x="10" y="27"/>
                  </a:cubicBezTo>
                  <a:cubicBezTo>
                    <a:pt x="9" y="26"/>
                    <a:pt x="7" y="25"/>
                    <a:pt x="6" y="24"/>
                  </a:cubicBezTo>
                  <a:cubicBezTo>
                    <a:pt x="5" y="24"/>
                    <a:pt x="5" y="23"/>
                    <a:pt x="5" y="22"/>
                  </a:cubicBezTo>
                  <a:cubicBezTo>
                    <a:pt x="5" y="21"/>
                    <a:pt x="7" y="21"/>
                    <a:pt x="7" y="21"/>
                  </a:cubicBezTo>
                  <a:cubicBezTo>
                    <a:pt x="9" y="22"/>
                    <a:pt x="11" y="23"/>
                    <a:pt x="12" y="23"/>
                  </a:cubicBezTo>
                  <a:cubicBezTo>
                    <a:pt x="15" y="20"/>
                    <a:pt x="19" y="17"/>
                    <a:pt x="22" y="13"/>
                  </a:cubicBezTo>
                  <a:cubicBezTo>
                    <a:pt x="21" y="12"/>
                    <a:pt x="20" y="11"/>
                    <a:pt x="20" y="9"/>
                  </a:cubicBezTo>
                  <a:cubicBezTo>
                    <a:pt x="19" y="8"/>
                    <a:pt x="20" y="7"/>
                    <a:pt x="20" y="6"/>
                  </a:cubicBezTo>
                  <a:cubicBezTo>
                    <a:pt x="21" y="6"/>
                    <a:pt x="22" y="6"/>
                    <a:pt x="23" y="7"/>
                  </a:cubicBezTo>
                  <a:cubicBezTo>
                    <a:pt x="24" y="8"/>
                    <a:pt x="25" y="10"/>
                    <a:pt x="25" y="11"/>
                  </a:cubicBezTo>
                  <a:cubicBezTo>
                    <a:pt x="30" y="10"/>
                    <a:pt x="34" y="8"/>
                    <a:pt x="39" y="7"/>
                  </a:cubicBezTo>
                  <a:cubicBezTo>
                    <a:pt x="39" y="6"/>
                    <a:pt x="39" y="4"/>
                    <a:pt x="39" y="2"/>
                  </a:cubicBezTo>
                  <a:cubicBezTo>
                    <a:pt x="39" y="1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cubicBezTo>
                    <a:pt x="43" y="4"/>
                    <a:pt x="43" y="5"/>
                    <a:pt x="43" y="7"/>
                  </a:cubicBezTo>
                  <a:cubicBezTo>
                    <a:pt x="48" y="8"/>
                    <a:pt x="52" y="8"/>
                    <a:pt x="56" y="8"/>
                  </a:cubicBezTo>
                  <a:cubicBezTo>
                    <a:pt x="57" y="7"/>
                    <a:pt x="57" y="5"/>
                    <a:pt x="57" y="4"/>
                  </a:cubicBezTo>
                  <a:cubicBezTo>
                    <a:pt x="58" y="3"/>
                    <a:pt x="59" y="2"/>
                    <a:pt x="60" y="1"/>
                  </a:cubicBezTo>
                  <a:cubicBezTo>
                    <a:pt x="60" y="2"/>
                    <a:pt x="61" y="3"/>
                    <a:pt x="61" y="4"/>
                  </a:cubicBezTo>
                  <a:cubicBezTo>
                    <a:pt x="61" y="6"/>
                    <a:pt x="61" y="7"/>
                    <a:pt x="61" y="9"/>
                  </a:cubicBezTo>
                  <a:cubicBezTo>
                    <a:pt x="65" y="10"/>
                    <a:pt x="69" y="11"/>
                    <a:pt x="74" y="12"/>
                  </a:cubicBezTo>
                  <a:cubicBezTo>
                    <a:pt x="74" y="10"/>
                    <a:pt x="74" y="9"/>
                    <a:pt x="75" y="7"/>
                  </a:cubicBezTo>
                  <a:cubicBezTo>
                    <a:pt x="76" y="6"/>
                    <a:pt x="77" y="6"/>
                    <a:pt x="78" y="5"/>
                  </a:cubicBezTo>
                  <a:cubicBezTo>
                    <a:pt x="78" y="6"/>
                    <a:pt x="79" y="8"/>
                    <a:pt x="79" y="9"/>
                  </a:cubicBezTo>
                  <a:cubicBezTo>
                    <a:pt x="79" y="10"/>
                    <a:pt x="78" y="12"/>
                    <a:pt x="77" y="13"/>
                  </a:cubicBezTo>
                  <a:cubicBezTo>
                    <a:pt x="82" y="15"/>
                    <a:pt x="86" y="17"/>
                    <a:pt x="90" y="18"/>
                  </a:cubicBezTo>
                  <a:cubicBezTo>
                    <a:pt x="91" y="17"/>
                    <a:pt x="91" y="15"/>
                    <a:pt x="92" y="14"/>
                  </a:cubicBezTo>
                  <a:cubicBezTo>
                    <a:pt x="93" y="13"/>
                    <a:pt x="94" y="13"/>
                    <a:pt x="95" y="12"/>
                  </a:cubicBezTo>
                  <a:cubicBezTo>
                    <a:pt x="95" y="13"/>
                    <a:pt x="96" y="14"/>
                    <a:pt x="96" y="15"/>
                  </a:cubicBezTo>
                  <a:cubicBezTo>
                    <a:pt x="95" y="17"/>
                    <a:pt x="94" y="18"/>
                    <a:pt x="94" y="20"/>
                  </a:cubicBezTo>
                  <a:cubicBezTo>
                    <a:pt x="97" y="22"/>
                    <a:pt x="101" y="25"/>
                    <a:pt x="105" y="27"/>
                  </a:cubicBezTo>
                  <a:cubicBezTo>
                    <a:pt x="106" y="25"/>
                    <a:pt x="107" y="24"/>
                    <a:pt x="108" y="22"/>
                  </a:cubicBezTo>
                  <a:cubicBezTo>
                    <a:pt x="109" y="22"/>
                    <a:pt x="110" y="22"/>
                    <a:pt x="111" y="22"/>
                  </a:cubicBezTo>
                  <a:cubicBezTo>
                    <a:pt x="111" y="23"/>
                    <a:pt x="112" y="24"/>
                    <a:pt x="111" y="25"/>
                  </a:cubicBezTo>
                  <a:cubicBezTo>
                    <a:pt x="111" y="26"/>
                    <a:pt x="109" y="28"/>
                    <a:pt x="108" y="29"/>
                  </a:cubicBezTo>
                  <a:cubicBezTo>
                    <a:pt x="112" y="32"/>
                    <a:pt x="115" y="35"/>
                    <a:pt x="119" y="38"/>
                  </a:cubicBezTo>
                  <a:cubicBezTo>
                    <a:pt x="120" y="36"/>
                    <a:pt x="121" y="35"/>
                    <a:pt x="123" y="34"/>
                  </a:cubicBezTo>
                  <a:cubicBezTo>
                    <a:pt x="123" y="33"/>
                    <a:pt x="124" y="34"/>
                    <a:pt x="125" y="34"/>
                  </a:cubicBezTo>
                  <a:cubicBezTo>
                    <a:pt x="125" y="35"/>
                    <a:pt x="126" y="36"/>
                    <a:pt x="125" y="37"/>
                  </a:cubicBezTo>
                  <a:cubicBezTo>
                    <a:pt x="124" y="38"/>
                    <a:pt x="123" y="39"/>
                    <a:pt x="122" y="41"/>
                  </a:cubicBezTo>
                  <a:cubicBezTo>
                    <a:pt x="124" y="44"/>
                    <a:pt x="127" y="47"/>
                    <a:pt x="130" y="51"/>
                  </a:cubicBezTo>
                  <a:cubicBezTo>
                    <a:pt x="132" y="50"/>
                    <a:pt x="133" y="48"/>
                    <a:pt x="134" y="48"/>
                  </a:cubicBezTo>
                  <a:cubicBezTo>
                    <a:pt x="135" y="47"/>
                    <a:pt x="137" y="48"/>
                    <a:pt x="138" y="48"/>
                  </a:cubicBezTo>
                  <a:cubicBezTo>
                    <a:pt x="137" y="49"/>
                    <a:pt x="137" y="50"/>
                    <a:pt x="137" y="51"/>
                  </a:cubicBezTo>
                  <a:cubicBezTo>
                    <a:pt x="136" y="52"/>
                    <a:pt x="134" y="53"/>
                    <a:pt x="133" y="54"/>
                  </a:cubicBezTo>
                  <a:cubicBezTo>
                    <a:pt x="135" y="58"/>
                    <a:pt x="138" y="61"/>
                    <a:pt x="140" y="65"/>
                  </a:cubicBezTo>
                  <a:cubicBezTo>
                    <a:pt x="142" y="64"/>
                    <a:pt x="143" y="63"/>
                    <a:pt x="145" y="63"/>
                  </a:cubicBezTo>
                  <a:cubicBezTo>
                    <a:pt x="146" y="62"/>
                    <a:pt x="147" y="63"/>
                    <a:pt x="148" y="63"/>
                  </a:cubicBezTo>
                  <a:cubicBezTo>
                    <a:pt x="147" y="64"/>
                    <a:pt x="147" y="65"/>
                    <a:pt x="147" y="66"/>
                  </a:cubicBezTo>
                  <a:cubicBezTo>
                    <a:pt x="145" y="67"/>
                    <a:pt x="144" y="68"/>
                    <a:pt x="142" y="69"/>
                  </a:cubicBezTo>
                  <a:cubicBezTo>
                    <a:pt x="144" y="73"/>
                    <a:pt x="145" y="77"/>
                    <a:pt x="147" y="81"/>
                  </a:cubicBezTo>
                  <a:cubicBezTo>
                    <a:pt x="149" y="80"/>
                    <a:pt x="151" y="80"/>
                    <a:pt x="152" y="79"/>
                  </a:cubicBezTo>
                  <a:cubicBezTo>
                    <a:pt x="153" y="79"/>
                    <a:pt x="154" y="80"/>
                    <a:pt x="155" y="80"/>
                  </a:cubicBezTo>
                  <a:cubicBezTo>
                    <a:pt x="155" y="81"/>
                    <a:pt x="155" y="82"/>
                    <a:pt x="154" y="83"/>
                  </a:cubicBezTo>
                  <a:cubicBezTo>
                    <a:pt x="152" y="84"/>
                    <a:pt x="151" y="84"/>
                    <a:pt x="149" y="85"/>
                  </a:cubicBezTo>
                  <a:cubicBezTo>
                    <a:pt x="150" y="89"/>
                    <a:pt x="151" y="93"/>
                    <a:pt x="152" y="98"/>
                  </a:cubicBezTo>
                  <a:cubicBezTo>
                    <a:pt x="154" y="97"/>
                    <a:pt x="156" y="97"/>
                    <a:pt x="158" y="97"/>
                  </a:cubicBezTo>
                  <a:cubicBezTo>
                    <a:pt x="159" y="97"/>
                    <a:pt x="160" y="98"/>
                    <a:pt x="160" y="99"/>
                  </a:cubicBezTo>
                  <a:cubicBezTo>
                    <a:pt x="160" y="99"/>
                    <a:pt x="159" y="100"/>
                    <a:pt x="158" y="101"/>
                  </a:cubicBezTo>
                  <a:cubicBezTo>
                    <a:pt x="157" y="101"/>
                    <a:pt x="155" y="101"/>
                    <a:pt x="153" y="102"/>
                  </a:cubicBezTo>
                  <a:cubicBezTo>
                    <a:pt x="153" y="106"/>
                    <a:pt x="154" y="110"/>
                    <a:pt x="154" y="115"/>
                  </a:cubicBezTo>
                  <a:cubicBezTo>
                    <a:pt x="156" y="115"/>
                    <a:pt x="158" y="115"/>
                    <a:pt x="160" y="115"/>
                  </a:cubicBezTo>
                  <a:cubicBezTo>
                    <a:pt x="161" y="115"/>
                    <a:pt x="161" y="116"/>
                    <a:pt x="162" y="117"/>
                  </a:cubicBezTo>
                  <a:cubicBezTo>
                    <a:pt x="161" y="118"/>
                    <a:pt x="161" y="119"/>
                    <a:pt x="160" y="119"/>
                  </a:cubicBezTo>
                  <a:cubicBezTo>
                    <a:pt x="158" y="119"/>
                    <a:pt x="156" y="119"/>
                    <a:pt x="155" y="119"/>
                  </a:cubicBezTo>
                  <a:close/>
                  <a:moveTo>
                    <a:pt x="46" y="12"/>
                  </a:moveTo>
                  <a:cubicBezTo>
                    <a:pt x="44" y="12"/>
                    <a:pt x="43" y="12"/>
                    <a:pt x="41" y="12"/>
                  </a:cubicBezTo>
                  <a:cubicBezTo>
                    <a:pt x="27" y="12"/>
                    <a:pt x="14" y="23"/>
                    <a:pt x="12" y="37"/>
                  </a:cubicBezTo>
                  <a:cubicBezTo>
                    <a:pt x="10" y="53"/>
                    <a:pt x="19" y="67"/>
                    <a:pt x="34" y="70"/>
                  </a:cubicBezTo>
                  <a:cubicBezTo>
                    <a:pt x="40" y="71"/>
                    <a:pt x="45" y="71"/>
                    <a:pt x="51" y="72"/>
                  </a:cubicBezTo>
                  <a:cubicBezTo>
                    <a:pt x="73" y="76"/>
                    <a:pt x="88" y="93"/>
                    <a:pt x="91" y="116"/>
                  </a:cubicBezTo>
                  <a:cubicBezTo>
                    <a:pt x="91" y="122"/>
                    <a:pt x="91" y="129"/>
                    <a:pt x="94" y="135"/>
                  </a:cubicBezTo>
                  <a:cubicBezTo>
                    <a:pt x="101" y="146"/>
                    <a:pt x="114" y="153"/>
                    <a:pt x="127" y="150"/>
                  </a:cubicBezTo>
                  <a:cubicBezTo>
                    <a:pt x="140" y="146"/>
                    <a:pt x="150" y="135"/>
                    <a:pt x="150" y="121"/>
                  </a:cubicBezTo>
                  <a:cubicBezTo>
                    <a:pt x="150" y="103"/>
                    <a:pt x="146" y="85"/>
                    <a:pt x="137" y="68"/>
                  </a:cubicBezTo>
                  <a:cubicBezTo>
                    <a:pt x="117" y="33"/>
                    <a:pt x="86" y="15"/>
                    <a:pt x="4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9998548-4871-4576-8CD6-D439198078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4625" y="1655763"/>
              <a:ext cx="133350" cy="138112"/>
            </a:xfrm>
            <a:custGeom>
              <a:avLst/>
              <a:gdLst>
                <a:gd name="T0" fmla="*/ 17 w 35"/>
                <a:gd name="T1" fmla="*/ 36 h 36"/>
                <a:gd name="T2" fmla="*/ 0 w 35"/>
                <a:gd name="T3" fmla="*/ 18 h 36"/>
                <a:gd name="T4" fmla="*/ 18 w 35"/>
                <a:gd name="T5" fmla="*/ 1 h 36"/>
                <a:gd name="T6" fmla="*/ 35 w 35"/>
                <a:gd name="T7" fmla="*/ 19 h 36"/>
                <a:gd name="T8" fmla="*/ 17 w 35"/>
                <a:gd name="T9" fmla="*/ 36 h 36"/>
                <a:gd name="T10" fmla="*/ 31 w 35"/>
                <a:gd name="T11" fmla="*/ 18 h 36"/>
                <a:gd name="T12" fmla="*/ 17 w 35"/>
                <a:gd name="T13" fmla="*/ 4 h 36"/>
                <a:gd name="T14" fmla="*/ 3 w 35"/>
                <a:gd name="T15" fmla="*/ 18 h 36"/>
                <a:gd name="T16" fmla="*/ 17 w 35"/>
                <a:gd name="T17" fmla="*/ 32 h 36"/>
                <a:gd name="T18" fmla="*/ 31 w 35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8" y="1"/>
                  </a:cubicBezTo>
                  <a:cubicBezTo>
                    <a:pt x="28" y="1"/>
                    <a:pt x="35" y="8"/>
                    <a:pt x="35" y="19"/>
                  </a:cubicBezTo>
                  <a:cubicBezTo>
                    <a:pt x="35" y="28"/>
                    <a:pt x="27" y="36"/>
                    <a:pt x="17" y="36"/>
                  </a:cubicBezTo>
                  <a:close/>
                  <a:moveTo>
                    <a:pt x="31" y="18"/>
                  </a:moveTo>
                  <a:cubicBezTo>
                    <a:pt x="31" y="11"/>
                    <a:pt x="25" y="4"/>
                    <a:pt x="17" y="4"/>
                  </a:cubicBezTo>
                  <a:cubicBezTo>
                    <a:pt x="10" y="4"/>
                    <a:pt x="3" y="11"/>
                    <a:pt x="3" y="18"/>
                  </a:cubicBezTo>
                  <a:cubicBezTo>
                    <a:pt x="3" y="25"/>
                    <a:pt x="10" y="32"/>
                    <a:pt x="17" y="32"/>
                  </a:cubicBezTo>
                  <a:cubicBezTo>
                    <a:pt x="25" y="32"/>
                    <a:pt x="31" y="26"/>
                    <a:pt x="31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979F939-AD0A-4BBD-A081-41B82B67E0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77038" y="1816100"/>
              <a:ext cx="107950" cy="104775"/>
            </a:xfrm>
            <a:custGeom>
              <a:avLst/>
              <a:gdLst>
                <a:gd name="T0" fmla="*/ 14 w 28"/>
                <a:gd name="T1" fmla="*/ 27 h 27"/>
                <a:gd name="T2" fmla="*/ 0 w 28"/>
                <a:gd name="T3" fmla="*/ 14 h 27"/>
                <a:gd name="T4" fmla="*/ 13 w 28"/>
                <a:gd name="T5" fmla="*/ 0 h 27"/>
                <a:gd name="T6" fmla="*/ 27 w 28"/>
                <a:gd name="T7" fmla="*/ 14 h 27"/>
                <a:gd name="T8" fmla="*/ 14 w 28"/>
                <a:gd name="T9" fmla="*/ 27 h 27"/>
                <a:gd name="T10" fmla="*/ 14 w 28"/>
                <a:gd name="T11" fmla="*/ 24 h 27"/>
                <a:gd name="T12" fmla="*/ 24 w 28"/>
                <a:gd name="T13" fmla="*/ 14 h 27"/>
                <a:gd name="T14" fmla="*/ 14 w 28"/>
                <a:gd name="T15" fmla="*/ 4 h 27"/>
                <a:gd name="T16" fmla="*/ 4 w 28"/>
                <a:gd name="T17" fmla="*/ 14 h 27"/>
                <a:gd name="T18" fmla="*/ 14 w 28"/>
                <a:gd name="T1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14" y="27"/>
                  </a:moveTo>
                  <a:cubicBezTo>
                    <a:pt x="6" y="27"/>
                    <a:pt x="0" y="22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8" y="21"/>
                    <a:pt x="22" y="27"/>
                    <a:pt x="14" y="27"/>
                  </a:cubicBezTo>
                  <a:close/>
                  <a:moveTo>
                    <a:pt x="14" y="24"/>
                  </a:moveTo>
                  <a:cubicBezTo>
                    <a:pt x="19" y="24"/>
                    <a:pt x="24" y="19"/>
                    <a:pt x="24" y="14"/>
                  </a:cubicBezTo>
                  <a:cubicBezTo>
                    <a:pt x="24" y="9"/>
                    <a:pt x="19" y="4"/>
                    <a:pt x="14" y="4"/>
                  </a:cubicBezTo>
                  <a:cubicBezTo>
                    <a:pt x="8" y="4"/>
                    <a:pt x="4" y="8"/>
                    <a:pt x="4" y="14"/>
                  </a:cubicBezTo>
                  <a:cubicBezTo>
                    <a:pt x="4" y="19"/>
                    <a:pt x="8" y="24"/>
                    <a:pt x="14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E4527FAD-71CD-4F6D-80B6-A9A680280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84988" y="1989138"/>
              <a:ext cx="106362" cy="103187"/>
            </a:xfrm>
            <a:custGeom>
              <a:avLst/>
              <a:gdLst>
                <a:gd name="T0" fmla="*/ 14 w 28"/>
                <a:gd name="T1" fmla="*/ 0 h 27"/>
                <a:gd name="T2" fmla="*/ 28 w 28"/>
                <a:gd name="T3" fmla="*/ 13 h 27"/>
                <a:gd name="T4" fmla="*/ 14 w 28"/>
                <a:gd name="T5" fmla="*/ 27 h 27"/>
                <a:gd name="T6" fmla="*/ 0 w 28"/>
                <a:gd name="T7" fmla="*/ 14 h 27"/>
                <a:gd name="T8" fmla="*/ 14 w 28"/>
                <a:gd name="T9" fmla="*/ 0 h 27"/>
                <a:gd name="T10" fmla="*/ 14 w 28"/>
                <a:gd name="T11" fmla="*/ 3 h 27"/>
                <a:gd name="T12" fmla="*/ 4 w 28"/>
                <a:gd name="T13" fmla="*/ 13 h 27"/>
                <a:gd name="T14" fmla="*/ 14 w 28"/>
                <a:gd name="T15" fmla="*/ 23 h 27"/>
                <a:gd name="T16" fmla="*/ 24 w 28"/>
                <a:gd name="T17" fmla="*/ 13 h 27"/>
                <a:gd name="T18" fmla="*/ 14 w 28"/>
                <a:gd name="T1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14" y="0"/>
                  </a:moveTo>
                  <a:cubicBezTo>
                    <a:pt x="22" y="0"/>
                    <a:pt x="28" y="6"/>
                    <a:pt x="28" y="13"/>
                  </a:cubicBezTo>
                  <a:cubicBezTo>
                    <a:pt x="28" y="21"/>
                    <a:pt x="22" y="27"/>
                    <a:pt x="14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  <a:moveTo>
                    <a:pt x="14" y="3"/>
                  </a:moveTo>
                  <a:cubicBezTo>
                    <a:pt x="9" y="3"/>
                    <a:pt x="4" y="8"/>
                    <a:pt x="4" y="13"/>
                  </a:cubicBezTo>
                  <a:cubicBezTo>
                    <a:pt x="4" y="19"/>
                    <a:pt x="8" y="23"/>
                    <a:pt x="14" y="23"/>
                  </a:cubicBezTo>
                  <a:cubicBezTo>
                    <a:pt x="19" y="24"/>
                    <a:pt x="24" y="19"/>
                    <a:pt x="24" y="13"/>
                  </a:cubicBezTo>
                  <a:cubicBezTo>
                    <a:pt x="24" y="8"/>
                    <a:pt x="20" y="4"/>
                    <a:pt x="1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648E58E5-0E2C-4903-A291-C7FCBF9B4C3E}"/>
                </a:ext>
              </a:extLst>
            </p:cNvPr>
            <p:cNvSpPr/>
            <p:nvPr userDrawn="1"/>
          </p:nvSpPr>
          <p:spPr bwMode="auto">
            <a:xfrm>
              <a:off x="6792913" y="1693863"/>
              <a:ext cx="160337" cy="173037"/>
            </a:xfrm>
            <a:custGeom>
              <a:avLst/>
              <a:gdLst>
                <a:gd name="T0" fmla="*/ 2 w 42"/>
                <a:gd name="T1" fmla="*/ 0 h 45"/>
                <a:gd name="T2" fmla="*/ 5 w 42"/>
                <a:gd name="T3" fmla="*/ 2 h 45"/>
                <a:gd name="T4" fmla="*/ 41 w 42"/>
                <a:gd name="T5" fmla="*/ 42 h 45"/>
                <a:gd name="T6" fmla="*/ 41 w 42"/>
                <a:gd name="T7" fmla="*/ 45 h 45"/>
                <a:gd name="T8" fmla="*/ 38 w 42"/>
                <a:gd name="T9" fmla="*/ 44 h 45"/>
                <a:gd name="T10" fmla="*/ 3 w 42"/>
                <a:gd name="T11" fmla="*/ 5 h 45"/>
                <a:gd name="T12" fmla="*/ 0 w 42"/>
                <a:gd name="T13" fmla="*/ 4 h 45"/>
                <a:gd name="T14" fmla="*/ 0 w 42"/>
                <a:gd name="T15" fmla="*/ 1 h 45"/>
                <a:gd name="T16" fmla="*/ 2 w 42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5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21" y="12"/>
                    <a:pt x="33" y="25"/>
                    <a:pt x="41" y="42"/>
                  </a:cubicBezTo>
                  <a:cubicBezTo>
                    <a:pt x="42" y="43"/>
                    <a:pt x="41" y="44"/>
                    <a:pt x="41" y="45"/>
                  </a:cubicBezTo>
                  <a:cubicBezTo>
                    <a:pt x="40" y="45"/>
                    <a:pt x="39" y="44"/>
                    <a:pt x="38" y="44"/>
                  </a:cubicBezTo>
                  <a:cubicBezTo>
                    <a:pt x="30" y="28"/>
                    <a:pt x="18" y="15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58C137E-E5B5-4DF3-892F-7E862B6DA860}"/>
                </a:ext>
              </a:extLst>
            </p:cNvPr>
            <p:cNvSpPr/>
            <p:nvPr userDrawn="1"/>
          </p:nvSpPr>
          <p:spPr bwMode="auto">
            <a:xfrm>
              <a:off x="6811963" y="1935163"/>
              <a:ext cx="95250" cy="176212"/>
            </a:xfrm>
            <a:custGeom>
              <a:avLst/>
              <a:gdLst>
                <a:gd name="T0" fmla="*/ 8 w 25"/>
                <a:gd name="T1" fmla="*/ 21 h 46"/>
                <a:gd name="T2" fmla="*/ 21 w 25"/>
                <a:gd name="T3" fmla="*/ 42 h 46"/>
                <a:gd name="T4" fmla="*/ 24 w 25"/>
                <a:gd name="T5" fmla="*/ 44 h 46"/>
                <a:gd name="T6" fmla="*/ 20 w 25"/>
                <a:gd name="T7" fmla="*/ 46 h 46"/>
                <a:gd name="T8" fmla="*/ 4 w 25"/>
                <a:gd name="T9" fmla="*/ 26 h 46"/>
                <a:gd name="T10" fmla="*/ 1 w 25"/>
                <a:gd name="T11" fmla="*/ 4 h 46"/>
                <a:gd name="T12" fmla="*/ 1 w 25"/>
                <a:gd name="T13" fmla="*/ 0 h 46"/>
                <a:gd name="T14" fmla="*/ 4 w 25"/>
                <a:gd name="T15" fmla="*/ 3 h 46"/>
                <a:gd name="T16" fmla="*/ 8 w 25"/>
                <a:gd name="T17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6">
                  <a:moveTo>
                    <a:pt x="8" y="21"/>
                  </a:moveTo>
                  <a:cubicBezTo>
                    <a:pt x="7" y="32"/>
                    <a:pt x="13" y="40"/>
                    <a:pt x="21" y="42"/>
                  </a:cubicBezTo>
                  <a:cubicBezTo>
                    <a:pt x="23" y="42"/>
                    <a:pt x="25" y="42"/>
                    <a:pt x="24" y="44"/>
                  </a:cubicBezTo>
                  <a:cubicBezTo>
                    <a:pt x="23" y="45"/>
                    <a:pt x="21" y="46"/>
                    <a:pt x="20" y="46"/>
                  </a:cubicBezTo>
                  <a:cubicBezTo>
                    <a:pt x="11" y="44"/>
                    <a:pt x="4" y="35"/>
                    <a:pt x="4" y="26"/>
                  </a:cubicBezTo>
                  <a:cubicBezTo>
                    <a:pt x="4" y="19"/>
                    <a:pt x="3" y="11"/>
                    <a:pt x="1" y="4"/>
                  </a:cubicBezTo>
                  <a:cubicBezTo>
                    <a:pt x="0" y="3"/>
                    <a:pt x="1" y="2"/>
                    <a:pt x="1" y="0"/>
                  </a:cubicBezTo>
                  <a:cubicBezTo>
                    <a:pt x="2" y="1"/>
                    <a:pt x="4" y="2"/>
                    <a:pt x="4" y="3"/>
                  </a:cubicBezTo>
                  <a:cubicBezTo>
                    <a:pt x="6" y="10"/>
                    <a:pt x="7" y="17"/>
                    <a:pt x="8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2EE44E90-94B3-4088-B115-BD15427318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2900" y="1763713"/>
              <a:ext cx="76200" cy="76200"/>
            </a:xfrm>
            <a:custGeom>
              <a:avLst/>
              <a:gdLst>
                <a:gd name="T0" fmla="*/ 9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9 w 20"/>
                <a:gd name="T9" fmla="*/ 20 h 20"/>
                <a:gd name="T10" fmla="*/ 16 w 20"/>
                <a:gd name="T11" fmla="*/ 10 h 20"/>
                <a:gd name="T12" fmla="*/ 10 w 20"/>
                <a:gd name="T13" fmla="*/ 4 h 20"/>
                <a:gd name="T14" fmla="*/ 4 w 20"/>
                <a:gd name="T15" fmla="*/ 10 h 20"/>
                <a:gd name="T16" fmla="*/ 10 w 20"/>
                <a:gd name="T17" fmla="*/ 16 h 20"/>
                <a:gd name="T18" fmla="*/ 16 w 20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1"/>
                    <a:pt x="20" y="5"/>
                    <a:pt x="20" y="10"/>
                  </a:cubicBezTo>
                  <a:cubicBezTo>
                    <a:pt x="20" y="16"/>
                    <a:pt x="15" y="20"/>
                    <a:pt x="9" y="20"/>
                  </a:cubicBezTo>
                  <a:close/>
                  <a:moveTo>
                    <a:pt x="16" y="10"/>
                  </a:moveTo>
                  <a:cubicBezTo>
                    <a:pt x="16" y="7"/>
                    <a:pt x="13" y="4"/>
                    <a:pt x="10" y="4"/>
                  </a:cubicBezTo>
                  <a:cubicBezTo>
                    <a:pt x="6" y="4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842BD53-A68C-4600-932C-57B95E63CC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00838" y="1666875"/>
              <a:ext cx="76200" cy="77787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16 w 20"/>
                <a:gd name="T13" fmla="*/ 10 h 20"/>
                <a:gd name="T14" fmla="*/ 10 w 20"/>
                <a:gd name="T15" fmla="*/ 4 h 20"/>
                <a:gd name="T16" fmla="*/ 4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lose/>
                  <a:moveTo>
                    <a:pt x="10" y="16"/>
                  </a:move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5DC3E4AE-4641-4E98-A5C8-B0EFA3E3B5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99275" y="1881188"/>
              <a:ext cx="77787" cy="77787"/>
            </a:xfrm>
            <a:custGeom>
              <a:avLst/>
              <a:gdLst>
                <a:gd name="T0" fmla="*/ 0 w 20"/>
                <a:gd name="T1" fmla="*/ 10 h 20"/>
                <a:gd name="T2" fmla="*/ 10 w 20"/>
                <a:gd name="T3" fmla="*/ 0 h 20"/>
                <a:gd name="T4" fmla="*/ 20 w 20"/>
                <a:gd name="T5" fmla="*/ 11 h 20"/>
                <a:gd name="T6" fmla="*/ 10 w 20"/>
                <a:gd name="T7" fmla="*/ 20 h 20"/>
                <a:gd name="T8" fmla="*/ 0 w 20"/>
                <a:gd name="T9" fmla="*/ 10 h 20"/>
                <a:gd name="T10" fmla="*/ 4 w 20"/>
                <a:gd name="T11" fmla="*/ 10 h 20"/>
                <a:gd name="T12" fmla="*/ 10 w 20"/>
                <a:gd name="T13" fmla="*/ 16 h 20"/>
                <a:gd name="T14" fmla="*/ 16 w 20"/>
                <a:gd name="T15" fmla="*/ 11 h 20"/>
                <a:gd name="T16" fmla="*/ 11 w 20"/>
                <a:gd name="T17" fmla="*/ 4 h 20"/>
                <a:gd name="T18" fmla="*/ 4 w 20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cubicBezTo>
                    <a:pt x="0" y="5"/>
                    <a:pt x="5" y="0"/>
                    <a:pt x="10" y="0"/>
                  </a:cubicBezTo>
                  <a:cubicBezTo>
                    <a:pt x="16" y="1"/>
                    <a:pt x="20" y="5"/>
                    <a:pt x="20" y="11"/>
                  </a:cubicBezTo>
                  <a:cubicBezTo>
                    <a:pt x="20" y="16"/>
                    <a:pt x="15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lose/>
                  <a:moveTo>
                    <a:pt x="4" y="10"/>
                  </a:move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4"/>
                    <a:pt x="16" y="11"/>
                  </a:cubicBezTo>
                  <a:cubicBezTo>
                    <a:pt x="16" y="8"/>
                    <a:pt x="14" y="5"/>
                    <a:pt x="11" y="4"/>
                  </a:cubicBezTo>
                  <a:cubicBezTo>
                    <a:pt x="7" y="4"/>
                    <a:pt x="4" y="7"/>
                    <a:pt x="4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36F6437A-9AFA-4857-A056-A118C3AF292C}"/>
                </a:ext>
              </a:extLst>
            </p:cNvPr>
            <p:cNvSpPr/>
            <p:nvPr userDrawn="1"/>
          </p:nvSpPr>
          <p:spPr bwMode="auto">
            <a:xfrm>
              <a:off x="6635750" y="1644650"/>
              <a:ext cx="68262" cy="22225"/>
            </a:xfrm>
            <a:custGeom>
              <a:avLst/>
              <a:gdLst>
                <a:gd name="T0" fmla="*/ 2 w 18"/>
                <a:gd name="T1" fmla="*/ 0 h 6"/>
                <a:gd name="T2" fmla="*/ 16 w 18"/>
                <a:gd name="T3" fmla="*/ 2 h 6"/>
                <a:gd name="T4" fmla="*/ 18 w 18"/>
                <a:gd name="T5" fmla="*/ 5 h 6"/>
                <a:gd name="T6" fmla="*/ 15 w 18"/>
                <a:gd name="T7" fmla="*/ 6 h 6"/>
                <a:gd name="T8" fmla="*/ 2 w 18"/>
                <a:gd name="T9" fmla="*/ 4 h 6"/>
                <a:gd name="T10" fmla="*/ 0 w 18"/>
                <a:gd name="T11" fmla="*/ 2 h 6"/>
                <a:gd name="T12" fmla="*/ 2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2" y="0"/>
                  </a:moveTo>
                  <a:cubicBezTo>
                    <a:pt x="7" y="1"/>
                    <a:pt x="12" y="1"/>
                    <a:pt x="16" y="2"/>
                  </a:cubicBezTo>
                  <a:cubicBezTo>
                    <a:pt x="17" y="3"/>
                    <a:pt x="18" y="4"/>
                    <a:pt x="18" y="5"/>
                  </a:cubicBezTo>
                  <a:cubicBezTo>
                    <a:pt x="17" y="5"/>
                    <a:pt x="16" y="6"/>
                    <a:pt x="15" y="6"/>
                  </a:cubicBezTo>
                  <a:cubicBezTo>
                    <a:pt x="11" y="5"/>
                    <a:pt x="7" y="5"/>
                    <a:pt x="2" y="4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2D02A072-3D59-4FC4-8322-EE55965C6601}"/>
                </a:ext>
              </a:extLst>
            </p:cNvPr>
            <p:cNvSpPr/>
            <p:nvPr userDrawn="1"/>
          </p:nvSpPr>
          <p:spPr bwMode="auto">
            <a:xfrm>
              <a:off x="6630988" y="1793875"/>
              <a:ext cx="46037" cy="22225"/>
            </a:xfrm>
            <a:custGeom>
              <a:avLst/>
              <a:gdLst>
                <a:gd name="T0" fmla="*/ 1 w 12"/>
                <a:gd name="T1" fmla="*/ 0 h 6"/>
                <a:gd name="T2" fmla="*/ 10 w 12"/>
                <a:gd name="T3" fmla="*/ 3 h 6"/>
                <a:gd name="T4" fmla="*/ 12 w 12"/>
                <a:gd name="T5" fmla="*/ 5 h 6"/>
                <a:gd name="T6" fmla="*/ 9 w 12"/>
                <a:gd name="T7" fmla="*/ 6 h 6"/>
                <a:gd name="T8" fmla="*/ 2 w 12"/>
                <a:gd name="T9" fmla="*/ 5 h 6"/>
                <a:gd name="T10" fmla="*/ 0 w 12"/>
                <a:gd name="T11" fmla="*/ 2 h 6"/>
                <a:gd name="T12" fmla="*/ 1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1" y="0"/>
                  </a:moveTo>
                  <a:cubicBezTo>
                    <a:pt x="5" y="1"/>
                    <a:pt x="8" y="2"/>
                    <a:pt x="10" y="3"/>
                  </a:cubicBezTo>
                  <a:cubicBezTo>
                    <a:pt x="11" y="3"/>
                    <a:pt x="11" y="4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7" y="6"/>
                    <a:pt x="4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C9EF1A2E-33CC-4DC1-983D-C5F90711B248}"/>
                </a:ext>
              </a:extLst>
            </p:cNvPr>
            <p:cNvSpPr/>
            <p:nvPr userDrawn="1"/>
          </p:nvSpPr>
          <p:spPr bwMode="auto">
            <a:xfrm>
              <a:off x="6969125" y="1958975"/>
              <a:ext cx="22225" cy="26987"/>
            </a:xfrm>
            <a:custGeom>
              <a:avLst/>
              <a:gdLst>
                <a:gd name="T0" fmla="*/ 0 w 6"/>
                <a:gd name="T1" fmla="*/ 3 h 7"/>
                <a:gd name="T2" fmla="*/ 3 w 6"/>
                <a:gd name="T3" fmla="*/ 0 h 7"/>
                <a:gd name="T4" fmla="*/ 5 w 6"/>
                <a:gd name="T5" fmla="*/ 5 h 7"/>
                <a:gd name="T6" fmla="*/ 4 w 6"/>
                <a:gd name="T7" fmla="*/ 7 h 7"/>
                <a:gd name="T8" fmla="*/ 0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6" y="0"/>
                    <a:pt x="5" y="3"/>
                    <a:pt x="5" y="5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3" y="6"/>
                    <a:pt x="2" y="4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8898615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87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7203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46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3888" y="0"/>
            <a:ext cx="5580112" cy="51435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775598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4000" y="0"/>
            <a:ext cx="5580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8853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017786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985199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2" r:id="rId3"/>
    <p:sldLayoutId id="2147483698" r:id="rId4"/>
    <p:sldLayoutId id="2147483659" r:id="rId5"/>
    <p:sldLayoutId id="2147483660" r:id="rId6"/>
    <p:sldLayoutId id="2147483661" r:id="rId7"/>
    <p:sldLayoutId id="2147483662" r:id="rId8"/>
    <p:sldLayoutId id="2147483696" r:id="rId9"/>
    <p:sldLayoutId id="2147483652" r:id="rId10"/>
    <p:sldLayoutId id="2147483674" r:id="rId11"/>
    <p:sldLayoutId id="2147483689" r:id="rId12"/>
    <p:sldLayoutId id="2147483673" r:id="rId13"/>
    <p:sldLayoutId id="2147483655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2" r:id="rId22"/>
    <p:sldLayoutId id="2147483690" r:id="rId23"/>
    <p:sldLayoutId id="2147483688" r:id="rId24"/>
    <p:sldLayoutId id="2147483656" r:id="rId25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97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2" r:id="rId3"/>
    <p:sldLayoutId id="2147483715" r:id="rId4"/>
    <p:sldLayoutId id="2147483706" r:id="rId5"/>
    <p:sldLayoutId id="2147483699" r:id="rId6"/>
    <p:sldLayoutId id="2147483716" r:id="rId7"/>
    <p:sldLayoutId id="2147483701" r:id="rId8"/>
    <p:sldLayoutId id="2147483700" r:id="rId9"/>
    <p:sldLayoutId id="2147483693" r:id="rId10"/>
    <p:sldLayoutId id="2147483705" r:id="rId11"/>
    <p:sldLayoutId id="2147483709" r:id="rId12"/>
    <p:sldLayoutId id="2147483708" r:id="rId13"/>
    <p:sldLayoutId id="2147483703" r:id="rId14"/>
    <p:sldLayoutId id="2147483697" r:id="rId15"/>
    <p:sldLayoutId id="2147483707" r:id="rId16"/>
    <p:sldLayoutId id="2147483710" r:id="rId17"/>
    <p:sldLayoutId id="2147483694" r:id="rId18"/>
    <p:sldLayoutId id="2147483704" r:id="rId19"/>
    <p:sldLayoutId id="2147483695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714" r:id="rId30"/>
    <p:sldLayoutId id="2147483717" r:id="rId31"/>
    <p:sldLayoutId id="2147483718" r:id="rId32"/>
    <p:sldLayoutId id="2147483719" r:id="rId3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ctángulo 415">
            <a:extLst>
              <a:ext uri="{FF2B5EF4-FFF2-40B4-BE49-F238E27FC236}">
                <a16:creationId xmlns:a16="http://schemas.microsoft.com/office/drawing/2014/main" id="{2FC8DA7A-D0AB-4917-9F11-539EF8D87B87}"/>
              </a:ext>
            </a:extLst>
          </p:cNvPr>
          <p:cNvSpPr/>
          <p:nvPr/>
        </p:nvSpPr>
        <p:spPr>
          <a:xfrm>
            <a:off x="770753" y="-5992"/>
            <a:ext cx="1404447" cy="514350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700000000000000" pitchFamily="2" charset="-78"/>
            </a:endParaRPr>
          </a:p>
        </p:txBody>
      </p:sp>
      <p:sp>
        <p:nvSpPr>
          <p:cNvPr id="4251" name="Rectángulo 4250">
            <a:extLst>
              <a:ext uri="{FF2B5EF4-FFF2-40B4-BE49-F238E27FC236}">
                <a16:creationId xmlns:a16="http://schemas.microsoft.com/office/drawing/2014/main" id="{83D9EAD0-B3F4-454F-9EB5-406F8D62ECC0}"/>
              </a:ext>
            </a:extLst>
          </p:cNvPr>
          <p:cNvSpPr/>
          <p:nvPr/>
        </p:nvSpPr>
        <p:spPr>
          <a:xfrm>
            <a:off x="191816" y="258595"/>
            <a:ext cx="459508" cy="4424532"/>
          </a:xfrm>
          <a:prstGeom prst="rect">
            <a:avLst/>
          </a:prstGeom>
          <a:solidFill>
            <a:srgbClr val="90C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700000000000000" pitchFamily="2" charset="-78"/>
            </a:endParaRPr>
          </a:p>
        </p:txBody>
      </p:sp>
      <p:pic>
        <p:nvPicPr>
          <p:cNvPr id="4098" name="Picture 2" descr="pétalos de flores marrones y violetas">
            <a:extLst>
              <a:ext uri="{FF2B5EF4-FFF2-40B4-BE49-F238E27FC236}">
                <a16:creationId xmlns:a16="http://schemas.microsoft.com/office/drawing/2014/main" id="{95B47BE9-8BAC-4A46-9830-88B8BB30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5" y="69518"/>
            <a:ext cx="3913991" cy="49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1" name="Grupo 250">
            <a:extLst>
              <a:ext uri="{FF2B5EF4-FFF2-40B4-BE49-F238E27FC236}">
                <a16:creationId xmlns:a16="http://schemas.microsoft.com/office/drawing/2014/main" id="{578FDE1B-B556-45E2-AF8F-8F64C0A9211F}"/>
              </a:ext>
            </a:extLst>
          </p:cNvPr>
          <p:cNvGrpSpPr/>
          <p:nvPr/>
        </p:nvGrpSpPr>
        <p:grpSpPr>
          <a:xfrm>
            <a:off x="6392456" y="2882397"/>
            <a:ext cx="447106" cy="507869"/>
            <a:chOff x="1486591" y="172857"/>
            <a:chExt cx="255919" cy="290699"/>
          </a:xfrm>
          <a:solidFill>
            <a:srgbClr val="90C683"/>
          </a:solidFill>
        </p:grpSpPr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EC6883D6-C6D5-4273-A08F-7ECD7834C1E2}"/>
                </a:ext>
              </a:extLst>
            </p:cNvPr>
            <p:cNvSpPr/>
            <p:nvPr userDrawn="1"/>
          </p:nvSpPr>
          <p:spPr bwMode="auto">
            <a:xfrm>
              <a:off x="1568616" y="172857"/>
              <a:ext cx="173894" cy="161426"/>
            </a:xfrm>
            <a:custGeom>
              <a:avLst/>
              <a:gdLst>
                <a:gd name="T0" fmla="*/ 0 w 112"/>
                <a:gd name="T1" fmla="*/ 100 h 104"/>
                <a:gd name="T2" fmla="*/ 13 w 112"/>
                <a:gd name="T3" fmla="*/ 86 h 104"/>
                <a:gd name="T4" fmla="*/ 5 w 112"/>
                <a:gd name="T5" fmla="*/ 70 h 104"/>
                <a:gd name="T6" fmla="*/ 25 w 112"/>
                <a:gd name="T7" fmla="*/ 47 h 104"/>
                <a:gd name="T8" fmla="*/ 29 w 112"/>
                <a:gd name="T9" fmla="*/ 41 h 104"/>
                <a:gd name="T10" fmla="*/ 38 w 112"/>
                <a:gd name="T11" fmla="*/ 20 h 104"/>
                <a:gd name="T12" fmla="*/ 60 w 112"/>
                <a:gd name="T13" fmla="*/ 18 h 104"/>
                <a:gd name="T14" fmla="*/ 67 w 112"/>
                <a:gd name="T15" fmla="*/ 16 h 104"/>
                <a:gd name="T16" fmla="*/ 97 w 112"/>
                <a:gd name="T17" fmla="*/ 5 h 104"/>
                <a:gd name="T18" fmla="*/ 107 w 112"/>
                <a:gd name="T19" fmla="*/ 34 h 104"/>
                <a:gd name="T20" fmla="*/ 77 w 112"/>
                <a:gd name="T21" fmla="*/ 44 h 104"/>
                <a:gd name="T22" fmla="*/ 70 w 112"/>
                <a:gd name="T23" fmla="*/ 46 h 104"/>
                <a:gd name="T24" fmla="*/ 48 w 112"/>
                <a:gd name="T25" fmla="*/ 60 h 104"/>
                <a:gd name="T26" fmla="*/ 38 w 112"/>
                <a:gd name="T27" fmla="*/ 88 h 104"/>
                <a:gd name="T28" fmla="*/ 33 w 112"/>
                <a:gd name="T29" fmla="*/ 85 h 104"/>
                <a:gd name="T30" fmla="*/ 37 w 112"/>
                <a:gd name="T31" fmla="*/ 80 h 104"/>
                <a:gd name="T32" fmla="*/ 39 w 112"/>
                <a:gd name="T33" fmla="*/ 60 h 104"/>
                <a:gd name="T34" fmla="*/ 18 w 112"/>
                <a:gd name="T35" fmla="*/ 57 h 104"/>
                <a:gd name="T36" fmla="*/ 14 w 112"/>
                <a:gd name="T37" fmla="*/ 77 h 104"/>
                <a:gd name="T38" fmla="*/ 18 w 112"/>
                <a:gd name="T39" fmla="*/ 83 h 104"/>
                <a:gd name="T40" fmla="*/ 16 w 112"/>
                <a:gd name="T41" fmla="*/ 91 h 104"/>
                <a:gd name="T42" fmla="*/ 6 w 112"/>
                <a:gd name="T43" fmla="*/ 100 h 104"/>
                <a:gd name="T44" fmla="*/ 0 w 112"/>
                <a:gd name="T45" fmla="*/ 10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04">
                  <a:moveTo>
                    <a:pt x="0" y="100"/>
                  </a:moveTo>
                  <a:cubicBezTo>
                    <a:pt x="1" y="93"/>
                    <a:pt x="6" y="90"/>
                    <a:pt x="13" y="86"/>
                  </a:cubicBezTo>
                  <a:cubicBezTo>
                    <a:pt x="9" y="81"/>
                    <a:pt x="5" y="76"/>
                    <a:pt x="5" y="70"/>
                  </a:cubicBezTo>
                  <a:cubicBezTo>
                    <a:pt x="5" y="58"/>
                    <a:pt x="12" y="49"/>
                    <a:pt x="25" y="47"/>
                  </a:cubicBezTo>
                  <a:cubicBezTo>
                    <a:pt x="30" y="47"/>
                    <a:pt x="29" y="45"/>
                    <a:pt x="29" y="41"/>
                  </a:cubicBezTo>
                  <a:cubicBezTo>
                    <a:pt x="27" y="32"/>
                    <a:pt x="30" y="25"/>
                    <a:pt x="38" y="20"/>
                  </a:cubicBezTo>
                  <a:cubicBezTo>
                    <a:pt x="45" y="15"/>
                    <a:pt x="53" y="14"/>
                    <a:pt x="60" y="18"/>
                  </a:cubicBezTo>
                  <a:cubicBezTo>
                    <a:pt x="64" y="20"/>
                    <a:pt x="65" y="21"/>
                    <a:pt x="67" y="16"/>
                  </a:cubicBezTo>
                  <a:cubicBezTo>
                    <a:pt x="72" y="4"/>
                    <a:pt x="85" y="0"/>
                    <a:pt x="97" y="5"/>
                  </a:cubicBezTo>
                  <a:cubicBezTo>
                    <a:pt x="107" y="11"/>
                    <a:pt x="112" y="23"/>
                    <a:pt x="107" y="34"/>
                  </a:cubicBezTo>
                  <a:cubicBezTo>
                    <a:pt x="102" y="46"/>
                    <a:pt x="89" y="50"/>
                    <a:pt x="77" y="44"/>
                  </a:cubicBezTo>
                  <a:cubicBezTo>
                    <a:pt x="73" y="42"/>
                    <a:pt x="72" y="42"/>
                    <a:pt x="70" y="46"/>
                  </a:cubicBezTo>
                  <a:cubicBezTo>
                    <a:pt x="67" y="55"/>
                    <a:pt x="61" y="58"/>
                    <a:pt x="48" y="60"/>
                  </a:cubicBezTo>
                  <a:cubicBezTo>
                    <a:pt x="51" y="72"/>
                    <a:pt x="49" y="81"/>
                    <a:pt x="38" y="88"/>
                  </a:cubicBezTo>
                  <a:cubicBezTo>
                    <a:pt x="35" y="89"/>
                    <a:pt x="34" y="88"/>
                    <a:pt x="33" y="85"/>
                  </a:cubicBezTo>
                  <a:cubicBezTo>
                    <a:pt x="33" y="82"/>
                    <a:pt x="36" y="81"/>
                    <a:pt x="37" y="80"/>
                  </a:cubicBezTo>
                  <a:cubicBezTo>
                    <a:pt x="43" y="74"/>
                    <a:pt x="43" y="65"/>
                    <a:pt x="39" y="60"/>
                  </a:cubicBezTo>
                  <a:cubicBezTo>
                    <a:pt x="34" y="54"/>
                    <a:pt x="25" y="52"/>
                    <a:pt x="18" y="57"/>
                  </a:cubicBezTo>
                  <a:cubicBezTo>
                    <a:pt x="12" y="62"/>
                    <a:pt x="11" y="69"/>
                    <a:pt x="14" y="77"/>
                  </a:cubicBezTo>
                  <a:cubicBezTo>
                    <a:pt x="15" y="79"/>
                    <a:pt x="17" y="80"/>
                    <a:pt x="18" y="83"/>
                  </a:cubicBezTo>
                  <a:cubicBezTo>
                    <a:pt x="19" y="86"/>
                    <a:pt x="17" y="88"/>
                    <a:pt x="16" y="91"/>
                  </a:cubicBezTo>
                  <a:cubicBezTo>
                    <a:pt x="13" y="94"/>
                    <a:pt x="9" y="97"/>
                    <a:pt x="6" y="100"/>
                  </a:cubicBezTo>
                  <a:cubicBezTo>
                    <a:pt x="4" y="101"/>
                    <a:pt x="2" y="104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6C3531CF-B991-440D-AA07-FFACA277FB1C}"/>
                </a:ext>
              </a:extLst>
            </p:cNvPr>
            <p:cNvSpPr/>
            <p:nvPr userDrawn="1"/>
          </p:nvSpPr>
          <p:spPr bwMode="auto">
            <a:xfrm>
              <a:off x="1535806" y="300161"/>
              <a:ext cx="105649" cy="146333"/>
            </a:xfrm>
            <a:custGeom>
              <a:avLst/>
              <a:gdLst>
                <a:gd name="T0" fmla="*/ 35 w 68"/>
                <a:gd name="T1" fmla="*/ 9 h 94"/>
                <a:gd name="T2" fmla="*/ 39 w 68"/>
                <a:gd name="T3" fmla="*/ 1 h 94"/>
                <a:gd name="T4" fmla="*/ 54 w 68"/>
                <a:gd name="T5" fmla="*/ 3 h 94"/>
                <a:gd name="T6" fmla="*/ 59 w 68"/>
                <a:gd name="T7" fmla="*/ 6 h 94"/>
                <a:gd name="T8" fmla="*/ 58 w 68"/>
                <a:gd name="T9" fmla="*/ 10 h 94"/>
                <a:gd name="T10" fmla="*/ 44 w 68"/>
                <a:gd name="T11" fmla="*/ 47 h 94"/>
                <a:gd name="T12" fmla="*/ 43 w 68"/>
                <a:gd name="T13" fmla="*/ 74 h 94"/>
                <a:gd name="T14" fmla="*/ 15 w 68"/>
                <a:gd name="T15" fmla="*/ 80 h 94"/>
                <a:gd name="T16" fmla="*/ 9 w 68"/>
                <a:gd name="T17" fmla="*/ 94 h 94"/>
                <a:gd name="T18" fmla="*/ 5 w 68"/>
                <a:gd name="T19" fmla="*/ 91 h 94"/>
                <a:gd name="T20" fmla="*/ 0 w 68"/>
                <a:gd name="T21" fmla="*/ 67 h 94"/>
                <a:gd name="T22" fmla="*/ 1 w 68"/>
                <a:gd name="T23" fmla="*/ 61 h 94"/>
                <a:gd name="T24" fmla="*/ 4 w 68"/>
                <a:gd name="T25" fmla="*/ 57 h 94"/>
                <a:gd name="T26" fmla="*/ 19 w 68"/>
                <a:gd name="T27" fmla="*/ 39 h 94"/>
                <a:gd name="T28" fmla="*/ 22 w 68"/>
                <a:gd name="T29" fmla="*/ 32 h 94"/>
                <a:gd name="T30" fmla="*/ 21 w 68"/>
                <a:gd name="T31" fmla="*/ 18 h 94"/>
                <a:gd name="T32" fmla="*/ 26 w 68"/>
                <a:gd name="T33" fmla="*/ 17 h 94"/>
                <a:gd name="T34" fmla="*/ 27 w 68"/>
                <a:gd name="T35" fmla="*/ 24 h 94"/>
                <a:gd name="T36" fmla="*/ 40 w 68"/>
                <a:gd name="T37" fmla="*/ 39 h 94"/>
                <a:gd name="T38" fmla="*/ 56 w 68"/>
                <a:gd name="T39" fmla="*/ 26 h 94"/>
                <a:gd name="T40" fmla="*/ 43 w 68"/>
                <a:gd name="T41" fmla="*/ 10 h 94"/>
                <a:gd name="T42" fmla="*/ 35 w 68"/>
                <a:gd name="T43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94">
                  <a:moveTo>
                    <a:pt x="35" y="9"/>
                  </a:moveTo>
                  <a:cubicBezTo>
                    <a:pt x="36" y="6"/>
                    <a:pt x="37" y="4"/>
                    <a:pt x="39" y="1"/>
                  </a:cubicBezTo>
                  <a:cubicBezTo>
                    <a:pt x="44" y="0"/>
                    <a:pt x="49" y="2"/>
                    <a:pt x="54" y="3"/>
                  </a:cubicBezTo>
                  <a:cubicBezTo>
                    <a:pt x="55" y="5"/>
                    <a:pt x="57" y="6"/>
                    <a:pt x="59" y="6"/>
                  </a:cubicBezTo>
                  <a:cubicBezTo>
                    <a:pt x="58" y="7"/>
                    <a:pt x="56" y="7"/>
                    <a:pt x="58" y="10"/>
                  </a:cubicBezTo>
                  <a:cubicBezTo>
                    <a:pt x="68" y="28"/>
                    <a:pt x="64" y="39"/>
                    <a:pt x="44" y="47"/>
                  </a:cubicBezTo>
                  <a:cubicBezTo>
                    <a:pt x="49" y="57"/>
                    <a:pt x="50" y="66"/>
                    <a:pt x="43" y="74"/>
                  </a:cubicBezTo>
                  <a:cubicBezTo>
                    <a:pt x="35" y="83"/>
                    <a:pt x="25" y="83"/>
                    <a:pt x="15" y="80"/>
                  </a:cubicBezTo>
                  <a:cubicBezTo>
                    <a:pt x="13" y="85"/>
                    <a:pt x="14" y="90"/>
                    <a:pt x="9" y="94"/>
                  </a:cubicBezTo>
                  <a:cubicBezTo>
                    <a:pt x="7" y="94"/>
                    <a:pt x="5" y="94"/>
                    <a:pt x="5" y="91"/>
                  </a:cubicBezTo>
                  <a:cubicBezTo>
                    <a:pt x="8" y="82"/>
                    <a:pt x="7" y="74"/>
                    <a:pt x="0" y="67"/>
                  </a:cubicBezTo>
                  <a:cubicBezTo>
                    <a:pt x="0" y="65"/>
                    <a:pt x="0" y="63"/>
                    <a:pt x="1" y="61"/>
                  </a:cubicBezTo>
                  <a:cubicBezTo>
                    <a:pt x="4" y="61"/>
                    <a:pt x="4" y="59"/>
                    <a:pt x="4" y="57"/>
                  </a:cubicBezTo>
                  <a:cubicBezTo>
                    <a:pt x="6" y="48"/>
                    <a:pt x="10" y="42"/>
                    <a:pt x="19" y="39"/>
                  </a:cubicBezTo>
                  <a:cubicBezTo>
                    <a:pt x="24" y="38"/>
                    <a:pt x="23" y="34"/>
                    <a:pt x="22" y="32"/>
                  </a:cubicBezTo>
                  <a:cubicBezTo>
                    <a:pt x="19" y="27"/>
                    <a:pt x="19" y="23"/>
                    <a:pt x="21" y="18"/>
                  </a:cubicBezTo>
                  <a:cubicBezTo>
                    <a:pt x="24" y="20"/>
                    <a:pt x="24" y="16"/>
                    <a:pt x="26" y="17"/>
                  </a:cubicBezTo>
                  <a:cubicBezTo>
                    <a:pt x="28" y="19"/>
                    <a:pt x="27" y="22"/>
                    <a:pt x="27" y="24"/>
                  </a:cubicBezTo>
                  <a:cubicBezTo>
                    <a:pt x="27" y="32"/>
                    <a:pt x="33" y="39"/>
                    <a:pt x="40" y="39"/>
                  </a:cubicBezTo>
                  <a:cubicBezTo>
                    <a:pt x="48" y="40"/>
                    <a:pt x="55" y="34"/>
                    <a:pt x="56" y="26"/>
                  </a:cubicBezTo>
                  <a:cubicBezTo>
                    <a:pt x="57" y="19"/>
                    <a:pt x="51" y="12"/>
                    <a:pt x="43" y="10"/>
                  </a:cubicBezTo>
                  <a:cubicBezTo>
                    <a:pt x="41" y="10"/>
                    <a:pt x="38" y="11"/>
                    <a:pt x="3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60" name="Freeform 114">
              <a:extLst>
                <a:ext uri="{FF2B5EF4-FFF2-40B4-BE49-F238E27FC236}">
                  <a16:creationId xmlns:a16="http://schemas.microsoft.com/office/drawing/2014/main" id="{D08D6290-639C-4F6F-820A-B8CA55DD2516}"/>
                </a:ext>
              </a:extLst>
            </p:cNvPr>
            <p:cNvSpPr/>
            <p:nvPr userDrawn="1"/>
          </p:nvSpPr>
          <p:spPr bwMode="auto">
            <a:xfrm>
              <a:off x="1486591" y="387436"/>
              <a:ext cx="63652" cy="76120"/>
            </a:xfrm>
            <a:custGeom>
              <a:avLst/>
              <a:gdLst>
                <a:gd name="T0" fmla="*/ 37 w 41"/>
                <a:gd name="T1" fmla="*/ 36 h 49"/>
                <a:gd name="T2" fmla="*/ 41 w 41"/>
                <a:gd name="T3" fmla="*/ 38 h 49"/>
                <a:gd name="T4" fmla="*/ 12 w 41"/>
                <a:gd name="T5" fmla="*/ 42 h 49"/>
                <a:gd name="T6" fmla="*/ 5 w 41"/>
                <a:gd name="T7" fmla="*/ 14 h 49"/>
                <a:gd name="T8" fmla="*/ 33 w 41"/>
                <a:gd name="T9" fmla="*/ 5 h 49"/>
                <a:gd name="T10" fmla="*/ 33 w 41"/>
                <a:gd name="T11" fmla="*/ 9 h 49"/>
                <a:gd name="T12" fmla="*/ 26 w 41"/>
                <a:gd name="T13" fmla="*/ 10 h 49"/>
                <a:gd name="T14" fmla="*/ 12 w 41"/>
                <a:gd name="T15" fmla="*/ 18 h 49"/>
                <a:gd name="T16" fmla="*/ 12 w 41"/>
                <a:gd name="T17" fmla="*/ 33 h 49"/>
                <a:gd name="T18" fmla="*/ 28 w 41"/>
                <a:gd name="T19" fmla="*/ 38 h 49"/>
                <a:gd name="T20" fmla="*/ 37 w 41"/>
                <a:gd name="T21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9">
                  <a:moveTo>
                    <a:pt x="37" y="36"/>
                  </a:moveTo>
                  <a:cubicBezTo>
                    <a:pt x="38" y="37"/>
                    <a:pt x="41" y="36"/>
                    <a:pt x="41" y="38"/>
                  </a:cubicBezTo>
                  <a:cubicBezTo>
                    <a:pt x="33" y="47"/>
                    <a:pt x="21" y="49"/>
                    <a:pt x="12" y="42"/>
                  </a:cubicBezTo>
                  <a:cubicBezTo>
                    <a:pt x="3" y="36"/>
                    <a:pt x="0" y="24"/>
                    <a:pt x="5" y="14"/>
                  </a:cubicBezTo>
                  <a:cubicBezTo>
                    <a:pt x="11" y="4"/>
                    <a:pt x="22" y="0"/>
                    <a:pt x="33" y="5"/>
                  </a:cubicBezTo>
                  <a:cubicBezTo>
                    <a:pt x="34" y="6"/>
                    <a:pt x="36" y="8"/>
                    <a:pt x="33" y="9"/>
                  </a:cubicBezTo>
                  <a:cubicBezTo>
                    <a:pt x="31" y="11"/>
                    <a:pt x="28" y="10"/>
                    <a:pt x="26" y="10"/>
                  </a:cubicBezTo>
                  <a:cubicBezTo>
                    <a:pt x="20" y="9"/>
                    <a:pt x="15" y="12"/>
                    <a:pt x="12" y="18"/>
                  </a:cubicBezTo>
                  <a:cubicBezTo>
                    <a:pt x="9" y="23"/>
                    <a:pt x="9" y="28"/>
                    <a:pt x="12" y="33"/>
                  </a:cubicBezTo>
                  <a:cubicBezTo>
                    <a:pt x="16" y="38"/>
                    <a:pt x="22" y="39"/>
                    <a:pt x="28" y="38"/>
                  </a:cubicBezTo>
                  <a:cubicBezTo>
                    <a:pt x="31" y="38"/>
                    <a:pt x="34" y="35"/>
                    <a:pt x="3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id="{EB09D2BB-88CB-4CE7-802A-A19082002B04}"/>
                </a:ext>
              </a:extLst>
            </p:cNvPr>
            <p:cNvSpPr/>
            <p:nvPr userDrawn="1"/>
          </p:nvSpPr>
          <p:spPr bwMode="auto">
            <a:xfrm>
              <a:off x="1571898" y="311317"/>
              <a:ext cx="59058" cy="55777"/>
            </a:xfrm>
            <a:custGeom>
              <a:avLst/>
              <a:gdLst>
                <a:gd name="T0" fmla="*/ 12 w 38"/>
                <a:gd name="T1" fmla="*/ 2 h 36"/>
                <a:gd name="T2" fmla="*/ 35 w 38"/>
                <a:gd name="T3" fmla="*/ 21 h 36"/>
                <a:gd name="T4" fmla="*/ 16 w 38"/>
                <a:gd name="T5" fmla="*/ 34 h 36"/>
                <a:gd name="T6" fmla="*/ 2 w 38"/>
                <a:gd name="T7" fmla="*/ 14 h 36"/>
                <a:gd name="T8" fmla="*/ 3 w 38"/>
                <a:gd name="T9" fmla="*/ 10 h 36"/>
                <a:gd name="T10" fmla="*/ 12 w 38"/>
                <a:gd name="T1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12" y="2"/>
                  </a:moveTo>
                  <a:cubicBezTo>
                    <a:pt x="28" y="0"/>
                    <a:pt x="38" y="9"/>
                    <a:pt x="35" y="21"/>
                  </a:cubicBezTo>
                  <a:cubicBezTo>
                    <a:pt x="33" y="30"/>
                    <a:pt x="25" y="36"/>
                    <a:pt x="16" y="34"/>
                  </a:cubicBezTo>
                  <a:cubicBezTo>
                    <a:pt x="6" y="33"/>
                    <a:pt x="0" y="24"/>
                    <a:pt x="2" y="14"/>
                  </a:cubicBezTo>
                  <a:cubicBezTo>
                    <a:pt x="3" y="13"/>
                    <a:pt x="3" y="11"/>
                    <a:pt x="3" y="10"/>
                  </a:cubicBezTo>
                  <a:cubicBezTo>
                    <a:pt x="6" y="6"/>
                    <a:pt x="9" y="4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id="{E9D968AB-3F90-4C2C-822C-5E338769FC4B}"/>
                </a:ext>
              </a:extLst>
            </p:cNvPr>
            <p:cNvSpPr/>
            <p:nvPr userDrawn="1"/>
          </p:nvSpPr>
          <p:spPr bwMode="auto">
            <a:xfrm>
              <a:off x="1497090" y="395311"/>
              <a:ext cx="56433" cy="59058"/>
            </a:xfrm>
            <a:custGeom>
              <a:avLst/>
              <a:gdLst>
                <a:gd name="T0" fmla="*/ 30 w 36"/>
                <a:gd name="T1" fmla="*/ 31 h 38"/>
                <a:gd name="T2" fmla="*/ 10 w 36"/>
                <a:gd name="T3" fmla="*/ 34 h 38"/>
                <a:gd name="T4" fmla="*/ 1 w 36"/>
                <a:gd name="T5" fmla="*/ 19 h 38"/>
                <a:gd name="T6" fmla="*/ 26 w 36"/>
                <a:gd name="T7" fmla="*/ 4 h 38"/>
                <a:gd name="T8" fmla="*/ 30 w 36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8">
                  <a:moveTo>
                    <a:pt x="30" y="31"/>
                  </a:moveTo>
                  <a:cubicBezTo>
                    <a:pt x="24" y="36"/>
                    <a:pt x="17" y="38"/>
                    <a:pt x="10" y="34"/>
                  </a:cubicBezTo>
                  <a:cubicBezTo>
                    <a:pt x="3" y="31"/>
                    <a:pt x="0" y="26"/>
                    <a:pt x="1" y="19"/>
                  </a:cubicBezTo>
                  <a:cubicBezTo>
                    <a:pt x="1" y="6"/>
                    <a:pt x="12" y="0"/>
                    <a:pt x="26" y="4"/>
                  </a:cubicBezTo>
                  <a:cubicBezTo>
                    <a:pt x="35" y="13"/>
                    <a:pt x="36" y="19"/>
                    <a:pt x="3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id="{D81DE301-3881-4E16-9188-BA614D1726D0}"/>
                </a:ext>
              </a:extLst>
            </p:cNvPr>
            <p:cNvSpPr/>
            <p:nvPr userDrawn="1"/>
          </p:nvSpPr>
          <p:spPr bwMode="auto">
            <a:xfrm>
              <a:off x="1550243" y="367094"/>
              <a:ext cx="52496" cy="52496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6 h 34"/>
                <a:gd name="T8" fmla="*/ 17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7"/>
                    <a:pt x="34" y="16"/>
                  </a:cubicBezTo>
                  <a:cubicBezTo>
                    <a:pt x="34" y="25"/>
                    <a:pt x="26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D82B7DFF-B78D-41B8-87E1-98F122DF5F1F}"/>
              </a:ext>
            </a:extLst>
          </p:cNvPr>
          <p:cNvGrpSpPr/>
          <p:nvPr/>
        </p:nvGrpSpPr>
        <p:grpSpPr>
          <a:xfrm>
            <a:off x="8174318" y="2277181"/>
            <a:ext cx="453436" cy="532837"/>
            <a:chOff x="-663760" y="1166213"/>
            <a:chExt cx="453436" cy="532837"/>
          </a:xfrm>
          <a:solidFill>
            <a:srgbClr val="90C683"/>
          </a:solidFill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0EA5E07E-8B4F-49EC-922D-1CAA1219C7AF}"/>
                </a:ext>
              </a:extLst>
            </p:cNvPr>
            <p:cNvSpPr/>
            <p:nvPr userDrawn="1"/>
          </p:nvSpPr>
          <p:spPr bwMode="auto">
            <a:xfrm>
              <a:off x="-663760" y="1166213"/>
              <a:ext cx="453436" cy="532837"/>
            </a:xfrm>
            <a:custGeom>
              <a:avLst/>
              <a:gdLst>
                <a:gd name="T0" fmla="*/ 285 w 292"/>
                <a:gd name="T1" fmla="*/ 142 h 343"/>
                <a:gd name="T2" fmla="*/ 282 w 292"/>
                <a:gd name="T3" fmla="*/ 146 h 343"/>
                <a:gd name="T4" fmla="*/ 249 w 292"/>
                <a:gd name="T5" fmla="*/ 173 h 343"/>
                <a:gd name="T6" fmla="*/ 262 w 292"/>
                <a:gd name="T7" fmla="*/ 194 h 343"/>
                <a:gd name="T8" fmla="*/ 259 w 292"/>
                <a:gd name="T9" fmla="*/ 198 h 343"/>
                <a:gd name="T10" fmla="*/ 238 w 292"/>
                <a:gd name="T11" fmla="*/ 184 h 343"/>
                <a:gd name="T12" fmla="*/ 218 w 292"/>
                <a:gd name="T13" fmla="*/ 203 h 343"/>
                <a:gd name="T14" fmla="*/ 235 w 292"/>
                <a:gd name="T15" fmla="*/ 227 h 343"/>
                <a:gd name="T16" fmla="*/ 214 w 292"/>
                <a:gd name="T17" fmla="*/ 207 h 343"/>
                <a:gd name="T18" fmla="*/ 181 w 292"/>
                <a:gd name="T19" fmla="*/ 207 h 343"/>
                <a:gd name="T20" fmla="*/ 178 w 292"/>
                <a:gd name="T21" fmla="*/ 231 h 343"/>
                <a:gd name="T22" fmla="*/ 210 w 292"/>
                <a:gd name="T23" fmla="*/ 244 h 343"/>
                <a:gd name="T24" fmla="*/ 208 w 292"/>
                <a:gd name="T25" fmla="*/ 249 h 343"/>
                <a:gd name="T26" fmla="*/ 180 w 292"/>
                <a:gd name="T27" fmla="*/ 241 h 343"/>
                <a:gd name="T28" fmla="*/ 161 w 292"/>
                <a:gd name="T29" fmla="*/ 279 h 343"/>
                <a:gd name="T30" fmla="*/ 188 w 292"/>
                <a:gd name="T31" fmla="*/ 304 h 343"/>
                <a:gd name="T32" fmla="*/ 186 w 292"/>
                <a:gd name="T33" fmla="*/ 309 h 343"/>
                <a:gd name="T34" fmla="*/ 149 w 292"/>
                <a:gd name="T35" fmla="*/ 290 h 343"/>
                <a:gd name="T36" fmla="*/ 115 w 292"/>
                <a:gd name="T37" fmla="*/ 311 h 343"/>
                <a:gd name="T38" fmla="*/ 126 w 292"/>
                <a:gd name="T39" fmla="*/ 341 h 343"/>
                <a:gd name="T40" fmla="*/ 110 w 292"/>
                <a:gd name="T41" fmla="*/ 310 h 343"/>
                <a:gd name="T42" fmla="*/ 76 w 292"/>
                <a:gd name="T43" fmla="*/ 301 h 343"/>
                <a:gd name="T44" fmla="*/ 65 w 292"/>
                <a:gd name="T45" fmla="*/ 318 h 343"/>
                <a:gd name="T46" fmla="*/ 61 w 292"/>
                <a:gd name="T47" fmla="*/ 316 h 343"/>
                <a:gd name="T48" fmla="*/ 63 w 292"/>
                <a:gd name="T49" fmla="*/ 294 h 343"/>
                <a:gd name="T50" fmla="*/ 35 w 292"/>
                <a:gd name="T51" fmla="*/ 274 h 343"/>
                <a:gd name="T52" fmla="*/ 22 w 292"/>
                <a:gd name="T53" fmla="*/ 284 h 343"/>
                <a:gd name="T54" fmla="*/ 30 w 292"/>
                <a:gd name="T55" fmla="*/ 249 h 343"/>
                <a:gd name="T56" fmla="*/ 21 w 292"/>
                <a:gd name="T57" fmla="*/ 217 h 343"/>
                <a:gd name="T58" fmla="*/ 0 w 292"/>
                <a:gd name="T59" fmla="*/ 212 h 343"/>
                <a:gd name="T60" fmla="*/ 22 w 292"/>
                <a:gd name="T61" fmla="*/ 212 h 343"/>
                <a:gd name="T62" fmla="*/ 32 w 292"/>
                <a:gd name="T63" fmla="*/ 168 h 343"/>
                <a:gd name="T64" fmla="*/ 30 w 292"/>
                <a:gd name="T65" fmla="*/ 152 h 343"/>
                <a:gd name="T66" fmla="*/ 41 w 292"/>
                <a:gd name="T67" fmla="*/ 178 h 343"/>
                <a:gd name="T68" fmla="*/ 86 w 292"/>
                <a:gd name="T69" fmla="*/ 156 h 343"/>
                <a:gd name="T70" fmla="*/ 87 w 292"/>
                <a:gd name="T71" fmla="*/ 76 h 343"/>
                <a:gd name="T72" fmla="*/ 71 w 292"/>
                <a:gd name="T73" fmla="*/ 63 h 343"/>
                <a:gd name="T74" fmla="*/ 73 w 292"/>
                <a:gd name="T75" fmla="*/ 58 h 343"/>
                <a:gd name="T76" fmla="*/ 93 w 292"/>
                <a:gd name="T77" fmla="*/ 64 h 343"/>
                <a:gd name="T78" fmla="*/ 103 w 292"/>
                <a:gd name="T79" fmla="*/ 13 h 343"/>
                <a:gd name="T80" fmla="*/ 106 w 292"/>
                <a:gd name="T81" fmla="*/ 9 h 343"/>
                <a:gd name="T82" fmla="*/ 131 w 292"/>
                <a:gd name="T83" fmla="*/ 27 h 343"/>
                <a:gd name="T84" fmla="*/ 183 w 292"/>
                <a:gd name="T85" fmla="*/ 8 h 343"/>
                <a:gd name="T86" fmla="*/ 185 w 292"/>
                <a:gd name="T87" fmla="*/ 0 h 343"/>
                <a:gd name="T88" fmla="*/ 202 w 292"/>
                <a:gd name="T89" fmla="*/ 19 h 343"/>
                <a:gd name="T90" fmla="*/ 225 w 292"/>
                <a:gd name="T91" fmla="*/ 20 h 343"/>
                <a:gd name="T92" fmla="*/ 235 w 292"/>
                <a:gd name="T93" fmla="*/ 6 h 343"/>
                <a:gd name="T94" fmla="*/ 228 w 292"/>
                <a:gd name="T95" fmla="*/ 25 h 343"/>
                <a:gd name="T96" fmla="*/ 253 w 292"/>
                <a:gd name="T97" fmla="*/ 54 h 343"/>
                <a:gd name="T98" fmla="*/ 271 w 292"/>
                <a:gd name="T99" fmla="*/ 47 h 343"/>
                <a:gd name="T100" fmla="*/ 259 w 292"/>
                <a:gd name="T101" fmla="*/ 56 h 343"/>
                <a:gd name="T102" fmla="*/ 269 w 292"/>
                <a:gd name="T103" fmla="*/ 87 h 343"/>
                <a:gd name="T104" fmla="*/ 286 w 292"/>
                <a:gd name="T105" fmla="*/ 80 h 343"/>
                <a:gd name="T106" fmla="*/ 274 w 292"/>
                <a:gd name="T107" fmla="*/ 90 h 343"/>
                <a:gd name="T108" fmla="*/ 282 w 292"/>
                <a:gd name="T109" fmla="*/ 108 h 343"/>
                <a:gd name="T110" fmla="*/ 291 w 292"/>
                <a:gd name="T111" fmla="*/ 111 h 343"/>
                <a:gd name="T112" fmla="*/ 280 w 292"/>
                <a:gd name="T113" fmla="*/ 113 h 343"/>
                <a:gd name="T114" fmla="*/ 268 w 292"/>
                <a:gd name="T115" fmla="*/ 13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" h="343">
                  <a:moveTo>
                    <a:pt x="268" y="139"/>
                  </a:moveTo>
                  <a:cubicBezTo>
                    <a:pt x="274" y="139"/>
                    <a:pt x="280" y="138"/>
                    <a:pt x="285" y="142"/>
                  </a:cubicBezTo>
                  <a:cubicBezTo>
                    <a:pt x="286" y="143"/>
                    <a:pt x="288" y="145"/>
                    <a:pt x="286" y="147"/>
                  </a:cubicBezTo>
                  <a:cubicBezTo>
                    <a:pt x="285" y="149"/>
                    <a:pt x="283" y="147"/>
                    <a:pt x="282" y="146"/>
                  </a:cubicBezTo>
                  <a:cubicBezTo>
                    <a:pt x="273" y="141"/>
                    <a:pt x="267" y="144"/>
                    <a:pt x="262" y="153"/>
                  </a:cubicBezTo>
                  <a:cubicBezTo>
                    <a:pt x="259" y="160"/>
                    <a:pt x="254" y="167"/>
                    <a:pt x="249" y="173"/>
                  </a:cubicBezTo>
                  <a:cubicBezTo>
                    <a:pt x="246" y="176"/>
                    <a:pt x="246" y="178"/>
                    <a:pt x="249" y="181"/>
                  </a:cubicBezTo>
                  <a:cubicBezTo>
                    <a:pt x="253" y="185"/>
                    <a:pt x="257" y="190"/>
                    <a:pt x="262" y="194"/>
                  </a:cubicBezTo>
                  <a:cubicBezTo>
                    <a:pt x="264" y="195"/>
                    <a:pt x="266" y="196"/>
                    <a:pt x="265" y="198"/>
                  </a:cubicBezTo>
                  <a:cubicBezTo>
                    <a:pt x="263" y="200"/>
                    <a:pt x="261" y="199"/>
                    <a:pt x="259" y="198"/>
                  </a:cubicBezTo>
                  <a:cubicBezTo>
                    <a:pt x="253" y="194"/>
                    <a:pt x="249" y="190"/>
                    <a:pt x="245" y="184"/>
                  </a:cubicBezTo>
                  <a:cubicBezTo>
                    <a:pt x="243" y="181"/>
                    <a:pt x="241" y="181"/>
                    <a:pt x="238" y="184"/>
                  </a:cubicBezTo>
                  <a:cubicBezTo>
                    <a:pt x="233" y="189"/>
                    <a:pt x="227" y="193"/>
                    <a:pt x="220" y="196"/>
                  </a:cubicBezTo>
                  <a:cubicBezTo>
                    <a:pt x="216" y="198"/>
                    <a:pt x="216" y="200"/>
                    <a:pt x="218" y="203"/>
                  </a:cubicBezTo>
                  <a:cubicBezTo>
                    <a:pt x="223" y="210"/>
                    <a:pt x="227" y="218"/>
                    <a:pt x="234" y="223"/>
                  </a:cubicBezTo>
                  <a:cubicBezTo>
                    <a:pt x="235" y="224"/>
                    <a:pt x="237" y="225"/>
                    <a:pt x="235" y="227"/>
                  </a:cubicBezTo>
                  <a:cubicBezTo>
                    <a:pt x="234" y="229"/>
                    <a:pt x="232" y="228"/>
                    <a:pt x="231" y="227"/>
                  </a:cubicBezTo>
                  <a:cubicBezTo>
                    <a:pt x="223" y="222"/>
                    <a:pt x="219" y="214"/>
                    <a:pt x="214" y="207"/>
                  </a:cubicBezTo>
                  <a:cubicBezTo>
                    <a:pt x="212" y="202"/>
                    <a:pt x="209" y="201"/>
                    <a:pt x="204" y="203"/>
                  </a:cubicBezTo>
                  <a:cubicBezTo>
                    <a:pt x="196" y="206"/>
                    <a:pt x="188" y="207"/>
                    <a:pt x="181" y="207"/>
                  </a:cubicBezTo>
                  <a:cubicBezTo>
                    <a:pt x="176" y="207"/>
                    <a:pt x="175" y="208"/>
                    <a:pt x="176" y="212"/>
                  </a:cubicBezTo>
                  <a:cubicBezTo>
                    <a:pt x="178" y="218"/>
                    <a:pt x="179" y="224"/>
                    <a:pt x="178" y="231"/>
                  </a:cubicBezTo>
                  <a:cubicBezTo>
                    <a:pt x="178" y="235"/>
                    <a:pt x="180" y="236"/>
                    <a:pt x="184" y="236"/>
                  </a:cubicBezTo>
                  <a:cubicBezTo>
                    <a:pt x="193" y="237"/>
                    <a:pt x="202" y="239"/>
                    <a:pt x="210" y="244"/>
                  </a:cubicBezTo>
                  <a:cubicBezTo>
                    <a:pt x="212" y="246"/>
                    <a:pt x="216" y="247"/>
                    <a:pt x="213" y="250"/>
                  </a:cubicBezTo>
                  <a:cubicBezTo>
                    <a:pt x="211" y="253"/>
                    <a:pt x="209" y="250"/>
                    <a:pt x="208" y="249"/>
                  </a:cubicBezTo>
                  <a:cubicBezTo>
                    <a:pt x="204" y="246"/>
                    <a:pt x="200" y="245"/>
                    <a:pt x="196" y="243"/>
                  </a:cubicBezTo>
                  <a:cubicBezTo>
                    <a:pt x="191" y="242"/>
                    <a:pt x="185" y="240"/>
                    <a:pt x="180" y="241"/>
                  </a:cubicBezTo>
                  <a:cubicBezTo>
                    <a:pt x="174" y="243"/>
                    <a:pt x="176" y="250"/>
                    <a:pt x="175" y="254"/>
                  </a:cubicBezTo>
                  <a:cubicBezTo>
                    <a:pt x="171" y="263"/>
                    <a:pt x="167" y="272"/>
                    <a:pt x="161" y="279"/>
                  </a:cubicBezTo>
                  <a:cubicBezTo>
                    <a:pt x="157" y="282"/>
                    <a:pt x="158" y="284"/>
                    <a:pt x="161" y="287"/>
                  </a:cubicBezTo>
                  <a:cubicBezTo>
                    <a:pt x="170" y="293"/>
                    <a:pt x="178" y="299"/>
                    <a:pt x="188" y="304"/>
                  </a:cubicBezTo>
                  <a:cubicBezTo>
                    <a:pt x="190" y="305"/>
                    <a:pt x="193" y="306"/>
                    <a:pt x="192" y="309"/>
                  </a:cubicBezTo>
                  <a:cubicBezTo>
                    <a:pt x="190" y="311"/>
                    <a:pt x="188" y="310"/>
                    <a:pt x="186" y="309"/>
                  </a:cubicBezTo>
                  <a:cubicBezTo>
                    <a:pt x="176" y="304"/>
                    <a:pt x="167" y="298"/>
                    <a:pt x="158" y="290"/>
                  </a:cubicBezTo>
                  <a:cubicBezTo>
                    <a:pt x="155" y="287"/>
                    <a:pt x="153" y="287"/>
                    <a:pt x="149" y="290"/>
                  </a:cubicBezTo>
                  <a:cubicBezTo>
                    <a:pt x="141" y="297"/>
                    <a:pt x="131" y="302"/>
                    <a:pt x="120" y="304"/>
                  </a:cubicBezTo>
                  <a:cubicBezTo>
                    <a:pt x="114" y="304"/>
                    <a:pt x="114" y="307"/>
                    <a:pt x="115" y="311"/>
                  </a:cubicBezTo>
                  <a:cubicBezTo>
                    <a:pt x="117" y="320"/>
                    <a:pt x="120" y="327"/>
                    <a:pt x="125" y="335"/>
                  </a:cubicBezTo>
                  <a:cubicBezTo>
                    <a:pt x="126" y="336"/>
                    <a:pt x="129" y="339"/>
                    <a:pt x="126" y="341"/>
                  </a:cubicBezTo>
                  <a:cubicBezTo>
                    <a:pt x="123" y="343"/>
                    <a:pt x="122" y="339"/>
                    <a:pt x="121" y="338"/>
                  </a:cubicBezTo>
                  <a:cubicBezTo>
                    <a:pt x="116" y="329"/>
                    <a:pt x="111" y="320"/>
                    <a:pt x="110" y="310"/>
                  </a:cubicBezTo>
                  <a:cubicBezTo>
                    <a:pt x="110" y="306"/>
                    <a:pt x="109" y="305"/>
                    <a:pt x="105" y="305"/>
                  </a:cubicBezTo>
                  <a:cubicBezTo>
                    <a:pt x="95" y="306"/>
                    <a:pt x="85" y="304"/>
                    <a:pt x="76" y="301"/>
                  </a:cubicBezTo>
                  <a:cubicBezTo>
                    <a:pt x="73" y="299"/>
                    <a:pt x="72" y="300"/>
                    <a:pt x="71" y="303"/>
                  </a:cubicBezTo>
                  <a:cubicBezTo>
                    <a:pt x="69" y="308"/>
                    <a:pt x="67" y="313"/>
                    <a:pt x="65" y="318"/>
                  </a:cubicBezTo>
                  <a:cubicBezTo>
                    <a:pt x="64" y="320"/>
                    <a:pt x="64" y="324"/>
                    <a:pt x="61" y="323"/>
                  </a:cubicBezTo>
                  <a:cubicBezTo>
                    <a:pt x="58" y="321"/>
                    <a:pt x="60" y="318"/>
                    <a:pt x="61" y="316"/>
                  </a:cubicBezTo>
                  <a:cubicBezTo>
                    <a:pt x="62" y="311"/>
                    <a:pt x="64" y="306"/>
                    <a:pt x="66" y="301"/>
                  </a:cubicBezTo>
                  <a:cubicBezTo>
                    <a:pt x="67" y="298"/>
                    <a:pt x="67" y="296"/>
                    <a:pt x="63" y="294"/>
                  </a:cubicBezTo>
                  <a:cubicBezTo>
                    <a:pt x="55" y="289"/>
                    <a:pt x="48" y="283"/>
                    <a:pt x="42" y="275"/>
                  </a:cubicBezTo>
                  <a:cubicBezTo>
                    <a:pt x="39" y="271"/>
                    <a:pt x="38" y="271"/>
                    <a:pt x="35" y="274"/>
                  </a:cubicBezTo>
                  <a:cubicBezTo>
                    <a:pt x="32" y="277"/>
                    <a:pt x="29" y="280"/>
                    <a:pt x="27" y="283"/>
                  </a:cubicBezTo>
                  <a:cubicBezTo>
                    <a:pt x="25" y="284"/>
                    <a:pt x="24" y="286"/>
                    <a:pt x="22" y="284"/>
                  </a:cubicBezTo>
                  <a:cubicBezTo>
                    <a:pt x="19" y="282"/>
                    <a:pt x="22" y="280"/>
                    <a:pt x="23" y="279"/>
                  </a:cubicBezTo>
                  <a:cubicBezTo>
                    <a:pt x="35" y="271"/>
                    <a:pt x="37" y="261"/>
                    <a:pt x="30" y="249"/>
                  </a:cubicBezTo>
                  <a:cubicBezTo>
                    <a:pt x="27" y="242"/>
                    <a:pt x="27" y="234"/>
                    <a:pt x="28" y="226"/>
                  </a:cubicBezTo>
                  <a:cubicBezTo>
                    <a:pt x="29" y="221"/>
                    <a:pt x="26" y="218"/>
                    <a:pt x="21" y="217"/>
                  </a:cubicBezTo>
                  <a:cubicBezTo>
                    <a:pt x="16" y="216"/>
                    <a:pt x="10" y="215"/>
                    <a:pt x="4" y="214"/>
                  </a:cubicBezTo>
                  <a:cubicBezTo>
                    <a:pt x="2" y="214"/>
                    <a:pt x="0" y="214"/>
                    <a:pt x="0" y="212"/>
                  </a:cubicBezTo>
                  <a:cubicBezTo>
                    <a:pt x="0" y="208"/>
                    <a:pt x="3" y="209"/>
                    <a:pt x="5" y="209"/>
                  </a:cubicBezTo>
                  <a:cubicBezTo>
                    <a:pt x="11" y="209"/>
                    <a:pt x="17" y="210"/>
                    <a:pt x="22" y="212"/>
                  </a:cubicBezTo>
                  <a:cubicBezTo>
                    <a:pt x="29" y="215"/>
                    <a:pt x="30" y="212"/>
                    <a:pt x="31" y="207"/>
                  </a:cubicBezTo>
                  <a:cubicBezTo>
                    <a:pt x="35" y="196"/>
                    <a:pt x="35" y="179"/>
                    <a:pt x="32" y="168"/>
                  </a:cubicBezTo>
                  <a:cubicBezTo>
                    <a:pt x="30" y="164"/>
                    <a:pt x="29" y="160"/>
                    <a:pt x="28" y="156"/>
                  </a:cubicBezTo>
                  <a:cubicBezTo>
                    <a:pt x="28" y="155"/>
                    <a:pt x="27" y="152"/>
                    <a:pt x="30" y="152"/>
                  </a:cubicBezTo>
                  <a:cubicBezTo>
                    <a:pt x="32" y="151"/>
                    <a:pt x="33" y="153"/>
                    <a:pt x="33" y="155"/>
                  </a:cubicBezTo>
                  <a:cubicBezTo>
                    <a:pt x="35" y="163"/>
                    <a:pt x="37" y="171"/>
                    <a:pt x="41" y="178"/>
                  </a:cubicBezTo>
                  <a:cubicBezTo>
                    <a:pt x="43" y="182"/>
                    <a:pt x="44" y="183"/>
                    <a:pt x="48" y="179"/>
                  </a:cubicBezTo>
                  <a:cubicBezTo>
                    <a:pt x="58" y="168"/>
                    <a:pt x="71" y="160"/>
                    <a:pt x="86" y="156"/>
                  </a:cubicBezTo>
                  <a:cubicBezTo>
                    <a:pt x="90" y="155"/>
                    <a:pt x="91" y="154"/>
                    <a:pt x="89" y="151"/>
                  </a:cubicBezTo>
                  <a:cubicBezTo>
                    <a:pt x="78" y="126"/>
                    <a:pt x="77" y="101"/>
                    <a:pt x="87" y="76"/>
                  </a:cubicBezTo>
                  <a:cubicBezTo>
                    <a:pt x="88" y="72"/>
                    <a:pt x="88" y="71"/>
                    <a:pt x="84" y="69"/>
                  </a:cubicBezTo>
                  <a:cubicBezTo>
                    <a:pt x="80" y="67"/>
                    <a:pt x="75" y="65"/>
                    <a:pt x="71" y="63"/>
                  </a:cubicBezTo>
                  <a:cubicBezTo>
                    <a:pt x="69" y="62"/>
                    <a:pt x="68" y="61"/>
                    <a:pt x="68" y="59"/>
                  </a:cubicBezTo>
                  <a:cubicBezTo>
                    <a:pt x="69" y="57"/>
                    <a:pt x="71" y="57"/>
                    <a:pt x="73" y="58"/>
                  </a:cubicBezTo>
                  <a:cubicBezTo>
                    <a:pt x="78" y="60"/>
                    <a:pt x="82" y="62"/>
                    <a:pt x="87" y="65"/>
                  </a:cubicBezTo>
                  <a:cubicBezTo>
                    <a:pt x="90" y="66"/>
                    <a:pt x="91" y="67"/>
                    <a:pt x="93" y="64"/>
                  </a:cubicBezTo>
                  <a:cubicBezTo>
                    <a:pt x="100" y="51"/>
                    <a:pt x="110" y="41"/>
                    <a:pt x="122" y="32"/>
                  </a:cubicBezTo>
                  <a:cubicBezTo>
                    <a:pt x="116" y="25"/>
                    <a:pt x="110" y="19"/>
                    <a:pt x="103" y="13"/>
                  </a:cubicBezTo>
                  <a:cubicBezTo>
                    <a:pt x="102" y="12"/>
                    <a:pt x="100" y="11"/>
                    <a:pt x="101" y="9"/>
                  </a:cubicBezTo>
                  <a:cubicBezTo>
                    <a:pt x="103" y="7"/>
                    <a:pt x="105" y="8"/>
                    <a:pt x="106" y="9"/>
                  </a:cubicBezTo>
                  <a:cubicBezTo>
                    <a:pt x="112" y="15"/>
                    <a:pt x="118" y="20"/>
                    <a:pt x="124" y="26"/>
                  </a:cubicBezTo>
                  <a:cubicBezTo>
                    <a:pt x="126" y="28"/>
                    <a:pt x="128" y="29"/>
                    <a:pt x="131" y="27"/>
                  </a:cubicBezTo>
                  <a:cubicBezTo>
                    <a:pt x="145" y="19"/>
                    <a:pt x="160" y="15"/>
                    <a:pt x="176" y="16"/>
                  </a:cubicBezTo>
                  <a:cubicBezTo>
                    <a:pt x="182" y="16"/>
                    <a:pt x="184" y="14"/>
                    <a:pt x="183" y="8"/>
                  </a:cubicBezTo>
                  <a:cubicBezTo>
                    <a:pt x="182" y="7"/>
                    <a:pt x="183" y="5"/>
                    <a:pt x="183" y="4"/>
                  </a:cubicBezTo>
                  <a:cubicBezTo>
                    <a:pt x="183" y="2"/>
                    <a:pt x="183" y="0"/>
                    <a:pt x="185" y="0"/>
                  </a:cubicBezTo>
                  <a:cubicBezTo>
                    <a:pt x="188" y="0"/>
                    <a:pt x="188" y="2"/>
                    <a:pt x="188" y="4"/>
                  </a:cubicBezTo>
                  <a:cubicBezTo>
                    <a:pt x="185" y="16"/>
                    <a:pt x="192" y="18"/>
                    <a:pt x="202" y="19"/>
                  </a:cubicBezTo>
                  <a:cubicBezTo>
                    <a:pt x="206" y="20"/>
                    <a:pt x="211" y="22"/>
                    <a:pt x="215" y="24"/>
                  </a:cubicBezTo>
                  <a:cubicBezTo>
                    <a:pt x="221" y="28"/>
                    <a:pt x="223" y="26"/>
                    <a:pt x="225" y="20"/>
                  </a:cubicBezTo>
                  <a:cubicBezTo>
                    <a:pt x="227" y="16"/>
                    <a:pt x="229" y="12"/>
                    <a:pt x="231" y="8"/>
                  </a:cubicBezTo>
                  <a:cubicBezTo>
                    <a:pt x="232" y="6"/>
                    <a:pt x="233" y="4"/>
                    <a:pt x="235" y="6"/>
                  </a:cubicBezTo>
                  <a:cubicBezTo>
                    <a:pt x="237" y="7"/>
                    <a:pt x="236" y="8"/>
                    <a:pt x="235" y="10"/>
                  </a:cubicBezTo>
                  <a:cubicBezTo>
                    <a:pt x="233" y="15"/>
                    <a:pt x="231" y="20"/>
                    <a:pt x="228" y="25"/>
                  </a:cubicBezTo>
                  <a:cubicBezTo>
                    <a:pt x="227" y="28"/>
                    <a:pt x="227" y="30"/>
                    <a:pt x="230" y="32"/>
                  </a:cubicBezTo>
                  <a:cubicBezTo>
                    <a:pt x="239" y="38"/>
                    <a:pt x="246" y="46"/>
                    <a:pt x="253" y="54"/>
                  </a:cubicBezTo>
                  <a:cubicBezTo>
                    <a:pt x="257" y="51"/>
                    <a:pt x="260" y="47"/>
                    <a:pt x="266" y="45"/>
                  </a:cubicBezTo>
                  <a:cubicBezTo>
                    <a:pt x="268" y="45"/>
                    <a:pt x="270" y="44"/>
                    <a:pt x="271" y="47"/>
                  </a:cubicBezTo>
                  <a:cubicBezTo>
                    <a:pt x="272" y="49"/>
                    <a:pt x="270" y="50"/>
                    <a:pt x="268" y="50"/>
                  </a:cubicBezTo>
                  <a:cubicBezTo>
                    <a:pt x="264" y="51"/>
                    <a:pt x="262" y="54"/>
                    <a:pt x="259" y="56"/>
                  </a:cubicBezTo>
                  <a:cubicBezTo>
                    <a:pt x="257" y="58"/>
                    <a:pt x="257" y="60"/>
                    <a:pt x="258" y="63"/>
                  </a:cubicBezTo>
                  <a:cubicBezTo>
                    <a:pt x="263" y="70"/>
                    <a:pt x="266" y="78"/>
                    <a:pt x="269" y="87"/>
                  </a:cubicBezTo>
                  <a:cubicBezTo>
                    <a:pt x="272" y="85"/>
                    <a:pt x="275" y="83"/>
                    <a:pt x="278" y="82"/>
                  </a:cubicBezTo>
                  <a:cubicBezTo>
                    <a:pt x="281" y="81"/>
                    <a:pt x="284" y="76"/>
                    <a:pt x="286" y="80"/>
                  </a:cubicBezTo>
                  <a:cubicBezTo>
                    <a:pt x="289" y="83"/>
                    <a:pt x="284" y="84"/>
                    <a:pt x="281" y="86"/>
                  </a:cubicBezTo>
                  <a:cubicBezTo>
                    <a:pt x="279" y="87"/>
                    <a:pt x="277" y="89"/>
                    <a:pt x="274" y="90"/>
                  </a:cubicBezTo>
                  <a:cubicBezTo>
                    <a:pt x="270" y="92"/>
                    <a:pt x="270" y="94"/>
                    <a:pt x="270" y="98"/>
                  </a:cubicBezTo>
                  <a:cubicBezTo>
                    <a:pt x="270" y="106"/>
                    <a:pt x="273" y="110"/>
                    <a:pt x="282" y="108"/>
                  </a:cubicBezTo>
                  <a:cubicBezTo>
                    <a:pt x="283" y="107"/>
                    <a:pt x="285" y="108"/>
                    <a:pt x="286" y="108"/>
                  </a:cubicBezTo>
                  <a:cubicBezTo>
                    <a:pt x="289" y="108"/>
                    <a:pt x="292" y="109"/>
                    <a:pt x="291" y="111"/>
                  </a:cubicBezTo>
                  <a:cubicBezTo>
                    <a:pt x="291" y="115"/>
                    <a:pt x="288" y="114"/>
                    <a:pt x="286" y="113"/>
                  </a:cubicBezTo>
                  <a:cubicBezTo>
                    <a:pt x="284" y="113"/>
                    <a:pt x="282" y="113"/>
                    <a:pt x="280" y="113"/>
                  </a:cubicBezTo>
                  <a:cubicBezTo>
                    <a:pt x="274" y="112"/>
                    <a:pt x="271" y="113"/>
                    <a:pt x="271" y="121"/>
                  </a:cubicBezTo>
                  <a:cubicBezTo>
                    <a:pt x="271" y="127"/>
                    <a:pt x="269" y="133"/>
                    <a:pt x="268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14" name="Freeform 168">
              <a:extLst>
                <a:ext uri="{FF2B5EF4-FFF2-40B4-BE49-F238E27FC236}">
                  <a16:creationId xmlns:a16="http://schemas.microsoft.com/office/drawing/2014/main" id="{932B9E18-A5D1-4931-A537-59F82F07FD00}"/>
                </a:ext>
              </a:extLst>
            </p:cNvPr>
            <p:cNvSpPr/>
            <p:nvPr userDrawn="1"/>
          </p:nvSpPr>
          <p:spPr bwMode="auto">
            <a:xfrm>
              <a:off x="-612576" y="1178680"/>
              <a:ext cx="393066" cy="471154"/>
            </a:xfrm>
            <a:custGeom>
              <a:avLst/>
              <a:gdLst>
                <a:gd name="T0" fmla="*/ 0 w 253"/>
                <a:gd name="T1" fmla="*/ 222 h 303"/>
                <a:gd name="T2" fmla="*/ 58 w 253"/>
                <a:gd name="T3" fmla="*/ 153 h 303"/>
                <a:gd name="T4" fmla="*/ 62 w 253"/>
                <a:gd name="T5" fmla="*/ 144 h 303"/>
                <a:gd name="T6" fmla="*/ 105 w 253"/>
                <a:gd name="T7" fmla="*/ 21 h 303"/>
                <a:gd name="T8" fmla="*/ 224 w 253"/>
                <a:gd name="T9" fmla="*/ 62 h 303"/>
                <a:gd name="T10" fmla="*/ 143 w 253"/>
                <a:gd name="T11" fmla="*/ 194 h 303"/>
                <a:gd name="T12" fmla="*/ 137 w 253"/>
                <a:gd name="T13" fmla="*/ 202 h 303"/>
                <a:gd name="T14" fmla="*/ 90 w 253"/>
                <a:gd name="T15" fmla="*/ 289 h 303"/>
                <a:gd name="T16" fmla="*/ 0 w 253"/>
                <a:gd name="T17" fmla="*/ 2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303">
                  <a:moveTo>
                    <a:pt x="0" y="222"/>
                  </a:moveTo>
                  <a:cubicBezTo>
                    <a:pt x="0" y="187"/>
                    <a:pt x="24" y="159"/>
                    <a:pt x="58" y="153"/>
                  </a:cubicBezTo>
                  <a:cubicBezTo>
                    <a:pt x="64" y="152"/>
                    <a:pt x="65" y="150"/>
                    <a:pt x="62" y="144"/>
                  </a:cubicBezTo>
                  <a:cubicBezTo>
                    <a:pt x="39" y="96"/>
                    <a:pt x="57" y="45"/>
                    <a:pt x="105" y="21"/>
                  </a:cubicBezTo>
                  <a:cubicBezTo>
                    <a:pt x="147" y="0"/>
                    <a:pt x="203" y="20"/>
                    <a:pt x="224" y="62"/>
                  </a:cubicBezTo>
                  <a:cubicBezTo>
                    <a:pt x="253" y="124"/>
                    <a:pt x="211" y="193"/>
                    <a:pt x="143" y="194"/>
                  </a:cubicBezTo>
                  <a:cubicBezTo>
                    <a:pt x="136" y="194"/>
                    <a:pt x="136" y="196"/>
                    <a:pt x="137" y="202"/>
                  </a:cubicBezTo>
                  <a:cubicBezTo>
                    <a:pt x="148" y="240"/>
                    <a:pt x="128" y="278"/>
                    <a:pt x="90" y="289"/>
                  </a:cubicBezTo>
                  <a:cubicBezTo>
                    <a:pt x="45" y="303"/>
                    <a:pt x="0" y="269"/>
                    <a:pt x="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9" name="Freeform 235">
              <a:extLst>
                <a:ext uri="{FF2B5EF4-FFF2-40B4-BE49-F238E27FC236}">
                  <a16:creationId xmlns:a16="http://schemas.microsoft.com/office/drawing/2014/main" id="{1375A209-38EA-4976-B623-F12D8EC0FADD}"/>
                </a:ext>
              </a:extLst>
            </p:cNvPr>
            <p:cNvSpPr/>
            <p:nvPr userDrawn="1"/>
          </p:nvSpPr>
          <p:spPr bwMode="auto">
            <a:xfrm>
              <a:off x="-362563" y="1310577"/>
              <a:ext cx="89900" cy="91868"/>
            </a:xfrm>
            <a:custGeom>
              <a:avLst/>
              <a:gdLst>
                <a:gd name="T0" fmla="*/ 29 w 58"/>
                <a:gd name="T1" fmla="*/ 0 h 59"/>
                <a:gd name="T2" fmla="*/ 58 w 58"/>
                <a:gd name="T3" fmla="*/ 30 h 59"/>
                <a:gd name="T4" fmla="*/ 28 w 58"/>
                <a:gd name="T5" fmla="*/ 59 h 59"/>
                <a:gd name="T6" fmla="*/ 0 w 58"/>
                <a:gd name="T7" fmla="*/ 29 h 59"/>
                <a:gd name="T8" fmla="*/ 29 w 5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29" y="0"/>
                  </a:moveTo>
                  <a:cubicBezTo>
                    <a:pt x="45" y="1"/>
                    <a:pt x="58" y="14"/>
                    <a:pt x="58" y="30"/>
                  </a:cubicBezTo>
                  <a:cubicBezTo>
                    <a:pt x="57" y="47"/>
                    <a:pt x="44" y="59"/>
                    <a:pt x="28" y="59"/>
                  </a:cubicBezTo>
                  <a:cubicBezTo>
                    <a:pt x="12" y="58"/>
                    <a:pt x="0" y="45"/>
                    <a:pt x="0" y="29"/>
                  </a:cubicBezTo>
                  <a:cubicBezTo>
                    <a:pt x="0" y="13"/>
                    <a:pt x="14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6" name="Freeform 242">
              <a:extLst>
                <a:ext uri="{FF2B5EF4-FFF2-40B4-BE49-F238E27FC236}">
                  <a16:creationId xmlns:a16="http://schemas.microsoft.com/office/drawing/2014/main" id="{E973A544-A9A0-41CC-B099-08525BF09190}"/>
                </a:ext>
              </a:extLst>
            </p:cNvPr>
            <p:cNvSpPr/>
            <p:nvPr userDrawn="1"/>
          </p:nvSpPr>
          <p:spPr bwMode="auto">
            <a:xfrm>
              <a:off x="-354688" y="1318452"/>
              <a:ext cx="74151" cy="76120"/>
            </a:xfrm>
            <a:custGeom>
              <a:avLst/>
              <a:gdLst>
                <a:gd name="T0" fmla="*/ 0 w 48"/>
                <a:gd name="T1" fmla="*/ 25 h 49"/>
                <a:gd name="T2" fmla="*/ 24 w 48"/>
                <a:gd name="T3" fmla="*/ 1 h 49"/>
                <a:gd name="T4" fmla="*/ 48 w 48"/>
                <a:gd name="T5" fmla="*/ 25 h 49"/>
                <a:gd name="T6" fmla="*/ 24 w 48"/>
                <a:gd name="T7" fmla="*/ 49 h 49"/>
                <a:gd name="T8" fmla="*/ 0 w 48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0" y="25"/>
                  </a:moveTo>
                  <a:cubicBezTo>
                    <a:pt x="0" y="11"/>
                    <a:pt x="11" y="0"/>
                    <a:pt x="24" y="1"/>
                  </a:cubicBezTo>
                  <a:cubicBezTo>
                    <a:pt x="37" y="1"/>
                    <a:pt x="48" y="11"/>
                    <a:pt x="48" y="25"/>
                  </a:cubicBezTo>
                  <a:cubicBezTo>
                    <a:pt x="48" y="38"/>
                    <a:pt x="37" y="49"/>
                    <a:pt x="24" y="49"/>
                  </a:cubicBezTo>
                  <a:cubicBezTo>
                    <a:pt x="11" y="49"/>
                    <a:pt x="0" y="38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CE59A5F2-B805-4157-A7EB-BF2B99B99128}"/>
              </a:ext>
            </a:extLst>
          </p:cNvPr>
          <p:cNvGrpSpPr/>
          <p:nvPr/>
        </p:nvGrpSpPr>
        <p:grpSpPr>
          <a:xfrm>
            <a:off x="6723213" y="1723256"/>
            <a:ext cx="1315030" cy="1870836"/>
            <a:chOff x="1748719" y="1062996"/>
            <a:chExt cx="1315030" cy="1870836"/>
          </a:xfrm>
          <a:solidFill>
            <a:srgbClr val="9797C3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C149BD6B-A740-4376-8DC9-212DEFBE8B5A}"/>
                </a:ext>
              </a:extLst>
            </p:cNvPr>
            <p:cNvSpPr/>
            <p:nvPr userDrawn="1"/>
          </p:nvSpPr>
          <p:spPr bwMode="auto">
            <a:xfrm>
              <a:off x="1967890" y="1824192"/>
              <a:ext cx="1094547" cy="1109640"/>
            </a:xfrm>
            <a:custGeom>
              <a:avLst/>
              <a:gdLst>
                <a:gd name="T0" fmla="*/ 1 w 705"/>
                <a:gd name="T1" fmla="*/ 696 h 714"/>
                <a:gd name="T2" fmla="*/ 33 w 705"/>
                <a:gd name="T3" fmla="*/ 602 h 714"/>
                <a:gd name="T4" fmla="*/ 123 w 705"/>
                <a:gd name="T5" fmla="*/ 591 h 714"/>
                <a:gd name="T6" fmla="*/ 155 w 705"/>
                <a:gd name="T7" fmla="*/ 549 h 714"/>
                <a:gd name="T8" fmla="*/ 152 w 705"/>
                <a:gd name="T9" fmla="*/ 560 h 714"/>
                <a:gd name="T10" fmla="*/ 145 w 705"/>
                <a:gd name="T11" fmla="*/ 588 h 714"/>
                <a:gd name="T12" fmla="*/ 580 w 705"/>
                <a:gd name="T13" fmla="*/ 588 h 714"/>
                <a:gd name="T14" fmla="*/ 569 w 705"/>
                <a:gd name="T15" fmla="*/ 553 h 714"/>
                <a:gd name="T16" fmla="*/ 431 w 705"/>
                <a:gd name="T17" fmla="*/ 538 h 714"/>
                <a:gd name="T18" fmla="*/ 421 w 705"/>
                <a:gd name="T19" fmla="*/ 545 h 714"/>
                <a:gd name="T20" fmla="*/ 350 w 705"/>
                <a:gd name="T21" fmla="*/ 429 h 714"/>
                <a:gd name="T22" fmla="*/ 303 w 705"/>
                <a:gd name="T23" fmla="*/ 355 h 714"/>
                <a:gd name="T24" fmla="*/ 307 w 705"/>
                <a:gd name="T25" fmla="*/ 348 h 714"/>
                <a:gd name="T26" fmla="*/ 342 w 705"/>
                <a:gd name="T27" fmla="*/ 369 h 714"/>
                <a:gd name="T28" fmla="*/ 371 w 705"/>
                <a:gd name="T29" fmla="*/ 423 h 714"/>
                <a:gd name="T30" fmla="*/ 407 w 705"/>
                <a:gd name="T31" fmla="*/ 420 h 714"/>
                <a:gd name="T32" fmla="*/ 439 w 705"/>
                <a:gd name="T33" fmla="*/ 427 h 714"/>
                <a:gd name="T34" fmla="*/ 455 w 705"/>
                <a:gd name="T35" fmla="*/ 413 h 714"/>
                <a:gd name="T36" fmla="*/ 415 w 705"/>
                <a:gd name="T37" fmla="*/ 349 h 714"/>
                <a:gd name="T38" fmla="*/ 324 w 705"/>
                <a:gd name="T39" fmla="*/ 246 h 714"/>
                <a:gd name="T40" fmla="*/ 291 w 705"/>
                <a:gd name="T41" fmla="*/ 250 h 714"/>
                <a:gd name="T42" fmla="*/ 326 w 705"/>
                <a:gd name="T43" fmla="*/ 236 h 714"/>
                <a:gd name="T44" fmla="*/ 291 w 705"/>
                <a:gd name="T45" fmla="*/ 215 h 714"/>
                <a:gd name="T46" fmla="*/ 279 w 705"/>
                <a:gd name="T47" fmla="*/ 240 h 714"/>
                <a:gd name="T48" fmla="*/ 273 w 705"/>
                <a:gd name="T49" fmla="*/ 254 h 714"/>
                <a:gd name="T50" fmla="*/ 282 w 705"/>
                <a:gd name="T51" fmla="*/ 207 h 714"/>
                <a:gd name="T52" fmla="*/ 379 w 705"/>
                <a:gd name="T53" fmla="*/ 97 h 714"/>
                <a:gd name="T54" fmla="*/ 499 w 705"/>
                <a:gd name="T55" fmla="*/ 1 h 714"/>
                <a:gd name="T56" fmla="*/ 498 w 705"/>
                <a:gd name="T57" fmla="*/ 46 h 714"/>
                <a:gd name="T58" fmla="*/ 335 w 705"/>
                <a:gd name="T59" fmla="*/ 221 h 714"/>
                <a:gd name="T60" fmla="*/ 348 w 705"/>
                <a:gd name="T61" fmla="*/ 264 h 714"/>
                <a:gd name="T62" fmla="*/ 440 w 705"/>
                <a:gd name="T63" fmla="*/ 356 h 714"/>
                <a:gd name="T64" fmla="*/ 480 w 705"/>
                <a:gd name="T65" fmla="*/ 325 h 714"/>
                <a:gd name="T66" fmla="*/ 447 w 705"/>
                <a:gd name="T67" fmla="*/ 358 h 714"/>
                <a:gd name="T68" fmla="*/ 474 w 705"/>
                <a:gd name="T69" fmla="*/ 372 h 714"/>
                <a:gd name="T70" fmla="*/ 538 w 705"/>
                <a:gd name="T71" fmla="*/ 291 h 714"/>
                <a:gd name="T72" fmla="*/ 539 w 705"/>
                <a:gd name="T73" fmla="*/ 278 h 714"/>
                <a:gd name="T74" fmla="*/ 468 w 705"/>
                <a:gd name="T75" fmla="*/ 386 h 714"/>
                <a:gd name="T76" fmla="*/ 459 w 705"/>
                <a:gd name="T77" fmla="*/ 419 h 714"/>
                <a:gd name="T78" fmla="*/ 411 w 705"/>
                <a:gd name="T79" fmla="*/ 431 h 714"/>
                <a:gd name="T80" fmla="*/ 363 w 705"/>
                <a:gd name="T81" fmla="*/ 431 h 714"/>
                <a:gd name="T82" fmla="*/ 408 w 705"/>
                <a:gd name="T83" fmla="*/ 528 h 714"/>
                <a:gd name="T84" fmla="*/ 519 w 705"/>
                <a:gd name="T85" fmla="*/ 531 h 714"/>
                <a:gd name="T86" fmla="*/ 600 w 705"/>
                <a:gd name="T87" fmla="*/ 586 h 714"/>
                <a:gd name="T88" fmla="*/ 633 w 705"/>
                <a:gd name="T89" fmla="*/ 591 h 714"/>
                <a:gd name="T90" fmla="*/ 704 w 705"/>
                <a:gd name="T91" fmla="*/ 642 h 714"/>
                <a:gd name="T92" fmla="*/ 695 w 705"/>
                <a:gd name="T93" fmla="*/ 636 h 714"/>
                <a:gd name="T94" fmla="*/ 667 w 705"/>
                <a:gd name="T95" fmla="*/ 607 h 714"/>
                <a:gd name="T96" fmla="*/ 84 w 705"/>
                <a:gd name="T97" fmla="*/ 598 h 714"/>
                <a:gd name="T98" fmla="*/ 7 w 705"/>
                <a:gd name="T99" fmla="*/ 647 h 714"/>
                <a:gd name="T100" fmla="*/ 7 w 705"/>
                <a:gd name="T101" fmla="*/ 696 h 714"/>
                <a:gd name="T102" fmla="*/ 681 w 705"/>
                <a:gd name="T103" fmla="*/ 708 h 714"/>
                <a:gd name="T104" fmla="*/ 685 w 705"/>
                <a:gd name="T105" fmla="*/ 712 h 714"/>
                <a:gd name="T106" fmla="*/ 19 w 705"/>
                <a:gd name="T107" fmla="*/ 713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5" h="714">
                  <a:moveTo>
                    <a:pt x="19" y="713"/>
                  </a:moveTo>
                  <a:cubicBezTo>
                    <a:pt x="1" y="714"/>
                    <a:pt x="1" y="714"/>
                    <a:pt x="1" y="696"/>
                  </a:cubicBezTo>
                  <a:cubicBezTo>
                    <a:pt x="1" y="683"/>
                    <a:pt x="1" y="670"/>
                    <a:pt x="1" y="657"/>
                  </a:cubicBezTo>
                  <a:cubicBezTo>
                    <a:pt x="0" y="632"/>
                    <a:pt x="12" y="614"/>
                    <a:pt x="33" y="602"/>
                  </a:cubicBezTo>
                  <a:cubicBezTo>
                    <a:pt x="46" y="594"/>
                    <a:pt x="59" y="591"/>
                    <a:pt x="74" y="591"/>
                  </a:cubicBezTo>
                  <a:cubicBezTo>
                    <a:pt x="90" y="591"/>
                    <a:pt x="106" y="591"/>
                    <a:pt x="123" y="591"/>
                  </a:cubicBezTo>
                  <a:cubicBezTo>
                    <a:pt x="127" y="591"/>
                    <a:pt x="129" y="590"/>
                    <a:pt x="130" y="585"/>
                  </a:cubicBezTo>
                  <a:cubicBezTo>
                    <a:pt x="133" y="569"/>
                    <a:pt x="142" y="557"/>
                    <a:pt x="155" y="549"/>
                  </a:cubicBezTo>
                  <a:cubicBezTo>
                    <a:pt x="158" y="548"/>
                    <a:pt x="159" y="550"/>
                    <a:pt x="159" y="553"/>
                  </a:cubicBezTo>
                  <a:cubicBezTo>
                    <a:pt x="157" y="556"/>
                    <a:pt x="155" y="558"/>
                    <a:pt x="152" y="560"/>
                  </a:cubicBezTo>
                  <a:cubicBezTo>
                    <a:pt x="146" y="566"/>
                    <a:pt x="142" y="572"/>
                    <a:pt x="139" y="580"/>
                  </a:cubicBezTo>
                  <a:cubicBezTo>
                    <a:pt x="137" y="587"/>
                    <a:pt x="138" y="588"/>
                    <a:pt x="145" y="588"/>
                  </a:cubicBezTo>
                  <a:cubicBezTo>
                    <a:pt x="146" y="588"/>
                    <a:pt x="148" y="588"/>
                    <a:pt x="150" y="588"/>
                  </a:cubicBezTo>
                  <a:cubicBezTo>
                    <a:pt x="293" y="588"/>
                    <a:pt x="437" y="588"/>
                    <a:pt x="580" y="588"/>
                  </a:cubicBezTo>
                  <a:cubicBezTo>
                    <a:pt x="593" y="588"/>
                    <a:pt x="594" y="586"/>
                    <a:pt x="589" y="575"/>
                  </a:cubicBezTo>
                  <a:cubicBezTo>
                    <a:pt x="585" y="565"/>
                    <a:pt x="577" y="559"/>
                    <a:pt x="569" y="553"/>
                  </a:cubicBezTo>
                  <a:cubicBezTo>
                    <a:pt x="555" y="543"/>
                    <a:pt x="539" y="539"/>
                    <a:pt x="523" y="538"/>
                  </a:cubicBezTo>
                  <a:cubicBezTo>
                    <a:pt x="492" y="538"/>
                    <a:pt x="462" y="538"/>
                    <a:pt x="431" y="538"/>
                  </a:cubicBezTo>
                  <a:cubicBezTo>
                    <a:pt x="429" y="538"/>
                    <a:pt x="425" y="537"/>
                    <a:pt x="426" y="543"/>
                  </a:cubicBezTo>
                  <a:cubicBezTo>
                    <a:pt x="427" y="545"/>
                    <a:pt x="424" y="546"/>
                    <a:pt x="421" y="545"/>
                  </a:cubicBezTo>
                  <a:cubicBezTo>
                    <a:pt x="419" y="545"/>
                    <a:pt x="417" y="544"/>
                    <a:pt x="415" y="542"/>
                  </a:cubicBezTo>
                  <a:cubicBezTo>
                    <a:pt x="376" y="515"/>
                    <a:pt x="353" y="477"/>
                    <a:pt x="350" y="429"/>
                  </a:cubicBezTo>
                  <a:cubicBezTo>
                    <a:pt x="349" y="416"/>
                    <a:pt x="347" y="403"/>
                    <a:pt x="343" y="391"/>
                  </a:cubicBezTo>
                  <a:cubicBezTo>
                    <a:pt x="336" y="372"/>
                    <a:pt x="326" y="356"/>
                    <a:pt x="303" y="355"/>
                  </a:cubicBezTo>
                  <a:cubicBezTo>
                    <a:pt x="302" y="354"/>
                    <a:pt x="301" y="353"/>
                    <a:pt x="300" y="352"/>
                  </a:cubicBezTo>
                  <a:cubicBezTo>
                    <a:pt x="300" y="347"/>
                    <a:pt x="304" y="348"/>
                    <a:pt x="307" y="348"/>
                  </a:cubicBezTo>
                  <a:cubicBezTo>
                    <a:pt x="311" y="348"/>
                    <a:pt x="314" y="349"/>
                    <a:pt x="317" y="349"/>
                  </a:cubicBezTo>
                  <a:cubicBezTo>
                    <a:pt x="329" y="352"/>
                    <a:pt x="336" y="360"/>
                    <a:pt x="342" y="369"/>
                  </a:cubicBezTo>
                  <a:cubicBezTo>
                    <a:pt x="351" y="382"/>
                    <a:pt x="355" y="398"/>
                    <a:pt x="358" y="414"/>
                  </a:cubicBezTo>
                  <a:cubicBezTo>
                    <a:pt x="359" y="424"/>
                    <a:pt x="360" y="425"/>
                    <a:pt x="371" y="423"/>
                  </a:cubicBezTo>
                  <a:cubicBezTo>
                    <a:pt x="375" y="423"/>
                    <a:pt x="380" y="423"/>
                    <a:pt x="384" y="422"/>
                  </a:cubicBezTo>
                  <a:cubicBezTo>
                    <a:pt x="392" y="423"/>
                    <a:pt x="400" y="422"/>
                    <a:pt x="407" y="420"/>
                  </a:cubicBezTo>
                  <a:cubicBezTo>
                    <a:pt x="412" y="420"/>
                    <a:pt x="415" y="424"/>
                    <a:pt x="418" y="427"/>
                  </a:cubicBezTo>
                  <a:cubicBezTo>
                    <a:pt x="425" y="433"/>
                    <a:pt x="432" y="434"/>
                    <a:pt x="439" y="427"/>
                  </a:cubicBezTo>
                  <a:cubicBezTo>
                    <a:pt x="442" y="424"/>
                    <a:pt x="445" y="422"/>
                    <a:pt x="448" y="419"/>
                  </a:cubicBezTo>
                  <a:cubicBezTo>
                    <a:pt x="451" y="417"/>
                    <a:pt x="453" y="415"/>
                    <a:pt x="455" y="413"/>
                  </a:cubicBezTo>
                  <a:cubicBezTo>
                    <a:pt x="460" y="407"/>
                    <a:pt x="460" y="399"/>
                    <a:pt x="455" y="393"/>
                  </a:cubicBezTo>
                  <a:cubicBezTo>
                    <a:pt x="442" y="378"/>
                    <a:pt x="428" y="364"/>
                    <a:pt x="415" y="349"/>
                  </a:cubicBezTo>
                  <a:cubicBezTo>
                    <a:pt x="395" y="325"/>
                    <a:pt x="373" y="302"/>
                    <a:pt x="353" y="279"/>
                  </a:cubicBezTo>
                  <a:cubicBezTo>
                    <a:pt x="343" y="268"/>
                    <a:pt x="333" y="257"/>
                    <a:pt x="324" y="246"/>
                  </a:cubicBezTo>
                  <a:cubicBezTo>
                    <a:pt x="316" y="238"/>
                    <a:pt x="309" y="238"/>
                    <a:pt x="297" y="247"/>
                  </a:cubicBezTo>
                  <a:cubicBezTo>
                    <a:pt x="295" y="249"/>
                    <a:pt x="293" y="250"/>
                    <a:pt x="291" y="250"/>
                  </a:cubicBezTo>
                  <a:cubicBezTo>
                    <a:pt x="289" y="249"/>
                    <a:pt x="288" y="248"/>
                    <a:pt x="289" y="246"/>
                  </a:cubicBezTo>
                  <a:cubicBezTo>
                    <a:pt x="296" y="232"/>
                    <a:pt x="310" y="228"/>
                    <a:pt x="326" y="236"/>
                  </a:cubicBezTo>
                  <a:cubicBezTo>
                    <a:pt x="329" y="223"/>
                    <a:pt x="328" y="209"/>
                    <a:pt x="334" y="196"/>
                  </a:cubicBezTo>
                  <a:cubicBezTo>
                    <a:pt x="321" y="207"/>
                    <a:pt x="308" y="216"/>
                    <a:pt x="291" y="215"/>
                  </a:cubicBezTo>
                  <a:cubicBezTo>
                    <a:pt x="288" y="215"/>
                    <a:pt x="286" y="217"/>
                    <a:pt x="284" y="220"/>
                  </a:cubicBezTo>
                  <a:cubicBezTo>
                    <a:pt x="281" y="226"/>
                    <a:pt x="280" y="233"/>
                    <a:pt x="279" y="240"/>
                  </a:cubicBezTo>
                  <a:cubicBezTo>
                    <a:pt x="277" y="243"/>
                    <a:pt x="278" y="247"/>
                    <a:pt x="276" y="251"/>
                  </a:cubicBezTo>
                  <a:cubicBezTo>
                    <a:pt x="276" y="253"/>
                    <a:pt x="276" y="256"/>
                    <a:pt x="273" y="254"/>
                  </a:cubicBezTo>
                  <a:cubicBezTo>
                    <a:pt x="271" y="240"/>
                    <a:pt x="275" y="227"/>
                    <a:pt x="280" y="214"/>
                  </a:cubicBezTo>
                  <a:cubicBezTo>
                    <a:pt x="281" y="211"/>
                    <a:pt x="282" y="209"/>
                    <a:pt x="282" y="207"/>
                  </a:cubicBezTo>
                  <a:cubicBezTo>
                    <a:pt x="279" y="189"/>
                    <a:pt x="290" y="177"/>
                    <a:pt x="302" y="166"/>
                  </a:cubicBezTo>
                  <a:cubicBezTo>
                    <a:pt x="328" y="143"/>
                    <a:pt x="353" y="120"/>
                    <a:pt x="379" y="97"/>
                  </a:cubicBezTo>
                  <a:cubicBezTo>
                    <a:pt x="409" y="70"/>
                    <a:pt x="438" y="44"/>
                    <a:pt x="468" y="17"/>
                  </a:cubicBezTo>
                  <a:cubicBezTo>
                    <a:pt x="477" y="9"/>
                    <a:pt x="487" y="3"/>
                    <a:pt x="499" y="1"/>
                  </a:cubicBezTo>
                  <a:cubicBezTo>
                    <a:pt x="512" y="0"/>
                    <a:pt x="518" y="7"/>
                    <a:pt x="515" y="19"/>
                  </a:cubicBezTo>
                  <a:cubicBezTo>
                    <a:pt x="512" y="30"/>
                    <a:pt x="506" y="39"/>
                    <a:pt x="498" y="46"/>
                  </a:cubicBezTo>
                  <a:cubicBezTo>
                    <a:pt x="452" y="87"/>
                    <a:pt x="408" y="128"/>
                    <a:pt x="362" y="168"/>
                  </a:cubicBezTo>
                  <a:cubicBezTo>
                    <a:pt x="345" y="182"/>
                    <a:pt x="338" y="200"/>
                    <a:pt x="335" y="221"/>
                  </a:cubicBezTo>
                  <a:cubicBezTo>
                    <a:pt x="335" y="221"/>
                    <a:pt x="335" y="222"/>
                    <a:pt x="335" y="222"/>
                  </a:cubicBezTo>
                  <a:cubicBezTo>
                    <a:pt x="333" y="238"/>
                    <a:pt x="336" y="252"/>
                    <a:pt x="348" y="264"/>
                  </a:cubicBezTo>
                  <a:cubicBezTo>
                    <a:pt x="377" y="294"/>
                    <a:pt x="404" y="325"/>
                    <a:pt x="431" y="356"/>
                  </a:cubicBezTo>
                  <a:cubicBezTo>
                    <a:pt x="434" y="359"/>
                    <a:pt x="436" y="359"/>
                    <a:pt x="440" y="356"/>
                  </a:cubicBezTo>
                  <a:cubicBezTo>
                    <a:pt x="452" y="345"/>
                    <a:pt x="464" y="335"/>
                    <a:pt x="476" y="324"/>
                  </a:cubicBezTo>
                  <a:cubicBezTo>
                    <a:pt x="477" y="324"/>
                    <a:pt x="479" y="323"/>
                    <a:pt x="480" y="325"/>
                  </a:cubicBezTo>
                  <a:cubicBezTo>
                    <a:pt x="481" y="329"/>
                    <a:pt x="477" y="331"/>
                    <a:pt x="475" y="334"/>
                  </a:cubicBezTo>
                  <a:cubicBezTo>
                    <a:pt x="466" y="342"/>
                    <a:pt x="457" y="350"/>
                    <a:pt x="447" y="358"/>
                  </a:cubicBezTo>
                  <a:cubicBezTo>
                    <a:pt x="443" y="362"/>
                    <a:pt x="442" y="365"/>
                    <a:pt x="447" y="370"/>
                  </a:cubicBezTo>
                  <a:cubicBezTo>
                    <a:pt x="462" y="388"/>
                    <a:pt x="457" y="386"/>
                    <a:pt x="474" y="372"/>
                  </a:cubicBezTo>
                  <a:cubicBezTo>
                    <a:pt x="491" y="357"/>
                    <a:pt x="507" y="341"/>
                    <a:pt x="525" y="326"/>
                  </a:cubicBezTo>
                  <a:cubicBezTo>
                    <a:pt x="535" y="316"/>
                    <a:pt x="541" y="305"/>
                    <a:pt x="538" y="291"/>
                  </a:cubicBezTo>
                  <a:cubicBezTo>
                    <a:pt x="539" y="287"/>
                    <a:pt x="537" y="284"/>
                    <a:pt x="538" y="280"/>
                  </a:cubicBezTo>
                  <a:cubicBezTo>
                    <a:pt x="538" y="279"/>
                    <a:pt x="538" y="279"/>
                    <a:pt x="539" y="278"/>
                  </a:cubicBezTo>
                  <a:cubicBezTo>
                    <a:pt x="550" y="294"/>
                    <a:pt x="548" y="314"/>
                    <a:pt x="533" y="328"/>
                  </a:cubicBezTo>
                  <a:cubicBezTo>
                    <a:pt x="511" y="347"/>
                    <a:pt x="490" y="367"/>
                    <a:pt x="468" y="386"/>
                  </a:cubicBezTo>
                  <a:cubicBezTo>
                    <a:pt x="464" y="389"/>
                    <a:pt x="463" y="392"/>
                    <a:pt x="465" y="397"/>
                  </a:cubicBezTo>
                  <a:cubicBezTo>
                    <a:pt x="467" y="405"/>
                    <a:pt x="466" y="413"/>
                    <a:pt x="459" y="419"/>
                  </a:cubicBezTo>
                  <a:cubicBezTo>
                    <a:pt x="454" y="423"/>
                    <a:pt x="449" y="428"/>
                    <a:pt x="443" y="433"/>
                  </a:cubicBezTo>
                  <a:cubicBezTo>
                    <a:pt x="433" y="442"/>
                    <a:pt x="420" y="441"/>
                    <a:pt x="411" y="431"/>
                  </a:cubicBezTo>
                  <a:cubicBezTo>
                    <a:pt x="408" y="426"/>
                    <a:pt x="405" y="425"/>
                    <a:pt x="399" y="426"/>
                  </a:cubicBezTo>
                  <a:cubicBezTo>
                    <a:pt x="387" y="429"/>
                    <a:pt x="375" y="431"/>
                    <a:pt x="363" y="431"/>
                  </a:cubicBezTo>
                  <a:cubicBezTo>
                    <a:pt x="359" y="431"/>
                    <a:pt x="358" y="432"/>
                    <a:pt x="358" y="437"/>
                  </a:cubicBezTo>
                  <a:cubicBezTo>
                    <a:pt x="362" y="474"/>
                    <a:pt x="380" y="504"/>
                    <a:pt x="408" y="528"/>
                  </a:cubicBezTo>
                  <a:cubicBezTo>
                    <a:pt x="411" y="531"/>
                    <a:pt x="414" y="531"/>
                    <a:pt x="418" y="531"/>
                  </a:cubicBezTo>
                  <a:cubicBezTo>
                    <a:pt x="452" y="531"/>
                    <a:pt x="485" y="531"/>
                    <a:pt x="519" y="531"/>
                  </a:cubicBezTo>
                  <a:cubicBezTo>
                    <a:pt x="545" y="531"/>
                    <a:pt x="568" y="539"/>
                    <a:pt x="586" y="558"/>
                  </a:cubicBezTo>
                  <a:cubicBezTo>
                    <a:pt x="594" y="566"/>
                    <a:pt x="599" y="575"/>
                    <a:pt x="600" y="586"/>
                  </a:cubicBezTo>
                  <a:cubicBezTo>
                    <a:pt x="601" y="590"/>
                    <a:pt x="602" y="591"/>
                    <a:pt x="606" y="591"/>
                  </a:cubicBezTo>
                  <a:cubicBezTo>
                    <a:pt x="615" y="591"/>
                    <a:pt x="624" y="590"/>
                    <a:pt x="633" y="591"/>
                  </a:cubicBezTo>
                  <a:cubicBezTo>
                    <a:pt x="660" y="592"/>
                    <a:pt x="683" y="602"/>
                    <a:pt x="698" y="627"/>
                  </a:cubicBezTo>
                  <a:cubicBezTo>
                    <a:pt x="701" y="632"/>
                    <a:pt x="703" y="637"/>
                    <a:pt x="704" y="642"/>
                  </a:cubicBezTo>
                  <a:cubicBezTo>
                    <a:pt x="705" y="645"/>
                    <a:pt x="704" y="646"/>
                    <a:pt x="701" y="647"/>
                  </a:cubicBezTo>
                  <a:cubicBezTo>
                    <a:pt x="695" y="646"/>
                    <a:pt x="698" y="640"/>
                    <a:pt x="695" y="636"/>
                  </a:cubicBezTo>
                  <a:cubicBezTo>
                    <a:pt x="695" y="636"/>
                    <a:pt x="694" y="635"/>
                    <a:pt x="694" y="634"/>
                  </a:cubicBezTo>
                  <a:cubicBezTo>
                    <a:pt x="688" y="622"/>
                    <a:pt x="680" y="612"/>
                    <a:pt x="667" y="607"/>
                  </a:cubicBezTo>
                  <a:cubicBezTo>
                    <a:pt x="653" y="600"/>
                    <a:pt x="638" y="598"/>
                    <a:pt x="622" y="598"/>
                  </a:cubicBezTo>
                  <a:cubicBezTo>
                    <a:pt x="443" y="598"/>
                    <a:pt x="264" y="598"/>
                    <a:pt x="84" y="598"/>
                  </a:cubicBezTo>
                  <a:cubicBezTo>
                    <a:pt x="75" y="598"/>
                    <a:pt x="66" y="598"/>
                    <a:pt x="58" y="600"/>
                  </a:cubicBezTo>
                  <a:cubicBezTo>
                    <a:pt x="31" y="605"/>
                    <a:pt x="14" y="622"/>
                    <a:pt x="7" y="647"/>
                  </a:cubicBezTo>
                  <a:cubicBezTo>
                    <a:pt x="5" y="651"/>
                    <a:pt x="5" y="655"/>
                    <a:pt x="6" y="660"/>
                  </a:cubicBezTo>
                  <a:cubicBezTo>
                    <a:pt x="8" y="672"/>
                    <a:pt x="6" y="684"/>
                    <a:pt x="7" y="696"/>
                  </a:cubicBezTo>
                  <a:cubicBezTo>
                    <a:pt x="7" y="707"/>
                    <a:pt x="7" y="708"/>
                    <a:pt x="18" y="708"/>
                  </a:cubicBezTo>
                  <a:cubicBezTo>
                    <a:pt x="239" y="708"/>
                    <a:pt x="460" y="708"/>
                    <a:pt x="681" y="708"/>
                  </a:cubicBezTo>
                  <a:cubicBezTo>
                    <a:pt x="686" y="708"/>
                    <a:pt x="691" y="707"/>
                    <a:pt x="696" y="711"/>
                  </a:cubicBezTo>
                  <a:cubicBezTo>
                    <a:pt x="691" y="713"/>
                    <a:pt x="688" y="712"/>
                    <a:pt x="685" y="712"/>
                  </a:cubicBezTo>
                  <a:cubicBezTo>
                    <a:pt x="466" y="712"/>
                    <a:pt x="247" y="712"/>
                    <a:pt x="28" y="712"/>
                  </a:cubicBezTo>
                  <a:cubicBezTo>
                    <a:pt x="25" y="712"/>
                    <a:pt x="22" y="712"/>
                    <a:pt x="19" y="7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D16EE709-1875-4D09-A43B-5DBD617877A3}"/>
                </a:ext>
              </a:extLst>
            </p:cNvPr>
            <p:cNvSpPr/>
            <p:nvPr userDrawn="1"/>
          </p:nvSpPr>
          <p:spPr bwMode="auto">
            <a:xfrm>
              <a:off x="2042041" y="1606989"/>
              <a:ext cx="511182" cy="250013"/>
            </a:xfrm>
            <a:custGeom>
              <a:avLst/>
              <a:gdLst>
                <a:gd name="T0" fmla="*/ 265 w 329"/>
                <a:gd name="T1" fmla="*/ 83 h 161"/>
                <a:gd name="T2" fmla="*/ 252 w 329"/>
                <a:gd name="T3" fmla="*/ 108 h 161"/>
                <a:gd name="T4" fmla="*/ 237 w 329"/>
                <a:gd name="T5" fmla="*/ 153 h 161"/>
                <a:gd name="T6" fmla="*/ 200 w 329"/>
                <a:gd name="T7" fmla="*/ 142 h 161"/>
                <a:gd name="T8" fmla="*/ 172 w 329"/>
                <a:gd name="T9" fmla="*/ 156 h 161"/>
                <a:gd name="T10" fmla="*/ 166 w 329"/>
                <a:gd name="T11" fmla="*/ 134 h 161"/>
                <a:gd name="T12" fmla="*/ 117 w 329"/>
                <a:gd name="T13" fmla="*/ 111 h 161"/>
                <a:gd name="T14" fmla="*/ 112 w 329"/>
                <a:gd name="T15" fmla="*/ 121 h 161"/>
                <a:gd name="T16" fmla="*/ 76 w 329"/>
                <a:gd name="T17" fmla="*/ 116 h 161"/>
                <a:gd name="T18" fmla="*/ 64 w 329"/>
                <a:gd name="T19" fmla="*/ 128 h 161"/>
                <a:gd name="T20" fmla="*/ 77 w 329"/>
                <a:gd name="T21" fmla="*/ 149 h 161"/>
                <a:gd name="T22" fmla="*/ 61 w 329"/>
                <a:gd name="T23" fmla="*/ 136 h 161"/>
                <a:gd name="T24" fmla="*/ 4 w 329"/>
                <a:gd name="T25" fmla="*/ 121 h 161"/>
                <a:gd name="T26" fmla="*/ 9 w 329"/>
                <a:gd name="T27" fmla="*/ 115 h 161"/>
                <a:gd name="T28" fmla="*/ 63 w 329"/>
                <a:gd name="T29" fmla="*/ 104 h 161"/>
                <a:gd name="T30" fmla="*/ 19 w 329"/>
                <a:gd name="T31" fmla="*/ 41 h 161"/>
                <a:gd name="T32" fmla="*/ 69 w 329"/>
                <a:gd name="T33" fmla="*/ 49 h 161"/>
                <a:gd name="T34" fmla="*/ 90 w 329"/>
                <a:gd name="T35" fmla="*/ 116 h 161"/>
                <a:gd name="T36" fmla="*/ 124 w 329"/>
                <a:gd name="T37" fmla="*/ 96 h 161"/>
                <a:gd name="T38" fmla="*/ 72 w 329"/>
                <a:gd name="T39" fmla="*/ 18 h 161"/>
                <a:gd name="T40" fmla="*/ 71 w 329"/>
                <a:gd name="T41" fmla="*/ 6 h 161"/>
                <a:gd name="T42" fmla="*/ 127 w 329"/>
                <a:gd name="T43" fmla="*/ 65 h 161"/>
                <a:gd name="T44" fmla="*/ 138 w 329"/>
                <a:gd name="T45" fmla="*/ 102 h 161"/>
                <a:gd name="T46" fmla="*/ 174 w 329"/>
                <a:gd name="T47" fmla="*/ 122 h 161"/>
                <a:gd name="T48" fmla="*/ 292 w 329"/>
                <a:gd name="T49" fmla="*/ 15 h 161"/>
                <a:gd name="T50" fmla="*/ 303 w 329"/>
                <a:gd name="T51" fmla="*/ 7 h 161"/>
                <a:gd name="T52" fmla="*/ 305 w 329"/>
                <a:gd name="T53" fmla="*/ 0 h 161"/>
                <a:gd name="T54" fmla="*/ 308 w 329"/>
                <a:gd name="T55" fmla="*/ 9 h 161"/>
                <a:gd name="T56" fmla="*/ 322 w 329"/>
                <a:gd name="T57" fmla="*/ 27 h 161"/>
                <a:gd name="T58" fmla="*/ 313 w 329"/>
                <a:gd name="T59" fmla="*/ 48 h 161"/>
                <a:gd name="T60" fmla="*/ 278 w 329"/>
                <a:gd name="T61" fmla="*/ 73 h 161"/>
                <a:gd name="T62" fmla="*/ 271 w 329"/>
                <a:gd name="T63" fmla="*/ 8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9" h="161">
                  <a:moveTo>
                    <a:pt x="271" y="82"/>
                  </a:moveTo>
                  <a:cubicBezTo>
                    <a:pt x="269" y="80"/>
                    <a:pt x="267" y="81"/>
                    <a:pt x="265" y="83"/>
                  </a:cubicBezTo>
                  <a:cubicBezTo>
                    <a:pt x="261" y="87"/>
                    <a:pt x="257" y="91"/>
                    <a:pt x="252" y="94"/>
                  </a:cubicBezTo>
                  <a:cubicBezTo>
                    <a:pt x="245" y="99"/>
                    <a:pt x="247" y="103"/>
                    <a:pt x="252" y="108"/>
                  </a:cubicBezTo>
                  <a:cubicBezTo>
                    <a:pt x="264" y="121"/>
                    <a:pt x="263" y="129"/>
                    <a:pt x="250" y="141"/>
                  </a:cubicBezTo>
                  <a:cubicBezTo>
                    <a:pt x="246" y="145"/>
                    <a:pt x="242" y="149"/>
                    <a:pt x="237" y="153"/>
                  </a:cubicBezTo>
                  <a:cubicBezTo>
                    <a:pt x="228" y="161"/>
                    <a:pt x="219" y="161"/>
                    <a:pt x="210" y="152"/>
                  </a:cubicBezTo>
                  <a:cubicBezTo>
                    <a:pt x="207" y="149"/>
                    <a:pt x="204" y="142"/>
                    <a:pt x="200" y="142"/>
                  </a:cubicBezTo>
                  <a:cubicBezTo>
                    <a:pt x="196" y="142"/>
                    <a:pt x="192" y="147"/>
                    <a:pt x="188" y="150"/>
                  </a:cubicBezTo>
                  <a:cubicBezTo>
                    <a:pt x="183" y="153"/>
                    <a:pt x="178" y="155"/>
                    <a:pt x="172" y="156"/>
                  </a:cubicBezTo>
                  <a:cubicBezTo>
                    <a:pt x="163" y="158"/>
                    <a:pt x="159" y="153"/>
                    <a:pt x="162" y="144"/>
                  </a:cubicBezTo>
                  <a:cubicBezTo>
                    <a:pt x="163" y="141"/>
                    <a:pt x="164" y="138"/>
                    <a:pt x="166" y="134"/>
                  </a:cubicBezTo>
                  <a:cubicBezTo>
                    <a:pt x="151" y="133"/>
                    <a:pt x="146" y="120"/>
                    <a:pt x="137" y="111"/>
                  </a:cubicBezTo>
                  <a:cubicBezTo>
                    <a:pt x="127" y="101"/>
                    <a:pt x="128" y="101"/>
                    <a:pt x="117" y="111"/>
                  </a:cubicBezTo>
                  <a:cubicBezTo>
                    <a:pt x="116" y="112"/>
                    <a:pt x="115" y="113"/>
                    <a:pt x="115" y="115"/>
                  </a:cubicBezTo>
                  <a:cubicBezTo>
                    <a:pt x="115" y="117"/>
                    <a:pt x="116" y="120"/>
                    <a:pt x="112" y="121"/>
                  </a:cubicBezTo>
                  <a:cubicBezTo>
                    <a:pt x="109" y="121"/>
                    <a:pt x="107" y="123"/>
                    <a:pt x="104" y="125"/>
                  </a:cubicBezTo>
                  <a:cubicBezTo>
                    <a:pt x="93" y="129"/>
                    <a:pt x="84" y="125"/>
                    <a:pt x="76" y="116"/>
                  </a:cubicBezTo>
                  <a:cubicBezTo>
                    <a:pt x="74" y="114"/>
                    <a:pt x="72" y="109"/>
                    <a:pt x="67" y="114"/>
                  </a:cubicBezTo>
                  <a:cubicBezTo>
                    <a:pt x="60" y="121"/>
                    <a:pt x="59" y="121"/>
                    <a:pt x="64" y="128"/>
                  </a:cubicBezTo>
                  <a:cubicBezTo>
                    <a:pt x="68" y="132"/>
                    <a:pt x="72" y="136"/>
                    <a:pt x="76" y="141"/>
                  </a:cubicBezTo>
                  <a:cubicBezTo>
                    <a:pt x="78" y="143"/>
                    <a:pt x="82" y="146"/>
                    <a:pt x="77" y="149"/>
                  </a:cubicBezTo>
                  <a:cubicBezTo>
                    <a:pt x="73" y="148"/>
                    <a:pt x="68" y="150"/>
                    <a:pt x="64" y="149"/>
                  </a:cubicBezTo>
                  <a:cubicBezTo>
                    <a:pt x="64" y="145"/>
                    <a:pt x="64" y="140"/>
                    <a:pt x="61" y="136"/>
                  </a:cubicBezTo>
                  <a:cubicBezTo>
                    <a:pt x="54" y="130"/>
                    <a:pt x="49" y="126"/>
                    <a:pt x="39" y="129"/>
                  </a:cubicBezTo>
                  <a:cubicBezTo>
                    <a:pt x="27" y="132"/>
                    <a:pt x="15" y="128"/>
                    <a:pt x="4" y="121"/>
                  </a:cubicBezTo>
                  <a:cubicBezTo>
                    <a:pt x="2" y="120"/>
                    <a:pt x="0" y="118"/>
                    <a:pt x="0" y="115"/>
                  </a:cubicBezTo>
                  <a:cubicBezTo>
                    <a:pt x="2" y="110"/>
                    <a:pt x="6" y="115"/>
                    <a:pt x="9" y="115"/>
                  </a:cubicBezTo>
                  <a:cubicBezTo>
                    <a:pt x="17" y="117"/>
                    <a:pt x="24" y="121"/>
                    <a:pt x="33" y="121"/>
                  </a:cubicBezTo>
                  <a:cubicBezTo>
                    <a:pt x="46" y="120"/>
                    <a:pt x="55" y="114"/>
                    <a:pt x="63" y="104"/>
                  </a:cubicBezTo>
                  <a:cubicBezTo>
                    <a:pt x="82" y="80"/>
                    <a:pt x="66" y="45"/>
                    <a:pt x="36" y="41"/>
                  </a:cubicBezTo>
                  <a:cubicBezTo>
                    <a:pt x="30" y="40"/>
                    <a:pt x="25" y="42"/>
                    <a:pt x="19" y="41"/>
                  </a:cubicBezTo>
                  <a:cubicBezTo>
                    <a:pt x="12" y="38"/>
                    <a:pt x="18" y="36"/>
                    <a:pt x="20" y="34"/>
                  </a:cubicBezTo>
                  <a:cubicBezTo>
                    <a:pt x="36" y="28"/>
                    <a:pt x="57" y="34"/>
                    <a:pt x="69" y="49"/>
                  </a:cubicBezTo>
                  <a:cubicBezTo>
                    <a:pt x="79" y="62"/>
                    <a:pt x="83" y="77"/>
                    <a:pt x="79" y="94"/>
                  </a:cubicBezTo>
                  <a:cubicBezTo>
                    <a:pt x="76" y="102"/>
                    <a:pt x="82" y="113"/>
                    <a:pt x="90" y="116"/>
                  </a:cubicBezTo>
                  <a:cubicBezTo>
                    <a:pt x="95" y="118"/>
                    <a:pt x="100" y="117"/>
                    <a:pt x="103" y="114"/>
                  </a:cubicBezTo>
                  <a:cubicBezTo>
                    <a:pt x="111" y="108"/>
                    <a:pt x="117" y="101"/>
                    <a:pt x="124" y="96"/>
                  </a:cubicBezTo>
                  <a:cubicBezTo>
                    <a:pt x="131" y="88"/>
                    <a:pt x="130" y="83"/>
                    <a:pt x="123" y="75"/>
                  </a:cubicBezTo>
                  <a:cubicBezTo>
                    <a:pt x="106" y="56"/>
                    <a:pt x="89" y="37"/>
                    <a:pt x="72" y="18"/>
                  </a:cubicBezTo>
                  <a:cubicBezTo>
                    <a:pt x="70" y="15"/>
                    <a:pt x="67" y="13"/>
                    <a:pt x="67" y="10"/>
                  </a:cubicBezTo>
                  <a:cubicBezTo>
                    <a:pt x="67" y="8"/>
                    <a:pt x="68" y="6"/>
                    <a:pt x="71" y="6"/>
                  </a:cubicBezTo>
                  <a:cubicBezTo>
                    <a:pt x="83" y="14"/>
                    <a:pt x="91" y="26"/>
                    <a:pt x="100" y="36"/>
                  </a:cubicBezTo>
                  <a:cubicBezTo>
                    <a:pt x="109" y="46"/>
                    <a:pt x="118" y="56"/>
                    <a:pt x="127" y="65"/>
                  </a:cubicBezTo>
                  <a:cubicBezTo>
                    <a:pt x="134" y="74"/>
                    <a:pt x="142" y="82"/>
                    <a:pt x="136" y="95"/>
                  </a:cubicBezTo>
                  <a:cubicBezTo>
                    <a:pt x="135" y="98"/>
                    <a:pt x="136" y="100"/>
                    <a:pt x="138" y="102"/>
                  </a:cubicBezTo>
                  <a:cubicBezTo>
                    <a:pt x="144" y="108"/>
                    <a:pt x="149" y="116"/>
                    <a:pt x="156" y="122"/>
                  </a:cubicBezTo>
                  <a:cubicBezTo>
                    <a:pt x="162" y="127"/>
                    <a:pt x="168" y="127"/>
                    <a:pt x="174" y="122"/>
                  </a:cubicBezTo>
                  <a:cubicBezTo>
                    <a:pt x="205" y="92"/>
                    <a:pt x="239" y="63"/>
                    <a:pt x="271" y="34"/>
                  </a:cubicBezTo>
                  <a:cubicBezTo>
                    <a:pt x="278" y="27"/>
                    <a:pt x="285" y="21"/>
                    <a:pt x="292" y="15"/>
                  </a:cubicBezTo>
                  <a:cubicBezTo>
                    <a:pt x="296" y="13"/>
                    <a:pt x="297" y="7"/>
                    <a:pt x="301" y="5"/>
                  </a:cubicBezTo>
                  <a:cubicBezTo>
                    <a:pt x="302" y="5"/>
                    <a:pt x="303" y="5"/>
                    <a:pt x="303" y="7"/>
                  </a:cubicBezTo>
                  <a:cubicBezTo>
                    <a:pt x="303" y="6"/>
                    <a:pt x="303" y="5"/>
                    <a:pt x="303" y="5"/>
                  </a:cubicBezTo>
                  <a:cubicBezTo>
                    <a:pt x="303" y="3"/>
                    <a:pt x="303" y="1"/>
                    <a:pt x="305" y="0"/>
                  </a:cubicBezTo>
                  <a:cubicBezTo>
                    <a:pt x="307" y="3"/>
                    <a:pt x="305" y="6"/>
                    <a:pt x="306" y="9"/>
                  </a:cubicBezTo>
                  <a:cubicBezTo>
                    <a:pt x="307" y="9"/>
                    <a:pt x="307" y="9"/>
                    <a:pt x="308" y="9"/>
                  </a:cubicBezTo>
                  <a:cubicBezTo>
                    <a:pt x="313" y="7"/>
                    <a:pt x="319" y="4"/>
                    <a:pt x="324" y="10"/>
                  </a:cubicBezTo>
                  <a:cubicBezTo>
                    <a:pt x="329" y="16"/>
                    <a:pt x="325" y="21"/>
                    <a:pt x="322" y="27"/>
                  </a:cubicBezTo>
                  <a:cubicBezTo>
                    <a:pt x="319" y="31"/>
                    <a:pt x="316" y="35"/>
                    <a:pt x="313" y="40"/>
                  </a:cubicBezTo>
                  <a:cubicBezTo>
                    <a:pt x="313" y="43"/>
                    <a:pt x="319" y="45"/>
                    <a:pt x="313" y="48"/>
                  </a:cubicBezTo>
                  <a:cubicBezTo>
                    <a:pt x="309" y="46"/>
                    <a:pt x="306" y="48"/>
                    <a:pt x="304" y="50"/>
                  </a:cubicBezTo>
                  <a:cubicBezTo>
                    <a:pt x="296" y="58"/>
                    <a:pt x="287" y="66"/>
                    <a:pt x="278" y="73"/>
                  </a:cubicBezTo>
                  <a:cubicBezTo>
                    <a:pt x="276" y="75"/>
                    <a:pt x="276" y="78"/>
                    <a:pt x="275" y="81"/>
                  </a:cubicBezTo>
                  <a:cubicBezTo>
                    <a:pt x="274" y="82"/>
                    <a:pt x="273" y="83"/>
                    <a:pt x="27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7E2F4889-7ED7-48B8-9E85-9E8BCDB6C79C}"/>
                </a:ext>
              </a:extLst>
            </p:cNvPr>
            <p:cNvSpPr/>
            <p:nvPr userDrawn="1"/>
          </p:nvSpPr>
          <p:spPr bwMode="auto">
            <a:xfrm>
              <a:off x="1811058" y="1109587"/>
              <a:ext cx="412752" cy="436375"/>
            </a:xfrm>
            <a:custGeom>
              <a:avLst/>
              <a:gdLst>
                <a:gd name="T0" fmla="*/ 150 w 266"/>
                <a:gd name="T1" fmla="*/ 280 h 281"/>
                <a:gd name="T2" fmla="*/ 145 w 266"/>
                <a:gd name="T3" fmla="*/ 278 h 281"/>
                <a:gd name="T4" fmla="*/ 133 w 266"/>
                <a:gd name="T5" fmla="*/ 260 h 281"/>
                <a:gd name="T6" fmla="*/ 130 w 266"/>
                <a:gd name="T7" fmla="*/ 245 h 281"/>
                <a:gd name="T8" fmla="*/ 31 w 266"/>
                <a:gd name="T9" fmla="*/ 136 h 281"/>
                <a:gd name="T10" fmla="*/ 26 w 266"/>
                <a:gd name="T11" fmla="*/ 102 h 281"/>
                <a:gd name="T12" fmla="*/ 0 w 266"/>
                <a:gd name="T13" fmla="*/ 85 h 281"/>
                <a:gd name="T14" fmla="*/ 3 w 266"/>
                <a:gd name="T15" fmla="*/ 84 h 281"/>
                <a:gd name="T16" fmla="*/ 9 w 266"/>
                <a:gd name="T17" fmla="*/ 88 h 281"/>
                <a:gd name="T18" fmla="*/ 35 w 266"/>
                <a:gd name="T19" fmla="*/ 90 h 281"/>
                <a:gd name="T20" fmla="*/ 84 w 266"/>
                <a:gd name="T21" fmla="*/ 47 h 281"/>
                <a:gd name="T22" fmla="*/ 82 w 266"/>
                <a:gd name="T23" fmla="*/ 25 h 281"/>
                <a:gd name="T24" fmla="*/ 55 w 266"/>
                <a:gd name="T25" fmla="*/ 5 h 281"/>
                <a:gd name="T26" fmla="*/ 59 w 266"/>
                <a:gd name="T27" fmla="*/ 0 h 281"/>
                <a:gd name="T28" fmla="*/ 77 w 266"/>
                <a:gd name="T29" fmla="*/ 9 h 281"/>
                <a:gd name="T30" fmla="*/ 91 w 266"/>
                <a:gd name="T31" fmla="*/ 25 h 281"/>
                <a:gd name="T32" fmla="*/ 95 w 266"/>
                <a:gd name="T33" fmla="*/ 39 h 281"/>
                <a:gd name="T34" fmla="*/ 130 w 266"/>
                <a:gd name="T35" fmla="*/ 47 h 281"/>
                <a:gd name="T36" fmla="*/ 229 w 266"/>
                <a:gd name="T37" fmla="*/ 158 h 281"/>
                <a:gd name="T38" fmla="*/ 241 w 266"/>
                <a:gd name="T39" fmla="*/ 160 h 281"/>
                <a:gd name="T40" fmla="*/ 250 w 266"/>
                <a:gd name="T41" fmla="*/ 157 h 281"/>
                <a:gd name="T42" fmla="*/ 263 w 266"/>
                <a:gd name="T43" fmla="*/ 173 h 281"/>
                <a:gd name="T44" fmla="*/ 261 w 266"/>
                <a:gd name="T45" fmla="*/ 181 h 281"/>
                <a:gd name="T46" fmla="*/ 256 w 266"/>
                <a:gd name="T47" fmla="*/ 177 h 281"/>
                <a:gd name="T48" fmla="*/ 257 w 266"/>
                <a:gd name="T49" fmla="*/ 171 h 281"/>
                <a:gd name="T50" fmla="*/ 246 w 266"/>
                <a:gd name="T51" fmla="*/ 165 h 281"/>
                <a:gd name="T52" fmla="*/ 236 w 266"/>
                <a:gd name="T53" fmla="*/ 172 h 281"/>
                <a:gd name="T54" fmla="*/ 168 w 266"/>
                <a:gd name="T55" fmla="*/ 233 h 281"/>
                <a:gd name="T56" fmla="*/ 146 w 266"/>
                <a:gd name="T57" fmla="*/ 253 h 281"/>
                <a:gd name="T58" fmla="*/ 140 w 266"/>
                <a:gd name="T59" fmla="*/ 270 h 281"/>
                <a:gd name="T60" fmla="*/ 155 w 266"/>
                <a:gd name="T61" fmla="*/ 270 h 281"/>
                <a:gd name="T62" fmla="*/ 155 w 266"/>
                <a:gd name="T63" fmla="*/ 276 h 281"/>
                <a:gd name="T64" fmla="*/ 150 w 266"/>
                <a:gd name="T65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6" h="281">
                  <a:moveTo>
                    <a:pt x="150" y="280"/>
                  </a:moveTo>
                  <a:cubicBezTo>
                    <a:pt x="149" y="279"/>
                    <a:pt x="147" y="279"/>
                    <a:pt x="145" y="278"/>
                  </a:cubicBezTo>
                  <a:cubicBezTo>
                    <a:pt x="133" y="278"/>
                    <a:pt x="127" y="271"/>
                    <a:pt x="133" y="260"/>
                  </a:cubicBezTo>
                  <a:cubicBezTo>
                    <a:pt x="136" y="253"/>
                    <a:pt x="134" y="250"/>
                    <a:pt x="130" y="245"/>
                  </a:cubicBezTo>
                  <a:cubicBezTo>
                    <a:pt x="97" y="209"/>
                    <a:pt x="64" y="172"/>
                    <a:pt x="31" y="136"/>
                  </a:cubicBezTo>
                  <a:cubicBezTo>
                    <a:pt x="22" y="125"/>
                    <a:pt x="18" y="115"/>
                    <a:pt x="26" y="102"/>
                  </a:cubicBezTo>
                  <a:cubicBezTo>
                    <a:pt x="13" y="102"/>
                    <a:pt x="7" y="94"/>
                    <a:pt x="0" y="85"/>
                  </a:cubicBezTo>
                  <a:cubicBezTo>
                    <a:pt x="0" y="83"/>
                    <a:pt x="2" y="84"/>
                    <a:pt x="3" y="84"/>
                  </a:cubicBezTo>
                  <a:cubicBezTo>
                    <a:pt x="5" y="85"/>
                    <a:pt x="7" y="87"/>
                    <a:pt x="9" y="88"/>
                  </a:cubicBezTo>
                  <a:cubicBezTo>
                    <a:pt x="19" y="96"/>
                    <a:pt x="26" y="97"/>
                    <a:pt x="35" y="90"/>
                  </a:cubicBezTo>
                  <a:cubicBezTo>
                    <a:pt x="52" y="76"/>
                    <a:pt x="68" y="62"/>
                    <a:pt x="84" y="47"/>
                  </a:cubicBezTo>
                  <a:cubicBezTo>
                    <a:pt x="89" y="37"/>
                    <a:pt x="89" y="33"/>
                    <a:pt x="82" y="25"/>
                  </a:cubicBezTo>
                  <a:cubicBezTo>
                    <a:pt x="75" y="16"/>
                    <a:pt x="68" y="7"/>
                    <a:pt x="55" y="5"/>
                  </a:cubicBezTo>
                  <a:cubicBezTo>
                    <a:pt x="51" y="0"/>
                    <a:pt x="56" y="0"/>
                    <a:pt x="59" y="0"/>
                  </a:cubicBezTo>
                  <a:cubicBezTo>
                    <a:pt x="66" y="0"/>
                    <a:pt x="73" y="3"/>
                    <a:pt x="77" y="9"/>
                  </a:cubicBezTo>
                  <a:cubicBezTo>
                    <a:pt x="82" y="14"/>
                    <a:pt x="87" y="19"/>
                    <a:pt x="91" y="25"/>
                  </a:cubicBezTo>
                  <a:cubicBezTo>
                    <a:pt x="94" y="29"/>
                    <a:pt x="95" y="34"/>
                    <a:pt x="95" y="39"/>
                  </a:cubicBezTo>
                  <a:cubicBezTo>
                    <a:pt x="111" y="32"/>
                    <a:pt x="118" y="34"/>
                    <a:pt x="130" y="47"/>
                  </a:cubicBezTo>
                  <a:cubicBezTo>
                    <a:pt x="163" y="84"/>
                    <a:pt x="196" y="121"/>
                    <a:pt x="229" y="158"/>
                  </a:cubicBezTo>
                  <a:cubicBezTo>
                    <a:pt x="232" y="162"/>
                    <a:pt x="235" y="165"/>
                    <a:pt x="241" y="160"/>
                  </a:cubicBezTo>
                  <a:cubicBezTo>
                    <a:pt x="243" y="158"/>
                    <a:pt x="247" y="157"/>
                    <a:pt x="250" y="157"/>
                  </a:cubicBezTo>
                  <a:cubicBezTo>
                    <a:pt x="260" y="156"/>
                    <a:pt x="266" y="163"/>
                    <a:pt x="263" y="173"/>
                  </a:cubicBezTo>
                  <a:cubicBezTo>
                    <a:pt x="263" y="176"/>
                    <a:pt x="261" y="178"/>
                    <a:pt x="261" y="181"/>
                  </a:cubicBezTo>
                  <a:cubicBezTo>
                    <a:pt x="257" y="182"/>
                    <a:pt x="257" y="179"/>
                    <a:pt x="256" y="177"/>
                  </a:cubicBezTo>
                  <a:cubicBezTo>
                    <a:pt x="256" y="175"/>
                    <a:pt x="256" y="173"/>
                    <a:pt x="257" y="171"/>
                  </a:cubicBezTo>
                  <a:cubicBezTo>
                    <a:pt x="256" y="165"/>
                    <a:pt x="252" y="163"/>
                    <a:pt x="246" y="165"/>
                  </a:cubicBezTo>
                  <a:cubicBezTo>
                    <a:pt x="242" y="167"/>
                    <a:pt x="239" y="169"/>
                    <a:pt x="236" y="172"/>
                  </a:cubicBezTo>
                  <a:cubicBezTo>
                    <a:pt x="213" y="193"/>
                    <a:pt x="191" y="213"/>
                    <a:pt x="168" y="233"/>
                  </a:cubicBezTo>
                  <a:cubicBezTo>
                    <a:pt x="161" y="239"/>
                    <a:pt x="154" y="246"/>
                    <a:pt x="146" y="253"/>
                  </a:cubicBezTo>
                  <a:cubicBezTo>
                    <a:pt x="139" y="259"/>
                    <a:pt x="137" y="264"/>
                    <a:pt x="140" y="270"/>
                  </a:cubicBezTo>
                  <a:cubicBezTo>
                    <a:pt x="145" y="275"/>
                    <a:pt x="150" y="269"/>
                    <a:pt x="155" y="270"/>
                  </a:cubicBezTo>
                  <a:cubicBezTo>
                    <a:pt x="158" y="271"/>
                    <a:pt x="156" y="274"/>
                    <a:pt x="155" y="276"/>
                  </a:cubicBezTo>
                  <a:cubicBezTo>
                    <a:pt x="154" y="277"/>
                    <a:pt x="154" y="281"/>
                    <a:pt x="150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697B0456-A9B7-415B-A9F3-3AD1955E0682}"/>
                </a:ext>
              </a:extLst>
            </p:cNvPr>
            <p:cNvSpPr/>
            <p:nvPr userDrawn="1"/>
          </p:nvSpPr>
          <p:spPr bwMode="auto">
            <a:xfrm>
              <a:off x="1918019" y="1667360"/>
              <a:ext cx="387816" cy="797287"/>
            </a:xfrm>
            <a:custGeom>
              <a:avLst/>
              <a:gdLst>
                <a:gd name="T0" fmla="*/ 248 w 250"/>
                <a:gd name="T1" fmla="*/ 513 h 513"/>
                <a:gd name="T2" fmla="*/ 177 w 250"/>
                <a:gd name="T3" fmla="*/ 480 h 513"/>
                <a:gd name="T4" fmla="*/ 12 w 250"/>
                <a:gd name="T5" fmla="*/ 234 h 513"/>
                <a:gd name="T6" fmla="*/ 35 w 250"/>
                <a:gd name="T7" fmla="*/ 37 h 513"/>
                <a:gd name="T8" fmla="*/ 52 w 250"/>
                <a:gd name="T9" fmla="*/ 1 h 513"/>
                <a:gd name="T10" fmla="*/ 55 w 250"/>
                <a:gd name="T11" fmla="*/ 4 h 513"/>
                <a:gd name="T12" fmla="*/ 54 w 250"/>
                <a:gd name="T13" fmla="*/ 12 h 513"/>
                <a:gd name="T14" fmla="*/ 35 w 250"/>
                <a:gd name="T15" fmla="*/ 59 h 513"/>
                <a:gd name="T16" fmla="*/ 15 w 250"/>
                <a:gd name="T17" fmla="*/ 157 h 513"/>
                <a:gd name="T18" fmla="*/ 94 w 250"/>
                <a:gd name="T19" fmla="*/ 398 h 513"/>
                <a:gd name="T20" fmla="*/ 241 w 250"/>
                <a:gd name="T21" fmla="*/ 504 h 513"/>
                <a:gd name="T22" fmla="*/ 248 w 250"/>
                <a:gd name="T23" fmla="*/ 508 h 513"/>
                <a:gd name="T24" fmla="*/ 248 w 250"/>
                <a:gd name="T25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513">
                  <a:moveTo>
                    <a:pt x="248" y="513"/>
                  </a:moveTo>
                  <a:cubicBezTo>
                    <a:pt x="223" y="505"/>
                    <a:pt x="199" y="494"/>
                    <a:pt x="177" y="480"/>
                  </a:cubicBezTo>
                  <a:cubicBezTo>
                    <a:pt x="86" y="422"/>
                    <a:pt x="31" y="340"/>
                    <a:pt x="12" y="234"/>
                  </a:cubicBezTo>
                  <a:cubicBezTo>
                    <a:pt x="0" y="166"/>
                    <a:pt x="10" y="100"/>
                    <a:pt x="35" y="37"/>
                  </a:cubicBezTo>
                  <a:cubicBezTo>
                    <a:pt x="40" y="24"/>
                    <a:pt x="46" y="12"/>
                    <a:pt x="52" y="1"/>
                  </a:cubicBezTo>
                  <a:cubicBezTo>
                    <a:pt x="55" y="0"/>
                    <a:pt x="56" y="2"/>
                    <a:pt x="55" y="4"/>
                  </a:cubicBezTo>
                  <a:cubicBezTo>
                    <a:pt x="53" y="6"/>
                    <a:pt x="55" y="9"/>
                    <a:pt x="54" y="12"/>
                  </a:cubicBezTo>
                  <a:cubicBezTo>
                    <a:pt x="47" y="27"/>
                    <a:pt x="40" y="43"/>
                    <a:pt x="35" y="59"/>
                  </a:cubicBezTo>
                  <a:cubicBezTo>
                    <a:pt x="24" y="91"/>
                    <a:pt x="16" y="123"/>
                    <a:pt x="15" y="157"/>
                  </a:cubicBezTo>
                  <a:cubicBezTo>
                    <a:pt x="11" y="248"/>
                    <a:pt x="37" y="328"/>
                    <a:pt x="94" y="398"/>
                  </a:cubicBezTo>
                  <a:cubicBezTo>
                    <a:pt x="133" y="446"/>
                    <a:pt x="183" y="481"/>
                    <a:pt x="241" y="504"/>
                  </a:cubicBezTo>
                  <a:cubicBezTo>
                    <a:pt x="244" y="505"/>
                    <a:pt x="246" y="505"/>
                    <a:pt x="248" y="508"/>
                  </a:cubicBezTo>
                  <a:cubicBezTo>
                    <a:pt x="249" y="510"/>
                    <a:pt x="250" y="512"/>
                    <a:pt x="248" y="5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07AD2E6E-AA71-40F0-87A7-DA46EA32BB94}"/>
                </a:ext>
              </a:extLst>
            </p:cNvPr>
            <p:cNvSpPr/>
            <p:nvPr userDrawn="1"/>
          </p:nvSpPr>
          <p:spPr bwMode="auto">
            <a:xfrm>
              <a:off x="1970515" y="2822277"/>
              <a:ext cx="1093234" cy="110242"/>
            </a:xfrm>
            <a:custGeom>
              <a:avLst/>
              <a:gdLst>
                <a:gd name="T0" fmla="*/ 697 w 704"/>
                <a:gd name="T1" fmla="*/ 4 h 71"/>
                <a:gd name="T2" fmla="*/ 702 w 704"/>
                <a:gd name="T3" fmla="*/ 0 h 71"/>
                <a:gd name="T4" fmla="*/ 703 w 704"/>
                <a:gd name="T5" fmla="*/ 8 h 71"/>
                <a:gd name="T6" fmla="*/ 704 w 704"/>
                <a:gd name="T7" fmla="*/ 64 h 71"/>
                <a:gd name="T8" fmla="*/ 698 w 704"/>
                <a:gd name="T9" fmla="*/ 71 h 71"/>
                <a:gd name="T10" fmla="*/ 18 w 704"/>
                <a:gd name="T11" fmla="*/ 71 h 71"/>
                <a:gd name="T12" fmla="*/ 17 w 704"/>
                <a:gd name="T13" fmla="*/ 71 h 71"/>
                <a:gd name="T14" fmla="*/ 26 w 704"/>
                <a:gd name="T15" fmla="*/ 69 h 71"/>
                <a:gd name="T16" fmla="*/ 683 w 704"/>
                <a:gd name="T17" fmla="*/ 69 h 71"/>
                <a:gd name="T18" fmla="*/ 692 w 704"/>
                <a:gd name="T19" fmla="*/ 69 h 71"/>
                <a:gd name="T20" fmla="*/ 692 w 704"/>
                <a:gd name="T21" fmla="*/ 68 h 71"/>
                <a:gd name="T22" fmla="*/ 683 w 704"/>
                <a:gd name="T23" fmla="*/ 68 h 71"/>
                <a:gd name="T24" fmla="*/ 14 w 704"/>
                <a:gd name="T25" fmla="*/ 68 h 71"/>
                <a:gd name="T26" fmla="*/ 2 w 704"/>
                <a:gd name="T27" fmla="*/ 57 h 71"/>
                <a:gd name="T28" fmla="*/ 1 w 704"/>
                <a:gd name="T29" fmla="*/ 14 h 71"/>
                <a:gd name="T30" fmla="*/ 4 w 704"/>
                <a:gd name="T31" fmla="*/ 2 h 71"/>
                <a:gd name="T32" fmla="*/ 5 w 704"/>
                <a:gd name="T33" fmla="*/ 3 h 71"/>
                <a:gd name="T34" fmla="*/ 6 w 704"/>
                <a:gd name="T35" fmla="*/ 15 h 71"/>
                <a:gd name="T36" fmla="*/ 6 w 704"/>
                <a:gd name="T37" fmla="*/ 56 h 71"/>
                <a:gd name="T38" fmla="*/ 14 w 704"/>
                <a:gd name="T39" fmla="*/ 64 h 71"/>
                <a:gd name="T40" fmla="*/ 20 w 704"/>
                <a:gd name="T41" fmla="*/ 64 h 71"/>
                <a:gd name="T42" fmla="*/ 682 w 704"/>
                <a:gd name="T43" fmla="*/ 64 h 71"/>
                <a:gd name="T44" fmla="*/ 696 w 704"/>
                <a:gd name="T45" fmla="*/ 50 h 71"/>
                <a:gd name="T46" fmla="*/ 696 w 704"/>
                <a:gd name="T47" fmla="*/ 13 h 71"/>
                <a:gd name="T48" fmla="*/ 697 w 704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4" h="71">
                  <a:moveTo>
                    <a:pt x="697" y="4"/>
                  </a:moveTo>
                  <a:cubicBezTo>
                    <a:pt x="700" y="4"/>
                    <a:pt x="701" y="3"/>
                    <a:pt x="702" y="0"/>
                  </a:cubicBezTo>
                  <a:cubicBezTo>
                    <a:pt x="703" y="3"/>
                    <a:pt x="703" y="5"/>
                    <a:pt x="703" y="8"/>
                  </a:cubicBezTo>
                  <a:cubicBezTo>
                    <a:pt x="703" y="27"/>
                    <a:pt x="704" y="45"/>
                    <a:pt x="704" y="64"/>
                  </a:cubicBezTo>
                  <a:cubicBezTo>
                    <a:pt x="704" y="69"/>
                    <a:pt x="704" y="71"/>
                    <a:pt x="698" y="71"/>
                  </a:cubicBezTo>
                  <a:cubicBezTo>
                    <a:pt x="471" y="71"/>
                    <a:pt x="245" y="71"/>
                    <a:pt x="18" y="71"/>
                  </a:cubicBezTo>
                  <a:cubicBezTo>
                    <a:pt x="18" y="71"/>
                    <a:pt x="17" y="71"/>
                    <a:pt x="17" y="71"/>
                  </a:cubicBezTo>
                  <a:cubicBezTo>
                    <a:pt x="19" y="68"/>
                    <a:pt x="23" y="69"/>
                    <a:pt x="26" y="69"/>
                  </a:cubicBezTo>
                  <a:cubicBezTo>
                    <a:pt x="245" y="69"/>
                    <a:pt x="464" y="69"/>
                    <a:pt x="683" y="69"/>
                  </a:cubicBezTo>
                  <a:cubicBezTo>
                    <a:pt x="686" y="69"/>
                    <a:pt x="689" y="69"/>
                    <a:pt x="692" y="69"/>
                  </a:cubicBezTo>
                  <a:cubicBezTo>
                    <a:pt x="692" y="69"/>
                    <a:pt x="692" y="68"/>
                    <a:pt x="692" y="68"/>
                  </a:cubicBezTo>
                  <a:cubicBezTo>
                    <a:pt x="689" y="68"/>
                    <a:pt x="686" y="68"/>
                    <a:pt x="683" y="68"/>
                  </a:cubicBezTo>
                  <a:cubicBezTo>
                    <a:pt x="460" y="68"/>
                    <a:pt x="237" y="68"/>
                    <a:pt x="14" y="68"/>
                  </a:cubicBezTo>
                  <a:cubicBezTo>
                    <a:pt x="2" y="68"/>
                    <a:pt x="3" y="68"/>
                    <a:pt x="2" y="57"/>
                  </a:cubicBezTo>
                  <a:cubicBezTo>
                    <a:pt x="2" y="42"/>
                    <a:pt x="4" y="28"/>
                    <a:pt x="1" y="14"/>
                  </a:cubicBezTo>
                  <a:cubicBezTo>
                    <a:pt x="0" y="10"/>
                    <a:pt x="1" y="6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7" y="7"/>
                    <a:pt x="6" y="11"/>
                    <a:pt x="6" y="15"/>
                  </a:cubicBezTo>
                  <a:cubicBezTo>
                    <a:pt x="6" y="28"/>
                    <a:pt x="6" y="42"/>
                    <a:pt x="6" y="56"/>
                  </a:cubicBezTo>
                  <a:cubicBezTo>
                    <a:pt x="6" y="62"/>
                    <a:pt x="8" y="65"/>
                    <a:pt x="14" y="64"/>
                  </a:cubicBezTo>
                  <a:cubicBezTo>
                    <a:pt x="16" y="64"/>
                    <a:pt x="18" y="64"/>
                    <a:pt x="20" y="64"/>
                  </a:cubicBezTo>
                  <a:cubicBezTo>
                    <a:pt x="241" y="64"/>
                    <a:pt x="461" y="64"/>
                    <a:pt x="682" y="64"/>
                  </a:cubicBezTo>
                  <a:cubicBezTo>
                    <a:pt x="696" y="64"/>
                    <a:pt x="696" y="64"/>
                    <a:pt x="696" y="50"/>
                  </a:cubicBezTo>
                  <a:cubicBezTo>
                    <a:pt x="696" y="38"/>
                    <a:pt x="696" y="25"/>
                    <a:pt x="696" y="13"/>
                  </a:cubicBezTo>
                  <a:cubicBezTo>
                    <a:pt x="696" y="10"/>
                    <a:pt x="696" y="7"/>
                    <a:pt x="69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8C2E65B0-CD91-4064-84D4-4E659901FFF1}"/>
                </a:ext>
              </a:extLst>
            </p:cNvPr>
            <p:cNvSpPr/>
            <p:nvPr userDrawn="1"/>
          </p:nvSpPr>
          <p:spPr bwMode="auto">
            <a:xfrm>
              <a:off x="2096506" y="1785476"/>
              <a:ext cx="284136" cy="514463"/>
            </a:xfrm>
            <a:custGeom>
              <a:avLst/>
              <a:gdLst>
                <a:gd name="T0" fmla="*/ 28 w 183"/>
                <a:gd name="T1" fmla="*/ 33 h 331"/>
                <a:gd name="T2" fmla="*/ 44 w 183"/>
                <a:gd name="T3" fmla="*/ 33 h 331"/>
                <a:gd name="T4" fmla="*/ 73 w 183"/>
                <a:gd name="T5" fmla="*/ 19 h 331"/>
                <a:gd name="T6" fmla="*/ 78 w 183"/>
                <a:gd name="T7" fmla="*/ 5 h 331"/>
                <a:gd name="T8" fmla="*/ 80 w 183"/>
                <a:gd name="T9" fmla="*/ 0 h 331"/>
                <a:gd name="T10" fmla="*/ 79 w 183"/>
                <a:gd name="T11" fmla="*/ 23 h 331"/>
                <a:gd name="T12" fmla="*/ 66 w 183"/>
                <a:gd name="T13" fmla="*/ 34 h 331"/>
                <a:gd name="T14" fmla="*/ 42 w 183"/>
                <a:gd name="T15" fmla="*/ 37 h 331"/>
                <a:gd name="T16" fmla="*/ 14 w 183"/>
                <a:gd name="T17" fmla="*/ 52 h 331"/>
                <a:gd name="T18" fmla="*/ 10 w 183"/>
                <a:gd name="T19" fmla="*/ 84 h 331"/>
                <a:gd name="T20" fmla="*/ 149 w 183"/>
                <a:gd name="T21" fmla="*/ 318 h 331"/>
                <a:gd name="T22" fmla="*/ 180 w 183"/>
                <a:gd name="T23" fmla="*/ 326 h 331"/>
                <a:gd name="T24" fmla="*/ 180 w 183"/>
                <a:gd name="T25" fmla="*/ 330 h 331"/>
                <a:gd name="T26" fmla="*/ 172 w 183"/>
                <a:gd name="T27" fmla="*/ 331 h 331"/>
                <a:gd name="T28" fmla="*/ 155 w 183"/>
                <a:gd name="T29" fmla="*/ 328 h 331"/>
                <a:gd name="T30" fmla="*/ 10 w 183"/>
                <a:gd name="T31" fmla="*/ 161 h 331"/>
                <a:gd name="T32" fmla="*/ 6 w 183"/>
                <a:gd name="T33" fmla="*/ 55 h 331"/>
                <a:gd name="T34" fmla="*/ 18 w 183"/>
                <a:gd name="T35" fmla="*/ 35 h 331"/>
                <a:gd name="T36" fmla="*/ 28 w 183"/>
                <a:gd name="T37" fmla="*/ 3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" h="331">
                  <a:moveTo>
                    <a:pt x="28" y="33"/>
                  </a:moveTo>
                  <a:cubicBezTo>
                    <a:pt x="33" y="33"/>
                    <a:pt x="39" y="33"/>
                    <a:pt x="44" y="33"/>
                  </a:cubicBezTo>
                  <a:cubicBezTo>
                    <a:pt x="58" y="36"/>
                    <a:pt x="65" y="27"/>
                    <a:pt x="73" y="19"/>
                  </a:cubicBezTo>
                  <a:cubicBezTo>
                    <a:pt x="77" y="15"/>
                    <a:pt x="75" y="9"/>
                    <a:pt x="78" y="5"/>
                  </a:cubicBezTo>
                  <a:cubicBezTo>
                    <a:pt x="80" y="4"/>
                    <a:pt x="77" y="1"/>
                    <a:pt x="80" y="0"/>
                  </a:cubicBezTo>
                  <a:cubicBezTo>
                    <a:pt x="85" y="8"/>
                    <a:pt x="85" y="16"/>
                    <a:pt x="79" y="23"/>
                  </a:cubicBezTo>
                  <a:cubicBezTo>
                    <a:pt x="75" y="27"/>
                    <a:pt x="71" y="31"/>
                    <a:pt x="66" y="34"/>
                  </a:cubicBezTo>
                  <a:cubicBezTo>
                    <a:pt x="58" y="42"/>
                    <a:pt x="52" y="42"/>
                    <a:pt x="42" y="37"/>
                  </a:cubicBezTo>
                  <a:cubicBezTo>
                    <a:pt x="33" y="32"/>
                    <a:pt x="18" y="40"/>
                    <a:pt x="14" y="52"/>
                  </a:cubicBezTo>
                  <a:cubicBezTo>
                    <a:pt x="11" y="62"/>
                    <a:pt x="10" y="73"/>
                    <a:pt x="10" y="84"/>
                  </a:cubicBezTo>
                  <a:cubicBezTo>
                    <a:pt x="4" y="185"/>
                    <a:pt x="58" y="275"/>
                    <a:pt x="149" y="318"/>
                  </a:cubicBezTo>
                  <a:cubicBezTo>
                    <a:pt x="159" y="323"/>
                    <a:pt x="169" y="325"/>
                    <a:pt x="180" y="326"/>
                  </a:cubicBezTo>
                  <a:cubicBezTo>
                    <a:pt x="183" y="328"/>
                    <a:pt x="182" y="329"/>
                    <a:pt x="180" y="330"/>
                  </a:cubicBezTo>
                  <a:cubicBezTo>
                    <a:pt x="177" y="331"/>
                    <a:pt x="175" y="331"/>
                    <a:pt x="172" y="331"/>
                  </a:cubicBezTo>
                  <a:cubicBezTo>
                    <a:pt x="166" y="331"/>
                    <a:pt x="160" y="330"/>
                    <a:pt x="155" y="328"/>
                  </a:cubicBezTo>
                  <a:cubicBezTo>
                    <a:pt x="80" y="295"/>
                    <a:pt x="32" y="240"/>
                    <a:pt x="10" y="161"/>
                  </a:cubicBezTo>
                  <a:cubicBezTo>
                    <a:pt x="1" y="126"/>
                    <a:pt x="0" y="91"/>
                    <a:pt x="6" y="55"/>
                  </a:cubicBezTo>
                  <a:cubicBezTo>
                    <a:pt x="7" y="46"/>
                    <a:pt x="11" y="40"/>
                    <a:pt x="18" y="35"/>
                  </a:cubicBezTo>
                  <a:cubicBezTo>
                    <a:pt x="21" y="33"/>
                    <a:pt x="24" y="30"/>
                    <a:pt x="2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C0BFB86E-29BB-427F-9AAA-BDD164266A8F}"/>
                </a:ext>
              </a:extLst>
            </p:cNvPr>
            <p:cNvSpPr/>
            <p:nvPr userDrawn="1"/>
          </p:nvSpPr>
          <p:spPr bwMode="auto">
            <a:xfrm>
              <a:off x="2208061" y="2360310"/>
              <a:ext cx="253294" cy="329414"/>
            </a:xfrm>
            <a:custGeom>
              <a:avLst/>
              <a:gdLst>
                <a:gd name="T0" fmla="*/ 61 w 163"/>
                <a:gd name="T1" fmla="*/ 67 h 212"/>
                <a:gd name="T2" fmla="*/ 59 w 163"/>
                <a:gd name="T3" fmla="*/ 62 h 212"/>
                <a:gd name="T4" fmla="*/ 70 w 163"/>
                <a:gd name="T5" fmla="*/ 52 h 212"/>
                <a:gd name="T6" fmla="*/ 128 w 163"/>
                <a:gd name="T7" fmla="*/ 5 h 212"/>
                <a:gd name="T8" fmla="*/ 154 w 163"/>
                <a:gd name="T9" fmla="*/ 1 h 212"/>
                <a:gd name="T10" fmla="*/ 163 w 163"/>
                <a:gd name="T11" fmla="*/ 6 h 212"/>
                <a:gd name="T12" fmla="*/ 153 w 163"/>
                <a:gd name="T13" fmla="*/ 5 h 212"/>
                <a:gd name="T14" fmla="*/ 146 w 163"/>
                <a:gd name="T15" fmla="*/ 8 h 212"/>
                <a:gd name="T16" fmla="*/ 140 w 163"/>
                <a:gd name="T17" fmla="*/ 11 h 212"/>
                <a:gd name="T18" fmla="*/ 81 w 163"/>
                <a:gd name="T19" fmla="*/ 52 h 212"/>
                <a:gd name="T20" fmla="*/ 38 w 163"/>
                <a:gd name="T21" fmla="*/ 156 h 212"/>
                <a:gd name="T22" fmla="*/ 33 w 163"/>
                <a:gd name="T23" fmla="*/ 202 h 212"/>
                <a:gd name="T24" fmla="*/ 32 w 163"/>
                <a:gd name="T25" fmla="*/ 208 h 212"/>
                <a:gd name="T26" fmla="*/ 28 w 163"/>
                <a:gd name="T27" fmla="*/ 212 h 212"/>
                <a:gd name="T28" fmla="*/ 24 w 163"/>
                <a:gd name="T29" fmla="*/ 207 h 212"/>
                <a:gd name="T30" fmla="*/ 14 w 163"/>
                <a:gd name="T31" fmla="*/ 203 h 212"/>
                <a:gd name="T32" fmla="*/ 3 w 163"/>
                <a:gd name="T33" fmla="*/ 207 h 212"/>
                <a:gd name="T34" fmla="*/ 0 w 163"/>
                <a:gd name="T35" fmla="*/ 204 h 212"/>
                <a:gd name="T36" fmla="*/ 21 w 163"/>
                <a:gd name="T37" fmla="*/ 192 h 212"/>
                <a:gd name="T38" fmla="*/ 27 w 163"/>
                <a:gd name="T39" fmla="*/ 184 h 212"/>
                <a:gd name="T40" fmla="*/ 52 w 163"/>
                <a:gd name="T41" fmla="*/ 86 h 212"/>
                <a:gd name="T42" fmla="*/ 61 w 163"/>
                <a:gd name="T43" fmla="*/ 6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3" h="211">
                  <a:moveTo>
                    <a:pt x="61" y="67"/>
                  </a:moveTo>
                  <a:cubicBezTo>
                    <a:pt x="61" y="66"/>
                    <a:pt x="60" y="64"/>
                    <a:pt x="59" y="62"/>
                  </a:cubicBezTo>
                  <a:cubicBezTo>
                    <a:pt x="64" y="60"/>
                    <a:pt x="66" y="56"/>
                    <a:pt x="70" y="52"/>
                  </a:cubicBezTo>
                  <a:cubicBezTo>
                    <a:pt x="85" y="32"/>
                    <a:pt x="104" y="15"/>
                    <a:pt x="128" y="5"/>
                  </a:cubicBezTo>
                  <a:cubicBezTo>
                    <a:pt x="136" y="2"/>
                    <a:pt x="145" y="0"/>
                    <a:pt x="154" y="1"/>
                  </a:cubicBezTo>
                  <a:cubicBezTo>
                    <a:pt x="157" y="1"/>
                    <a:pt x="162" y="1"/>
                    <a:pt x="163" y="6"/>
                  </a:cubicBezTo>
                  <a:cubicBezTo>
                    <a:pt x="160" y="6"/>
                    <a:pt x="157" y="5"/>
                    <a:pt x="153" y="5"/>
                  </a:cubicBezTo>
                  <a:cubicBezTo>
                    <a:pt x="151" y="4"/>
                    <a:pt x="147" y="3"/>
                    <a:pt x="146" y="8"/>
                  </a:cubicBezTo>
                  <a:cubicBezTo>
                    <a:pt x="145" y="10"/>
                    <a:pt x="142" y="11"/>
                    <a:pt x="140" y="11"/>
                  </a:cubicBezTo>
                  <a:cubicBezTo>
                    <a:pt x="115" y="17"/>
                    <a:pt x="96" y="33"/>
                    <a:pt x="81" y="52"/>
                  </a:cubicBezTo>
                  <a:cubicBezTo>
                    <a:pt x="57" y="83"/>
                    <a:pt x="45" y="119"/>
                    <a:pt x="38" y="156"/>
                  </a:cubicBezTo>
                  <a:cubicBezTo>
                    <a:pt x="35" y="171"/>
                    <a:pt x="33" y="187"/>
                    <a:pt x="33" y="202"/>
                  </a:cubicBezTo>
                  <a:cubicBezTo>
                    <a:pt x="33" y="204"/>
                    <a:pt x="33" y="206"/>
                    <a:pt x="32" y="208"/>
                  </a:cubicBezTo>
                  <a:cubicBezTo>
                    <a:pt x="32" y="209"/>
                    <a:pt x="31" y="212"/>
                    <a:pt x="28" y="212"/>
                  </a:cubicBezTo>
                  <a:cubicBezTo>
                    <a:pt x="25" y="212"/>
                    <a:pt x="25" y="209"/>
                    <a:pt x="24" y="207"/>
                  </a:cubicBezTo>
                  <a:cubicBezTo>
                    <a:pt x="21" y="200"/>
                    <a:pt x="21" y="200"/>
                    <a:pt x="14" y="203"/>
                  </a:cubicBezTo>
                  <a:cubicBezTo>
                    <a:pt x="10" y="205"/>
                    <a:pt x="7" y="208"/>
                    <a:pt x="3" y="207"/>
                  </a:cubicBezTo>
                  <a:cubicBezTo>
                    <a:pt x="2" y="205"/>
                    <a:pt x="2" y="204"/>
                    <a:pt x="0" y="204"/>
                  </a:cubicBezTo>
                  <a:cubicBezTo>
                    <a:pt x="6" y="198"/>
                    <a:pt x="14" y="195"/>
                    <a:pt x="21" y="192"/>
                  </a:cubicBezTo>
                  <a:cubicBezTo>
                    <a:pt x="25" y="191"/>
                    <a:pt x="27" y="189"/>
                    <a:pt x="27" y="184"/>
                  </a:cubicBezTo>
                  <a:cubicBezTo>
                    <a:pt x="30" y="151"/>
                    <a:pt x="38" y="118"/>
                    <a:pt x="52" y="86"/>
                  </a:cubicBezTo>
                  <a:cubicBezTo>
                    <a:pt x="55" y="80"/>
                    <a:pt x="58" y="74"/>
                    <a:pt x="61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D4372C6C-D89B-4DDA-A033-F5BD9952A322}"/>
                </a:ext>
              </a:extLst>
            </p:cNvPr>
            <p:cNvSpPr/>
            <p:nvPr userDrawn="1"/>
          </p:nvSpPr>
          <p:spPr bwMode="auto">
            <a:xfrm>
              <a:off x="1997420" y="1536775"/>
              <a:ext cx="156833" cy="251982"/>
            </a:xfrm>
            <a:custGeom>
              <a:avLst/>
              <a:gdLst>
                <a:gd name="T0" fmla="*/ 1 w 101"/>
                <a:gd name="T1" fmla="*/ 95 h 162"/>
                <a:gd name="T2" fmla="*/ 1 w 101"/>
                <a:gd name="T3" fmla="*/ 85 h 162"/>
                <a:gd name="T4" fmla="*/ 2 w 101"/>
                <a:gd name="T5" fmla="*/ 83 h 162"/>
                <a:gd name="T6" fmla="*/ 4 w 101"/>
                <a:gd name="T7" fmla="*/ 77 h 162"/>
                <a:gd name="T8" fmla="*/ 16 w 101"/>
                <a:gd name="T9" fmla="*/ 87 h 162"/>
                <a:gd name="T10" fmla="*/ 30 w 101"/>
                <a:gd name="T11" fmla="*/ 87 h 162"/>
                <a:gd name="T12" fmla="*/ 30 w 101"/>
                <a:gd name="T13" fmla="*/ 78 h 162"/>
                <a:gd name="T14" fmla="*/ 20 w 101"/>
                <a:gd name="T15" fmla="*/ 60 h 162"/>
                <a:gd name="T16" fmla="*/ 23 w 101"/>
                <a:gd name="T17" fmla="*/ 46 h 162"/>
                <a:gd name="T18" fmla="*/ 26 w 101"/>
                <a:gd name="T19" fmla="*/ 38 h 162"/>
                <a:gd name="T20" fmla="*/ 29 w 101"/>
                <a:gd name="T21" fmla="*/ 37 h 162"/>
                <a:gd name="T22" fmla="*/ 43 w 101"/>
                <a:gd name="T23" fmla="*/ 30 h 162"/>
                <a:gd name="T24" fmla="*/ 43 w 101"/>
                <a:gd name="T25" fmla="*/ 19 h 162"/>
                <a:gd name="T26" fmla="*/ 30 w 101"/>
                <a:gd name="T27" fmla="*/ 5 h 162"/>
                <a:gd name="T28" fmla="*/ 34 w 101"/>
                <a:gd name="T29" fmla="*/ 0 h 162"/>
                <a:gd name="T30" fmla="*/ 35 w 101"/>
                <a:gd name="T31" fmla="*/ 0 h 162"/>
                <a:gd name="T32" fmla="*/ 40 w 101"/>
                <a:gd name="T33" fmla="*/ 5 h 162"/>
                <a:gd name="T34" fmla="*/ 64 w 101"/>
                <a:gd name="T35" fmla="*/ 17 h 162"/>
                <a:gd name="T36" fmla="*/ 73 w 101"/>
                <a:gd name="T37" fmla="*/ 20 h 162"/>
                <a:gd name="T38" fmla="*/ 99 w 101"/>
                <a:gd name="T39" fmla="*/ 48 h 162"/>
                <a:gd name="T40" fmla="*/ 100 w 101"/>
                <a:gd name="T41" fmla="*/ 52 h 162"/>
                <a:gd name="T42" fmla="*/ 97 w 101"/>
                <a:gd name="T43" fmla="*/ 55 h 162"/>
                <a:gd name="T44" fmla="*/ 89 w 101"/>
                <a:gd name="T45" fmla="*/ 49 h 162"/>
                <a:gd name="T46" fmla="*/ 80 w 101"/>
                <a:gd name="T47" fmla="*/ 40 h 162"/>
                <a:gd name="T48" fmla="*/ 47 w 101"/>
                <a:gd name="T49" fmla="*/ 35 h 162"/>
                <a:gd name="T50" fmla="*/ 32 w 101"/>
                <a:gd name="T51" fmla="*/ 50 h 162"/>
                <a:gd name="T52" fmla="*/ 31 w 101"/>
                <a:gd name="T53" fmla="*/ 64 h 162"/>
                <a:gd name="T54" fmla="*/ 50 w 101"/>
                <a:gd name="T55" fmla="*/ 80 h 162"/>
                <a:gd name="T56" fmla="*/ 48 w 101"/>
                <a:gd name="T57" fmla="*/ 85 h 162"/>
                <a:gd name="T58" fmla="*/ 43 w 101"/>
                <a:gd name="T59" fmla="*/ 90 h 162"/>
                <a:gd name="T60" fmla="*/ 34 w 101"/>
                <a:gd name="T61" fmla="*/ 156 h 162"/>
                <a:gd name="T62" fmla="*/ 37 w 101"/>
                <a:gd name="T63" fmla="*/ 161 h 162"/>
                <a:gd name="T64" fmla="*/ 29 w 101"/>
                <a:gd name="T65" fmla="*/ 160 h 162"/>
                <a:gd name="T66" fmla="*/ 18 w 101"/>
                <a:gd name="T67" fmla="*/ 150 h 162"/>
                <a:gd name="T68" fmla="*/ 14 w 101"/>
                <a:gd name="T69" fmla="*/ 109 h 162"/>
                <a:gd name="T70" fmla="*/ 15 w 101"/>
                <a:gd name="T71" fmla="*/ 100 h 162"/>
                <a:gd name="T72" fmla="*/ 9 w 101"/>
                <a:gd name="T73" fmla="*/ 92 h 162"/>
                <a:gd name="T74" fmla="*/ 1 w 101"/>
                <a:gd name="T75" fmla="*/ 9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162">
                  <a:moveTo>
                    <a:pt x="1" y="95"/>
                  </a:moveTo>
                  <a:cubicBezTo>
                    <a:pt x="0" y="91"/>
                    <a:pt x="6" y="88"/>
                    <a:pt x="1" y="85"/>
                  </a:cubicBezTo>
                  <a:cubicBezTo>
                    <a:pt x="2" y="84"/>
                    <a:pt x="2" y="84"/>
                    <a:pt x="2" y="83"/>
                  </a:cubicBezTo>
                  <a:cubicBezTo>
                    <a:pt x="6" y="82"/>
                    <a:pt x="2" y="78"/>
                    <a:pt x="4" y="77"/>
                  </a:cubicBezTo>
                  <a:cubicBezTo>
                    <a:pt x="11" y="77"/>
                    <a:pt x="13" y="83"/>
                    <a:pt x="16" y="87"/>
                  </a:cubicBezTo>
                  <a:cubicBezTo>
                    <a:pt x="22" y="93"/>
                    <a:pt x="23" y="93"/>
                    <a:pt x="30" y="87"/>
                  </a:cubicBezTo>
                  <a:cubicBezTo>
                    <a:pt x="34" y="84"/>
                    <a:pt x="34" y="82"/>
                    <a:pt x="30" y="78"/>
                  </a:cubicBezTo>
                  <a:cubicBezTo>
                    <a:pt x="26" y="73"/>
                    <a:pt x="20" y="68"/>
                    <a:pt x="20" y="60"/>
                  </a:cubicBezTo>
                  <a:cubicBezTo>
                    <a:pt x="19" y="54"/>
                    <a:pt x="20" y="50"/>
                    <a:pt x="23" y="46"/>
                  </a:cubicBezTo>
                  <a:cubicBezTo>
                    <a:pt x="25" y="43"/>
                    <a:pt x="25" y="40"/>
                    <a:pt x="26" y="38"/>
                  </a:cubicBezTo>
                  <a:cubicBezTo>
                    <a:pt x="27" y="37"/>
                    <a:pt x="28" y="36"/>
                    <a:pt x="29" y="37"/>
                  </a:cubicBezTo>
                  <a:cubicBezTo>
                    <a:pt x="37" y="39"/>
                    <a:pt x="40" y="35"/>
                    <a:pt x="43" y="30"/>
                  </a:cubicBezTo>
                  <a:cubicBezTo>
                    <a:pt x="47" y="26"/>
                    <a:pt x="48" y="23"/>
                    <a:pt x="43" y="19"/>
                  </a:cubicBezTo>
                  <a:cubicBezTo>
                    <a:pt x="38" y="15"/>
                    <a:pt x="35" y="10"/>
                    <a:pt x="30" y="5"/>
                  </a:cubicBezTo>
                  <a:cubicBezTo>
                    <a:pt x="33" y="4"/>
                    <a:pt x="32" y="1"/>
                    <a:pt x="34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37" y="1"/>
                    <a:pt x="38" y="4"/>
                    <a:pt x="40" y="5"/>
                  </a:cubicBezTo>
                  <a:cubicBezTo>
                    <a:pt x="46" y="13"/>
                    <a:pt x="52" y="21"/>
                    <a:pt x="64" y="17"/>
                  </a:cubicBezTo>
                  <a:cubicBezTo>
                    <a:pt x="67" y="16"/>
                    <a:pt x="70" y="18"/>
                    <a:pt x="73" y="20"/>
                  </a:cubicBezTo>
                  <a:cubicBezTo>
                    <a:pt x="82" y="29"/>
                    <a:pt x="91" y="38"/>
                    <a:pt x="99" y="48"/>
                  </a:cubicBezTo>
                  <a:cubicBezTo>
                    <a:pt x="100" y="49"/>
                    <a:pt x="101" y="51"/>
                    <a:pt x="100" y="52"/>
                  </a:cubicBezTo>
                  <a:cubicBezTo>
                    <a:pt x="99" y="53"/>
                    <a:pt x="98" y="54"/>
                    <a:pt x="97" y="55"/>
                  </a:cubicBezTo>
                  <a:cubicBezTo>
                    <a:pt x="92" y="56"/>
                    <a:pt x="91" y="52"/>
                    <a:pt x="89" y="49"/>
                  </a:cubicBezTo>
                  <a:cubicBezTo>
                    <a:pt x="86" y="46"/>
                    <a:pt x="83" y="43"/>
                    <a:pt x="80" y="40"/>
                  </a:cubicBezTo>
                  <a:cubicBezTo>
                    <a:pt x="67" y="22"/>
                    <a:pt x="63" y="22"/>
                    <a:pt x="47" y="35"/>
                  </a:cubicBezTo>
                  <a:cubicBezTo>
                    <a:pt x="41" y="40"/>
                    <a:pt x="36" y="45"/>
                    <a:pt x="32" y="50"/>
                  </a:cubicBezTo>
                  <a:cubicBezTo>
                    <a:pt x="27" y="54"/>
                    <a:pt x="27" y="59"/>
                    <a:pt x="31" y="64"/>
                  </a:cubicBezTo>
                  <a:cubicBezTo>
                    <a:pt x="36" y="71"/>
                    <a:pt x="41" y="78"/>
                    <a:pt x="50" y="80"/>
                  </a:cubicBezTo>
                  <a:cubicBezTo>
                    <a:pt x="46" y="84"/>
                    <a:pt x="46" y="84"/>
                    <a:pt x="48" y="85"/>
                  </a:cubicBezTo>
                  <a:cubicBezTo>
                    <a:pt x="48" y="88"/>
                    <a:pt x="44" y="88"/>
                    <a:pt x="43" y="90"/>
                  </a:cubicBezTo>
                  <a:cubicBezTo>
                    <a:pt x="16" y="105"/>
                    <a:pt x="13" y="134"/>
                    <a:pt x="34" y="156"/>
                  </a:cubicBezTo>
                  <a:cubicBezTo>
                    <a:pt x="36" y="157"/>
                    <a:pt x="38" y="159"/>
                    <a:pt x="37" y="161"/>
                  </a:cubicBezTo>
                  <a:cubicBezTo>
                    <a:pt x="35" y="162"/>
                    <a:pt x="32" y="158"/>
                    <a:pt x="29" y="160"/>
                  </a:cubicBezTo>
                  <a:cubicBezTo>
                    <a:pt x="23" y="160"/>
                    <a:pt x="21" y="154"/>
                    <a:pt x="18" y="150"/>
                  </a:cubicBezTo>
                  <a:cubicBezTo>
                    <a:pt x="10" y="137"/>
                    <a:pt x="10" y="123"/>
                    <a:pt x="14" y="109"/>
                  </a:cubicBezTo>
                  <a:cubicBezTo>
                    <a:pt x="15" y="106"/>
                    <a:pt x="17" y="103"/>
                    <a:pt x="15" y="100"/>
                  </a:cubicBezTo>
                  <a:cubicBezTo>
                    <a:pt x="13" y="97"/>
                    <a:pt x="11" y="95"/>
                    <a:pt x="9" y="92"/>
                  </a:cubicBezTo>
                  <a:cubicBezTo>
                    <a:pt x="5" y="89"/>
                    <a:pt x="4" y="96"/>
                    <a:pt x="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98B15B93-63CA-4001-8413-22D23B1A43F3}"/>
                </a:ext>
              </a:extLst>
            </p:cNvPr>
            <p:cNvSpPr/>
            <p:nvPr userDrawn="1"/>
          </p:nvSpPr>
          <p:spPr bwMode="auto">
            <a:xfrm>
              <a:off x="2363581" y="2195603"/>
              <a:ext cx="240827" cy="289386"/>
            </a:xfrm>
            <a:custGeom>
              <a:avLst/>
              <a:gdLst>
                <a:gd name="T0" fmla="*/ 0 w 155"/>
                <a:gd name="T1" fmla="*/ 65 h 186"/>
                <a:gd name="T2" fmla="*/ 6 w 155"/>
                <a:gd name="T3" fmla="*/ 65 h 186"/>
                <a:gd name="T4" fmla="*/ 8 w 155"/>
                <a:gd name="T5" fmla="*/ 62 h 186"/>
                <a:gd name="T6" fmla="*/ 21 w 155"/>
                <a:gd name="T7" fmla="*/ 41 h 186"/>
                <a:gd name="T8" fmla="*/ 18 w 155"/>
                <a:gd name="T9" fmla="*/ 15 h 186"/>
                <a:gd name="T10" fmla="*/ 22 w 155"/>
                <a:gd name="T11" fmla="*/ 0 h 186"/>
                <a:gd name="T12" fmla="*/ 25 w 155"/>
                <a:gd name="T13" fmla="*/ 10 h 186"/>
                <a:gd name="T14" fmla="*/ 35 w 155"/>
                <a:gd name="T15" fmla="*/ 6 h 186"/>
                <a:gd name="T16" fmla="*/ 37 w 155"/>
                <a:gd name="T17" fmla="*/ 10 h 186"/>
                <a:gd name="T18" fmla="*/ 31 w 155"/>
                <a:gd name="T19" fmla="*/ 18 h 186"/>
                <a:gd name="T20" fmla="*/ 30 w 155"/>
                <a:gd name="T21" fmla="*/ 40 h 186"/>
                <a:gd name="T22" fmla="*/ 61 w 155"/>
                <a:gd name="T23" fmla="*/ 76 h 186"/>
                <a:gd name="T24" fmla="*/ 127 w 155"/>
                <a:gd name="T25" fmla="*/ 149 h 186"/>
                <a:gd name="T26" fmla="*/ 149 w 155"/>
                <a:gd name="T27" fmla="*/ 173 h 186"/>
                <a:gd name="T28" fmla="*/ 154 w 155"/>
                <a:gd name="T29" fmla="*/ 182 h 186"/>
                <a:gd name="T30" fmla="*/ 128 w 155"/>
                <a:gd name="T31" fmla="*/ 186 h 186"/>
                <a:gd name="T32" fmla="*/ 137 w 155"/>
                <a:gd name="T33" fmla="*/ 182 h 186"/>
                <a:gd name="T34" fmla="*/ 139 w 155"/>
                <a:gd name="T35" fmla="*/ 175 h 186"/>
                <a:gd name="T36" fmla="*/ 118 w 155"/>
                <a:gd name="T37" fmla="*/ 152 h 186"/>
                <a:gd name="T38" fmla="*/ 39 w 155"/>
                <a:gd name="T39" fmla="*/ 63 h 186"/>
                <a:gd name="T40" fmla="*/ 30 w 155"/>
                <a:gd name="T41" fmla="*/ 55 h 186"/>
                <a:gd name="T42" fmla="*/ 6 w 155"/>
                <a:gd name="T43" fmla="*/ 68 h 186"/>
                <a:gd name="T44" fmla="*/ 0 w 155"/>
                <a:gd name="T45" fmla="*/ 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" h="186">
                  <a:moveTo>
                    <a:pt x="0" y="65"/>
                  </a:moveTo>
                  <a:cubicBezTo>
                    <a:pt x="2" y="65"/>
                    <a:pt x="4" y="65"/>
                    <a:pt x="6" y="65"/>
                  </a:cubicBezTo>
                  <a:cubicBezTo>
                    <a:pt x="9" y="65"/>
                    <a:pt x="9" y="64"/>
                    <a:pt x="8" y="62"/>
                  </a:cubicBezTo>
                  <a:cubicBezTo>
                    <a:pt x="23" y="60"/>
                    <a:pt x="27" y="55"/>
                    <a:pt x="21" y="41"/>
                  </a:cubicBezTo>
                  <a:cubicBezTo>
                    <a:pt x="18" y="32"/>
                    <a:pt x="18" y="24"/>
                    <a:pt x="18" y="15"/>
                  </a:cubicBezTo>
                  <a:cubicBezTo>
                    <a:pt x="23" y="11"/>
                    <a:pt x="18" y="5"/>
                    <a:pt x="22" y="0"/>
                  </a:cubicBezTo>
                  <a:cubicBezTo>
                    <a:pt x="25" y="3"/>
                    <a:pt x="23" y="7"/>
                    <a:pt x="25" y="10"/>
                  </a:cubicBezTo>
                  <a:cubicBezTo>
                    <a:pt x="29" y="10"/>
                    <a:pt x="30" y="5"/>
                    <a:pt x="35" y="6"/>
                  </a:cubicBezTo>
                  <a:cubicBezTo>
                    <a:pt x="35" y="8"/>
                    <a:pt x="35" y="9"/>
                    <a:pt x="37" y="10"/>
                  </a:cubicBezTo>
                  <a:cubicBezTo>
                    <a:pt x="37" y="14"/>
                    <a:pt x="34" y="16"/>
                    <a:pt x="31" y="18"/>
                  </a:cubicBezTo>
                  <a:cubicBezTo>
                    <a:pt x="24" y="26"/>
                    <a:pt x="24" y="31"/>
                    <a:pt x="30" y="40"/>
                  </a:cubicBezTo>
                  <a:cubicBezTo>
                    <a:pt x="40" y="53"/>
                    <a:pt x="51" y="64"/>
                    <a:pt x="61" y="76"/>
                  </a:cubicBezTo>
                  <a:cubicBezTo>
                    <a:pt x="83" y="100"/>
                    <a:pt x="105" y="125"/>
                    <a:pt x="127" y="149"/>
                  </a:cubicBezTo>
                  <a:cubicBezTo>
                    <a:pt x="134" y="157"/>
                    <a:pt x="141" y="165"/>
                    <a:pt x="149" y="173"/>
                  </a:cubicBezTo>
                  <a:cubicBezTo>
                    <a:pt x="152" y="175"/>
                    <a:pt x="155" y="178"/>
                    <a:pt x="154" y="182"/>
                  </a:cubicBezTo>
                  <a:cubicBezTo>
                    <a:pt x="146" y="186"/>
                    <a:pt x="137" y="186"/>
                    <a:pt x="128" y="186"/>
                  </a:cubicBezTo>
                  <a:cubicBezTo>
                    <a:pt x="130" y="181"/>
                    <a:pt x="134" y="182"/>
                    <a:pt x="137" y="182"/>
                  </a:cubicBezTo>
                  <a:cubicBezTo>
                    <a:pt x="142" y="181"/>
                    <a:pt x="143" y="179"/>
                    <a:pt x="139" y="175"/>
                  </a:cubicBezTo>
                  <a:cubicBezTo>
                    <a:pt x="132" y="167"/>
                    <a:pt x="125" y="160"/>
                    <a:pt x="118" y="152"/>
                  </a:cubicBezTo>
                  <a:cubicBezTo>
                    <a:pt x="92" y="122"/>
                    <a:pt x="64" y="93"/>
                    <a:pt x="39" y="63"/>
                  </a:cubicBezTo>
                  <a:cubicBezTo>
                    <a:pt x="36" y="60"/>
                    <a:pt x="34" y="58"/>
                    <a:pt x="30" y="55"/>
                  </a:cubicBezTo>
                  <a:cubicBezTo>
                    <a:pt x="26" y="67"/>
                    <a:pt x="17" y="69"/>
                    <a:pt x="6" y="68"/>
                  </a:cubicBezTo>
                  <a:cubicBezTo>
                    <a:pt x="4" y="68"/>
                    <a:pt x="1" y="69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D06C73C2-4E06-4542-8E70-38C2BAE88341}"/>
                </a:ext>
              </a:extLst>
            </p:cNvPr>
            <p:cNvSpPr/>
            <p:nvPr userDrawn="1"/>
          </p:nvSpPr>
          <p:spPr bwMode="auto">
            <a:xfrm>
              <a:off x="2589971" y="2085361"/>
              <a:ext cx="239514" cy="219172"/>
            </a:xfrm>
            <a:custGeom>
              <a:avLst/>
              <a:gdLst>
                <a:gd name="T0" fmla="*/ 60 w 154"/>
                <a:gd name="T1" fmla="*/ 126 h 141"/>
                <a:gd name="T2" fmla="*/ 33 w 154"/>
                <a:gd name="T3" fmla="*/ 139 h 141"/>
                <a:gd name="T4" fmla="*/ 5 w 154"/>
                <a:gd name="T5" fmla="*/ 106 h 141"/>
                <a:gd name="T6" fmla="*/ 18 w 154"/>
                <a:gd name="T7" fmla="*/ 84 h 141"/>
                <a:gd name="T8" fmla="*/ 96 w 154"/>
                <a:gd name="T9" fmla="*/ 14 h 141"/>
                <a:gd name="T10" fmla="*/ 118 w 154"/>
                <a:gd name="T11" fmla="*/ 4 h 141"/>
                <a:gd name="T12" fmla="*/ 148 w 154"/>
                <a:gd name="T13" fmla="*/ 37 h 141"/>
                <a:gd name="T14" fmla="*/ 141 w 154"/>
                <a:gd name="T15" fmla="*/ 51 h 141"/>
                <a:gd name="T16" fmla="*/ 138 w 154"/>
                <a:gd name="T17" fmla="*/ 46 h 141"/>
                <a:gd name="T18" fmla="*/ 140 w 154"/>
                <a:gd name="T19" fmla="*/ 41 h 141"/>
                <a:gd name="T20" fmla="*/ 137 w 154"/>
                <a:gd name="T21" fmla="*/ 15 h 141"/>
                <a:gd name="T22" fmla="*/ 110 w 154"/>
                <a:gd name="T23" fmla="*/ 14 h 141"/>
                <a:gd name="T24" fmla="*/ 88 w 154"/>
                <a:gd name="T25" fmla="*/ 30 h 141"/>
                <a:gd name="T26" fmla="*/ 28 w 154"/>
                <a:gd name="T27" fmla="*/ 84 h 141"/>
                <a:gd name="T28" fmla="*/ 11 w 154"/>
                <a:gd name="T29" fmla="*/ 113 h 141"/>
                <a:gd name="T30" fmla="*/ 35 w 154"/>
                <a:gd name="T31" fmla="*/ 131 h 141"/>
                <a:gd name="T32" fmla="*/ 57 w 154"/>
                <a:gd name="T33" fmla="*/ 123 h 141"/>
                <a:gd name="T34" fmla="*/ 60 w 154"/>
                <a:gd name="T35" fmla="*/ 12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41">
                  <a:moveTo>
                    <a:pt x="60" y="126"/>
                  </a:moveTo>
                  <a:cubicBezTo>
                    <a:pt x="53" y="133"/>
                    <a:pt x="44" y="137"/>
                    <a:pt x="33" y="139"/>
                  </a:cubicBezTo>
                  <a:cubicBezTo>
                    <a:pt x="13" y="141"/>
                    <a:pt x="0" y="125"/>
                    <a:pt x="5" y="106"/>
                  </a:cubicBezTo>
                  <a:cubicBezTo>
                    <a:pt x="7" y="97"/>
                    <a:pt x="11" y="90"/>
                    <a:pt x="18" y="84"/>
                  </a:cubicBezTo>
                  <a:cubicBezTo>
                    <a:pt x="44" y="60"/>
                    <a:pt x="70" y="37"/>
                    <a:pt x="96" y="14"/>
                  </a:cubicBezTo>
                  <a:cubicBezTo>
                    <a:pt x="102" y="8"/>
                    <a:pt x="110" y="5"/>
                    <a:pt x="118" y="4"/>
                  </a:cubicBezTo>
                  <a:cubicBezTo>
                    <a:pt x="139" y="0"/>
                    <a:pt x="154" y="16"/>
                    <a:pt x="148" y="37"/>
                  </a:cubicBezTo>
                  <a:cubicBezTo>
                    <a:pt x="147" y="42"/>
                    <a:pt x="145" y="47"/>
                    <a:pt x="141" y="51"/>
                  </a:cubicBezTo>
                  <a:cubicBezTo>
                    <a:pt x="137" y="51"/>
                    <a:pt x="139" y="48"/>
                    <a:pt x="138" y="46"/>
                  </a:cubicBezTo>
                  <a:cubicBezTo>
                    <a:pt x="138" y="44"/>
                    <a:pt x="139" y="42"/>
                    <a:pt x="140" y="41"/>
                  </a:cubicBezTo>
                  <a:cubicBezTo>
                    <a:pt x="143" y="32"/>
                    <a:pt x="145" y="22"/>
                    <a:pt x="137" y="15"/>
                  </a:cubicBezTo>
                  <a:cubicBezTo>
                    <a:pt x="129" y="7"/>
                    <a:pt x="119" y="10"/>
                    <a:pt x="110" y="14"/>
                  </a:cubicBezTo>
                  <a:cubicBezTo>
                    <a:pt x="101" y="17"/>
                    <a:pt x="95" y="24"/>
                    <a:pt x="88" y="30"/>
                  </a:cubicBezTo>
                  <a:cubicBezTo>
                    <a:pt x="68" y="48"/>
                    <a:pt x="48" y="66"/>
                    <a:pt x="28" y="84"/>
                  </a:cubicBezTo>
                  <a:cubicBezTo>
                    <a:pt x="19" y="91"/>
                    <a:pt x="12" y="100"/>
                    <a:pt x="11" y="113"/>
                  </a:cubicBezTo>
                  <a:cubicBezTo>
                    <a:pt x="9" y="125"/>
                    <a:pt x="24" y="135"/>
                    <a:pt x="35" y="131"/>
                  </a:cubicBezTo>
                  <a:cubicBezTo>
                    <a:pt x="43" y="129"/>
                    <a:pt x="49" y="124"/>
                    <a:pt x="57" y="123"/>
                  </a:cubicBezTo>
                  <a:cubicBezTo>
                    <a:pt x="58" y="123"/>
                    <a:pt x="60" y="124"/>
                    <a:pt x="60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70" name="Freeform 25">
              <a:extLst>
                <a:ext uri="{FF2B5EF4-FFF2-40B4-BE49-F238E27FC236}">
                  <a16:creationId xmlns:a16="http://schemas.microsoft.com/office/drawing/2014/main" id="{39B41327-28FC-4A0C-9AA0-6418BB848217}"/>
                </a:ext>
              </a:extLst>
            </p:cNvPr>
            <p:cNvSpPr/>
            <p:nvPr userDrawn="1"/>
          </p:nvSpPr>
          <p:spPr bwMode="auto">
            <a:xfrm>
              <a:off x="2677246" y="2156887"/>
              <a:ext cx="133209" cy="175862"/>
            </a:xfrm>
            <a:custGeom>
              <a:avLst/>
              <a:gdLst>
                <a:gd name="T0" fmla="*/ 4 w 86"/>
                <a:gd name="T1" fmla="*/ 80 h 113"/>
                <a:gd name="T2" fmla="*/ 0 w 86"/>
                <a:gd name="T3" fmla="*/ 78 h 113"/>
                <a:gd name="T4" fmla="*/ 5 w 86"/>
                <a:gd name="T5" fmla="*/ 70 h 113"/>
                <a:gd name="T6" fmla="*/ 72 w 86"/>
                <a:gd name="T7" fmla="*/ 10 h 113"/>
                <a:gd name="T8" fmla="*/ 83 w 86"/>
                <a:gd name="T9" fmla="*/ 0 h 113"/>
                <a:gd name="T10" fmla="*/ 85 w 86"/>
                <a:gd name="T11" fmla="*/ 5 h 113"/>
                <a:gd name="T12" fmla="*/ 80 w 86"/>
                <a:gd name="T13" fmla="*/ 12 h 113"/>
                <a:gd name="T14" fmla="*/ 82 w 86"/>
                <a:gd name="T15" fmla="*/ 13 h 113"/>
                <a:gd name="T16" fmla="*/ 76 w 86"/>
                <a:gd name="T17" fmla="*/ 21 h 113"/>
                <a:gd name="T18" fmla="*/ 30 w 86"/>
                <a:gd name="T19" fmla="*/ 60 h 113"/>
                <a:gd name="T20" fmla="*/ 13 w 86"/>
                <a:gd name="T21" fmla="*/ 83 h 113"/>
                <a:gd name="T22" fmla="*/ 14 w 86"/>
                <a:gd name="T23" fmla="*/ 93 h 113"/>
                <a:gd name="T24" fmla="*/ 25 w 86"/>
                <a:gd name="T25" fmla="*/ 95 h 113"/>
                <a:gd name="T26" fmla="*/ 49 w 86"/>
                <a:gd name="T27" fmla="*/ 80 h 113"/>
                <a:gd name="T28" fmla="*/ 72 w 86"/>
                <a:gd name="T29" fmla="*/ 60 h 113"/>
                <a:gd name="T30" fmla="*/ 79 w 86"/>
                <a:gd name="T31" fmla="*/ 57 h 113"/>
                <a:gd name="T32" fmla="*/ 79 w 86"/>
                <a:gd name="T33" fmla="*/ 67 h 113"/>
                <a:gd name="T34" fmla="*/ 33 w 86"/>
                <a:gd name="T35" fmla="*/ 107 h 113"/>
                <a:gd name="T36" fmla="*/ 22 w 86"/>
                <a:gd name="T37" fmla="*/ 113 h 113"/>
                <a:gd name="T38" fmla="*/ 19 w 86"/>
                <a:gd name="T39" fmla="*/ 110 h 113"/>
                <a:gd name="T40" fmla="*/ 25 w 86"/>
                <a:gd name="T41" fmla="*/ 103 h 113"/>
                <a:gd name="T42" fmla="*/ 21 w 86"/>
                <a:gd name="T43" fmla="*/ 103 h 113"/>
                <a:gd name="T44" fmla="*/ 5 w 86"/>
                <a:gd name="T45" fmla="*/ 84 h 113"/>
                <a:gd name="T46" fmla="*/ 4 w 86"/>
                <a:gd name="T47" fmla="*/ 8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113">
                  <a:moveTo>
                    <a:pt x="4" y="80"/>
                  </a:moveTo>
                  <a:cubicBezTo>
                    <a:pt x="3" y="79"/>
                    <a:pt x="1" y="78"/>
                    <a:pt x="0" y="78"/>
                  </a:cubicBezTo>
                  <a:cubicBezTo>
                    <a:pt x="0" y="74"/>
                    <a:pt x="2" y="72"/>
                    <a:pt x="5" y="70"/>
                  </a:cubicBezTo>
                  <a:cubicBezTo>
                    <a:pt x="27" y="51"/>
                    <a:pt x="49" y="30"/>
                    <a:pt x="72" y="10"/>
                  </a:cubicBezTo>
                  <a:cubicBezTo>
                    <a:pt x="76" y="7"/>
                    <a:pt x="77" y="1"/>
                    <a:pt x="83" y="0"/>
                  </a:cubicBezTo>
                  <a:cubicBezTo>
                    <a:pt x="86" y="1"/>
                    <a:pt x="82" y="4"/>
                    <a:pt x="85" y="5"/>
                  </a:cubicBezTo>
                  <a:cubicBezTo>
                    <a:pt x="83" y="7"/>
                    <a:pt x="81" y="9"/>
                    <a:pt x="80" y="12"/>
                  </a:cubicBezTo>
                  <a:cubicBezTo>
                    <a:pt x="79" y="14"/>
                    <a:pt x="81" y="13"/>
                    <a:pt x="82" y="13"/>
                  </a:cubicBezTo>
                  <a:cubicBezTo>
                    <a:pt x="82" y="17"/>
                    <a:pt x="78" y="18"/>
                    <a:pt x="76" y="21"/>
                  </a:cubicBezTo>
                  <a:cubicBezTo>
                    <a:pt x="59" y="32"/>
                    <a:pt x="45" y="47"/>
                    <a:pt x="30" y="60"/>
                  </a:cubicBezTo>
                  <a:cubicBezTo>
                    <a:pt x="22" y="66"/>
                    <a:pt x="17" y="74"/>
                    <a:pt x="13" y="83"/>
                  </a:cubicBezTo>
                  <a:cubicBezTo>
                    <a:pt x="11" y="86"/>
                    <a:pt x="11" y="90"/>
                    <a:pt x="14" y="93"/>
                  </a:cubicBezTo>
                  <a:cubicBezTo>
                    <a:pt x="17" y="97"/>
                    <a:pt x="21" y="96"/>
                    <a:pt x="25" y="95"/>
                  </a:cubicBezTo>
                  <a:cubicBezTo>
                    <a:pt x="34" y="92"/>
                    <a:pt x="42" y="86"/>
                    <a:pt x="49" y="80"/>
                  </a:cubicBezTo>
                  <a:cubicBezTo>
                    <a:pt x="57" y="73"/>
                    <a:pt x="64" y="66"/>
                    <a:pt x="72" y="60"/>
                  </a:cubicBezTo>
                  <a:cubicBezTo>
                    <a:pt x="74" y="59"/>
                    <a:pt x="76" y="56"/>
                    <a:pt x="79" y="57"/>
                  </a:cubicBezTo>
                  <a:cubicBezTo>
                    <a:pt x="80" y="60"/>
                    <a:pt x="79" y="63"/>
                    <a:pt x="79" y="67"/>
                  </a:cubicBezTo>
                  <a:cubicBezTo>
                    <a:pt x="63" y="79"/>
                    <a:pt x="48" y="93"/>
                    <a:pt x="33" y="107"/>
                  </a:cubicBezTo>
                  <a:cubicBezTo>
                    <a:pt x="30" y="109"/>
                    <a:pt x="27" y="113"/>
                    <a:pt x="22" y="113"/>
                  </a:cubicBezTo>
                  <a:cubicBezTo>
                    <a:pt x="22" y="111"/>
                    <a:pt x="20" y="110"/>
                    <a:pt x="19" y="110"/>
                  </a:cubicBezTo>
                  <a:cubicBezTo>
                    <a:pt x="21" y="108"/>
                    <a:pt x="23" y="106"/>
                    <a:pt x="25" y="103"/>
                  </a:cubicBezTo>
                  <a:cubicBezTo>
                    <a:pt x="23" y="103"/>
                    <a:pt x="22" y="103"/>
                    <a:pt x="21" y="103"/>
                  </a:cubicBezTo>
                  <a:cubicBezTo>
                    <a:pt x="8" y="103"/>
                    <a:pt x="3" y="97"/>
                    <a:pt x="5" y="84"/>
                  </a:cubicBezTo>
                  <a:cubicBezTo>
                    <a:pt x="5" y="83"/>
                    <a:pt x="9" y="80"/>
                    <a:pt x="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71" name="Freeform 26">
              <a:extLst>
                <a:ext uri="{FF2B5EF4-FFF2-40B4-BE49-F238E27FC236}">
                  <a16:creationId xmlns:a16="http://schemas.microsoft.com/office/drawing/2014/main" id="{518E0E48-B21E-4A5F-8E2D-DCB8248C10D6}"/>
                </a:ext>
              </a:extLst>
            </p:cNvPr>
            <p:cNvSpPr/>
            <p:nvPr userDrawn="1"/>
          </p:nvSpPr>
          <p:spPr bwMode="auto">
            <a:xfrm>
              <a:off x="2214623" y="1395035"/>
              <a:ext cx="301197" cy="227046"/>
            </a:xfrm>
            <a:custGeom>
              <a:avLst/>
              <a:gdLst>
                <a:gd name="T0" fmla="*/ 194 w 194"/>
                <a:gd name="T1" fmla="*/ 136 h 146"/>
                <a:gd name="T2" fmla="*/ 193 w 194"/>
                <a:gd name="T3" fmla="*/ 140 h 146"/>
                <a:gd name="T4" fmla="*/ 190 w 194"/>
                <a:gd name="T5" fmla="*/ 141 h 146"/>
                <a:gd name="T6" fmla="*/ 173 w 194"/>
                <a:gd name="T7" fmla="*/ 120 h 146"/>
                <a:gd name="T8" fmla="*/ 150 w 194"/>
                <a:gd name="T9" fmla="*/ 114 h 146"/>
                <a:gd name="T10" fmla="*/ 126 w 194"/>
                <a:gd name="T11" fmla="*/ 118 h 146"/>
                <a:gd name="T12" fmla="*/ 89 w 194"/>
                <a:gd name="T13" fmla="*/ 103 h 146"/>
                <a:gd name="T14" fmla="*/ 35 w 194"/>
                <a:gd name="T15" fmla="*/ 44 h 146"/>
                <a:gd name="T16" fmla="*/ 5 w 194"/>
                <a:gd name="T17" fmla="*/ 9 h 146"/>
                <a:gd name="T18" fmla="*/ 1 w 194"/>
                <a:gd name="T19" fmla="*/ 1 h 146"/>
                <a:gd name="T20" fmla="*/ 2 w 194"/>
                <a:gd name="T21" fmla="*/ 0 h 146"/>
                <a:gd name="T22" fmla="*/ 11 w 194"/>
                <a:gd name="T23" fmla="*/ 7 h 146"/>
                <a:gd name="T24" fmla="*/ 88 w 194"/>
                <a:gd name="T25" fmla="*/ 92 h 146"/>
                <a:gd name="T26" fmla="*/ 148 w 194"/>
                <a:gd name="T27" fmla="*/ 108 h 146"/>
                <a:gd name="T28" fmla="*/ 178 w 194"/>
                <a:gd name="T29" fmla="*/ 116 h 146"/>
                <a:gd name="T30" fmla="*/ 194 w 194"/>
                <a:gd name="T31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146">
                  <a:moveTo>
                    <a:pt x="194" y="136"/>
                  </a:moveTo>
                  <a:cubicBezTo>
                    <a:pt x="194" y="137"/>
                    <a:pt x="193" y="139"/>
                    <a:pt x="193" y="140"/>
                  </a:cubicBezTo>
                  <a:cubicBezTo>
                    <a:pt x="193" y="146"/>
                    <a:pt x="191" y="141"/>
                    <a:pt x="190" y="141"/>
                  </a:cubicBezTo>
                  <a:cubicBezTo>
                    <a:pt x="185" y="134"/>
                    <a:pt x="179" y="127"/>
                    <a:pt x="173" y="120"/>
                  </a:cubicBezTo>
                  <a:cubicBezTo>
                    <a:pt x="167" y="112"/>
                    <a:pt x="160" y="110"/>
                    <a:pt x="150" y="114"/>
                  </a:cubicBezTo>
                  <a:cubicBezTo>
                    <a:pt x="143" y="117"/>
                    <a:pt x="134" y="118"/>
                    <a:pt x="126" y="118"/>
                  </a:cubicBezTo>
                  <a:cubicBezTo>
                    <a:pt x="112" y="118"/>
                    <a:pt x="99" y="113"/>
                    <a:pt x="89" y="103"/>
                  </a:cubicBezTo>
                  <a:cubicBezTo>
                    <a:pt x="70" y="84"/>
                    <a:pt x="53" y="64"/>
                    <a:pt x="35" y="44"/>
                  </a:cubicBezTo>
                  <a:cubicBezTo>
                    <a:pt x="25" y="32"/>
                    <a:pt x="14" y="21"/>
                    <a:pt x="5" y="9"/>
                  </a:cubicBezTo>
                  <a:cubicBezTo>
                    <a:pt x="3" y="7"/>
                    <a:pt x="0" y="5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7" y="1"/>
                    <a:pt x="9" y="4"/>
                    <a:pt x="11" y="7"/>
                  </a:cubicBezTo>
                  <a:cubicBezTo>
                    <a:pt x="37" y="35"/>
                    <a:pt x="62" y="63"/>
                    <a:pt x="88" y="92"/>
                  </a:cubicBezTo>
                  <a:cubicBezTo>
                    <a:pt x="105" y="111"/>
                    <a:pt x="123" y="116"/>
                    <a:pt x="148" y="108"/>
                  </a:cubicBezTo>
                  <a:cubicBezTo>
                    <a:pt x="164" y="102"/>
                    <a:pt x="167" y="103"/>
                    <a:pt x="178" y="116"/>
                  </a:cubicBezTo>
                  <a:cubicBezTo>
                    <a:pt x="184" y="122"/>
                    <a:pt x="192" y="127"/>
                    <a:pt x="194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80570879-CBAD-440F-9661-39E559952B0F}"/>
                </a:ext>
              </a:extLst>
            </p:cNvPr>
            <p:cNvSpPr/>
            <p:nvPr userDrawn="1"/>
          </p:nvSpPr>
          <p:spPr bwMode="auto">
            <a:xfrm>
              <a:off x="2462668" y="1668672"/>
              <a:ext cx="138459" cy="143052"/>
            </a:xfrm>
            <a:custGeom>
              <a:avLst/>
              <a:gdLst>
                <a:gd name="T0" fmla="*/ 43 w 89"/>
                <a:gd name="T1" fmla="*/ 7 h 92"/>
                <a:gd name="T2" fmla="*/ 42 w 89"/>
                <a:gd name="T3" fmla="*/ 0 h 92"/>
                <a:gd name="T4" fmla="*/ 81 w 89"/>
                <a:gd name="T5" fmla="*/ 43 h 92"/>
                <a:gd name="T6" fmla="*/ 80 w 89"/>
                <a:gd name="T7" fmla="*/ 69 h 92"/>
                <a:gd name="T8" fmla="*/ 62 w 89"/>
                <a:gd name="T9" fmla="*/ 85 h 92"/>
                <a:gd name="T10" fmla="*/ 37 w 89"/>
                <a:gd name="T11" fmla="*/ 84 h 92"/>
                <a:gd name="T12" fmla="*/ 0 w 89"/>
                <a:gd name="T13" fmla="*/ 42 h 92"/>
                <a:gd name="T14" fmla="*/ 4 w 89"/>
                <a:gd name="T15" fmla="*/ 40 h 92"/>
                <a:gd name="T16" fmla="*/ 14 w 89"/>
                <a:gd name="T17" fmla="*/ 48 h 92"/>
                <a:gd name="T18" fmla="*/ 41 w 89"/>
                <a:gd name="T19" fmla="*/ 78 h 92"/>
                <a:gd name="T20" fmla="*/ 47 w 89"/>
                <a:gd name="T21" fmla="*/ 82 h 92"/>
                <a:gd name="T22" fmla="*/ 52 w 89"/>
                <a:gd name="T23" fmla="*/ 82 h 92"/>
                <a:gd name="T24" fmla="*/ 78 w 89"/>
                <a:gd name="T25" fmla="*/ 59 h 92"/>
                <a:gd name="T26" fmla="*/ 74 w 89"/>
                <a:gd name="T27" fmla="*/ 45 h 92"/>
                <a:gd name="T28" fmla="*/ 45 w 89"/>
                <a:gd name="T29" fmla="*/ 13 h 92"/>
                <a:gd name="T30" fmla="*/ 42 w 89"/>
                <a:gd name="T31" fmla="*/ 9 h 92"/>
                <a:gd name="T32" fmla="*/ 43 w 89"/>
                <a:gd name="T33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92">
                  <a:moveTo>
                    <a:pt x="43" y="7"/>
                  </a:moveTo>
                  <a:cubicBezTo>
                    <a:pt x="46" y="5"/>
                    <a:pt x="39" y="3"/>
                    <a:pt x="42" y="0"/>
                  </a:cubicBezTo>
                  <a:cubicBezTo>
                    <a:pt x="55" y="14"/>
                    <a:pt x="68" y="28"/>
                    <a:pt x="81" y="43"/>
                  </a:cubicBezTo>
                  <a:cubicBezTo>
                    <a:pt x="89" y="51"/>
                    <a:pt x="88" y="61"/>
                    <a:pt x="80" y="69"/>
                  </a:cubicBezTo>
                  <a:cubicBezTo>
                    <a:pt x="74" y="74"/>
                    <a:pt x="68" y="80"/>
                    <a:pt x="62" y="85"/>
                  </a:cubicBezTo>
                  <a:cubicBezTo>
                    <a:pt x="54" y="92"/>
                    <a:pt x="44" y="92"/>
                    <a:pt x="37" y="84"/>
                  </a:cubicBezTo>
                  <a:cubicBezTo>
                    <a:pt x="24" y="70"/>
                    <a:pt x="12" y="56"/>
                    <a:pt x="0" y="42"/>
                  </a:cubicBezTo>
                  <a:cubicBezTo>
                    <a:pt x="1" y="42"/>
                    <a:pt x="3" y="41"/>
                    <a:pt x="4" y="40"/>
                  </a:cubicBezTo>
                  <a:cubicBezTo>
                    <a:pt x="9" y="41"/>
                    <a:pt x="11" y="45"/>
                    <a:pt x="14" y="48"/>
                  </a:cubicBezTo>
                  <a:cubicBezTo>
                    <a:pt x="23" y="58"/>
                    <a:pt x="31" y="69"/>
                    <a:pt x="41" y="78"/>
                  </a:cubicBezTo>
                  <a:cubicBezTo>
                    <a:pt x="43" y="80"/>
                    <a:pt x="45" y="81"/>
                    <a:pt x="47" y="82"/>
                  </a:cubicBezTo>
                  <a:cubicBezTo>
                    <a:pt x="49" y="82"/>
                    <a:pt x="51" y="83"/>
                    <a:pt x="52" y="82"/>
                  </a:cubicBezTo>
                  <a:cubicBezTo>
                    <a:pt x="63" y="76"/>
                    <a:pt x="72" y="69"/>
                    <a:pt x="78" y="59"/>
                  </a:cubicBezTo>
                  <a:cubicBezTo>
                    <a:pt x="81" y="54"/>
                    <a:pt x="77" y="49"/>
                    <a:pt x="74" y="45"/>
                  </a:cubicBezTo>
                  <a:cubicBezTo>
                    <a:pt x="64" y="35"/>
                    <a:pt x="55" y="23"/>
                    <a:pt x="45" y="13"/>
                  </a:cubicBezTo>
                  <a:cubicBezTo>
                    <a:pt x="44" y="12"/>
                    <a:pt x="43" y="11"/>
                    <a:pt x="42" y="9"/>
                  </a:cubicBezTo>
                  <a:cubicBezTo>
                    <a:pt x="42" y="9"/>
                    <a:pt x="42" y="8"/>
                    <a:pt x="4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2FECEEE0-7FDB-4E8B-A8C7-A50B9723E225}"/>
                </a:ext>
              </a:extLst>
            </p:cNvPr>
            <p:cNvSpPr/>
            <p:nvPr userDrawn="1"/>
          </p:nvSpPr>
          <p:spPr bwMode="auto">
            <a:xfrm>
              <a:off x="1761186" y="1085964"/>
              <a:ext cx="150271" cy="163395"/>
            </a:xfrm>
            <a:custGeom>
              <a:avLst/>
              <a:gdLst>
                <a:gd name="T0" fmla="*/ 40 w 97"/>
                <a:gd name="T1" fmla="*/ 104 h 105"/>
                <a:gd name="T2" fmla="*/ 32 w 97"/>
                <a:gd name="T3" fmla="*/ 100 h 105"/>
                <a:gd name="T4" fmla="*/ 21 w 97"/>
                <a:gd name="T5" fmla="*/ 78 h 105"/>
                <a:gd name="T6" fmla="*/ 18 w 97"/>
                <a:gd name="T7" fmla="*/ 75 h 105"/>
                <a:gd name="T8" fmla="*/ 3 w 97"/>
                <a:gd name="T9" fmla="*/ 75 h 105"/>
                <a:gd name="T10" fmla="*/ 2 w 97"/>
                <a:gd name="T11" fmla="*/ 71 h 105"/>
                <a:gd name="T12" fmla="*/ 32 w 97"/>
                <a:gd name="T13" fmla="*/ 55 h 105"/>
                <a:gd name="T14" fmla="*/ 74 w 97"/>
                <a:gd name="T15" fmla="*/ 17 h 105"/>
                <a:gd name="T16" fmla="*/ 92 w 97"/>
                <a:gd name="T17" fmla="*/ 0 h 105"/>
                <a:gd name="T18" fmla="*/ 90 w 97"/>
                <a:gd name="T19" fmla="*/ 11 h 105"/>
                <a:gd name="T20" fmla="*/ 91 w 97"/>
                <a:gd name="T21" fmla="*/ 15 h 105"/>
                <a:gd name="T22" fmla="*/ 88 w 97"/>
                <a:gd name="T23" fmla="*/ 19 h 105"/>
                <a:gd name="T24" fmla="*/ 80 w 97"/>
                <a:gd name="T25" fmla="*/ 25 h 105"/>
                <a:gd name="T26" fmla="*/ 34 w 97"/>
                <a:gd name="T27" fmla="*/ 68 h 105"/>
                <a:gd name="T28" fmla="*/ 34 w 97"/>
                <a:gd name="T29" fmla="*/ 92 h 105"/>
                <a:gd name="T30" fmla="*/ 40 w 97"/>
                <a:gd name="T31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05">
                  <a:moveTo>
                    <a:pt x="40" y="104"/>
                  </a:moveTo>
                  <a:cubicBezTo>
                    <a:pt x="37" y="105"/>
                    <a:pt x="36" y="99"/>
                    <a:pt x="32" y="100"/>
                  </a:cubicBezTo>
                  <a:cubicBezTo>
                    <a:pt x="25" y="95"/>
                    <a:pt x="20" y="88"/>
                    <a:pt x="21" y="78"/>
                  </a:cubicBezTo>
                  <a:cubicBezTo>
                    <a:pt x="21" y="76"/>
                    <a:pt x="20" y="75"/>
                    <a:pt x="18" y="75"/>
                  </a:cubicBezTo>
                  <a:cubicBezTo>
                    <a:pt x="13" y="74"/>
                    <a:pt x="8" y="79"/>
                    <a:pt x="3" y="75"/>
                  </a:cubicBezTo>
                  <a:cubicBezTo>
                    <a:pt x="1" y="74"/>
                    <a:pt x="0" y="73"/>
                    <a:pt x="2" y="71"/>
                  </a:cubicBezTo>
                  <a:cubicBezTo>
                    <a:pt x="15" y="72"/>
                    <a:pt x="23" y="63"/>
                    <a:pt x="32" y="55"/>
                  </a:cubicBezTo>
                  <a:cubicBezTo>
                    <a:pt x="46" y="43"/>
                    <a:pt x="60" y="30"/>
                    <a:pt x="74" y="17"/>
                  </a:cubicBezTo>
                  <a:cubicBezTo>
                    <a:pt x="81" y="12"/>
                    <a:pt x="86" y="5"/>
                    <a:pt x="92" y="0"/>
                  </a:cubicBezTo>
                  <a:cubicBezTo>
                    <a:pt x="97" y="4"/>
                    <a:pt x="90" y="7"/>
                    <a:pt x="90" y="11"/>
                  </a:cubicBezTo>
                  <a:cubicBezTo>
                    <a:pt x="91" y="12"/>
                    <a:pt x="88" y="14"/>
                    <a:pt x="91" y="15"/>
                  </a:cubicBezTo>
                  <a:cubicBezTo>
                    <a:pt x="90" y="16"/>
                    <a:pt x="85" y="16"/>
                    <a:pt x="88" y="19"/>
                  </a:cubicBezTo>
                  <a:cubicBezTo>
                    <a:pt x="87" y="23"/>
                    <a:pt x="83" y="23"/>
                    <a:pt x="80" y="25"/>
                  </a:cubicBezTo>
                  <a:cubicBezTo>
                    <a:pt x="65" y="39"/>
                    <a:pt x="49" y="53"/>
                    <a:pt x="34" y="68"/>
                  </a:cubicBezTo>
                  <a:cubicBezTo>
                    <a:pt x="26" y="76"/>
                    <a:pt x="26" y="83"/>
                    <a:pt x="34" y="92"/>
                  </a:cubicBezTo>
                  <a:cubicBezTo>
                    <a:pt x="37" y="96"/>
                    <a:pt x="42" y="98"/>
                    <a:pt x="4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2C478DE9-2595-4F85-9D09-7843CD701338}"/>
                </a:ext>
              </a:extLst>
            </p:cNvPr>
            <p:cNvSpPr/>
            <p:nvPr userDrawn="1"/>
          </p:nvSpPr>
          <p:spPr bwMode="auto">
            <a:xfrm>
              <a:off x="1748719" y="1062996"/>
              <a:ext cx="164707" cy="147646"/>
            </a:xfrm>
            <a:custGeom>
              <a:avLst/>
              <a:gdLst>
                <a:gd name="T0" fmla="*/ 11 w 106"/>
                <a:gd name="T1" fmla="*/ 86 h 95"/>
                <a:gd name="T2" fmla="*/ 20 w 106"/>
                <a:gd name="T3" fmla="*/ 90 h 95"/>
                <a:gd name="T4" fmla="*/ 26 w 106"/>
                <a:gd name="T5" fmla="*/ 90 h 95"/>
                <a:gd name="T6" fmla="*/ 14 w 106"/>
                <a:gd name="T7" fmla="*/ 93 h 95"/>
                <a:gd name="T8" fmla="*/ 8 w 106"/>
                <a:gd name="T9" fmla="*/ 71 h 95"/>
                <a:gd name="T10" fmla="*/ 26 w 106"/>
                <a:gd name="T11" fmla="*/ 53 h 95"/>
                <a:gd name="T12" fmla="*/ 74 w 106"/>
                <a:gd name="T13" fmla="*/ 10 h 95"/>
                <a:gd name="T14" fmla="*/ 81 w 106"/>
                <a:gd name="T15" fmla="*/ 4 h 95"/>
                <a:gd name="T16" fmla="*/ 102 w 106"/>
                <a:gd name="T17" fmla="*/ 7 h 95"/>
                <a:gd name="T18" fmla="*/ 98 w 106"/>
                <a:gd name="T19" fmla="*/ 26 h 95"/>
                <a:gd name="T20" fmla="*/ 97 w 106"/>
                <a:gd name="T21" fmla="*/ 23 h 95"/>
                <a:gd name="T22" fmla="*/ 100 w 106"/>
                <a:gd name="T23" fmla="*/ 15 h 95"/>
                <a:gd name="T24" fmla="*/ 97 w 106"/>
                <a:gd name="T25" fmla="*/ 12 h 95"/>
                <a:gd name="T26" fmla="*/ 82 w 106"/>
                <a:gd name="T27" fmla="*/ 12 h 95"/>
                <a:gd name="T28" fmla="*/ 64 w 106"/>
                <a:gd name="T29" fmla="*/ 28 h 95"/>
                <a:gd name="T30" fmla="*/ 16 w 106"/>
                <a:gd name="T31" fmla="*/ 71 h 95"/>
                <a:gd name="T32" fmla="*/ 11 w 106"/>
                <a:gd name="T33" fmla="*/ 83 h 95"/>
                <a:gd name="T34" fmla="*/ 11 w 106"/>
                <a:gd name="T35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95">
                  <a:moveTo>
                    <a:pt x="11" y="86"/>
                  </a:moveTo>
                  <a:cubicBezTo>
                    <a:pt x="12" y="92"/>
                    <a:pt x="16" y="90"/>
                    <a:pt x="20" y="90"/>
                  </a:cubicBezTo>
                  <a:cubicBezTo>
                    <a:pt x="22" y="90"/>
                    <a:pt x="24" y="88"/>
                    <a:pt x="26" y="90"/>
                  </a:cubicBezTo>
                  <a:cubicBezTo>
                    <a:pt x="22" y="91"/>
                    <a:pt x="19" y="95"/>
                    <a:pt x="14" y="93"/>
                  </a:cubicBezTo>
                  <a:cubicBezTo>
                    <a:pt x="4" y="90"/>
                    <a:pt x="0" y="80"/>
                    <a:pt x="8" y="71"/>
                  </a:cubicBezTo>
                  <a:cubicBezTo>
                    <a:pt x="13" y="65"/>
                    <a:pt x="20" y="59"/>
                    <a:pt x="26" y="53"/>
                  </a:cubicBezTo>
                  <a:cubicBezTo>
                    <a:pt x="42" y="39"/>
                    <a:pt x="58" y="25"/>
                    <a:pt x="74" y="10"/>
                  </a:cubicBezTo>
                  <a:cubicBezTo>
                    <a:pt x="76" y="8"/>
                    <a:pt x="79" y="6"/>
                    <a:pt x="81" y="4"/>
                  </a:cubicBezTo>
                  <a:cubicBezTo>
                    <a:pt x="89" y="0"/>
                    <a:pt x="97" y="1"/>
                    <a:pt x="102" y="7"/>
                  </a:cubicBezTo>
                  <a:cubicBezTo>
                    <a:pt x="106" y="13"/>
                    <a:pt x="105" y="19"/>
                    <a:pt x="98" y="26"/>
                  </a:cubicBezTo>
                  <a:cubicBezTo>
                    <a:pt x="96" y="26"/>
                    <a:pt x="96" y="25"/>
                    <a:pt x="97" y="23"/>
                  </a:cubicBezTo>
                  <a:cubicBezTo>
                    <a:pt x="100" y="21"/>
                    <a:pt x="100" y="18"/>
                    <a:pt x="100" y="15"/>
                  </a:cubicBezTo>
                  <a:cubicBezTo>
                    <a:pt x="99" y="14"/>
                    <a:pt x="98" y="13"/>
                    <a:pt x="97" y="12"/>
                  </a:cubicBezTo>
                  <a:cubicBezTo>
                    <a:pt x="92" y="7"/>
                    <a:pt x="87" y="9"/>
                    <a:pt x="82" y="12"/>
                  </a:cubicBezTo>
                  <a:cubicBezTo>
                    <a:pt x="76" y="17"/>
                    <a:pt x="70" y="23"/>
                    <a:pt x="64" y="28"/>
                  </a:cubicBezTo>
                  <a:cubicBezTo>
                    <a:pt x="48" y="42"/>
                    <a:pt x="32" y="57"/>
                    <a:pt x="16" y="71"/>
                  </a:cubicBezTo>
                  <a:cubicBezTo>
                    <a:pt x="13" y="74"/>
                    <a:pt x="11" y="78"/>
                    <a:pt x="11" y="83"/>
                  </a:cubicBezTo>
                  <a:cubicBezTo>
                    <a:pt x="11" y="84"/>
                    <a:pt x="11" y="85"/>
                    <a:pt x="1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11858783-8EBE-4798-82F2-FFB002D17A8B}"/>
                </a:ext>
              </a:extLst>
            </p:cNvPr>
            <p:cNvSpPr/>
            <p:nvPr userDrawn="1"/>
          </p:nvSpPr>
          <p:spPr bwMode="auto">
            <a:xfrm>
              <a:off x="2049916" y="1382567"/>
              <a:ext cx="169300" cy="157489"/>
            </a:xfrm>
            <a:custGeom>
              <a:avLst/>
              <a:gdLst>
                <a:gd name="T0" fmla="*/ 0 w 109"/>
                <a:gd name="T1" fmla="*/ 99 h 101"/>
                <a:gd name="T2" fmla="*/ 0 w 109"/>
                <a:gd name="T3" fmla="*/ 94 h 101"/>
                <a:gd name="T4" fmla="*/ 16 w 109"/>
                <a:gd name="T5" fmla="*/ 77 h 101"/>
                <a:gd name="T6" fmla="*/ 70 w 109"/>
                <a:gd name="T7" fmla="*/ 29 h 101"/>
                <a:gd name="T8" fmla="*/ 100 w 109"/>
                <a:gd name="T9" fmla="*/ 1 h 101"/>
                <a:gd name="T10" fmla="*/ 103 w 109"/>
                <a:gd name="T11" fmla="*/ 0 h 101"/>
                <a:gd name="T12" fmla="*/ 107 w 109"/>
                <a:gd name="T13" fmla="*/ 5 h 101"/>
                <a:gd name="T14" fmla="*/ 108 w 109"/>
                <a:gd name="T15" fmla="*/ 8 h 101"/>
                <a:gd name="T16" fmla="*/ 108 w 109"/>
                <a:gd name="T17" fmla="*/ 8 h 101"/>
                <a:gd name="T18" fmla="*/ 79 w 109"/>
                <a:gd name="T19" fmla="*/ 33 h 101"/>
                <a:gd name="T20" fmla="*/ 8 w 109"/>
                <a:gd name="T21" fmla="*/ 96 h 101"/>
                <a:gd name="T22" fmla="*/ 1 w 109"/>
                <a:gd name="T23" fmla="*/ 99 h 101"/>
                <a:gd name="T24" fmla="*/ 0 w 109"/>
                <a:gd name="T25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00">
                  <a:moveTo>
                    <a:pt x="0" y="99"/>
                  </a:moveTo>
                  <a:cubicBezTo>
                    <a:pt x="0" y="97"/>
                    <a:pt x="3" y="96"/>
                    <a:pt x="0" y="94"/>
                  </a:cubicBezTo>
                  <a:cubicBezTo>
                    <a:pt x="3" y="87"/>
                    <a:pt x="10" y="82"/>
                    <a:pt x="16" y="77"/>
                  </a:cubicBezTo>
                  <a:cubicBezTo>
                    <a:pt x="34" y="61"/>
                    <a:pt x="52" y="45"/>
                    <a:pt x="70" y="29"/>
                  </a:cubicBezTo>
                  <a:cubicBezTo>
                    <a:pt x="80" y="20"/>
                    <a:pt x="90" y="11"/>
                    <a:pt x="100" y="1"/>
                  </a:cubicBezTo>
                  <a:cubicBezTo>
                    <a:pt x="101" y="0"/>
                    <a:pt x="102" y="0"/>
                    <a:pt x="103" y="0"/>
                  </a:cubicBezTo>
                  <a:cubicBezTo>
                    <a:pt x="104" y="2"/>
                    <a:pt x="104" y="4"/>
                    <a:pt x="107" y="5"/>
                  </a:cubicBezTo>
                  <a:cubicBezTo>
                    <a:pt x="109" y="6"/>
                    <a:pt x="108" y="7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97" y="15"/>
                    <a:pt x="89" y="25"/>
                    <a:pt x="79" y="33"/>
                  </a:cubicBezTo>
                  <a:cubicBezTo>
                    <a:pt x="55" y="54"/>
                    <a:pt x="32" y="76"/>
                    <a:pt x="8" y="96"/>
                  </a:cubicBezTo>
                  <a:cubicBezTo>
                    <a:pt x="6" y="98"/>
                    <a:pt x="4" y="101"/>
                    <a:pt x="1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62" name="Freeform 116">
              <a:extLst>
                <a:ext uri="{FF2B5EF4-FFF2-40B4-BE49-F238E27FC236}">
                  <a16:creationId xmlns:a16="http://schemas.microsoft.com/office/drawing/2014/main" id="{6950318D-5E6C-4420-B023-5103861EB46D}"/>
                </a:ext>
              </a:extLst>
            </p:cNvPr>
            <p:cNvSpPr/>
            <p:nvPr userDrawn="1"/>
          </p:nvSpPr>
          <p:spPr bwMode="auto">
            <a:xfrm>
              <a:off x="1980358" y="1583366"/>
              <a:ext cx="83338" cy="83994"/>
            </a:xfrm>
            <a:custGeom>
              <a:avLst/>
              <a:gdLst>
                <a:gd name="T0" fmla="*/ 15 w 54"/>
                <a:gd name="T1" fmla="*/ 47 h 54"/>
                <a:gd name="T2" fmla="*/ 17 w 54"/>
                <a:gd name="T3" fmla="*/ 51 h 54"/>
                <a:gd name="T4" fmla="*/ 17 w 54"/>
                <a:gd name="T5" fmla="*/ 54 h 54"/>
                <a:gd name="T6" fmla="*/ 13 w 54"/>
                <a:gd name="T7" fmla="*/ 53 h 54"/>
                <a:gd name="T8" fmla="*/ 7 w 54"/>
                <a:gd name="T9" fmla="*/ 44 h 54"/>
                <a:gd name="T10" fmla="*/ 8 w 54"/>
                <a:gd name="T11" fmla="*/ 19 h 54"/>
                <a:gd name="T12" fmla="*/ 22 w 54"/>
                <a:gd name="T13" fmla="*/ 7 h 54"/>
                <a:gd name="T14" fmla="*/ 37 w 54"/>
                <a:gd name="T15" fmla="*/ 3 h 54"/>
                <a:gd name="T16" fmla="*/ 54 w 54"/>
                <a:gd name="T17" fmla="*/ 0 h 54"/>
                <a:gd name="T18" fmla="*/ 43 w 54"/>
                <a:gd name="T19" fmla="*/ 9 h 54"/>
                <a:gd name="T20" fmla="*/ 37 w 54"/>
                <a:gd name="T21" fmla="*/ 8 h 54"/>
                <a:gd name="T22" fmla="*/ 14 w 54"/>
                <a:gd name="T23" fmla="*/ 23 h 54"/>
                <a:gd name="T24" fmla="*/ 13 w 54"/>
                <a:gd name="T25" fmla="*/ 41 h 54"/>
                <a:gd name="T26" fmla="*/ 15 w 54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4">
                  <a:moveTo>
                    <a:pt x="15" y="47"/>
                  </a:moveTo>
                  <a:cubicBezTo>
                    <a:pt x="16" y="48"/>
                    <a:pt x="16" y="50"/>
                    <a:pt x="17" y="51"/>
                  </a:cubicBezTo>
                  <a:cubicBezTo>
                    <a:pt x="17" y="52"/>
                    <a:pt x="18" y="53"/>
                    <a:pt x="17" y="54"/>
                  </a:cubicBezTo>
                  <a:cubicBezTo>
                    <a:pt x="16" y="54"/>
                    <a:pt x="14" y="53"/>
                    <a:pt x="13" y="53"/>
                  </a:cubicBezTo>
                  <a:cubicBezTo>
                    <a:pt x="12" y="49"/>
                    <a:pt x="9" y="47"/>
                    <a:pt x="7" y="44"/>
                  </a:cubicBezTo>
                  <a:cubicBezTo>
                    <a:pt x="0" y="36"/>
                    <a:pt x="0" y="26"/>
                    <a:pt x="8" y="19"/>
                  </a:cubicBezTo>
                  <a:cubicBezTo>
                    <a:pt x="12" y="15"/>
                    <a:pt x="17" y="11"/>
                    <a:pt x="22" y="7"/>
                  </a:cubicBezTo>
                  <a:cubicBezTo>
                    <a:pt x="26" y="3"/>
                    <a:pt x="32" y="1"/>
                    <a:pt x="37" y="3"/>
                  </a:cubicBezTo>
                  <a:cubicBezTo>
                    <a:pt x="45" y="8"/>
                    <a:pt x="49" y="4"/>
                    <a:pt x="54" y="0"/>
                  </a:cubicBezTo>
                  <a:cubicBezTo>
                    <a:pt x="53" y="6"/>
                    <a:pt x="48" y="10"/>
                    <a:pt x="43" y="9"/>
                  </a:cubicBezTo>
                  <a:cubicBezTo>
                    <a:pt x="41" y="9"/>
                    <a:pt x="39" y="7"/>
                    <a:pt x="37" y="8"/>
                  </a:cubicBezTo>
                  <a:cubicBezTo>
                    <a:pt x="27" y="10"/>
                    <a:pt x="20" y="16"/>
                    <a:pt x="14" y="23"/>
                  </a:cubicBezTo>
                  <a:cubicBezTo>
                    <a:pt x="8" y="30"/>
                    <a:pt x="8" y="34"/>
                    <a:pt x="13" y="41"/>
                  </a:cubicBezTo>
                  <a:cubicBezTo>
                    <a:pt x="14" y="43"/>
                    <a:pt x="16" y="44"/>
                    <a:pt x="1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64" name="Freeform 118">
              <a:extLst>
                <a:ext uri="{FF2B5EF4-FFF2-40B4-BE49-F238E27FC236}">
                  <a16:creationId xmlns:a16="http://schemas.microsoft.com/office/drawing/2014/main" id="{9174717A-AC0A-48CC-8951-FE7447C45CD2}"/>
                </a:ext>
              </a:extLst>
            </p:cNvPr>
            <p:cNvSpPr/>
            <p:nvPr userDrawn="1"/>
          </p:nvSpPr>
          <p:spPr bwMode="auto">
            <a:xfrm>
              <a:off x="2795362" y="2173948"/>
              <a:ext cx="46590" cy="87275"/>
            </a:xfrm>
            <a:custGeom>
              <a:avLst/>
              <a:gdLst>
                <a:gd name="T0" fmla="*/ 3 w 30"/>
                <a:gd name="T1" fmla="*/ 56 h 56"/>
                <a:gd name="T2" fmla="*/ 3 w 30"/>
                <a:gd name="T3" fmla="*/ 46 h 56"/>
                <a:gd name="T4" fmla="*/ 7 w 30"/>
                <a:gd name="T5" fmla="*/ 38 h 56"/>
                <a:gd name="T6" fmla="*/ 15 w 30"/>
                <a:gd name="T7" fmla="*/ 28 h 56"/>
                <a:gd name="T8" fmla="*/ 18 w 30"/>
                <a:gd name="T9" fmla="*/ 12 h 56"/>
                <a:gd name="T10" fmla="*/ 2 w 30"/>
                <a:gd name="T11" fmla="*/ 10 h 56"/>
                <a:gd name="T12" fmla="*/ 0 w 30"/>
                <a:gd name="T13" fmla="*/ 9 h 56"/>
                <a:gd name="T14" fmla="*/ 6 w 30"/>
                <a:gd name="T15" fmla="*/ 2 h 56"/>
                <a:gd name="T16" fmla="*/ 24 w 30"/>
                <a:gd name="T17" fmla="*/ 25 h 56"/>
                <a:gd name="T18" fmla="*/ 7 w 30"/>
                <a:gd name="T19" fmla="*/ 48 h 56"/>
                <a:gd name="T20" fmla="*/ 6 w 30"/>
                <a:gd name="T21" fmla="*/ 53 h 56"/>
                <a:gd name="T22" fmla="*/ 6 w 30"/>
                <a:gd name="T23" fmla="*/ 56 h 56"/>
                <a:gd name="T24" fmla="*/ 3 w 30"/>
                <a:gd name="T25" fmla="*/ 56 h 56"/>
                <a:gd name="T26" fmla="*/ 3 w 3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56">
                  <a:moveTo>
                    <a:pt x="3" y="56"/>
                  </a:moveTo>
                  <a:cubicBezTo>
                    <a:pt x="2" y="52"/>
                    <a:pt x="2" y="49"/>
                    <a:pt x="3" y="46"/>
                  </a:cubicBezTo>
                  <a:cubicBezTo>
                    <a:pt x="2" y="42"/>
                    <a:pt x="5" y="41"/>
                    <a:pt x="7" y="38"/>
                  </a:cubicBezTo>
                  <a:cubicBezTo>
                    <a:pt x="10" y="35"/>
                    <a:pt x="14" y="32"/>
                    <a:pt x="15" y="28"/>
                  </a:cubicBezTo>
                  <a:cubicBezTo>
                    <a:pt x="17" y="22"/>
                    <a:pt x="22" y="17"/>
                    <a:pt x="18" y="12"/>
                  </a:cubicBezTo>
                  <a:cubicBezTo>
                    <a:pt x="14" y="6"/>
                    <a:pt x="7" y="10"/>
                    <a:pt x="2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5"/>
                    <a:pt x="4" y="5"/>
                    <a:pt x="6" y="2"/>
                  </a:cubicBezTo>
                  <a:cubicBezTo>
                    <a:pt x="23" y="0"/>
                    <a:pt x="30" y="9"/>
                    <a:pt x="24" y="25"/>
                  </a:cubicBezTo>
                  <a:cubicBezTo>
                    <a:pt x="21" y="34"/>
                    <a:pt x="15" y="42"/>
                    <a:pt x="7" y="48"/>
                  </a:cubicBezTo>
                  <a:cubicBezTo>
                    <a:pt x="5" y="50"/>
                    <a:pt x="3" y="51"/>
                    <a:pt x="6" y="53"/>
                  </a:cubicBezTo>
                  <a:cubicBezTo>
                    <a:pt x="6" y="54"/>
                    <a:pt x="6" y="55"/>
                    <a:pt x="6" y="56"/>
                  </a:cubicBezTo>
                  <a:cubicBezTo>
                    <a:pt x="5" y="56"/>
                    <a:pt x="4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73" name="Freeform 127">
              <a:extLst>
                <a:ext uri="{FF2B5EF4-FFF2-40B4-BE49-F238E27FC236}">
                  <a16:creationId xmlns:a16="http://schemas.microsoft.com/office/drawing/2014/main" id="{0759F1FB-F524-4523-8572-31930B6742F6}"/>
                </a:ext>
              </a:extLst>
            </p:cNvPr>
            <p:cNvSpPr/>
            <p:nvPr userDrawn="1"/>
          </p:nvSpPr>
          <p:spPr bwMode="auto">
            <a:xfrm>
              <a:off x="1922612" y="1671953"/>
              <a:ext cx="669327" cy="815661"/>
            </a:xfrm>
            <a:custGeom>
              <a:avLst/>
              <a:gdLst>
                <a:gd name="T0" fmla="*/ 284 w 431"/>
                <a:gd name="T1" fmla="*/ 402 h 525"/>
                <a:gd name="T2" fmla="*/ 314 w 431"/>
                <a:gd name="T3" fmla="*/ 388 h 525"/>
                <a:gd name="T4" fmla="*/ 431 w 431"/>
                <a:gd name="T5" fmla="*/ 519 h 525"/>
                <a:gd name="T6" fmla="*/ 412 w 431"/>
                <a:gd name="T7" fmla="*/ 523 h 525"/>
                <a:gd name="T8" fmla="*/ 393 w 431"/>
                <a:gd name="T9" fmla="*/ 524 h 525"/>
                <a:gd name="T10" fmla="*/ 385 w 431"/>
                <a:gd name="T11" fmla="*/ 518 h 525"/>
                <a:gd name="T12" fmla="*/ 373 w 431"/>
                <a:gd name="T13" fmla="*/ 474 h 525"/>
                <a:gd name="T14" fmla="*/ 347 w 431"/>
                <a:gd name="T15" fmla="*/ 449 h 525"/>
                <a:gd name="T16" fmla="*/ 310 w 431"/>
                <a:gd name="T17" fmla="*/ 451 h 525"/>
                <a:gd name="T18" fmla="*/ 252 w 431"/>
                <a:gd name="T19" fmla="*/ 500 h 525"/>
                <a:gd name="T20" fmla="*/ 243 w 431"/>
                <a:gd name="T21" fmla="*/ 505 h 525"/>
                <a:gd name="T22" fmla="*/ 147 w 431"/>
                <a:gd name="T23" fmla="*/ 452 h 525"/>
                <a:gd name="T24" fmla="*/ 15 w 431"/>
                <a:gd name="T25" fmla="*/ 237 h 525"/>
                <a:gd name="T26" fmla="*/ 45 w 431"/>
                <a:gd name="T27" fmla="*/ 16 h 525"/>
                <a:gd name="T28" fmla="*/ 49 w 431"/>
                <a:gd name="T29" fmla="*/ 8 h 525"/>
                <a:gd name="T30" fmla="*/ 55 w 431"/>
                <a:gd name="T31" fmla="*/ 0 h 525"/>
                <a:gd name="T32" fmla="*/ 65 w 431"/>
                <a:gd name="T33" fmla="*/ 11 h 525"/>
                <a:gd name="T34" fmla="*/ 65 w 431"/>
                <a:gd name="T35" fmla="*/ 20 h 525"/>
                <a:gd name="T36" fmla="*/ 73 w 431"/>
                <a:gd name="T37" fmla="*/ 69 h 525"/>
                <a:gd name="T38" fmla="*/ 77 w 431"/>
                <a:gd name="T39" fmla="*/ 73 h 525"/>
                <a:gd name="T40" fmla="*/ 121 w 431"/>
                <a:gd name="T41" fmla="*/ 84 h 525"/>
                <a:gd name="T42" fmla="*/ 134 w 431"/>
                <a:gd name="T43" fmla="*/ 88 h 525"/>
                <a:gd name="T44" fmla="*/ 142 w 431"/>
                <a:gd name="T45" fmla="*/ 96 h 525"/>
                <a:gd name="T46" fmla="*/ 140 w 431"/>
                <a:gd name="T47" fmla="*/ 106 h 525"/>
                <a:gd name="T48" fmla="*/ 120 w 431"/>
                <a:gd name="T49" fmla="*/ 128 h 525"/>
                <a:gd name="T50" fmla="*/ 113 w 431"/>
                <a:gd name="T51" fmla="*/ 198 h 525"/>
                <a:gd name="T52" fmla="*/ 129 w 431"/>
                <a:gd name="T53" fmla="*/ 268 h 525"/>
                <a:gd name="T54" fmla="*/ 217 w 431"/>
                <a:gd name="T55" fmla="*/ 374 h 525"/>
                <a:gd name="T56" fmla="*/ 267 w 431"/>
                <a:gd name="T57" fmla="*/ 399 h 525"/>
                <a:gd name="T58" fmla="*/ 284 w 431"/>
                <a:gd name="T59" fmla="*/ 402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1" h="525">
                  <a:moveTo>
                    <a:pt x="284" y="402"/>
                  </a:moveTo>
                  <a:cubicBezTo>
                    <a:pt x="299" y="406"/>
                    <a:pt x="310" y="402"/>
                    <a:pt x="314" y="388"/>
                  </a:cubicBezTo>
                  <a:cubicBezTo>
                    <a:pt x="353" y="431"/>
                    <a:pt x="392" y="474"/>
                    <a:pt x="431" y="519"/>
                  </a:cubicBezTo>
                  <a:cubicBezTo>
                    <a:pt x="424" y="520"/>
                    <a:pt x="418" y="521"/>
                    <a:pt x="412" y="523"/>
                  </a:cubicBezTo>
                  <a:cubicBezTo>
                    <a:pt x="406" y="523"/>
                    <a:pt x="399" y="524"/>
                    <a:pt x="393" y="524"/>
                  </a:cubicBezTo>
                  <a:cubicBezTo>
                    <a:pt x="388" y="525"/>
                    <a:pt x="386" y="524"/>
                    <a:pt x="385" y="518"/>
                  </a:cubicBezTo>
                  <a:cubicBezTo>
                    <a:pt x="384" y="503"/>
                    <a:pt x="380" y="488"/>
                    <a:pt x="373" y="474"/>
                  </a:cubicBezTo>
                  <a:cubicBezTo>
                    <a:pt x="367" y="463"/>
                    <a:pt x="360" y="453"/>
                    <a:pt x="347" y="449"/>
                  </a:cubicBezTo>
                  <a:cubicBezTo>
                    <a:pt x="334" y="443"/>
                    <a:pt x="322" y="446"/>
                    <a:pt x="310" y="451"/>
                  </a:cubicBezTo>
                  <a:cubicBezTo>
                    <a:pt x="286" y="462"/>
                    <a:pt x="267" y="479"/>
                    <a:pt x="252" y="500"/>
                  </a:cubicBezTo>
                  <a:cubicBezTo>
                    <a:pt x="250" y="503"/>
                    <a:pt x="248" y="507"/>
                    <a:pt x="243" y="505"/>
                  </a:cubicBezTo>
                  <a:cubicBezTo>
                    <a:pt x="209" y="492"/>
                    <a:pt x="176" y="475"/>
                    <a:pt x="147" y="452"/>
                  </a:cubicBezTo>
                  <a:cubicBezTo>
                    <a:pt x="76" y="397"/>
                    <a:pt x="32" y="325"/>
                    <a:pt x="15" y="237"/>
                  </a:cubicBezTo>
                  <a:cubicBezTo>
                    <a:pt x="0" y="160"/>
                    <a:pt x="13" y="87"/>
                    <a:pt x="45" y="16"/>
                  </a:cubicBezTo>
                  <a:cubicBezTo>
                    <a:pt x="47" y="13"/>
                    <a:pt x="48" y="10"/>
                    <a:pt x="49" y="8"/>
                  </a:cubicBezTo>
                  <a:cubicBezTo>
                    <a:pt x="51" y="5"/>
                    <a:pt x="52" y="3"/>
                    <a:pt x="55" y="0"/>
                  </a:cubicBezTo>
                  <a:cubicBezTo>
                    <a:pt x="58" y="4"/>
                    <a:pt x="61" y="8"/>
                    <a:pt x="65" y="11"/>
                  </a:cubicBezTo>
                  <a:cubicBezTo>
                    <a:pt x="68" y="14"/>
                    <a:pt x="66" y="17"/>
                    <a:pt x="65" y="20"/>
                  </a:cubicBezTo>
                  <a:cubicBezTo>
                    <a:pt x="58" y="38"/>
                    <a:pt x="60" y="54"/>
                    <a:pt x="73" y="69"/>
                  </a:cubicBezTo>
                  <a:cubicBezTo>
                    <a:pt x="74" y="71"/>
                    <a:pt x="76" y="72"/>
                    <a:pt x="77" y="73"/>
                  </a:cubicBezTo>
                  <a:cubicBezTo>
                    <a:pt x="90" y="86"/>
                    <a:pt x="105" y="88"/>
                    <a:pt x="121" y="84"/>
                  </a:cubicBezTo>
                  <a:cubicBezTo>
                    <a:pt x="127" y="82"/>
                    <a:pt x="130" y="83"/>
                    <a:pt x="134" y="88"/>
                  </a:cubicBezTo>
                  <a:cubicBezTo>
                    <a:pt x="136" y="91"/>
                    <a:pt x="139" y="94"/>
                    <a:pt x="142" y="96"/>
                  </a:cubicBezTo>
                  <a:cubicBezTo>
                    <a:pt x="147" y="101"/>
                    <a:pt x="146" y="104"/>
                    <a:pt x="140" y="106"/>
                  </a:cubicBezTo>
                  <a:cubicBezTo>
                    <a:pt x="127" y="108"/>
                    <a:pt x="122" y="117"/>
                    <a:pt x="120" y="128"/>
                  </a:cubicBezTo>
                  <a:cubicBezTo>
                    <a:pt x="114" y="151"/>
                    <a:pt x="111" y="174"/>
                    <a:pt x="113" y="198"/>
                  </a:cubicBezTo>
                  <a:cubicBezTo>
                    <a:pt x="116" y="222"/>
                    <a:pt x="120" y="246"/>
                    <a:pt x="129" y="268"/>
                  </a:cubicBezTo>
                  <a:cubicBezTo>
                    <a:pt x="146" y="314"/>
                    <a:pt x="176" y="348"/>
                    <a:pt x="217" y="374"/>
                  </a:cubicBezTo>
                  <a:cubicBezTo>
                    <a:pt x="233" y="384"/>
                    <a:pt x="248" y="394"/>
                    <a:pt x="267" y="399"/>
                  </a:cubicBezTo>
                  <a:cubicBezTo>
                    <a:pt x="272" y="400"/>
                    <a:pt x="278" y="402"/>
                    <a:pt x="284" y="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74" name="Freeform 128">
              <a:extLst>
                <a:ext uri="{FF2B5EF4-FFF2-40B4-BE49-F238E27FC236}">
                  <a16:creationId xmlns:a16="http://schemas.microsoft.com/office/drawing/2014/main" id="{076FCAC6-D795-47F2-AC15-4C3CE279CE27}"/>
                </a:ext>
              </a:extLst>
            </p:cNvPr>
            <p:cNvSpPr/>
            <p:nvPr userDrawn="1"/>
          </p:nvSpPr>
          <p:spPr bwMode="auto">
            <a:xfrm>
              <a:off x="1977077" y="2755344"/>
              <a:ext cx="1078798" cy="167332"/>
            </a:xfrm>
            <a:custGeom>
              <a:avLst/>
              <a:gdLst>
                <a:gd name="T0" fmla="*/ 0 w 695"/>
                <a:gd name="T1" fmla="*/ 45 h 108"/>
                <a:gd name="T2" fmla="*/ 48 w 695"/>
                <a:gd name="T3" fmla="*/ 0 h 108"/>
                <a:gd name="T4" fmla="*/ 65 w 695"/>
                <a:gd name="T5" fmla="*/ 8 h 108"/>
                <a:gd name="T6" fmla="*/ 80 w 695"/>
                <a:gd name="T7" fmla="*/ 8 h 108"/>
                <a:gd name="T8" fmla="*/ 446 w 695"/>
                <a:gd name="T9" fmla="*/ 8 h 108"/>
                <a:gd name="T10" fmla="*/ 468 w 695"/>
                <a:gd name="T11" fmla="*/ 8 h 108"/>
                <a:gd name="T12" fmla="*/ 475 w 695"/>
                <a:gd name="T13" fmla="*/ 8 h 108"/>
                <a:gd name="T14" fmla="*/ 492 w 695"/>
                <a:gd name="T15" fmla="*/ 8 h 108"/>
                <a:gd name="T16" fmla="*/ 497 w 695"/>
                <a:gd name="T17" fmla="*/ 8 h 108"/>
                <a:gd name="T18" fmla="*/ 521 w 695"/>
                <a:gd name="T19" fmla="*/ 8 h 108"/>
                <a:gd name="T20" fmla="*/ 587 w 695"/>
                <a:gd name="T21" fmla="*/ 8 h 108"/>
                <a:gd name="T22" fmla="*/ 625 w 695"/>
                <a:gd name="T23" fmla="*/ 8 h 108"/>
                <a:gd name="T24" fmla="*/ 658 w 695"/>
                <a:gd name="T25" fmla="*/ 8 h 108"/>
                <a:gd name="T26" fmla="*/ 679 w 695"/>
                <a:gd name="T27" fmla="*/ 22 h 108"/>
                <a:gd name="T28" fmla="*/ 690 w 695"/>
                <a:gd name="T29" fmla="*/ 36 h 108"/>
                <a:gd name="T30" fmla="*/ 690 w 695"/>
                <a:gd name="T31" fmla="*/ 36 h 108"/>
                <a:gd name="T32" fmla="*/ 692 w 695"/>
                <a:gd name="T33" fmla="*/ 91 h 108"/>
                <a:gd name="T34" fmla="*/ 693 w 695"/>
                <a:gd name="T35" fmla="*/ 101 h 108"/>
                <a:gd name="T36" fmla="*/ 688 w 695"/>
                <a:gd name="T37" fmla="*/ 108 h 108"/>
                <a:gd name="T38" fmla="*/ 681 w 695"/>
                <a:gd name="T39" fmla="*/ 108 h 108"/>
                <a:gd name="T40" fmla="*/ 16 w 695"/>
                <a:gd name="T41" fmla="*/ 108 h 108"/>
                <a:gd name="T42" fmla="*/ 13 w 695"/>
                <a:gd name="T43" fmla="*/ 108 h 108"/>
                <a:gd name="T44" fmla="*/ 1 w 695"/>
                <a:gd name="T45" fmla="*/ 95 h 108"/>
                <a:gd name="T46" fmla="*/ 1 w 695"/>
                <a:gd name="T47" fmla="*/ 62 h 108"/>
                <a:gd name="T48" fmla="*/ 0 w 695"/>
                <a:gd name="T49" fmla="*/ 4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108">
                  <a:moveTo>
                    <a:pt x="0" y="45"/>
                  </a:moveTo>
                  <a:cubicBezTo>
                    <a:pt x="7" y="21"/>
                    <a:pt x="24" y="6"/>
                    <a:pt x="48" y="0"/>
                  </a:cubicBezTo>
                  <a:cubicBezTo>
                    <a:pt x="52" y="5"/>
                    <a:pt x="58" y="7"/>
                    <a:pt x="65" y="8"/>
                  </a:cubicBezTo>
                  <a:cubicBezTo>
                    <a:pt x="70" y="8"/>
                    <a:pt x="75" y="8"/>
                    <a:pt x="80" y="8"/>
                  </a:cubicBezTo>
                  <a:cubicBezTo>
                    <a:pt x="202" y="8"/>
                    <a:pt x="324" y="8"/>
                    <a:pt x="446" y="8"/>
                  </a:cubicBezTo>
                  <a:cubicBezTo>
                    <a:pt x="453" y="9"/>
                    <a:pt x="461" y="8"/>
                    <a:pt x="468" y="8"/>
                  </a:cubicBezTo>
                  <a:cubicBezTo>
                    <a:pt x="470" y="8"/>
                    <a:pt x="473" y="8"/>
                    <a:pt x="475" y="8"/>
                  </a:cubicBezTo>
                  <a:cubicBezTo>
                    <a:pt x="481" y="9"/>
                    <a:pt x="486" y="8"/>
                    <a:pt x="492" y="8"/>
                  </a:cubicBezTo>
                  <a:cubicBezTo>
                    <a:pt x="494" y="8"/>
                    <a:pt x="496" y="8"/>
                    <a:pt x="497" y="8"/>
                  </a:cubicBezTo>
                  <a:cubicBezTo>
                    <a:pt x="505" y="8"/>
                    <a:pt x="513" y="9"/>
                    <a:pt x="521" y="8"/>
                  </a:cubicBezTo>
                  <a:cubicBezTo>
                    <a:pt x="543" y="8"/>
                    <a:pt x="565" y="8"/>
                    <a:pt x="587" y="8"/>
                  </a:cubicBezTo>
                  <a:cubicBezTo>
                    <a:pt x="600" y="9"/>
                    <a:pt x="612" y="8"/>
                    <a:pt x="625" y="8"/>
                  </a:cubicBezTo>
                  <a:cubicBezTo>
                    <a:pt x="636" y="8"/>
                    <a:pt x="647" y="8"/>
                    <a:pt x="658" y="8"/>
                  </a:cubicBezTo>
                  <a:cubicBezTo>
                    <a:pt x="667" y="8"/>
                    <a:pt x="674" y="14"/>
                    <a:pt x="679" y="22"/>
                  </a:cubicBezTo>
                  <a:cubicBezTo>
                    <a:pt x="682" y="27"/>
                    <a:pt x="686" y="31"/>
                    <a:pt x="690" y="36"/>
                  </a:cubicBezTo>
                  <a:cubicBezTo>
                    <a:pt x="690" y="36"/>
                    <a:pt x="690" y="36"/>
                    <a:pt x="690" y="36"/>
                  </a:cubicBezTo>
                  <a:cubicBezTo>
                    <a:pt x="695" y="54"/>
                    <a:pt x="693" y="72"/>
                    <a:pt x="692" y="91"/>
                  </a:cubicBezTo>
                  <a:cubicBezTo>
                    <a:pt x="692" y="94"/>
                    <a:pt x="693" y="97"/>
                    <a:pt x="693" y="101"/>
                  </a:cubicBezTo>
                  <a:cubicBezTo>
                    <a:pt x="694" y="105"/>
                    <a:pt x="693" y="108"/>
                    <a:pt x="688" y="108"/>
                  </a:cubicBezTo>
                  <a:cubicBezTo>
                    <a:pt x="685" y="108"/>
                    <a:pt x="683" y="108"/>
                    <a:pt x="681" y="108"/>
                  </a:cubicBezTo>
                  <a:cubicBezTo>
                    <a:pt x="459" y="108"/>
                    <a:pt x="238" y="108"/>
                    <a:pt x="16" y="108"/>
                  </a:cubicBezTo>
                  <a:cubicBezTo>
                    <a:pt x="15" y="108"/>
                    <a:pt x="14" y="108"/>
                    <a:pt x="13" y="108"/>
                  </a:cubicBezTo>
                  <a:cubicBezTo>
                    <a:pt x="3" y="108"/>
                    <a:pt x="1" y="106"/>
                    <a:pt x="1" y="95"/>
                  </a:cubicBezTo>
                  <a:cubicBezTo>
                    <a:pt x="1" y="84"/>
                    <a:pt x="1" y="73"/>
                    <a:pt x="1" y="62"/>
                  </a:cubicBezTo>
                  <a:cubicBezTo>
                    <a:pt x="1" y="57"/>
                    <a:pt x="1" y="5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75" name="Freeform 129">
              <a:extLst>
                <a:ext uri="{FF2B5EF4-FFF2-40B4-BE49-F238E27FC236}">
                  <a16:creationId xmlns:a16="http://schemas.microsoft.com/office/drawing/2014/main" id="{D6AA0046-FBEE-4942-954B-1AA1A5708EF0}"/>
                </a:ext>
              </a:extLst>
            </p:cNvPr>
            <p:cNvSpPr/>
            <p:nvPr userDrawn="1"/>
          </p:nvSpPr>
          <p:spPr bwMode="auto">
            <a:xfrm>
              <a:off x="2173938" y="2372778"/>
              <a:ext cx="720511" cy="370099"/>
            </a:xfrm>
            <a:custGeom>
              <a:avLst/>
              <a:gdLst>
                <a:gd name="T0" fmla="*/ 25 w 464"/>
                <a:gd name="T1" fmla="*/ 199 h 238"/>
                <a:gd name="T2" fmla="*/ 42 w 464"/>
                <a:gd name="T3" fmla="*/ 190 h 238"/>
                <a:gd name="T4" fmla="*/ 48 w 464"/>
                <a:gd name="T5" fmla="*/ 194 h 238"/>
                <a:gd name="T6" fmla="*/ 50 w 464"/>
                <a:gd name="T7" fmla="*/ 202 h 238"/>
                <a:gd name="T8" fmla="*/ 53 w 464"/>
                <a:gd name="T9" fmla="*/ 195 h 238"/>
                <a:gd name="T10" fmla="*/ 83 w 464"/>
                <a:gd name="T11" fmla="*/ 71 h 238"/>
                <a:gd name="T12" fmla="*/ 145 w 464"/>
                <a:gd name="T13" fmla="*/ 7 h 238"/>
                <a:gd name="T14" fmla="*/ 168 w 464"/>
                <a:gd name="T15" fmla="*/ 0 h 238"/>
                <a:gd name="T16" fmla="*/ 170 w 464"/>
                <a:gd name="T17" fmla="*/ 0 h 238"/>
                <a:gd name="T18" fmla="*/ 177 w 464"/>
                <a:gd name="T19" fmla="*/ 13 h 238"/>
                <a:gd name="T20" fmla="*/ 203 w 464"/>
                <a:gd name="T21" fmla="*/ 52 h 238"/>
                <a:gd name="T22" fmla="*/ 214 w 464"/>
                <a:gd name="T23" fmla="*/ 105 h 238"/>
                <a:gd name="T24" fmla="*/ 255 w 464"/>
                <a:gd name="T25" fmla="*/ 180 h 238"/>
                <a:gd name="T26" fmla="*/ 295 w 464"/>
                <a:gd name="T27" fmla="*/ 196 h 238"/>
                <a:gd name="T28" fmla="*/ 422 w 464"/>
                <a:gd name="T29" fmla="*/ 196 h 238"/>
                <a:gd name="T30" fmla="*/ 436 w 464"/>
                <a:gd name="T31" fmla="*/ 197 h 238"/>
                <a:gd name="T32" fmla="*/ 461 w 464"/>
                <a:gd name="T33" fmla="*/ 228 h 238"/>
                <a:gd name="T34" fmla="*/ 454 w 464"/>
                <a:gd name="T35" fmla="*/ 238 h 238"/>
                <a:gd name="T36" fmla="*/ 49 w 464"/>
                <a:gd name="T37" fmla="*/ 238 h 238"/>
                <a:gd name="T38" fmla="*/ 9 w 464"/>
                <a:gd name="T39" fmla="*/ 238 h 238"/>
                <a:gd name="T40" fmla="*/ 3 w 464"/>
                <a:gd name="T41" fmla="*/ 228 h 238"/>
                <a:gd name="T42" fmla="*/ 25 w 464"/>
                <a:gd name="T43" fmla="*/ 19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3" h="238">
                  <a:moveTo>
                    <a:pt x="25" y="199"/>
                  </a:moveTo>
                  <a:cubicBezTo>
                    <a:pt x="31" y="196"/>
                    <a:pt x="36" y="193"/>
                    <a:pt x="42" y="190"/>
                  </a:cubicBezTo>
                  <a:cubicBezTo>
                    <a:pt x="46" y="188"/>
                    <a:pt x="49" y="188"/>
                    <a:pt x="48" y="194"/>
                  </a:cubicBezTo>
                  <a:cubicBezTo>
                    <a:pt x="47" y="197"/>
                    <a:pt x="46" y="202"/>
                    <a:pt x="50" y="202"/>
                  </a:cubicBezTo>
                  <a:cubicBezTo>
                    <a:pt x="54" y="203"/>
                    <a:pt x="53" y="198"/>
                    <a:pt x="53" y="195"/>
                  </a:cubicBezTo>
                  <a:cubicBezTo>
                    <a:pt x="55" y="152"/>
                    <a:pt x="63" y="110"/>
                    <a:pt x="83" y="71"/>
                  </a:cubicBezTo>
                  <a:cubicBezTo>
                    <a:pt x="97" y="44"/>
                    <a:pt x="117" y="22"/>
                    <a:pt x="145" y="7"/>
                  </a:cubicBezTo>
                  <a:cubicBezTo>
                    <a:pt x="152" y="3"/>
                    <a:pt x="160" y="2"/>
                    <a:pt x="168" y="0"/>
                  </a:cubicBezTo>
                  <a:cubicBezTo>
                    <a:pt x="169" y="0"/>
                    <a:pt x="170" y="0"/>
                    <a:pt x="170" y="0"/>
                  </a:cubicBezTo>
                  <a:cubicBezTo>
                    <a:pt x="170" y="6"/>
                    <a:pt x="172" y="10"/>
                    <a:pt x="177" y="13"/>
                  </a:cubicBezTo>
                  <a:cubicBezTo>
                    <a:pt x="192" y="22"/>
                    <a:pt x="199" y="36"/>
                    <a:pt x="203" y="52"/>
                  </a:cubicBezTo>
                  <a:cubicBezTo>
                    <a:pt x="208" y="70"/>
                    <a:pt x="210" y="88"/>
                    <a:pt x="214" y="105"/>
                  </a:cubicBezTo>
                  <a:cubicBezTo>
                    <a:pt x="220" y="134"/>
                    <a:pt x="234" y="159"/>
                    <a:pt x="255" y="180"/>
                  </a:cubicBezTo>
                  <a:cubicBezTo>
                    <a:pt x="266" y="191"/>
                    <a:pt x="279" y="197"/>
                    <a:pt x="295" y="196"/>
                  </a:cubicBezTo>
                  <a:cubicBezTo>
                    <a:pt x="338" y="196"/>
                    <a:pt x="380" y="196"/>
                    <a:pt x="422" y="196"/>
                  </a:cubicBezTo>
                  <a:cubicBezTo>
                    <a:pt x="427" y="196"/>
                    <a:pt x="431" y="197"/>
                    <a:pt x="436" y="197"/>
                  </a:cubicBezTo>
                  <a:cubicBezTo>
                    <a:pt x="448" y="204"/>
                    <a:pt x="457" y="215"/>
                    <a:pt x="461" y="228"/>
                  </a:cubicBezTo>
                  <a:cubicBezTo>
                    <a:pt x="464" y="237"/>
                    <a:pt x="463" y="238"/>
                    <a:pt x="454" y="238"/>
                  </a:cubicBezTo>
                  <a:cubicBezTo>
                    <a:pt x="319" y="238"/>
                    <a:pt x="184" y="238"/>
                    <a:pt x="49" y="238"/>
                  </a:cubicBezTo>
                  <a:cubicBezTo>
                    <a:pt x="36" y="238"/>
                    <a:pt x="23" y="238"/>
                    <a:pt x="9" y="238"/>
                  </a:cubicBezTo>
                  <a:cubicBezTo>
                    <a:pt x="1" y="238"/>
                    <a:pt x="0" y="237"/>
                    <a:pt x="3" y="228"/>
                  </a:cubicBezTo>
                  <a:cubicBezTo>
                    <a:pt x="7" y="216"/>
                    <a:pt x="15" y="207"/>
                    <a:pt x="25" y="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76" name="Freeform 130">
              <a:extLst>
                <a:ext uri="{FF2B5EF4-FFF2-40B4-BE49-F238E27FC236}">
                  <a16:creationId xmlns:a16="http://schemas.microsoft.com/office/drawing/2014/main" id="{32CBEC09-20D3-42A2-B416-48FD1034B510}"/>
                </a:ext>
              </a:extLst>
            </p:cNvPr>
            <p:cNvSpPr/>
            <p:nvPr userDrawn="1"/>
          </p:nvSpPr>
          <p:spPr bwMode="auto">
            <a:xfrm>
              <a:off x="2393110" y="2203478"/>
              <a:ext cx="280855" cy="298572"/>
            </a:xfrm>
            <a:custGeom>
              <a:avLst/>
              <a:gdLst>
                <a:gd name="T0" fmla="*/ 135 w 181"/>
                <a:gd name="T1" fmla="*/ 177 h 192"/>
                <a:gd name="T2" fmla="*/ 71 w 181"/>
                <a:gd name="T3" fmla="*/ 106 h 192"/>
                <a:gd name="T4" fmla="*/ 13 w 181"/>
                <a:gd name="T5" fmla="*/ 41 h 192"/>
                <a:gd name="T6" fmla="*/ 15 w 181"/>
                <a:gd name="T7" fmla="*/ 9 h 192"/>
                <a:gd name="T8" fmla="*/ 18 w 181"/>
                <a:gd name="T9" fmla="*/ 5 h 192"/>
                <a:gd name="T10" fmla="*/ 22 w 181"/>
                <a:gd name="T11" fmla="*/ 2 h 192"/>
                <a:gd name="T12" fmla="*/ 45 w 181"/>
                <a:gd name="T13" fmla="*/ 10 h 192"/>
                <a:gd name="T14" fmla="*/ 121 w 181"/>
                <a:gd name="T15" fmla="*/ 93 h 192"/>
                <a:gd name="T16" fmla="*/ 168 w 181"/>
                <a:gd name="T17" fmla="*/ 146 h 192"/>
                <a:gd name="T18" fmla="*/ 176 w 181"/>
                <a:gd name="T19" fmla="*/ 176 h 192"/>
                <a:gd name="T20" fmla="*/ 167 w 181"/>
                <a:gd name="T21" fmla="*/ 184 h 192"/>
                <a:gd name="T22" fmla="*/ 141 w 181"/>
                <a:gd name="T23" fmla="*/ 183 h 192"/>
                <a:gd name="T24" fmla="*/ 135 w 181"/>
                <a:gd name="T25" fmla="*/ 17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192">
                  <a:moveTo>
                    <a:pt x="135" y="177"/>
                  </a:moveTo>
                  <a:cubicBezTo>
                    <a:pt x="114" y="154"/>
                    <a:pt x="93" y="130"/>
                    <a:pt x="71" y="106"/>
                  </a:cubicBezTo>
                  <a:cubicBezTo>
                    <a:pt x="52" y="84"/>
                    <a:pt x="33" y="62"/>
                    <a:pt x="13" y="41"/>
                  </a:cubicBezTo>
                  <a:cubicBezTo>
                    <a:pt x="3" y="30"/>
                    <a:pt x="0" y="19"/>
                    <a:pt x="15" y="9"/>
                  </a:cubicBezTo>
                  <a:cubicBezTo>
                    <a:pt x="16" y="8"/>
                    <a:pt x="17" y="6"/>
                    <a:pt x="18" y="5"/>
                  </a:cubicBezTo>
                  <a:cubicBezTo>
                    <a:pt x="19" y="4"/>
                    <a:pt x="21" y="3"/>
                    <a:pt x="22" y="2"/>
                  </a:cubicBezTo>
                  <a:cubicBezTo>
                    <a:pt x="31" y="0"/>
                    <a:pt x="38" y="3"/>
                    <a:pt x="45" y="10"/>
                  </a:cubicBezTo>
                  <a:cubicBezTo>
                    <a:pt x="70" y="38"/>
                    <a:pt x="95" y="66"/>
                    <a:pt x="121" y="93"/>
                  </a:cubicBezTo>
                  <a:cubicBezTo>
                    <a:pt x="136" y="111"/>
                    <a:pt x="151" y="129"/>
                    <a:pt x="168" y="146"/>
                  </a:cubicBezTo>
                  <a:cubicBezTo>
                    <a:pt x="176" y="154"/>
                    <a:pt x="181" y="164"/>
                    <a:pt x="176" y="176"/>
                  </a:cubicBezTo>
                  <a:cubicBezTo>
                    <a:pt x="173" y="179"/>
                    <a:pt x="170" y="181"/>
                    <a:pt x="167" y="184"/>
                  </a:cubicBezTo>
                  <a:cubicBezTo>
                    <a:pt x="158" y="192"/>
                    <a:pt x="150" y="192"/>
                    <a:pt x="141" y="183"/>
                  </a:cubicBezTo>
                  <a:cubicBezTo>
                    <a:pt x="139" y="181"/>
                    <a:pt x="137" y="179"/>
                    <a:pt x="135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77" name="Freeform 131">
              <a:extLst>
                <a:ext uri="{FF2B5EF4-FFF2-40B4-BE49-F238E27FC236}">
                  <a16:creationId xmlns:a16="http://schemas.microsoft.com/office/drawing/2014/main" id="{318207FC-F4EE-4584-97BA-BE9DF8D86242}"/>
                </a:ext>
              </a:extLst>
            </p:cNvPr>
            <p:cNvSpPr/>
            <p:nvPr userDrawn="1"/>
          </p:nvSpPr>
          <p:spPr bwMode="auto">
            <a:xfrm>
              <a:off x="2051228" y="2750751"/>
              <a:ext cx="958056" cy="21655"/>
            </a:xfrm>
            <a:custGeom>
              <a:avLst/>
              <a:gdLst>
                <a:gd name="T0" fmla="*/ 448 w 617"/>
                <a:gd name="T1" fmla="*/ 13 h 14"/>
                <a:gd name="T2" fmla="*/ 444 w 617"/>
                <a:gd name="T3" fmla="*/ 13 h 14"/>
                <a:gd name="T4" fmla="*/ 427 w 617"/>
                <a:gd name="T5" fmla="*/ 13 h 14"/>
                <a:gd name="T6" fmla="*/ 421 w 617"/>
                <a:gd name="T7" fmla="*/ 13 h 14"/>
                <a:gd name="T8" fmla="*/ 398 w 617"/>
                <a:gd name="T9" fmla="*/ 13 h 14"/>
                <a:gd name="T10" fmla="*/ 290 w 617"/>
                <a:gd name="T11" fmla="*/ 13 h 14"/>
                <a:gd name="T12" fmla="*/ 30 w 617"/>
                <a:gd name="T13" fmla="*/ 13 h 14"/>
                <a:gd name="T14" fmla="*/ 11 w 617"/>
                <a:gd name="T15" fmla="*/ 12 h 14"/>
                <a:gd name="T16" fmla="*/ 0 w 617"/>
                <a:gd name="T17" fmla="*/ 3 h 14"/>
                <a:gd name="T18" fmla="*/ 20 w 617"/>
                <a:gd name="T19" fmla="*/ 0 h 14"/>
                <a:gd name="T20" fmla="*/ 577 w 617"/>
                <a:gd name="T21" fmla="*/ 0 h 14"/>
                <a:gd name="T22" fmla="*/ 617 w 617"/>
                <a:gd name="T23" fmla="*/ 11 h 14"/>
                <a:gd name="T24" fmla="*/ 611 w 617"/>
                <a:gd name="T25" fmla="*/ 13 h 14"/>
                <a:gd name="T26" fmla="*/ 578 w 617"/>
                <a:gd name="T27" fmla="*/ 13 h 14"/>
                <a:gd name="T28" fmla="*/ 539 w 617"/>
                <a:gd name="T29" fmla="*/ 13 h 14"/>
                <a:gd name="T30" fmla="*/ 473 w 617"/>
                <a:gd name="T31" fmla="*/ 13 h 14"/>
                <a:gd name="T32" fmla="*/ 448 w 617"/>
                <a:gd name="T3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7" h="14">
                  <a:moveTo>
                    <a:pt x="448" y="13"/>
                  </a:moveTo>
                  <a:cubicBezTo>
                    <a:pt x="447" y="13"/>
                    <a:pt x="446" y="13"/>
                    <a:pt x="444" y="13"/>
                  </a:cubicBezTo>
                  <a:cubicBezTo>
                    <a:pt x="438" y="12"/>
                    <a:pt x="433" y="12"/>
                    <a:pt x="427" y="13"/>
                  </a:cubicBezTo>
                  <a:cubicBezTo>
                    <a:pt x="425" y="13"/>
                    <a:pt x="423" y="13"/>
                    <a:pt x="421" y="13"/>
                  </a:cubicBezTo>
                  <a:cubicBezTo>
                    <a:pt x="413" y="12"/>
                    <a:pt x="406" y="12"/>
                    <a:pt x="398" y="13"/>
                  </a:cubicBezTo>
                  <a:cubicBezTo>
                    <a:pt x="362" y="13"/>
                    <a:pt x="326" y="13"/>
                    <a:pt x="290" y="13"/>
                  </a:cubicBezTo>
                  <a:cubicBezTo>
                    <a:pt x="204" y="13"/>
                    <a:pt x="117" y="13"/>
                    <a:pt x="30" y="13"/>
                  </a:cubicBezTo>
                  <a:cubicBezTo>
                    <a:pt x="24" y="13"/>
                    <a:pt x="17" y="13"/>
                    <a:pt x="11" y="12"/>
                  </a:cubicBezTo>
                  <a:cubicBezTo>
                    <a:pt x="4" y="12"/>
                    <a:pt x="1" y="10"/>
                    <a:pt x="0" y="3"/>
                  </a:cubicBezTo>
                  <a:cubicBezTo>
                    <a:pt x="7" y="0"/>
                    <a:pt x="14" y="0"/>
                    <a:pt x="20" y="0"/>
                  </a:cubicBezTo>
                  <a:cubicBezTo>
                    <a:pt x="206" y="0"/>
                    <a:pt x="392" y="0"/>
                    <a:pt x="577" y="0"/>
                  </a:cubicBezTo>
                  <a:cubicBezTo>
                    <a:pt x="591" y="0"/>
                    <a:pt x="605" y="3"/>
                    <a:pt x="617" y="11"/>
                  </a:cubicBezTo>
                  <a:cubicBezTo>
                    <a:pt x="616" y="14"/>
                    <a:pt x="613" y="12"/>
                    <a:pt x="611" y="13"/>
                  </a:cubicBezTo>
                  <a:cubicBezTo>
                    <a:pt x="600" y="13"/>
                    <a:pt x="589" y="13"/>
                    <a:pt x="578" y="13"/>
                  </a:cubicBezTo>
                  <a:cubicBezTo>
                    <a:pt x="565" y="12"/>
                    <a:pt x="552" y="12"/>
                    <a:pt x="539" y="13"/>
                  </a:cubicBezTo>
                  <a:cubicBezTo>
                    <a:pt x="517" y="13"/>
                    <a:pt x="495" y="13"/>
                    <a:pt x="473" y="13"/>
                  </a:cubicBezTo>
                  <a:cubicBezTo>
                    <a:pt x="465" y="12"/>
                    <a:pt x="457" y="12"/>
                    <a:pt x="44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78" name="Freeform 132">
              <a:extLst>
                <a:ext uri="{FF2B5EF4-FFF2-40B4-BE49-F238E27FC236}">
                  <a16:creationId xmlns:a16="http://schemas.microsoft.com/office/drawing/2014/main" id="{7F6C5F7E-B5A9-43AD-8B19-3DD3AF6FCE67}"/>
                </a:ext>
              </a:extLst>
            </p:cNvPr>
            <p:cNvSpPr/>
            <p:nvPr userDrawn="1"/>
          </p:nvSpPr>
          <p:spPr bwMode="auto">
            <a:xfrm>
              <a:off x="2408859" y="1836660"/>
              <a:ext cx="350412" cy="315634"/>
            </a:xfrm>
            <a:custGeom>
              <a:avLst/>
              <a:gdLst>
                <a:gd name="T0" fmla="*/ 226 w 226"/>
                <a:gd name="T1" fmla="*/ 11 h 203"/>
                <a:gd name="T2" fmla="*/ 207 w 226"/>
                <a:gd name="T3" fmla="*/ 37 h 203"/>
                <a:gd name="T4" fmla="*/ 42 w 226"/>
                <a:gd name="T5" fmla="*/ 185 h 203"/>
                <a:gd name="T6" fmla="*/ 22 w 226"/>
                <a:gd name="T7" fmla="*/ 198 h 203"/>
                <a:gd name="T8" fmla="*/ 4 w 226"/>
                <a:gd name="T9" fmla="*/ 198 h 203"/>
                <a:gd name="T10" fmla="*/ 7 w 226"/>
                <a:gd name="T11" fmla="*/ 180 h 203"/>
                <a:gd name="T12" fmla="*/ 65 w 226"/>
                <a:gd name="T13" fmla="*/ 127 h 203"/>
                <a:gd name="T14" fmla="*/ 129 w 226"/>
                <a:gd name="T15" fmla="*/ 70 h 203"/>
                <a:gd name="T16" fmla="*/ 179 w 226"/>
                <a:gd name="T17" fmla="*/ 26 h 203"/>
                <a:gd name="T18" fmla="*/ 203 w 226"/>
                <a:gd name="T19" fmla="*/ 6 h 203"/>
                <a:gd name="T20" fmla="*/ 226 w 226"/>
                <a:gd name="T21" fmla="*/ 1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203">
                  <a:moveTo>
                    <a:pt x="226" y="11"/>
                  </a:moveTo>
                  <a:cubicBezTo>
                    <a:pt x="223" y="22"/>
                    <a:pt x="216" y="30"/>
                    <a:pt x="207" y="37"/>
                  </a:cubicBezTo>
                  <a:cubicBezTo>
                    <a:pt x="152" y="87"/>
                    <a:pt x="97" y="136"/>
                    <a:pt x="42" y="185"/>
                  </a:cubicBezTo>
                  <a:cubicBezTo>
                    <a:pt x="36" y="191"/>
                    <a:pt x="29" y="196"/>
                    <a:pt x="22" y="198"/>
                  </a:cubicBezTo>
                  <a:cubicBezTo>
                    <a:pt x="16" y="201"/>
                    <a:pt x="9" y="203"/>
                    <a:pt x="4" y="198"/>
                  </a:cubicBezTo>
                  <a:cubicBezTo>
                    <a:pt x="0" y="192"/>
                    <a:pt x="3" y="186"/>
                    <a:pt x="7" y="180"/>
                  </a:cubicBezTo>
                  <a:cubicBezTo>
                    <a:pt x="26" y="162"/>
                    <a:pt x="46" y="145"/>
                    <a:pt x="65" y="127"/>
                  </a:cubicBezTo>
                  <a:cubicBezTo>
                    <a:pt x="86" y="108"/>
                    <a:pt x="108" y="90"/>
                    <a:pt x="129" y="70"/>
                  </a:cubicBezTo>
                  <a:cubicBezTo>
                    <a:pt x="145" y="56"/>
                    <a:pt x="162" y="41"/>
                    <a:pt x="179" y="26"/>
                  </a:cubicBezTo>
                  <a:cubicBezTo>
                    <a:pt x="187" y="19"/>
                    <a:pt x="194" y="11"/>
                    <a:pt x="203" y="6"/>
                  </a:cubicBezTo>
                  <a:cubicBezTo>
                    <a:pt x="212" y="0"/>
                    <a:pt x="221" y="2"/>
                    <a:pt x="22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79" name="Freeform 133">
              <a:extLst>
                <a:ext uri="{FF2B5EF4-FFF2-40B4-BE49-F238E27FC236}">
                  <a16:creationId xmlns:a16="http://schemas.microsoft.com/office/drawing/2014/main" id="{4F930D8E-6BF7-464F-8718-CA8D3BD74E00}"/>
                </a:ext>
              </a:extLst>
            </p:cNvPr>
            <p:cNvSpPr/>
            <p:nvPr userDrawn="1"/>
          </p:nvSpPr>
          <p:spPr bwMode="auto">
            <a:xfrm>
              <a:off x="2431826" y="2372778"/>
              <a:ext cx="419314" cy="309072"/>
            </a:xfrm>
            <a:custGeom>
              <a:avLst/>
              <a:gdLst>
                <a:gd name="T0" fmla="*/ 270 w 270"/>
                <a:gd name="T1" fmla="*/ 197 h 199"/>
                <a:gd name="T2" fmla="*/ 261 w 270"/>
                <a:gd name="T3" fmla="*/ 198 h 199"/>
                <a:gd name="T4" fmla="*/ 133 w 270"/>
                <a:gd name="T5" fmla="*/ 199 h 199"/>
                <a:gd name="T6" fmla="*/ 75 w 270"/>
                <a:gd name="T7" fmla="*/ 169 h 199"/>
                <a:gd name="T8" fmla="*/ 41 w 270"/>
                <a:gd name="T9" fmla="*/ 80 h 199"/>
                <a:gd name="T10" fmla="*/ 29 w 270"/>
                <a:gd name="T11" fmla="*/ 36 h 199"/>
                <a:gd name="T12" fmla="*/ 9 w 270"/>
                <a:gd name="T13" fmla="*/ 15 h 199"/>
                <a:gd name="T14" fmla="*/ 4 w 270"/>
                <a:gd name="T15" fmla="*/ 0 h 199"/>
                <a:gd name="T16" fmla="*/ 44 w 270"/>
                <a:gd name="T17" fmla="*/ 33 h 199"/>
                <a:gd name="T18" fmla="*/ 55 w 270"/>
                <a:gd name="T19" fmla="*/ 88 h 199"/>
                <a:gd name="T20" fmla="*/ 120 w 270"/>
                <a:gd name="T21" fmla="*/ 190 h 199"/>
                <a:gd name="T22" fmla="*/ 126 w 270"/>
                <a:gd name="T23" fmla="*/ 190 h 199"/>
                <a:gd name="T24" fmla="*/ 121 w 270"/>
                <a:gd name="T25" fmla="*/ 184 h 199"/>
                <a:gd name="T26" fmla="*/ 127 w 270"/>
                <a:gd name="T27" fmla="*/ 183 h 199"/>
                <a:gd name="T28" fmla="*/ 217 w 270"/>
                <a:gd name="T29" fmla="*/ 183 h 199"/>
                <a:gd name="T30" fmla="*/ 270 w 270"/>
                <a:gd name="T31" fmla="*/ 1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0" h="199">
                  <a:moveTo>
                    <a:pt x="270" y="197"/>
                  </a:moveTo>
                  <a:cubicBezTo>
                    <a:pt x="267" y="199"/>
                    <a:pt x="264" y="198"/>
                    <a:pt x="261" y="198"/>
                  </a:cubicBezTo>
                  <a:cubicBezTo>
                    <a:pt x="219" y="198"/>
                    <a:pt x="176" y="197"/>
                    <a:pt x="133" y="199"/>
                  </a:cubicBezTo>
                  <a:cubicBezTo>
                    <a:pt x="107" y="199"/>
                    <a:pt x="90" y="187"/>
                    <a:pt x="75" y="169"/>
                  </a:cubicBezTo>
                  <a:cubicBezTo>
                    <a:pt x="55" y="142"/>
                    <a:pt x="45" y="112"/>
                    <a:pt x="41" y="80"/>
                  </a:cubicBezTo>
                  <a:cubicBezTo>
                    <a:pt x="39" y="65"/>
                    <a:pt x="36" y="50"/>
                    <a:pt x="29" y="36"/>
                  </a:cubicBezTo>
                  <a:cubicBezTo>
                    <a:pt x="24" y="27"/>
                    <a:pt x="18" y="20"/>
                    <a:pt x="9" y="15"/>
                  </a:cubicBezTo>
                  <a:cubicBezTo>
                    <a:pt x="1" y="10"/>
                    <a:pt x="0" y="6"/>
                    <a:pt x="4" y="0"/>
                  </a:cubicBezTo>
                  <a:cubicBezTo>
                    <a:pt x="26" y="1"/>
                    <a:pt x="37" y="15"/>
                    <a:pt x="44" y="33"/>
                  </a:cubicBezTo>
                  <a:cubicBezTo>
                    <a:pt x="51" y="51"/>
                    <a:pt x="52" y="69"/>
                    <a:pt x="55" y="88"/>
                  </a:cubicBezTo>
                  <a:cubicBezTo>
                    <a:pt x="60" y="132"/>
                    <a:pt x="84" y="165"/>
                    <a:pt x="120" y="190"/>
                  </a:cubicBezTo>
                  <a:cubicBezTo>
                    <a:pt x="122" y="191"/>
                    <a:pt x="125" y="193"/>
                    <a:pt x="126" y="190"/>
                  </a:cubicBezTo>
                  <a:cubicBezTo>
                    <a:pt x="129" y="186"/>
                    <a:pt x="123" y="186"/>
                    <a:pt x="121" y="184"/>
                  </a:cubicBezTo>
                  <a:cubicBezTo>
                    <a:pt x="123" y="182"/>
                    <a:pt x="125" y="183"/>
                    <a:pt x="127" y="183"/>
                  </a:cubicBezTo>
                  <a:cubicBezTo>
                    <a:pt x="157" y="183"/>
                    <a:pt x="187" y="183"/>
                    <a:pt x="217" y="183"/>
                  </a:cubicBezTo>
                  <a:cubicBezTo>
                    <a:pt x="236" y="183"/>
                    <a:pt x="254" y="186"/>
                    <a:pt x="270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80" name="Freeform 134">
              <a:extLst>
                <a:ext uri="{FF2B5EF4-FFF2-40B4-BE49-F238E27FC236}">
                  <a16:creationId xmlns:a16="http://schemas.microsoft.com/office/drawing/2014/main" id="{032C1D39-3EB3-4373-B6C6-E7B96365817F}"/>
                </a:ext>
              </a:extLst>
            </p:cNvPr>
            <p:cNvSpPr/>
            <p:nvPr userDrawn="1"/>
          </p:nvSpPr>
          <p:spPr bwMode="auto">
            <a:xfrm>
              <a:off x="2649029" y="2259255"/>
              <a:ext cx="161426" cy="164707"/>
            </a:xfrm>
            <a:custGeom>
              <a:avLst/>
              <a:gdLst>
                <a:gd name="T0" fmla="*/ 40 w 104"/>
                <a:gd name="T1" fmla="*/ 47 h 106"/>
                <a:gd name="T2" fmla="*/ 89 w 104"/>
                <a:gd name="T3" fmla="*/ 4 h 106"/>
                <a:gd name="T4" fmla="*/ 97 w 104"/>
                <a:gd name="T5" fmla="*/ 1 h 106"/>
                <a:gd name="T6" fmla="*/ 97 w 104"/>
                <a:gd name="T7" fmla="*/ 1 h 106"/>
                <a:gd name="T8" fmla="*/ 101 w 104"/>
                <a:gd name="T9" fmla="*/ 12 h 106"/>
                <a:gd name="T10" fmla="*/ 87 w 104"/>
                <a:gd name="T11" fmla="*/ 48 h 106"/>
                <a:gd name="T12" fmla="*/ 25 w 104"/>
                <a:gd name="T13" fmla="*/ 103 h 106"/>
                <a:gd name="T14" fmla="*/ 16 w 104"/>
                <a:gd name="T15" fmla="*/ 103 h 106"/>
                <a:gd name="T16" fmla="*/ 3 w 104"/>
                <a:gd name="T17" fmla="*/ 88 h 106"/>
                <a:gd name="T18" fmla="*/ 4 w 104"/>
                <a:gd name="T19" fmla="*/ 80 h 106"/>
                <a:gd name="T20" fmla="*/ 40 w 104"/>
                <a:gd name="T21" fmla="*/ 4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5">
                  <a:moveTo>
                    <a:pt x="40" y="47"/>
                  </a:moveTo>
                  <a:cubicBezTo>
                    <a:pt x="57" y="33"/>
                    <a:pt x="73" y="19"/>
                    <a:pt x="89" y="4"/>
                  </a:cubicBezTo>
                  <a:cubicBezTo>
                    <a:pt x="91" y="2"/>
                    <a:pt x="93" y="0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100" y="4"/>
                    <a:pt x="100" y="8"/>
                    <a:pt x="101" y="12"/>
                  </a:cubicBezTo>
                  <a:cubicBezTo>
                    <a:pt x="104" y="27"/>
                    <a:pt x="98" y="38"/>
                    <a:pt x="87" y="48"/>
                  </a:cubicBezTo>
                  <a:cubicBezTo>
                    <a:pt x="66" y="66"/>
                    <a:pt x="46" y="84"/>
                    <a:pt x="25" y="103"/>
                  </a:cubicBezTo>
                  <a:cubicBezTo>
                    <a:pt x="21" y="106"/>
                    <a:pt x="19" y="106"/>
                    <a:pt x="16" y="103"/>
                  </a:cubicBezTo>
                  <a:cubicBezTo>
                    <a:pt x="12" y="98"/>
                    <a:pt x="8" y="93"/>
                    <a:pt x="3" y="88"/>
                  </a:cubicBezTo>
                  <a:cubicBezTo>
                    <a:pt x="0" y="85"/>
                    <a:pt x="0" y="83"/>
                    <a:pt x="4" y="80"/>
                  </a:cubicBezTo>
                  <a:cubicBezTo>
                    <a:pt x="16" y="69"/>
                    <a:pt x="28" y="58"/>
                    <a:pt x="4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81" name="Freeform 135">
              <a:extLst>
                <a:ext uri="{FF2B5EF4-FFF2-40B4-BE49-F238E27FC236}">
                  <a16:creationId xmlns:a16="http://schemas.microsoft.com/office/drawing/2014/main" id="{7DFD68F0-9A09-46BC-9A7D-20D6A1AC0557}"/>
                </a:ext>
              </a:extLst>
            </p:cNvPr>
            <p:cNvSpPr/>
            <p:nvPr userDrawn="1"/>
          </p:nvSpPr>
          <p:spPr bwMode="auto">
            <a:xfrm>
              <a:off x="2427233" y="2187729"/>
              <a:ext cx="262481" cy="289386"/>
            </a:xfrm>
            <a:custGeom>
              <a:avLst/>
              <a:gdLst>
                <a:gd name="T0" fmla="*/ 154 w 169"/>
                <a:gd name="T1" fmla="*/ 186 h 186"/>
                <a:gd name="T2" fmla="*/ 143 w 169"/>
                <a:gd name="T3" fmla="*/ 155 h 186"/>
                <a:gd name="T4" fmla="*/ 28 w 169"/>
                <a:gd name="T5" fmla="*/ 28 h 186"/>
                <a:gd name="T6" fmla="*/ 0 w 169"/>
                <a:gd name="T7" fmla="*/ 12 h 186"/>
                <a:gd name="T8" fmla="*/ 31 w 169"/>
                <a:gd name="T9" fmla="*/ 14 h 186"/>
                <a:gd name="T10" fmla="*/ 156 w 169"/>
                <a:gd name="T11" fmla="*/ 153 h 186"/>
                <a:gd name="T12" fmla="*/ 154 w 169"/>
                <a:gd name="T1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86">
                  <a:moveTo>
                    <a:pt x="154" y="186"/>
                  </a:moveTo>
                  <a:cubicBezTo>
                    <a:pt x="156" y="174"/>
                    <a:pt x="151" y="164"/>
                    <a:pt x="143" y="155"/>
                  </a:cubicBezTo>
                  <a:cubicBezTo>
                    <a:pt x="104" y="113"/>
                    <a:pt x="66" y="70"/>
                    <a:pt x="28" y="28"/>
                  </a:cubicBezTo>
                  <a:cubicBezTo>
                    <a:pt x="20" y="19"/>
                    <a:pt x="12" y="12"/>
                    <a:pt x="0" y="12"/>
                  </a:cubicBezTo>
                  <a:cubicBezTo>
                    <a:pt x="12" y="0"/>
                    <a:pt x="20" y="1"/>
                    <a:pt x="31" y="14"/>
                  </a:cubicBezTo>
                  <a:cubicBezTo>
                    <a:pt x="73" y="60"/>
                    <a:pt x="114" y="106"/>
                    <a:pt x="156" y="153"/>
                  </a:cubicBezTo>
                  <a:cubicBezTo>
                    <a:pt x="169" y="167"/>
                    <a:pt x="168" y="173"/>
                    <a:pt x="15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82" name="Freeform 136">
              <a:extLst>
                <a:ext uri="{FF2B5EF4-FFF2-40B4-BE49-F238E27FC236}">
                  <a16:creationId xmlns:a16="http://schemas.microsoft.com/office/drawing/2014/main" id="{E9EB5882-7B25-4DA3-AAE0-BF758504C39D}"/>
                </a:ext>
              </a:extLst>
            </p:cNvPr>
            <p:cNvSpPr/>
            <p:nvPr userDrawn="1"/>
          </p:nvSpPr>
          <p:spPr bwMode="auto">
            <a:xfrm>
              <a:off x="1975109" y="2811122"/>
              <a:ext cx="1080766" cy="118117"/>
            </a:xfrm>
            <a:custGeom>
              <a:avLst/>
              <a:gdLst>
                <a:gd name="T0" fmla="*/ 1 w 696"/>
                <a:gd name="T1" fmla="*/ 9 h 76"/>
                <a:gd name="T2" fmla="*/ 2 w 696"/>
                <a:gd name="T3" fmla="*/ 44 h 76"/>
                <a:gd name="T4" fmla="*/ 29 w 696"/>
                <a:gd name="T5" fmla="*/ 70 h 76"/>
                <a:gd name="T6" fmla="*/ 683 w 696"/>
                <a:gd name="T7" fmla="*/ 70 h 76"/>
                <a:gd name="T8" fmla="*/ 691 w 696"/>
                <a:gd name="T9" fmla="*/ 60 h 76"/>
                <a:gd name="T10" fmla="*/ 692 w 696"/>
                <a:gd name="T11" fmla="*/ 40 h 76"/>
                <a:gd name="T12" fmla="*/ 691 w 696"/>
                <a:gd name="T13" fmla="*/ 7 h 76"/>
                <a:gd name="T14" fmla="*/ 691 w 696"/>
                <a:gd name="T15" fmla="*/ 0 h 76"/>
                <a:gd name="T16" fmla="*/ 694 w 696"/>
                <a:gd name="T17" fmla="*/ 11 h 76"/>
                <a:gd name="T18" fmla="*/ 696 w 696"/>
                <a:gd name="T19" fmla="*/ 69 h 76"/>
                <a:gd name="T20" fmla="*/ 692 w 696"/>
                <a:gd name="T21" fmla="*/ 73 h 76"/>
                <a:gd name="T22" fmla="*/ 685 w 696"/>
                <a:gd name="T23" fmla="*/ 73 h 76"/>
                <a:gd name="T24" fmla="*/ 10 w 696"/>
                <a:gd name="T25" fmla="*/ 73 h 76"/>
                <a:gd name="T26" fmla="*/ 1 w 696"/>
                <a:gd name="T27" fmla="*/ 64 h 76"/>
                <a:gd name="T28" fmla="*/ 1 w 696"/>
                <a:gd name="T2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6" h="76">
                  <a:moveTo>
                    <a:pt x="1" y="9"/>
                  </a:moveTo>
                  <a:cubicBezTo>
                    <a:pt x="4" y="21"/>
                    <a:pt x="2" y="32"/>
                    <a:pt x="2" y="44"/>
                  </a:cubicBezTo>
                  <a:cubicBezTo>
                    <a:pt x="3" y="76"/>
                    <a:pt x="3" y="70"/>
                    <a:pt x="29" y="70"/>
                  </a:cubicBezTo>
                  <a:cubicBezTo>
                    <a:pt x="247" y="70"/>
                    <a:pt x="465" y="70"/>
                    <a:pt x="683" y="70"/>
                  </a:cubicBezTo>
                  <a:cubicBezTo>
                    <a:pt x="693" y="70"/>
                    <a:pt x="692" y="70"/>
                    <a:pt x="691" y="60"/>
                  </a:cubicBezTo>
                  <a:cubicBezTo>
                    <a:pt x="690" y="53"/>
                    <a:pt x="691" y="46"/>
                    <a:pt x="692" y="40"/>
                  </a:cubicBezTo>
                  <a:cubicBezTo>
                    <a:pt x="695" y="29"/>
                    <a:pt x="691" y="18"/>
                    <a:pt x="691" y="7"/>
                  </a:cubicBezTo>
                  <a:cubicBezTo>
                    <a:pt x="691" y="5"/>
                    <a:pt x="691" y="2"/>
                    <a:pt x="691" y="0"/>
                  </a:cubicBezTo>
                  <a:cubicBezTo>
                    <a:pt x="694" y="3"/>
                    <a:pt x="693" y="7"/>
                    <a:pt x="694" y="11"/>
                  </a:cubicBezTo>
                  <a:cubicBezTo>
                    <a:pt x="696" y="30"/>
                    <a:pt x="695" y="49"/>
                    <a:pt x="696" y="69"/>
                  </a:cubicBezTo>
                  <a:cubicBezTo>
                    <a:pt x="696" y="71"/>
                    <a:pt x="695" y="73"/>
                    <a:pt x="692" y="73"/>
                  </a:cubicBezTo>
                  <a:cubicBezTo>
                    <a:pt x="690" y="73"/>
                    <a:pt x="687" y="73"/>
                    <a:pt x="685" y="73"/>
                  </a:cubicBezTo>
                  <a:cubicBezTo>
                    <a:pt x="460" y="73"/>
                    <a:pt x="235" y="73"/>
                    <a:pt x="10" y="73"/>
                  </a:cubicBezTo>
                  <a:cubicBezTo>
                    <a:pt x="3" y="73"/>
                    <a:pt x="0" y="72"/>
                    <a:pt x="1" y="64"/>
                  </a:cubicBezTo>
                  <a:cubicBezTo>
                    <a:pt x="1" y="46"/>
                    <a:pt x="0" y="27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83" name="Freeform 137">
              <a:extLst>
                <a:ext uri="{FF2B5EF4-FFF2-40B4-BE49-F238E27FC236}">
                  <a16:creationId xmlns:a16="http://schemas.microsoft.com/office/drawing/2014/main" id="{F120DD41-EB5A-4B8B-9E7C-B3E8EE7BB132}"/>
                </a:ext>
              </a:extLst>
            </p:cNvPr>
            <p:cNvSpPr/>
            <p:nvPr userDrawn="1"/>
          </p:nvSpPr>
          <p:spPr bwMode="auto">
            <a:xfrm>
              <a:off x="2396391" y="2120796"/>
              <a:ext cx="94493" cy="98430"/>
            </a:xfrm>
            <a:custGeom>
              <a:avLst/>
              <a:gdLst>
                <a:gd name="T0" fmla="*/ 14 w 61"/>
                <a:gd name="T1" fmla="*/ 54 h 63"/>
                <a:gd name="T2" fmla="*/ 3 w 61"/>
                <a:gd name="T3" fmla="*/ 63 h 63"/>
                <a:gd name="T4" fmla="*/ 1 w 61"/>
                <a:gd name="T5" fmla="*/ 48 h 63"/>
                <a:gd name="T6" fmla="*/ 9 w 61"/>
                <a:gd name="T7" fmla="*/ 23 h 63"/>
                <a:gd name="T8" fmla="*/ 13 w 61"/>
                <a:gd name="T9" fmla="*/ 22 h 63"/>
                <a:gd name="T10" fmla="*/ 49 w 61"/>
                <a:gd name="T11" fmla="*/ 9 h 63"/>
                <a:gd name="T12" fmla="*/ 61 w 61"/>
                <a:gd name="T13" fmla="*/ 0 h 63"/>
                <a:gd name="T14" fmla="*/ 53 w 61"/>
                <a:gd name="T15" fmla="*/ 50 h 63"/>
                <a:gd name="T16" fmla="*/ 32 w 61"/>
                <a:gd name="T17" fmla="*/ 42 h 63"/>
                <a:gd name="T18" fmla="*/ 14 w 61"/>
                <a:gd name="T1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2">
                  <a:moveTo>
                    <a:pt x="14" y="54"/>
                  </a:moveTo>
                  <a:cubicBezTo>
                    <a:pt x="10" y="57"/>
                    <a:pt x="6" y="60"/>
                    <a:pt x="3" y="63"/>
                  </a:cubicBezTo>
                  <a:cubicBezTo>
                    <a:pt x="0" y="58"/>
                    <a:pt x="2" y="53"/>
                    <a:pt x="1" y="48"/>
                  </a:cubicBezTo>
                  <a:cubicBezTo>
                    <a:pt x="1" y="39"/>
                    <a:pt x="5" y="31"/>
                    <a:pt x="9" y="23"/>
                  </a:cubicBezTo>
                  <a:cubicBezTo>
                    <a:pt x="10" y="22"/>
                    <a:pt x="11" y="21"/>
                    <a:pt x="13" y="22"/>
                  </a:cubicBezTo>
                  <a:cubicBezTo>
                    <a:pt x="28" y="25"/>
                    <a:pt x="39" y="18"/>
                    <a:pt x="49" y="9"/>
                  </a:cubicBezTo>
                  <a:cubicBezTo>
                    <a:pt x="53" y="7"/>
                    <a:pt x="56" y="4"/>
                    <a:pt x="61" y="0"/>
                  </a:cubicBezTo>
                  <a:cubicBezTo>
                    <a:pt x="55" y="17"/>
                    <a:pt x="53" y="33"/>
                    <a:pt x="53" y="50"/>
                  </a:cubicBezTo>
                  <a:cubicBezTo>
                    <a:pt x="46" y="44"/>
                    <a:pt x="40" y="41"/>
                    <a:pt x="32" y="42"/>
                  </a:cubicBezTo>
                  <a:cubicBezTo>
                    <a:pt x="24" y="44"/>
                    <a:pt x="19" y="49"/>
                    <a:pt x="1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84" name="Freeform 138">
              <a:extLst>
                <a:ext uri="{FF2B5EF4-FFF2-40B4-BE49-F238E27FC236}">
                  <a16:creationId xmlns:a16="http://schemas.microsoft.com/office/drawing/2014/main" id="{2831CA0E-4DC9-4980-BE7D-16689E118D85}"/>
                </a:ext>
              </a:extLst>
            </p:cNvPr>
            <p:cNvSpPr/>
            <p:nvPr userDrawn="1"/>
          </p:nvSpPr>
          <p:spPr bwMode="auto">
            <a:xfrm>
              <a:off x="2419358" y="1830754"/>
              <a:ext cx="341882" cy="285448"/>
            </a:xfrm>
            <a:custGeom>
              <a:avLst/>
              <a:gdLst>
                <a:gd name="T0" fmla="*/ 219 w 220"/>
                <a:gd name="T1" fmla="*/ 15 h 184"/>
                <a:gd name="T2" fmla="*/ 192 w 220"/>
                <a:gd name="T3" fmla="*/ 15 h 184"/>
                <a:gd name="T4" fmla="*/ 122 w 220"/>
                <a:gd name="T5" fmla="*/ 77 h 184"/>
                <a:gd name="T6" fmla="*/ 28 w 220"/>
                <a:gd name="T7" fmla="*/ 160 h 184"/>
                <a:gd name="T8" fmla="*/ 0 w 220"/>
                <a:gd name="T9" fmla="*/ 184 h 184"/>
                <a:gd name="T10" fmla="*/ 19 w 220"/>
                <a:gd name="T11" fmla="*/ 162 h 184"/>
                <a:gd name="T12" fmla="*/ 179 w 220"/>
                <a:gd name="T13" fmla="*/ 18 h 184"/>
                <a:gd name="T14" fmla="*/ 205 w 220"/>
                <a:gd name="T15" fmla="*/ 3 h 184"/>
                <a:gd name="T16" fmla="*/ 219 w 220"/>
                <a:gd name="T17" fmla="*/ 1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184">
                  <a:moveTo>
                    <a:pt x="219" y="15"/>
                  </a:moveTo>
                  <a:cubicBezTo>
                    <a:pt x="208" y="5"/>
                    <a:pt x="203" y="5"/>
                    <a:pt x="192" y="15"/>
                  </a:cubicBezTo>
                  <a:cubicBezTo>
                    <a:pt x="168" y="36"/>
                    <a:pt x="145" y="56"/>
                    <a:pt x="122" y="77"/>
                  </a:cubicBezTo>
                  <a:cubicBezTo>
                    <a:pt x="91" y="105"/>
                    <a:pt x="60" y="132"/>
                    <a:pt x="28" y="160"/>
                  </a:cubicBezTo>
                  <a:cubicBezTo>
                    <a:pt x="19" y="168"/>
                    <a:pt x="11" y="178"/>
                    <a:pt x="0" y="184"/>
                  </a:cubicBezTo>
                  <a:cubicBezTo>
                    <a:pt x="4" y="175"/>
                    <a:pt x="12" y="168"/>
                    <a:pt x="19" y="162"/>
                  </a:cubicBezTo>
                  <a:cubicBezTo>
                    <a:pt x="73" y="114"/>
                    <a:pt x="126" y="66"/>
                    <a:pt x="179" y="18"/>
                  </a:cubicBezTo>
                  <a:cubicBezTo>
                    <a:pt x="187" y="11"/>
                    <a:pt x="195" y="5"/>
                    <a:pt x="205" y="3"/>
                  </a:cubicBezTo>
                  <a:cubicBezTo>
                    <a:pt x="216" y="0"/>
                    <a:pt x="220" y="3"/>
                    <a:pt x="21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86" name="Freeform 140">
              <a:extLst>
                <a:ext uri="{FF2B5EF4-FFF2-40B4-BE49-F238E27FC236}">
                  <a16:creationId xmlns:a16="http://schemas.microsoft.com/office/drawing/2014/main" id="{6BF37A3B-1E3F-4BC6-8779-34B98157887A}"/>
                </a:ext>
              </a:extLst>
            </p:cNvPr>
            <p:cNvSpPr/>
            <p:nvPr userDrawn="1"/>
          </p:nvSpPr>
          <p:spPr bwMode="auto">
            <a:xfrm>
              <a:off x="2799956" y="2261223"/>
              <a:ext cx="7874" cy="17061"/>
            </a:xfrm>
            <a:custGeom>
              <a:avLst/>
              <a:gdLst>
                <a:gd name="T0" fmla="*/ 4 w 5"/>
                <a:gd name="T1" fmla="*/ 11 h 11"/>
                <a:gd name="T2" fmla="*/ 0 w 5"/>
                <a:gd name="T3" fmla="*/ 0 h 11"/>
                <a:gd name="T4" fmla="*/ 3 w 5"/>
                <a:gd name="T5" fmla="*/ 0 h 11"/>
                <a:gd name="T6" fmla="*/ 4 w 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4" y="11"/>
                  </a:moveTo>
                  <a:cubicBezTo>
                    <a:pt x="3" y="7"/>
                    <a:pt x="1" y="3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3"/>
                    <a:pt x="5" y="7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25" name="Freeform 179">
              <a:extLst>
                <a:ext uri="{FF2B5EF4-FFF2-40B4-BE49-F238E27FC236}">
                  <a16:creationId xmlns:a16="http://schemas.microsoft.com/office/drawing/2014/main" id="{154D9957-CD2F-4253-91DA-FCABD2710D4A}"/>
                </a:ext>
              </a:extLst>
            </p:cNvPr>
            <p:cNvSpPr/>
            <p:nvPr userDrawn="1"/>
          </p:nvSpPr>
          <p:spPr bwMode="auto">
            <a:xfrm>
              <a:off x="2051228" y="1395035"/>
              <a:ext cx="447530" cy="413408"/>
            </a:xfrm>
            <a:custGeom>
              <a:avLst/>
              <a:gdLst>
                <a:gd name="T0" fmla="*/ 0 w 288"/>
                <a:gd name="T1" fmla="*/ 91 h 266"/>
                <a:gd name="T2" fmla="*/ 40 w 288"/>
                <a:gd name="T3" fmla="*/ 56 h 266"/>
                <a:gd name="T4" fmla="*/ 99 w 288"/>
                <a:gd name="T5" fmla="*/ 3 h 266"/>
                <a:gd name="T6" fmla="*/ 107 w 288"/>
                <a:gd name="T7" fmla="*/ 0 h 266"/>
                <a:gd name="T8" fmla="*/ 110 w 288"/>
                <a:gd name="T9" fmla="*/ 8 h 266"/>
                <a:gd name="T10" fmla="*/ 118 w 288"/>
                <a:gd name="T11" fmla="*/ 24 h 266"/>
                <a:gd name="T12" fmla="*/ 192 w 288"/>
                <a:gd name="T13" fmla="*/ 109 h 266"/>
                <a:gd name="T14" fmla="*/ 251 w 288"/>
                <a:gd name="T15" fmla="*/ 127 h 266"/>
                <a:gd name="T16" fmla="*/ 282 w 288"/>
                <a:gd name="T17" fmla="*/ 137 h 266"/>
                <a:gd name="T18" fmla="*/ 287 w 288"/>
                <a:gd name="T19" fmla="*/ 153 h 266"/>
                <a:gd name="T20" fmla="*/ 169 w 288"/>
                <a:gd name="T21" fmla="*/ 259 h 266"/>
                <a:gd name="T22" fmla="*/ 148 w 288"/>
                <a:gd name="T23" fmla="*/ 258 h 266"/>
                <a:gd name="T24" fmla="*/ 136 w 288"/>
                <a:gd name="T25" fmla="*/ 245 h 266"/>
                <a:gd name="T26" fmla="*/ 130 w 288"/>
                <a:gd name="T27" fmla="*/ 224 h 266"/>
                <a:gd name="T28" fmla="*/ 124 w 288"/>
                <a:gd name="T29" fmla="*/ 209 h 266"/>
                <a:gd name="T30" fmla="*/ 66 w 288"/>
                <a:gd name="T31" fmla="*/ 145 h 266"/>
                <a:gd name="T32" fmla="*/ 65 w 288"/>
                <a:gd name="T33" fmla="*/ 143 h 266"/>
                <a:gd name="T34" fmla="*/ 39 w 288"/>
                <a:gd name="T35" fmla="*/ 114 h 266"/>
                <a:gd name="T36" fmla="*/ 21 w 288"/>
                <a:gd name="T37" fmla="*/ 110 h 266"/>
                <a:gd name="T38" fmla="*/ 13 w 288"/>
                <a:gd name="T39" fmla="*/ 108 h 266"/>
                <a:gd name="T40" fmla="*/ 0 w 288"/>
                <a:gd name="T41" fmla="*/ 9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66">
                  <a:moveTo>
                    <a:pt x="0" y="91"/>
                  </a:moveTo>
                  <a:cubicBezTo>
                    <a:pt x="14" y="81"/>
                    <a:pt x="27" y="68"/>
                    <a:pt x="40" y="56"/>
                  </a:cubicBezTo>
                  <a:cubicBezTo>
                    <a:pt x="60" y="39"/>
                    <a:pt x="79" y="21"/>
                    <a:pt x="99" y="3"/>
                  </a:cubicBezTo>
                  <a:cubicBezTo>
                    <a:pt x="101" y="1"/>
                    <a:pt x="104" y="0"/>
                    <a:pt x="107" y="0"/>
                  </a:cubicBezTo>
                  <a:cubicBezTo>
                    <a:pt x="106" y="4"/>
                    <a:pt x="109" y="5"/>
                    <a:pt x="110" y="8"/>
                  </a:cubicBezTo>
                  <a:cubicBezTo>
                    <a:pt x="111" y="14"/>
                    <a:pt x="114" y="19"/>
                    <a:pt x="118" y="24"/>
                  </a:cubicBezTo>
                  <a:cubicBezTo>
                    <a:pt x="142" y="52"/>
                    <a:pt x="167" y="81"/>
                    <a:pt x="192" y="109"/>
                  </a:cubicBezTo>
                  <a:cubicBezTo>
                    <a:pt x="208" y="127"/>
                    <a:pt x="228" y="131"/>
                    <a:pt x="251" y="127"/>
                  </a:cubicBezTo>
                  <a:cubicBezTo>
                    <a:pt x="263" y="125"/>
                    <a:pt x="274" y="127"/>
                    <a:pt x="282" y="137"/>
                  </a:cubicBezTo>
                  <a:cubicBezTo>
                    <a:pt x="286" y="142"/>
                    <a:pt x="288" y="147"/>
                    <a:pt x="287" y="153"/>
                  </a:cubicBezTo>
                  <a:cubicBezTo>
                    <a:pt x="248" y="188"/>
                    <a:pt x="209" y="223"/>
                    <a:pt x="169" y="259"/>
                  </a:cubicBezTo>
                  <a:cubicBezTo>
                    <a:pt x="161" y="266"/>
                    <a:pt x="155" y="266"/>
                    <a:pt x="148" y="258"/>
                  </a:cubicBezTo>
                  <a:cubicBezTo>
                    <a:pt x="144" y="254"/>
                    <a:pt x="140" y="249"/>
                    <a:pt x="136" y="245"/>
                  </a:cubicBezTo>
                  <a:cubicBezTo>
                    <a:pt x="130" y="239"/>
                    <a:pt x="125" y="234"/>
                    <a:pt x="130" y="224"/>
                  </a:cubicBezTo>
                  <a:cubicBezTo>
                    <a:pt x="132" y="219"/>
                    <a:pt x="128" y="213"/>
                    <a:pt x="124" y="209"/>
                  </a:cubicBezTo>
                  <a:cubicBezTo>
                    <a:pt x="105" y="188"/>
                    <a:pt x="87" y="165"/>
                    <a:pt x="66" y="145"/>
                  </a:cubicBezTo>
                  <a:cubicBezTo>
                    <a:pt x="65" y="145"/>
                    <a:pt x="65" y="144"/>
                    <a:pt x="65" y="143"/>
                  </a:cubicBezTo>
                  <a:cubicBezTo>
                    <a:pt x="57" y="133"/>
                    <a:pt x="48" y="123"/>
                    <a:pt x="39" y="114"/>
                  </a:cubicBezTo>
                  <a:cubicBezTo>
                    <a:pt x="34" y="109"/>
                    <a:pt x="28" y="108"/>
                    <a:pt x="21" y="110"/>
                  </a:cubicBezTo>
                  <a:cubicBezTo>
                    <a:pt x="17" y="112"/>
                    <a:pt x="15" y="111"/>
                    <a:pt x="13" y="108"/>
                  </a:cubicBezTo>
                  <a:cubicBezTo>
                    <a:pt x="9" y="102"/>
                    <a:pt x="2" y="98"/>
                    <a:pt x="0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26" name="Freeform 180">
              <a:extLst>
                <a:ext uri="{FF2B5EF4-FFF2-40B4-BE49-F238E27FC236}">
                  <a16:creationId xmlns:a16="http://schemas.microsoft.com/office/drawing/2014/main" id="{F40C1893-5103-43F2-81DE-09FCD3645188}"/>
                </a:ext>
              </a:extLst>
            </p:cNvPr>
            <p:cNvSpPr/>
            <p:nvPr userDrawn="1"/>
          </p:nvSpPr>
          <p:spPr bwMode="auto">
            <a:xfrm>
              <a:off x="2029574" y="1570898"/>
              <a:ext cx="211297" cy="225078"/>
            </a:xfrm>
            <a:custGeom>
              <a:avLst/>
              <a:gdLst>
                <a:gd name="T0" fmla="*/ 29 w 136"/>
                <a:gd name="T1" fmla="*/ 58 h 145"/>
                <a:gd name="T2" fmla="*/ 17 w 136"/>
                <a:gd name="T3" fmla="*/ 54 h 145"/>
                <a:gd name="T4" fmla="*/ 19 w 136"/>
                <a:gd name="T5" fmla="*/ 17 h 145"/>
                <a:gd name="T6" fmla="*/ 32 w 136"/>
                <a:gd name="T7" fmla="*/ 6 h 145"/>
                <a:gd name="T8" fmla="*/ 51 w 136"/>
                <a:gd name="T9" fmla="*/ 6 h 145"/>
                <a:gd name="T10" fmla="*/ 60 w 136"/>
                <a:gd name="T11" fmla="*/ 16 h 145"/>
                <a:gd name="T12" fmla="*/ 92 w 136"/>
                <a:gd name="T13" fmla="*/ 55 h 145"/>
                <a:gd name="T14" fmla="*/ 126 w 136"/>
                <a:gd name="T15" fmla="*/ 95 h 145"/>
                <a:gd name="T16" fmla="*/ 134 w 136"/>
                <a:gd name="T17" fmla="*/ 119 h 145"/>
                <a:gd name="T18" fmla="*/ 112 w 136"/>
                <a:gd name="T19" fmla="*/ 139 h 145"/>
                <a:gd name="T20" fmla="*/ 92 w 136"/>
                <a:gd name="T21" fmla="*/ 137 h 145"/>
                <a:gd name="T22" fmla="*/ 88 w 136"/>
                <a:gd name="T23" fmla="*/ 133 h 145"/>
                <a:gd name="T24" fmla="*/ 84 w 136"/>
                <a:gd name="T25" fmla="*/ 116 h 145"/>
                <a:gd name="T26" fmla="*/ 73 w 136"/>
                <a:gd name="T27" fmla="*/ 71 h 145"/>
                <a:gd name="T28" fmla="*/ 29 w 136"/>
                <a:gd name="T29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45">
                  <a:moveTo>
                    <a:pt x="29" y="58"/>
                  </a:moveTo>
                  <a:cubicBezTo>
                    <a:pt x="24" y="60"/>
                    <a:pt x="20" y="57"/>
                    <a:pt x="17" y="54"/>
                  </a:cubicBezTo>
                  <a:cubicBezTo>
                    <a:pt x="0" y="35"/>
                    <a:pt x="0" y="34"/>
                    <a:pt x="19" y="17"/>
                  </a:cubicBezTo>
                  <a:cubicBezTo>
                    <a:pt x="23" y="13"/>
                    <a:pt x="27" y="10"/>
                    <a:pt x="32" y="6"/>
                  </a:cubicBezTo>
                  <a:cubicBezTo>
                    <a:pt x="38" y="0"/>
                    <a:pt x="44" y="0"/>
                    <a:pt x="51" y="6"/>
                  </a:cubicBezTo>
                  <a:cubicBezTo>
                    <a:pt x="54" y="9"/>
                    <a:pt x="58" y="12"/>
                    <a:pt x="60" y="16"/>
                  </a:cubicBezTo>
                  <a:cubicBezTo>
                    <a:pt x="70" y="30"/>
                    <a:pt x="81" y="42"/>
                    <a:pt x="92" y="55"/>
                  </a:cubicBezTo>
                  <a:cubicBezTo>
                    <a:pt x="103" y="69"/>
                    <a:pt x="115" y="82"/>
                    <a:pt x="126" y="95"/>
                  </a:cubicBezTo>
                  <a:cubicBezTo>
                    <a:pt x="132" y="102"/>
                    <a:pt x="136" y="110"/>
                    <a:pt x="134" y="119"/>
                  </a:cubicBezTo>
                  <a:cubicBezTo>
                    <a:pt x="126" y="126"/>
                    <a:pt x="119" y="133"/>
                    <a:pt x="112" y="139"/>
                  </a:cubicBezTo>
                  <a:cubicBezTo>
                    <a:pt x="104" y="145"/>
                    <a:pt x="98" y="144"/>
                    <a:pt x="92" y="137"/>
                  </a:cubicBezTo>
                  <a:cubicBezTo>
                    <a:pt x="91" y="136"/>
                    <a:pt x="90" y="134"/>
                    <a:pt x="88" y="133"/>
                  </a:cubicBezTo>
                  <a:cubicBezTo>
                    <a:pt x="83" y="129"/>
                    <a:pt x="82" y="124"/>
                    <a:pt x="84" y="116"/>
                  </a:cubicBezTo>
                  <a:cubicBezTo>
                    <a:pt x="90" y="99"/>
                    <a:pt x="85" y="84"/>
                    <a:pt x="73" y="71"/>
                  </a:cubicBezTo>
                  <a:cubicBezTo>
                    <a:pt x="61" y="59"/>
                    <a:pt x="46" y="54"/>
                    <a:pt x="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27" name="Freeform 181">
              <a:extLst>
                <a:ext uri="{FF2B5EF4-FFF2-40B4-BE49-F238E27FC236}">
                  <a16:creationId xmlns:a16="http://schemas.microsoft.com/office/drawing/2014/main" id="{7557F58B-B16B-484A-835C-DBFBA6D3FF95}"/>
                </a:ext>
              </a:extLst>
            </p:cNvPr>
            <p:cNvSpPr/>
            <p:nvPr userDrawn="1"/>
          </p:nvSpPr>
          <p:spPr bwMode="auto">
            <a:xfrm>
              <a:off x="2296648" y="1629956"/>
              <a:ext cx="242139" cy="213266"/>
            </a:xfrm>
            <a:custGeom>
              <a:avLst/>
              <a:gdLst>
                <a:gd name="T0" fmla="*/ 156 w 156"/>
                <a:gd name="T1" fmla="*/ 4 h 137"/>
                <a:gd name="T2" fmla="*/ 138 w 156"/>
                <a:gd name="T3" fmla="*/ 28 h 137"/>
                <a:gd name="T4" fmla="*/ 33 w 156"/>
                <a:gd name="T5" fmla="*/ 122 h 137"/>
                <a:gd name="T6" fmla="*/ 11 w 156"/>
                <a:gd name="T7" fmla="*/ 135 h 137"/>
                <a:gd name="T8" fmla="*/ 3 w 156"/>
                <a:gd name="T9" fmla="*/ 135 h 137"/>
                <a:gd name="T10" fmla="*/ 4 w 156"/>
                <a:gd name="T11" fmla="*/ 127 h 137"/>
                <a:gd name="T12" fmla="*/ 12 w 156"/>
                <a:gd name="T13" fmla="*/ 116 h 137"/>
                <a:gd name="T14" fmla="*/ 49 w 156"/>
                <a:gd name="T15" fmla="*/ 83 h 137"/>
                <a:gd name="T16" fmla="*/ 108 w 156"/>
                <a:gd name="T17" fmla="*/ 31 h 137"/>
                <a:gd name="T18" fmla="*/ 135 w 156"/>
                <a:gd name="T19" fmla="*/ 7 h 137"/>
                <a:gd name="T20" fmla="*/ 146 w 156"/>
                <a:gd name="T21" fmla="*/ 2 h 137"/>
                <a:gd name="T22" fmla="*/ 156 w 156"/>
                <a:gd name="T23" fmla="*/ 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37">
                  <a:moveTo>
                    <a:pt x="156" y="4"/>
                  </a:moveTo>
                  <a:cubicBezTo>
                    <a:pt x="152" y="14"/>
                    <a:pt x="145" y="21"/>
                    <a:pt x="138" y="28"/>
                  </a:cubicBezTo>
                  <a:cubicBezTo>
                    <a:pt x="103" y="59"/>
                    <a:pt x="68" y="91"/>
                    <a:pt x="33" y="122"/>
                  </a:cubicBezTo>
                  <a:cubicBezTo>
                    <a:pt x="26" y="128"/>
                    <a:pt x="19" y="132"/>
                    <a:pt x="11" y="135"/>
                  </a:cubicBezTo>
                  <a:cubicBezTo>
                    <a:pt x="8" y="136"/>
                    <a:pt x="5" y="137"/>
                    <a:pt x="3" y="135"/>
                  </a:cubicBezTo>
                  <a:cubicBezTo>
                    <a:pt x="0" y="132"/>
                    <a:pt x="2" y="129"/>
                    <a:pt x="4" y="127"/>
                  </a:cubicBezTo>
                  <a:cubicBezTo>
                    <a:pt x="6" y="123"/>
                    <a:pt x="7" y="118"/>
                    <a:pt x="12" y="116"/>
                  </a:cubicBezTo>
                  <a:cubicBezTo>
                    <a:pt x="24" y="105"/>
                    <a:pt x="36" y="94"/>
                    <a:pt x="49" y="83"/>
                  </a:cubicBezTo>
                  <a:cubicBezTo>
                    <a:pt x="68" y="66"/>
                    <a:pt x="88" y="48"/>
                    <a:pt x="108" y="31"/>
                  </a:cubicBezTo>
                  <a:cubicBezTo>
                    <a:pt x="117" y="23"/>
                    <a:pt x="126" y="15"/>
                    <a:pt x="135" y="7"/>
                  </a:cubicBezTo>
                  <a:cubicBezTo>
                    <a:pt x="139" y="5"/>
                    <a:pt x="142" y="2"/>
                    <a:pt x="146" y="2"/>
                  </a:cubicBezTo>
                  <a:cubicBezTo>
                    <a:pt x="150" y="1"/>
                    <a:pt x="154" y="0"/>
                    <a:pt x="15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28" name="Freeform 182">
              <a:extLst>
                <a:ext uri="{FF2B5EF4-FFF2-40B4-BE49-F238E27FC236}">
                  <a16:creationId xmlns:a16="http://schemas.microsoft.com/office/drawing/2014/main" id="{A99D7B24-E47D-4B9A-A4F5-79C31F39196D}"/>
                </a:ext>
              </a:extLst>
            </p:cNvPr>
            <p:cNvSpPr/>
            <p:nvPr userDrawn="1"/>
          </p:nvSpPr>
          <p:spPr bwMode="auto">
            <a:xfrm>
              <a:off x="2464636" y="1673265"/>
              <a:ext cx="111555" cy="125991"/>
            </a:xfrm>
            <a:custGeom>
              <a:avLst/>
              <a:gdLst>
                <a:gd name="T0" fmla="*/ 42 w 72"/>
                <a:gd name="T1" fmla="*/ 4 h 81"/>
                <a:gd name="T2" fmla="*/ 42 w 72"/>
                <a:gd name="T3" fmla="*/ 6 h 81"/>
                <a:gd name="T4" fmla="*/ 53 w 72"/>
                <a:gd name="T5" fmla="*/ 28 h 81"/>
                <a:gd name="T6" fmla="*/ 69 w 72"/>
                <a:gd name="T7" fmla="*/ 46 h 81"/>
                <a:gd name="T8" fmla="*/ 68 w 72"/>
                <a:gd name="T9" fmla="*/ 59 h 81"/>
                <a:gd name="T10" fmla="*/ 45 w 72"/>
                <a:gd name="T11" fmla="*/ 81 h 81"/>
                <a:gd name="T12" fmla="*/ 24 w 72"/>
                <a:gd name="T13" fmla="*/ 60 h 81"/>
                <a:gd name="T14" fmla="*/ 3 w 72"/>
                <a:gd name="T15" fmla="*/ 37 h 81"/>
                <a:gd name="T16" fmla="*/ 4 w 72"/>
                <a:gd name="T17" fmla="*/ 30 h 81"/>
                <a:gd name="T18" fmla="*/ 33 w 72"/>
                <a:gd name="T19" fmla="*/ 4 h 81"/>
                <a:gd name="T20" fmla="*/ 42 w 72"/>
                <a:gd name="T21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81">
                  <a:moveTo>
                    <a:pt x="42" y="4"/>
                  </a:moveTo>
                  <a:cubicBezTo>
                    <a:pt x="42" y="5"/>
                    <a:pt x="42" y="5"/>
                    <a:pt x="42" y="6"/>
                  </a:cubicBezTo>
                  <a:cubicBezTo>
                    <a:pt x="41" y="16"/>
                    <a:pt x="46" y="22"/>
                    <a:pt x="53" y="28"/>
                  </a:cubicBezTo>
                  <a:cubicBezTo>
                    <a:pt x="59" y="33"/>
                    <a:pt x="65" y="39"/>
                    <a:pt x="69" y="46"/>
                  </a:cubicBezTo>
                  <a:cubicBezTo>
                    <a:pt x="72" y="50"/>
                    <a:pt x="72" y="54"/>
                    <a:pt x="68" y="59"/>
                  </a:cubicBezTo>
                  <a:cubicBezTo>
                    <a:pt x="61" y="67"/>
                    <a:pt x="55" y="76"/>
                    <a:pt x="45" y="81"/>
                  </a:cubicBezTo>
                  <a:cubicBezTo>
                    <a:pt x="36" y="76"/>
                    <a:pt x="31" y="67"/>
                    <a:pt x="24" y="60"/>
                  </a:cubicBezTo>
                  <a:cubicBezTo>
                    <a:pt x="17" y="53"/>
                    <a:pt x="10" y="45"/>
                    <a:pt x="3" y="37"/>
                  </a:cubicBezTo>
                  <a:cubicBezTo>
                    <a:pt x="0" y="34"/>
                    <a:pt x="1" y="32"/>
                    <a:pt x="4" y="30"/>
                  </a:cubicBezTo>
                  <a:cubicBezTo>
                    <a:pt x="14" y="21"/>
                    <a:pt x="24" y="13"/>
                    <a:pt x="33" y="4"/>
                  </a:cubicBezTo>
                  <a:cubicBezTo>
                    <a:pt x="37" y="0"/>
                    <a:pt x="39" y="1"/>
                    <a:pt x="4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29" name="Freeform 183">
              <a:extLst>
                <a:ext uri="{FF2B5EF4-FFF2-40B4-BE49-F238E27FC236}">
                  <a16:creationId xmlns:a16="http://schemas.microsoft.com/office/drawing/2014/main" id="{81D2247C-8AAE-4F1A-BB95-B50A1D708E8C}"/>
                </a:ext>
              </a:extLst>
            </p:cNvPr>
            <p:cNvSpPr/>
            <p:nvPr userDrawn="1"/>
          </p:nvSpPr>
          <p:spPr bwMode="auto">
            <a:xfrm>
              <a:off x="2219216" y="1407503"/>
              <a:ext cx="290042" cy="225734"/>
            </a:xfrm>
            <a:custGeom>
              <a:avLst/>
              <a:gdLst>
                <a:gd name="T0" fmla="*/ 179 w 187"/>
                <a:gd name="T1" fmla="*/ 145 h 145"/>
                <a:gd name="T2" fmla="*/ 174 w 187"/>
                <a:gd name="T3" fmla="*/ 131 h 145"/>
                <a:gd name="T4" fmla="*/ 143 w 187"/>
                <a:gd name="T5" fmla="*/ 121 h 145"/>
                <a:gd name="T6" fmla="*/ 94 w 187"/>
                <a:gd name="T7" fmla="*/ 113 h 145"/>
                <a:gd name="T8" fmla="*/ 69 w 187"/>
                <a:gd name="T9" fmla="*/ 87 h 145"/>
                <a:gd name="T10" fmla="*/ 11 w 187"/>
                <a:gd name="T11" fmla="*/ 20 h 145"/>
                <a:gd name="T12" fmla="*/ 3 w 187"/>
                <a:gd name="T13" fmla="*/ 9 h 145"/>
                <a:gd name="T14" fmla="*/ 2 w 187"/>
                <a:gd name="T15" fmla="*/ 0 h 145"/>
                <a:gd name="T16" fmla="*/ 82 w 187"/>
                <a:gd name="T17" fmla="*/ 88 h 145"/>
                <a:gd name="T18" fmla="*/ 145 w 187"/>
                <a:gd name="T19" fmla="*/ 105 h 145"/>
                <a:gd name="T20" fmla="*/ 173 w 187"/>
                <a:gd name="T21" fmla="*/ 113 h 145"/>
                <a:gd name="T22" fmla="*/ 187 w 187"/>
                <a:gd name="T23" fmla="*/ 133 h 145"/>
                <a:gd name="T24" fmla="*/ 179 w 187"/>
                <a:gd name="T2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145">
                  <a:moveTo>
                    <a:pt x="179" y="145"/>
                  </a:moveTo>
                  <a:cubicBezTo>
                    <a:pt x="177" y="140"/>
                    <a:pt x="177" y="135"/>
                    <a:pt x="174" y="131"/>
                  </a:cubicBezTo>
                  <a:cubicBezTo>
                    <a:pt x="165" y="121"/>
                    <a:pt x="155" y="119"/>
                    <a:pt x="143" y="121"/>
                  </a:cubicBezTo>
                  <a:cubicBezTo>
                    <a:pt x="126" y="123"/>
                    <a:pt x="108" y="125"/>
                    <a:pt x="94" y="113"/>
                  </a:cubicBezTo>
                  <a:cubicBezTo>
                    <a:pt x="85" y="105"/>
                    <a:pt x="77" y="96"/>
                    <a:pt x="69" y="87"/>
                  </a:cubicBezTo>
                  <a:cubicBezTo>
                    <a:pt x="50" y="65"/>
                    <a:pt x="30" y="43"/>
                    <a:pt x="11" y="20"/>
                  </a:cubicBezTo>
                  <a:cubicBezTo>
                    <a:pt x="8" y="17"/>
                    <a:pt x="5" y="13"/>
                    <a:pt x="3" y="9"/>
                  </a:cubicBezTo>
                  <a:cubicBezTo>
                    <a:pt x="1" y="6"/>
                    <a:pt x="0" y="3"/>
                    <a:pt x="2" y="0"/>
                  </a:cubicBezTo>
                  <a:cubicBezTo>
                    <a:pt x="29" y="29"/>
                    <a:pt x="55" y="59"/>
                    <a:pt x="82" y="88"/>
                  </a:cubicBezTo>
                  <a:cubicBezTo>
                    <a:pt x="99" y="108"/>
                    <a:pt x="121" y="113"/>
                    <a:pt x="145" y="105"/>
                  </a:cubicBezTo>
                  <a:cubicBezTo>
                    <a:pt x="157" y="100"/>
                    <a:pt x="166" y="102"/>
                    <a:pt x="173" y="113"/>
                  </a:cubicBezTo>
                  <a:cubicBezTo>
                    <a:pt x="178" y="120"/>
                    <a:pt x="186" y="124"/>
                    <a:pt x="187" y="133"/>
                  </a:cubicBezTo>
                  <a:cubicBezTo>
                    <a:pt x="186" y="138"/>
                    <a:pt x="184" y="142"/>
                    <a:pt x="17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30" name="Freeform 184">
              <a:extLst>
                <a:ext uri="{FF2B5EF4-FFF2-40B4-BE49-F238E27FC236}">
                  <a16:creationId xmlns:a16="http://schemas.microsoft.com/office/drawing/2014/main" id="{5C728340-EA00-4FD8-AFA1-93A88FE215BD}"/>
                </a:ext>
              </a:extLst>
            </p:cNvPr>
            <p:cNvSpPr/>
            <p:nvPr userDrawn="1"/>
          </p:nvSpPr>
          <p:spPr bwMode="auto">
            <a:xfrm>
              <a:off x="2360300" y="1768415"/>
              <a:ext cx="82682" cy="77432"/>
            </a:xfrm>
            <a:custGeom>
              <a:avLst/>
              <a:gdLst>
                <a:gd name="T0" fmla="*/ 19 w 53"/>
                <a:gd name="T1" fmla="*/ 50 h 50"/>
                <a:gd name="T2" fmla="*/ 0 w 53"/>
                <a:gd name="T3" fmla="*/ 34 h 50"/>
                <a:gd name="T4" fmla="*/ 3 w 53"/>
                <a:gd name="T5" fmla="*/ 30 h 50"/>
                <a:gd name="T6" fmla="*/ 33 w 53"/>
                <a:gd name="T7" fmla="*/ 3 h 50"/>
                <a:gd name="T8" fmla="*/ 37 w 53"/>
                <a:gd name="T9" fmla="*/ 1 h 50"/>
                <a:gd name="T10" fmla="*/ 43 w 53"/>
                <a:gd name="T11" fmla="*/ 33 h 50"/>
                <a:gd name="T12" fmla="*/ 29 w 53"/>
                <a:gd name="T13" fmla="*/ 45 h 50"/>
                <a:gd name="T14" fmla="*/ 19 w 53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0">
                  <a:moveTo>
                    <a:pt x="19" y="50"/>
                  </a:moveTo>
                  <a:cubicBezTo>
                    <a:pt x="15" y="50"/>
                    <a:pt x="0" y="38"/>
                    <a:pt x="0" y="34"/>
                  </a:cubicBezTo>
                  <a:cubicBezTo>
                    <a:pt x="0" y="33"/>
                    <a:pt x="2" y="31"/>
                    <a:pt x="3" y="30"/>
                  </a:cubicBezTo>
                  <a:cubicBezTo>
                    <a:pt x="13" y="21"/>
                    <a:pt x="23" y="12"/>
                    <a:pt x="33" y="3"/>
                  </a:cubicBezTo>
                  <a:cubicBezTo>
                    <a:pt x="34" y="2"/>
                    <a:pt x="35" y="0"/>
                    <a:pt x="37" y="1"/>
                  </a:cubicBezTo>
                  <a:cubicBezTo>
                    <a:pt x="51" y="8"/>
                    <a:pt x="53" y="23"/>
                    <a:pt x="43" y="33"/>
                  </a:cubicBezTo>
                  <a:cubicBezTo>
                    <a:pt x="38" y="37"/>
                    <a:pt x="33" y="41"/>
                    <a:pt x="29" y="45"/>
                  </a:cubicBezTo>
                  <a:cubicBezTo>
                    <a:pt x="26" y="48"/>
                    <a:pt x="23" y="49"/>
                    <a:pt x="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31" name="Freeform 185">
              <a:extLst>
                <a:ext uri="{FF2B5EF4-FFF2-40B4-BE49-F238E27FC236}">
                  <a16:creationId xmlns:a16="http://schemas.microsoft.com/office/drawing/2014/main" id="{469967E2-BDA4-430C-8999-045E891BA830}"/>
                </a:ext>
              </a:extLst>
            </p:cNvPr>
            <p:cNvSpPr/>
            <p:nvPr userDrawn="1"/>
          </p:nvSpPr>
          <p:spPr bwMode="auto">
            <a:xfrm>
              <a:off x="2129316" y="1774321"/>
              <a:ext cx="91212" cy="70214"/>
            </a:xfrm>
            <a:custGeom>
              <a:avLst/>
              <a:gdLst>
                <a:gd name="T0" fmla="*/ 57 w 59"/>
                <a:gd name="T1" fmla="*/ 12 h 45"/>
                <a:gd name="T2" fmla="*/ 50 w 59"/>
                <a:gd name="T3" fmla="*/ 30 h 45"/>
                <a:gd name="T4" fmla="*/ 43 w 59"/>
                <a:gd name="T5" fmla="*/ 37 h 45"/>
                <a:gd name="T6" fmla="*/ 23 w 59"/>
                <a:gd name="T7" fmla="*/ 40 h 45"/>
                <a:gd name="T8" fmla="*/ 4 w 59"/>
                <a:gd name="T9" fmla="*/ 18 h 45"/>
                <a:gd name="T10" fmla="*/ 4 w 59"/>
                <a:gd name="T11" fmla="*/ 10 h 45"/>
                <a:gd name="T12" fmla="*/ 15 w 59"/>
                <a:gd name="T13" fmla="*/ 1 h 45"/>
                <a:gd name="T14" fmla="*/ 25 w 59"/>
                <a:gd name="T15" fmla="*/ 11 h 45"/>
                <a:gd name="T16" fmla="*/ 50 w 59"/>
                <a:gd name="T17" fmla="*/ 13 h 45"/>
                <a:gd name="T18" fmla="*/ 57 w 59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5">
                  <a:moveTo>
                    <a:pt x="57" y="12"/>
                  </a:moveTo>
                  <a:cubicBezTo>
                    <a:pt x="59" y="20"/>
                    <a:pt x="57" y="26"/>
                    <a:pt x="50" y="30"/>
                  </a:cubicBezTo>
                  <a:cubicBezTo>
                    <a:pt x="48" y="32"/>
                    <a:pt x="46" y="34"/>
                    <a:pt x="43" y="37"/>
                  </a:cubicBezTo>
                  <a:cubicBezTo>
                    <a:pt x="37" y="43"/>
                    <a:pt x="31" y="45"/>
                    <a:pt x="23" y="40"/>
                  </a:cubicBezTo>
                  <a:cubicBezTo>
                    <a:pt x="17" y="32"/>
                    <a:pt x="10" y="25"/>
                    <a:pt x="4" y="18"/>
                  </a:cubicBezTo>
                  <a:cubicBezTo>
                    <a:pt x="1" y="15"/>
                    <a:pt x="0" y="12"/>
                    <a:pt x="4" y="10"/>
                  </a:cubicBezTo>
                  <a:cubicBezTo>
                    <a:pt x="9" y="7"/>
                    <a:pt x="11" y="0"/>
                    <a:pt x="15" y="1"/>
                  </a:cubicBezTo>
                  <a:cubicBezTo>
                    <a:pt x="19" y="2"/>
                    <a:pt x="22" y="7"/>
                    <a:pt x="25" y="11"/>
                  </a:cubicBezTo>
                  <a:cubicBezTo>
                    <a:pt x="32" y="18"/>
                    <a:pt x="41" y="19"/>
                    <a:pt x="50" y="13"/>
                  </a:cubicBezTo>
                  <a:cubicBezTo>
                    <a:pt x="52" y="12"/>
                    <a:pt x="54" y="9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32" name="Freeform 186">
              <a:extLst>
                <a:ext uri="{FF2B5EF4-FFF2-40B4-BE49-F238E27FC236}">
                  <a16:creationId xmlns:a16="http://schemas.microsoft.com/office/drawing/2014/main" id="{2836B2EC-6560-44D6-91D2-BFA3ABCE4FD8}"/>
                </a:ext>
              </a:extLst>
            </p:cNvPr>
            <p:cNvSpPr/>
            <p:nvPr userDrawn="1"/>
          </p:nvSpPr>
          <p:spPr bwMode="auto">
            <a:xfrm>
              <a:off x="2023668" y="1671953"/>
              <a:ext cx="119429" cy="131897"/>
            </a:xfrm>
            <a:custGeom>
              <a:avLst/>
              <a:gdLst>
                <a:gd name="T0" fmla="*/ 20 w 77"/>
                <a:gd name="T1" fmla="*/ 74 h 85"/>
                <a:gd name="T2" fmla="*/ 1 w 77"/>
                <a:gd name="T3" fmla="*/ 36 h 85"/>
                <a:gd name="T4" fmla="*/ 25 w 77"/>
                <a:gd name="T5" fmla="*/ 1 h 85"/>
                <a:gd name="T6" fmla="*/ 33 w 77"/>
                <a:gd name="T7" fmla="*/ 2 h 85"/>
                <a:gd name="T8" fmla="*/ 26 w 77"/>
                <a:gd name="T9" fmla="*/ 8 h 85"/>
                <a:gd name="T10" fmla="*/ 27 w 77"/>
                <a:gd name="T11" fmla="*/ 69 h 85"/>
                <a:gd name="T12" fmla="*/ 65 w 77"/>
                <a:gd name="T13" fmla="*/ 65 h 85"/>
                <a:gd name="T14" fmla="*/ 75 w 77"/>
                <a:gd name="T15" fmla="*/ 58 h 85"/>
                <a:gd name="T16" fmla="*/ 77 w 77"/>
                <a:gd name="T17" fmla="*/ 63 h 85"/>
                <a:gd name="T18" fmla="*/ 28 w 77"/>
                <a:gd name="T19" fmla="*/ 78 h 85"/>
                <a:gd name="T20" fmla="*/ 20 w 77"/>
                <a:gd name="T21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85">
                  <a:moveTo>
                    <a:pt x="20" y="74"/>
                  </a:moveTo>
                  <a:cubicBezTo>
                    <a:pt x="8" y="64"/>
                    <a:pt x="0" y="52"/>
                    <a:pt x="1" y="36"/>
                  </a:cubicBezTo>
                  <a:cubicBezTo>
                    <a:pt x="3" y="20"/>
                    <a:pt x="11" y="8"/>
                    <a:pt x="25" y="1"/>
                  </a:cubicBezTo>
                  <a:cubicBezTo>
                    <a:pt x="28" y="1"/>
                    <a:pt x="31" y="0"/>
                    <a:pt x="33" y="2"/>
                  </a:cubicBezTo>
                  <a:cubicBezTo>
                    <a:pt x="33" y="6"/>
                    <a:pt x="29" y="7"/>
                    <a:pt x="26" y="8"/>
                  </a:cubicBezTo>
                  <a:cubicBezTo>
                    <a:pt x="2" y="23"/>
                    <a:pt x="3" y="55"/>
                    <a:pt x="27" y="69"/>
                  </a:cubicBezTo>
                  <a:cubicBezTo>
                    <a:pt x="38" y="76"/>
                    <a:pt x="55" y="74"/>
                    <a:pt x="65" y="65"/>
                  </a:cubicBezTo>
                  <a:cubicBezTo>
                    <a:pt x="68" y="62"/>
                    <a:pt x="70" y="59"/>
                    <a:pt x="75" y="58"/>
                  </a:cubicBezTo>
                  <a:cubicBezTo>
                    <a:pt x="77" y="59"/>
                    <a:pt x="76" y="62"/>
                    <a:pt x="77" y="63"/>
                  </a:cubicBezTo>
                  <a:cubicBezTo>
                    <a:pt x="65" y="79"/>
                    <a:pt x="45" y="85"/>
                    <a:pt x="28" y="78"/>
                  </a:cubicBezTo>
                  <a:cubicBezTo>
                    <a:pt x="25" y="77"/>
                    <a:pt x="23" y="75"/>
                    <a:pt x="2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33" name="Freeform 187">
              <a:extLst>
                <a:ext uri="{FF2B5EF4-FFF2-40B4-BE49-F238E27FC236}">
                  <a16:creationId xmlns:a16="http://schemas.microsoft.com/office/drawing/2014/main" id="{11EBF652-0582-43DC-882F-3C4EDD453A0F}"/>
                </a:ext>
              </a:extLst>
            </p:cNvPr>
            <p:cNvSpPr/>
            <p:nvPr userDrawn="1"/>
          </p:nvSpPr>
          <p:spPr bwMode="auto">
            <a:xfrm>
              <a:off x="2315678" y="1624050"/>
              <a:ext cx="226390" cy="186362"/>
            </a:xfrm>
            <a:custGeom>
              <a:avLst/>
              <a:gdLst>
                <a:gd name="T0" fmla="*/ 144 w 146"/>
                <a:gd name="T1" fmla="*/ 8 h 120"/>
                <a:gd name="T2" fmla="*/ 125 w 146"/>
                <a:gd name="T3" fmla="*/ 12 h 120"/>
                <a:gd name="T4" fmla="*/ 38 w 146"/>
                <a:gd name="T5" fmla="*/ 88 h 120"/>
                <a:gd name="T6" fmla="*/ 4 w 146"/>
                <a:gd name="T7" fmla="*/ 118 h 120"/>
                <a:gd name="T8" fmla="*/ 0 w 146"/>
                <a:gd name="T9" fmla="*/ 120 h 120"/>
                <a:gd name="T10" fmla="*/ 50 w 146"/>
                <a:gd name="T11" fmla="*/ 74 h 120"/>
                <a:gd name="T12" fmla="*/ 115 w 146"/>
                <a:gd name="T13" fmla="*/ 15 h 120"/>
                <a:gd name="T14" fmla="*/ 137 w 146"/>
                <a:gd name="T15" fmla="*/ 1 h 120"/>
                <a:gd name="T16" fmla="*/ 144 w 146"/>
                <a:gd name="T17" fmla="*/ 2 h 120"/>
                <a:gd name="T18" fmla="*/ 144 w 146"/>
                <a:gd name="T19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20">
                  <a:moveTo>
                    <a:pt x="144" y="8"/>
                  </a:moveTo>
                  <a:cubicBezTo>
                    <a:pt x="136" y="4"/>
                    <a:pt x="130" y="8"/>
                    <a:pt x="125" y="12"/>
                  </a:cubicBezTo>
                  <a:cubicBezTo>
                    <a:pt x="96" y="37"/>
                    <a:pt x="67" y="63"/>
                    <a:pt x="38" y="88"/>
                  </a:cubicBezTo>
                  <a:cubicBezTo>
                    <a:pt x="27" y="98"/>
                    <a:pt x="15" y="108"/>
                    <a:pt x="4" y="118"/>
                  </a:cubicBezTo>
                  <a:cubicBezTo>
                    <a:pt x="3" y="119"/>
                    <a:pt x="1" y="120"/>
                    <a:pt x="0" y="120"/>
                  </a:cubicBezTo>
                  <a:cubicBezTo>
                    <a:pt x="15" y="103"/>
                    <a:pt x="33" y="89"/>
                    <a:pt x="50" y="74"/>
                  </a:cubicBezTo>
                  <a:cubicBezTo>
                    <a:pt x="71" y="54"/>
                    <a:pt x="93" y="34"/>
                    <a:pt x="115" y="15"/>
                  </a:cubicBezTo>
                  <a:cubicBezTo>
                    <a:pt x="122" y="9"/>
                    <a:pt x="129" y="4"/>
                    <a:pt x="137" y="1"/>
                  </a:cubicBezTo>
                  <a:cubicBezTo>
                    <a:pt x="140" y="1"/>
                    <a:pt x="142" y="0"/>
                    <a:pt x="144" y="2"/>
                  </a:cubicBezTo>
                  <a:cubicBezTo>
                    <a:pt x="146" y="4"/>
                    <a:pt x="144" y="6"/>
                    <a:pt x="1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34" name="Freeform 188">
              <a:extLst>
                <a:ext uri="{FF2B5EF4-FFF2-40B4-BE49-F238E27FC236}">
                  <a16:creationId xmlns:a16="http://schemas.microsoft.com/office/drawing/2014/main" id="{059DD580-A89F-4135-B93B-E6764BBA152E}"/>
                </a:ext>
              </a:extLst>
            </p:cNvPr>
            <p:cNvSpPr/>
            <p:nvPr userDrawn="1"/>
          </p:nvSpPr>
          <p:spPr bwMode="auto">
            <a:xfrm>
              <a:off x="2122754" y="1595833"/>
              <a:ext cx="125991" cy="160114"/>
            </a:xfrm>
            <a:custGeom>
              <a:avLst/>
              <a:gdLst>
                <a:gd name="T0" fmla="*/ 74 w 81"/>
                <a:gd name="T1" fmla="*/ 103 h 103"/>
                <a:gd name="T2" fmla="*/ 52 w 81"/>
                <a:gd name="T3" fmla="*/ 65 h 103"/>
                <a:gd name="T4" fmla="*/ 2 w 81"/>
                <a:gd name="T5" fmla="*/ 5 h 103"/>
                <a:gd name="T6" fmla="*/ 0 w 81"/>
                <a:gd name="T7" fmla="*/ 0 h 103"/>
                <a:gd name="T8" fmla="*/ 16 w 81"/>
                <a:gd name="T9" fmla="*/ 17 h 103"/>
                <a:gd name="T10" fmla="*/ 74 w 81"/>
                <a:gd name="T11" fmla="*/ 83 h 103"/>
                <a:gd name="T12" fmla="*/ 74 w 81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03">
                  <a:moveTo>
                    <a:pt x="74" y="103"/>
                  </a:moveTo>
                  <a:cubicBezTo>
                    <a:pt x="74" y="86"/>
                    <a:pt x="62" y="76"/>
                    <a:pt x="52" y="65"/>
                  </a:cubicBezTo>
                  <a:cubicBezTo>
                    <a:pt x="34" y="46"/>
                    <a:pt x="18" y="25"/>
                    <a:pt x="2" y="5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5" y="6"/>
                    <a:pt x="10" y="11"/>
                    <a:pt x="16" y="17"/>
                  </a:cubicBezTo>
                  <a:cubicBezTo>
                    <a:pt x="35" y="39"/>
                    <a:pt x="55" y="61"/>
                    <a:pt x="74" y="83"/>
                  </a:cubicBezTo>
                  <a:cubicBezTo>
                    <a:pt x="81" y="90"/>
                    <a:pt x="81" y="96"/>
                    <a:pt x="74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35" name="Freeform 189">
              <a:extLst>
                <a:ext uri="{FF2B5EF4-FFF2-40B4-BE49-F238E27FC236}">
                  <a16:creationId xmlns:a16="http://schemas.microsoft.com/office/drawing/2014/main" id="{A9D4126A-65B5-4986-A738-DE817F68E469}"/>
                </a:ext>
              </a:extLst>
            </p:cNvPr>
            <p:cNvSpPr/>
            <p:nvPr userDrawn="1"/>
          </p:nvSpPr>
          <p:spPr bwMode="auto">
            <a:xfrm>
              <a:off x="2062384" y="1662766"/>
              <a:ext cx="97774" cy="106961"/>
            </a:xfrm>
            <a:custGeom>
              <a:avLst/>
              <a:gdLst>
                <a:gd name="T0" fmla="*/ 7 w 63"/>
                <a:gd name="T1" fmla="*/ 9 h 69"/>
                <a:gd name="T2" fmla="*/ 0 w 63"/>
                <a:gd name="T3" fmla="*/ 7 h 69"/>
                <a:gd name="T4" fmla="*/ 6 w 63"/>
                <a:gd name="T5" fmla="*/ 4 h 69"/>
                <a:gd name="T6" fmla="*/ 51 w 63"/>
                <a:gd name="T7" fmla="*/ 19 h 69"/>
                <a:gd name="T8" fmla="*/ 52 w 63"/>
                <a:gd name="T9" fmla="*/ 69 h 69"/>
                <a:gd name="T10" fmla="*/ 50 w 63"/>
                <a:gd name="T11" fmla="*/ 65 h 69"/>
                <a:gd name="T12" fmla="*/ 51 w 63"/>
                <a:gd name="T13" fmla="*/ 57 h 69"/>
                <a:gd name="T14" fmla="*/ 16 w 63"/>
                <a:gd name="T15" fmla="*/ 10 h 69"/>
                <a:gd name="T16" fmla="*/ 7 w 63"/>
                <a:gd name="T17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9">
                  <a:moveTo>
                    <a:pt x="7" y="9"/>
                  </a:moveTo>
                  <a:cubicBezTo>
                    <a:pt x="5" y="8"/>
                    <a:pt x="2" y="9"/>
                    <a:pt x="0" y="7"/>
                  </a:cubicBezTo>
                  <a:cubicBezTo>
                    <a:pt x="2" y="6"/>
                    <a:pt x="4" y="5"/>
                    <a:pt x="6" y="4"/>
                  </a:cubicBezTo>
                  <a:cubicBezTo>
                    <a:pt x="24" y="0"/>
                    <a:pt x="40" y="4"/>
                    <a:pt x="51" y="19"/>
                  </a:cubicBezTo>
                  <a:cubicBezTo>
                    <a:pt x="63" y="34"/>
                    <a:pt x="63" y="54"/>
                    <a:pt x="52" y="69"/>
                  </a:cubicBezTo>
                  <a:cubicBezTo>
                    <a:pt x="50" y="69"/>
                    <a:pt x="50" y="67"/>
                    <a:pt x="50" y="65"/>
                  </a:cubicBezTo>
                  <a:cubicBezTo>
                    <a:pt x="48" y="62"/>
                    <a:pt x="50" y="60"/>
                    <a:pt x="51" y="57"/>
                  </a:cubicBezTo>
                  <a:cubicBezTo>
                    <a:pt x="60" y="29"/>
                    <a:pt x="37" y="7"/>
                    <a:pt x="16" y="10"/>
                  </a:cubicBezTo>
                  <a:cubicBezTo>
                    <a:pt x="13" y="11"/>
                    <a:pt x="10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36" name="Freeform 190">
              <a:extLst>
                <a:ext uri="{FF2B5EF4-FFF2-40B4-BE49-F238E27FC236}">
                  <a16:creationId xmlns:a16="http://schemas.microsoft.com/office/drawing/2014/main" id="{7F83094F-69A8-4CA3-9ACC-8F512FC788C7}"/>
                </a:ext>
              </a:extLst>
            </p:cNvPr>
            <p:cNvSpPr/>
            <p:nvPr userDrawn="1"/>
          </p:nvSpPr>
          <p:spPr bwMode="auto">
            <a:xfrm>
              <a:off x="1849774" y="1181113"/>
              <a:ext cx="302510" cy="316946"/>
            </a:xfrm>
            <a:custGeom>
              <a:avLst/>
              <a:gdLst>
                <a:gd name="T0" fmla="*/ 192 w 195"/>
                <a:gd name="T1" fmla="*/ 133 h 204"/>
                <a:gd name="T2" fmla="*/ 119 w 195"/>
                <a:gd name="T3" fmla="*/ 200 h 204"/>
                <a:gd name="T4" fmla="*/ 110 w 195"/>
                <a:gd name="T5" fmla="*/ 198 h 204"/>
                <a:gd name="T6" fmla="*/ 36 w 195"/>
                <a:gd name="T7" fmla="*/ 115 h 204"/>
                <a:gd name="T8" fmla="*/ 7 w 195"/>
                <a:gd name="T9" fmla="*/ 83 h 204"/>
                <a:gd name="T10" fmla="*/ 2 w 195"/>
                <a:gd name="T11" fmla="*/ 68 h 204"/>
                <a:gd name="T12" fmla="*/ 18 w 195"/>
                <a:gd name="T13" fmla="*/ 49 h 204"/>
                <a:gd name="T14" fmla="*/ 66 w 195"/>
                <a:gd name="T15" fmla="*/ 10 h 204"/>
                <a:gd name="T16" fmla="*/ 98 w 195"/>
                <a:gd name="T17" fmla="*/ 12 h 204"/>
                <a:gd name="T18" fmla="*/ 171 w 195"/>
                <a:gd name="T19" fmla="*/ 93 h 204"/>
                <a:gd name="T20" fmla="*/ 189 w 195"/>
                <a:gd name="T21" fmla="*/ 115 h 204"/>
                <a:gd name="T22" fmla="*/ 192 w 195"/>
                <a:gd name="T23" fmla="*/ 13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204">
                  <a:moveTo>
                    <a:pt x="192" y="133"/>
                  </a:moveTo>
                  <a:cubicBezTo>
                    <a:pt x="167" y="155"/>
                    <a:pt x="143" y="177"/>
                    <a:pt x="119" y="200"/>
                  </a:cubicBezTo>
                  <a:cubicBezTo>
                    <a:pt x="114" y="204"/>
                    <a:pt x="113" y="201"/>
                    <a:pt x="110" y="198"/>
                  </a:cubicBezTo>
                  <a:cubicBezTo>
                    <a:pt x="85" y="170"/>
                    <a:pt x="60" y="142"/>
                    <a:pt x="36" y="115"/>
                  </a:cubicBezTo>
                  <a:cubicBezTo>
                    <a:pt x="26" y="104"/>
                    <a:pt x="17" y="94"/>
                    <a:pt x="7" y="83"/>
                  </a:cubicBezTo>
                  <a:cubicBezTo>
                    <a:pt x="4" y="79"/>
                    <a:pt x="0" y="74"/>
                    <a:pt x="2" y="68"/>
                  </a:cubicBezTo>
                  <a:cubicBezTo>
                    <a:pt x="5" y="59"/>
                    <a:pt x="12" y="54"/>
                    <a:pt x="18" y="49"/>
                  </a:cubicBezTo>
                  <a:cubicBezTo>
                    <a:pt x="34" y="36"/>
                    <a:pt x="50" y="22"/>
                    <a:pt x="66" y="10"/>
                  </a:cubicBezTo>
                  <a:cubicBezTo>
                    <a:pt x="78" y="0"/>
                    <a:pt x="87" y="1"/>
                    <a:pt x="98" y="12"/>
                  </a:cubicBezTo>
                  <a:cubicBezTo>
                    <a:pt x="123" y="39"/>
                    <a:pt x="146" y="67"/>
                    <a:pt x="171" y="93"/>
                  </a:cubicBezTo>
                  <a:cubicBezTo>
                    <a:pt x="177" y="100"/>
                    <a:pt x="183" y="108"/>
                    <a:pt x="189" y="115"/>
                  </a:cubicBezTo>
                  <a:cubicBezTo>
                    <a:pt x="194" y="121"/>
                    <a:pt x="195" y="127"/>
                    <a:pt x="192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37" name="Freeform 191">
              <a:extLst>
                <a:ext uri="{FF2B5EF4-FFF2-40B4-BE49-F238E27FC236}">
                  <a16:creationId xmlns:a16="http://schemas.microsoft.com/office/drawing/2014/main" id="{56F301E1-90DF-49DC-9DF7-35B37869B0DF}"/>
                </a:ext>
              </a:extLst>
            </p:cNvPr>
            <p:cNvSpPr/>
            <p:nvPr userDrawn="1"/>
          </p:nvSpPr>
          <p:spPr bwMode="auto">
            <a:xfrm>
              <a:off x="1798590" y="1120086"/>
              <a:ext cx="147646" cy="145021"/>
            </a:xfrm>
            <a:custGeom>
              <a:avLst/>
              <a:gdLst>
                <a:gd name="T0" fmla="*/ 16 w 95"/>
                <a:gd name="T1" fmla="*/ 82 h 93"/>
                <a:gd name="T2" fmla="*/ 9 w 95"/>
                <a:gd name="T3" fmla="*/ 72 h 93"/>
                <a:gd name="T4" fmla="*/ 9 w 95"/>
                <a:gd name="T5" fmla="*/ 44 h 93"/>
                <a:gd name="T6" fmla="*/ 56 w 95"/>
                <a:gd name="T7" fmla="*/ 2 h 93"/>
                <a:gd name="T8" fmla="*/ 73 w 95"/>
                <a:gd name="T9" fmla="*/ 7 h 93"/>
                <a:gd name="T10" fmla="*/ 85 w 95"/>
                <a:gd name="T11" fmla="*/ 18 h 93"/>
                <a:gd name="T12" fmla="*/ 93 w 95"/>
                <a:gd name="T13" fmla="*/ 41 h 93"/>
                <a:gd name="T14" fmla="*/ 44 w 95"/>
                <a:gd name="T15" fmla="*/ 85 h 93"/>
                <a:gd name="T16" fmla="*/ 16 w 95"/>
                <a:gd name="T17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93">
                  <a:moveTo>
                    <a:pt x="16" y="82"/>
                  </a:moveTo>
                  <a:cubicBezTo>
                    <a:pt x="15" y="77"/>
                    <a:pt x="11" y="75"/>
                    <a:pt x="9" y="72"/>
                  </a:cubicBezTo>
                  <a:cubicBezTo>
                    <a:pt x="0" y="62"/>
                    <a:pt x="0" y="53"/>
                    <a:pt x="9" y="44"/>
                  </a:cubicBezTo>
                  <a:cubicBezTo>
                    <a:pt x="24" y="29"/>
                    <a:pt x="40" y="16"/>
                    <a:pt x="56" y="2"/>
                  </a:cubicBezTo>
                  <a:cubicBezTo>
                    <a:pt x="63" y="0"/>
                    <a:pt x="68" y="2"/>
                    <a:pt x="73" y="7"/>
                  </a:cubicBezTo>
                  <a:cubicBezTo>
                    <a:pt x="77" y="11"/>
                    <a:pt x="81" y="15"/>
                    <a:pt x="85" y="18"/>
                  </a:cubicBezTo>
                  <a:cubicBezTo>
                    <a:pt x="92" y="25"/>
                    <a:pt x="95" y="32"/>
                    <a:pt x="93" y="41"/>
                  </a:cubicBezTo>
                  <a:cubicBezTo>
                    <a:pt x="77" y="56"/>
                    <a:pt x="61" y="71"/>
                    <a:pt x="44" y="85"/>
                  </a:cubicBezTo>
                  <a:cubicBezTo>
                    <a:pt x="35" y="93"/>
                    <a:pt x="25" y="91"/>
                    <a:pt x="16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38" name="Freeform 192">
              <a:extLst>
                <a:ext uri="{FF2B5EF4-FFF2-40B4-BE49-F238E27FC236}">
                  <a16:creationId xmlns:a16="http://schemas.microsoft.com/office/drawing/2014/main" id="{5E14C9B7-9C8B-461D-A5A6-606F2CC956BA}"/>
                </a:ext>
              </a:extLst>
            </p:cNvPr>
            <p:cNvSpPr/>
            <p:nvPr userDrawn="1"/>
          </p:nvSpPr>
          <p:spPr bwMode="auto">
            <a:xfrm>
              <a:off x="1853055" y="1166677"/>
              <a:ext cx="314977" cy="221140"/>
            </a:xfrm>
            <a:custGeom>
              <a:avLst/>
              <a:gdLst>
                <a:gd name="T0" fmla="*/ 190 w 203"/>
                <a:gd name="T1" fmla="*/ 142 h 142"/>
                <a:gd name="T2" fmla="*/ 181 w 203"/>
                <a:gd name="T3" fmla="*/ 119 h 142"/>
                <a:gd name="T4" fmla="*/ 92 w 203"/>
                <a:gd name="T5" fmla="*/ 19 h 142"/>
                <a:gd name="T6" fmla="*/ 67 w 203"/>
                <a:gd name="T7" fmla="*/ 18 h 142"/>
                <a:gd name="T8" fmla="*/ 9 w 203"/>
                <a:gd name="T9" fmla="*/ 66 h 142"/>
                <a:gd name="T10" fmla="*/ 0 w 203"/>
                <a:gd name="T11" fmla="*/ 77 h 142"/>
                <a:gd name="T12" fmla="*/ 6 w 203"/>
                <a:gd name="T13" fmla="*/ 65 h 142"/>
                <a:gd name="T14" fmla="*/ 69 w 203"/>
                <a:gd name="T15" fmla="*/ 9 h 142"/>
                <a:gd name="T16" fmla="*/ 96 w 203"/>
                <a:gd name="T17" fmla="*/ 10 h 142"/>
                <a:gd name="T18" fmla="*/ 199 w 203"/>
                <a:gd name="T19" fmla="*/ 125 h 142"/>
                <a:gd name="T20" fmla="*/ 198 w 203"/>
                <a:gd name="T21" fmla="*/ 135 h 142"/>
                <a:gd name="T22" fmla="*/ 190 w 203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142">
                  <a:moveTo>
                    <a:pt x="190" y="142"/>
                  </a:moveTo>
                  <a:cubicBezTo>
                    <a:pt x="192" y="133"/>
                    <a:pt x="187" y="126"/>
                    <a:pt x="181" y="119"/>
                  </a:cubicBezTo>
                  <a:cubicBezTo>
                    <a:pt x="151" y="86"/>
                    <a:pt x="121" y="52"/>
                    <a:pt x="92" y="19"/>
                  </a:cubicBezTo>
                  <a:cubicBezTo>
                    <a:pt x="85" y="12"/>
                    <a:pt x="75" y="12"/>
                    <a:pt x="67" y="18"/>
                  </a:cubicBezTo>
                  <a:cubicBezTo>
                    <a:pt x="47" y="34"/>
                    <a:pt x="28" y="50"/>
                    <a:pt x="9" y="66"/>
                  </a:cubicBezTo>
                  <a:cubicBezTo>
                    <a:pt x="5" y="69"/>
                    <a:pt x="3" y="73"/>
                    <a:pt x="0" y="77"/>
                  </a:cubicBezTo>
                  <a:cubicBezTo>
                    <a:pt x="0" y="72"/>
                    <a:pt x="3" y="68"/>
                    <a:pt x="6" y="65"/>
                  </a:cubicBezTo>
                  <a:cubicBezTo>
                    <a:pt x="27" y="46"/>
                    <a:pt x="48" y="27"/>
                    <a:pt x="69" y="9"/>
                  </a:cubicBezTo>
                  <a:cubicBezTo>
                    <a:pt x="78" y="0"/>
                    <a:pt x="88" y="1"/>
                    <a:pt x="96" y="10"/>
                  </a:cubicBezTo>
                  <a:cubicBezTo>
                    <a:pt x="130" y="49"/>
                    <a:pt x="164" y="87"/>
                    <a:pt x="199" y="125"/>
                  </a:cubicBezTo>
                  <a:cubicBezTo>
                    <a:pt x="203" y="129"/>
                    <a:pt x="203" y="132"/>
                    <a:pt x="198" y="135"/>
                  </a:cubicBezTo>
                  <a:cubicBezTo>
                    <a:pt x="195" y="137"/>
                    <a:pt x="193" y="140"/>
                    <a:pt x="19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39" name="Freeform 193">
              <a:extLst>
                <a:ext uri="{FF2B5EF4-FFF2-40B4-BE49-F238E27FC236}">
                  <a16:creationId xmlns:a16="http://schemas.microsoft.com/office/drawing/2014/main" id="{C431AF9C-9E33-4EB2-A091-771FCC817492}"/>
                </a:ext>
              </a:extLst>
            </p:cNvPr>
            <p:cNvSpPr/>
            <p:nvPr userDrawn="1"/>
          </p:nvSpPr>
          <p:spPr bwMode="auto">
            <a:xfrm>
              <a:off x="2021699" y="1368787"/>
              <a:ext cx="190955" cy="167988"/>
            </a:xfrm>
            <a:custGeom>
              <a:avLst/>
              <a:gdLst>
                <a:gd name="T0" fmla="*/ 121 w 123"/>
                <a:gd name="T1" fmla="*/ 9 h 108"/>
                <a:gd name="T2" fmla="*/ 69 w 123"/>
                <a:gd name="T3" fmla="*/ 57 h 108"/>
                <a:gd name="T4" fmla="*/ 18 w 123"/>
                <a:gd name="T5" fmla="*/ 103 h 108"/>
                <a:gd name="T6" fmla="*/ 3 w 123"/>
                <a:gd name="T7" fmla="*/ 105 h 108"/>
                <a:gd name="T8" fmla="*/ 8 w 123"/>
                <a:gd name="T9" fmla="*/ 88 h 108"/>
                <a:gd name="T10" fmla="*/ 103 w 123"/>
                <a:gd name="T11" fmla="*/ 6 h 108"/>
                <a:gd name="T12" fmla="*/ 113 w 123"/>
                <a:gd name="T13" fmla="*/ 0 h 108"/>
                <a:gd name="T14" fmla="*/ 123 w 123"/>
                <a:gd name="T15" fmla="*/ 5 h 108"/>
                <a:gd name="T16" fmla="*/ 121 w 123"/>
                <a:gd name="T17" fmla="*/ 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08">
                  <a:moveTo>
                    <a:pt x="121" y="9"/>
                  </a:moveTo>
                  <a:cubicBezTo>
                    <a:pt x="106" y="27"/>
                    <a:pt x="87" y="41"/>
                    <a:pt x="69" y="57"/>
                  </a:cubicBezTo>
                  <a:cubicBezTo>
                    <a:pt x="53" y="73"/>
                    <a:pt x="35" y="88"/>
                    <a:pt x="18" y="103"/>
                  </a:cubicBezTo>
                  <a:cubicBezTo>
                    <a:pt x="13" y="107"/>
                    <a:pt x="8" y="108"/>
                    <a:pt x="3" y="105"/>
                  </a:cubicBezTo>
                  <a:cubicBezTo>
                    <a:pt x="0" y="98"/>
                    <a:pt x="3" y="93"/>
                    <a:pt x="8" y="88"/>
                  </a:cubicBezTo>
                  <a:cubicBezTo>
                    <a:pt x="40" y="61"/>
                    <a:pt x="71" y="33"/>
                    <a:pt x="103" y="6"/>
                  </a:cubicBezTo>
                  <a:cubicBezTo>
                    <a:pt x="106" y="3"/>
                    <a:pt x="109" y="0"/>
                    <a:pt x="113" y="0"/>
                  </a:cubicBezTo>
                  <a:cubicBezTo>
                    <a:pt x="117" y="0"/>
                    <a:pt x="121" y="0"/>
                    <a:pt x="123" y="5"/>
                  </a:cubicBezTo>
                  <a:cubicBezTo>
                    <a:pt x="122" y="6"/>
                    <a:pt x="122" y="7"/>
                    <a:pt x="1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40" name="Freeform 194">
              <a:extLst>
                <a:ext uri="{FF2B5EF4-FFF2-40B4-BE49-F238E27FC236}">
                  <a16:creationId xmlns:a16="http://schemas.microsoft.com/office/drawing/2014/main" id="{DFC3F569-B8D5-4696-B779-4E513BDCC2D1}"/>
                </a:ext>
              </a:extLst>
            </p:cNvPr>
            <p:cNvSpPr/>
            <p:nvPr userDrawn="1"/>
          </p:nvSpPr>
          <p:spPr bwMode="auto">
            <a:xfrm>
              <a:off x="2019074" y="1358288"/>
              <a:ext cx="193580" cy="173894"/>
            </a:xfrm>
            <a:custGeom>
              <a:avLst/>
              <a:gdLst>
                <a:gd name="T0" fmla="*/ 125 w 125"/>
                <a:gd name="T1" fmla="*/ 12 h 112"/>
                <a:gd name="T2" fmla="*/ 107 w 125"/>
                <a:gd name="T3" fmla="*/ 13 h 112"/>
                <a:gd name="T4" fmla="*/ 40 w 125"/>
                <a:gd name="T5" fmla="*/ 72 h 112"/>
                <a:gd name="T6" fmla="*/ 15 w 125"/>
                <a:gd name="T7" fmla="*/ 94 h 112"/>
                <a:gd name="T8" fmla="*/ 5 w 125"/>
                <a:gd name="T9" fmla="*/ 112 h 112"/>
                <a:gd name="T10" fmla="*/ 10 w 125"/>
                <a:gd name="T11" fmla="*/ 92 h 112"/>
                <a:gd name="T12" fmla="*/ 47 w 125"/>
                <a:gd name="T13" fmla="*/ 59 h 112"/>
                <a:gd name="T14" fmla="*/ 99 w 125"/>
                <a:gd name="T15" fmla="*/ 12 h 112"/>
                <a:gd name="T16" fmla="*/ 113 w 125"/>
                <a:gd name="T17" fmla="*/ 2 h 112"/>
                <a:gd name="T18" fmla="*/ 125 w 125"/>
                <a:gd name="T19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2">
                  <a:moveTo>
                    <a:pt x="125" y="12"/>
                  </a:moveTo>
                  <a:cubicBezTo>
                    <a:pt x="118" y="6"/>
                    <a:pt x="113" y="8"/>
                    <a:pt x="107" y="13"/>
                  </a:cubicBezTo>
                  <a:cubicBezTo>
                    <a:pt x="85" y="33"/>
                    <a:pt x="62" y="53"/>
                    <a:pt x="40" y="72"/>
                  </a:cubicBezTo>
                  <a:cubicBezTo>
                    <a:pt x="32" y="80"/>
                    <a:pt x="24" y="87"/>
                    <a:pt x="15" y="94"/>
                  </a:cubicBezTo>
                  <a:cubicBezTo>
                    <a:pt x="9" y="99"/>
                    <a:pt x="4" y="104"/>
                    <a:pt x="5" y="112"/>
                  </a:cubicBezTo>
                  <a:cubicBezTo>
                    <a:pt x="0" y="105"/>
                    <a:pt x="2" y="99"/>
                    <a:pt x="10" y="92"/>
                  </a:cubicBezTo>
                  <a:cubicBezTo>
                    <a:pt x="22" y="81"/>
                    <a:pt x="35" y="70"/>
                    <a:pt x="47" y="59"/>
                  </a:cubicBezTo>
                  <a:cubicBezTo>
                    <a:pt x="64" y="43"/>
                    <a:pt x="82" y="28"/>
                    <a:pt x="99" y="12"/>
                  </a:cubicBezTo>
                  <a:cubicBezTo>
                    <a:pt x="103" y="8"/>
                    <a:pt x="108" y="4"/>
                    <a:pt x="113" y="2"/>
                  </a:cubicBezTo>
                  <a:cubicBezTo>
                    <a:pt x="121" y="0"/>
                    <a:pt x="125" y="3"/>
                    <a:pt x="1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41" name="Freeform 195">
              <a:extLst>
                <a:ext uri="{FF2B5EF4-FFF2-40B4-BE49-F238E27FC236}">
                  <a16:creationId xmlns:a16="http://schemas.microsoft.com/office/drawing/2014/main" id="{025DD083-9538-43BC-9990-82572DE55EEA}"/>
                </a:ext>
              </a:extLst>
            </p:cNvPr>
            <p:cNvSpPr/>
            <p:nvPr userDrawn="1"/>
          </p:nvSpPr>
          <p:spPr bwMode="auto">
            <a:xfrm>
              <a:off x="1885209" y="1115493"/>
              <a:ext cx="68245" cy="68245"/>
            </a:xfrm>
            <a:custGeom>
              <a:avLst/>
              <a:gdLst>
                <a:gd name="T0" fmla="*/ 37 w 44"/>
                <a:gd name="T1" fmla="*/ 44 h 44"/>
                <a:gd name="T2" fmla="*/ 20 w 44"/>
                <a:gd name="T3" fmla="*/ 15 h 44"/>
                <a:gd name="T4" fmla="*/ 0 w 44"/>
                <a:gd name="T5" fmla="*/ 5 h 44"/>
                <a:gd name="T6" fmla="*/ 8 w 44"/>
                <a:gd name="T7" fmla="*/ 0 h 44"/>
                <a:gd name="T8" fmla="*/ 40 w 44"/>
                <a:gd name="T9" fmla="*/ 28 h 44"/>
                <a:gd name="T10" fmla="*/ 37 w 44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37" y="44"/>
                  </a:moveTo>
                  <a:cubicBezTo>
                    <a:pt x="37" y="31"/>
                    <a:pt x="29" y="23"/>
                    <a:pt x="20" y="15"/>
                  </a:cubicBezTo>
                  <a:cubicBezTo>
                    <a:pt x="15" y="9"/>
                    <a:pt x="8" y="5"/>
                    <a:pt x="0" y="5"/>
                  </a:cubicBezTo>
                  <a:cubicBezTo>
                    <a:pt x="2" y="2"/>
                    <a:pt x="5" y="2"/>
                    <a:pt x="8" y="0"/>
                  </a:cubicBezTo>
                  <a:cubicBezTo>
                    <a:pt x="25" y="2"/>
                    <a:pt x="33" y="15"/>
                    <a:pt x="40" y="28"/>
                  </a:cubicBezTo>
                  <a:cubicBezTo>
                    <a:pt x="44" y="33"/>
                    <a:pt x="41" y="39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50" name="Freeform 204">
              <a:extLst>
                <a:ext uri="{FF2B5EF4-FFF2-40B4-BE49-F238E27FC236}">
                  <a16:creationId xmlns:a16="http://schemas.microsoft.com/office/drawing/2014/main" id="{5F7D4A8A-59EA-449C-B0EA-B8F34B7045E1}"/>
                </a:ext>
              </a:extLst>
            </p:cNvPr>
            <p:cNvSpPr/>
            <p:nvPr userDrawn="1"/>
          </p:nvSpPr>
          <p:spPr bwMode="auto">
            <a:xfrm>
              <a:off x="2090600" y="1870783"/>
              <a:ext cx="246732" cy="422595"/>
            </a:xfrm>
            <a:custGeom>
              <a:avLst/>
              <a:gdLst>
                <a:gd name="T0" fmla="*/ 159 w 159"/>
                <a:gd name="T1" fmla="*/ 271 h 272"/>
                <a:gd name="T2" fmla="*/ 147 w 159"/>
                <a:gd name="T3" fmla="*/ 268 h 272"/>
                <a:gd name="T4" fmla="*/ 41 w 159"/>
                <a:gd name="T5" fmla="*/ 184 h 272"/>
                <a:gd name="T6" fmla="*/ 6 w 159"/>
                <a:gd name="T7" fmla="*/ 90 h 272"/>
                <a:gd name="T8" fmla="*/ 8 w 159"/>
                <a:gd name="T9" fmla="*/ 7 h 272"/>
                <a:gd name="T10" fmla="*/ 12 w 159"/>
                <a:gd name="T11" fmla="*/ 0 h 272"/>
                <a:gd name="T12" fmla="*/ 8 w 159"/>
                <a:gd name="T13" fmla="*/ 45 h 272"/>
                <a:gd name="T14" fmla="*/ 137 w 159"/>
                <a:gd name="T15" fmla="*/ 260 h 272"/>
                <a:gd name="T16" fmla="*/ 159 w 159"/>
                <a:gd name="T17" fmla="*/ 2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72">
                  <a:moveTo>
                    <a:pt x="159" y="271"/>
                  </a:moveTo>
                  <a:cubicBezTo>
                    <a:pt x="154" y="272"/>
                    <a:pt x="151" y="270"/>
                    <a:pt x="147" y="268"/>
                  </a:cubicBezTo>
                  <a:cubicBezTo>
                    <a:pt x="104" y="249"/>
                    <a:pt x="67" y="223"/>
                    <a:pt x="41" y="184"/>
                  </a:cubicBezTo>
                  <a:cubicBezTo>
                    <a:pt x="22" y="156"/>
                    <a:pt x="11" y="124"/>
                    <a:pt x="6" y="90"/>
                  </a:cubicBezTo>
                  <a:cubicBezTo>
                    <a:pt x="1" y="62"/>
                    <a:pt x="0" y="34"/>
                    <a:pt x="8" y="7"/>
                  </a:cubicBezTo>
                  <a:cubicBezTo>
                    <a:pt x="9" y="5"/>
                    <a:pt x="10" y="2"/>
                    <a:pt x="12" y="0"/>
                  </a:cubicBezTo>
                  <a:cubicBezTo>
                    <a:pt x="10" y="15"/>
                    <a:pt x="8" y="30"/>
                    <a:pt x="8" y="45"/>
                  </a:cubicBezTo>
                  <a:cubicBezTo>
                    <a:pt x="11" y="141"/>
                    <a:pt x="54" y="212"/>
                    <a:pt x="137" y="260"/>
                  </a:cubicBezTo>
                  <a:cubicBezTo>
                    <a:pt x="144" y="265"/>
                    <a:pt x="151" y="268"/>
                    <a:pt x="159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id="{4D5C2B19-16C9-4C40-A78D-5A13B95F4E21}"/>
                </a:ext>
              </a:extLst>
            </p:cNvPr>
            <p:cNvSpPr/>
            <p:nvPr userDrawn="1"/>
          </p:nvSpPr>
          <p:spPr bwMode="auto">
            <a:xfrm>
              <a:off x="1989545" y="1595834"/>
              <a:ext cx="64964" cy="89900"/>
            </a:xfrm>
            <a:custGeom>
              <a:avLst/>
              <a:gdLst>
                <a:gd name="T0" fmla="*/ 9 w 42"/>
                <a:gd name="T1" fmla="*/ 39 h 58"/>
                <a:gd name="T2" fmla="*/ 4 w 42"/>
                <a:gd name="T3" fmla="*/ 32 h 58"/>
                <a:gd name="T4" fmla="*/ 2 w 42"/>
                <a:gd name="T5" fmla="*/ 20 h 58"/>
                <a:gd name="T6" fmla="*/ 31 w 42"/>
                <a:gd name="T7" fmla="*/ 0 h 58"/>
                <a:gd name="T8" fmla="*/ 32 w 42"/>
                <a:gd name="T9" fmla="*/ 6 h 58"/>
                <a:gd name="T10" fmla="*/ 32 w 42"/>
                <a:gd name="T11" fmla="*/ 33 h 58"/>
                <a:gd name="T12" fmla="*/ 33 w 42"/>
                <a:gd name="T13" fmla="*/ 34 h 58"/>
                <a:gd name="T14" fmla="*/ 31 w 42"/>
                <a:gd name="T15" fmla="*/ 55 h 58"/>
                <a:gd name="T16" fmla="*/ 25 w 42"/>
                <a:gd name="T17" fmla="*/ 55 h 58"/>
                <a:gd name="T18" fmla="*/ 9 w 42"/>
                <a:gd name="T19" fmla="*/ 3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7">
                  <a:moveTo>
                    <a:pt x="9" y="39"/>
                  </a:moveTo>
                  <a:cubicBezTo>
                    <a:pt x="7" y="37"/>
                    <a:pt x="6" y="34"/>
                    <a:pt x="4" y="32"/>
                  </a:cubicBezTo>
                  <a:cubicBezTo>
                    <a:pt x="1" y="28"/>
                    <a:pt x="0" y="24"/>
                    <a:pt x="2" y="20"/>
                  </a:cubicBezTo>
                  <a:cubicBezTo>
                    <a:pt x="5" y="12"/>
                    <a:pt x="22" y="0"/>
                    <a:pt x="31" y="0"/>
                  </a:cubicBezTo>
                  <a:cubicBezTo>
                    <a:pt x="32" y="2"/>
                    <a:pt x="35" y="2"/>
                    <a:pt x="32" y="6"/>
                  </a:cubicBezTo>
                  <a:cubicBezTo>
                    <a:pt x="23" y="17"/>
                    <a:pt x="24" y="23"/>
                    <a:pt x="32" y="33"/>
                  </a:cubicBezTo>
                  <a:cubicBezTo>
                    <a:pt x="32" y="34"/>
                    <a:pt x="33" y="34"/>
                    <a:pt x="33" y="34"/>
                  </a:cubicBezTo>
                  <a:cubicBezTo>
                    <a:pt x="42" y="46"/>
                    <a:pt x="42" y="46"/>
                    <a:pt x="31" y="55"/>
                  </a:cubicBezTo>
                  <a:cubicBezTo>
                    <a:pt x="28" y="58"/>
                    <a:pt x="27" y="58"/>
                    <a:pt x="25" y="55"/>
                  </a:cubicBezTo>
                  <a:cubicBezTo>
                    <a:pt x="20" y="50"/>
                    <a:pt x="14" y="44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id="{F4F236B4-2DEC-406E-BDEA-A76B599BDC7A}"/>
                </a:ext>
              </a:extLst>
            </p:cNvPr>
            <p:cNvSpPr/>
            <p:nvPr userDrawn="1"/>
          </p:nvSpPr>
          <p:spPr bwMode="auto">
            <a:xfrm>
              <a:off x="2604408" y="2108328"/>
              <a:ext cx="204735" cy="188330"/>
            </a:xfrm>
            <a:custGeom>
              <a:avLst/>
              <a:gdLst>
                <a:gd name="T0" fmla="*/ 130 w 132"/>
                <a:gd name="T1" fmla="*/ 31 h 121"/>
                <a:gd name="T2" fmla="*/ 57 w 132"/>
                <a:gd name="T3" fmla="*/ 99 h 121"/>
                <a:gd name="T4" fmla="*/ 47 w 132"/>
                <a:gd name="T5" fmla="*/ 109 h 121"/>
                <a:gd name="T6" fmla="*/ 24 w 132"/>
                <a:gd name="T7" fmla="*/ 119 h 121"/>
                <a:gd name="T8" fmla="*/ 0 w 132"/>
                <a:gd name="T9" fmla="*/ 97 h 121"/>
                <a:gd name="T10" fmla="*/ 27 w 132"/>
                <a:gd name="T11" fmla="*/ 70 h 121"/>
                <a:gd name="T12" fmla="*/ 96 w 132"/>
                <a:gd name="T13" fmla="*/ 10 h 121"/>
                <a:gd name="T14" fmla="*/ 117 w 132"/>
                <a:gd name="T15" fmla="*/ 4 h 121"/>
                <a:gd name="T16" fmla="*/ 132 w 132"/>
                <a:gd name="T17" fmla="*/ 24 h 121"/>
                <a:gd name="T18" fmla="*/ 132 w 132"/>
                <a:gd name="T19" fmla="*/ 27 h 121"/>
                <a:gd name="T20" fmla="*/ 130 w 132"/>
                <a:gd name="T21" fmla="*/ 3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20">
                  <a:moveTo>
                    <a:pt x="130" y="31"/>
                  </a:moveTo>
                  <a:cubicBezTo>
                    <a:pt x="108" y="56"/>
                    <a:pt x="81" y="76"/>
                    <a:pt x="57" y="99"/>
                  </a:cubicBezTo>
                  <a:cubicBezTo>
                    <a:pt x="54" y="102"/>
                    <a:pt x="50" y="105"/>
                    <a:pt x="47" y="109"/>
                  </a:cubicBezTo>
                  <a:cubicBezTo>
                    <a:pt x="40" y="114"/>
                    <a:pt x="32" y="118"/>
                    <a:pt x="24" y="119"/>
                  </a:cubicBezTo>
                  <a:cubicBezTo>
                    <a:pt x="10" y="121"/>
                    <a:pt x="0" y="112"/>
                    <a:pt x="0" y="97"/>
                  </a:cubicBezTo>
                  <a:cubicBezTo>
                    <a:pt x="6" y="85"/>
                    <a:pt x="18" y="78"/>
                    <a:pt x="27" y="70"/>
                  </a:cubicBezTo>
                  <a:cubicBezTo>
                    <a:pt x="50" y="50"/>
                    <a:pt x="73" y="29"/>
                    <a:pt x="96" y="10"/>
                  </a:cubicBezTo>
                  <a:cubicBezTo>
                    <a:pt x="103" y="4"/>
                    <a:pt x="109" y="0"/>
                    <a:pt x="117" y="4"/>
                  </a:cubicBezTo>
                  <a:cubicBezTo>
                    <a:pt x="126" y="8"/>
                    <a:pt x="131" y="15"/>
                    <a:pt x="132" y="24"/>
                  </a:cubicBezTo>
                  <a:cubicBezTo>
                    <a:pt x="132" y="25"/>
                    <a:pt x="132" y="26"/>
                    <a:pt x="132" y="27"/>
                  </a:cubicBezTo>
                  <a:cubicBezTo>
                    <a:pt x="131" y="28"/>
                    <a:pt x="131" y="30"/>
                    <a:pt x="13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id="{BE315BD4-B427-47A0-A715-565093E25EF4}"/>
                </a:ext>
              </a:extLst>
            </p:cNvPr>
            <p:cNvSpPr/>
            <p:nvPr userDrawn="1"/>
          </p:nvSpPr>
          <p:spPr bwMode="auto">
            <a:xfrm>
              <a:off x="2604408" y="2094548"/>
              <a:ext cx="213922" cy="164707"/>
            </a:xfrm>
            <a:custGeom>
              <a:avLst/>
              <a:gdLst>
                <a:gd name="T0" fmla="*/ 132 w 138"/>
                <a:gd name="T1" fmla="*/ 36 h 106"/>
                <a:gd name="T2" fmla="*/ 123 w 138"/>
                <a:gd name="T3" fmla="*/ 18 h 106"/>
                <a:gd name="T4" fmla="*/ 100 w 138"/>
                <a:gd name="T5" fmla="*/ 17 h 106"/>
                <a:gd name="T6" fmla="*/ 16 w 138"/>
                <a:gd name="T7" fmla="*/ 90 h 106"/>
                <a:gd name="T8" fmla="*/ 0 w 138"/>
                <a:gd name="T9" fmla="*/ 106 h 106"/>
                <a:gd name="T10" fmla="*/ 11 w 138"/>
                <a:gd name="T11" fmla="*/ 83 h 106"/>
                <a:gd name="T12" fmla="*/ 91 w 138"/>
                <a:gd name="T13" fmla="*/ 11 h 106"/>
                <a:gd name="T14" fmla="*/ 104 w 138"/>
                <a:gd name="T15" fmla="*/ 4 h 106"/>
                <a:gd name="T16" fmla="*/ 130 w 138"/>
                <a:gd name="T17" fmla="*/ 9 h 106"/>
                <a:gd name="T18" fmla="*/ 132 w 138"/>
                <a:gd name="T19" fmla="*/ 3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05">
                  <a:moveTo>
                    <a:pt x="132" y="36"/>
                  </a:moveTo>
                  <a:cubicBezTo>
                    <a:pt x="130" y="29"/>
                    <a:pt x="128" y="23"/>
                    <a:pt x="123" y="18"/>
                  </a:cubicBezTo>
                  <a:cubicBezTo>
                    <a:pt x="115" y="12"/>
                    <a:pt x="107" y="11"/>
                    <a:pt x="100" y="17"/>
                  </a:cubicBezTo>
                  <a:cubicBezTo>
                    <a:pt x="72" y="42"/>
                    <a:pt x="44" y="66"/>
                    <a:pt x="16" y="90"/>
                  </a:cubicBezTo>
                  <a:cubicBezTo>
                    <a:pt x="10" y="95"/>
                    <a:pt x="5" y="101"/>
                    <a:pt x="0" y="106"/>
                  </a:cubicBezTo>
                  <a:cubicBezTo>
                    <a:pt x="1" y="97"/>
                    <a:pt x="5" y="89"/>
                    <a:pt x="11" y="83"/>
                  </a:cubicBezTo>
                  <a:cubicBezTo>
                    <a:pt x="37" y="59"/>
                    <a:pt x="64" y="35"/>
                    <a:pt x="91" y="11"/>
                  </a:cubicBezTo>
                  <a:cubicBezTo>
                    <a:pt x="94" y="8"/>
                    <a:pt x="99" y="6"/>
                    <a:pt x="104" y="4"/>
                  </a:cubicBezTo>
                  <a:cubicBezTo>
                    <a:pt x="113" y="1"/>
                    <a:pt x="123" y="0"/>
                    <a:pt x="130" y="9"/>
                  </a:cubicBezTo>
                  <a:cubicBezTo>
                    <a:pt x="138" y="17"/>
                    <a:pt x="136" y="26"/>
                    <a:pt x="1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id="{8FDD6AE8-9E03-474C-BB31-C8FD14D773C6}"/>
                </a:ext>
              </a:extLst>
            </p:cNvPr>
            <p:cNvSpPr/>
            <p:nvPr userDrawn="1"/>
          </p:nvSpPr>
          <p:spPr bwMode="auto">
            <a:xfrm>
              <a:off x="2689714" y="2186417"/>
              <a:ext cx="136490" cy="124022"/>
            </a:xfrm>
            <a:custGeom>
              <a:avLst/>
              <a:gdLst>
                <a:gd name="T0" fmla="*/ 85 w 88"/>
                <a:gd name="T1" fmla="*/ 21 h 80"/>
                <a:gd name="T2" fmla="*/ 71 w 88"/>
                <a:gd name="T3" fmla="*/ 38 h 80"/>
                <a:gd name="T4" fmla="*/ 35 w 88"/>
                <a:gd name="T5" fmla="*/ 68 h 80"/>
                <a:gd name="T6" fmla="*/ 17 w 88"/>
                <a:gd name="T7" fmla="*/ 78 h 80"/>
                <a:gd name="T8" fmla="*/ 4 w 88"/>
                <a:gd name="T9" fmla="*/ 76 h 80"/>
                <a:gd name="T10" fmla="*/ 3 w 88"/>
                <a:gd name="T11" fmla="*/ 63 h 80"/>
                <a:gd name="T12" fmla="*/ 16 w 88"/>
                <a:gd name="T13" fmla="*/ 44 h 80"/>
                <a:gd name="T14" fmla="*/ 68 w 88"/>
                <a:gd name="T15" fmla="*/ 1 h 80"/>
                <a:gd name="T16" fmla="*/ 69 w 88"/>
                <a:gd name="T17" fmla="*/ 1 h 80"/>
                <a:gd name="T18" fmla="*/ 82 w 88"/>
                <a:gd name="T19" fmla="*/ 4 h 80"/>
                <a:gd name="T20" fmla="*/ 85 w 88"/>
                <a:gd name="T21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0">
                  <a:moveTo>
                    <a:pt x="85" y="21"/>
                  </a:moveTo>
                  <a:cubicBezTo>
                    <a:pt x="82" y="28"/>
                    <a:pt x="75" y="32"/>
                    <a:pt x="71" y="38"/>
                  </a:cubicBezTo>
                  <a:cubicBezTo>
                    <a:pt x="59" y="48"/>
                    <a:pt x="47" y="58"/>
                    <a:pt x="35" y="68"/>
                  </a:cubicBezTo>
                  <a:cubicBezTo>
                    <a:pt x="30" y="73"/>
                    <a:pt x="24" y="76"/>
                    <a:pt x="17" y="78"/>
                  </a:cubicBezTo>
                  <a:cubicBezTo>
                    <a:pt x="12" y="79"/>
                    <a:pt x="7" y="80"/>
                    <a:pt x="4" y="76"/>
                  </a:cubicBezTo>
                  <a:cubicBezTo>
                    <a:pt x="0" y="72"/>
                    <a:pt x="2" y="67"/>
                    <a:pt x="3" y="63"/>
                  </a:cubicBezTo>
                  <a:cubicBezTo>
                    <a:pt x="6" y="56"/>
                    <a:pt x="10" y="49"/>
                    <a:pt x="16" y="44"/>
                  </a:cubicBezTo>
                  <a:cubicBezTo>
                    <a:pt x="33" y="29"/>
                    <a:pt x="48" y="12"/>
                    <a:pt x="68" y="1"/>
                  </a:cubicBezTo>
                  <a:cubicBezTo>
                    <a:pt x="68" y="1"/>
                    <a:pt x="69" y="1"/>
                    <a:pt x="69" y="1"/>
                  </a:cubicBezTo>
                  <a:cubicBezTo>
                    <a:pt x="74" y="1"/>
                    <a:pt x="78" y="0"/>
                    <a:pt x="82" y="4"/>
                  </a:cubicBezTo>
                  <a:cubicBezTo>
                    <a:pt x="88" y="9"/>
                    <a:pt x="86" y="15"/>
                    <a:pt x="8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6" name="Freeform 222">
              <a:extLst>
                <a:ext uri="{FF2B5EF4-FFF2-40B4-BE49-F238E27FC236}">
                  <a16:creationId xmlns:a16="http://schemas.microsoft.com/office/drawing/2014/main" id="{814AF44C-6464-406F-94A2-8CC535D80844}"/>
                </a:ext>
              </a:extLst>
            </p:cNvPr>
            <p:cNvSpPr/>
            <p:nvPr userDrawn="1"/>
          </p:nvSpPr>
          <p:spPr bwMode="auto">
            <a:xfrm>
              <a:off x="2525007" y="1683109"/>
              <a:ext cx="66933" cy="118117"/>
            </a:xfrm>
            <a:custGeom>
              <a:avLst/>
              <a:gdLst>
                <a:gd name="T0" fmla="*/ 6 w 43"/>
                <a:gd name="T1" fmla="*/ 75 h 76"/>
                <a:gd name="T2" fmla="*/ 28 w 43"/>
                <a:gd name="T3" fmla="*/ 51 h 76"/>
                <a:gd name="T4" fmla="*/ 28 w 43"/>
                <a:gd name="T5" fmla="*/ 40 h 76"/>
                <a:gd name="T6" fmla="*/ 8 w 43"/>
                <a:gd name="T7" fmla="*/ 18 h 76"/>
                <a:gd name="T8" fmla="*/ 3 w 43"/>
                <a:gd name="T9" fmla="*/ 0 h 76"/>
                <a:gd name="T10" fmla="*/ 38 w 43"/>
                <a:gd name="T11" fmla="*/ 38 h 76"/>
                <a:gd name="T12" fmla="*/ 37 w 43"/>
                <a:gd name="T13" fmla="*/ 56 h 76"/>
                <a:gd name="T14" fmla="*/ 19 w 43"/>
                <a:gd name="T15" fmla="*/ 72 h 76"/>
                <a:gd name="T16" fmla="*/ 6 w 43"/>
                <a:gd name="T17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6">
                  <a:moveTo>
                    <a:pt x="6" y="75"/>
                  </a:moveTo>
                  <a:cubicBezTo>
                    <a:pt x="13" y="67"/>
                    <a:pt x="22" y="60"/>
                    <a:pt x="28" y="51"/>
                  </a:cubicBezTo>
                  <a:cubicBezTo>
                    <a:pt x="31" y="47"/>
                    <a:pt x="31" y="44"/>
                    <a:pt x="28" y="40"/>
                  </a:cubicBezTo>
                  <a:cubicBezTo>
                    <a:pt x="22" y="32"/>
                    <a:pt x="15" y="25"/>
                    <a:pt x="8" y="18"/>
                  </a:cubicBezTo>
                  <a:cubicBezTo>
                    <a:pt x="2" y="13"/>
                    <a:pt x="0" y="7"/>
                    <a:pt x="3" y="0"/>
                  </a:cubicBezTo>
                  <a:cubicBezTo>
                    <a:pt x="15" y="13"/>
                    <a:pt x="27" y="25"/>
                    <a:pt x="38" y="38"/>
                  </a:cubicBezTo>
                  <a:cubicBezTo>
                    <a:pt x="43" y="44"/>
                    <a:pt x="43" y="50"/>
                    <a:pt x="37" y="56"/>
                  </a:cubicBezTo>
                  <a:cubicBezTo>
                    <a:pt x="31" y="62"/>
                    <a:pt x="25" y="67"/>
                    <a:pt x="19" y="72"/>
                  </a:cubicBezTo>
                  <a:cubicBezTo>
                    <a:pt x="15" y="76"/>
                    <a:pt x="11" y="76"/>
                    <a:pt x="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7" name="Freeform 223">
              <a:extLst>
                <a:ext uri="{FF2B5EF4-FFF2-40B4-BE49-F238E27FC236}">
                  <a16:creationId xmlns:a16="http://schemas.microsoft.com/office/drawing/2014/main" id="{5A25B830-9052-434C-A4A6-2525D81549C2}"/>
                </a:ext>
              </a:extLst>
            </p:cNvPr>
            <p:cNvSpPr/>
            <p:nvPr userDrawn="1"/>
          </p:nvSpPr>
          <p:spPr bwMode="auto">
            <a:xfrm>
              <a:off x="1764468" y="1076777"/>
              <a:ext cx="139771" cy="125991"/>
            </a:xfrm>
            <a:custGeom>
              <a:avLst/>
              <a:gdLst>
                <a:gd name="T0" fmla="*/ 89 w 90"/>
                <a:gd name="T1" fmla="*/ 3 h 81"/>
                <a:gd name="T2" fmla="*/ 90 w 90"/>
                <a:gd name="T3" fmla="*/ 6 h 81"/>
                <a:gd name="T4" fmla="*/ 79 w 90"/>
                <a:gd name="T5" fmla="*/ 20 h 81"/>
                <a:gd name="T6" fmla="*/ 19 w 90"/>
                <a:gd name="T7" fmla="*/ 74 h 81"/>
                <a:gd name="T8" fmla="*/ 1 w 90"/>
                <a:gd name="T9" fmla="*/ 77 h 81"/>
                <a:gd name="T10" fmla="*/ 0 w 90"/>
                <a:gd name="T11" fmla="*/ 75 h 81"/>
                <a:gd name="T12" fmla="*/ 5 w 90"/>
                <a:gd name="T13" fmla="*/ 64 h 81"/>
                <a:gd name="T14" fmla="*/ 73 w 90"/>
                <a:gd name="T15" fmla="*/ 4 h 81"/>
                <a:gd name="T16" fmla="*/ 89 w 90"/>
                <a:gd name="T17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1">
                  <a:moveTo>
                    <a:pt x="89" y="3"/>
                  </a:moveTo>
                  <a:cubicBezTo>
                    <a:pt x="89" y="4"/>
                    <a:pt x="90" y="5"/>
                    <a:pt x="90" y="6"/>
                  </a:cubicBezTo>
                  <a:cubicBezTo>
                    <a:pt x="87" y="11"/>
                    <a:pt x="83" y="16"/>
                    <a:pt x="79" y="20"/>
                  </a:cubicBezTo>
                  <a:cubicBezTo>
                    <a:pt x="59" y="38"/>
                    <a:pt x="39" y="56"/>
                    <a:pt x="19" y="74"/>
                  </a:cubicBezTo>
                  <a:cubicBezTo>
                    <a:pt x="14" y="78"/>
                    <a:pt x="8" y="81"/>
                    <a:pt x="1" y="77"/>
                  </a:cubicBezTo>
                  <a:cubicBezTo>
                    <a:pt x="0" y="76"/>
                    <a:pt x="0" y="76"/>
                    <a:pt x="0" y="75"/>
                  </a:cubicBezTo>
                  <a:cubicBezTo>
                    <a:pt x="0" y="70"/>
                    <a:pt x="2" y="67"/>
                    <a:pt x="5" y="64"/>
                  </a:cubicBezTo>
                  <a:cubicBezTo>
                    <a:pt x="28" y="44"/>
                    <a:pt x="50" y="24"/>
                    <a:pt x="73" y="4"/>
                  </a:cubicBezTo>
                  <a:cubicBezTo>
                    <a:pt x="78" y="0"/>
                    <a:pt x="83" y="0"/>
                    <a:pt x="8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8" name="Freeform 224">
              <a:extLst>
                <a:ext uri="{FF2B5EF4-FFF2-40B4-BE49-F238E27FC236}">
                  <a16:creationId xmlns:a16="http://schemas.microsoft.com/office/drawing/2014/main" id="{B3AC3426-8181-4A97-8E16-9FF89DC97AAB}"/>
                </a:ext>
              </a:extLst>
            </p:cNvPr>
            <p:cNvSpPr/>
            <p:nvPr userDrawn="1"/>
          </p:nvSpPr>
          <p:spPr bwMode="auto">
            <a:xfrm>
              <a:off x="1759874" y="1068902"/>
              <a:ext cx="142396" cy="124679"/>
            </a:xfrm>
            <a:custGeom>
              <a:avLst/>
              <a:gdLst>
                <a:gd name="T0" fmla="*/ 92 w 92"/>
                <a:gd name="T1" fmla="*/ 8 h 80"/>
                <a:gd name="T2" fmla="*/ 65 w 92"/>
                <a:gd name="T3" fmla="*/ 21 h 80"/>
                <a:gd name="T4" fmla="*/ 11 w 92"/>
                <a:gd name="T5" fmla="*/ 69 h 80"/>
                <a:gd name="T6" fmla="*/ 3 w 92"/>
                <a:gd name="T7" fmla="*/ 80 h 80"/>
                <a:gd name="T8" fmla="*/ 7 w 92"/>
                <a:gd name="T9" fmla="*/ 67 h 80"/>
                <a:gd name="T10" fmla="*/ 74 w 92"/>
                <a:gd name="T11" fmla="*/ 7 h 80"/>
                <a:gd name="T12" fmla="*/ 92 w 92"/>
                <a:gd name="T13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80">
                  <a:moveTo>
                    <a:pt x="92" y="8"/>
                  </a:moveTo>
                  <a:cubicBezTo>
                    <a:pt x="79" y="5"/>
                    <a:pt x="73" y="15"/>
                    <a:pt x="65" y="21"/>
                  </a:cubicBezTo>
                  <a:cubicBezTo>
                    <a:pt x="47" y="37"/>
                    <a:pt x="29" y="53"/>
                    <a:pt x="11" y="69"/>
                  </a:cubicBezTo>
                  <a:cubicBezTo>
                    <a:pt x="8" y="72"/>
                    <a:pt x="4" y="75"/>
                    <a:pt x="3" y="80"/>
                  </a:cubicBezTo>
                  <a:cubicBezTo>
                    <a:pt x="0" y="75"/>
                    <a:pt x="3" y="70"/>
                    <a:pt x="7" y="67"/>
                  </a:cubicBezTo>
                  <a:cubicBezTo>
                    <a:pt x="29" y="47"/>
                    <a:pt x="51" y="27"/>
                    <a:pt x="74" y="7"/>
                  </a:cubicBezTo>
                  <a:cubicBezTo>
                    <a:pt x="82" y="0"/>
                    <a:pt x="87" y="1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9" name="Freeform 225">
              <a:extLst>
                <a:ext uri="{FF2B5EF4-FFF2-40B4-BE49-F238E27FC236}">
                  <a16:creationId xmlns:a16="http://schemas.microsoft.com/office/drawing/2014/main" id="{2594AA8F-4796-49DA-9EFE-72FA69AF05E6}"/>
                </a:ext>
              </a:extLst>
            </p:cNvPr>
            <p:cNvSpPr/>
            <p:nvPr userDrawn="1"/>
          </p:nvSpPr>
          <p:spPr bwMode="auto">
            <a:xfrm>
              <a:off x="2796675" y="2179854"/>
              <a:ext cx="35435" cy="39372"/>
            </a:xfrm>
            <a:custGeom>
              <a:avLst/>
              <a:gdLst>
                <a:gd name="T0" fmla="*/ 16 w 23"/>
                <a:gd name="T1" fmla="*/ 25 h 25"/>
                <a:gd name="T2" fmla="*/ 12 w 23"/>
                <a:gd name="T3" fmla="*/ 9 h 25"/>
                <a:gd name="T4" fmla="*/ 0 w 23"/>
                <a:gd name="T5" fmla="*/ 5 h 25"/>
                <a:gd name="T6" fmla="*/ 18 w 23"/>
                <a:gd name="T7" fmla="*/ 6 h 25"/>
                <a:gd name="T8" fmla="*/ 16 w 2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6" y="25"/>
                  </a:moveTo>
                  <a:cubicBezTo>
                    <a:pt x="15" y="19"/>
                    <a:pt x="17" y="13"/>
                    <a:pt x="12" y="9"/>
                  </a:cubicBezTo>
                  <a:cubicBezTo>
                    <a:pt x="8" y="6"/>
                    <a:pt x="4" y="7"/>
                    <a:pt x="0" y="5"/>
                  </a:cubicBezTo>
                  <a:cubicBezTo>
                    <a:pt x="7" y="3"/>
                    <a:pt x="14" y="0"/>
                    <a:pt x="18" y="6"/>
                  </a:cubicBezTo>
                  <a:cubicBezTo>
                    <a:pt x="23" y="12"/>
                    <a:pt x="19" y="19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0" name="Freeform 226">
              <a:extLst>
                <a:ext uri="{FF2B5EF4-FFF2-40B4-BE49-F238E27FC236}">
                  <a16:creationId xmlns:a16="http://schemas.microsoft.com/office/drawing/2014/main" id="{8D6635A4-C238-43A4-9083-AEAE01532A8C}"/>
                </a:ext>
              </a:extLst>
            </p:cNvPr>
            <p:cNvSpPr/>
            <p:nvPr userDrawn="1"/>
          </p:nvSpPr>
          <p:spPr bwMode="auto">
            <a:xfrm>
              <a:off x="1972484" y="1822880"/>
              <a:ext cx="112867" cy="229671"/>
            </a:xfrm>
            <a:custGeom>
              <a:avLst/>
              <a:gdLst>
                <a:gd name="T0" fmla="*/ 58 w 73"/>
                <a:gd name="T1" fmla="*/ 66 h 148"/>
                <a:gd name="T2" fmla="*/ 59 w 73"/>
                <a:gd name="T3" fmla="*/ 31 h 148"/>
                <a:gd name="T4" fmla="*/ 45 w 73"/>
                <a:gd name="T5" fmla="*/ 8 h 148"/>
                <a:gd name="T6" fmla="*/ 18 w 73"/>
                <a:gd name="T7" fmla="*/ 11 h 148"/>
                <a:gd name="T8" fmla="*/ 9 w 73"/>
                <a:gd name="T9" fmla="*/ 27 h 148"/>
                <a:gd name="T10" fmla="*/ 9 w 73"/>
                <a:gd name="T11" fmla="*/ 108 h 148"/>
                <a:gd name="T12" fmla="*/ 7 w 73"/>
                <a:gd name="T13" fmla="*/ 116 h 148"/>
                <a:gd name="T14" fmla="*/ 3 w 73"/>
                <a:gd name="T15" fmla="*/ 108 h 148"/>
                <a:gd name="T16" fmla="*/ 3 w 73"/>
                <a:gd name="T17" fmla="*/ 28 h 148"/>
                <a:gd name="T18" fmla="*/ 37 w 73"/>
                <a:gd name="T19" fmla="*/ 1 h 148"/>
                <a:gd name="T20" fmla="*/ 64 w 73"/>
                <a:gd name="T21" fmla="*/ 31 h 148"/>
                <a:gd name="T22" fmla="*/ 64 w 73"/>
                <a:gd name="T23" fmla="*/ 98 h 148"/>
                <a:gd name="T24" fmla="*/ 71 w 73"/>
                <a:gd name="T25" fmla="*/ 141 h 148"/>
                <a:gd name="T26" fmla="*/ 70 w 73"/>
                <a:gd name="T27" fmla="*/ 147 h 148"/>
                <a:gd name="T28" fmla="*/ 66 w 73"/>
                <a:gd name="T29" fmla="*/ 142 h 148"/>
                <a:gd name="T30" fmla="*/ 58 w 73"/>
                <a:gd name="T31" fmla="*/ 6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148">
                  <a:moveTo>
                    <a:pt x="58" y="66"/>
                  </a:moveTo>
                  <a:cubicBezTo>
                    <a:pt x="57" y="56"/>
                    <a:pt x="59" y="44"/>
                    <a:pt x="59" y="31"/>
                  </a:cubicBezTo>
                  <a:cubicBezTo>
                    <a:pt x="60" y="21"/>
                    <a:pt x="54" y="13"/>
                    <a:pt x="45" y="8"/>
                  </a:cubicBezTo>
                  <a:cubicBezTo>
                    <a:pt x="36" y="3"/>
                    <a:pt x="26" y="5"/>
                    <a:pt x="18" y="11"/>
                  </a:cubicBezTo>
                  <a:cubicBezTo>
                    <a:pt x="13" y="15"/>
                    <a:pt x="10" y="21"/>
                    <a:pt x="9" y="27"/>
                  </a:cubicBezTo>
                  <a:cubicBezTo>
                    <a:pt x="5" y="54"/>
                    <a:pt x="6" y="81"/>
                    <a:pt x="9" y="108"/>
                  </a:cubicBezTo>
                  <a:cubicBezTo>
                    <a:pt x="9" y="111"/>
                    <a:pt x="11" y="115"/>
                    <a:pt x="7" y="116"/>
                  </a:cubicBezTo>
                  <a:cubicBezTo>
                    <a:pt x="3" y="116"/>
                    <a:pt x="4" y="111"/>
                    <a:pt x="3" y="108"/>
                  </a:cubicBezTo>
                  <a:cubicBezTo>
                    <a:pt x="1" y="81"/>
                    <a:pt x="0" y="55"/>
                    <a:pt x="3" y="28"/>
                  </a:cubicBezTo>
                  <a:cubicBezTo>
                    <a:pt x="5" y="11"/>
                    <a:pt x="19" y="0"/>
                    <a:pt x="37" y="1"/>
                  </a:cubicBezTo>
                  <a:cubicBezTo>
                    <a:pt x="53" y="1"/>
                    <a:pt x="65" y="15"/>
                    <a:pt x="64" y="31"/>
                  </a:cubicBezTo>
                  <a:cubicBezTo>
                    <a:pt x="63" y="54"/>
                    <a:pt x="62" y="76"/>
                    <a:pt x="64" y="98"/>
                  </a:cubicBezTo>
                  <a:cubicBezTo>
                    <a:pt x="66" y="113"/>
                    <a:pt x="67" y="127"/>
                    <a:pt x="71" y="141"/>
                  </a:cubicBezTo>
                  <a:cubicBezTo>
                    <a:pt x="71" y="143"/>
                    <a:pt x="73" y="147"/>
                    <a:pt x="70" y="147"/>
                  </a:cubicBezTo>
                  <a:cubicBezTo>
                    <a:pt x="66" y="148"/>
                    <a:pt x="66" y="144"/>
                    <a:pt x="66" y="142"/>
                  </a:cubicBezTo>
                  <a:cubicBezTo>
                    <a:pt x="60" y="118"/>
                    <a:pt x="57" y="93"/>
                    <a:pt x="5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1" name="Freeform 227">
              <a:extLst>
                <a:ext uri="{FF2B5EF4-FFF2-40B4-BE49-F238E27FC236}">
                  <a16:creationId xmlns:a16="http://schemas.microsoft.com/office/drawing/2014/main" id="{16F9C1B2-565C-423E-86CD-352D0B3EE89B}"/>
                </a:ext>
              </a:extLst>
            </p:cNvPr>
            <p:cNvSpPr/>
            <p:nvPr userDrawn="1"/>
          </p:nvSpPr>
          <p:spPr bwMode="auto">
            <a:xfrm>
              <a:off x="2138504" y="2223820"/>
              <a:ext cx="183081" cy="178487"/>
            </a:xfrm>
            <a:custGeom>
              <a:avLst/>
              <a:gdLst>
                <a:gd name="T0" fmla="*/ 108 w 118"/>
                <a:gd name="T1" fmla="*/ 80 h 115"/>
                <a:gd name="T2" fmla="*/ 92 w 118"/>
                <a:gd name="T3" fmla="*/ 56 h 115"/>
                <a:gd name="T4" fmla="*/ 28 w 118"/>
                <a:gd name="T5" fmla="*/ 11 h 115"/>
                <a:gd name="T6" fmla="*/ 24 w 118"/>
                <a:gd name="T7" fmla="*/ 8 h 115"/>
                <a:gd name="T8" fmla="*/ 22 w 118"/>
                <a:gd name="T9" fmla="*/ 3 h 115"/>
                <a:gd name="T10" fmla="*/ 27 w 118"/>
                <a:gd name="T11" fmla="*/ 4 h 115"/>
                <a:gd name="T12" fmla="*/ 57 w 118"/>
                <a:gd name="T13" fmla="*/ 29 h 115"/>
                <a:gd name="T14" fmla="*/ 95 w 118"/>
                <a:gd name="T15" fmla="*/ 52 h 115"/>
                <a:gd name="T16" fmla="*/ 111 w 118"/>
                <a:gd name="T17" fmla="*/ 93 h 115"/>
                <a:gd name="T18" fmla="*/ 69 w 118"/>
                <a:gd name="T19" fmla="*/ 107 h 115"/>
                <a:gd name="T20" fmla="*/ 6 w 118"/>
                <a:gd name="T21" fmla="*/ 67 h 115"/>
                <a:gd name="T22" fmla="*/ 3 w 118"/>
                <a:gd name="T23" fmla="*/ 61 h 115"/>
                <a:gd name="T24" fmla="*/ 9 w 118"/>
                <a:gd name="T25" fmla="*/ 63 h 115"/>
                <a:gd name="T26" fmla="*/ 71 w 118"/>
                <a:gd name="T27" fmla="*/ 102 h 115"/>
                <a:gd name="T28" fmla="*/ 108 w 118"/>
                <a:gd name="T29" fmla="*/ 8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15">
                  <a:moveTo>
                    <a:pt x="108" y="80"/>
                  </a:moveTo>
                  <a:cubicBezTo>
                    <a:pt x="108" y="68"/>
                    <a:pt x="102" y="61"/>
                    <a:pt x="92" y="56"/>
                  </a:cubicBezTo>
                  <a:cubicBezTo>
                    <a:pt x="68" y="44"/>
                    <a:pt x="47" y="30"/>
                    <a:pt x="28" y="11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3" y="6"/>
                    <a:pt x="21" y="5"/>
                    <a:pt x="22" y="3"/>
                  </a:cubicBezTo>
                  <a:cubicBezTo>
                    <a:pt x="25" y="0"/>
                    <a:pt x="26" y="3"/>
                    <a:pt x="27" y="4"/>
                  </a:cubicBezTo>
                  <a:cubicBezTo>
                    <a:pt x="37" y="13"/>
                    <a:pt x="47" y="22"/>
                    <a:pt x="57" y="29"/>
                  </a:cubicBezTo>
                  <a:cubicBezTo>
                    <a:pt x="69" y="38"/>
                    <a:pt x="82" y="45"/>
                    <a:pt x="95" y="52"/>
                  </a:cubicBezTo>
                  <a:cubicBezTo>
                    <a:pt x="111" y="60"/>
                    <a:pt x="118" y="77"/>
                    <a:pt x="111" y="93"/>
                  </a:cubicBezTo>
                  <a:cubicBezTo>
                    <a:pt x="103" y="109"/>
                    <a:pt x="86" y="115"/>
                    <a:pt x="69" y="107"/>
                  </a:cubicBezTo>
                  <a:cubicBezTo>
                    <a:pt x="46" y="97"/>
                    <a:pt x="25" y="83"/>
                    <a:pt x="6" y="67"/>
                  </a:cubicBezTo>
                  <a:cubicBezTo>
                    <a:pt x="4" y="65"/>
                    <a:pt x="0" y="64"/>
                    <a:pt x="3" y="61"/>
                  </a:cubicBezTo>
                  <a:cubicBezTo>
                    <a:pt x="5" y="58"/>
                    <a:pt x="7" y="62"/>
                    <a:pt x="9" y="63"/>
                  </a:cubicBezTo>
                  <a:cubicBezTo>
                    <a:pt x="28" y="78"/>
                    <a:pt x="49" y="92"/>
                    <a:pt x="71" y="102"/>
                  </a:cubicBezTo>
                  <a:cubicBezTo>
                    <a:pt x="89" y="111"/>
                    <a:pt x="108" y="100"/>
                    <a:pt x="10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2" name="Freeform 228">
              <a:extLst>
                <a:ext uri="{FF2B5EF4-FFF2-40B4-BE49-F238E27FC236}">
                  <a16:creationId xmlns:a16="http://schemas.microsoft.com/office/drawing/2014/main" id="{91C43D7E-9AB7-4A21-8E2F-A9B39049F7FA}"/>
                </a:ext>
              </a:extLst>
            </p:cNvPr>
            <p:cNvSpPr/>
            <p:nvPr userDrawn="1"/>
          </p:nvSpPr>
          <p:spPr bwMode="auto">
            <a:xfrm>
              <a:off x="1990858" y="2063707"/>
              <a:ext cx="106961" cy="209985"/>
            </a:xfrm>
            <a:custGeom>
              <a:avLst/>
              <a:gdLst>
                <a:gd name="T0" fmla="*/ 0 w 69"/>
                <a:gd name="T1" fmla="*/ 4 h 135"/>
                <a:gd name="T2" fmla="*/ 2 w 69"/>
                <a:gd name="T3" fmla="*/ 0 h 135"/>
                <a:gd name="T4" fmla="*/ 5 w 69"/>
                <a:gd name="T5" fmla="*/ 4 h 135"/>
                <a:gd name="T6" fmla="*/ 13 w 69"/>
                <a:gd name="T7" fmla="*/ 29 h 135"/>
                <a:gd name="T8" fmla="*/ 64 w 69"/>
                <a:gd name="T9" fmla="*/ 125 h 135"/>
                <a:gd name="T10" fmla="*/ 66 w 69"/>
                <a:gd name="T11" fmla="*/ 128 h 135"/>
                <a:gd name="T12" fmla="*/ 67 w 69"/>
                <a:gd name="T13" fmla="*/ 133 h 135"/>
                <a:gd name="T14" fmla="*/ 62 w 69"/>
                <a:gd name="T15" fmla="*/ 131 h 135"/>
                <a:gd name="T16" fmla="*/ 36 w 69"/>
                <a:gd name="T17" fmla="*/ 95 h 135"/>
                <a:gd name="T18" fmla="*/ 1 w 69"/>
                <a:gd name="T19" fmla="*/ 8 h 135"/>
                <a:gd name="T20" fmla="*/ 0 w 69"/>
                <a:gd name="T21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135">
                  <a:moveTo>
                    <a:pt x="0" y="4"/>
                  </a:moveTo>
                  <a:cubicBezTo>
                    <a:pt x="0" y="3"/>
                    <a:pt x="0" y="1"/>
                    <a:pt x="2" y="0"/>
                  </a:cubicBezTo>
                  <a:cubicBezTo>
                    <a:pt x="4" y="0"/>
                    <a:pt x="5" y="2"/>
                    <a:pt x="5" y="4"/>
                  </a:cubicBezTo>
                  <a:cubicBezTo>
                    <a:pt x="8" y="12"/>
                    <a:pt x="10" y="21"/>
                    <a:pt x="13" y="29"/>
                  </a:cubicBezTo>
                  <a:cubicBezTo>
                    <a:pt x="24" y="64"/>
                    <a:pt x="41" y="96"/>
                    <a:pt x="64" y="125"/>
                  </a:cubicBezTo>
                  <a:cubicBezTo>
                    <a:pt x="64" y="126"/>
                    <a:pt x="65" y="127"/>
                    <a:pt x="66" y="128"/>
                  </a:cubicBezTo>
                  <a:cubicBezTo>
                    <a:pt x="67" y="129"/>
                    <a:pt x="69" y="131"/>
                    <a:pt x="67" y="133"/>
                  </a:cubicBezTo>
                  <a:cubicBezTo>
                    <a:pt x="65" y="135"/>
                    <a:pt x="63" y="132"/>
                    <a:pt x="62" y="131"/>
                  </a:cubicBezTo>
                  <a:cubicBezTo>
                    <a:pt x="53" y="120"/>
                    <a:pt x="44" y="107"/>
                    <a:pt x="36" y="95"/>
                  </a:cubicBezTo>
                  <a:cubicBezTo>
                    <a:pt x="20" y="67"/>
                    <a:pt x="9" y="38"/>
                    <a:pt x="1" y="8"/>
                  </a:cubicBezTo>
                  <a:cubicBezTo>
                    <a:pt x="1" y="7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3" name="Freeform 229">
              <a:extLst>
                <a:ext uri="{FF2B5EF4-FFF2-40B4-BE49-F238E27FC236}">
                  <a16:creationId xmlns:a16="http://schemas.microsoft.com/office/drawing/2014/main" id="{BC1546D0-3891-49BA-8E51-96ED46FBFA49}"/>
                </a:ext>
              </a:extLst>
            </p:cNvPr>
            <p:cNvSpPr/>
            <p:nvPr userDrawn="1"/>
          </p:nvSpPr>
          <p:spPr bwMode="auto">
            <a:xfrm>
              <a:off x="2579472" y="2770437"/>
              <a:ext cx="448843" cy="138459"/>
            </a:xfrm>
            <a:custGeom>
              <a:avLst/>
              <a:gdLst>
                <a:gd name="T0" fmla="*/ 86 w 289"/>
                <a:gd name="T1" fmla="*/ 86 h 89"/>
                <a:gd name="T2" fmla="*/ 38 w 289"/>
                <a:gd name="T3" fmla="*/ 86 h 89"/>
                <a:gd name="T4" fmla="*/ 11 w 289"/>
                <a:gd name="T5" fmla="*/ 70 h 89"/>
                <a:gd name="T6" fmla="*/ 1 w 289"/>
                <a:gd name="T7" fmla="*/ 46 h 89"/>
                <a:gd name="T8" fmla="*/ 50 w 289"/>
                <a:gd name="T9" fmla="*/ 6 h 89"/>
                <a:gd name="T10" fmla="*/ 75 w 289"/>
                <a:gd name="T11" fmla="*/ 6 h 89"/>
                <a:gd name="T12" fmla="*/ 102 w 289"/>
                <a:gd name="T13" fmla="*/ 6 h 89"/>
                <a:gd name="T14" fmla="*/ 110 w 289"/>
                <a:gd name="T15" fmla="*/ 7 h 89"/>
                <a:gd name="T16" fmla="*/ 196 w 289"/>
                <a:gd name="T17" fmla="*/ 7 h 89"/>
                <a:gd name="T18" fmla="*/ 239 w 289"/>
                <a:gd name="T19" fmla="*/ 5 h 89"/>
                <a:gd name="T20" fmla="*/ 259 w 289"/>
                <a:gd name="T21" fmla="*/ 7 h 89"/>
                <a:gd name="T22" fmla="*/ 283 w 289"/>
                <a:gd name="T23" fmla="*/ 30 h 89"/>
                <a:gd name="T24" fmla="*/ 269 w 289"/>
                <a:gd name="T25" fmla="*/ 77 h 89"/>
                <a:gd name="T26" fmla="*/ 242 w 289"/>
                <a:gd name="T27" fmla="*/ 87 h 89"/>
                <a:gd name="T28" fmla="*/ 136 w 289"/>
                <a:gd name="T29" fmla="*/ 88 h 89"/>
                <a:gd name="T30" fmla="*/ 86 w 289"/>
                <a:gd name="T31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89">
                  <a:moveTo>
                    <a:pt x="86" y="86"/>
                  </a:moveTo>
                  <a:cubicBezTo>
                    <a:pt x="70" y="86"/>
                    <a:pt x="54" y="87"/>
                    <a:pt x="38" y="86"/>
                  </a:cubicBezTo>
                  <a:cubicBezTo>
                    <a:pt x="27" y="85"/>
                    <a:pt x="17" y="81"/>
                    <a:pt x="11" y="70"/>
                  </a:cubicBezTo>
                  <a:cubicBezTo>
                    <a:pt x="6" y="62"/>
                    <a:pt x="0" y="56"/>
                    <a:pt x="1" y="46"/>
                  </a:cubicBezTo>
                  <a:cubicBezTo>
                    <a:pt x="2" y="21"/>
                    <a:pt x="25" y="0"/>
                    <a:pt x="50" y="6"/>
                  </a:cubicBezTo>
                  <a:cubicBezTo>
                    <a:pt x="58" y="8"/>
                    <a:pt x="67" y="7"/>
                    <a:pt x="75" y="6"/>
                  </a:cubicBezTo>
                  <a:cubicBezTo>
                    <a:pt x="84" y="5"/>
                    <a:pt x="93" y="5"/>
                    <a:pt x="102" y="6"/>
                  </a:cubicBezTo>
                  <a:cubicBezTo>
                    <a:pt x="104" y="7"/>
                    <a:pt x="107" y="7"/>
                    <a:pt x="110" y="7"/>
                  </a:cubicBezTo>
                  <a:cubicBezTo>
                    <a:pt x="139" y="5"/>
                    <a:pt x="167" y="5"/>
                    <a:pt x="196" y="7"/>
                  </a:cubicBezTo>
                  <a:cubicBezTo>
                    <a:pt x="210" y="8"/>
                    <a:pt x="225" y="5"/>
                    <a:pt x="239" y="5"/>
                  </a:cubicBezTo>
                  <a:cubicBezTo>
                    <a:pt x="246" y="6"/>
                    <a:pt x="253" y="5"/>
                    <a:pt x="259" y="7"/>
                  </a:cubicBezTo>
                  <a:cubicBezTo>
                    <a:pt x="269" y="12"/>
                    <a:pt x="278" y="18"/>
                    <a:pt x="283" y="30"/>
                  </a:cubicBezTo>
                  <a:cubicBezTo>
                    <a:pt x="289" y="47"/>
                    <a:pt x="283" y="69"/>
                    <a:pt x="269" y="77"/>
                  </a:cubicBezTo>
                  <a:cubicBezTo>
                    <a:pt x="261" y="82"/>
                    <a:pt x="252" y="86"/>
                    <a:pt x="242" y="87"/>
                  </a:cubicBezTo>
                  <a:cubicBezTo>
                    <a:pt x="207" y="89"/>
                    <a:pt x="171" y="89"/>
                    <a:pt x="136" y="88"/>
                  </a:cubicBezTo>
                  <a:cubicBezTo>
                    <a:pt x="119" y="87"/>
                    <a:pt x="103" y="87"/>
                    <a:pt x="8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4" name="Freeform 230">
              <a:extLst>
                <a:ext uri="{FF2B5EF4-FFF2-40B4-BE49-F238E27FC236}">
                  <a16:creationId xmlns:a16="http://schemas.microsoft.com/office/drawing/2014/main" id="{267B0DC2-1985-41A0-B69A-81A5CF653692}"/>
                </a:ext>
              </a:extLst>
            </p:cNvPr>
            <p:cNvSpPr/>
            <p:nvPr userDrawn="1"/>
          </p:nvSpPr>
          <p:spPr bwMode="auto">
            <a:xfrm>
              <a:off x="2888544" y="2769125"/>
              <a:ext cx="60371" cy="1312"/>
            </a:xfrm>
            <a:custGeom>
              <a:avLst/>
              <a:gdLst>
                <a:gd name="T0" fmla="*/ 0 w 39"/>
                <a:gd name="T1" fmla="*/ 1 h 1"/>
                <a:gd name="T2" fmla="*/ 39 w 39"/>
                <a:gd name="T3" fmla="*/ 1 h 1"/>
                <a:gd name="T4" fmla="*/ 0 w 39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">
                  <a:moveTo>
                    <a:pt x="0" y="1"/>
                  </a:moveTo>
                  <a:cubicBezTo>
                    <a:pt x="13" y="0"/>
                    <a:pt x="26" y="0"/>
                    <a:pt x="39" y="1"/>
                  </a:cubicBezTo>
                  <a:cubicBezTo>
                    <a:pt x="26" y="1"/>
                    <a:pt x="13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5" name="Freeform 231">
              <a:extLst>
                <a:ext uri="{FF2B5EF4-FFF2-40B4-BE49-F238E27FC236}">
                  <a16:creationId xmlns:a16="http://schemas.microsoft.com/office/drawing/2014/main" id="{C929EAD5-FFE6-4213-B194-26FAADD7D56B}"/>
                </a:ext>
              </a:extLst>
            </p:cNvPr>
            <p:cNvSpPr/>
            <p:nvPr userDrawn="1"/>
          </p:nvSpPr>
          <p:spPr bwMode="auto">
            <a:xfrm>
              <a:off x="2746804" y="2769125"/>
              <a:ext cx="38716" cy="1312"/>
            </a:xfrm>
            <a:custGeom>
              <a:avLst/>
              <a:gdLst>
                <a:gd name="T0" fmla="*/ 0 w 25"/>
                <a:gd name="T1" fmla="*/ 1 h 1"/>
                <a:gd name="T2" fmla="*/ 25 w 25"/>
                <a:gd name="T3" fmla="*/ 1 h 1"/>
                <a:gd name="T4" fmla="*/ 0 w 2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">
                  <a:moveTo>
                    <a:pt x="0" y="1"/>
                  </a:moveTo>
                  <a:cubicBezTo>
                    <a:pt x="9" y="0"/>
                    <a:pt x="17" y="0"/>
                    <a:pt x="25" y="1"/>
                  </a:cubicBezTo>
                  <a:cubicBezTo>
                    <a:pt x="17" y="1"/>
                    <a:pt x="9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6" name="Freeform 232">
              <a:extLst>
                <a:ext uri="{FF2B5EF4-FFF2-40B4-BE49-F238E27FC236}">
                  <a16:creationId xmlns:a16="http://schemas.microsoft.com/office/drawing/2014/main" id="{8012D23B-F221-44CE-B90A-983998C2B5D1}"/>
                </a:ext>
              </a:extLst>
            </p:cNvPr>
            <p:cNvSpPr/>
            <p:nvPr userDrawn="1"/>
          </p:nvSpPr>
          <p:spPr bwMode="auto">
            <a:xfrm>
              <a:off x="2669372" y="2769125"/>
              <a:ext cx="35435" cy="1312"/>
            </a:xfrm>
            <a:custGeom>
              <a:avLst/>
              <a:gdLst>
                <a:gd name="T0" fmla="*/ 0 w 23"/>
                <a:gd name="T1" fmla="*/ 1 h 1"/>
                <a:gd name="T2" fmla="*/ 23 w 23"/>
                <a:gd name="T3" fmla="*/ 1 h 1"/>
                <a:gd name="T4" fmla="*/ 0 w 2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">
                  <a:moveTo>
                    <a:pt x="0" y="1"/>
                  </a:moveTo>
                  <a:cubicBezTo>
                    <a:pt x="8" y="0"/>
                    <a:pt x="15" y="0"/>
                    <a:pt x="23" y="1"/>
                  </a:cubicBezTo>
                  <a:cubicBezTo>
                    <a:pt x="15" y="1"/>
                    <a:pt x="8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7" name="Freeform 233">
              <a:extLst>
                <a:ext uri="{FF2B5EF4-FFF2-40B4-BE49-F238E27FC236}">
                  <a16:creationId xmlns:a16="http://schemas.microsoft.com/office/drawing/2014/main" id="{D0D4DCE2-4DCB-48A7-969B-97E639FBD6F0}"/>
                </a:ext>
              </a:extLst>
            </p:cNvPr>
            <p:cNvSpPr/>
            <p:nvPr userDrawn="1"/>
          </p:nvSpPr>
          <p:spPr bwMode="auto">
            <a:xfrm>
              <a:off x="2714650" y="2769125"/>
              <a:ext cx="26248" cy="1312"/>
            </a:xfrm>
            <a:custGeom>
              <a:avLst/>
              <a:gdLst>
                <a:gd name="T0" fmla="*/ 0 w 17"/>
                <a:gd name="T1" fmla="*/ 1 h 1"/>
                <a:gd name="T2" fmla="*/ 17 w 17"/>
                <a:gd name="T3" fmla="*/ 1 h 1"/>
                <a:gd name="T4" fmla="*/ 0 w 1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">
                  <a:moveTo>
                    <a:pt x="0" y="1"/>
                  </a:moveTo>
                  <a:cubicBezTo>
                    <a:pt x="6" y="0"/>
                    <a:pt x="11" y="0"/>
                    <a:pt x="17" y="1"/>
                  </a:cubicBezTo>
                  <a:cubicBezTo>
                    <a:pt x="11" y="1"/>
                    <a:pt x="6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8" name="Freeform 234">
              <a:extLst>
                <a:ext uri="{FF2B5EF4-FFF2-40B4-BE49-F238E27FC236}">
                  <a16:creationId xmlns:a16="http://schemas.microsoft.com/office/drawing/2014/main" id="{4EB4F771-7864-46E6-84B5-D3EC36080F26}"/>
                </a:ext>
              </a:extLst>
            </p:cNvPr>
            <p:cNvSpPr/>
            <p:nvPr userDrawn="1"/>
          </p:nvSpPr>
          <p:spPr bwMode="auto">
            <a:xfrm>
              <a:off x="2391798" y="2403620"/>
              <a:ext cx="77432" cy="78088"/>
            </a:xfrm>
            <a:custGeom>
              <a:avLst/>
              <a:gdLst>
                <a:gd name="T0" fmla="*/ 50 w 50"/>
                <a:gd name="T1" fmla="*/ 26 h 50"/>
                <a:gd name="T2" fmla="*/ 25 w 50"/>
                <a:gd name="T3" fmla="*/ 50 h 50"/>
                <a:gd name="T4" fmla="*/ 0 w 50"/>
                <a:gd name="T5" fmla="*/ 26 h 50"/>
                <a:gd name="T6" fmla="*/ 25 w 50"/>
                <a:gd name="T7" fmla="*/ 0 h 50"/>
                <a:gd name="T8" fmla="*/ 50 w 50"/>
                <a:gd name="T9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50" y="26"/>
                  </a:moveTo>
                  <a:cubicBezTo>
                    <a:pt x="50" y="40"/>
                    <a:pt x="40" y="50"/>
                    <a:pt x="25" y="50"/>
                  </a:cubicBezTo>
                  <a:cubicBezTo>
                    <a:pt x="12" y="50"/>
                    <a:pt x="0" y="39"/>
                    <a:pt x="0" y="26"/>
                  </a:cubicBezTo>
                  <a:cubicBezTo>
                    <a:pt x="0" y="12"/>
                    <a:pt x="12" y="0"/>
                    <a:pt x="25" y="0"/>
                  </a:cubicBezTo>
                  <a:cubicBezTo>
                    <a:pt x="39" y="1"/>
                    <a:pt x="50" y="11"/>
                    <a:pt x="5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" name="Freeform 238">
              <a:extLst>
                <a:ext uri="{FF2B5EF4-FFF2-40B4-BE49-F238E27FC236}">
                  <a16:creationId xmlns:a16="http://schemas.microsoft.com/office/drawing/2014/main" id="{19B087ED-EF06-4B3B-BDF6-37D217A0CFE4}"/>
                </a:ext>
              </a:extLst>
            </p:cNvPr>
            <p:cNvSpPr/>
            <p:nvPr userDrawn="1"/>
          </p:nvSpPr>
          <p:spPr bwMode="auto">
            <a:xfrm>
              <a:off x="2029574" y="1670641"/>
              <a:ext cx="121398" cy="119429"/>
            </a:xfrm>
            <a:custGeom>
              <a:avLst/>
              <a:gdLst>
                <a:gd name="T0" fmla="*/ 28 w 78"/>
                <a:gd name="T1" fmla="*/ 4 h 77"/>
                <a:gd name="T2" fmla="*/ 75 w 78"/>
                <a:gd name="T3" fmla="*/ 30 h 77"/>
                <a:gd name="T4" fmla="*/ 71 w 78"/>
                <a:gd name="T5" fmla="*/ 60 h 77"/>
                <a:gd name="T6" fmla="*/ 35 w 78"/>
                <a:gd name="T7" fmla="*/ 76 h 77"/>
                <a:gd name="T8" fmla="*/ 4 w 78"/>
                <a:gd name="T9" fmla="*/ 50 h 77"/>
                <a:gd name="T10" fmla="*/ 18 w 78"/>
                <a:gd name="T11" fmla="*/ 10 h 77"/>
                <a:gd name="T12" fmla="*/ 28 w 78"/>
                <a:gd name="T13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7">
                  <a:moveTo>
                    <a:pt x="28" y="4"/>
                  </a:moveTo>
                  <a:cubicBezTo>
                    <a:pt x="52" y="0"/>
                    <a:pt x="70" y="10"/>
                    <a:pt x="75" y="30"/>
                  </a:cubicBezTo>
                  <a:cubicBezTo>
                    <a:pt x="78" y="40"/>
                    <a:pt x="76" y="51"/>
                    <a:pt x="71" y="60"/>
                  </a:cubicBezTo>
                  <a:cubicBezTo>
                    <a:pt x="61" y="71"/>
                    <a:pt x="50" y="77"/>
                    <a:pt x="35" y="76"/>
                  </a:cubicBezTo>
                  <a:cubicBezTo>
                    <a:pt x="21" y="74"/>
                    <a:pt x="8" y="64"/>
                    <a:pt x="4" y="50"/>
                  </a:cubicBezTo>
                  <a:cubicBezTo>
                    <a:pt x="0" y="35"/>
                    <a:pt x="5" y="18"/>
                    <a:pt x="18" y="10"/>
                  </a:cubicBezTo>
                  <a:cubicBezTo>
                    <a:pt x="21" y="8"/>
                    <a:pt x="25" y="6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4" name="Freeform 240">
              <a:extLst>
                <a:ext uri="{FF2B5EF4-FFF2-40B4-BE49-F238E27FC236}">
                  <a16:creationId xmlns:a16="http://schemas.microsoft.com/office/drawing/2014/main" id="{5E880BCA-97FA-4EF3-9F6A-2E2F0DCDE37D}"/>
                </a:ext>
              </a:extLst>
            </p:cNvPr>
            <p:cNvSpPr/>
            <p:nvPr userDrawn="1"/>
          </p:nvSpPr>
          <p:spPr bwMode="auto">
            <a:xfrm>
              <a:off x="2397704" y="2413463"/>
              <a:ext cx="47903" cy="63652"/>
            </a:xfrm>
            <a:custGeom>
              <a:avLst/>
              <a:gdLst>
                <a:gd name="T0" fmla="*/ 31 w 31"/>
                <a:gd name="T1" fmla="*/ 37 h 41"/>
                <a:gd name="T2" fmla="*/ 7 w 31"/>
                <a:gd name="T3" fmla="*/ 34 h 41"/>
                <a:gd name="T4" fmla="*/ 3 w 31"/>
                <a:gd name="T5" fmla="*/ 12 h 41"/>
                <a:gd name="T6" fmla="*/ 22 w 31"/>
                <a:gd name="T7" fmla="*/ 0 h 41"/>
                <a:gd name="T8" fmla="*/ 27 w 31"/>
                <a:gd name="T9" fmla="*/ 28 h 41"/>
                <a:gd name="T10" fmla="*/ 31 w 31"/>
                <a:gd name="T11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1">
                  <a:moveTo>
                    <a:pt x="31" y="37"/>
                  </a:moveTo>
                  <a:cubicBezTo>
                    <a:pt x="21" y="41"/>
                    <a:pt x="14" y="40"/>
                    <a:pt x="7" y="34"/>
                  </a:cubicBezTo>
                  <a:cubicBezTo>
                    <a:pt x="2" y="28"/>
                    <a:pt x="0" y="19"/>
                    <a:pt x="3" y="12"/>
                  </a:cubicBezTo>
                  <a:cubicBezTo>
                    <a:pt x="6" y="4"/>
                    <a:pt x="13" y="0"/>
                    <a:pt x="22" y="0"/>
                  </a:cubicBezTo>
                  <a:cubicBezTo>
                    <a:pt x="22" y="10"/>
                    <a:pt x="29" y="18"/>
                    <a:pt x="27" y="28"/>
                  </a:cubicBezTo>
                  <a:cubicBezTo>
                    <a:pt x="26" y="31"/>
                    <a:pt x="30" y="33"/>
                    <a:pt x="3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5" name="Freeform 241">
              <a:extLst>
                <a:ext uri="{FF2B5EF4-FFF2-40B4-BE49-F238E27FC236}">
                  <a16:creationId xmlns:a16="http://schemas.microsoft.com/office/drawing/2014/main" id="{2C6B0C59-8E3E-4A2D-B8AF-7939EB2E6D57}"/>
                </a:ext>
              </a:extLst>
            </p:cNvPr>
            <p:cNvSpPr/>
            <p:nvPr userDrawn="1"/>
          </p:nvSpPr>
          <p:spPr bwMode="auto">
            <a:xfrm>
              <a:off x="2428545" y="2413463"/>
              <a:ext cx="36091" cy="57090"/>
            </a:xfrm>
            <a:custGeom>
              <a:avLst/>
              <a:gdLst>
                <a:gd name="T0" fmla="*/ 11 w 23"/>
                <a:gd name="T1" fmla="*/ 37 h 37"/>
                <a:gd name="T2" fmla="*/ 5 w 23"/>
                <a:gd name="T3" fmla="*/ 25 h 37"/>
                <a:gd name="T4" fmla="*/ 3 w 23"/>
                <a:gd name="T5" fmla="*/ 13 h 37"/>
                <a:gd name="T6" fmla="*/ 2 w 23"/>
                <a:gd name="T7" fmla="*/ 0 h 37"/>
                <a:gd name="T8" fmla="*/ 20 w 23"/>
                <a:gd name="T9" fmla="*/ 14 h 37"/>
                <a:gd name="T10" fmla="*/ 11 w 23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6" y="34"/>
                    <a:pt x="3" y="31"/>
                    <a:pt x="5" y="25"/>
                  </a:cubicBezTo>
                  <a:cubicBezTo>
                    <a:pt x="6" y="21"/>
                    <a:pt x="5" y="17"/>
                    <a:pt x="3" y="13"/>
                  </a:cubicBezTo>
                  <a:cubicBezTo>
                    <a:pt x="0" y="9"/>
                    <a:pt x="0" y="5"/>
                    <a:pt x="2" y="0"/>
                  </a:cubicBezTo>
                  <a:cubicBezTo>
                    <a:pt x="11" y="0"/>
                    <a:pt x="18" y="6"/>
                    <a:pt x="20" y="14"/>
                  </a:cubicBezTo>
                  <a:cubicBezTo>
                    <a:pt x="23" y="23"/>
                    <a:pt x="20" y="30"/>
                    <a:pt x="1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9" name="Freeform 245">
              <a:extLst>
                <a:ext uri="{FF2B5EF4-FFF2-40B4-BE49-F238E27FC236}">
                  <a16:creationId xmlns:a16="http://schemas.microsoft.com/office/drawing/2014/main" id="{9284B9DF-6526-44FB-880F-0E123B5B5F3B}"/>
                </a:ext>
              </a:extLst>
            </p:cNvPr>
            <p:cNvSpPr/>
            <p:nvPr userDrawn="1"/>
          </p:nvSpPr>
          <p:spPr bwMode="auto">
            <a:xfrm>
              <a:off x="2042042" y="1683109"/>
              <a:ext cx="97774" cy="97774"/>
            </a:xfrm>
            <a:custGeom>
              <a:avLst/>
              <a:gdLst>
                <a:gd name="T0" fmla="*/ 31 w 63"/>
                <a:gd name="T1" fmla="*/ 63 h 63"/>
                <a:gd name="T2" fmla="*/ 0 w 63"/>
                <a:gd name="T3" fmla="*/ 33 h 63"/>
                <a:gd name="T4" fmla="*/ 31 w 63"/>
                <a:gd name="T5" fmla="*/ 0 h 63"/>
                <a:gd name="T6" fmla="*/ 63 w 63"/>
                <a:gd name="T7" fmla="*/ 31 h 63"/>
                <a:gd name="T8" fmla="*/ 31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31" y="63"/>
                  </a:moveTo>
                  <a:cubicBezTo>
                    <a:pt x="14" y="63"/>
                    <a:pt x="0" y="50"/>
                    <a:pt x="0" y="33"/>
                  </a:cubicBezTo>
                  <a:cubicBezTo>
                    <a:pt x="0" y="14"/>
                    <a:pt x="13" y="0"/>
                    <a:pt x="31" y="0"/>
                  </a:cubicBezTo>
                  <a:cubicBezTo>
                    <a:pt x="49" y="0"/>
                    <a:pt x="63" y="13"/>
                    <a:pt x="63" y="31"/>
                  </a:cubicBezTo>
                  <a:cubicBezTo>
                    <a:pt x="63" y="49"/>
                    <a:pt x="49" y="63"/>
                    <a:pt x="3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</p:grpSp>
      <p:grpSp>
        <p:nvGrpSpPr>
          <p:cNvPr id="252" name="Grupo 251">
            <a:extLst>
              <a:ext uri="{FF2B5EF4-FFF2-40B4-BE49-F238E27FC236}">
                <a16:creationId xmlns:a16="http://schemas.microsoft.com/office/drawing/2014/main" id="{075187A8-D1BB-480C-9401-D2CE598D11F2}"/>
              </a:ext>
            </a:extLst>
          </p:cNvPr>
          <p:cNvGrpSpPr/>
          <p:nvPr/>
        </p:nvGrpSpPr>
        <p:grpSpPr>
          <a:xfrm>
            <a:off x="5436096" y="3767900"/>
            <a:ext cx="3450120" cy="1623840"/>
            <a:chOff x="5648879" y="1371691"/>
            <a:chExt cx="3450120" cy="1623840"/>
          </a:xfrm>
        </p:grpSpPr>
        <p:sp>
          <p:nvSpPr>
            <p:cNvPr id="5" name="Text Placeholder 9"/>
            <p:cNvSpPr txBox="1"/>
            <p:nvPr userDrawn="1"/>
          </p:nvSpPr>
          <p:spPr>
            <a:xfrm>
              <a:off x="5651449" y="1849366"/>
              <a:ext cx="3007436" cy="57569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r" defTabSz="914400" rtl="0" eaLnBrk="1" latinLnBrk="1" hangingPunct="1">
                <a:lnSpc>
                  <a:spcPct val="80000"/>
                </a:lnSpc>
                <a:buNone/>
                <a:defRPr sz="3600" b="0" kern="1200" baseline="0">
                  <a:solidFill>
                    <a:schemeClr val="accent1"/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a-IR" altLang="ko-KR" sz="2000" dirty="0">
                  <a:solidFill>
                    <a:srgbClr val="90C682"/>
                  </a:solidFill>
                  <a:ea typeface="맑은 고딕" pitchFamily="50" charset="-127"/>
                  <a:cs typeface="B Nazanin" panose="00000700000000000000" pitchFamily="2" charset="-78"/>
                </a:rPr>
                <a:t>قالب پاورپوینت زیست شناسی</a:t>
              </a:r>
              <a:endParaRPr lang="en-US" altLang="ko-KR" sz="2000" dirty="0">
                <a:solidFill>
                  <a:srgbClr val="90C68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" name="Text Placeholder 9"/>
            <p:cNvSpPr txBox="1"/>
            <p:nvPr userDrawn="1"/>
          </p:nvSpPr>
          <p:spPr>
            <a:xfrm>
              <a:off x="5992172" y="2095677"/>
              <a:ext cx="3001879" cy="899854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fa-IR" altLang="ko-KR" sz="1100" dirty="0">
                  <a:solidFill>
                    <a:schemeClr val="tx1"/>
                  </a:solidFill>
                  <a:cs typeface="B Nazanin" panose="00000700000000000000" pitchFamily="2" charset="-78"/>
                </a:rPr>
                <a:t>عنوان را درج کنیداز ارائه شما در اینجا</a:t>
              </a:r>
              <a:endParaRPr lang="en-US" altLang="ko-KR" sz="1100" dirty="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" name="Text Placeholder 9"/>
            <p:cNvSpPr txBox="1"/>
            <p:nvPr userDrawn="1"/>
          </p:nvSpPr>
          <p:spPr>
            <a:xfrm>
              <a:off x="5648879" y="1371691"/>
              <a:ext cx="3450120" cy="475746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r" defTabSz="914400" rtl="0" eaLnBrk="1" latinLnBrk="1" hangingPunct="1">
                <a:lnSpc>
                  <a:spcPct val="80000"/>
                </a:lnSpc>
                <a:buNone/>
                <a:defRPr sz="3600" b="0" kern="1200" baseline="0">
                  <a:solidFill>
                    <a:schemeClr val="accent1"/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altLang="ko-KR" sz="3200" b="1" dirty="0">
                  <a:solidFill>
                    <a:srgbClr val="49BD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700000000000000" pitchFamily="2" charset="-78"/>
                </a:rPr>
                <a:t>میکروب شناسی</a:t>
              </a:r>
              <a:endParaRPr lang="en-US" altLang="ko-KR" sz="3200" b="1" dirty="0">
                <a:solidFill>
                  <a:srgbClr val="49BD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700000000000000" pitchFamily="2" charset="-78"/>
              </a:endParaRPr>
            </a:p>
          </p:txBody>
        </p:sp>
      </p:grpSp>
      <p:sp>
        <p:nvSpPr>
          <p:cNvPr id="253" name="Rombo 252">
            <a:extLst>
              <a:ext uri="{FF2B5EF4-FFF2-40B4-BE49-F238E27FC236}">
                <a16:creationId xmlns:a16="http://schemas.microsoft.com/office/drawing/2014/main" id="{381210DD-3699-4BCB-84EE-BB916BB771A2}"/>
              </a:ext>
            </a:extLst>
          </p:cNvPr>
          <p:cNvSpPr/>
          <p:nvPr/>
        </p:nvSpPr>
        <p:spPr>
          <a:xfrm>
            <a:off x="1911568" y="258595"/>
            <a:ext cx="4676656" cy="4676656"/>
          </a:xfrm>
          <a:prstGeom prst="diamond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700000000000000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3806BD0-DBAE-28E2-029C-AD64DA3E7FC6}"/>
              </a:ext>
            </a:extLst>
          </p:cNvPr>
          <p:cNvGrpSpPr/>
          <p:nvPr/>
        </p:nvGrpSpPr>
        <p:grpSpPr>
          <a:xfrm>
            <a:off x="2860807" y="1145480"/>
            <a:ext cx="2844982" cy="2844982"/>
            <a:chOff x="2860807" y="1145480"/>
            <a:chExt cx="2844982" cy="2844982"/>
          </a:xfrm>
        </p:grpSpPr>
        <p:sp>
          <p:nvSpPr>
            <p:cNvPr id="4099" name="Freeform 6">
              <a:extLst>
                <a:ext uri="{FF2B5EF4-FFF2-40B4-BE49-F238E27FC236}">
                  <a16:creationId xmlns:a16="http://schemas.microsoft.com/office/drawing/2014/main" id="{B354E455-4282-41B7-87D4-F192DE40A8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0269" y="1749430"/>
              <a:ext cx="561917" cy="579615"/>
            </a:xfrm>
            <a:custGeom>
              <a:avLst/>
              <a:gdLst>
                <a:gd name="T0" fmla="*/ 134 w 163"/>
                <a:gd name="T1" fmla="*/ 22 h 168"/>
                <a:gd name="T2" fmla="*/ 141 w 163"/>
                <a:gd name="T3" fmla="*/ 30 h 168"/>
                <a:gd name="T4" fmla="*/ 146 w 163"/>
                <a:gd name="T5" fmla="*/ 61 h 168"/>
                <a:gd name="T6" fmla="*/ 146 w 163"/>
                <a:gd name="T7" fmla="*/ 112 h 168"/>
                <a:gd name="T8" fmla="*/ 107 w 163"/>
                <a:gd name="T9" fmla="*/ 151 h 168"/>
                <a:gd name="T10" fmla="*/ 56 w 163"/>
                <a:gd name="T11" fmla="*/ 151 h 168"/>
                <a:gd name="T12" fmla="*/ 17 w 163"/>
                <a:gd name="T13" fmla="*/ 112 h 168"/>
                <a:gd name="T14" fmla="*/ 17 w 163"/>
                <a:gd name="T15" fmla="*/ 61 h 168"/>
                <a:gd name="T16" fmla="*/ 55 w 163"/>
                <a:gd name="T17" fmla="*/ 22 h 168"/>
                <a:gd name="T18" fmla="*/ 118 w 163"/>
                <a:gd name="T19" fmla="*/ 96 h 168"/>
                <a:gd name="T20" fmla="*/ 124 w 163"/>
                <a:gd name="T21" fmla="*/ 55 h 168"/>
                <a:gd name="T22" fmla="*/ 116 w 163"/>
                <a:gd name="T23" fmla="*/ 46 h 168"/>
                <a:gd name="T24" fmla="*/ 140 w 163"/>
                <a:gd name="T25" fmla="*/ 59 h 168"/>
                <a:gd name="T26" fmla="*/ 145 w 163"/>
                <a:gd name="T27" fmla="*/ 43 h 168"/>
                <a:gd name="T28" fmla="*/ 97 w 163"/>
                <a:gd name="T29" fmla="*/ 47 h 168"/>
                <a:gd name="T30" fmla="*/ 117 w 163"/>
                <a:gd name="T31" fmla="*/ 51 h 168"/>
                <a:gd name="T32" fmla="*/ 96 w 163"/>
                <a:gd name="T33" fmla="*/ 55 h 168"/>
                <a:gd name="T34" fmla="*/ 98 w 163"/>
                <a:gd name="T35" fmla="*/ 63 h 168"/>
                <a:gd name="T36" fmla="*/ 111 w 163"/>
                <a:gd name="T37" fmla="*/ 90 h 168"/>
                <a:gd name="T38" fmla="*/ 81 w 163"/>
                <a:gd name="T39" fmla="*/ 111 h 168"/>
                <a:gd name="T40" fmla="*/ 82 w 163"/>
                <a:gd name="T41" fmla="*/ 62 h 168"/>
                <a:gd name="T42" fmla="*/ 81 w 163"/>
                <a:gd name="T43" fmla="*/ 111 h 168"/>
                <a:gd name="T44" fmla="*/ 31 w 163"/>
                <a:gd name="T45" fmla="*/ 25 h 168"/>
                <a:gd name="T46" fmla="*/ 42 w 163"/>
                <a:gd name="T47" fmla="*/ 71 h 168"/>
                <a:gd name="T48" fmla="*/ 61 w 163"/>
                <a:gd name="T49" fmla="*/ 33 h 168"/>
                <a:gd name="T50" fmla="*/ 90 w 163"/>
                <a:gd name="T51" fmla="*/ 137 h 168"/>
                <a:gd name="T52" fmla="*/ 109 w 163"/>
                <a:gd name="T53" fmla="*/ 94 h 168"/>
                <a:gd name="T54" fmla="*/ 121 w 163"/>
                <a:gd name="T55" fmla="*/ 102 h 168"/>
                <a:gd name="T56" fmla="*/ 122 w 163"/>
                <a:gd name="T57" fmla="*/ 104 h 168"/>
                <a:gd name="T58" fmla="*/ 109 w 163"/>
                <a:gd name="T59" fmla="*/ 143 h 168"/>
                <a:gd name="T60" fmla="*/ 117 w 163"/>
                <a:gd name="T61" fmla="*/ 150 h 168"/>
                <a:gd name="T62" fmla="*/ 121 w 163"/>
                <a:gd name="T63" fmla="*/ 102 h 168"/>
                <a:gd name="T64" fmla="*/ 36 w 163"/>
                <a:gd name="T65" fmla="*/ 121 h 168"/>
                <a:gd name="T66" fmla="*/ 19 w 163"/>
                <a:gd name="T67" fmla="*/ 116 h 168"/>
                <a:gd name="T68" fmla="*/ 66 w 163"/>
                <a:gd name="T69" fmla="*/ 126 h 168"/>
                <a:gd name="T70" fmla="*/ 32 w 163"/>
                <a:gd name="T71" fmla="*/ 90 h 168"/>
                <a:gd name="T72" fmla="*/ 67 w 163"/>
                <a:gd name="T73" fmla="*/ 121 h 168"/>
                <a:gd name="T74" fmla="*/ 64 w 163"/>
                <a:gd name="T75" fmla="*/ 109 h 168"/>
                <a:gd name="T76" fmla="*/ 54 w 163"/>
                <a:gd name="T77" fmla="*/ 75 h 168"/>
                <a:gd name="T78" fmla="*/ 54 w 163"/>
                <a:gd name="T79" fmla="*/ 72 h 168"/>
                <a:gd name="T80" fmla="*/ 77 w 163"/>
                <a:gd name="T81" fmla="*/ 59 h 168"/>
                <a:gd name="T82" fmla="*/ 77 w 163"/>
                <a:gd name="T83" fmla="*/ 37 h 168"/>
                <a:gd name="T84" fmla="*/ 47 w 163"/>
                <a:gd name="T85" fmla="*/ 72 h 168"/>
                <a:gd name="T86" fmla="*/ 158 w 163"/>
                <a:gd name="T87" fmla="*/ 82 h 168"/>
                <a:gd name="T88" fmla="*/ 122 w 163"/>
                <a:gd name="T89" fmla="*/ 98 h 168"/>
                <a:gd name="T90" fmla="*/ 71 w 163"/>
                <a:gd name="T91" fmla="*/ 128 h 168"/>
                <a:gd name="T92" fmla="*/ 59 w 163"/>
                <a:gd name="T93" fmla="*/ 150 h 168"/>
                <a:gd name="T94" fmla="*/ 105 w 163"/>
                <a:gd name="T95" fmla="*/ 139 h 168"/>
                <a:gd name="T96" fmla="*/ 19 w 163"/>
                <a:gd name="T97" fmla="*/ 64 h 168"/>
                <a:gd name="T98" fmla="*/ 28 w 163"/>
                <a:gd name="T99" fmla="*/ 111 h 168"/>
                <a:gd name="T100" fmla="*/ 19 w 163"/>
                <a:gd name="T101" fmla="*/ 64 h 168"/>
                <a:gd name="T102" fmla="*/ 104 w 163"/>
                <a:gd name="T103" fmla="*/ 24 h 168"/>
                <a:gd name="T104" fmla="*/ 61 w 163"/>
                <a:gd name="T105" fmla="*/ 20 h 168"/>
                <a:gd name="T106" fmla="*/ 65 w 163"/>
                <a:gd name="T107" fmla="*/ 30 h 168"/>
                <a:gd name="T108" fmla="*/ 93 w 163"/>
                <a:gd name="T109" fmla="*/ 4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" h="168">
                  <a:moveTo>
                    <a:pt x="107" y="22"/>
                  </a:moveTo>
                  <a:cubicBezTo>
                    <a:pt x="116" y="18"/>
                    <a:pt x="125" y="17"/>
                    <a:pt x="134" y="22"/>
                  </a:cubicBezTo>
                  <a:cubicBezTo>
                    <a:pt x="135" y="22"/>
                    <a:pt x="136" y="24"/>
                    <a:pt x="137" y="25"/>
                  </a:cubicBezTo>
                  <a:cubicBezTo>
                    <a:pt x="138" y="27"/>
                    <a:pt x="140" y="29"/>
                    <a:pt x="141" y="30"/>
                  </a:cubicBezTo>
                  <a:cubicBezTo>
                    <a:pt x="141" y="30"/>
                    <a:pt x="142" y="30"/>
                    <a:pt x="143" y="29"/>
                  </a:cubicBezTo>
                  <a:cubicBezTo>
                    <a:pt x="150" y="39"/>
                    <a:pt x="151" y="49"/>
                    <a:pt x="146" y="61"/>
                  </a:cubicBezTo>
                  <a:cubicBezTo>
                    <a:pt x="156" y="66"/>
                    <a:pt x="162" y="74"/>
                    <a:pt x="162" y="86"/>
                  </a:cubicBezTo>
                  <a:cubicBezTo>
                    <a:pt x="163" y="98"/>
                    <a:pt x="156" y="107"/>
                    <a:pt x="146" y="112"/>
                  </a:cubicBezTo>
                  <a:cubicBezTo>
                    <a:pt x="151" y="125"/>
                    <a:pt x="151" y="137"/>
                    <a:pt x="141" y="146"/>
                  </a:cubicBezTo>
                  <a:cubicBezTo>
                    <a:pt x="131" y="156"/>
                    <a:pt x="120" y="157"/>
                    <a:pt x="107" y="151"/>
                  </a:cubicBezTo>
                  <a:cubicBezTo>
                    <a:pt x="102" y="161"/>
                    <a:pt x="94" y="168"/>
                    <a:pt x="82" y="168"/>
                  </a:cubicBezTo>
                  <a:cubicBezTo>
                    <a:pt x="70" y="168"/>
                    <a:pt x="61" y="162"/>
                    <a:pt x="56" y="151"/>
                  </a:cubicBezTo>
                  <a:cubicBezTo>
                    <a:pt x="42" y="157"/>
                    <a:pt x="30" y="156"/>
                    <a:pt x="20" y="144"/>
                  </a:cubicBezTo>
                  <a:cubicBezTo>
                    <a:pt x="12" y="135"/>
                    <a:pt x="11" y="124"/>
                    <a:pt x="17" y="112"/>
                  </a:cubicBezTo>
                  <a:cubicBezTo>
                    <a:pt x="6" y="107"/>
                    <a:pt x="0" y="99"/>
                    <a:pt x="0" y="87"/>
                  </a:cubicBezTo>
                  <a:cubicBezTo>
                    <a:pt x="0" y="75"/>
                    <a:pt x="6" y="66"/>
                    <a:pt x="17" y="61"/>
                  </a:cubicBezTo>
                  <a:cubicBezTo>
                    <a:pt x="11" y="48"/>
                    <a:pt x="12" y="36"/>
                    <a:pt x="22" y="26"/>
                  </a:cubicBezTo>
                  <a:cubicBezTo>
                    <a:pt x="32" y="17"/>
                    <a:pt x="43" y="16"/>
                    <a:pt x="55" y="22"/>
                  </a:cubicBezTo>
                  <a:cubicBezTo>
                    <a:pt x="67" y="0"/>
                    <a:pt x="96" y="0"/>
                    <a:pt x="107" y="22"/>
                  </a:cubicBezTo>
                  <a:close/>
                  <a:moveTo>
                    <a:pt x="118" y="96"/>
                  </a:moveTo>
                  <a:cubicBezTo>
                    <a:pt x="119" y="95"/>
                    <a:pt x="120" y="94"/>
                    <a:pt x="121" y="94"/>
                  </a:cubicBezTo>
                  <a:cubicBezTo>
                    <a:pt x="135" y="85"/>
                    <a:pt x="136" y="65"/>
                    <a:pt x="124" y="55"/>
                  </a:cubicBezTo>
                  <a:cubicBezTo>
                    <a:pt x="121" y="52"/>
                    <a:pt x="118" y="49"/>
                    <a:pt x="116" y="47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20" y="48"/>
                    <a:pt x="125" y="50"/>
                    <a:pt x="127" y="53"/>
                  </a:cubicBezTo>
                  <a:cubicBezTo>
                    <a:pt x="131" y="58"/>
                    <a:pt x="135" y="58"/>
                    <a:pt x="140" y="59"/>
                  </a:cubicBezTo>
                  <a:cubicBezTo>
                    <a:pt x="142" y="59"/>
                    <a:pt x="143" y="58"/>
                    <a:pt x="144" y="57"/>
                  </a:cubicBezTo>
                  <a:cubicBezTo>
                    <a:pt x="145" y="52"/>
                    <a:pt x="146" y="47"/>
                    <a:pt x="145" y="43"/>
                  </a:cubicBezTo>
                  <a:cubicBezTo>
                    <a:pt x="143" y="30"/>
                    <a:pt x="131" y="21"/>
                    <a:pt x="119" y="22"/>
                  </a:cubicBezTo>
                  <a:cubicBezTo>
                    <a:pt x="106" y="23"/>
                    <a:pt x="96" y="34"/>
                    <a:pt x="97" y="47"/>
                  </a:cubicBezTo>
                  <a:cubicBezTo>
                    <a:pt x="98" y="47"/>
                    <a:pt x="100" y="46"/>
                    <a:pt x="101" y="46"/>
                  </a:cubicBezTo>
                  <a:cubicBezTo>
                    <a:pt x="107" y="45"/>
                    <a:pt x="113" y="43"/>
                    <a:pt x="117" y="51"/>
                  </a:cubicBezTo>
                  <a:cubicBezTo>
                    <a:pt x="111" y="48"/>
                    <a:pt x="105" y="48"/>
                    <a:pt x="99" y="50"/>
                  </a:cubicBezTo>
                  <a:cubicBezTo>
                    <a:pt x="97" y="51"/>
                    <a:pt x="95" y="52"/>
                    <a:pt x="96" y="55"/>
                  </a:cubicBezTo>
                  <a:cubicBezTo>
                    <a:pt x="97" y="57"/>
                    <a:pt x="96" y="59"/>
                    <a:pt x="96" y="61"/>
                  </a:cubicBezTo>
                  <a:cubicBezTo>
                    <a:pt x="97" y="62"/>
                    <a:pt x="97" y="63"/>
                    <a:pt x="98" y="63"/>
                  </a:cubicBezTo>
                  <a:cubicBezTo>
                    <a:pt x="106" y="69"/>
                    <a:pt x="110" y="77"/>
                    <a:pt x="110" y="87"/>
                  </a:cubicBezTo>
                  <a:cubicBezTo>
                    <a:pt x="110" y="88"/>
                    <a:pt x="110" y="89"/>
                    <a:pt x="111" y="90"/>
                  </a:cubicBezTo>
                  <a:cubicBezTo>
                    <a:pt x="113" y="92"/>
                    <a:pt x="115" y="94"/>
                    <a:pt x="118" y="96"/>
                  </a:cubicBezTo>
                  <a:close/>
                  <a:moveTo>
                    <a:pt x="81" y="111"/>
                  </a:moveTo>
                  <a:cubicBezTo>
                    <a:pt x="94" y="111"/>
                    <a:pt x="106" y="101"/>
                    <a:pt x="106" y="87"/>
                  </a:cubicBezTo>
                  <a:cubicBezTo>
                    <a:pt x="106" y="73"/>
                    <a:pt x="95" y="62"/>
                    <a:pt x="82" y="62"/>
                  </a:cubicBezTo>
                  <a:cubicBezTo>
                    <a:pt x="69" y="62"/>
                    <a:pt x="57" y="73"/>
                    <a:pt x="57" y="86"/>
                  </a:cubicBezTo>
                  <a:cubicBezTo>
                    <a:pt x="56" y="99"/>
                    <a:pt x="68" y="111"/>
                    <a:pt x="81" y="111"/>
                  </a:cubicBezTo>
                  <a:close/>
                  <a:moveTo>
                    <a:pt x="61" y="33"/>
                  </a:moveTo>
                  <a:cubicBezTo>
                    <a:pt x="54" y="22"/>
                    <a:pt x="41" y="20"/>
                    <a:pt x="31" y="25"/>
                  </a:cubicBezTo>
                  <a:cubicBezTo>
                    <a:pt x="20" y="30"/>
                    <a:pt x="15" y="42"/>
                    <a:pt x="18" y="54"/>
                  </a:cubicBezTo>
                  <a:cubicBezTo>
                    <a:pt x="21" y="64"/>
                    <a:pt x="32" y="72"/>
                    <a:pt x="42" y="71"/>
                  </a:cubicBezTo>
                  <a:cubicBezTo>
                    <a:pt x="39" y="63"/>
                    <a:pt x="39" y="55"/>
                    <a:pt x="43" y="47"/>
                  </a:cubicBezTo>
                  <a:cubicBezTo>
                    <a:pt x="47" y="40"/>
                    <a:pt x="53" y="35"/>
                    <a:pt x="61" y="33"/>
                  </a:cubicBezTo>
                  <a:close/>
                  <a:moveTo>
                    <a:pt x="70" y="113"/>
                  </a:moveTo>
                  <a:cubicBezTo>
                    <a:pt x="70" y="124"/>
                    <a:pt x="78" y="134"/>
                    <a:pt x="90" y="137"/>
                  </a:cubicBezTo>
                  <a:cubicBezTo>
                    <a:pt x="101" y="139"/>
                    <a:pt x="113" y="133"/>
                    <a:pt x="117" y="123"/>
                  </a:cubicBezTo>
                  <a:cubicBezTo>
                    <a:pt x="122" y="112"/>
                    <a:pt x="118" y="99"/>
                    <a:pt x="109" y="94"/>
                  </a:cubicBezTo>
                  <a:cubicBezTo>
                    <a:pt x="102" y="114"/>
                    <a:pt x="84" y="118"/>
                    <a:pt x="70" y="113"/>
                  </a:cubicBezTo>
                  <a:close/>
                  <a:moveTo>
                    <a:pt x="121" y="102"/>
                  </a:moveTo>
                  <a:cubicBezTo>
                    <a:pt x="121" y="102"/>
                    <a:pt x="121" y="102"/>
                    <a:pt x="121" y="102"/>
                  </a:cubicBezTo>
                  <a:cubicBezTo>
                    <a:pt x="121" y="103"/>
                    <a:pt x="121" y="104"/>
                    <a:pt x="122" y="104"/>
                  </a:cubicBezTo>
                  <a:cubicBezTo>
                    <a:pt x="125" y="116"/>
                    <a:pt x="122" y="126"/>
                    <a:pt x="114" y="134"/>
                  </a:cubicBezTo>
                  <a:cubicBezTo>
                    <a:pt x="111" y="136"/>
                    <a:pt x="110" y="139"/>
                    <a:pt x="109" y="143"/>
                  </a:cubicBezTo>
                  <a:cubicBezTo>
                    <a:pt x="109" y="148"/>
                    <a:pt x="109" y="148"/>
                    <a:pt x="115" y="150"/>
                  </a:cubicBezTo>
                  <a:cubicBezTo>
                    <a:pt x="115" y="150"/>
                    <a:pt x="116" y="150"/>
                    <a:pt x="117" y="150"/>
                  </a:cubicBezTo>
                  <a:cubicBezTo>
                    <a:pt x="135" y="152"/>
                    <a:pt x="148" y="139"/>
                    <a:pt x="145" y="121"/>
                  </a:cubicBezTo>
                  <a:cubicBezTo>
                    <a:pt x="144" y="110"/>
                    <a:pt x="132" y="101"/>
                    <a:pt x="121" y="102"/>
                  </a:cubicBezTo>
                  <a:close/>
                  <a:moveTo>
                    <a:pt x="66" y="126"/>
                  </a:moveTo>
                  <a:cubicBezTo>
                    <a:pt x="55" y="130"/>
                    <a:pt x="45" y="128"/>
                    <a:pt x="36" y="121"/>
                  </a:cubicBezTo>
                  <a:cubicBezTo>
                    <a:pt x="34" y="119"/>
                    <a:pt x="25" y="115"/>
                    <a:pt x="23" y="114"/>
                  </a:cubicBezTo>
                  <a:cubicBezTo>
                    <a:pt x="21" y="114"/>
                    <a:pt x="20" y="114"/>
                    <a:pt x="19" y="116"/>
                  </a:cubicBezTo>
                  <a:cubicBezTo>
                    <a:pt x="13" y="131"/>
                    <a:pt x="22" y="148"/>
                    <a:pt x="37" y="150"/>
                  </a:cubicBezTo>
                  <a:cubicBezTo>
                    <a:pt x="52" y="153"/>
                    <a:pt x="67" y="141"/>
                    <a:pt x="66" y="126"/>
                  </a:cubicBezTo>
                  <a:close/>
                  <a:moveTo>
                    <a:pt x="54" y="75"/>
                  </a:moveTo>
                  <a:cubicBezTo>
                    <a:pt x="46" y="74"/>
                    <a:pt x="36" y="81"/>
                    <a:pt x="32" y="90"/>
                  </a:cubicBezTo>
                  <a:cubicBezTo>
                    <a:pt x="28" y="100"/>
                    <a:pt x="31" y="112"/>
                    <a:pt x="40" y="119"/>
                  </a:cubicBezTo>
                  <a:cubicBezTo>
                    <a:pt x="47" y="125"/>
                    <a:pt x="60" y="126"/>
                    <a:pt x="67" y="121"/>
                  </a:cubicBezTo>
                  <a:cubicBezTo>
                    <a:pt x="67" y="118"/>
                    <a:pt x="66" y="116"/>
                    <a:pt x="66" y="114"/>
                  </a:cubicBezTo>
                  <a:cubicBezTo>
                    <a:pt x="66" y="111"/>
                    <a:pt x="66" y="110"/>
                    <a:pt x="64" y="109"/>
                  </a:cubicBezTo>
                  <a:cubicBezTo>
                    <a:pt x="58" y="104"/>
                    <a:pt x="54" y="98"/>
                    <a:pt x="53" y="90"/>
                  </a:cubicBezTo>
                  <a:cubicBezTo>
                    <a:pt x="53" y="85"/>
                    <a:pt x="54" y="80"/>
                    <a:pt x="54" y="75"/>
                  </a:cubicBezTo>
                  <a:close/>
                  <a:moveTo>
                    <a:pt x="47" y="72"/>
                  </a:moveTo>
                  <a:cubicBezTo>
                    <a:pt x="50" y="72"/>
                    <a:pt x="52" y="71"/>
                    <a:pt x="54" y="72"/>
                  </a:cubicBezTo>
                  <a:cubicBezTo>
                    <a:pt x="57" y="72"/>
                    <a:pt x="58" y="71"/>
                    <a:pt x="59" y="69"/>
                  </a:cubicBezTo>
                  <a:cubicBezTo>
                    <a:pt x="64" y="63"/>
                    <a:pt x="70" y="59"/>
                    <a:pt x="77" y="59"/>
                  </a:cubicBezTo>
                  <a:cubicBezTo>
                    <a:pt x="82" y="58"/>
                    <a:pt x="87" y="59"/>
                    <a:pt x="92" y="59"/>
                  </a:cubicBezTo>
                  <a:cubicBezTo>
                    <a:pt x="93" y="51"/>
                    <a:pt x="86" y="41"/>
                    <a:pt x="77" y="37"/>
                  </a:cubicBezTo>
                  <a:cubicBezTo>
                    <a:pt x="68" y="33"/>
                    <a:pt x="56" y="36"/>
                    <a:pt x="49" y="44"/>
                  </a:cubicBezTo>
                  <a:cubicBezTo>
                    <a:pt x="43" y="52"/>
                    <a:pt x="42" y="63"/>
                    <a:pt x="47" y="72"/>
                  </a:cubicBezTo>
                  <a:close/>
                  <a:moveTo>
                    <a:pt x="144" y="109"/>
                  </a:moveTo>
                  <a:cubicBezTo>
                    <a:pt x="154" y="105"/>
                    <a:pt x="161" y="93"/>
                    <a:pt x="158" y="82"/>
                  </a:cubicBezTo>
                  <a:cubicBezTo>
                    <a:pt x="156" y="71"/>
                    <a:pt x="145" y="61"/>
                    <a:pt x="134" y="62"/>
                  </a:cubicBezTo>
                  <a:cubicBezTo>
                    <a:pt x="139" y="77"/>
                    <a:pt x="135" y="89"/>
                    <a:pt x="122" y="98"/>
                  </a:cubicBezTo>
                  <a:cubicBezTo>
                    <a:pt x="133" y="99"/>
                    <a:pt x="136" y="101"/>
                    <a:pt x="144" y="109"/>
                  </a:cubicBezTo>
                  <a:close/>
                  <a:moveTo>
                    <a:pt x="71" y="128"/>
                  </a:moveTo>
                  <a:cubicBezTo>
                    <a:pt x="69" y="132"/>
                    <a:pt x="68" y="136"/>
                    <a:pt x="66" y="140"/>
                  </a:cubicBezTo>
                  <a:cubicBezTo>
                    <a:pt x="65" y="143"/>
                    <a:pt x="62" y="146"/>
                    <a:pt x="59" y="150"/>
                  </a:cubicBezTo>
                  <a:cubicBezTo>
                    <a:pt x="65" y="161"/>
                    <a:pt x="77" y="167"/>
                    <a:pt x="89" y="163"/>
                  </a:cubicBezTo>
                  <a:cubicBezTo>
                    <a:pt x="99" y="159"/>
                    <a:pt x="107" y="148"/>
                    <a:pt x="105" y="139"/>
                  </a:cubicBezTo>
                  <a:cubicBezTo>
                    <a:pt x="93" y="144"/>
                    <a:pt x="80" y="141"/>
                    <a:pt x="71" y="128"/>
                  </a:cubicBezTo>
                  <a:close/>
                  <a:moveTo>
                    <a:pt x="19" y="64"/>
                  </a:moveTo>
                  <a:cubicBezTo>
                    <a:pt x="7" y="70"/>
                    <a:pt x="1" y="82"/>
                    <a:pt x="5" y="94"/>
                  </a:cubicBezTo>
                  <a:cubicBezTo>
                    <a:pt x="8" y="104"/>
                    <a:pt x="19" y="112"/>
                    <a:pt x="28" y="111"/>
                  </a:cubicBezTo>
                  <a:cubicBezTo>
                    <a:pt x="24" y="96"/>
                    <a:pt x="28" y="84"/>
                    <a:pt x="40" y="75"/>
                  </a:cubicBezTo>
                  <a:cubicBezTo>
                    <a:pt x="31" y="74"/>
                    <a:pt x="24" y="71"/>
                    <a:pt x="19" y="64"/>
                  </a:cubicBezTo>
                  <a:close/>
                  <a:moveTo>
                    <a:pt x="93" y="46"/>
                  </a:moveTo>
                  <a:cubicBezTo>
                    <a:pt x="93" y="36"/>
                    <a:pt x="97" y="30"/>
                    <a:pt x="104" y="24"/>
                  </a:cubicBezTo>
                  <a:cubicBezTo>
                    <a:pt x="100" y="16"/>
                    <a:pt x="93" y="10"/>
                    <a:pt x="84" y="9"/>
                  </a:cubicBezTo>
                  <a:cubicBezTo>
                    <a:pt x="75" y="8"/>
                    <a:pt x="67" y="12"/>
                    <a:pt x="61" y="20"/>
                  </a:cubicBezTo>
                  <a:cubicBezTo>
                    <a:pt x="59" y="23"/>
                    <a:pt x="59" y="24"/>
                    <a:pt x="62" y="27"/>
                  </a:cubicBezTo>
                  <a:cubicBezTo>
                    <a:pt x="63" y="28"/>
                    <a:pt x="64" y="29"/>
                    <a:pt x="65" y="30"/>
                  </a:cubicBezTo>
                  <a:cubicBezTo>
                    <a:pt x="66" y="31"/>
                    <a:pt x="67" y="32"/>
                    <a:pt x="67" y="32"/>
                  </a:cubicBezTo>
                  <a:cubicBezTo>
                    <a:pt x="78" y="32"/>
                    <a:pt x="86" y="36"/>
                    <a:pt x="93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00" name="Freeform 7">
              <a:extLst>
                <a:ext uri="{FF2B5EF4-FFF2-40B4-BE49-F238E27FC236}">
                  <a16:creationId xmlns:a16="http://schemas.microsoft.com/office/drawing/2014/main" id="{BBD4C049-F117-43F1-8530-E0D38DDF7A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7046" y="1762704"/>
              <a:ext cx="564129" cy="568554"/>
            </a:xfrm>
            <a:custGeom>
              <a:avLst/>
              <a:gdLst>
                <a:gd name="T0" fmla="*/ 24 w 164"/>
                <a:gd name="T1" fmla="*/ 56 h 165"/>
                <a:gd name="T2" fmla="*/ 56 w 164"/>
                <a:gd name="T3" fmla="*/ 59 h 165"/>
                <a:gd name="T4" fmla="*/ 41 w 164"/>
                <a:gd name="T5" fmla="*/ 31 h 165"/>
                <a:gd name="T6" fmla="*/ 55 w 164"/>
                <a:gd name="T7" fmla="*/ 21 h 165"/>
                <a:gd name="T8" fmla="*/ 70 w 164"/>
                <a:gd name="T9" fmla="*/ 17 h 165"/>
                <a:gd name="T10" fmla="*/ 88 w 164"/>
                <a:gd name="T11" fmla="*/ 14 h 165"/>
                <a:gd name="T12" fmla="*/ 106 w 164"/>
                <a:gd name="T13" fmla="*/ 19 h 165"/>
                <a:gd name="T14" fmla="*/ 122 w 164"/>
                <a:gd name="T15" fmla="*/ 28 h 165"/>
                <a:gd name="T16" fmla="*/ 123 w 164"/>
                <a:gd name="T17" fmla="*/ 49 h 165"/>
                <a:gd name="T18" fmla="*/ 132 w 164"/>
                <a:gd name="T19" fmla="*/ 65 h 165"/>
                <a:gd name="T20" fmla="*/ 119 w 164"/>
                <a:gd name="T21" fmla="*/ 74 h 165"/>
                <a:gd name="T22" fmla="*/ 162 w 164"/>
                <a:gd name="T23" fmla="*/ 86 h 165"/>
                <a:gd name="T24" fmla="*/ 116 w 164"/>
                <a:gd name="T25" fmla="*/ 94 h 165"/>
                <a:gd name="T26" fmla="*/ 138 w 164"/>
                <a:gd name="T27" fmla="*/ 116 h 165"/>
                <a:gd name="T28" fmla="*/ 109 w 164"/>
                <a:gd name="T29" fmla="*/ 107 h 165"/>
                <a:gd name="T30" fmla="*/ 125 w 164"/>
                <a:gd name="T31" fmla="*/ 135 h 165"/>
                <a:gd name="T32" fmla="*/ 111 w 164"/>
                <a:gd name="T33" fmla="*/ 145 h 165"/>
                <a:gd name="T34" fmla="*/ 93 w 164"/>
                <a:gd name="T35" fmla="*/ 149 h 165"/>
                <a:gd name="T36" fmla="*/ 75 w 164"/>
                <a:gd name="T37" fmla="*/ 152 h 165"/>
                <a:gd name="T38" fmla="*/ 52 w 164"/>
                <a:gd name="T39" fmla="*/ 155 h 165"/>
                <a:gd name="T40" fmla="*/ 53 w 164"/>
                <a:gd name="T41" fmla="*/ 119 h 165"/>
                <a:gd name="T42" fmla="*/ 32 w 164"/>
                <a:gd name="T43" fmla="*/ 120 h 165"/>
                <a:gd name="T44" fmla="*/ 47 w 164"/>
                <a:gd name="T45" fmla="*/ 95 h 165"/>
                <a:gd name="T46" fmla="*/ 25 w 164"/>
                <a:gd name="T47" fmla="*/ 91 h 165"/>
                <a:gd name="T48" fmla="*/ 2 w 164"/>
                <a:gd name="T49" fmla="*/ 82 h 165"/>
                <a:gd name="T50" fmla="*/ 47 w 164"/>
                <a:gd name="T51" fmla="*/ 70 h 165"/>
                <a:gd name="T52" fmla="*/ 79 w 164"/>
                <a:gd name="T53" fmla="*/ 47 h 165"/>
                <a:gd name="T54" fmla="*/ 60 w 164"/>
                <a:gd name="T55" fmla="*/ 39 h 165"/>
                <a:gd name="T56" fmla="*/ 39 w 164"/>
                <a:gd name="T57" fmla="*/ 20 h 165"/>
                <a:gd name="T58" fmla="*/ 61 w 164"/>
                <a:gd name="T59" fmla="*/ 56 h 165"/>
                <a:gd name="T60" fmla="*/ 39 w 164"/>
                <a:gd name="T61" fmla="*/ 51 h 165"/>
                <a:gd name="T62" fmla="*/ 34 w 164"/>
                <a:gd name="T63" fmla="*/ 61 h 165"/>
                <a:gd name="T64" fmla="*/ 39 w 164"/>
                <a:gd name="T65" fmla="*/ 78 h 165"/>
                <a:gd name="T66" fmla="*/ 7 w 164"/>
                <a:gd name="T67" fmla="*/ 91 h 165"/>
                <a:gd name="T68" fmla="*/ 43 w 164"/>
                <a:gd name="T69" fmla="*/ 86 h 165"/>
                <a:gd name="T70" fmla="*/ 34 w 164"/>
                <a:gd name="T71" fmla="*/ 104 h 165"/>
                <a:gd name="T72" fmla="*/ 39 w 164"/>
                <a:gd name="T73" fmla="*/ 113 h 165"/>
                <a:gd name="T74" fmla="*/ 60 w 164"/>
                <a:gd name="T75" fmla="*/ 108 h 165"/>
                <a:gd name="T76" fmla="*/ 44 w 164"/>
                <a:gd name="T77" fmla="*/ 148 h 165"/>
                <a:gd name="T78" fmla="*/ 58 w 164"/>
                <a:gd name="T79" fmla="*/ 133 h 165"/>
                <a:gd name="T80" fmla="*/ 79 w 164"/>
                <a:gd name="T81" fmla="*/ 129 h 165"/>
                <a:gd name="T82" fmla="*/ 89 w 164"/>
                <a:gd name="T83" fmla="*/ 158 h 165"/>
                <a:gd name="T84" fmla="*/ 88 w 164"/>
                <a:gd name="T85" fmla="*/ 115 h 165"/>
                <a:gd name="T86" fmla="*/ 114 w 164"/>
                <a:gd name="T87" fmla="*/ 144 h 165"/>
                <a:gd name="T88" fmla="*/ 123 w 164"/>
                <a:gd name="T89" fmla="*/ 138 h 165"/>
                <a:gd name="T90" fmla="*/ 107 w 164"/>
                <a:gd name="T91" fmla="*/ 103 h 165"/>
                <a:gd name="T92" fmla="*/ 129 w 164"/>
                <a:gd name="T93" fmla="*/ 116 h 165"/>
                <a:gd name="T94" fmla="*/ 114 w 164"/>
                <a:gd name="T95" fmla="*/ 98 h 165"/>
                <a:gd name="T96" fmla="*/ 130 w 164"/>
                <a:gd name="T97" fmla="*/ 86 h 165"/>
                <a:gd name="T98" fmla="*/ 158 w 164"/>
                <a:gd name="T99" fmla="*/ 77 h 165"/>
                <a:gd name="T100" fmla="*/ 116 w 164"/>
                <a:gd name="T101" fmla="*/ 78 h 165"/>
                <a:gd name="T102" fmla="*/ 114 w 164"/>
                <a:gd name="T103" fmla="*/ 68 h 165"/>
                <a:gd name="T104" fmla="*/ 133 w 164"/>
                <a:gd name="T105" fmla="*/ 50 h 165"/>
                <a:gd name="T106" fmla="*/ 105 w 164"/>
                <a:gd name="T107" fmla="*/ 59 h 165"/>
                <a:gd name="T108" fmla="*/ 121 w 164"/>
                <a:gd name="T109" fmla="*/ 23 h 165"/>
                <a:gd name="T110" fmla="*/ 110 w 164"/>
                <a:gd name="T111" fmla="*/ 20 h 165"/>
                <a:gd name="T112" fmla="*/ 92 w 164"/>
                <a:gd name="T113" fmla="*/ 49 h 165"/>
                <a:gd name="T114" fmla="*/ 81 w 164"/>
                <a:gd name="T115" fmla="*/ 6 h 165"/>
                <a:gd name="T116" fmla="*/ 79 w 164"/>
                <a:gd name="T1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" h="165">
                  <a:moveTo>
                    <a:pt x="47" y="69"/>
                  </a:moveTo>
                  <a:cubicBezTo>
                    <a:pt x="42" y="67"/>
                    <a:pt x="38" y="66"/>
                    <a:pt x="34" y="65"/>
                  </a:cubicBezTo>
                  <a:cubicBezTo>
                    <a:pt x="29" y="64"/>
                    <a:pt x="25" y="61"/>
                    <a:pt x="24" y="56"/>
                  </a:cubicBezTo>
                  <a:cubicBezTo>
                    <a:pt x="24" y="52"/>
                    <a:pt x="27" y="47"/>
                    <a:pt x="30" y="46"/>
                  </a:cubicBezTo>
                  <a:cubicBezTo>
                    <a:pt x="35" y="44"/>
                    <a:pt x="40" y="45"/>
                    <a:pt x="43" y="49"/>
                  </a:cubicBezTo>
                  <a:cubicBezTo>
                    <a:pt x="46" y="54"/>
                    <a:pt x="50" y="57"/>
                    <a:pt x="56" y="59"/>
                  </a:cubicBezTo>
                  <a:cubicBezTo>
                    <a:pt x="56" y="58"/>
                    <a:pt x="57" y="57"/>
                    <a:pt x="57" y="56"/>
                  </a:cubicBezTo>
                  <a:cubicBezTo>
                    <a:pt x="54" y="49"/>
                    <a:pt x="52" y="41"/>
                    <a:pt x="46" y="36"/>
                  </a:cubicBezTo>
                  <a:cubicBezTo>
                    <a:pt x="44" y="34"/>
                    <a:pt x="43" y="32"/>
                    <a:pt x="41" y="31"/>
                  </a:cubicBezTo>
                  <a:cubicBezTo>
                    <a:pt x="36" y="28"/>
                    <a:pt x="34" y="24"/>
                    <a:pt x="35" y="19"/>
                  </a:cubicBezTo>
                  <a:cubicBezTo>
                    <a:pt x="37" y="15"/>
                    <a:pt x="41" y="12"/>
                    <a:pt x="46" y="12"/>
                  </a:cubicBezTo>
                  <a:cubicBezTo>
                    <a:pt x="50" y="13"/>
                    <a:pt x="54" y="16"/>
                    <a:pt x="55" y="21"/>
                  </a:cubicBezTo>
                  <a:cubicBezTo>
                    <a:pt x="56" y="28"/>
                    <a:pt x="60" y="33"/>
                    <a:pt x="64" y="38"/>
                  </a:cubicBezTo>
                  <a:cubicBezTo>
                    <a:pt x="68" y="41"/>
                    <a:pt x="71" y="44"/>
                    <a:pt x="75" y="47"/>
                  </a:cubicBezTo>
                  <a:cubicBezTo>
                    <a:pt x="75" y="36"/>
                    <a:pt x="77" y="26"/>
                    <a:pt x="70" y="17"/>
                  </a:cubicBezTo>
                  <a:cubicBezTo>
                    <a:pt x="67" y="13"/>
                    <a:pt x="68" y="8"/>
                    <a:pt x="71" y="4"/>
                  </a:cubicBezTo>
                  <a:cubicBezTo>
                    <a:pt x="74" y="1"/>
                    <a:pt x="79" y="0"/>
                    <a:pt x="83" y="2"/>
                  </a:cubicBezTo>
                  <a:cubicBezTo>
                    <a:pt x="87" y="5"/>
                    <a:pt x="89" y="9"/>
                    <a:pt x="88" y="14"/>
                  </a:cubicBezTo>
                  <a:cubicBezTo>
                    <a:pt x="87" y="19"/>
                    <a:pt x="87" y="24"/>
                    <a:pt x="88" y="29"/>
                  </a:cubicBezTo>
                  <a:cubicBezTo>
                    <a:pt x="90" y="34"/>
                    <a:pt x="92" y="39"/>
                    <a:pt x="94" y="45"/>
                  </a:cubicBezTo>
                  <a:cubicBezTo>
                    <a:pt x="101" y="37"/>
                    <a:pt x="106" y="29"/>
                    <a:pt x="106" y="19"/>
                  </a:cubicBezTo>
                  <a:cubicBezTo>
                    <a:pt x="106" y="14"/>
                    <a:pt x="110" y="11"/>
                    <a:pt x="114" y="10"/>
                  </a:cubicBezTo>
                  <a:cubicBezTo>
                    <a:pt x="119" y="9"/>
                    <a:pt x="124" y="11"/>
                    <a:pt x="125" y="15"/>
                  </a:cubicBezTo>
                  <a:cubicBezTo>
                    <a:pt x="127" y="20"/>
                    <a:pt x="126" y="24"/>
                    <a:pt x="122" y="28"/>
                  </a:cubicBezTo>
                  <a:cubicBezTo>
                    <a:pt x="120" y="29"/>
                    <a:pt x="118" y="32"/>
                    <a:pt x="117" y="34"/>
                  </a:cubicBezTo>
                  <a:cubicBezTo>
                    <a:pt x="112" y="41"/>
                    <a:pt x="112" y="50"/>
                    <a:pt x="109" y="59"/>
                  </a:cubicBezTo>
                  <a:cubicBezTo>
                    <a:pt x="115" y="57"/>
                    <a:pt x="119" y="54"/>
                    <a:pt x="123" y="49"/>
                  </a:cubicBezTo>
                  <a:cubicBezTo>
                    <a:pt x="125" y="45"/>
                    <a:pt x="130" y="44"/>
                    <a:pt x="134" y="46"/>
                  </a:cubicBezTo>
                  <a:cubicBezTo>
                    <a:pt x="139" y="47"/>
                    <a:pt x="141" y="52"/>
                    <a:pt x="140" y="56"/>
                  </a:cubicBezTo>
                  <a:cubicBezTo>
                    <a:pt x="140" y="61"/>
                    <a:pt x="136" y="64"/>
                    <a:pt x="132" y="65"/>
                  </a:cubicBezTo>
                  <a:cubicBezTo>
                    <a:pt x="127" y="65"/>
                    <a:pt x="122" y="67"/>
                    <a:pt x="118" y="70"/>
                  </a:cubicBezTo>
                  <a:cubicBezTo>
                    <a:pt x="118" y="70"/>
                    <a:pt x="117" y="71"/>
                    <a:pt x="117" y="72"/>
                  </a:cubicBezTo>
                  <a:cubicBezTo>
                    <a:pt x="117" y="73"/>
                    <a:pt x="118" y="74"/>
                    <a:pt x="119" y="74"/>
                  </a:cubicBezTo>
                  <a:cubicBezTo>
                    <a:pt x="130" y="76"/>
                    <a:pt x="140" y="77"/>
                    <a:pt x="150" y="71"/>
                  </a:cubicBezTo>
                  <a:cubicBezTo>
                    <a:pt x="154" y="69"/>
                    <a:pt x="159" y="71"/>
                    <a:pt x="162" y="74"/>
                  </a:cubicBezTo>
                  <a:cubicBezTo>
                    <a:pt x="164" y="77"/>
                    <a:pt x="164" y="83"/>
                    <a:pt x="162" y="86"/>
                  </a:cubicBezTo>
                  <a:cubicBezTo>
                    <a:pt x="160" y="90"/>
                    <a:pt x="155" y="91"/>
                    <a:pt x="151" y="90"/>
                  </a:cubicBezTo>
                  <a:cubicBezTo>
                    <a:pt x="144" y="88"/>
                    <a:pt x="138" y="88"/>
                    <a:pt x="131" y="90"/>
                  </a:cubicBezTo>
                  <a:cubicBezTo>
                    <a:pt x="126" y="91"/>
                    <a:pt x="122" y="92"/>
                    <a:pt x="116" y="94"/>
                  </a:cubicBezTo>
                  <a:cubicBezTo>
                    <a:pt x="121" y="98"/>
                    <a:pt x="125" y="100"/>
                    <a:pt x="131" y="100"/>
                  </a:cubicBezTo>
                  <a:cubicBezTo>
                    <a:pt x="135" y="101"/>
                    <a:pt x="138" y="102"/>
                    <a:pt x="140" y="106"/>
                  </a:cubicBezTo>
                  <a:cubicBezTo>
                    <a:pt x="141" y="110"/>
                    <a:pt x="141" y="113"/>
                    <a:pt x="138" y="116"/>
                  </a:cubicBezTo>
                  <a:cubicBezTo>
                    <a:pt x="134" y="122"/>
                    <a:pt x="126" y="121"/>
                    <a:pt x="123" y="116"/>
                  </a:cubicBezTo>
                  <a:cubicBezTo>
                    <a:pt x="120" y="112"/>
                    <a:pt x="116" y="109"/>
                    <a:pt x="111" y="107"/>
                  </a:cubicBezTo>
                  <a:cubicBezTo>
                    <a:pt x="110" y="106"/>
                    <a:pt x="109" y="106"/>
                    <a:pt x="109" y="107"/>
                  </a:cubicBezTo>
                  <a:cubicBezTo>
                    <a:pt x="108" y="107"/>
                    <a:pt x="108" y="108"/>
                    <a:pt x="108" y="109"/>
                  </a:cubicBezTo>
                  <a:cubicBezTo>
                    <a:pt x="111" y="116"/>
                    <a:pt x="113" y="124"/>
                    <a:pt x="119" y="129"/>
                  </a:cubicBezTo>
                  <a:cubicBezTo>
                    <a:pt x="121" y="131"/>
                    <a:pt x="123" y="133"/>
                    <a:pt x="125" y="135"/>
                  </a:cubicBezTo>
                  <a:cubicBezTo>
                    <a:pt x="129" y="137"/>
                    <a:pt x="131" y="142"/>
                    <a:pt x="130" y="146"/>
                  </a:cubicBezTo>
                  <a:cubicBezTo>
                    <a:pt x="128" y="150"/>
                    <a:pt x="124" y="153"/>
                    <a:pt x="120" y="153"/>
                  </a:cubicBezTo>
                  <a:cubicBezTo>
                    <a:pt x="115" y="153"/>
                    <a:pt x="112" y="150"/>
                    <a:pt x="111" y="145"/>
                  </a:cubicBezTo>
                  <a:cubicBezTo>
                    <a:pt x="109" y="137"/>
                    <a:pt x="105" y="131"/>
                    <a:pt x="98" y="126"/>
                  </a:cubicBezTo>
                  <a:cubicBezTo>
                    <a:pt x="96" y="123"/>
                    <a:pt x="94" y="121"/>
                    <a:pt x="91" y="119"/>
                  </a:cubicBezTo>
                  <a:cubicBezTo>
                    <a:pt x="90" y="129"/>
                    <a:pt x="88" y="140"/>
                    <a:pt x="93" y="149"/>
                  </a:cubicBezTo>
                  <a:cubicBezTo>
                    <a:pt x="96" y="153"/>
                    <a:pt x="94" y="158"/>
                    <a:pt x="91" y="161"/>
                  </a:cubicBezTo>
                  <a:cubicBezTo>
                    <a:pt x="88" y="164"/>
                    <a:pt x="83" y="165"/>
                    <a:pt x="79" y="162"/>
                  </a:cubicBezTo>
                  <a:cubicBezTo>
                    <a:pt x="76" y="160"/>
                    <a:pt x="74" y="156"/>
                    <a:pt x="75" y="152"/>
                  </a:cubicBezTo>
                  <a:cubicBezTo>
                    <a:pt x="79" y="140"/>
                    <a:pt x="75" y="130"/>
                    <a:pt x="72" y="119"/>
                  </a:cubicBezTo>
                  <a:cubicBezTo>
                    <a:pt x="65" y="127"/>
                    <a:pt x="59" y="135"/>
                    <a:pt x="59" y="146"/>
                  </a:cubicBezTo>
                  <a:cubicBezTo>
                    <a:pt x="59" y="150"/>
                    <a:pt x="56" y="154"/>
                    <a:pt x="52" y="155"/>
                  </a:cubicBezTo>
                  <a:cubicBezTo>
                    <a:pt x="48" y="156"/>
                    <a:pt x="44" y="155"/>
                    <a:pt x="41" y="152"/>
                  </a:cubicBezTo>
                  <a:cubicBezTo>
                    <a:pt x="38" y="148"/>
                    <a:pt x="38" y="142"/>
                    <a:pt x="42" y="139"/>
                  </a:cubicBezTo>
                  <a:cubicBezTo>
                    <a:pt x="48" y="133"/>
                    <a:pt x="51" y="127"/>
                    <a:pt x="53" y="119"/>
                  </a:cubicBezTo>
                  <a:cubicBezTo>
                    <a:pt x="54" y="115"/>
                    <a:pt x="55" y="111"/>
                    <a:pt x="56" y="106"/>
                  </a:cubicBezTo>
                  <a:cubicBezTo>
                    <a:pt x="50" y="108"/>
                    <a:pt x="46" y="111"/>
                    <a:pt x="43" y="116"/>
                  </a:cubicBezTo>
                  <a:cubicBezTo>
                    <a:pt x="40" y="120"/>
                    <a:pt x="36" y="121"/>
                    <a:pt x="32" y="120"/>
                  </a:cubicBezTo>
                  <a:cubicBezTo>
                    <a:pt x="28" y="119"/>
                    <a:pt x="25" y="116"/>
                    <a:pt x="25" y="112"/>
                  </a:cubicBezTo>
                  <a:cubicBezTo>
                    <a:pt x="23" y="106"/>
                    <a:pt x="28" y="101"/>
                    <a:pt x="34" y="100"/>
                  </a:cubicBezTo>
                  <a:cubicBezTo>
                    <a:pt x="39" y="99"/>
                    <a:pt x="43" y="97"/>
                    <a:pt x="47" y="95"/>
                  </a:cubicBezTo>
                  <a:cubicBezTo>
                    <a:pt x="48" y="95"/>
                    <a:pt x="48" y="93"/>
                    <a:pt x="48" y="92"/>
                  </a:cubicBezTo>
                  <a:cubicBezTo>
                    <a:pt x="48" y="91"/>
                    <a:pt x="47" y="90"/>
                    <a:pt x="46" y="90"/>
                  </a:cubicBezTo>
                  <a:cubicBezTo>
                    <a:pt x="39" y="90"/>
                    <a:pt x="32" y="90"/>
                    <a:pt x="25" y="91"/>
                  </a:cubicBezTo>
                  <a:cubicBezTo>
                    <a:pt x="23" y="91"/>
                    <a:pt x="20" y="93"/>
                    <a:pt x="17" y="95"/>
                  </a:cubicBezTo>
                  <a:cubicBezTo>
                    <a:pt x="13" y="97"/>
                    <a:pt x="8" y="97"/>
                    <a:pt x="5" y="94"/>
                  </a:cubicBezTo>
                  <a:cubicBezTo>
                    <a:pt x="1" y="91"/>
                    <a:pt x="0" y="86"/>
                    <a:pt x="2" y="82"/>
                  </a:cubicBezTo>
                  <a:cubicBezTo>
                    <a:pt x="4" y="78"/>
                    <a:pt x="8" y="76"/>
                    <a:pt x="13" y="77"/>
                  </a:cubicBezTo>
                  <a:cubicBezTo>
                    <a:pt x="21" y="79"/>
                    <a:pt x="28" y="78"/>
                    <a:pt x="34" y="75"/>
                  </a:cubicBezTo>
                  <a:cubicBezTo>
                    <a:pt x="38" y="73"/>
                    <a:pt x="43" y="72"/>
                    <a:pt x="47" y="70"/>
                  </a:cubicBezTo>
                  <a:cubicBezTo>
                    <a:pt x="47" y="70"/>
                    <a:pt x="47" y="69"/>
                    <a:pt x="47" y="69"/>
                  </a:cubicBezTo>
                  <a:close/>
                  <a:moveTo>
                    <a:pt x="79" y="39"/>
                  </a:moveTo>
                  <a:cubicBezTo>
                    <a:pt x="79" y="41"/>
                    <a:pt x="79" y="44"/>
                    <a:pt x="79" y="47"/>
                  </a:cubicBezTo>
                  <a:cubicBezTo>
                    <a:pt x="79" y="49"/>
                    <a:pt x="78" y="51"/>
                    <a:pt x="77" y="51"/>
                  </a:cubicBezTo>
                  <a:cubicBezTo>
                    <a:pt x="76" y="52"/>
                    <a:pt x="74" y="52"/>
                    <a:pt x="72" y="50"/>
                  </a:cubicBezTo>
                  <a:cubicBezTo>
                    <a:pt x="68" y="46"/>
                    <a:pt x="64" y="43"/>
                    <a:pt x="60" y="39"/>
                  </a:cubicBezTo>
                  <a:cubicBezTo>
                    <a:pt x="55" y="34"/>
                    <a:pt x="52" y="28"/>
                    <a:pt x="51" y="22"/>
                  </a:cubicBezTo>
                  <a:cubicBezTo>
                    <a:pt x="50" y="19"/>
                    <a:pt x="49" y="17"/>
                    <a:pt x="45" y="16"/>
                  </a:cubicBezTo>
                  <a:cubicBezTo>
                    <a:pt x="42" y="16"/>
                    <a:pt x="40" y="18"/>
                    <a:pt x="39" y="20"/>
                  </a:cubicBezTo>
                  <a:cubicBezTo>
                    <a:pt x="38" y="23"/>
                    <a:pt x="39" y="26"/>
                    <a:pt x="42" y="27"/>
                  </a:cubicBezTo>
                  <a:cubicBezTo>
                    <a:pt x="48" y="31"/>
                    <a:pt x="52" y="35"/>
                    <a:pt x="55" y="41"/>
                  </a:cubicBezTo>
                  <a:cubicBezTo>
                    <a:pt x="57" y="46"/>
                    <a:pt x="59" y="51"/>
                    <a:pt x="61" y="56"/>
                  </a:cubicBezTo>
                  <a:cubicBezTo>
                    <a:pt x="63" y="59"/>
                    <a:pt x="60" y="60"/>
                    <a:pt x="58" y="62"/>
                  </a:cubicBezTo>
                  <a:cubicBezTo>
                    <a:pt x="57" y="63"/>
                    <a:pt x="55" y="63"/>
                    <a:pt x="54" y="63"/>
                  </a:cubicBezTo>
                  <a:cubicBezTo>
                    <a:pt x="48" y="60"/>
                    <a:pt x="43" y="57"/>
                    <a:pt x="39" y="51"/>
                  </a:cubicBezTo>
                  <a:cubicBezTo>
                    <a:pt x="38" y="49"/>
                    <a:pt x="35" y="48"/>
                    <a:pt x="32" y="49"/>
                  </a:cubicBezTo>
                  <a:cubicBezTo>
                    <a:pt x="30" y="51"/>
                    <a:pt x="28" y="53"/>
                    <a:pt x="29" y="56"/>
                  </a:cubicBezTo>
                  <a:cubicBezTo>
                    <a:pt x="29" y="59"/>
                    <a:pt x="31" y="60"/>
                    <a:pt x="34" y="61"/>
                  </a:cubicBezTo>
                  <a:cubicBezTo>
                    <a:pt x="41" y="61"/>
                    <a:pt x="46" y="64"/>
                    <a:pt x="51" y="68"/>
                  </a:cubicBezTo>
                  <a:cubicBezTo>
                    <a:pt x="54" y="70"/>
                    <a:pt x="54" y="71"/>
                    <a:pt x="51" y="73"/>
                  </a:cubicBezTo>
                  <a:cubicBezTo>
                    <a:pt x="47" y="74"/>
                    <a:pt x="43" y="76"/>
                    <a:pt x="39" y="78"/>
                  </a:cubicBezTo>
                  <a:cubicBezTo>
                    <a:pt x="30" y="81"/>
                    <a:pt x="21" y="83"/>
                    <a:pt x="12" y="81"/>
                  </a:cubicBezTo>
                  <a:cubicBezTo>
                    <a:pt x="10" y="81"/>
                    <a:pt x="8" y="82"/>
                    <a:pt x="7" y="83"/>
                  </a:cubicBezTo>
                  <a:cubicBezTo>
                    <a:pt x="4" y="85"/>
                    <a:pt x="5" y="89"/>
                    <a:pt x="7" y="91"/>
                  </a:cubicBezTo>
                  <a:cubicBezTo>
                    <a:pt x="9" y="93"/>
                    <a:pt x="12" y="93"/>
                    <a:pt x="14" y="92"/>
                  </a:cubicBezTo>
                  <a:cubicBezTo>
                    <a:pt x="18" y="90"/>
                    <a:pt x="22" y="87"/>
                    <a:pt x="27" y="87"/>
                  </a:cubicBezTo>
                  <a:cubicBezTo>
                    <a:pt x="32" y="86"/>
                    <a:pt x="38" y="86"/>
                    <a:pt x="43" y="86"/>
                  </a:cubicBezTo>
                  <a:cubicBezTo>
                    <a:pt x="50" y="86"/>
                    <a:pt x="50" y="86"/>
                    <a:pt x="53" y="93"/>
                  </a:cubicBezTo>
                  <a:cubicBezTo>
                    <a:pt x="53" y="95"/>
                    <a:pt x="53" y="96"/>
                    <a:pt x="51" y="98"/>
                  </a:cubicBezTo>
                  <a:cubicBezTo>
                    <a:pt x="46" y="101"/>
                    <a:pt x="41" y="104"/>
                    <a:pt x="34" y="104"/>
                  </a:cubicBezTo>
                  <a:cubicBezTo>
                    <a:pt x="31" y="105"/>
                    <a:pt x="29" y="107"/>
                    <a:pt x="29" y="110"/>
                  </a:cubicBezTo>
                  <a:cubicBezTo>
                    <a:pt x="28" y="112"/>
                    <a:pt x="30" y="115"/>
                    <a:pt x="32" y="116"/>
                  </a:cubicBezTo>
                  <a:cubicBezTo>
                    <a:pt x="35" y="117"/>
                    <a:pt x="37" y="116"/>
                    <a:pt x="39" y="113"/>
                  </a:cubicBezTo>
                  <a:cubicBezTo>
                    <a:pt x="43" y="109"/>
                    <a:pt x="48" y="105"/>
                    <a:pt x="53" y="103"/>
                  </a:cubicBezTo>
                  <a:cubicBezTo>
                    <a:pt x="55" y="102"/>
                    <a:pt x="57" y="102"/>
                    <a:pt x="58" y="102"/>
                  </a:cubicBezTo>
                  <a:cubicBezTo>
                    <a:pt x="60" y="103"/>
                    <a:pt x="60" y="106"/>
                    <a:pt x="60" y="108"/>
                  </a:cubicBezTo>
                  <a:cubicBezTo>
                    <a:pt x="59" y="110"/>
                    <a:pt x="58" y="113"/>
                    <a:pt x="58" y="116"/>
                  </a:cubicBezTo>
                  <a:cubicBezTo>
                    <a:pt x="56" y="125"/>
                    <a:pt x="53" y="134"/>
                    <a:pt x="45" y="141"/>
                  </a:cubicBezTo>
                  <a:cubicBezTo>
                    <a:pt x="43" y="143"/>
                    <a:pt x="42" y="146"/>
                    <a:pt x="44" y="148"/>
                  </a:cubicBezTo>
                  <a:cubicBezTo>
                    <a:pt x="45" y="151"/>
                    <a:pt x="47" y="152"/>
                    <a:pt x="50" y="151"/>
                  </a:cubicBezTo>
                  <a:cubicBezTo>
                    <a:pt x="53" y="151"/>
                    <a:pt x="54" y="148"/>
                    <a:pt x="55" y="145"/>
                  </a:cubicBezTo>
                  <a:cubicBezTo>
                    <a:pt x="55" y="141"/>
                    <a:pt x="56" y="137"/>
                    <a:pt x="58" y="133"/>
                  </a:cubicBezTo>
                  <a:cubicBezTo>
                    <a:pt x="61" y="126"/>
                    <a:pt x="66" y="120"/>
                    <a:pt x="71" y="114"/>
                  </a:cubicBezTo>
                  <a:cubicBezTo>
                    <a:pt x="72" y="112"/>
                    <a:pt x="74" y="112"/>
                    <a:pt x="75" y="115"/>
                  </a:cubicBezTo>
                  <a:cubicBezTo>
                    <a:pt x="76" y="120"/>
                    <a:pt x="78" y="125"/>
                    <a:pt x="79" y="129"/>
                  </a:cubicBezTo>
                  <a:cubicBezTo>
                    <a:pt x="81" y="137"/>
                    <a:pt x="82" y="144"/>
                    <a:pt x="79" y="152"/>
                  </a:cubicBezTo>
                  <a:cubicBezTo>
                    <a:pt x="78" y="155"/>
                    <a:pt x="79" y="157"/>
                    <a:pt x="81" y="159"/>
                  </a:cubicBezTo>
                  <a:cubicBezTo>
                    <a:pt x="84" y="160"/>
                    <a:pt x="86" y="160"/>
                    <a:pt x="89" y="158"/>
                  </a:cubicBezTo>
                  <a:cubicBezTo>
                    <a:pt x="91" y="156"/>
                    <a:pt x="91" y="154"/>
                    <a:pt x="90" y="151"/>
                  </a:cubicBezTo>
                  <a:cubicBezTo>
                    <a:pt x="89" y="149"/>
                    <a:pt x="88" y="146"/>
                    <a:pt x="87" y="144"/>
                  </a:cubicBezTo>
                  <a:cubicBezTo>
                    <a:pt x="84" y="135"/>
                    <a:pt x="86" y="125"/>
                    <a:pt x="88" y="115"/>
                  </a:cubicBezTo>
                  <a:cubicBezTo>
                    <a:pt x="88" y="113"/>
                    <a:pt x="90" y="113"/>
                    <a:pt x="92" y="114"/>
                  </a:cubicBezTo>
                  <a:cubicBezTo>
                    <a:pt x="95" y="117"/>
                    <a:pt x="99" y="120"/>
                    <a:pt x="102" y="123"/>
                  </a:cubicBezTo>
                  <a:cubicBezTo>
                    <a:pt x="108" y="129"/>
                    <a:pt x="113" y="135"/>
                    <a:pt x="114" y="144"/>
                  </a:cubicBezTo>
                  <a:cubicBezTo>
                    <a:pt x="115" y="147"/>
                    <a:pt x="117" y="149"/>
                    <a:pt x="120" y="149"/>
                  </a:cubicBezTo>
                  <a:cubicBezTo>
                    <a:pt x="123" y="149"/>
                    <a:pt x="125" y="147"/>
                    <a:pt x="126" y="145"/>
                  </a:cubicBezTo>
                  <a:cubicBezTo>
                    <a:pt x="127" y="142"/>
                    <a:pt x="125" y="140"/>
                    <a:pt x="123" y="138"/>
                  </a:cubicBezTo>
                  <a:cubicBezTo>
                    <a:pt x="119" y="135"/>
                    <a:pt x="115" y="132"/>
                    <a:pt x="113" y="128"/>
                  </a:cubicBezTo>
                  <a:cubicBezTo>
                    <a:pt x="109" y="122"/>
                    <a:pt x="107" y="115"/>
                    <a:pt x="104" y="109"/>
                  </a:cubicBezTo>
                  <a:cubicBezTo>
                    <a:pt x="102" y="105"/>
                    <a:pt x="106" y="105"/>
                    <a:pt x="107" y="103"/>
                  </a:cubicBezTo>
                  <a:cubicBezTo>
                    <a:pt x="107" y="102"/>
                    <a:pt x="109" y="102"/>
                    <a:pt x="110" y="102"/>
                  </a:cubicBezTo>
                  <a:cubicBezTo>
                    <a:pt x="116" y="104"/>
                    <a:pt x="121" y="107"/>
                    <a:pt x="125" y="112"/>
                  </a:cubicBezTo>
                  <a:cubicBezTo>
                    <a:pt x="126" y="114"/>
                    <a:pt x="128" y="115"/>
                    <a:pt x="129" y="116"/>
                  </a:cubicBezTo>
                  <a:cubicBezTo>
                    <a:pt x="133" y="117"/>
                    <a:pt x="136" y="115"/>
                    <a:pt x="137" y="111"/>
                  </a:cubicBezTo>
                  <a:cubicBezTo>
                    <a:pt x="137" y="108"/>
                    <a:pt x="135" y="105"/>
                    <a:pt x="132" y="105"/>
                  </a:cubicBezTo>
                  <a:cubicBezTo>
                    <a:pt x="125" y="104"/>
                    <a:pt x="119" y="102"/>
                    <a:pt x="114" y="98"/>
                  </a:cubicBezTo>
                  <a:cubicBezTo>
                    <a:pt x="113" y="97"/>
                    <a:pt x="112" y="95"/>
                    <a:pt x="112" y="94"/>
                  </a:cubicBezTo>
                  <a:cubicBezTo>
                    <a:pt x="112" y="92"/>
                    <a:pt x="113" y="91"/>
                    <a:pt x="115" y="90"/>
                  </a:cubicBezTo>
                  <a:cubicBezTo>
                    <a:pt x="120" y="89"/>
                    <a:pt x="125" y="87"/>
                    <a:pt x="130" y="86"/>
                  </a:cubicBezTo>
                  <a:cubicBezTo>
                    <a:pt x="137" y="84"/>
                    <a:pt x="144" y="83"/>
                    <a:pt x="151" y="86"/>
                  </a:cubicBezTo>
                  <a:cubicBezTo>
                    <a:pt x="155" y="87"/>
                    <a:pt x="157" y="86"/>
                    <a:pt x="159" y="84"/>
                  </a:cubicBezTo>
                  <a:cubicBezTo>
                    <a:pt x="160" y="81"/>
                    <a:pt x="160" y="79"/>
                    <a:pt x="158" y="77"/>
                  </a:cubicBezTo>
                  <a:cubicBezTo>
                    <a:pt x="156" y="74"/>
                    <a:pt x="154" y="74"/>
                    <a:pt x="150" y="76"/>
                  </a:cubicBezTo>
                  <a:cubicBezTo>
                    <a:pt x="147" y="77"/>
                    <a:pt x="144" y="78"/>
                    <a:pt x="140" y="79"/>
                  </a:cubicBezTo>
                  <a:cubicBezTo>
                    <a:pt x="132" y="81"/>
                    <a:pt x="124" y="78"/>
                    <a:pt x="116" y="78"/>
                  </a:cubicBezTo>
                  <a:cubicBezTo>
                    <a:pt x="115" y="78"/>
                    <a:pt x="114" y="77"/>
                    <a:pt x="114" y="76"/>
                  </a:cubicBezTo>
                  <a:cubicBezTo>
                    <a:pt x="113" y="75"/>
                    <a:pt x="112" y="73"/>
                    <a:pt x="112" y="72"/>
                  </a:cubicBezTo>
                  <a:cubicBezTo>
                    <a:pt x="112" y="70"/>
                    <a:pt x="113" y="69"/>
                    <a:pt x="114" y="68"/>
                  </a:cubicBezTo>
                  <a:cubicBezTo>
                    <a:pt x="119" y="64"/>
                    <a:pt x="125" y="61"/>
                    <a:pt x="131" y="61"/>
                  </a:cubicBezTo>
                  <a:cubicBezTo>
                    <a:pt x="134" y="60"/>
                    <a:pt x="136" y="58"/>
                    <a:pt x="136" y="56"/>
                  </a:cubicBezTo>
                  <a:cubicBezTo>
                    <a:pt x="137" y="53"/>
                    <a:pt x="136" y="51"/>
                    <a:pt x="133" y="50"/>
                  </a:cubicBezTo>
                  <a:cubicBezTo>
                    <a:pt x="131" y="48"/>
                    <a:pt x="128" y="49"/>
                    <a:pt x="126" y="52"/>
                  </a:cubicBezTo>
                  <a:cubicBezTo>
                    <a:pt x="122" y="57"/>
                    <a:pt x="117" y="60"/>
                    <a:pt x="111" y="63"/>
                  </a:cubicBezTo>
                  <a:cubicBezTo>
                    <a:pt x="108" y="64"/>
                    <a:pt x="104" y="62"/>
                    <a:pt x="105" y="59"/>
                  </a:cubicBezTo>
                  <a:cubicBezTo>
                    <a:pt x="107" y="51"/>
                    <a:pt x="109" y="44"/>
                    <a:pt x="111" y="37"/>
                  </a:cubicBezTo>
                  <a:cubicBezTo>
                    <a:pt x="112" y="34"/>
                    <a:pt x="114" y="31"/>
                    <a:pt x="116" y="28"/>
                  </a:cubicBezTo>
                  <a:cubicBezTo>
                    <a:pt x="117" y="26"/>
                    <a:pt x="119" y="25"/>
                    <a:pt x="121" y="23"/>
                  </a:cubicBezTo>
                  <a:cubicBezTo>
                    <a:pt x="123" y="21"/>
                    <a:pt x="123" y="18"/>
                    <a:pt x="121" y="16"/>
                  </a:cubicBezTo>
                  <a:cubicBezTo>
                    <a:pt x="119" y="14"/>
                    <a:pt x="117" y="13"/>
                    <a:pt x="115" y="14"/>
                  </a:cubicBezTo>
                  <a:cubicBezTo>
                    <a:pt x="112" y="14"/>
                    <a:pt x="110" y="17"/>
                    <a:pt x="110" y="20"/>
                  </a:cubicBezTo>
                  <a:cubicBezTo>
                    <a:pt x="110" y="22"/>
                    <a:pt x="110" y="23"/>
                    <a:pt x="110" y="25"/>
                  </a:cubicBezTo>
                  <a:cubicBezTo>
                    <a:pt x="108" y="35"/>
                    <a:pt x="101" y="42"/>
                    <a:pt x="95" y="50"/>
                  </a:cubicBezTo>
                  <a:cubicBezTo>
                    <a:pt x="94" y="52"/>
                    <a:pt x="92" y="51"/>
                    <a:pt x="92" y="49"/>
                  </a:cubicBezTo>
                  <a:cubicBezTo>
                    <a:pt x="90" y="44"/>
                    <a:pt x="87" y="39"/>
                    <a:pt x="85" y="33"/>
                  </a:cubicBezTo>
                  <a:cubicBezTo>
                    <a:pt x="83" y="27"/>
                    <a:pt x="82" y="20"/>
                    <a:pt x="84" y="13"/>
                  </a:cubicBezTo>
                  <a:cubicBezTo>
                    <a:pt x="85" y="10"/>
                    <a:pt x="84" y="8"/>
                    <a:pt x="81" y="6"/>
                  </a:cubicBezTo>
                  <a:cubicBezTo>
                    <a:pt x="79" y="5"/>
                    <a:pt x="76" y="5"/>
                    <a:pt x="74" y="7"/>
                  </a:cubicBezTo>
                  <a:cubicBezTo>
                    <a:pt x="72" y="9"/>
                    <a:pt x="72" y="12"/>
                    <a:pt x="74" y="14"/>
                  </a:cubicBezTo>
                  <a:cubicBezTo>
                    <a:pt x="79" y="22"/>
                    <a:pt x="80" y="30"/>
                    <a:pt x="7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01" name="Freeform 8">
              <a:extLst>
                <a:ext uri="{FF2B5EF4-FFF2-40B4-BE49-F238E27FC236}">
                  <a16:creationId xmlns:a16="http://schemas.microsoft.com/office/drawing/2014/main" id="{F12A5A9B-3087-435F-9947-1CAA16DDC4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0807" y="2410900"/>
              <a:ext cx="559705" cy="561917"/>
            </a:xfrm>
            <a:custGeom>
              <a:avLst/>
              <a:gdLst>
                <a:gd name="T0" fmla="*/ 1 w 163"/>
                <a:gd name="T1" fmla="*/ 76 h 163"/>
                <a:gd name="T2" fmla="*/ 24 w 163"/>
                <a:gd name="T3" fmla="*/ 72 h 163"/>
                <a:gd name="T4" fmla="*/ 51 w 163"/>
                <a:gd name="T5" fmla="*/ 67 h 163"/>
                <a:gd name="T6" fmla="*/ 14 w 163"/>
                <a:gd name="T7" fmla="*/ 37 h 163"/>
                <a:gd name="T8" fmla="*/ 36 w 163"/>
                <a:gd name="T9" fmla="*/ 44 h 163"/>
                <a:gd name="T10" fmla="*/ 62 w 163"/>
                <a:gd name="T11" fmla="*/ 54 h 163"/>
                <a:gd name="T12" fmla="*/ 56 w 163"/>
                <a:gd name="T13" fmla="*/ 25 h 163"/>
                <a:gd name="T14" fmla="*/ 49 w 163"/>
                <a:gd name="T15" fmla="*/ 7 h 163"/>
                <a:gd name="T16" fmla="*/ 60 w 163"/>
                <a:gd name="T17" fmla="*/ 26 h 163"/>
                <a:gd name="T18" fmla="*/ 80 w 163"/>
                <a:gd name="T19" fmla="*/ 47 h 163"/>
                <a:gd name="T20" fmla="*/ 84 w 163"/>
                <a:gd name="T21" fmla="*/ 18 h 163"/>
                <a:gd name="T22" fmla="*/ 99 w 163"/>
                <a:gd name="T23" fmla="*/ 8 h 163"/>
                <a:gd name="T24" fmla="*/ 87 w 163"/>
                <a:gd name="T25" fmla="*/ 36 h 163"/>
                <a:gd name="T26" fmla="*/ 118 w 163"/>
                <a:gd name="T27" fmla="*/ 32 h 163"/>
                <a:gd name="T28" fmla="*/ 134 w 163"/>
                <a:gd name="T29" fmla="*/ 25 h 163"/>
                <a:gd name="T30" fmla="*/ 109 w 163"/>
                <a:gd name="T31" fmla="*/ 44 h 163"/>
                <a:gd name="T32" fmla="*/ 138 w 163"/>
                <a:gd name="T33" fmla="*/ 57 h 163"/>
                <a:gd name="T34" fmla="*/ 156 w 163"/>
                <a:gd name="T35" fmla="*/ 49 h 163"/>
                <a:gd name="T36" fmla="*/ 137 w 163"/>
                <a:gd name="T37" fmla="*/ 60 h 163"/>
                <a:gd name="T38" fmla="*/ 115 w 163"/>
                <a:gd name="T39" fmla="*/ 78 h 163"/>
                <a:gd name="T40" fmla="*/ 144 w 163"/>
                <a:gd name="T41" fmla="*/ 85 h 163"/>
                <a:gd name="T42" fmla="*/ 155 w 163"/>
                <a:gd name="T43" fmla="*/ 99 h 163"/>
                <a:gd name="T44" fmla="*/ 127 w 163"/>
                <a:gd name="T45" fmla="*/ 86 h 163"/>
                <a:gd name="T46" fmla="*/ 130 w 163"/>
                <a:gd name="T47" fmla="*/ 117 h 163"/>
                <a:gd name="T48" fmla="*/ 139 w 163"/>
                <a:gd name="T49" fmla="*/ 134 h 163"/>
                <a:gd name="T50" fmla="*/ 120 w 163"/>
                <a:gd name="T51" fmla="*/ 110 h 163"/>
                <a:gd name="T52" fmla="*/ 104 w 163"/>
                <a:gd name="T53" fmla="*/ 124 h 163"/>
                <a:gd name="T54" fmla="*/ 119 w 163"/>
                <a:gd name="T55" fmla="*/ 152 h 163"/>
                <a:gd name="T56" fmla="*/ 103 w 163"/>
                <a:gd name="T57" fmla="*/ 137 h 163"/>
                <a:gd name="T58" fmla="*/ 84 w 163"/>
                <a:gd name="T59" fmla="*/ 115 h 163"/>
                <a:gd name="T60" fmla="*/ 83 w 163"/>
                <a:gd name="T61" fmla="*/ 156 h 163"/>
                <a:gd name="T62" fmla="*/ 69 w 163"/>
                <a:gd name="T63" fmla="*/ 144 h 163"/>
                <a:gd name="T64" fmla="*/ 67 w 163"/>
                <a:gd name="T65" fmla="*/ 112 h 163"/>
                <a:gd name="T66" fmla="*/ 39 w 163"/>
                <a:gd name="T67" fmla="*/ 149 h 163"/>
                <a:gd name="T68" fmla="*/ 44 w 163"/>
                <a:gd name="T69" fmla="*/ 127 h 163"/>
                <a:gd name="T70" fmla="*/ 54 w 163"/>
                <a:gd name="T71" fmla="*/ 101 h 163"/>
                <a:gd name="T72" fmla="*/ 30 w 163"/>
                <a:gd name="T73" fmla="*/ 105 h 163"/>
                <a:gd name="T74" fmla="*/ 7 w 163"/>
                <a:gd name="T75" fmla="*/ 115 h 163"/>
                <a:gd name="T76" fmla="*/ 28 w 163"/>
                <a:gd name="T77" fmla="*/ 102 h 163"/>
                <a:gd name="T78" fmla="*/ 48 w 163"/>
                <a:gd name="T79" fmla="*/ 85 h 163"/>
                <a:gd name="T80" fmla="*/ 20 w 163"/>
                <a:gd name="T81" fmla="*/ 75 h 163"/>
                <a:gd name="T82" fmla="*/ 52 w 163"/>
                <a:gd name="T83" fmla="*/ 81 h 163"/>
                <a:gd name="T84" fmla="*/ 141 w 163"/>
                <a:gd name="T85" fmla="*/ 53 h 163"/>
                <a:gd name="T86" fmla="*/ 147 w 163"/>
                <a:gd name="T87" fmla="*/ 47 h 163"/>
                <a:gd name="T88" fmla="*/ 52 w 163"/>
                <a:gd name="T89" fmla="*/ 10 h 163"/>
                <a:gd name="T90" fmla="*/ 59 w 163"/>
                <a:gd name="T91" fmla="*/ 16 h 163"/>
                <a:gd name="T92" fmla="*/ 124 w 163"/>
                <a:gd name="T93" fmla="*/ 30 h 163"/>
                <a:gd name="T94" fmla="*/ 140 w 163"/>
                <a:gd name="T95" fmla="*/ 118 h 163"/>
                <a:gd name="T96" fmla="*/ 145 w 163"/>
                <a:gd name="T97" fmla="*/ 124 h 163"/>
                <a:gd name="T98" fmla="*/ 159 w 163"/>
                <a:gd name="T99" fmla="*/ 90 h 163"/>
                <a:gd name="T100" fmla="*/ 153 w 163"/>
                <a:gd name="T101" fmla="*/ 96 h 163"/>
                <a:gd name="T102" fmla="*/ 111 w 163"/>
                <a:gd name="T103" fmla="*/ 141 h 163"/>
                <a:gd name="T104" fmla="*/ 39 w 163"/>
                <a:gd name="T105" fmla="*/ 145 h 163"/>
                <a:gd name="T106" fmla="*/ 33 w 163"/>
                <a:gd name="T107" fmla="*/ 139 h 163"/>
                <a:gd name="T108" fmla="*/ 16 w 163"/>
                <a:gd name="T109" fmla="*/ 73 h 163"/>
                <a:gd name="T110" fmla="*/ 10 w 163"/>
                <a:gd name="T111" fmla="*/ 80 h 163"/>
                <a:gd name="T112" fmla="*/ 73 w 163"/>
                <a:gd name="T113" fmla="*/ 147 h 163"/>
                <a:gd name="T114" fmla="*/ 89 w 163"/>
                <a:gd name="T115" fmla="*/ 16 h 163"/>
                <a:gd name="T116" fmla="*/ 84 w 163"/>
                <a:gd name="T117" fmla="*/ 10 h 163"/>
                <a:gd name="T118" fmla="*/ 18 w 163"/>
                <a:gd name="T119" fmla="*/ 39 h 163"/>
                <a:gd name="T120" fmla="*/ 24 w 163"/>
                <a:gd name="T121" fmla="*/ 33 h 163"/>
                <a:gd name="T122" fmla="*/ 10 w 163"/>
                <a:gd name="T123" fmla="*/ 11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" h="163">
                  <a:moveTo>
                    <a:pt x="20" y="75"/>
                  </a:moveTo>
                  <a:cubicBezTo>
                    <a:pt x="18" y="80"/>
                    <a:pt x="15" y="83"/>
                    <a:pt x="10" y="83"/>
                  </a:cubicBezTo>
                  <a:cubicBezTo>
                    <a:pt x="5" y="83"/>
                    <a:pt x="1" y="80"/>
                    <a:pt x="1" y="76"/>
                  </a:cubicBezTo>
                  <a:cubicBezTo>
                    <a:pt x="0" y="70"/>
                    <a:pt x="2" y="66"/>
                    <a:pt x="7" y="64"/>
                  </a:cubicBezTo>
                  <a:cubicBezTo>
                    <a:pt x="12" y="63"/>
                    <a:pt x="17" y="65"/>
                    <a:pt x="19" y="69"/>
                  </a:cubicBezTo>
                  <a:cubicBezTo>
                    <a:pt x="20" y="71"/>
                    <a:pt x="21" y="72"/>
                    <a:pt x="24" y="72"/>
                  </a:cubicBezTo>
                  <a:cubicBezTo>
                    <a:pt x="28" y="73"/>
                    <a:pt x="32" y="75"/>
                    <a:pt x="36" y="77"/>
                  </a:cubicBezTo>
                  <a:cubicBezTo>
                    <a:pt x="40" y="78"/>
                    <a:pt x="44" y="79"/>
                    <a:pt x="47" y="80"/>
                  </a:cubicBezTo>
                  <a:cubicBezTo>
                    <a:pt x="49" y="75"/>
                    <a:pt x="50" y="71"/>
                    <a:pt x="51" y="67"/>
                  </a:cubicBezTo>
                  <a:cubicBezTo>
                    <a:pt x="44" y="60"/>
                    <a:pt x="38" y="52"/>
                    <a:pt x="32" y="45"/>
                  </a:cubicBezTo>
                  <a:cubicBezTo>
                    <a:pt x="28" y="48"/>
                    <a:pt x="25" y="50"/>
                    <a:pt x="20" y="48"/>
                  </a:cubicBezTo>
                  <a:cubicBezTo>
                    <a:pt x="16" y="46"/>
                    <a:pt x="13" y="41"/>
                    <a:pt x="14" y="37"/>
                  </a:cubicBezTo>
                  <a:cubicBezTo>
                    <a:pt x="15" y="32"/>
                    <a:pt x="20" y="28"/>
                    <a:pt x="25" y="29"/>
                  </a:cubicBezTo>
                  <a:cubicBezTo>
                    <a:pt x="30" y="30"/>
                    <a:pt x="34" y="34"/>
                    <a:pt x="33" y="39"/>
                  </a:cubicBezTo>
                  <a:cubicBezTo>
                    <a:pt x="33" y="42"/>
                    <a:pt x="34" y="43"/>
                    <a:pt x="36" y="44"/>
                  </a:cubicBezTo>
                  <a:cubicBezTo>
                    <a:pt x="39" y="47"/>
                    <a:pt x="42" y="51"/>
                    <a:pt x="44" y="54"/>
                  </a:cubicBezTo>
                  <a:cubicBezTo>
                    <a:pt x="47" y="57"/>
                    <a:pt x="50" y="60"/>
                    <a:pt x="52" y="63"/>
                  </a:cubicBezTo>
                  <a:cubicBezTo>
                    <a:pt x="56" y="60"/>
                    <a:pt x="59" y="57"/>
                    <a:pt x="62" y="54"/>
                  </a:cubicBezTo>
                  <a:cubicBezTo>
                    <a:pt x="62" y="54"/>
                    <a:pt x="63" y="53"/>
                    <a:pt x="62" y="52"/>
                  </a:cubicBezTo>
                  <a:cubicBezTo>
                    <a:pt x="60" y="47"/>
                    <a:pt x="60" y="40"/>
                    <a:pt x="59" y="34"/>
                  </a:cubicBezTo>
                  <a:cubicBezTo>
                    <a:pt x="58" y="31"/>
                    <a:pt x="57" y="28"/>
                    <a:pt x="56" y="25"/>
                  </a:cubicBezTo>
                  <a:cubicBezTo>
                    <a:pt x="54" y="25"/>
                    <a:pt x="53" y="25"/>
                    <a:pt x="51" y="25"/>
                  </a:cubicBezTo>
                  <a:cubicBezTo>
                    <a:pt x="47" y="25"/>
                    <a:pt x="44" y="21"/>
                    <a:pt x="43" y="17"/>
                  </a:cubicBezTo>
                  <a:cubicBezTo>
                    <a:pt x="42" y="13"/>
                    <a:pt x="45" y="8"/>
                    <a:pt x="49" y="7"/>
                  </a:cubicBezTo>
                  <a:cubicBezTo>
                    <a:pt x="53" y="5"/>
                    <a:pt x="57" y="6"/>
                    <a:pt x="60" y="9"/>
                  </a:cubicBezTo>
                  <a:cubicBezTo>
                    <a:pt x="63" y="13"/>
                    <a:pt x="64" y="17"/>
                    <a:pt x="61" y="21"/>
                  </a:cubicBezTo>
                  <a:cubicBezTo>
                    <a:pt x="59" y="23"/>
                    <a:pt x="60" y="24"/>
                    <a:pt x="60" y="26"/>
                  </a:cubicBezTo>
                  <a:cubicBezTo>
                    <a:pt x="62" y="31"/>
                    <a:pt x="62" y="35"/>
                    <a:pt x="63" y="40"/>
                  </a:cubicBezTo>
                  <a:cubicBezTo>
                    <a:pt x="64" y="44"/>
                    <a:pt x="65" y="47"/>
                    <a:pt x="66" y="51"/>
                  </a:cubicBezTo>
                  <a:cubicBezTo>
                    <a:pt x="71" y="50"/>
                    <a:pt x="75" y="49"/>
                    <a:pt x="80" y="47"/>
                  </a:cubicBezTo>
                  <a:cubicBezTo>
                    <a:pt x="80" y="41"/>
                    <a:pt x="83" y="35"/>
                    <a:pt x="86" y="29"/>
                  </a:cubicBezTo>
                  <a:cubicBezTo>
                    <a:pt x="86" y="28"/>
                    <a:pt x="87" y="26"/>
                    <a:pt x="87" y="24"/>
                  </a:cubicBezTo>
                  <a:cubicBezTo>
                    <a:pt x="88" y="22"/>
                    <a:pt x="88" y="20"/>
                    <a:pt x="84" y="18"/>
                  </a:cubicBezTo>
                  <a:cubicBezTo>
                    <a:pt x="80" y="17"/>
                    <a:pt x="79" y="11"/>
                    <a:pt x="80" y="7"/>
                  </a:cubicBezTo>
                  <a:cubicBezTo>
                    <a:pt x="81" y="3"/>
                    <a:pt x="86" y="0"/>
                    <a:pt x="90" y="0"/>
                  </a:cubicBezTo>
                  <a:cubicBezTo>
                    <a:pt x="94" y="0"/>
                    <a:pt x="98" y="3"/>
                    <a:pt x="99" y="8"/>
                  </a:cubicBezTo>
                  <a:cubicBezTo>
                    <a:pt x="100" y="12"/>
                    <a:pt x="98" y="17"/>
                    <a:pt x="94" y="19"/>
                  </a:cubicBezTo>
                  <a:cubicBezTo>
                    <a:pt x="92" y="20"/>
                    <a:pt x="91" y="21"/>
                    <a:pt x="91" y="23"/>
                  </a:cubicBezTo>
                  <a:cubicBezTo>
                    <a:pt x="90" y="27"/>
                    <a:pt x="88" y="32"/>
                    <a:pt x="87" y="36"/>
                  </a:cubicBezTo>
                  <a:cubicBezTo>
                    <a:pt x="85" y="40"/>
                    <a:pt x="84" y="43"/>
                    <a:pt x="83" y="47"/>
                  </a:cubicBezTo>
                  <a:cubicBezTo>
                    <a:pt x="88" y="49"/>
                    <a:pt x="92" y="50"/>
                    <a:pt x="96" y="51"/>
                  </a:cubicBezTo>
                  <a:cubicBezTo>
                    <a:pt x="103" y="44"/>
                    <a:pt x="111" y="38"/>
                    <a:pt x="118" y="32"/>
                  </a:cubicBezTo>
                  <a:cubicBezTo>
                    <a:pt x="115" y="28"/>
                    <a:pt x="113" y="25"/>
                    <a:pt x="115" y="21"/>
                  </a:cubicBezTo>
                  <a:cubicBezTo>
                    <a:pt x="117" y="16"/>
                    <a:pt x="121" y="13"/>
                    <a:pt x="127" y="14"/>
                  </a:cubicBezTo>
                  <a:cubicBezTo>
                    <a:pt x="131" y="15"/>
                    <a:pt x="135" y="20"/>
                    <a:pt x="134" y="25"/>
                  </a:cubicBezTo>
                  <a:cubicBezTo>
                    <a:pt x="133" y="30"/>
                    <a:pt x="128" y="34"/>
                    <a:pt x="123" y="33"/>
                  </a:cubicBezTo>
                  <a:cubicBezTo>
                    <a:pt x="122" y="33"/>
                    <a:pt x="121" y="34"/>
                    <a:pt x="120" y="35"/>
                  </a:cubicBezTo>
                  <a:cubicBezTo>
                    <a:pt x="116" y="38"/>
                    <a:pt x="113" y="41"/>
                    <a:pt x="109" y="44"/>
                  </a:cubicBezTo>
                  <a:cubicBezTo>
                    <a:pt x="106" y="47"/>
                    <a:pt x="103" y="50"/>
                    <a:pt x="101" y="52"/>
                  </a:cubicBezTo>
                  <a:cubicBezTo>
                    <a:pt x="104" y="55"/>
                    <a:pt x="108" y="59"/>
                    <a:pt x="111" y="62"/>
                  </a:cubicBezTo>
                  <a:cubicBezTo>
                    <a:pt x="119" y="60"/>
                    <a:pt x="128" y="58"/>
                    <a:pt x="138" y="57"/>
                  </a:cubicBezTo>
                  <a:cubicBezTo>
                    <a:pt x="138" y="54"/>
                    <a:pt x="138" y="53"/>
                    <a:pt x="138" y="51"/>
                  </a:cubicBezTo>
                  <a:cubicBezTo>
                    <a:pt x="138" y="47"/>
                    <a:pt x="142" y="44"/>
                    <a:pt x="146" y="43"/>
                  </a:cubicBezTo>
                  <a:cubicBezTo>
                    <a:pt x="150" y="42"/>
                    <a:pt x="154" y="45"/>
                    <a:pt x="156" y="49"/>
                  </a:cubicBezTo>
                  <a:cubicBezTo>
                    <a:pt x="158" y="52"/>
                    <a:pt x="157" y="57"/>
                    <a:pt x="154" y="60"/>
                  </a:cubicBezTo>
                  <a:cubicBezTo>
                    <a:pt x="151" y="63"/>
                    <a:pt x="146" y="63"/>
                    <a:pt x="142" y="61"/>
                  </a:cubicBezTo>
                  <a:cubicBezTo>
                    <a:pt x="140" y="60"/>
                    <a:pt x="139" y="60"/>
                    <a:pt x="137" y="60"/>
                  </a:cubicBezTo>
                  <a:cubicBezTo>
                    <a:pt x="132" y="62"/>
                    <a:pt x="127" y="62"/>
                    <a:pt x="123" y="63"/>
                  </a:cubicBezTo>
                  <a:cubicBezTo>
                    <a:pt x="119" y="64"/>
                    <a:pt x="115" y="65"/>
                    <a:pt x="112" y="66"/>
                  </a:cubicBezTo>
                  <a:cubicBezTo>
                    <a:pt x="113" y="71"/>
                    <a:pt x="114" y="75"/>
                    <a:pt x="115" y="78"/>
                  </a:cubicBezTo>
                  <a:cubicBezTo>
                    <a:pt x="122" y="81"/>
                    <a:pt x="129" y="84"/>
                    <a:pt x="136" y="86"/>
                  </a:cubicBezTo>
                  <a:cubicBezTo>
                    <a:pt x="137" y="87"/>
                    <a:pt x="139" y="87"/>
                    <a:pt x="140" y="87"/>
                  </a:cubicBezTo>
                  <a:cubicBezTo>
                    <a:pt x="142" y="88"/>
                    <a:pt x="143" y="87"/>
                    <a:pt x="144" y="85"/>
                  </a:cubicBezTo>
                  <a:cubicBezTo>
                    <a:pt x="146" y="81"/>
                    <a:pt x="151" y="79"/>
                    <a:pt x="155" y="80"/>
                  </a:cubicBezTo>
                  <a:cubicBezTo>
                    <a:pt x="159" y="81"/>
                    <a:pt x="163" y="85"/>
                    <a:pt x="163" y="89"/>
                  </a:cubicBezTo>
                  <a:cubicBezTo>
                    <a:pt x="163" y="94"/>
                    <a:pt x="160" y="98"/>
                    <a:pt x="155" y="99"/>
                  </a:cubicBezTo>
                  <a:cubicBezTo>
                    <a:pt x="151" y="100"/>
                    <a:pt x="146" y="98"/>
                    <a:pt x="144" y="94"/>
                  </a:cubicBezTo>
                  <a:cubicBezTo>
                    <a:pt x="143" y="92"/>
                    <a:pt x="142" y="91"/>
                    <a:pt x="140" y="91"/>
                  </a:cubicBezTo>
                  <a:cubicBezTo>
                    <a:pt x="135" y="90"/>
                    <a:pt x="131" y="88"/>
                    <a:pt x="127" y="86"/>
                  </a:cubicBezTo>
                  <a:cubicBezTo>
                    <a:pt x="123" y="85"/>
                    <a:pt x="119" y="84"/>
                    <a:pt x="116" y="83"/>
                  </a:cubicBezTo>
                  <a:cubicBezTo>
                    <a:pt x="114" y="88"/>
                    <a:pt x="113" y="92"/>
                    <a:pt x="112" y="96"/>
                  </a:cubicBezTo>
                  <a:cubicBezTo>
                    <a:pt x="118" y="103"/>
                    <a:pt x="125" y="110"/>
                    <a:pt x="130" y="117"/>
                  </a:cubicBezTo>
                  <a:cubicBezTo>
                    <a:pt x="134" y="116"/>
                    <a:pt x="137" y="114"/>
                    <a:pt x="140" y="114"/>
                  </a:cubicBezTo>
                  <a:cubicBezTo>
                    <a:pt x="146" y="114"/>
                    <a:pt x="150" y="119"/>
                    <a:pt x="149" y="125"/>
                  </a:cubicBezTo>
                  <a:cubicBezTo>
                    <a:pt x="149" y="130"/>
                    <a:pt x="144" y="134"/>
                    <a:pt x="139" y="134"/>
                  </a:cubicBezTo>
                  <a:cubicBezTo>
                    <a:pt x="133" y="134"/>
                    <a:pt x="129" y="129"/>
                    <a:pt x="130" y="123"/>
                  </a:cubicBezTo>
                  <a:cubicBezTo>
                    <a:pt x="130" y="121"/>
                    <a:pt x="129" y="120"/>
                    <a:pt x="128" y="119"/>
                  </a:cubicBezTo>
                  <a:cubicBezTo>
                    <a:pt x="125" y="116"/>
                    <a:pt x="122" y="113"/>
                    <a:pt x="120" y="110"/>
                  </a:cubicBezTo>
                  <a:cubicBezTo>
                    <a:pt x="117" y="107"/>
                    <a:pt x="114" y="103"/>
                    <a:pt x="111" y="100"/>
                  </a:cubicBezTo>
                  <a:cubicBezTo>
                    <a:pt x="108" y="104"/>
                    <a:pt x="104" y="107"/>
                    <a:pt x="101" y="111"/>
                  </a:cubicBezTo>
                  <a:cubicBezTo>
                    <a:pt x="102" y="114"/>
                    <a:pt x="103" y="119"/>
                    <a:pt x="104" y="124"/>
                  </a:cubicBezTo>
                  <a:cubicBezTo>
                    <a:pt x="105" y="128"/>
                    <a:pt x="105" y="133"/>
                    <a:pt x="106" y="137"/>
                  </a:cubicBezTo>
                  <a:cubicBezTo>
                    <a:pt x="110" y="138"/>
                    <a:pt x="113" y="138"/>
                    <a:pt x="115" y="139"/>
                  </a:cubicBezTo>
                  <a:cubicBezTo>
                    <a:pt x="120" y="141"/>
                    <a:pt x="122" y="148"/>
                    <a:pt x="119" y="152"/>
                  </a:cubicBezTo>
                  <a:cubicBezTo>
                    <a:pt x="116" y="157"/>
                    <a:pt x="110" y="158"/>
                    <a:pt x="105" y="156"/>
                  </a:cubicBezTo>
                  <a:cubicBezTo>
                    <a:pt x="101" y="153"/>
                    <a:pt x="99" y="147"/>
                    <a:pt x="102" y="142"/>
                  </a:cubicBezTo>
                  <a:cubicBezTo>
                    <a:pt x="104" y="140"/>
                    <a:pt x="103" y="139"/>
                    <a:pt x="103" y="137"/>
                  </a:cubicBezTo>
                  <a:cubicBezTo>
                    <a:pt x="101" y="132"/>
                    <a:pt x="101" y="127"/>
                    <a:pt x="100" y="121"/>
                  </a:cubicBezTo>
                  <a:cubicBezTo>
                    <a:pt x="99" y="118"/>
                    <a:pt x="98" y="115"/>
                    <a:pt x="97" y="112"/>
                  </a:cubicBezTo>
                  <a:cubicBezTo>
                    <a:pt x="92" y="113"/>
                    <a:pt x="88" y="114"/>
                    <a:pt x="84" y="115"/>
                  </a:cubicBezTo>
                  <a:cubicBezTo>
                    <a:pt x="82" y="123"/>
                    <a:pt x="79" y="131"/>
                    <a:pt x="76" y="139"/>
                  </a:cubicBezTo>
                  <a:cubicBezTo>
                    <a:pt x="75" y="141"/>
                    <a:pt x="75" y="143"/>
                    <a:pt x="78" y="144"/>
                  </a:cubicBezTo>
                  <a:cubicBezTo>
                    <a:pt x="83" y="146"/>
                    <a:pt x="84" y="151"/>
                    <a:pt x="83" y="156"/>
                  </a:cubicBezTo>
                  <a:cubicBezTo>
                    <a:pt x="82" y="160"/>
                    <a:pt x="78" y="163"/>
                    <a:pt x="73" y="162"/>
                  </a:cubicBezTo>
                  <a:cubicBezTo>
                    <a:pt x="69" y="162"/>
                    <a:pt x="65" y="160"/>
                    <a:pt x="64" y="155"/>
                  </a:cubicBezTo>
                  <a:cubicBezTo>
                    <a:pt x="63" y="151"/>
                    <a:pt x="65" y="146"/>
                    <a:pt x="69" y="144"/>
                  </a:cubicBezTo>
                  <a:cubicBezTo>
                    <a:pt x="70" y="144"/>
                    <a:pt x="71" y="143"/>
                    <a:pt x="71" y="143"/>
                  </a:cubicBezTo>
                  <a:cubicBezTo>
                    <a:pt x="74" y="134"/>
                    <a:pt x="77" y="125"/>
                    <a:pt x="80" y="116"/>
                  </a:cubicBezTo>
                  <a:cubicBezTo>
                    <a:pt x="75" y="114"/>
                    <a:pt x="71" y="113"/>
                    <a:pt x="67" y="112"/>
                  </a:cubicBezTo>
                  <a:cubicBezTo>
                    <a:pt x="60" y="119"/>
                    <a:pt x="53" y="125"/>
                    <a:pt x="46" y="130"/>
                  </a:cubicBezTo>
                  <a:cubicBezTo>
                    <a:pt x="47" y="134"/>
                    <a:pt x="48" y="137"/>
                    <a:pt x="49" y="139"/>
                  </a:cubicBezTo>
                  <a:cubicBezTo>
                    <a:pt x="49" y="145"/>
                    <a:pt x="44" y="149"/>
                    <a:pt x="39" y="149"/>
                  </a:cubicBezTo>
                  <a:cubicBezTo>
                    <a:pt x="33" y="149"/>
                    <a:pt x="29" y="145"/>
                    <a:pt x="29" y="139"/>
                  </a:cubicBezTo>
                  <a:cubicBezTo>
                    <a:pt x="29" y="134"/>
                    <a:pt x="34" y="129"/>
                    <a:pt x="39" y="130"/>
                  </a:cubicBezTo>
                  <a:cubicBezTo>
                    <a:pt x="42" y="130"/>
                    <a:pt x="43" y="129"/>
                    <a:pt x="44" y="127"/>
                  </a:cubicBezTo>
                  <a:cubicBezTo>
                    <a:pt x="47" y="124"/>
                    <a:pt x="50" y="122"/>
                    <a:pt x="53" y="119"/>
                  </a:cubicBezTo>
                  <a:cubicBezTo>
                    <a:pt x="56" y="116"/>
                    <a:pt x="60" y="113"/>
                    <a:pt x="63" y="111"/>
                  </a:cubicBezTo>
                  <a:cubicBezTo>
                    <a:pt x="60" y="107"/>
                    <a:pt x="57" y="104"/>
                    <a:pt x="54" y="101"/>
                  </a:cubicBezTo>
                  <a:cubicBezTo>
                    <a:pt x="54" y="101"/>
                    <a:pt x="53" y="100"/>
                    <a:pt x="52" y="100"/>
                  </a:cubicBezTo>
                  <a:cubicBezTo>
                    <a:pt x="46" y="104"/>
                    <a:pt x="40" y="103"/>
                    <a:pt x="33" y="104"/>
                  </a:cubicBezTo>
                  <a:cubicBezTo>
                    <a:pt x="32" y="104"/>
                    <a:pt x="31" y="105"/>
                    <a:pt x="30" y="105"/>
                  </a:cubicBezTo>
                  <a:cubicBezTo>
                    <a:pt x="27" y="106"/>
                    <a:pt x="25" y="107"/>
                    <a:pt x="25" y="111"/>
                  </a:cubicBezTo>
                  <a:cubicBezTo>
                    <a:pt x="26" y="115"/>
                    <a:pt x="22" y="119"/>
                    <a:pt x="18" y="120"/>
                  </a:cubicBezTo>
                  <a:cubicBezTo>
                    <a:pt x="14" y="121"/>
                    <a:pt x="10" y="119"/>
                    <a:pt x="7" y="115"/>
                  </a:cubicBezTo>
                  <a:cubicBezTo>
                    <a:pt x="5" y="112"/>
                    <a:pt x="6" y="107"/>
                    <a:pt x="8" y="104"/>
                  </a:cubicBezTo>
                  <a:cubicBezTo>
                    <a:pt x="11" y="101"/>
                    <a:pt x="16" y="99"/>
                    <a:pt x="20" y="102"/>
                  </a:cubicBezTo>
                  <a:cubicBezTo>
                    <a:pt x="23" y="103"/>
                    <a:pt x="25" y="103"/>
                    <a:pt x="28" y="102"/>
                  </a:cubicBezTo>
                  <a:cubicBezTo>
                    <a:pt x="32" y="101"/>
                    <a:pt x="36" y="101"/>
                    <a:pt x="40" y="100"/>
                  </a:cubicBezTo>
                  <a:cubicBezTo>
                    <a:pt x="44" y="99"/>
                    <a:pt x="48" y="98"/>
                    <a:pt x="51" y="97"/>
                  </a:cubicBezTo>
                  <a:cubicBezTo>
                    <a:pt x="50" y="93"/>
                    <a:pt x="49" y="89"/>
                    <a:pt x="48" y="85"/>
                  </a:cubicBezTo>
                  <a:cubicBezTo>
                    <a:pt x="48" y="84"/>
                    <a:pt x="47" y="83"/>
                    <a:pt x="46" y="83"/>
                  </a:cubicBezTo>
                  <a:cubicBezTo>
                    <a:pt x="41" y="83"/>
                    <a:pt x="36" y="81"/>
                    <a:pt x="31" y="78"/>
                  </a:cubicBezTo>
                  <a:cubicBezTo>
                    <a:pt x="28" y="77"/>
                    <a:pt x="24" y="76"/>
                    <a:pt x="20" y="75"/>
                  </a:cubicBezTo>
                  <a:close/>
                  <a:moveTo>
                    <a:pt x="112" y="82"/>
                  </a:moveTo>
                  <a:cubicBezTo>
                    <a:pt x="112" y="66"/>
                    <a:pt x="98" y="52"/>
                    <a:pt x="82" y="52"/>
                  </a:cubicBezTo>
                  <a:cubicBezTo>
                    <a:pt x="66" y="51"/>
                    <a:pt x="52" y="65"/>
                    <a:pt x="52" y="81"/>
                  </a:cubicBezTo>
                  <a:cubicBezTo>
                    <a:pt x="51" y="97"/>
                    <a:pt x="66" y="112"/>
                    <a:pt x="82" y="111"/>
                  </a:cubicBezTo>
                  <a:cubicBezTo>
                    <a:pt x="98" y="111"/>
                    <a:pt x="111" y="98"/>
                    <a:pt x="112" y="82"/>
                  </a:cubicBezTo>
                  <a:close/>
                  <a:moveTo>
                    <a:pt x="141" y="53"/>
                  </a:moveTo>
                  <a:cubicBezTo>
                    <a:pt x="141" y="56"/>
                    <a:pt x="144" y="59"/>
                    <a:pt x="147" y="59"/>
                  </a:cubicBezTo>
                  <a:cubicBezTo>
                    <a:pt x="150" y="59"/>
                    <a:pt x="153" y="56"/>
                    <a:pt x="153" y="53"/>
                  </a:cubicBezTo>
                  <a:cubicBezTo>
                    <a:pt x="153" y="49"/>
                    <a:pt x="151" y="47"/>
                    <a:pt x="147" y="47"/>
                  </a:cubicBezTo>
                  <a:cubicBezTo>
                    <a:pt x="144" y="47"/>
                    <a:pt x="141" y="49"/>
                    <a:pt x="141" y="53"/>
                  </a:cubicBezTo>
                  <a:close/>
                  <a:moveTo>
                    <a:pt x="59" y="16"/>
                  </a:moveTo>
                  <a:cubicBezTo>
                    <a:pt x="59" y="12"/>
                    <a:pt x="56" y="10"/>
                    <a:pt x="52" y="10"/>
                  </a:cubicBezTo>
                  <a:cubicBezTo>
                    <a:pt x="49" y="10"/>
                    <a:pt x="47" y="12"/>
                    <a:pt x="47" y="16"/>
                  </a:cubicBezTo>
                  <a:cubicBezTo>
                    <a:pt x="47" y="19"/>
                    <a:pt x="50" y="22"/>
                    <a:pt x="53" y="22"/>
                  </a:cubicBezTo>
                  <a:cubicBezTo>
                    <a:pt x="56" y="22"/>
                    <a:pt x="59" y="19"/>
                    <a:pt x="59" y="16"/>
                  </a:cubicBezTo>
                  <a:close/>
                  <a:moveTo>
                    <a:pt x="124" y="18"/>
                  </a:moveTo>
                  <a:cubicBezTo>
                    <a:pt x="121" y="18"/>
                    <a:pt x="118" y="20"/>
                    <a:pt x="118" y="23"/>
                  </a:cubicBezTo>
                  <a:cubicBezTo>
                    <a:pt x="118" y="27"/>
                    <a:pt x="121" y="30"/>
                    <a:pt x="124" y="30"/>
                  </a:cubicBezTo>
                  <a:cubicBezTo>
                    <a:pt x="127" y="30"/>
                    <a:pt x="130" y="27"/>
                    <a:pt x="130" y="24"/>
                  </a:cubicBezTo>
                  <a:cubicBezTo>
                    <a:pt x="130" y="21"/>
                    <a:pt x="128" y="18"/>
                    <a:pt x="124" y="18"/>
                  </a:cubicBezTo>
                  <a:close/>
                  <a:moveTo>
                    <a:pt x="140" y="118"/>
                  </a:moveTo>
                  <a:cubicBezTo>
                    <a:pt x="136" y="118"/>
                    <a:pt x="133" y="121"/>
                    <a:pt x="133" y="124"/>
                  </a:cubicBezTo>
                  <a:cubicBezTo>
                    <a:pt x="133" y="127"/>
                    <a:pt x="136" y="130"/>
                    <a:pt x="139" y="130"/>
                  </a:cubicBezTo>
                  <a:cubicBezTo>
                    <a:pt x="143" y="130"/>
                    <a:pt x="145" y="127"/>
                    <a:pt x="145" y="124"/>
                  </a:cubicBezTo>
                  <a:cubicBezTo>
                    <a:pt x="146" y="121"/>
                    <a:pt x="143" y="118"/>
                    <a:pt x="140" y="118"/>
                  </a:cubicBezTo>
                  <a:close/>
                  <a:moveTo>
                    <a:pt x="153" y="96"/>
                  </a:moveTo>
                  <a:cubicBezTo>
                    <a:pt x="156" y="96"/>
                    <a:pt x="159" y="93"/>
                    <a:pt x="159" y="90"/>
                  </a:cubicBezTo>
                  <a:cubicBezTo>
                    <a:pt x="159" y="86"/>
                    <a:pt x="156" y="83"/>
                    <a:pt x="153" y="83"/>
                  </a:cubicBezTo>
                  <a:cubicBezTo>
                    <a:pt x="150" y="83"/>
                    <a:pt x="147" y="86"/>
                    <a:pt x="147" y="89"/>
                  </a:cubicBezTo>
                  <a:cubicBezTo>
                    <a:pt x="147" y="92"/>
                    <a:pt x="150" y="95"/>
                    <a:pt x="153" y="96"/>
                  </a:cubicBezTo>
                  <a:close/>
                  <a:moveTo>
                    <a:pt x="110" y="153"/>
                  </a:moveTo>
                  <a:cubicBezTo>
                    <a:pt x="114" y="153"/>
                    <a:pt x="116" y="151"/>
                    <a:pt x="116" y="148"/>
                  </a:cubicBezTo>
                  <a:cubicBezTo>
                    <a:pt x="116" y="144"/>
                    <a:pt x="114" y="141"/>
                    <a:pt x="111" y="141"/>
                  </a:cubicBezTo>
                  <a:cubicBezTo>
                    <a:pt x="107" y="141"/>
                    <a:pt x="104" y="144"/>
                    <a:pt x="104" y="147"/>
                  </a:cubicBezTo>
                  <a:cubicBezTo>
                    <a:pt x="104" y="150"/>
                    <a:pt x="107" y="153"/>
                    <a:pt x="110" y="153"/>
                  </a:cubicBezTo>
                  <a:close/>
                  <a:moveTo>
                    <a:pt x="39" y="145"/>
                  </a:moveTo>
                  <a:cubicBezTo>
                    <a:pt x="42" y="145"/>
                    <a:pt x="45" y="143"/>
                    <a:pt x="45" y="139"/>
                  </a:cubicBezTo>
                  <a:cubicBezTo>
                    <a:pt x="45" y="136"/>
                    <a:pt x="42" y="133"/>
                    <a:pt x="39" y="133"/>
                  </a:cubicBezTo>
                  <a:cubicBezTo>
                    <a:pt x="36" y="133"/>
                    <a:pt x="33" y="136"/>
                    <a:pt x="33" y="139"/>
                  </a:cubicBezTo>
                  <a:cubicBezTo>
                    <a:pt x="33" y="143"/>
                    <a:pt x="36" y="145"/>
                    <a:pt x="39" y="145"/>
                  </a:cubicBezTo>
                  <a:close/>
                  <a:moveTo>
                    <a:pt x="10" y="80"/>
                  </a:moveTo>
                  <a:cubicBezTo>
                    <a:pt x="13" y="80"/>
                    <a:pt x="16" y="77"/>
                    <a:pt x="16" y="73"/>
                  </a:cubicBezTo>
                  <a:cubicBezTo>
                    <a:pt x="16" y="70"/>
                    <a:pt x="13" y="67"/>
                    <a:pt x="10" y="67"/>
                  </a:cubicBezTo>
                  <a:cubicBezTo>
                    <a:pt x="7" y="67"/>
                    <a:pt x="4" y="70"/>
                    <a:pt x="4" y="73"/>
                  </a:cubicBezTo>
                  <a:cubicBezTo>
                    <a:pt x="4" y="77"/>
                    <a:pt x="7" y="80"/>
                    <a:pt x="10" y="80"/>
                  </a:cubicBezTo>
                  <a:close/>
                  <a:moveTo>
                    <a:pt x="74" y="159"/>
                  </a:moveTo>
                  <a:cubicBezTo>
                    <a:pt x="77" y="159"/>
                    <a:pt x="80" y="156"/>
                    <a:pt x="80" y="153"/>
                  </a:cubicBezTo>
                  <a:cubicBezTo>
                    <a:pt x="80" y="150"/>
                    <a:pt x="77" y="147"/>
                    <a:pt x="73" y="147"/>
                  </a:cubicBezTo>
                  <a:cubicBezTo>
                    <a:pt x="70" y="147"/>
                    <a:pt x="68" y="150"/>
                    <a:pt x="68" y="153"/>
                  </a:cubicBezTo>
                  <a:cubicBezTo>
                    <a:pt x="68" y="156"/>
                    <a:pt x="71" y="159"/>
                    <a:pt x="74" y="159"/>
                  </a:cubicBezTo>
                  <a:close/>
                  <a:moveTo>
                    <a:pt x="89" y="16"/>
                  </a:moveTo>
                  <a:cubicBezTo>
                    <a:pt x="93" y="16"/>
                    <a:pt x="96" y="13"/>
                    <a:pt x="96" y="10"/>
                  </a:cubicBezTo>
                  <a:cubicBezTo>
                    <a:pt x="96" y="7"/>
                    <a:pt x="93" y="4"/>
                    <a:pt x="89" y="4"/>
                  </a:cubicBezTo>
                  <a:cubicBezTo>
                    <a:pt x="86" y="4"/>
                    <a:pt x="83" y="7"/>
                    <a:pt x="84" y="10"/>
                  </a:cubicBezTo>
                  <a:cubicBezTo>
                    <a:pt x="84" y="13"/>
                    <a:pt x="86" y="16"/>
                    <a:pt x="89" y="16"/>
                  </a:cubicBezTo>
                  <a:close/>
                  <a:moveTo>
                    <a:pt x="24" y="33"/>
                  </a:moveTo>
                  <a:cubicBezTo>
                    <a:pt x="20" y="33"/>
                    <a:pt x="18" y="36"/>
                    <a:pt x="18" y="39"/>
                  </a:cubicBezTo>
                  <a:cubicBezTo>
                    <a:pt x="18" y="42"/>
                    <a:pt x="21" y="45"/>
                    <a:pt x="24" y="45"/>
                  </a:cubicBezTo>
                  <a:cubicBezTo>
                    <a:pt x="27" y="45"/>
                    <a:pt x="30" y="42"/>
                    <a:pt x="30" y="39"/>
                  </a:cubicBezTo>
                  <a:cubicBezTo>
                    <a:pt x="30" y="36"/>
                    <a:pt x="27" y="33"/>
                    <a:pt x="24" y="33"/>
                  </a:cubicBezTo>
                  <a:close/>
                  <a:moveTo>
                    <a:pt x="22" y="110"/>
                  </a:moveTo>
                  <a:cubicBezTo>
                    <a:pt x="22" y="107"/>
                    <a:pt x="19" y="104"/>
                    <a:pt x="16" y="104"/>
                  </a:cubicBezTo>
                  <a:cubicBezTo>
                    <a:pt x="13" y="104"/>
                    <a:pt x="10" y="107"/>
                    <a:pt x="10" y="110"/>
                  </a:cubicBezTo>
                  <a:cubicBezTo>
                    <a:pt x="10" y="113"/>
                    <a:pt x="13" y="116"/>
                    <a:pt x="16" y="116"/>
                  </a:cubicBezTo>
                  <a:cubicBezTo>
                    <a:pt x="19" y="116"/>
                    <a:pt x="22" y="113"/>
                    <a:pt x="22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02" name="Freeform 9">
              <a:extLst>
                <a:ext uri="{FF2B5EF4-FFF2-40B4-BE49-F238E27FC236}">
                  <a16:creationId xmlns:a16="http://schemas.microsoft.com/office/drawing/2014/main" id="{19216FA9-C518-4522-AF23-AB7C565627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9182" y="1211848"/>
              <a:ext cx="561917" cy="557493"/>
            </a:xfrm>
            <a:custGeom>
              <a:avLst/>
              <a:gdLst>
                <a:gd name="T0" fmla="*/ 4 w 163"/>
                <a:gd name="T1" fmla="*/ 97 h 162"/>
                <a:gd name="T2" fmla="*/ 16 w 163"/>
                <a:gd name="T3" fmla="*/ 103 h 162"/>
                <a:gd name="T4" fmla="*/ 9 w 163"/>
                <a:gd name="T5" fmla="*/ 79 h 162"/>
                <a:gd name="T6" fmla="*/ 20 w 163"/>
                <a:gd name="T7" fmla="*/ 86 h 162"/>
                <a:gd name="T8" fmla="*/ 18 w 163"/>
                <a:gd name="T9" fmla="*/ 59 h 162"/>
                <a:gd name="T10" fmla="*/ 34 w 163"/>
                <a:gd name="T11" fmla="*/ 62 h 162"/>
                <a:gd name="T12" fmla="*/ 30 w 163"/>
                <a:gd name="T13" fmla="*/ 44 h 162"/>
                <a:gd name="T14" fmla="*/ 38 w 163"/>
                <a:gd name="T15" fmla="*/ 57 h 162"/>
                <a:gd name="T16" fmla="*/ 43 w 163"/>
                <a:gd name="T17" fmla="*/ 31 h 162"/>
                <a:gd name="T18" fmla="*/ 57 w 163"/>
                <a:gd name="T19" fmla="*/ 39 h 162"/>
                <a:gd name="T20" fmla="*/ 58 w 163"/>
                <a:gd name="T21" fmla="*/ 20 h 162"/>
                <a:gd name="T22" fmla="*/ 70 w 163"/>
                <a:gd name="T23" fmla="*/ 30 h 162"/>
                <a:gd name="T24" fmla="*/ 74 w 163"/>
                <a:gd name="T25" fmla="*/ 11 h 162"/>
                <a:gd name="T26" fmla="*/ 85 w 163"/>
                <a:gd name="T27" fmla="*/ 23 h 162"/>
                <a:gd name="T28" fmla="*/ 91 w 163"/>
                <a:gd name="T29" fmla="*/ 5 h 162"/>
                <a:gd name="T30" fmla="*/ 101 w 163"/>
                <a:gd name="T31" fmla="*/ 17 h 162"/>
                <a:gd name="T32" fmla="*/ 110 w 163"/>
                <a:gd name="T33" fmla="*/ 0 h 162"/>
                <a:gd name="T34" fmla="*/ 118 w 163"/>
                <a:gd name="T35" fmla="*/ 15 h 162"/>
                <a:gd name="T36" fmla="*/ 131 w 163"/>
                <a:gd name="T37" fmla="*/ 3 h 162"/>
                <a:gd name="T38" fmla="*/ 123 w 163"/>
                <a:gd name="T39" fmla="*/ 16 h 162"/>
                <a:gd name="T40" fmla="*/ 150 w 163"/>
                <a:gd name="T41" fmla="*/ 17 h 162"/>
                <a:gd name="T42" fmla="*/ 151 w 163"/>
                <a:gd name="T43" fmla="*/ 21 h 162"/>
                <a:gd name="T44" fmla="*/ 161 w 163"/>
                <a:gd name="T45" fmla="*/ 38 h 162"/>
                <a:gd name="T46" fmla="*/ 147 w 163"/>
                <a:gd name="T47" fmla="*/ 38 h 162"/>
                <a:gd name="T48" fmla="*/ 159 w 163"/>
                <a:gd name="T49" fmla="*/ 61 h 162"/>
                <a:gd name="T50" fmla="*/ 157 w 163"/>
                <a:gd name="T51" fmla="*/ 65 h 162"/>
                <a:gd name="T52" fmla="*/ 147 w 163"/>
                <a:gd name="T53" fmla="*/ 79 h 162"/>
                <a:gd name="T54" fmla="*/ 144 w 163"/>
                <a:gd name="T55" fmla="*/ 84 h 162"/>
                <a:gd name="T56" fmla="*/ 131 w 163"/>
                <a:gd name="T57" fmla="*/ 80 h 162"/>
                <a:gd name="T58" fmla="*/ 124 w 163"/>
                <a:gd name="T59" fmla="*/ 92 h 162"/>
                <a:gd name="T60" fmla="*/ 117 w 163"/>
                <a:gd name="T61" fmla="*/ 84 h 162"/>
                <a:gd name="T62" fmla="*/ 111 w 163"/>
                <a:gd name="T63" fmla="*/ 95 h 162"/>
                <a:gd name="T64" fmla="*/ 102 w 163"/>
                <a:gd name="T65" fmla="*/ 99 h 162"/>
                <a:gd name="T66" fmla="*/ 100 w 163"/>
                <a:gd name="T67" fmla="*/ 86 h 162"/>
                <a:gd name="T68" fmla="*/ 92 w 163"/>
                <a:gd name="T69" fmla="*/ 106 h 162"/>
                <a:gd name="T70" fmla="*/ 86 w 163"/>
                <a:gd name="T71" fmla="*/ 95 h 162"/>
                <a:gd name="T72" fmla="*/ 84 w 163"/>
                <a:gd name="T73" fmla="*/ 112 h 162"/>
                <a:gd name="T74" fmla="*/ 73 w 163"/>
                <a:gd name="T75" fmla="*/ 104 h 162"/>
                <a:gd name="T76" fmla="*/ 82 w 163"/>
                <a:gd name="T77" fmla="*/ 126 h 162"/>
                <a:gd name="T78" fmla="*/ 68 w 163"/>
                <a:gd name="T79" fmla="*/ 119 h 162"/>
                <a:gd name="T80" fmla="*/ 74 w 163"/>
                <a:gd name="T81" fmla="*/ 146 h 162"/>
                <a:gd name="T82" fmla="*/ 65 w 163"/>
                <a:gd name="T83" fmla="*/ 135 h 162"/>
                <a:gd name="T84" fmla="*/ 52 w 163"/>
                <a:gd name="T85" fmla="*/ 160 h 162"/>
                <a:gd name="T86" fmla="*/ 52 w 163"/>
                <a:gd name="T87" fmla="*/ 146 h 162"/>
                <a:gd name="T88" fmla="*/ 25 w 163"/>
                <a:gd name="T89" fmla="*/ 157 h 162"/>
                <a:gd name="T90" fmla="*/ 33 w 163"/>
                <a:gd name="T91" fmla="*/ 146 h 162"/>
                <a:gd name="T92" fmla="*/ 6 w 163"/>
                <a:gd name="T93" fmla="*/ 138 h 162"/>
                <a:gd name="T94" fmla="*/ 20 w 163"/>
                <a:gd name="T95" fmla="*/ 135 h 162"/>
                <a:gd name="T96" fmla="*/ 3 w 163"/>
                <a:gd name="T97" fmla="*/ 117 h 162"/>
                <a:gd name="T98" fmla="*/ 16 w 163"/>
                <a:gd name="T99" fmla="*/ 119 h 162"/>
                <a:gd name="T100" fmla="*/ 43 w 163"/>
                <a:gd name="T101" fmla="*/ 143 h 162"/>
                <a:gd name="T102" fmla="*/ 118 w 163"/>
                <a:gd name="T103" fmla="*/ 78 h 162"/>
                <a:gd name="T104" fmla="*/ 40 w 163"/>
                <a:gd name="T105" fmla="*/ 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62">
                  <a:moveTo>
                    <a:pt x="16" y="119"/>
                  </a:moveTo>
                  <a:cubicBezTo>
                    <a:pt x="16" y="114"/>
                    <a:pt x="16" y="111"/>
                    <a:pt x="16" y="108"/>
                  </a:cubicBezTo>
                  <a:cubicBezTo>
                    <a:pt x="12" y="104"/>
                    <a:pt x="8" y="101"/>
                    <a:pt x="4" y="97"/>
                  </a:cubicBezTo>
                  <a:cubicBezTo>
                    <a:pt x="3" y="97"/>
                    <a:pt x="3" y="95"/>
                    <a:pt x="3" y="94"/>
                  </a:cubicBezTo>
                  <a:cubicBezTo>
                    <a:pt x="4" y="94"/>
                    <a:pt x="6" y="94"/>
                    <a:pt x="7" y="95"/>
                  </a:cubicBezTo>
                  <a:cubicBezTo>
                    <a:pt x="10" y="98"/>
                    <a:pt x="13" y="100"/>
                    <a:pt x="16" y="103"/>
                  </a:cubicBezTo>
                  <a:cubicBezTo>
                    <a:pt x="17" y="99"/>
                    <a:pt x="18" y="95"/>
                    <a:pt x="19" y="92"/>
                  </a:cubicBezTo>
                  <a:cubicBezTo>
                    <a:pt x="19" y="91"/>
                    <a:pt x="19" y="90"/>
                    <a:pt x="18" y="89"/>
                  </a:cubicBezTo>
                  <a:cubicBezTo>
                    <a:pt x="15" y="86"/>
                    <a:pt x="12" y="82"/>
                    <a:pt x="9" y="79"/>
                  </a:cubicBezTo>
                  <a:cubicBezTo>
                    <a:pt x="9" y="78"/>
                    <a:pt x="9" y="77"/>
                    <a:pt x="9" y="75"/>
                  </a:cubicBezTo>
                  <a:cubicBezTo>
                    <a:pt x="10" y="76"/>
                    <a:pt x="12" y="76"/>
                    <a:pt x="12" y="77"/>
                  </a:cubicBezTo>
                  <a:cubicBezTo>
                    <a:pt x="15" y="80"/>
                    <a:pt x="18" y="83"/>
                    <a:pt x="20" y="86"/>
                  </a:cubicBezTo>
                  <a:cubicBezTo>
                    <a:pt x="22" y="82"/>
                    <a:pt x="24" y="79"/>
                    <a:pt x="25" y="76"/>
                  </a:cubicBezTo>
                  <a:cubicBezTo>
                    <a:pt x="22" y="71"/>
                    <a:pt x="20" y="67"/>
                    <a:pt x="18" y="63"/>
                  </a:cubicBezTo>
                  <a:cubicBezTo>
                    <a:pt x="17" y="62"/>
                    <a:pt x="17" y="59"/>
                    <a:pt x="18" y="59"/>
                  </a:cubicBezTo>
                  <a:cubicBezTo>
                    <a:pt x="20" y="57"/>
                    <a:pt x="21" y="60"/>
                    <a:pt x="21" y="61"/>
                  </a:cubicBezTo>
                  <a:cubicBezTo>
                    <a:pt x="23" y="65"/>
                    <a:pt x="25" y="68"/>
                    <a:pt x="27" y="72"/>
                  </a:cubicBezTo>
                  <a:cubicBezTo>
                    <a:pt x="30" y="68"/>
                    <a:pt x="32" y="65"/>
                    <a:pt x="34" y="62"/>
                  </a:cubicBezTo>
                  <a:cubicBezTo>
                    <a:pt x="34" y="62"/>
                    <a:pt x="34" y="60"/>
                    <a:pt x="33" y="60"/>
                  </a:cubicBezTo>
                  <a:cubicBezTo>
                    <a:pt x="32" y="55"/>
                    <a:pt x="30" y="51"/>
                    <a:pt x="29" y="47"/>
                  </a:cubicBezTo>
                  <a:cubicBezTo>
                    <a:pt x="28" y="46"/>
                    <a:pt x="29" y="45"/>
                    <a:pt x="30" y="44"/>
                  </a:cubicBezTo>
                  <a:cubicBezTo>
                    <a:pt x="31" y="44"/>
                    <a:pt x="32" y="45"/>
                    <a:pt x="32" y="46"/>
                  </a:cubicBezTo>
                  <a:cubicBezTo>
                    <a:pt x="34" y="50"/>
                    <a:pt x="35" y="54"/>
                    <a:pt x="37" y="58"/>
                  </a:cubicBezTo>
                  <a:cubicBezTo>
                    <a:pt x="37" y="57"/>
                    <a:pt x="38" y="57"/>
                    <a:pt x="38" y="57"/>
                  </a:cubicBezTo>
                  <a:cubicBezTo>
                    <a:pt x="42" y="53"/>
                    <a:pt x="46" y="49"/>
                    <a:pt x="42" y="41"/>
                  </a:cubicBezTo>
                  <a:cubicBezTo>
                    <a:pt x="41" y="39"/>
                    <a:pt x="41" y="36"/>
                    <a:pt x="41" y="33"/>
                  </a:cubicBezTo>
                  <a:cubicBezTo>
                    <a:pt x="41" y="33"/>
                    <a:pt x="43" y="32"/>
                    <a:pt x="43" y="31"/>
                  </a:cubicBezTo>
                  <a:cubicBezTo>
                    <a:pt x="44" y="32"/>
                    <a:pt x="45" y="32"/>
                    <a:pt x="45" y="33"/>
                  </a:cubicBezTo>
                  <a:cubicBezTo>
                    <a:pt x="46" y="38"/>
                    <a:pt x="46" y="42"/>
                    <a:pt x="47" y="47"/>
                  </a:cubicBezTo>
                  <a:cubicBezTo>
                    <a:pt x="51" y="44"/>
                    <a:pt x="54" y="42"/>
                    <a:pt x="57" y="39"/>
                  </a:cubicBezTo>
                  <a:cubicBezTo>
                    <a:pt x="57" y="39"/>
                    <a:pt x="57" y="37"/>
                    <a:pt x="57" y="36"/>
                  </a:cubicBezTo>
                  <a:cubicBezTo>
                    <a:pt x="57" y="32"/>
                    <a:pt x="56" y="28"/>
                    <a:pt x="56" y="23"/>
                  </a:cubicBezTo>
                  <a:cubicBezTo>
                    <a:pt x="56" y="22"/>
                    <a:pt x="57" y="21"/>
                    <a:pt x="58" y="20"/>
                  </a:cubicBezTo>
                  <a:cubicBezTo>
                    <a:pt x="58" y="21"/>
                    <a:pt x="60" y="22"/>
                    <a:pt x="60" y="23"/>
                  </a:cubicBezTo>
                  <a:cubicBezTo>
                    <a:pt x="60" y="27"/>
                    <a:pt x="60" y="31"/>
                    <a:pt x="61" y="36"/>
                  </a:cubicBezTo>
                  <a:cubicBezTo>
                    <a:pt x="64" y="34"/>
                    <a:pt x="67" y="32"/>
                    <a:pt x="70" y="30"/>
                  </a:cubicBezTo>
                  <a:cubicBezTo>
                    <a:pt x="71" y="30"/>
                    <a:pt x="71" y="28"/>
                    <a:pt x="71" y="27"/>
                  </a:cubicBezTo>
                  <a:cubicBezTo>
                    <a:pt x="71" y="23"/>
                    <a:pt x="71" y="18"/>
                    <a:pt x="71" y="14"/>
                  </a:cubicBezTo>
                  <a:cubicBezTo>
                    <a:pt x="71" y="13"/>
                    <a:pt x="73" y="12"/>
                    <a:pt x="74" y="11"/>
                  </a:cubicBezTo>
                  <a:cubicBezTo>
                    <a:pt x="74" y="12"/>
                    <a:pt x="75" y="13"/>
                    <a:pt x="75" y="14"/>
                  </a:cubicBezTo>
                  <a:cubicBezTo>
                    <a:pt x="75" y="19"/>
                    <a:pt x="75" y="23"/>
                    <a:pt x="75" y="27"/>
                  </a:cubicBezTo>
                  <a:cubicBezTo>
                    <a:pt x="79" y="26"/>
                    <a:pt x="82" y="24"/>
                    <a:pt x="85" y="23"/>
                  </a:cubicBezTo>
                  <a:cubicBezTo>
                    <a:pt x="86" y="22"/>
                    <a:pt x="86" y="21"/>
                    <a:pt x="86" y="20"/>
                  </a:cubicBezTo>
                  <a:cubicBezTo>
                    <a:pt x="87" y="16"/>
                    <a:pt x="87" y="11"/>
                    <a:pt x="88" y="7"/>
                  </a:cubicBezTo>
                  <a:cubicBezTo>
                    <a:pt x="88" y="6"/>
                    <a:pt x="88" y="4"/>
                    <a:pt x="91" y="5"/>
                  </a:cubicBezTo>
                  <a:cubicBezTo>
                    <a:pt x="91" y="5"/>
                    <a:pt x="92" y="7"/>
                    <a:pt x="92" y="8"/>
                  </a:cubicBezTo>
                  <a:cubicBezTo>
                    <a:pt x="91" y="12"/>
                    <a:pt x="90" y="16"/>
                    <a:pt x="90" y="21"/>
                  </a:cubicBezTo>
                  <a:cubicBezTo>
                    <a:pt x="94" y="19"/>
                    <a:pt x="97" y="18"/>
                    <a:pt x="101" y="17"/>
                  </a:cubicBezTo>
                  <a:cubicBezTo>
                    <a:pt x="101" y="17"/>
                    <a:pt x="102" y="15"/>
                    <a:pt x="102" y="14"/>
                  </a:cubicBezTo>
                  <a:cubicBezTo>
                    <a:pt x="104" y="10"/>
                    <a:pt x="105" y="6"/>
                    <a:pt x="107" y="1"/>
                  </a:cubicBezTo>
                  <a:cubicBezTo>
                    <a:pt x="107" y="1"/>
                    <a:pt x="109" y="0"/>
                    <a:pt x="110" y="0"/>
                  </a:cubicBezTo>
                  <a:cubicBezTo>
                    <a:pt x="110" y="1"/>
                    <a:pt x="110" y="3"/>
                    <a:pt x="110" y="4"/>
                  </a:cubicBezTo>
                  <a:cubicBezTo>
                    <a:pt x="109" y="8"/>
                    <a:pt x="107" y="11"/>
                    <a:pt x="105" y="15"/>
                  </a:cubicBezTo>
                  <a:cubicBezTo>
                    <a:pt x="110" y="15"/>
                    <a:pt x="114" y="15"/>
                    <a:pt x="118" y="15"/>
                  </a:cubicBezTo>
                  <a:cubicBezTo>
                    <a:pt x="118" y="15"/>
                    <a:pt x="119" y="14"/>
                    <a:pt x="120" y="14"/>
                  </a:cubicBezTo>
                  <a:cubicBezTo>
                    <a:pt x="123" y="10"/>
                    <a:pt x="126" y="7"/>
                    <a:pt x="129" y="4"/>
                  </a:cubicBezTo>
                  <a:cubicBezTo>
                    <a:pt x="129" y="3"/>
                    <a:pt x="130" y="3"/>
                    <a:pt x="131" y="3"/>
                  </a:cubicBezTo>
                  <a:cubicBezTo>
                    <a:pt x="132" y="3"/>
                    <a:pt x="133" y="4"/>
                    <a:pt x="134" y="4"/>
                  </a:cubicBezTo>
                  <a:cubicBezTo>
                    <a:pt x="134" y="5"/>
                    <a:pt x="133" y="6"/>
                    <a:pt x="132" y="7"/>
                  </a:cubicBezTo>
                  <a:cubicBezTo>
                    <a:pt x="128" y="8"/>
                    <a:pt x="125" y="12"/>
                    <a:pt x="123" y="16"/>
                  </a:cubicBezTo>
                  <a:cubicBezTo>
                    <a:pt x="127" y="17"/>
                    <a:pt x="130" y="19"/>
                    <a:pt x="134" y="21"/>
                  </a:cubicBezTo>
                  <a:cubicBezTo>
                    <a:pt x="134" y="21"/>
                    <a:pt x="136" y="21"/>
                    <a:pt x="136" y="20"/>
                  </a:cubicBezTo>
                  <a:cubicBezTo>
                    <a:pt x="141" y="18"/>
                    <a:pt x="145" y="16"/>
                    <a:pt x="150" y="17"/>
                  </a:cubicBezTo>
                  <a:cubicBezTo>
                    <a:pt x="150" y="17"/>
                    <a:pt x="151" y="17"/>
                    <a:pt x="151" y="17"/>
                  </a:cubicBezTo>
                  <a:cubicBezTo>
                    <a:pt x="152" y="18"/>
                    <a:pt x="153" y="18"/>
                    <a:pt x="154" y="19"/>
                  </a:cubicBezTo>
                  <a:cubicBezTo>
                    <a:pt x="153" y="20"/>
                    <a:pt x="152" y="21"/>
                    <a:pt x="151" y="21"/>
                  </a:cubicBezTo>
                  <a:cubicBezTo>
                    <a:pt x="146" y="20"/>
                    <a:pt x="142" y="21"/>
                    <a:pt x="138" y="24"/>
                  </a:cubicBezTo>
                  <a:cubicBezTo>
                    <a:pt x="140" y="27"/>
                    <a:pt x="143" y="31"/>
                    <a:pt x="145" y="34"/>
                  </a:cubicBezTo>
                  <a:cubicBezTo>
                    <a:pt x="151" y="34"/>
                    <a:pt x="156" y="35"/>
                    <a:pt x="161" y="38"/>
                  </a:cubicBezTo>
                  <a:cubicBezTo>
                    <a:pt x="162" y="39"/>
                    <a:pt x="163" y="41"/>
                    <a:pt x="163" y="42"/>
                  </a:cubicBezTo>
                  <a:cubicBezTo>
                    <a:pt x="162" y="44"/>
                    <a:pt x="160" y="42"/>
                    <a:pt x="159" y="42"/>
                  </a:cubicBezTo>
                  <a:cubicBezTo>
                    <a:pt x="155" y="39"/>
                    <a:pt x="151" y="38"/>
                    <a:pt x="147" y="38"/>
                  </a:cubicBezTo>
                  <a:cubicBezTo>
                    <a:pt x="147" y="42"/>
                    <a:pt x="147" y="46"/>
                    <a:pt x="148" y="49"/>
                  </a:cubicBezTo>
                  <a:cubicBezTo>
                    <a:pt x="148" y="50"/>
                    <a:pt x="149" y="51"/>
                    <a:pt x="150" y="52"/>
                  </a:cubicBezTo>
                  <a:cubicBezTo>
                    <a:pt x="153" y="55"/>
                    <a:pt x="156" y="58"/>
                    <a:pt x="159" y="61"/>
                  </a:cubicBezTo>
                  <a:cubicBezTo>
                    <a:pt x="160" y="61"/>
                    <a:pt x="161" y="62"/>
                    <a:pt x="161" y="63"/>
                  </a:cubicBezTo>
                  <a:cubicBezTo>
                    <a:pt x="161" y="64"/>
                    <a:pt x="160" y="65"/>
                    <a:pt x="160" y="66"/>
                  </a:cubicBezTo>
                  <a:cubicBezTo>
                    <a:pt x="159" y="66"/>
                    <a:pt x="157" y="66"/>
                    <a:pt x="157" y="65"/>
                  </a:cubicBezTo>
                  <a:cubicBezTo>
                    <a:pt x="155" y="61"/>
                    <a:pt x="152" y="58"/>
                    <a:pt x="147" y="55"/>
                  </a:cubicBezTo>
                  <a:cubicBezTo>
                    <a:pt x="146" y="59"/>
                    <a:pt x="144" y="63"/>
                    <a:pt x="143" y="67"/>
                  </a:cubicBezTo>
                  <a:cubicBezTo>
                    <a:pt x="144" y="71"/>
                    <a:pt x="146" y="75"/>
                    <a:pt x="147" y="79"/>
                  </a:cubicBezTo>
                  <a:cubicBezTo>
                    <a:pt x="148" y="81"/>
                    <a:pt x="148" y="83"/>
                    <a:pt x="147" y="84"/>
                  </a:cubicBezTo>
                  <a:cubicBezTo>
                    <a:pt x="147" y="85"/>
                    <a:pt x="146" y="85"/>
                    <a:pt x="145" y="86"/>
                  </a:cubicBezTo>
                  <a:cubicBezTo>
                    <a:pt x="145" y="85"/>
                    <a:pt x="144" y="84"/>
                    <a:pt x="144" y="84"/>
                  </a:cubicBezTo>
                  <a:cubicBezTo>
                    <a:pt x="144" y="79"/>
                    <a:pt x="142" y="75"/>
                    <a:pt x="140" y="71"/>
                  </a:cubicBezTo>
                  <a:cubicBezTo>
                    <a:pt x="137" y="73"/>
                    <a:pt x="134" y="75"/>
                    <a:pt x="131" y="77"/>
                  </a:cubicBezTo>
                  <a:cubicBezTo>
                    <a:pt x="131" y="78"/>
                    <a:pt x="131" y="79"/>
                    <a:pt x="131" y="80"/>
                  </a:cubicBezTo>
                  <a:cubicBezTo>
                    <a:pt x="131" y="85"/>
                    <a:pt x="130" y="89"/>
                    <a:pt x="128" y="94"/>
                  </a:cubicBezTo>
                  <a:cubicBezTo>
                    <a:pt x="127" y="95"/>
                    <a:pt x="125" y="95"/>
                    <a:pt x="124" y="96"/>
                  </a:cubicBezTo>
                  <a:cubicBezTo>
                    <a:pt x="124" y="95"/>
                    <a:pt x="124" y="93"/>
                    <a:pt x="124" y="92"/>
                  </a:cubicBezTo>
                  <a:cubicBezTo>
                    <a:pt x="126" y="88"/>
                    <a:pt x="127" y="84"/>
                    <a:pt x="126" y="80"/>
                  </a:cubicBezTo>
                  <a:cubicBezTo>
                    <a:pt x="124" y="80"/>
                    <a:pt x="121" y="81"/>
                    <a:pt x="119" y="82"/>
                  </a:cubicBezTo>
                  <a:cubicBezTo>
                    <a:pt x="118" y="82"/>
                    <a:pt x="118" y="83"/>
                    <a:pt x="117" y="84"/>
                  </a:cubicBezTo>
                  <a:cubicBezTo>
                    <a:pt x="117" y="88"/>
                    <a:pt x="116" y="92"/>
                    <a:pt x="115" y="96"/>
                  </a:cubicBezTo>
                  <a:cubicBezTo>
                    <a:pt x="115" y="97"/>
                    <a:pt x="113" y="98"/>
                    <a:pt x="112" y="99"/>
                  </a:cubicBezTo>
                  <a:cubicBezTo>
                    <a:pt x="112" y="97"/>
                    <a:pt x="111" y="96"/>
                    <a:pt x="111" y="95"/>
                  </a:cubicBezTo>
                  <a:cubicBezTo>
                    <a:pt x="112" y="91"/>
                    <a:pt x="113" y="87"/>
                    <a:pt x="114" y="82"/>
                  </a:cubicBezTo>
                  <a:cubicBezTo>
                    <a:pt x="110" y="83"/>
                    <a:pt x="106" y="84"/>
                    <a:pt x="104" y="85"/>
                  </a:cubicBezTo>
                  <a:cubicBezTo>
                    <a:pt x="103" y="90"/>
                    <a:pt x="103" y="95"/>
                    <a:pt x="102" y="99"/>
                  </a:cubicBezTo>
                  <a:cubicBezTo>
                    <a:pt x="102" y="101"/>
                    <a:pt x="101" y="103"/>
                    <a:pt x="100" y="103"/>
                  </a:cubicBezTo>
                  <a:cubicBezTo>
                    <a:pt x="98" y="102"/>
                    <a:pt x="98" y="100"/>
                    <a:pt x="99" y="99"/>
                  </a:cubicBezTo>
                  <a:cubicBezTo>
                    <a:pt x="99" y="95"/>
                    <a:pt x="99" y="91"/>
                    <a:pt x="100" y="86"/>
                  </a:cubicBezTo>
                  <a:cubicBezTo>
                    <a:pt x="95" y="88"/>
                    <a:pt x="92" y="89"/>
                    <a:pt x="89" y="91"/>
                  </a:cubicBezTo>
                  <a:cubicBezTo>
                    <a:pt x="90" y="95"/>
                    <a:pt x="91" y="100"/>
                    <a:pt x="92" y="104"/>
                  </a:cubicBezTo>
                  <a:cubicBezTo>
                    <a:pt x="92" y="105"/>
                    <a:pt x="92" y="106"/>
                    <a:pt x="92" y="106"/>
                  </a:cubicBezTo>
                  <a:cubicBezTo>
                    <a:pt x="91" y="107"/>
                    <a:pt x="91" y="108"/>
                    <a:pt x="90" y="109"/>
                  </a:cubicBezTo>
                  <a:cubicBezTo>
                    <a:pt x="89" y="108"/>
                    <a:pt x="88" y="107"/>
                    <a:pt x="88" y="106"/>
                  </a:cubicBezTo>
                  <a:cubicBezTo>
                    <a:pt x="87" y="102"/>
                    <a:pt x="86" y="99"/>
                    <a:pt x="86" y="95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2" y="96"/>
                    <a:pt x="79" y="98"/>
                    <a:pt x="75" y="101"/>
                  </a:cubicBezTo>
                  <a:cubicBezTo>
                    <a:pt x="79" y="105"/>
                    <a:pt x="82" y="108"/>
                    <a:pt x="84" y="112"/>
                  </a:cubicBezTo>
                  <a:cubicBezTo>
                    <a:pt x="85" y="113"/>
                    <a:pt x="87" y="114"/>
                    <a:pt x="85" y="116"/>
                  </a:cubicBezTo>
                  <a:cubicBezTo>
                    <a:pt x="84" y="116"/>
                    <a:pt x="82" y="115"/>
                    <a:pt x="81" y="114"/>
                  </a:cubicBezTo>
                  <a:cubicBezTo>
                    <a:pt x="79" y="111"/>
                    <a:pt x="76" y="108"/>
                    <a:pt x="73" y="104"/>
                  </a:cubicBezTo>
                  <a:cubicBezTo>
                    <a:pt x="71" y="108"/>
                    <a:pt x="70" y="111"/>
                    <a:pt x="68" y="114"/>
                  </a:cubicBezTo>
                  <a:cubicBezTo>
                    <a:pt x="73" y="118"/>
                    <a:pt x="77" y="121"/>
                    <a:pt x="81" y="124"/>
                  </a:cubicBezTo>
                  <a:cubicBezTo>
                    <a:pt x="81" y="125"/>
                    <a:pt x="82" y="125"/>
                    <a:pt x="82" y="126"/>
                  </a:cubicBezTo>
                  <a:cubicBezTo>
                    <a:pt x="82" y="127"/>
                    <a:pt x="82" y="128"/>
                    <a:pt x="82" y="129"/>
                  </a:cubicBezTo>
                  <a:cubicBezTo>
                    <a:pt x="81" y="129"/>
                    <a:pt x="80" y="129"/>
                    <a:pt x="79" y="128"/>
                  </a:cubicBezTo>
                  <a:cubicBezTo>
                    <a:pt x="76" y="125"/>
                    <a:pt x="72" y="122"/>
                    <a:pt x="68" y="119"/>
                  </a:cubicBezTo>
                  <a:cubicBezTo>
                    <a:pt x="68" y="123"/>
                    <a:pt x="67" y="126"/>
                    <a:pt x="67" y="130"/>
                  </a:cubicBezTo>
                  <a:cubicBezTo>
                    <a:pt x="67" y="130"/>
                    <a:pt x="67" y="132"/>
                    <a:pt x="68" y="132"/>
                  </a:cubicBezTo>
                  <a:cubicBezTo>
                    <a:pt x="71" y="136"/>
                    <a:pt x="74" y="140"/>
                    <a:pt x="74" y="146"/>
                  </a:cubicBezTo>
                  <a:cubicBezTo>
                    <a:pt x="74" y="147"/>
                    <a:pt x="73" y="149"/>
                    <a:pt x="72" y="149"/>
                  </a:cubicBezTo>
                  <a:cubicBezTo>
                    <a:pt x="70" y="150"/>
                    <a:pt x="70" y="148"/>
                    <a:pt x="70" y="146"/>
                  </a:cubicBezTo>
                  <a:cubicBezTo>
                    <a:pt x="70" y="142"/>
                    <a:pt x="68" y="138"/>
                    <a:pt x="65" y="135"/>
                  </a:cubicBezTo>
                  <a:cubicBezTo>
                    <a:pt x="62" y="138"/>
                    <a:pt x="59" y="140"/>
                    <a:pt x="56" y="143"/>
                  </a:cubicBezTo>
                  <a:cubicBezTo>
                    <a:pt x="55" y="143"/>
                    <a:pt x="56" y="145"/>
                    <a:pt x="56" y="146"/>
                  </a:cubicBezTo>
                  <a:cubicBezTo>
                    <a:pt x="56" y="151"/>
                    <a:pt x="55" y="156"/>
                    <a:pt x="52" y="160"/>
                  </a:cubicBezTo>
                  <a:cubicBezTo>
                    <a:pt x="51" y="161"/>
                    <a:pt x="49" y="161"/>
                    <a:pt x="48" y="162"/>
                  </a:cubicBezTo>
                  <a:cubicBezTo>
                    <a:pt x="48" y="161"/>
                    <a:pt x="48" y="159"/>
                    <a:pt x="49" y="158"/>
                  </a:cubicBezTo>
                  <a:cubicBezTo>
                    <a:pt x="51" y="154"/>
                    <a:pt x="52" y="150"/>
                    <a:pt x="52" y="146"/>
                  </a:cubicBezTo>
                  <a:cubicBezTo>
                    <a:pt x="47" y="146"/>
                    <a:pt x="43" y="146"/>
                    <a:pt x="39" y="147"/>
                  </a:cubicBezTo>
                  <a:cubicBezTo>
                    <a:pt x="38" y="147"/>
                    <a:pt x="37" y="148"/>
                    <a:pt x="37" y="148"/>
                  </a:cubicBezTo>
                  <a:cubicBezTo>
                    <a:pt x="34" y="153"/>
                    <a:pt x="30" y="156"/>
                    <a:pt x="25" y="157"/>
                  </a:cubicBezTo>
                  <a:cubicBezTo>
                    <a:pt x="24" y="158"/>
                    <a:pt x="23" y="157"/>
                    <a:pt x="22" y="157"/>
                  </a:cubicBezTo>
                  <a:cubicBezTo>
                    <a:pt x="22" y="156"/>
                    <a:pt x="23" y="154"/>
                    <a:pt x="24" y="154"/>
                  </a:cubicBezTo>
                  <a:cubicBezTo>
                    <a:pt x="28" y="152"/>
                    <a:pt x="31" y="150"/>
                    <a:pt x="33" y="146"/>
                  </a:cubicBezTo>
                  <a:cubicBezTo>
                    <a:pt x="30" y="144"/>
                    <a:pt x="27" y="141"/>
                    <a:pt x="24" y="139"/>
                  </a:cubicBezTo>
                  <a:cubicBezTo>
                    <a:pt x="23" y="139"/>
                    <a:pt x="22" y="139"/>
                    <a:pt x="22" y="139"/>
                  </a:cubicBezTo>
                  <a:cubicBezTo>
                    <a:pt x="16" y="140"/>
                    <a:pt x="11" y="141"/>
                    <a:pt x="6" y="138"/>
                  </a:cubicBezTo>
                  <a:cubicBezTo>
                    <a:pt x="5" y="138"/>
                    <a:pt x="5" y="136"/>
                    <a:pt x="4" y="135"/>
                  </a:cubicBezTo>
                  <a:cubicBezTo>
                    <a:pt x="5" y="135"/>
                    <a:pt x="7" y="134"/>
                    <a:pt x="8" y="135"/>
                  </a:cubicBezTo>
                  <a:cubicBezTo>
                    <a:pt x="12" y="136"/>
                    <a:pt x="16" y="137"/>
                    <a:pt x="20" y="135"/>
                  </a:cubicBezTo>
                  <a:cubicBezTo>
                    <a:pt x="19" y="131"/>
                    <a:pt x="18" y="128"/>
                    <a:pt x="17" y="124"/>
                  </a:cubicBezTo>
                  <a:cubicBezTo>
                    <a:pt x="17" y="123"/>
                    <a:pt x="15" y="123"/>
                    <a:pt x="14" y="122"/>
                  </a:cubicBezTo>
                  <a:cubicBezTo>
                    <a:pt x="10" y="121"/>
                    <a:pt x="7" y="119"/>
                    <a:pt x="3" y="117"/>
                  </a:cubicBezTo>
                  <a:cubicBezTo>
                    <a:pt x="1" y="116"/>
                    <a:pt x="0" y="115"/>
                    <a:pt x="1" y="113"/>
                  </a:cubicBezTo>
                  <a:cubicBezTo>
                    <a:pt x="3" y="112"/>
                    <a:pt x="4" y="113"/>
                    <a:pt x="5" y="114"/>
                  </a:cubicBezTo>
                  <a:cubicBezTo>
                    <a:pt x="9" y="116"/>
                    <a:pt x="12" y="117"/>
                    <a:pt x="16" y="119"/>
                  </a:cubicBezTo>
                  <a:close/>
                  <a:moveTo>
                    <a:pt x="20" y="113"/>
                  </a:moveTo>
                  <a:cubicBezTo>
                    <a:pt x="20" y="117"/>
                    <a:pt x="21" y="121"/>
                    <a:pt x="21" y="125"/>
                  </a:cubicBezTo>
                  <a:cubicBezTo>
                    <a:pt x="22" y="135"/>
                    <a:pt x="33" y="144"/>
                    <a:pt x="43" y="143"/>
                  </a:cubicBezTo>
                  <a:cubicBezTo>
                    <a:pt x="54" y="142"/>
                    <a:pt x="64" y="133"/>
                    <a:pt x="64" y="122"/>
                  </a:cubicBezTo>
                  <a:cubicBezTo>
                    <a:pt x="64" y="110"/>
                    <a:pt x="69" y="101"/>
                    <a:pt x="77" y="94"/>
                  </a:cubicBezTo>
                  <a:cubicBezTo>
                    <a:pt x="89" y="84"/>
                    <a:pt x="103" y="79"/>
                    <a:pt x="118" y="78"/>
                  </a:cubicBezTo>
                  <a:cubicBezTo>
                    <a:pt x="134" y="75"/>
                    <a:pt x="146" y="60"/>
                    <a:pt x="144" y="45"/>
                  </a:cubicBezTo>
                  <a:cubicBezTo>
                    <a:pt x="141" y="27"/>
                    <a:pt x="125" y="16"/>
                    <a:pt x="108" y="20"/>
                  </a:cubicBezTo>
                  <a:cubicBezTo>
                    <a:pt x="80" y="26"/>
                    <a:pt x="58" y="40"/>
                    <a:pt x="40" y="61"/>
                  </a:cubicBezTo>
                  <a:cubicBezTo>
                    <a:pt x="27" y="76"/>
                    <a:pt x="20" y="93"/>
                    <a:pt x="20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03" name="Freeform 10">
              <a:extLst>
                <a:ext uri="{FF2B5EF4-FFF2-40B4-BE49-F238E27FC236}">
                  <a16:creationId xmlns:a16="http://schemas.microsoft.com/office/drawing/2014/main" id="{CDBB4000-BF42-4A42-BA05-30379A8CEF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411" y="1145480"/>
              <a:ext cx="561917" cy="559705"/>
            </a:xfrm>
            <a:custGeom>
              <a:avLst/>
              <a:gdLst>
                <a:gd name="T0" fmla="*/ 56 w 163"/>
                <a:gd name="T1" fmla="*/ 82 h 162"/>
                <a:gd name="T2" fmla="*/ 12 w 163"/>
                <a:gd name="T3" fmla="*/ 48 h 162"/>
                <a:gd name="T4" fmla="*/ 14 w 163"/>
                <a:gd name="T5" fmla="*/ 45 h 162"/>
                <a:gd name="T6" fmla="*/ 56 w 163"/>
                <a:gd name="T7" fmla="*/ 77 h 162"/>
                <a:gd name="T8" fmla="*/ 58 w 163"/>
                <a:gd name="T9" fmla="*/ 66 h 162"/>
                <a:gd name="T10" fmla="*/ 37 w 163"/>
                <a:gd name="T11" fmla="*/ 15 h 162"/>
                <a:gd name="T12" fmla="*/ 41 w 163"/>
                <a:gd name="T13" fmla="*/ 14 h 162"/>
                <a:gd name="T14" fmla="*/ 62 w 163"/>
                <a:gd name="T15" fmla="*/ 65 h 162"/>
                <a:gd name="T16" fmla="*/ 69 w 163"/>
                <a:gd name="T17" fmla="*/ 57 h 162"/>
                <a:gd name="T18" fmla="*/ 76 w 163"/>
                <a:gd name="T19" fmla="*/ 2 h 162"/>
                <a:gd name="T20" fmla="*/ 79 w 163"/>
                <a:gd name="T21" fmla="*/ 3 h 162"/>
                <a:gd name="T22" fmla="*/ 72 w 163"/>
                <a:gd name="T23" fmla="*/ 57 h 162"/>
                <a:gd name="T24" fmla="*/ 83 w 163"/>
                <a:gd name="T25" fmla="*/ 52 h 162"/>
                <a:gd name="T26" fmla="*/ 116 w 163"/>
                <a:gd name="T27" fmla="*/ 10 h 162"/>
                <a:gd name="T28" fmla="*/ 119 w 163"/>
                <a:gd name="T29" fmla="*/ 12 h 162"/>
                <a:gd name="T30" fmla="*/ 87 w 163"/>
                <a:gd name="T31" fmla="*/ 53 h 162"/>
                <a:gd name="T32" fmla="*/ 94 w 163"/>
                <a:gd name="T33" fmla="*/ 58 h 162"/>
                <a:gd name="T34" fmla="*/ 135 w 163"/>
                <a:gd name="T35" fmla="*/ 41 h 162"/>
                <a:gd name="T36" fmla="*/ 150 w 163"/>
                <a:gd name="T37" fmla="*/ 38 h 162"/>
                <a:gd name="T38" fmla="*/ 100 w 163"/>
                <a:gd name="T39" fmla="*/ 60 h 162"/>
                <a:gd name="T40" fmla="*/ 104 w 163"/>
                <a:gd name="T41" fmla="*/ 67 h 162"/>
                <a:gd name="T42" fmla="*/ 158 w 163"/>
                <a:gd name="T43" fmla="*/ 75 h 162"/>
                <a:gd name="T44" fmla="*/ 158 w 163"/>
                <a:gd name="T45" fmla="*/ 78 h 162"/>
                <a:gd name="T46" fmla="*/ 106 w 163"/>
                <a:gd name="T47" fmla="*/ 72 h 162"/>
                <a:gd name="T48" fmla="*/ 110 w 163"/>
                <a:gd name="T49" fmla="*/ 82 h 162"/>
                <a:gd name="T50" fmla="*/ 153 w 163"/>
                <a:gd name="T51" fmla="*/ 116 h 162"/>
                <a:gd name="T52" fmla="*/ 150 w 163"/>
                <a:gd name="T53" fmla="*/ 118 h 162"/>
                <a:gd name="T54" fmla="*/ 108 w 163"/>
                <a:gd name="T55" fmla="*/ 85 h 162"/>
                <a:gd name="T56" fmla="*/ 105 w 163"/>
                <a:gd name="T57" fmla="*/ 96 h 162"/>
                <a:gd name="T58" fmla="*/ 126 w 163"/>
                <a:gd name="T59" fmla="*/ 146 h 162"/>
                <a:gd name="T60" fmla="*/ 122 w 163"/>
                <a:gd name="T61" fmla="*/ 147 h 162"/>
                <a:gd name="T62" fmla="*/ 102 w 163"/>
                <a:gd name="T63" fmla="*/ 98 h 162"/>
                <a:gd name="T64" fmla="*/ 94 w 163"/>
                <a:gd name="T65" fmla="*/ 108 h 162"/>
                <a:gd name="T66" fmla="*/ 87 w 163"/>
                <a:gd name="T67" fmla="*/ 161 h 162"/>
                <a:gd name="T68" fmla="*/ 84 w 163"/>
                <a:gd name="T69" fmla="*/ 160 h 162"/>
                <a:gd name="T70" fmla="*/ 91 w 163"/>
                <a:gd name="T71" fmla="*/ 106 h 162"/>
                <a:gd name="T72" fmla="*/ 52 w 163"/>
                <a:gd name="T73" fmla="*/ 146 h 162"/>
                <a:gd name="T74" fmla="*/ 45 w 163"/>
                <a:gd name="T75" fmla="*/ 149 h 162"/>
                <a:gd name="T76" fmla="*/ 77 w 163"/>
                <a:gd name="T77" fmla="*/ 107 h 162"/>
                <a:gd name="T78" fmla="*/ 66 w 163"/>
                <a:gd name="T79" fmla="*/ 104 h 162"/>
                <a:gd name="T80" fmla="*/ 17 w 163"/>
                <a:gd name="T81" fmla="*/ 125 h 162"/>
                <a:gd name="T82" fmla="*/ 15 w 163"/>
                <a:gd name="T83" fmla="*/ 122 h 162"/>
                <a:gd name="T84" fmla="*/ 64 w 163"/>
                <a:gd name="T85" fmla="*/ 102 h 162"/>
                <a:gd name="T86" fmla="*/ 60 w 163"/>
                <a:gd name="T87" fmla="*/ 95 h 162"/>
                <a:gd name="T88" fmla="*/ 5 w 163"/>
                <a:gd name="T89" fmla="*/ 87 h 162"/>
                <a:gd name="T90" fmla="*/ 5 w 163"/>
                <a:gd name="T91" fmla="*/ 83 h 162"/>
                <a:gd name="T92" fmla="*/ 57 w 163"/>
                <a:gd name="T93" fmla="*/ 90 h 162"/>
                <a:gd name="T94" fmla="*/ 82 w 163"/>
                <a:gd name="T95" fmla="*/ 59 h 162"/>
                <a:gd name="T96" fmla="*/ 81 w 163"/>
                <a:gd name="T97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" h="162">
                  <a:moveTo>
                    <a:pt x="57" y="90"/>
                  </a:moveTo>
                  <a:cubicBezTo>
                    <a:pt x="57" y="87"/>
                    <a:pt x="57" y="85"/>
                    <a:pt x="56" y="82"/>
                  </a:cubicBezTo>
                  <a:cubicBezTo>
                    <a:pt x="56" y="81"/>
                    <a:pt x="55" y="81"/>
                    <a:pt x="54" y="80"/>
                  </a:cubicBezTo>
                  <a:cubicBezTo>
                    <a:pt x="40" y="69"/>
                    <a:pt x="26" y="59"/>
                    <a:pt x="12" y="48"/>
                  </a:cubicBezTo>
                  <a:cubicBezTo>
                    <a:pt x="11" y="47"/>
                    <a:pt x="8" y="46"/>
                    <a:pt x="10" y="43"/>
                  </a:cubicBezTo>
                  <a:cubicBezTo>
                    <a:pt x="12" y="41"/>
                    <a:pt x="13" y="44"/>
                    <a:pt x="14" y="45"/>
                  </a:cubicBezTo>
                  <a:cubicBezTo>
                    <a:pt x="28" y="55"/>
                    <a:pt x="41" y="65"/>
                    <a:pt x="55" y="76"/>
                  </a:cubicBezTo>
                  <a:cubicBezTo>
                    <a:pt x="55" y="76"/>
                    <a:pt x="56" y="76"/>
                    <a:pt x="56" y="77"/>
                  </a:cubicBezTo>
                  <a:cubicBezTo>
                    <a:pt x="57" y="74"/>
                    <a:pt x="58" y="72"/>
                    <a:pt x="59" y="69"/>
                  </a:cubicBezTo>
                  <a:cubicBezTo>
                    <a:pt x="59" y="68"/>
                    <a:pt x="59" y="67"/>
                    <a:pt x="58" y="66"/>
                  </a:cubicBezTo>
                  <a:cubicBezTo>
                    <a:pt x="51" y="50"/>
                    <a:pt x="45" y="34"/>
                    <a:pt x="38" y="17"/>
                  </a:cubicBezTo>
                  <a:cubicBezTo>
                    <a:pt x="38" y="17"/>
                    <a:pt x="37" y="16"/>
                    <a:pt x="37" y="15"/>
                  </a:cubicBezTo>
                  <a:cubicBezTo>
                    <a:pt x="37" y="14"/>
                    <a:pt x="38" y="13"/>
                    <a:pt x="38" y="12"/>
                  </a:cubicBezTo>
                  <a:cubicBezTo>
                    <a:pt x="39" y="13"/>
                    <a:pt x="40" y="13"/>
                    <a:pt x="41" y="14"/>
                  </a:cubicBezTo>
                  <a:cubicBezTo>
                    <a:pt x="44" y="23"/>
                    <a:pt x="47" y="32"/>
                    <a:pt x="51" y="41"/>
                  </a:cubicBezTo>
                  <a:cubicBezTo>
                    <a:pt x="54" y="49"/>
                    <a:pt x="58" y="57"/>
                    <a:pt x="62" y="65"/>
                  </a:cubicBezTo>
                  <a:cubicBezTo>
                    <a:pt x="64" y="63"/>
                    <a:pt x="66" y="61"/>
                    <a:pt x="67" y="60"/>
                  </a:cubicBezTo>
                  <a:cubicBezTo>
                    <a:pt x="68" y="59"/>
                    <a:pt x="68" y="58"/>
                    <a:pt x="69" y="57"/>
                  </a:cubicBezTo>
                  <a:cubicBezTo>
                    <a:pt x="71" y="39"/>
                    <a:pt x="73" y="22"/>
                    <a:pt x="75" y="5"/>
                  </a:cubicBezTo>
                  <a:cubicBezTo>
                    <a:pt x="75" y="4"/>
                    <a:pt x="75" y="3"/>
                    <a:pt x="76" y="2"/>
                  </a:cubicBezTo>
                  <a:cubicBezTo>
                    <a:pt x="76" y="1"/>
                    <a:pt x="78" y="1"/>
                    <a:pt x="78" y="0"/>
                  </a:cubicBezTo>
                  <a:cubicBezTo>
                    <a:pt x="79" y="1"/>
                    <a:pt x="80" y="2"/>
                    <a:pt x="79" y="3"/>
                  </a:cubicBezTo>
                  <a:cubicBezTo>
                    <a:pt x="78" y="9"/>
                    <a:pt x="77" y="15"/>
                    <a:pt x="76" y="22"/>
                  </a:cubicBezTo>
                  <a:cubicBezTo>
                    <a:pt x="75" y="33"/>
                    <a:pt x="73" y="45"/>
                    <a:pt x="72" y="57"/>
                  </a:cubicBezTo>
                  <a:cubicBezTo>
                    <a:pt x="75" y="56"/>
                    <a:pt x="78" y="56"/>
                    <a:pt x="81" y="55"/>
                  </a:cubicBezTo>
                  <a:cubicBezTo>
                    <a:pt x="82" y="55"/>
                    <a:pt x="82" y="54"/>
                    <a:pt x="83" y="52"/>
                  </a:cubicBezTo>
                  <a:cubicBezTo>
                    <a:pt x="93" y="39"/>
                    <a:pt x="103" y="26"/>
                    <a:pt x="113" y="13"/>
                  </a:cubicBezTo>
                  <a:cubicBezTo>
                    <a:pt x="114" y="12"/>
                    <a:pt x="115" y="11"/>
                    <a:pt x="116" y="10"/>
                  </a:cubicBezTo>
                  <a:cubicBezTo>
                    <a:pt x="117" y="9"/>
                    <a:pt x="118" y="9"/>
                    <a:pt x="119" y="9"/>
                  </a:cubicBezTo>
                  <a:cubicBezTo>
                    <a:pt x="119" y="10"/>
                    <a:pt x="119" y="12"/>
                    <a:pt x="119" y="12"/>
                  </a:cubicBezTo>
                  <a:cubicBezTo>
                    <a:pt x="115" y="16"/>
                    <a:pt x="112" y="20"/>
                    <a:pt x="108" y="25"/>
                  </a:cubicBezTo>
                  <a:cubicBezTo>
                    <a:pt x="101" y="34"/>
                    <a:pt x="94" y="44"/>
                    <a:pt x="87" y="53"/>
                  </a:cubicBezTo>
                  <a:cubicBezTo>
                    <a:pt x="87" y="54"/>
                    <a:pt x="87" y="55"/>
                    <a:pt x="86" y="55"/>
                  </a:cubicBezTo>
                  <a:cubicBezTo>
                    <a:pt x="89" y="56"/>
                    <a:pt x="91" y="57"/>
                    <a:pt x="94" y="58"/>
                  </a:cubicBezTo>
                  <a:cubicBezTo>
                    <a:pt x="95" y="58"/>
                    <a:pt x="96" y="58"/>
                    <a:pt x="97" y="57"/>
                  </a:cubicBezTo>
                  <a:cubicBezTo>
                    <a:pt x="110" y="52"/>
                    <a:pt x="122" y="46"/>
                    <a:pt x="135" y="41"/>
                  </a:cubicBezTo>
                  <a:cubicBezTo>
                    <a:pt x="138" y="39"/>
                    <a:pt x="142" y="38"/>
                    <a:pt x="146" y="37"/>
                  </a:cubicBezTo>
                  <a:cubicBezTo>
                    <a:pt x="148" y="36"/>
                    <a:pt x="149" y="35"/>
                    <a:pt x="150" y="38"/>
                  </a:cubicBezTo>
                  <a:cubicBezTo>
                    <a:pt x="150" y="38"/>
                    <a:pt x="148" y="40"/>
                    <a:pt x="147" y="40"/>
                  </a:cubicBezTo>
                  <a:cubicBezTo>
                    <a:pt x="131" y="47"/>
                    <a:pt x="116" y="53"/>
                    <a:pt x="100" y="60"/>
                  </a:cubicBezTo>
                  <a:cubicBezTo>
                    <a:pt x="99" y="60"/>
                    <a:pt x="99" y="61"/>
                    <a:pt x="99" y="61"/>
                  </a:cubicBezTo>
                  <a:cubicBezTo>
                    <a:pt x="100" y="63"/>
                    <a:pt x="102" y="65"/>
                    <a:pt x="104" y="67"/>
                  </a:cubicBezTo>
                  <a:cubicBezTo>
                    <a:pt x="104" y="68"/>
                    <a:pt x="105" y="68"/>
                    <a:pt x="106" y="68"/>
                  </a:cubicBezTo>
                  <a:cubicBezTo>
                    <a:pt x="124" y="70"/>
                    <a:pt x="141" y="72"/>
                    <a:pt x="158" y="75"/>
                  </a:cubicBezTo>
                  <a:cubicBezTo>
                    <a:pt x="160" y="75"/>
                    <a:pt x="163" y="75"/>
                    <a:pt x="163" y="78"/>
                  </a:cubicBezTo>
                  <a:cubicBezTo>
                    <a:pt x="162" y="81"/>
                    <a:pt x="159" y="79"/>
                    <a:pt x="158" y="78"/>
                  </a:cubicBezTo>
                  <a:cubicBezTo>
                    <a:pt x="142" y="76"/>
                    <a:pt x="126" y="74"/>
                    <a:pt x="110" y="72"/>
                  </a:cubicBezTo>
                  <a:cubicBezTo>
                    <a:pt x="109" y="72"/>
                    <a:pt x="108" y="72"/>
                    <a:pt x="106" y="72"/>
                  </a:cubicBezTo>
                  <a:cubicBezTo>
                    <a:pt x="107" y="75"/>
                    <a:pt x="107" y="77"/>
                    <a:pt x="108" y="80"/>
                  </a:cubicBezTo>
                  <a:cubicBezTo>
                    <a:pt x="108" y="81"/>
                    <a:pt x="109" y="81"/>
                    <a:pt x="110" y="82"/>
                  </a:cubicBezTo>
                  <a:cubicBezTo>
                    <a:pt x="124" y="93"/>
                    <a:pt x="138" y="104"/>
                    <a:pt x="152" y="114"/>
                  </a:cubicBezTo>
                  <a:cubicBezTo>
                    <a:pt x="152" y="115"/>
                    <a:pt x="153" y="115"/>
                    <a:pt x="153" y="116"/>
                  </a:cubicBezTo>
                  <a:cubicBezTo>
                    <a:pt x="153" y="117"/>
                    <a:pt x="153" y="118"/>
                    <a:pt x="154" y="119"/>
                  </a:cubicBezTo>
                  <a:cubicBezTo>
                    <a:pt x="153" y="118"/>
                    <a:pt x="151" y="119"/>
                    <a:pt x="150" y="118"/>
                  </a:cubicBezTo>
                  <a:cubicBezTo>
                    <a:pt x="147" y="115"/>
                    <a:pt x="144" y="112"/>
                    <a:pt x="140" y="109"/>
                  </a:cubicBezTo>
                  <a:cubicBezTo>
                    <a:pt x="129" y="101"/>
                    <a:pt x="119" y="93"/>
                    <a:pt x="108" y="85"/>
                  </a:cubicBezTo>
                  <a:cubicBezTo>
                    <a:pt x="106" y="88"/>
                    <a:pt x="105" y="90"/>
                    <a:pt x="105" y="93"/>
                  </a:cubicBezTo>
                  <a:cubicBezTo>
                    <a:pt x="104" y="94"/>
                    <a:pt x="105" y="95"/>
                    <a:pt x="105" y="96"/>
                  </a:cubicBezTo>
                  <a:cubicBezTo>
                    <a:pt x="112" y="112"/>
                    <a:pt x="118" y="127"/>
                    <a:pt x="125" y="143"/>
                  </a:cubicBezTo>
                  <a:cubicBezTo>
                    <a:pt x="125" y="144"/>
                    <a:pt x="126" y="145"/>
                    <a:pt x="126" y="146"/>
                  </a:cubicBezTo>
                  <a:cubicBezTo>
                    <a:pt x="126" y="147"/>
                    <a:pt x="125" y="148"/>
                    <a:pt x="125" y="150"/>
                  </a:cubicBezTo>
                  <a:cubicBezTo>
                    <a:pt x="124" y="149"/>
                    <a:pt x="123" y="148"/>
                    <a:pt x="122" y="147"/>
                  </a:cubicBezTo>
                  <a:cubicBezTo>
                    <a:pt x="116" y="131"/>
                    <a:pt x="109" y="116"/>
                    <a:pt x="103" y="101"/>
                  </a:cubicBezTo>
                  <a:cubicBezTo>
                    <a:pt x="103" y="100"/>
                    <a:pt x="102" y="99"/>
                    <a:pt x="102" y="98"/>
                  </a:cubicBezTo>
                  <a:cubicBezTo>
                    <a:pt x="99" y="100"/>
                    <a:pt x="97" y="101"/>
                    <a:pt x="95" y="103"/>
                  </a:cubicBezTo>
                  <a:cubicBezTo>
                    <a:pt x="94" y="104"/>
                    <a:pt x="94" y="106"/>
                    <a:pt x="94" y="108"/>
                  </a:cubicBezTo>
                  <a:cubicBezTo>
                    <a:pt x="92" y="125"/>
                    <a:pt x="90" y="142"/>
                    <a:pt x="88" y="159"/>
                  </a:cubicBezTo>
                  <a:cubicBezTo>
                    <a:pt x="88" y="159"/>
                    <a:pt x="87" y="160"/>
                    <a:pt x="87" y="161"/>
                  </a:cubicBezTo>
                  <a:cubicBezTo>
                    <a:pt x="86" y="162"/>
                    <a:pt x="85" y="162"/>
                    <a:pt x="85" y="162"/>
                  </a:cubicBezTo>
                  <a:cubicBezTo>
                    <a:pt x="84" y="162"/>
                    <a:pt x="84" y="161"/>
                    <a:pt x="84" y="160"/>
                  </a:cubicBezTo>
                  <a:cubicBezTo>
                    <a:pt x="84" y="158"/>
                    <a:pt x="84" y="156"/>
                    <a:pt x="85" y="154"/>
                  </a:cubicBezTo>
                  <a:cubicBezTo>
                    <a:pt x="88" y="138"/>
                    <a:pt x="90" y="122"/>
                    <a:pt x="91" y="106"/>
                  </a:cubicBezTo>
                  <a:cubicBezTo>
                    <a:pt x="86" y="106"/>
                    <a:pt x="82" y="107"/>
                    <a:pt x="78" y="111"/>
                  </a:cubicBezTo>
                  <a:cubicBezTo>
                    <a:pt x="70" y="124"/>
                    <a:pt x="61" y="135"/>
                    <a:pt x="52" y="146"/>
                  </a:cubicBezTo>
                  <a:cubicBezTo>
                    <a:pt x="50" y="149"/>
                    <a:pt x="47" y="151"/>
                    <a:pt x="43" y="152"/>
                  </a:cubicBezTo>
                  <a:cubicBezTo>
                    <a:pt x="44" y="151"/>
                    <a:pt x="44" y="150"/>
                    <a:pt x="45" y="149"/>
                  </a:cubicBezTo>
                  <a:cubicBezTo>
                    <a:pt x="57" y="136"/>
                    <a:pt x="67" y="122"/>
                    <a:pt x="77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5" y="106"/>
                    <a:pt x="72" y="104"/>
                    <a:pt x="70" y="104"/>
                  </a:cubicBezTo>
                  <a:cubicBezTo>
                    <a:pt x="69" y="103"/>
                    <a:pt x="67" y="104"/>
                    <a:pt x="66" y="104"/>
                  </a:cubicBezTo>
                  <a:cubicBezTo>
                    <a:pt x="51" y="111"/>
                    <a:pt x="35" y="118"/>
                    <a:pt x="19" y="125"/>
                  </a:cubicBezTo>
                  <a:cubicBezTo>
                    <a:pt x="18" y="125"/>
                    <a:pt x="17" y="125"/>
                    <a:pt x="17" y="125"/>
                  </a:cubicBezTo>
                  <a:cubicBezTo>
                    <a:pt x="15" y="125"/>
                    <a:pt x="14" y="125"/>
                    <a:pt x="13" y="125"/>
                  </a:cubicBezTo>
                  <a:cubicBezTo>
                    <a:pt x="14" y="124"/>
                    <a:pt x="14" y="122"/>
                    <a:pt x="15" y="122"/>
                  </a:cubicBezTo>
                  <a:cubicBezTo>
                    <a:pt x="20" y="120"/>
                    <a:pt x="26" y="118"/>
                    <a:pt x="31" y="116"/>
                  </a:cubicBezTo>
                  <a:cubicBezTo>
                    <a:pt x="42" y="111"/>
                    <a:pt x="53" y="106"/>
                    <a:pt x="64" y="102"/>
                  </a:cubicBezTo>
                  <a:cubicBezTo>
                    <a:pt x="64" y="101"/>
                    <a:pt x="65" y="101"/>
                    <a:pt x="65" y="101"/>
                  </a:cubicBezTo>
                  <a:cubicBezTo>
                    <a:pt x="63" y="99"/>
                    <a:pt x="62" y="97"/>
                    <a:pt x="60" y="95"/>
                  </a:cubicBezTo>
                  <a:cubicBezTo>
                    <a:pt x="60" y="94"/>
                    <a:pt x="58" y="94"/>
                    <a:pt x="57" y="94"/>
                  </a:cubicBezTo>
                  <a:cubicBezTo>
                    <a:pt x="40" y="93"/>
                    <a:pt x="22" y="91"/>
                    <a:pt x="5" y="87"/>
                  </a:cubicBezTo>
                  <a:cubicBezTo>
                    <a:pt x="3" y="87"/>
                    <a:pt x="0" y="87"/>
                    <a:pt x="1" y="84"/>
                  </a:cubicBezTo>
                  <a:cubicBezTo>
                    <a:pt x="1" y="81"/>
                    <a:pt x="4" y="83"/>
                    <a:pt x="5" y="83"/>
                  </a:cubicBezTo>
                  <a:cubicBezTo>
                    <a:pt x="21" y="85"/>
                    <a:pt x="36" y="88"/>
                    <a:pt x="52" y="90"/>
                  </a:cubicBezTo>
                  <a:cubicBezTo>
                    <a:pt x="53" y="90"/>
                    <a:pt x="55" y="90"/>
                    <a:pt x="57" y="90"/>
                  </a:cubicBezTo>
                  <a:close/>
                  <a:moveTo>
                    <a:pt x="104" y="81"/>
                  </a:moveTo>
                  <a:cubicBezTo>
                    <a:pt x="104" y="69"/>
                    <a:pt x="94" y="59"/>
                    <a:pt x="82" y="59"/>
                  </a:cubicBezTo>
                  <a:cubicBezTo>
                    <a:pt x="70" y="59"/>
                    <a:pt x="60" y="69"/>
                    <a:pt x="60" y="81"/>
                  </a:cubicBezTo>
                  <a:cubicBezTo>
                    <a:pt x="60" y="92"/>
                    <a:pt x="70" y="103"/>
                    <a:pt x="81" y="103"/>
                  </a:cubicBezTo>
                  <a:cubicBezTo>
                    <a:pt x="93" y="103"/>
                    <a:pt x="104" y="93"/>
                    <a:pt x="104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04" name="Freeform 11">
              <a:extLst>
                <a:ext uri="{FF2B5EF4-FFF2-40B4-BE49-F238E27FC236}">
                  <a16:creationId xmlns:a16="http://schemas.microsoft.com/office/drawing/2014/main" id="{E17D726E-E2A9-4E39-B6A1-A9B58FA45936}"/>
                </a:ext>
              </a:extLst>
            </p:cNvPr>
            <p:cNvSpPr/>
            <p:nvPr/>
          </p:nvSpPr>
          <p:spPr bwMode="auto">
            <a:xfrm>
              <a:off x="3132916" y="3034760"/>
              <a:ext cx="568554" cy="568554"/>
            </a:xfrm>
            <a:custGeom>
              <a:avLst/>
              <a:gdLst>
                <a:gd name="T0" fmla="*/ 123 w 165"/>
                <a:gd name="T1" fmla="*/ 23 h 165"/>
                <a:gd name="T2" fmla="*/ 128 w 165"/>
                <a:gd name="T3" fmla="*/ 21 h 165"/>
                <a:gd name="T4" fmla="*/ 135 w 165"/>
                <a:gd name="T5" fmla="*/ 47 h 165"/>
                <a:gd name="T6" fmla="*/ 122 w 165"/>
                <a:gd name="T7" fmla="*/ 59 h 165"/>
                <a:gd name="T8" fmla="*/ 129 w 165"/>
                <a:gd name="T9" fmla="*/ 73 h 165"/>
                <a:gd name="T10" fmla="*/ 163 w 165"/>
                <a:gd name="T11" fmla="*/ 77 h 165"/>
                <a:gd name="T12" fmla="*/ 144 w 165"/>
                <a:gd name="T13" fmla="*/ 94 h 165"/>
                <a:gd name="T14" fmla="*/ 127 w 165"/>
                <a:gd name="T15" fmla="*/ 93 h 165"/>
                <a:gd name="T16" fmla="*/ 121 w 165"/>
                <a:gd name="T17" fmla="*/ 107 h 165"/>
                <a:gd name="T18" fmla="*/ 142 w 165"/>
                <a:gd name="T19" fmla="*/ 138 h 165"/>
                <a:gd name="T20" fmla="*/ 117 w 165"/>
                <a:gd name="T21" fmla="*/ 134 h 165"/>
                <a:gd name="T22" fmla="*/ 92 w 165"/>
                <a:gd name="T23" fmla="*/ 127 h 165"/>
                <a:gd name="T24" fmla="*/ 89 w 165"/>
                <a:gd name="T25" fmla="*/ 162 h 165"/>
                <a:gd name="T26" fmla="*/ 71 w 165"/>
                <a:gd name="T27" fmla="*/ 142 h 165"/>
                <a:gd name="T28" fmla="*/ 59 w 165"/>
                <a:gd name="T29" fmla="*/ 121 h 165"/>
                <a:gd name="T30" fmla="*/ 48 w 165"/>
                <a:gd name="T31" fmla="*/ 134 h 165"/>
                <a:gd name="T32" fmla="*/ 22 w 165"/>
                <a:gd name="T33" fmla="*/ 128 h 165"/>
                <a:gd name="T34" fmla="*/ 44 w 165"/>
                <a:gd name="T35" fmla="*/ 108 h 165"/>
                <a:gd name="T36" fmla="*/ 36 w 165"/>
                <a:gd name="T37" fmla="*/ 91 h 165"/>
                <a:gd name="T38" fmla="*/ 4 w 165"/>
                <a:gd name="T39" fmla="*/ 91 h 165"/>
                <a:gd name="T40" fmla="*/ 22 w 165"/>
                <a:gd name="T41" fmla="*/ 70 h 165"/>
                <a:gd name="T42" fmla="*/ 44 w 165"/>
                <a:gd name="T43" fmla="*/ 56 h 165"/>
                <a:gd name="T44" fmla="*/ 21 w 165"/>
                <a:gd name="T45" fmla="*/ 35 h 165"/>
                <a:gd name="T46" fmla="*/ 45 w 165"/>
                <a:gd name="T47" fmla="*/ 25 h 165"/>
                <a:gd name="T48" fmla="*/ 57 w 165"/>
                <a:gd name="T49" fmla="*/ 44 h 165"/>
                <a:gd name="T50" fmla="*/ 74 w 165"/>
                <a:gd name="T51" fmla="*/ 35 h 165"/>
                <a:gd name="T52" fmla="*/ 73 w 165"/>
                <a:gd name="T53" fmla="*/ 5 h 165"/>
                <a:gd name="T54" fmla="*/ 95 w 165"/>
                <a:gd name="T55" fmla="*/ 22 h 165"/>
                <a:gd name="T56" fmla="*/ 95 w 165"/>
                <a:gd name="T57" fmla="*/ 38 h 165"/>
                <a:gd name="T58" fmla="*/ 94 w 165"/>
                <a:gd name="T59" fmla="*/ 42 h 165"/>
                <a:gd name="T60" fmla="*/ 91 w 165"/>
                <a:gd name="T61" fmla="*/ 19 h 165"/>
                <a:gd name="T62" fmla="*/ 77 w 165"/>
                <a:gd name="T63" fmla="*/ 7 h 165"/>
                <a:gd name="T64" fmla="*/ 78 w 165"/>
                <a:gd name="T65" fmla="*/ 38 h 165"/>
                <a:gd name="T66" fmla="*/ 59 w 165"/>
                <a:gd name="T67" fmla="*/ 48 h 165"/>
                <a:gd name="T68" fmla="*/ 45 w 165"/>
                <a:gd name="T69" fmla="*/ 32 h 165"/>
                <a:gd name="T70" fmla="*/ 25 w 165"/>
                <a:gd name="T71" fmla="*/ 33 h 165"/>
                <a:gd name="T72" fmla="*/ 48 w 165"/>
                <a:gd name="T73" fmla="*/ 55 h 165"/>
                <a:gd name="T74" fmla="*/ 42 w 165"/>
                <a:gd name="T75" fmla="*/ 73 h 165"/>
                <a:gd name="T76" fmla="*/ 20 w 165"/>
                <a:gd name="T77" fmla="*/ 73 h 165"/>
                <a:gd name="T78" fmla="*/ 7 w 165"/>
                <a:gd name="T79" fmla="*/ 87 h 165"/>
                <a:gd name="T80" fmla="*/ 39 w 165"/>
                <a:gd name="T81" fmla="*/ 87 h 165"/>
                <a:gd name="T82" fmla="*/ 48 w 165"/>
                <a:gd name="T83" fmla="*/ 105 h 165"/>
                <a:gd name="T84" fmla="*/ 33 w 165"/>
                <a:gd name="T85" fmla="*/ 120 h 165"/>
                <a:gd name="T86" fmla="*/ 34 w 165"/>
                <a:gd name="T87" fmla="*/ 140 h 165"/>
                <a:gd name="T88" fmla="*/ 55 w 165"/>
                <a:gd name="T89" fmla="*/ 117 h 165"/>
                <a:gd name="T90" fmla="*/ 74 w 165"/>
                <a:gd name="T91" fmla="*/ 123 h 165"/>
                <a:gd name="T92" fmla="*/ 74 w 165"/>
                <a:gd name="T93" fmla="*/ 144 h 165"/>
                <a:gd name="T94" fmla="*/ 89 w 165"/>
                <a:gd name="T95" fmla="*/ 157 h 165"/>
                <a:gd name="T96" fmla="*/ 88 w 165"/>
                <a:gd name="T97" fmla="*/ 127 h 165"/>
                <a:gd name="T98" fmla="*/ 106 w 165"/>
                <a:gd name="T99" fmla="*/ 117 h 165"/>
                <a:gd name="T100" fmla="*/ 121 w 165"/>
                <a:gd name="T101" fmla="*/ 132 h 165"/>
                <a:gd name="T102" fmla="*/ 140 w 165"/>
                <a:gd name="T103" fmla="*/ 131 h 165"/>
                <a:gd name="T104" fmla="*/ 118 w 165"/>
                <a:gd name="T105" fmla="*/ 110 h 165"/>
                <a:gd name="T106" fmla="*/ 124 w 165"/>
                <a:gd name="T107" fmla="*/ 90 h 165"/>
                <a:gd name="T108" fmla="*/ 145 w 165"/>
                <a:gd name="T109" fmla="*/ 91 h 165"/>
                <a:gd name="T110" fmla="*/ 160 w 165"/>
                <a:gd name="T111" fmla="*/ 79 h 165"/>
                <a:gd name="T112" fmla="*/ 145 w 165"/>
                <a:gd name="T113" fmla="*/ 74 h 165"/>
                <a:gd name="T114" fmla="*/ 123 w 165"/>
                <a:gd name="T115" fmla="*/ 73 h 165"/>
                <a:gd name="T116" fmla="*/ 118 w 165"/>
                <a:gd name="T117" fmla="*/ 55 h 165"/>
                <a:gd name="T118" fmla="*/ 140 w 165"/>
                <a:gd name="T119" fmla="*/ 3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" h="165">
                  <a:moveTo>
                    <a:pt x="125" y="26"/>
                  </a:moveTo>
                  <a:cubicBezTo>
                    <a:pt x="124" y="25"/>
                    <a:pt x="123" y="24"/>
                    <a:pt x="123" y="23"/>
                  </a:cubicBezTo>
                  <a:cubicBezTo>
                    <a:pt x="124" y="22"/>
                    <a:pt x="126" y="21"/>
                    <a:pt x="128" y="24"/>
                  </a:cubicBezTo>
                  <a:cubicBezTo>
                    <a:pt x="128" y="23"/>
                    <a:pt x="128" y="22"/>
                    <a:pt x="128" y="21"/>
                  </a:cubicBezTo>
                  <a:cubicBezTo>
                    <a:pt x="136" y="20"/>
                    <a:pt x="142" y="24"/>
                    <a:pt x="144" y="31"/>
                  </a:cubicBezTo>
                  <a:cubicBezTo>
                    <a:pt x="146" y="38"/>
                    <a:pt x="142" y="45"/>
                    <a:pt x="135" y="47"/>
                  </a:cubicBezTo>
                  <a:cubicBezTo>
                    <a:pt x="130" y="49"/>
                    <a:pt x="126" y="51"/>
                    <a:pt x="122" y="55"/>
                  </a:cubicBezTo>
                  <a:cubicBezTo>
                    <a:pt x="121" y="56"/>
                    <a:pt x="121" y="57"/>
                    <a:pt x="122" y="59"/>
                  </a:cubicBezTo>
                  <a:cubicBezTo>
                    <a:pt x="124" y="63"/>
                    <a:pt x="125" y="67"/>
                    <a:pt x="127" y="72"/>
                  </a:cubicBezTo>
                  <a:cubicBezTo>
                    <a:pt x="127" y="72"/>
                    <a:pt x="129" y="73"/>
                    <a:pt x="129" y="73"/>
                  </a:cubicBezTo>
                  <a:cubicBezTo>
                    <a:pt x="134" y="74"/>
                    <a:pt x="139" y="73"/>
                    <a:pt x="143" y="70"/>
                  </a:cubicBezTo>
                  <a:cubicBezTo>
                    <a:pt x="151" y="66"/>
                    <a:pt x="160" y="69"/>
                    <a:pt x="163" y="77"/>
                  </a:cubicBezTo>
                  <a:cubicBezTo>
                    <a:pt x="165" y="83"/>
                    <a:pt x="164" y="89"/>
                    <a:pt x="159" y="93"/>
                  </a:cubicBezTo>
                  <a:cubicBezTo>
                    <a:pt x="155" y="96"/>
                    <a:pt x="149" y="97"/>
                    <a:pt x="144" y="94"/>
                  </a:cubicBezTo>
                  <a:cubicBezTo>
                    <a:pt x="139" y="92"/>
                    <a:pt x="135" y="91"/>
                    <a:pt x="130" y="91"/>
                  </a:cubicBezTo>
                  <a:cubicBezTo>
                    <a:pt x="128" y="91"/>
                    <a:pt x="127" y="91"/>
                    <a:pt x="127" y="93"/>
                  </a:cubicBezTo>
                  <a:cubicBezTo>
                    <a:pt x="126" y="96"/>
                    <a:pt x="125" y="98"/>
                    <a:pt x="124" y="100"/>
                  </a:cubicBezTo>
                  <a:cubicBezTo>
                    <a:pt x="123" y="103"/>
                    <a:pt x="122" y="105"/>
                    <a:pt x="121" y="107"/>
                  </a:cubicBezTo>
                  <a:cubicBezTo>
                    <a:pt x="124" y="112"/>
                    <a:pt x="129" y="115"/>
                    <a:pt x="135" y="117"/>
                  </a:cubicBezTo>
                  <a:cubicBezTo>
                    <a:pt x="144" y="119"/>
                    <a:pt x="147" y="130"/>
                    <a:pt x="142" y="138"/>
                  </a:cubicBezTo>
                  <a:cubicBezTo>
                    <a:pt x="139" y="142"/>
                    <a:pt x="134" y="144"/>
                    <a:pt x="128" y="143"/>
                  </a:cubicBezTo>
                  <a:cubicBezTo>
                    <a:pt x="123" y="143"/>
                    <a:pt x="119" y="139"/>
                    <a:pt x="117" y="134"/>
                  </a:cubicBezTo>
                  <a:cubicBezTo>
                    <a:pt x="116" y="128"/>
                    <a:pt x="113" y="124"/>
                    <a:pt x="108" y="121"/>
                  </a:cubicBezTo>
                  <a:cubicBezTo>
                    <a:pt x="103" y="123"/>
                    <a:pt x="98" y="125"/>
                    <a:pt x="92" y="127"/>
                  </a:cubicBezTo>
                  <a:cubicBezTo>
                    <a:pt x="91" y="132"/>
                    <a:pt x="92" y="138"/>
                    <a:pt x="95" y="143"/>
                  </a:cubicBezTo>
                  <a:cubicBezTo>
                    <a:pt x="99" y="149"/>
                    <a:pt x="96" y="158"/>
                    <a:pt x="89" y="162"/>
                  </a:cubicBezTo>
                  <a:cubicBezTo>
                    <a:pt x="82" y="165"/>
                    <a:pt x="74" y="163"/>
                    <a:pt x="70" y="155"/>
                  </a:cubicBezTo>
                  <a:cubicBezTo>
                    <a:pt x="68" y="151"/>
                    <a:pt x="69" y="146"/>
                    <a:pt x="71" y="142"/>
                  </a:cubicBezTo>
                  <a:cubicBezTo>
                    <a:pt x="74" y="137"/>
                    <a:pt x="75" y="132"/>
                    <a:pt x="74" y="128"/>
                  </a:cubicBezTo>
                  <a:cubicBezTo>
                    <a:pt x="69" y="125"/>
                    <a:pt x="64" y="123"/>
                    <a:pt x="59" y="121"/>
                  </a:cubicBezTo>
                  <a:cubicBezTo>
                    <a:pt x="58" y="121"/>
                    <a:pt x="57" y="121"/>
                    <a:pt x="56" y="121"/>
                  </a:cubicBezTo>
                  <a:cubicBezTo>
                    <a:pt x="52" y="125"/>
                    <a:pt x="50" y="129"/>
                    <a:pt x="48" y="134"/>
                  </a:cubicBezTo>
                  <a:cubicBezTo>
                    <a:pt x="46" y="143"/>
                    <a:pt x="34" y="147"/>
                    <a:pt x="27" y="141"/>
                  </a:cubicBezTo>
                  <a:cubicBezTo>
                    <a:pt x="22" y="137"/>
                    <a:pt x="21" y="133"/>
                    <a:pt x="22" y="128"/>
                  </a:cubicBezTo>
                  <a:cubicBezTo>
                    <a:pt x="22" y="122"/>
                    <a:pt x="26" y="118"/>
                    <a:pt x="32" y="117"/>
                  </a:cubicBezTo>
                  <a:cubicBezTo>
                    <a:pt x="37" y="115"/>
                    <a:pt x="41" y="112"/>
                    <a:pt x="44" y="108"/>
                  </a:cubicBezTo>
                  <a:cubicBezTo>
                    <a:pt x="42" y="102"/>
                    <a:pt x="40" y="97"/>
                    <a:pt x="38" y="92"/>
                  </a:cubicBezTo>
                  <a:cubicBezTo>
                    <a:pt x="38" y="92"/>
                    <a:pt x="37" y="91"/>
                    <a:pt x="36" y="91"/>
                  </a:cubicBezTo>
                  <a:cubicBezTo>
                    <a:pt x="31" y="90"/>
                    <a:pt x="27" y="91"/>
                    <a:pt x="23" y="94"/>
                  </a:cubicBezTo>
                  <a:cubicBezTo>
                    <a:pt x="16" y="98"/>
                    <a:pt x="9" y="96"/>
                    <a:pt x="4" y="91"/>
                  </a:cubicBezTo>
                  <a:cubicBezTo>
                    <a:pt x="0" y="85"/>
                    <a:pt x="1" y="77"/>
                    <a:pt x="6" y="72"/>
                  </a:cubicBezTo>
                  <a:cubicBezTo>
                    <a:pt x="10" y="68"/>
                    <a:pt x="17" y="67"/>
                    <a:pt x="22" y="70"/>
                  </a:cubicBezTo>
                  <a:cubicBezTo>
                    <a:pt x="27" y="73"/>
                    <a:pt x="32" y="74"/>
                    <a:pt x="38" y="73"/>
                  </a:cubicBezTo>
                  <a:cubicBezTo>
                    <a:pt x="40" y="68"/>
                    <a:pt x="42" y="62"/>
                    <a:pt x="44" y="56"/>
                  </a:cubicBezTo>
                  <a:cubicBezTo>
                    <a:pt x="41" y="52"/>
                    <a:pt x="37" y="49"/>
                    <a:pt x="31" y="48"/>
                  </a:cubicBezTo>
                  <a:cubicBezTo>
                    <a:pt x="26" y="46"/>
                    <a:pt x="22" y="41"/>
                    <a:pt x="21" y="35"/>
                  </a:cubicBezTo>
                  <a:cubicBezTo>
                    <a:pt x="21" y="30"/>
                    <a:pt x="24" y="24"/>
                    <a:pt x="29" y="22"/>
                  </a:cubicBezTo>
                  <a:cubicBezTo>
                    <a:pt x="35" y="20"/>
                    <a:pt x="41" y="21"/>
                    <a:pt x="45" y="25"/>
                  </a:cubicBezTo>
                  <a:cubicBezTo>
                    <a:pt x="47" y="27"/>
                    <a:pt x="48" y="29"/>
                    <a:pt x="48" y="31"/>
                  </a:cubicBezTo>
                  <a:cubicBezTo>
                    <a:pt x="50" y="37"/>
                    <a:pt x="53" y="40"/>
                    <a:pt x="57" y="44"/>
                  </a:cubicBezTo>
                  <a:cubicBezTo>
                    <a:pt x="62" y="42"/>
                    <a:pt x="67" y="40"/>
                    <a:pt x="72" y="38"/>
                  </a:cubicBezTo>
                  <a:cubicBezTo>
                    <a:pt x="73" y="37"/>
                    <a:pt x="74" y="36"/>
                    <a:pt x="74" y="35"/>
                  </a:cubicBezTo>
                  <a:cubicBezTo>
                    <a:pt x="75" y="30"/>
                    <a:pt x="73" y="26"/>
                    <a:pt x="71" y="22"/>
                  </a:cubicBezTo>
                  <a:cubicBezTo>
                    <a:pt x="68" y="16"/>
                    <a:pt x="69" y="9"/>
                    <a:pt x="73" y="5"/>
                  </a:cubicBezTo>
                  <a:cubicBezTo>
                    <a:pt x="77" y="1"/>
                    <a:pt x="84" y="0"/>
                    <a:pt x="90" y="3"/>
                  </a:cubicBezTo>
                  <a:cubicBezTo>
                    <a:pt x="96" y="6"/>
                    <a:pt x="98" y="15"/>
                    <a:pt x="95" y="22"/>
                  </a:cubicBezTo>
                  <a:cubicBezTo>
                    <a:pt x="93" y="25"/>
                    <a:pt x="92" y="29"/>
                    <a:pt x="91" y="33"/>
                  </a:cubicBezTo>
                  <a:cubicBezTo>
                    <a:pt x="91" y="36"/>
                    <a:pt x="92" y="38"/>
                    <a:pt x="95" y="38"/>
                  </a:cubicBezTo>
                  <a:cubicBezTo>
                    <a:pt x="96" y="38"/>
                    <a:pt x="97" y="39"/>
                    <a:pt x="98" y="40"/>
                  </a:cubicBezTo>
                  <a:cubicBezTo>
                    <a:pt x="97" y="41"/>
                    <a:pt x="95" y="42"/>
                    <a:pt x="94" y="42"/>
                  </a:cubicBezTo>
                  <a:cubicBezTo>
                    <a:pt x="92" y="41"/>
                    <a:pt x="88" y="42"/>
                    <a:pt x="88" y="37"/>
                  </a:cubicBezTo>
                  <a:cubicBezTo>
                    <a:pt x="88" y="31"/>
                    <a:pt x="88" y="25"/>
                    <a:pt x="91" y="19"/>
                  </a:cubicBezTo>
                  <a:cubicBezTo>
                    <a:pt x="94" y="15"/>
                    <a:pt x="93" y="10"/>
                    <a:pt x="89" y="7"/>
                  </a:cubicBezTo>
                  <a:cubicBezTo>
                    <a:pt x="85" y="4"/>
                    <a:pt x="80" y="4"/>
                    <a:pt x="77" y="7"/>
                  </a:cubicBezTo>
                  <a:cubicBezTo>
                    <a:pt x="73" y="10"/>
                    <a:pt x="71" y="15"/>
                    <a:pt x="74" y="19"/>
                  </a:cubicBezTo>
                  <a:cubicBezTo>
                    <a:pt x="78" y="25"/>
                    <a:pt x="79" y="32"/>
                    <a:pt x="78" y="38"/>
                  </a:cubicBezTo>
                  <a:cubicBezTo>
                    <a:pt x="77" y="40"/>
                    <a:pt x="76" y="41"/>
                    <a:pt x="75" y="41"/>
                  </a:cubicBezTo>
                  <a:cubicBezTo>
                    <a:pt x="70" y="43"/>
                    <a:pt x="65" y="46"/>
                    <a:pt x="59" y="48"/>
                  </a:cubicBezTo>
                  <a:cubicBezTo>
                    <a:pt x="58" y="48"/>
                    <a:pt x="57" y="48"/>
                    <a:pt x="56" y="48"/>
                  </a:cubicBezTo>
                  <a:cubicBezTo>
                    <a:pt x="51" y="44"/>
                    <a:pt x="47" y="39"/>
                    <a:pt x="45" y="32"/>
                  </a:cubicBezTo>
                  <a:cubicBezTo>
                    <a:pt x="44" y="27"/>
                    <a:pt x="39" y="24"/>
                    <a:pt x="35" y="24"/>
                  </a:cubicBezTo>
                  <a:cubicBezTo>
                    <a:pt x="30" y="25"/>
                    <a:pt x="26" y="29"/>
                    <a:pt x="25" y="33"/>
                  </a:cubicBezTo>
                  <a:cubicBezTo>
                    <a:pt x="25" y="39"/>
                    <a:pt x="28" y="43"/>
                    <a:pt x="33" y="44"/>
                  </a:cubicBezTo>
                  <a:cubicBezTo>
                    <a:pt x="40" y="46"/>
                    <a:pt x="44" y="50"/>
                    <a:pt x="48" y="55"/>
                  </a:cubicBezTo>
                  <a:cubicBezTo>
                    <a:pt x="49" y="56"/>
                    <a:pt x="48" y="58"/>
                    <a:pt x="48" y="59"/>
                  </a:cubicBezTo>
                  <a:cubicBezTo>
                    <a:pt x="46" y="64"/>
                    <a:pt x="44" y="68"/>
                    <a:pt x="42" y="73"/>
                  </a:cubicBezTo>
                  <a:cubicBezTo>
                    <a:pt x="41" y="76"/>
                    <a:pt x="40" y="77"/>
                    <a:pt x="38" y="77"/>
                  </a:cubicBezTo>
                  <a:cubicBezTo>
                    <a:pt x="32" y="77"/>
                    <a:pt x="26" y="77"/>
                    <a:pt x="20" y="73"/>
                  </a:cubicBezTo>
                  <a:cubicBezTo>
                    <a:pt x="16" y="71"/>
                    <a:pt x="11" y="72"/>
                    <a:pt x="8" y="75"/>
                  </a:cubicBezTo>
                  <a:cubicBezTo>
                    <a:pt x="5" y="78"/>
                    <a:pt x="5" y="83"/>
                    <a:pt x="7" y="87"/>
                  </a:cubicBezTo>
                  <a:cubicBezTo>
                    <a:pt x="10" y="92"/>
                    <a:pt x="16" y="94"/>
                    <a:pt x="21" y="90"/>
                  </a:cubicBezTo>
                  <a:cubicBezTo>
                    <a:pt x="27" y="87"/>
                    <a:pt x="33" y="87"/>
                    <a:pt x="39" y="87"/>
                  </a:cubicBezTo>
                  <a:cubicBezTo>
                    <a:pt x="41" y="88"/>
                    <a:pt x="41" y="89"/>
                    <a:pt x="42" y="90"/>
                  </a:cubicBezTo>
                  <a:cubicBezTo>
                    <a:pt x="44" y="95"/>
                    <a:pt x="46" y="100"/>
                    <a:pt x="48" y="105"/>
                  </a:cubicBezTo>
                  <a:cubicBezTo>
                    <a:pt x="49" y="106"/>
                    <a:pt x="49" y="108"/>
                    <a:pt x="48" y="109"/>
                  </a:cubicBezTo>
                  <a:cubicBezTo>
                    <a:pt x="44" y="115"/>
                    <a:pt x="40" y="118"/>
                    <a:pt x="33" y="120"/>
                  </a:cubicBezTo>
                  <a:cubicBezTo>
                    <a:pt x="28" y="121"/>
                    <a:pt x="25" y="125"/>
                    <a:pt x="25" y="131"/>
                  </a:cubicBezTo>
                  <a:cubicBezTo>
                    <a:pt x="26" y="135"/>
                    <a:pt x="29" y="139"/>
                    <a:pt x="34" y="140"/>
                  </a:cubicBezTo>
                  <a:cubicBezTo>
                    <a:pt x="39" y="140"/>
                    <a:pt x="44" y="137"/>
                    <a:pt x="45" y="132"/>
                  </a:cubicBezTo>
                  <a:cubicBezTo>
                    <a:pt x="47" y="125"/>
                    <a:pt x="50" y="121"/>
                    <a:pt x="55" y="117"/>
                  </a:cubicBezTo>
                  <a:cubicBezTo>
                    <a:pt x="57" y="116"/>
                    <a:pt x="58" y="116"/>
                    <a:pt x="60" y="117"/>
                  </a:cubicBezTo>
                  <a:cubicBezTo>
                    <a:pt x="65" y="119"/>
                    <a:pt x="69" y="121"/>
                    <a:pt x="74" y="123"/>
                  </a:cubicBezTo>
                  <a:cubicBezTo>
                    <a:pt x="76" y="124"/>
                    <a:pt x="77" y="124"/>
                    <a:pt x="78" y="126"/>
                  </a:cubicBezTo>
                  <a:cubicBezTo>
                    <a:pt x="78" y="133"/>
                    <a:pt x="78" y="139"/>
                    <a:pt x="74" y="144"/>
                  </a:cubicBezTo>
                  <a:cubicBezTo>
                    <a:pt x="72" y="149"/>
                    <a:pt x="72" y="154"/>
                    <a:pt x="76" y="157"/>
                  </a:cubicBezTo>
                  <a:cubicBezTo>
                    <a:pt x="80" y="160"/>
                    <a:pt x="85" y="161"/>
                    <a:pt x="89" y="157"/>
                  </a:cubicBezTo>
                  <a:cubicBezTo>
                    <a:pt x="93" y="154"/>
                    <a:pt x="94" y="149"/>
                    <a:pt x="91" y="144"/>
                  </a:cubicBezTo>
                  <a:cubicBezTo>
                    <a:pt x="88" y="139"/>
                    <a:pt x="88" y="133"/>
                    <a:pt x="88" y="127"/>
                  </a:cubicBezTo>
                  <a:cubicBezTo>
                    <a:pt x="88" y="125"/>
                    <a:pt x="89" y="124"/>
                    <a:pt x="91" y="123"/>
                  </a:cubicBezTo>
                  <a:cubicBezTo>
                    <a:pt x="96" y="121"/>
                    <a:pt x="101" y="119"/>
                    <a:pt x="106" y="117"/>
                  </a:cubicBezTo>
                  <a:cubicBezTo>
                    <a:pt x="107" y="116"/>
                    <a:pt x="109" y="116"/>
                    <a:pt x="110" y="117"/>
                  </a:cubicBezTo>
                  <a:cubicBezTo>
                    <a:pt x="115" y="121"/>
                    <a:pt x="119" y="125"/>
                    <a:pt x="121" y="132"/>
                  </a:cubicBezTo>
                  <a:cubicBezTo>
                    <a:pt x="122" y="137"/>
                    <a:pt x="126" y="140"/>
                    <a:pt x="131" y="140"/>
                  </a:cubicBezTo>
                  <a:cubicBezTo>
                    <a:pt x="136" y="140"/>
                    <a:pt x="140" y="136"/>
                    <a:pt x="140" y="131"/>
                  </a:cubicBezTo>
                  <a:cubicBezTo>
                    <a:pt x="141" y="126"/>
                    <a:pt x="138" y="121"/>
                    <a:pt x="133" y="120"/>
                  </a:cubicBezTo>
                  <a:cubicBezTo>
                    <a:pt x="126" y="119"/>
                    <a:pt x="122" y="115"/>
                    <a:pt x="118" y="110"/>
                  </a:cubicBezTo>
                  <a:cubicBezTo>
                    <a:pt x="117" y="108"/>
                    <a:pt x="117" y="107"/>
                    <a:pt x="118" y="105"/>
                  </a:cubicBezTo>
                  <a:cubicBezTo>
                    <a:pt x="120" y="100"/>
                    <a:pt x="122" y="95"/>
                    <a:pt x="124" y="90"/>
                  </a:cubicBezTo>
                  <a:cubicBezTo>
                    <a:pt x="124" y="89"/>
                    <a:pt x="125" y="88"/>
                    <a:pt x="127" y="87"/>
                  </a:cubicBezTo>
                  <a:cubicBezTo>
                    <a:pt x="133" y="87"/>
                    <a:pt x="139" y="87"/>
                    <a:pt x="145" y="91"/>
                  </a:cubicBezTo>
                  <a:cubicBezTo>
                    <a:pt x="149" y="93"/>
                    <a:pt x="153" y="93"/>
                    <a:pt x="156" y="90"/>
                  </a:cubicBezTo>
                  <a:cubicBezTo>
                    <a:pt x="160" y="87"/>
                    <a:pt x="161" y="83"/>
                    <a:pt x="160" y="79"/>
                  </a:cubicBezTo>
                  <a:cubicBezTo>
                    <a:pt x="158" y="75"/>
                    <a:pt x="155" y="73"/>
                    <a:pt x="151" y="72"/>
                  </a:cubicBezTo>
                  <a:cubicBezTo>
                    <a:pt x="149" y="72"/>
                    <a:pt x="147" y="73"/>
                    <a:pt x="145" y="74"/>
                  </a:cubicBezTo>
                  <a:cubicBezTo>
                    <a:pt x="140" y="77"/>
                    <a:pt x="134" y="77"/>
                    <a:pt x="128" y="77"/>
                  </a:cubicBezTo>
                  <a:cubicBezTo>
                    <a:pt x="125" y="77"/>
                    <a:pt x="124" y="76"/>
                    <a:pt x="123" y="73"/>
                  </a:cubicBezTo>
                  <a:cubicBezTo>
                    <a:pt x="122" y="69"/>
                    <a:pt x="120" y="64"/>
                    <a:pt x="118" y="59"/>
                  </a:cubicBezTo>
                  <a:cubicBezTo>
                    <a:pt x="117" y="58"/>
                    <a:pt x="116" y="56"/>
                    <a:pt x="118" y="55"/>
                  </a:cubicBezTo>
                  <a:cubicBezTo>
                    <a:pt x="121" y="50"/>
                    <a:pt x="126" y="46"/>
                    <a:pt x="132" y="44"/>
                  </a:cubicBezTo>
                  <a:cubicBezTo>
                    <a:pt x="139" y="42"/>
                    <a:pt x="142" y="37"/>
                    <a:pt x="140" y="31"/>
                  </a:cubicBezTo>
                  <a:cubicBezTo>
                    <a:pt x="138" y="26"/>
                    <a:pt x="132" y="23"/>
                    <a:pt x="12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05" name="Freeform 12">
              <a:extLst>
                <a:ext uri="{FF2B5EF4-FFF2-40B4-BE49-F238E27FC236}">
                  <a16:creationId xmlns:a16="http://schemas.microsoft.com/office/drawing/2014/main" id="{96CA7D62-9A70-4DEF-8E90-AD2644BC0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621" y="2813533"/>
              <a:ext cx="568554" cy="504398"/>
            </a:xfrm>
            <a:custGeom>
              <a:avLst/>
              <a:gdLst>
                <a:gd name="T0" fmla="*/ 102 w 165"/>
                <a:gd name="T1" fmla="*/ 12 h 146"/>
                <a:gd name="T2" fmla="*/ 129 w 165"/>
                <a:gd name="T3" fmla="*/ 11 h 146"/>
                <a:gd name="T4" fmla="*/ 110 w 165"/>
                <a:gd name="T5" fmla="*/ 35 h 146"/>
                <a:gd name="T6" fmla="*/ 122 w 165"/>
                <a:gd name="T7" fmla="*/ 61 h 146"/>
                <a:gd name="T8" fmla="*/ 141 w 165"/>
                <a:gd name="T9" fmla="*/ 62 h 146"/>
                <a:gd name="T10" fmla="*/ 157 w 165"/>
                <a:gd name="T11" fmla="*/ 84 h 146"/>
                <a:gd name="T12" fmla="*/ 150 w 165"/>
                <a:gd name="T13" fmla="*/ 84 h 146"/>
                <a:gd name="T14" fmla="*/ 128 w 165"/>
                <a:gd name="T15" fmla="*/ 78 h 146"/>
                <a:gd name="T16" fmla="*/ 111 w 165"/>
                <a:gd name="T17" fmla="*/ 102 h 146"/>
                <a:gd name="T18" fmla="*/ 121 w 165"/>
                <a:gd name="T19" fmla="*/ 118 h 146"/>
                <a:gd name="T20" fmla="*/ 115 w 165"/>
                <a:gd name="T21" fmla="*/ 144 h 146"/>
                <a:gd name="T22" fmla="*/ 100 w 165"/>
                <a:gd name="T23" fmla="*/ 115 h 146"/>
                <a:gd name="T24" fmla="*/ 71 w 165"/>
                <a:gd name="T25" fmla="*/ 112 h 146"/>
                <a:gd name="T26" fmla="*/ 62 w 165"/>
                <a:gd name="T27" fmla="*/ 127 h 146"/>
                <a:gd name="T28" fmla="*/ 37 w 165"/>
                <a:gd name="T29" fmla="*/ 138 h 146"/>
                <a:gd name="T30" fmla="*/ 54 w 165"/>
                <a:gd name="T31" fmla="*/ 110 h 146"/>
                <a:gd name="T32" fmla="*/ 42 w 165"/>
                <a:gd name="T33" fmla="*/ 84 h 146"/>
                <a:gd name="T34" fmla="*/ 23 w 165"/>
                <a:gd name="T35" fmla="*/ 83 h 146"/>
                <a:gd name="T36" fmla="*/ 4 w 165"/>
                <a:gd name="T37" fmla="*/ 63 h 146"/>
                <a:gd name="T38" fmla="*/ 35 w 165"/>
                <a:gd name="T39" fmla="*/ 66 h 146"/>
                <a:gd name="T40" fmla="*/ 53 w 165"/>
                <a:gd name="T41" fmla="*/ 42 h 146"/>
                <a:gd name="T42" fmla="*/ 43 w 165"/>
                <a:gd name="T43" fmla="*/ 27 h 146"/>
                <a:gd name="T44" fmla="*/ 49 w 165"/>
                <a:gd name="T45" fmla="*/ 0 h 146"/>
                <a:gd name="T46" fmla="*/ 64 w 165"/>
                <a:gd name="T47" fmla="*/ 29 h 146"/>
                <a:gd name="T48" fmla="*/ 93 w 165"/>
                <a:gd name="T49" fmla="*/ 32 h 146"/>
                <a:gd name="T50" fmla="*/ 103 w 165"/>
                <a:gd name="T51" fmla="*/ 20 h 146"/>
                <a:gd name="T52" fmla="*/ 106 w 165"/>
                <a:gd name="T53" fmla="*/ 21 h 146"/>
                <a:gd name="T54" fmla="*/ 103 w 165"/>
                <a:gd name="T55" fmla="*/ 32 h 146"/>
                <a:gd name="T56" fmla="*/ 71 w 165"/>
                <a:gd name="T57" fmla="*/ 36 h 146"/>
                <a:gd name="T58" fmla="*/ 58 w 165"/>
                <a:gd name="T59" fmla="*/ 21 h 146"/>
                <a:gd name="T60" fmla="*/ 51 w 165"/>
                <a:gd name="T61" fmla="*/ 4 h 146"/>
                <a:gd name="T62" fmla="*/ 41 w 165"/>
                <a:gd name="T63" fmla="*/ 20 h 146"/>
                <a:gd name="T64" fmla="*/ 57 w 165"/>
                <a:gd name="T65" fmla="*/ 34 h 146"/>
                <a:gd name="T66" fmla="*/ 45 w 165"/>
                <a:gd name="T67" fmla="*/ 64 h 146"/>
                <a:gd name="T68" fmla="*/ 21 w 165"/>
                <a:gd name="T69" fmla="*/ 65 h 146"/>
                <a:gd name="T70" fmla="*/ 7 w 165"/>
                <a:gd name="T71" fmla="*/ 79 h 146"/>
                <a:gd name="T72" fmla="*/ 29 w 165"/>
                <a:gd name="T73" fmla="*/ 75 h 146"/>
                <a:gd name="T74" fmla="*/ 55 w 165"/>
                <a:gd name="T75" fmla="*/ 99 h 146"/>
                <a:gd name="T76" fmla="*/ 45 w 165"/>
                <a:gd name="T77" fmla="*/ 121 h 146"/>
                <a:gd name="T78" fmla="*/ 46 w 165"/>
                <a:gd name="T79" fmla="*/ 140 h 146"/>
                <a:gd name="T80" fmla="*/ 61 w 165"/>
                <a:gd name="T81" fmla="*/ 113 h 146"/>
                <a:gd name="T82" fmla="*/ 92 w 165"/>
                <a:gd name="T83" fmla="*/ 108 h 146"/>
                <a:gd name="T84" fmla="*/ 106 w 165"/>
                <a:gd name="T85" fmla="*/ 129 h 146"/>
                <a:gd name="T86" fmla="*/ 122 w 165"/>
                <a:gd name="T87" fmla="*/ 138 h 146"/>
                <a:gd name="T88" fmla="*/ 119 w 165"/>
                <a:gd name="T89" fmla="*/ 121 h 146"/>
                <a:gd name="T90" fmla="*/ 108 w 165"/>
                <a:gd name="T91" fmla="*/ 99 h 146"/>
                <a:gd name="T92" fmla="*/ 128 w 165"/>
                <a:gd name="T93" fmla="*/ 74 h 146"/>
                <a:gd name="T94" fmla="*/ 151 w 165"/>
                <a:gd name="T95" fmla="*/ 82 h 146"/>
                <a:gd name="T96" fmla="*/ 154 w 165"/>
                <a:gd name="T97" fmla="*/ 63 h 146"/>
                <a:gd name="T98" fmla="*/ 135 w 165"/>
                <a:gd name="T99" fmla="*/ 69 h 146"/>
                <a:gd name="T100" fmla="*/ 109 w 165"/>
                <a:gd name="T101" fmla="*/ 46 h 146"/>
                <a:gd name="T102" fmla="*/ 120 w 165"/>
                <a:gd name="T103" fmla="*/ 23 h 146"/>
                <a:gd name="T104" fmla="*/ 113 w 165"/>
                <a:gd name="T105" fmla="*/ 4 h 146"/>
                <a:gd name="T106" fmla="*/ 106 w 165"/>
                <a:gd name="T107" fmla="*/ 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5" h="146">
                  <a:moveTo>
                    <a:pt x="103" y="20"/>
                  </a:moveTo>
                  <a:cubicBezTo>
                    <a:pt x="102" y="17"/>
                    <a:pt x="102" y="15"/>
                    <a:pt x="102" y="12"/>
                  </a:cubicBezTo>
                  <a:cubicBezTo>
                    <a:pt x="103" y="5"/>
                    <a:pt x="109" y="0"/>
                    <a:pt x="115" y="0"/>
                  </a:cubicBezTo>
                  <a:cubicBezTo>
                    <a:pt x="122" y="0"/>
                    <a:pt x="128" y="5"/>
                    <a:pt x="129" y="11"/>
                  </a:cubicBezTo>
                  <a:cubicBezTo>
                    <a:pt x="131" y="18"/>
                    <a:pt x="127" y="24"/>
                    <a:pt x="120" y="27"/>
                  </a:cubicBezTo>
                  <a:cubicBezTo>
                    <a:pt x="116" y="28"/>
                    <a:pt x="112" y="31"/>
                    <a:pt x="110" y="35"/>
                  </a:cubicBezTo>
                  <a:cubicBezTo>
                    <a:pt x="109" y="38"/>
                    <a:pt x="109" y="41"/>
                    <a:pt x="112" y="43"/>
                  </a:cubicBezTo>
                  <a:cubicBezTo>
                    <a:pt x="117" y="48"/>
                    <a:pt x="120" y="54"/>
                    <a:pt x="122" y="61"/>
                  </a:cubicBezTo>
                  <a:cubicBezTo>
                    <a:pt x="123" y="65"/>
                    <a:pt x="125" y="66"/>
                    <a:pt x="129" y="66"/>
                  </a:cubicBezTo>
                  <a:cubicBezTo>
                    <a:pt x="133" y="67"/>
                    <a:pt x="137" y="65"/>
                    <a:pt x="141" y="62"/>
                  </a:cubicBezTo>
                  <a:cubicBezTo>
                    <a:pt x="148" y="55"/>
                    <a:pt x="160" y="59"/>
                    <a:pt x="163" y="68"/>
                  </a:cubicBezTo>
                  <a:cubicBezTo>
                    <a:pt x="165" y="74"/>
                    <a:pt x="162" y="81"/>
                    <a:pt x="157" y="84"/>
                  </a:cubicBezTo>
                  <a:cubicBezTo>
                    <a:pt x="155" y="85"/>
                    <a:pt x="153" y="85"/>
                    <a:pt x="151" y="85"/>
                  </a:cubicBezTo>
                  <a:cubicBezTo>
                    <a:pt x="151" y="85"/>
                    <a:pt x="150" y="84"/>
                    <a:pt x="150" y="84"/>
                  </a:cubicBezTo>
                  <a:cubicBezTo>
                    <a:pt x="145" y="86"/>
                    <a:pt x="141" y="83"/>
                    <a:pt x="137" y="80"/>
                  </a:cubicBezTo>
                  <a:cubicBezTo>
                    <a:pt x="134" y="79"/>
                    <a:pt x="131" y="78"/>
                    <a:pt x="128" y="78"/>
                  </a:cubicBezTo>
                  <a:cubicBezTo>
                    <a:pt x="125" y="78"/>
                    <a:pt x="123" y="80"/>
                    <a:pt x="122" y="83"/>
                  </a:cubicBezTo>
                  <a:cubicBezTo>
                    <a:pt x="120" y="90"/>
                    <a:pt x="117" y="96"/>
                    <a:pt x="111" y="102"/>
                  </a:cubicBezTo>
                  <a:cubicBezTo>
                    <a:pt x="109" y="104"/>
                    <a:pt x="109" y="107"/>
                    <a:pt x="111" y="110"/>
                  </a:cubicBezTo>
                  <a:cubicBezTo>
                    <a:pt x="113" y="114"/>
                    <a:pt x="116" y="116"/>
                    <a:pt x="121" y="118"/>
                  </a:cubicBezTo>
                  <a:cubicBezTo>
                    <a:pt x="127" y="120"/>
                    <a:pt x="131" y="127"/>
                    <a:pt x="129" y="134"/>
                  </a:cubicBezTo>
                  <a:cubicBezTo>
                    <a:pt x="128" y="140"/>
                    <a:pt x="122" y="145"/>
                    <a:pt x="115" y="144"/>
                  </a:cubicBezTo>
                  <a:cubicBezTo>
                    <a:pt x="107" y="144"/>
                    <a:pt x="101" y="137"/>
                    <a:pt x="102" y="128"/>
                  </a:cubicBezTo>
                  <a:cubicBezTo>
                    <a:pt x="103" y="124"/>
                    <a:pt x="103" y="120"/>
                    <a:pt x="100" y="115"/>
                  </a:cubicBezTo>
                  <a:cubicBezTo>
                    <a:pt x="98" y="113"/>
                    <a:pt x="96" y="111"/>
                    <a:pt x="93" y="112"/>
                  </a:cubicBezTo>
                  <a:cubicBezTo>
                    <a:pt x="86" y="114"/>
                    <a:pt x="78" y="114"/>
                    <a:pt x="71" y="112"/>
                  </a:cubicBezTo>
                  <a:cubicBezTo>
                    <a:pt x="68" y="111"/>
                    <a:pt x="65" y="113"/>
                    <a:pt x="64" y="116"/>
                  </a:cubicBezTo>
                  <a:cubicBezTo>
                    <a:pt x="61" y="119"/>
                    <a:pt x="61" y="123"/>
                    <a:pt x="62" y="127"/>
                  </a:cubicBezTo>
                  <a:cubicBezTo>
                    <a:pt x="63" y="134"/>
                    <a:pt x="60" y="141"/>
                    <a:pt x="54" y="143"/>
                  </a:cubicBezTo>
                  <a:cubicBezTo>
                    <a:pt x="47" y="146"/>
                    <a:pt x="41" y="144"/>
                    <a:pt x="37" y="138"/>
                  </a:cubicBezTo>
                  <a:cubicBezTo>
                    <a:pt x="32" y="131"/>
                    <a:pt x="35" y="121"/>
                    <a:pt x="44" y="118"/>
                  </a:cubicBezTo>
                  <a:cubicBezTo>
                    <a:pt x="48" y="116"/>
                    <a:pt x="52" y="114"/>
                    <a:pt x="54" y="110"/>
                  </a:cubicBezTo>
                  <a:cubicBezTo>
                    <a:pt x="55" y="106"/>
                    <a:pt x="55" y="104"/>
                    <a:pt x="53" y="102"/>
                  </a:cubicBezTo>
                  <a:cubicBezTo>
                    <a:pt x="48" y="96"/>
                    <a:pt x="44" y="91"/>
                    <a:pt x="42" y="84"/>
                  </a:cubicBezTo>
                  <a:cubicBezTo>
                    <a:pt x="41" y="78"/>
                    <a:pt x="36" y="77"/>
                    <a:pt x="30" y="79"/>
                  </a:cubicBezTo>
                  <a:cubicBezTo>
                    <a:pt x="28" y="79"/>
                    <a:pt x="25" y="81"/>
                    <a:pt x="23" y="83"/>
                  </a:cubicBezTo>
                  <a:cubicBezTo>
                    <a:pt x="17" y="87"/>
                    <a:pt x="9" y="87"/>
                    <a:pt x="4" y="81"/>
                  </a:cubicBezTo>
                  <a:cubicBezTo>
                    <a:pt x="0" y="77"/>
                    <a:pt x="0" y="68"/>
                    <a:pt x="4" y="63"/>
                  </a:cubicBezTo>
                  <a:cubicBezTo>
                    <a:pt x="9" y="58"/>
                    <a:pt x="17" y="57"/>
                    <a:pt x="23" y="61"/>
                  </a:cubicBezTo>
                  <a:cubicBezTo>
                    <a:pt x="27" y="64"/>
                    <a:pt x="31" y="67"/>
                    <a:pt x="35" y="66"/>
                  </a:cubicBezTo>
                  <a:cubicBezTo>
                    <a:pt x="39" y="66"/>
                    <a:pt x="41" y="65"/>
                    <a:pt x="42" y="62"/>
                  </a:cubicBezTo>
                  <a:cubicBezTo>
                    <a:pt x="44" y="54"/>
                    <a:pt x="47" y="48"/>
                    <a:pt x="53" y="42"/>
                  </a:cubicBezTo>
                  <a:cubicBezTo>
                    <a:pt x="55" y="40"/>
                    <a:pt x="55" y="38"/>
                    <a:pt x="54" y="35"/>
                  </a:cubicBezTo>
                  <a:cubicBezTo>
                    <a:pt x="52" y="31"/>
                    <a:pt x="48" y="28"/>
                    <a:pt x="43" y="27"/>
                  </a:cubicBezTo>
                  <a:cubicBezTo>
                    <a:pt x="37" y="24"/>
                    <a:pt x="33" y="17"/>
                    <a:pt x="35" y="11"/>
                  </a:cubicBezTo>
                  <a:cubicBezTo>
                    <a:pt x="36" y="4"/>
                    <a:pt x="42" y="0"/>
                    <a:pt x="49" y="0"/>
                  </a:cubicBezTo>
                  <a:cubicBezTo>
                    <a:pt x="58" y="0"/>
                    <a:pt x="63" y="8"/>
                    <a:pt x="62" y="17"/>
                  </a:cubicBezTo>
                  <a:cubicBezTo>
                    <a:pt x="61" y="21"/>
                    <a:pt x="61" y="25"/>
                    <a:pt x="64" y="29"/>
                  </a:cubicBezTo>
                  <a:cubicBezTo>
                    <a:pt x="66" y="32"/>
                    <a:pt x="68" y="33"/>
                    <a:pt x="71" y="32"/>
                  </a:cubicBezTo>
                  <a:cubicBezTo>
                    <a:pt x="78" y="30"/>
                    <a:pt x="86" y="30"/>
                    <a:pt x="93" y="32"/>
                  </a:cubicBezTo>
                  <a:cubicBezTo>
                    <a:pt x="96" y="33"/>
                    <a:pt x="99" y="32"/>
                    <a:pt x="100" y="29"/>
                  </a:cubicBezTo>
                  <a:cubicBezTo>
                    <a:pt x="101" y="26"/>
                    <a:pt x="102" y="23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lose/>
                  <a:moveTo>
                    <a:pt x="106" y="21"/>
                  </a:moveTo>
                  <a:cubicBezTo>
                    <a:pt x="107" y="21"/>
                    <a:pt x="107" y="21"/>
                    <a:pt x="107" y="21"/>
                  </a:cubicBezTo>
                  <a:cubicBezTo>
                    <a:pt x="106" y="25"/>
                    <a:pt x="105" y="28"/>
                    <a:pt x="103" y="32"/>
                  </a:cubicBezTo>
                  <a:cubicBezTo>
                    <a:pt x="101" y="35"/>
                    <a:pt x="97" y="37"/>
                    <a:pt x="93" y="36"/>
                  </a:cubicBezTo>
                  <a:cubicBezTo>
                    <a:pt x="86" y="34"/>
                    <a:pt x="78" y="34"/>
                    <a:pt x="71" y="36"/>
                  </a:cubicBezTo>
                  <a:cubicBezTo>
                    <a:pt x="67" y="37"/>
                    <a:pt x="64" y="36"/>
                    <a:pt x="62" y="33"/>
                  </a:cubicBezTo>
                  <a:cubicBezTo>
                    <a:pt x="59" y="30"/>
                    <a:pt x="57" y="26"/>
                    <a:pt x="58" y="21"/>
                  </a:cubicBezTo>
                  <a:cubicBezTo>
                    <a:pt x="58" y="19"/>
                    <a:pt x="58" y="16"/>
                    <a:pt x="58" y="14"/>
                  </a:cubicBezTo>
                  <a:cubicBezTo>
                    <a:pt x="58" y="9"/>
                    <a:pt x="55" y="6"/>
                    <a:pt x="51" y="4"/>
                  </a:cubicBezTo>
                  <a:cubicBezTo>
                    <a:pt x="47" y="3"/>
                    <a:pt x="42" y="5"/>
                    <a:pt x="40" y="8"/>
                  </a:cubicBezTo>
                  <a:cubicBezTo>
                    <a:pt x="38" y="12"/>
                    <a:pt x="38" y="17"/>
                    <a:pt x="41" y="20"/>
                  </a:cubicBezTo>
                  <a:cubicBezTo>
                    <a:pt x="42" y="21"/>
                    <a:pt x="44" y="23"/>
                    <a:pt x="46" y="24"/>
                  </a:cubicBezTo>
                  <a:cubicBezTo>
                    <a:pt x="51" y="26"/>
                    <a:pt x="55" y="29"/>
                    <a:pt x="57" y="34"/>
                  </a:cubicBezTo>
                  <a:cubicBezTo>
                    <a:pt x="59" y="37"/>
                    <a:pt x="59" y="42"/>
                    <a:pt x="56" y="44"/>
                  </a:cubicBezTo>
                  <a:cubicBezTo>
                    <a:pt x="51" y="50"/>
                    <a:pt x="47" y="56"/>
                    <a:pt x="45" y="64"/>
                  </a:cubicBezTo>
                  <a:cubicBezTo>
                    <a:pt x="44" y="68"/>
                    <a:pt x="41" y="70"/>
                    <a:pt x="36" y="70"/>
                  </a:cubicBezTo>
                  <a:cubicBezTo>
                    <a:pt x="31" y="70"/>
                    <a:pt x="26" y="69"/>
                    <a:pt x="21" y="65"/>
                  </a:cubicBezTo>
                  <a:cubicBezTo>
                    <a:pt x="17" y="61"/>
                    <a:pt x="11" y="61"/>
                    <a:pt x="7" y="65"/>
                  </a:cubicBezTo>
                  <a:cubicBezTo>
                    <a:pt x="4" y="70"/>
                    <a:pt x="4" y="75"/>
                    <a:pt x="7" y="79"/>
                  </a:cubicBezTo>
                  <a:cubicBezTo>
                    <a:pt x="11" y="83"/>
                    <a:pt x="16" y="83"/>
                    <a:pt x="21" y="80"/>
                  </a:cubicBezTo>
                  <a:cubicBezTo>
                    <a:pt x="24" y="78"/>
                    <a:pt x="26" y="76"/>
                    <a:pt x="29" y="75"/>
                  </a:cubicBezTo>
                  <a:cubicBezTo>
                    <a:pt x="38" y="73"/>
                    <a:pt x="44" y="75"/>
                    <a:pt x="46" y="83"/>
                  </a:cubicBezTo>
                  <a:cubicBezTo>
                    <a:pt x="48" y="89"/>
                    <a:pt x="51" y="94"/>
                    <a:pt x="55" y="99"/>
                  </a:cubicBezTo>
                  <a:cubicBezTo>
                    <a:pt x="59" y="103"/>
                    <a:pt x="60" y="107"/>
                    <a:pt x="57" y="112"/>
                  </a:cubicBezTo>
                  <a:cubicBezTo>
                    <a:pt x="54" y="117"/>
                    <a:pt x="50" y="119"/>
                    <a:pt x="45" y="121"/>
                  </a:cubicBezTo>
                  <a:cubicBezTo>
                    <a:pt x="40" y="123"/>
                    <a:pt x="38" y="127"/>
                    <a:pt x="38" y="131"/>
                  </a:cubicBezTo>
                  <a:cubicBezTo>
                    <a:pt x="39" y="136"/>
                    <a:pt x="42" y="139"/>
                    <a:pt x="46" y="140"/>
                  </a:cubicBezTo>
                  <a:cubicBezTo>
                    <a:pt x="53" y="142"/>
                    <a:pt x="59" y="136"/>
                    <a:pt x="58" y="128"/>
                  </a:cubicBezTo>
                  <a:cubicBezTo>
                    <a:pt x="57" y="122"/>
                    <a:pt x="58" y="118"/>
                    <a:pt x="61" y="113"/>
                  </a:cubicBezTo>
                  <a:cubicBezTo>
                    <a:pt x="63" y="109"/>
                    <a:pt x="67" y="107"/>
                    <a:pt x="72" y="109"/>
                  </a:cubicBezTo>
                  <a:cubicBezTo>
                    <a:pt x="79" y="110"/>
                    <a:pt x="86" y="110"/>
                    <a:pt x="92" y="108"/>
                  </a:cubicBezTo>
                  <a:cubicBezTo>
                    <a:pt x="97" y="107"/>
                    <a:pt x="101" y="109"/>
                    <a:pt x="103" y="113"/>
                  </a:cubicBezTo>
                  <a:cubicBezTo>
                    <a:pt x="106" y="118"/>
                    <a:pt x="107" y="123"/>
                    <a:pt x="106" y="129"/>
                  </a:cubicBezTo>
                  <a:cubicBezTo>
                    <a:pt x="105" y="133"/>
                    <a:pt x="107" y="137"/>
                    <a:pt x="111" y="139"/>
                  </a:cubicBezTo>
                  <a:cubicBezTo>
                    <a:pt x="114" y="141"/>
                    <a:pt x="119" y="141"/>
                    <a:pt x="122" y="138"/>
                  </a:cubicBezTo>
                  <a:cubicBezTo>
                    <a:pt x="125" y="136"/>
                    <a:pt x="126" y="133"/>
                    <a:pt x="126" y="129"/>
                  </a:cubicBezTo>
                  <a:cubicBezTo>
                    <a:pt x="125" y="125"/>
                    <a:pt x="123" y="123"/>
                    <a:pt x="119" y="121"/>
                  </a:cubicBezTo>
                  <a:cubicBezTo>
                    <a:pt x="114" y="119"/>
                    <a:pt x="109" y="116"/>
                    <a:pt x="107" y="111"/>
                  </a:cubicBezTo>
                  <a:cubicBezTo>
                    <a:pt x="105" y="107"/>
                    <a:pt x="105" y="102"/>
                    <a:pt x="108" y="99"/>
                  </a:cubicBezTo>
                  <a:cubicBezTo>
                    <a:pt x="113" y="94"/>
                    <a:pt x="117" y="88"/>
                    <a:pt x="119" y="81"/>
                  </a:cubicBezTo>
                  <a:cubicBezTo>
                    <a:pt x="120" y="77"/>
                    <a:pt x="123" y="74"/>
                    <a:pt x="128" y="74"/>
                  </a:cubicBezTo>
                  <a:cubicBezTo>
                    <a:pt x="134" y="74"/>
                    <a:pt x="138" y="76"/>
                    <a:pt x="143" y="79"/>
                  </a:cubicBezTo>
                  <a:cubicBezTo>
                    <a:pt x="145" y="81"/>
                    <a:pt x="148" y="82"/>
                    <a:pt x="151" y="82"/>
                  </a:cubicBezTo>
                  <a:cubicBezTo>
                    <a:pt x="155" y="82"/>
                    <a:pt x="159" y="78"/>
                    <a:pt x="159" y="74"/>
                  </a:cubicBezTo>
                  <a:cubicBezTo>
                    <a:pt x="160" y="70"/>
                    <a:pt x="158" y="66"/>
                    <a:pt x="154" y="63"/>
                  </a:cubicBezTo>
                  <a:cubicBezTo>
                    <a:pt x="151" y="61"/>
                    <a:pt x="146" y="62"/>
                    <a:pt x="143" y="65"/>
                  </a:cubicBezTo>
                  <a:cubicBezTo>
                    <a:pt x="140" y="67"/>
                    <a:pt x="138" y="68"/>
                    <a:pt x="135" y="69"/>
                  </a:cubicBezTo>
                  <a:cubicBezTo>
                    <a:pt x="128" y="71"/>
                    <a:pt x="120" y="70"/>
                    <a:pt x="118" y="61"/>
                  </a:cubicBezTo>
                  <a:cubicBezTo>
                    <a:pt x="117" y="55"/>
                    <a:pt x="113" y="50"/>
                    <a:pt x="109" y="46"/>
                  </a:cubicBezTo>
                  <a:cubicBezTo>
                    <a:pt x="105" y="42"/>
                    <a:pt x="105" y="38"/>
                    <a:pt x="107" y="34"/>
                  </a:cubicBezTo>
                  <a:cubicBezTo>
                    <a:pt x="109" y="28"/>
                    <a:pt x="114" y="25"/>
                    <a:pt x="120" y="23"/>
                  </a:cubicBezTo>
                  <a:cubicBezTo>
                    <a:pt x="125" y="21"/>
                    <a:pt x="127" y="15"/>
                    <a:pt x="125" y="10"/>
                  </a:cubicBezTo>
                  <a:cubicBezTo>
                    <a:pt x="123" y="5"/>
                    <a:pt x="118" y="3"/>
                    <a:pt x="113" y="4"/>
                  </a:cubicBezTo>
                  <a:cubicBezTo>
                    <a:pt x="108" y="5"/>
                    <a:pt x="105" y="10"/>
                    <a:pt x="106" y="16"/>
                  </a:cubicBezTo>
                  <a:cubicBezTo>
                    <a:pt x="106" y="17"/>
                    <a:pt x="106" y="19"/>
                    <a:pt x="10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06" name="Freeform 13">
              <a:extLst>
                <a:ext uri="{FF2B5EF4-FFF2-40B4-BE49-F238E27FC236}">
                  <a16:creationId xmlns:a16="http://schemas.microsoft.com/office/drawing/2014/main" id="{6D6BBEFD-A4BA-471E-93BF-8C0C25C0FE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8923" y="1767128"/>
              <a:ext cx="561917" cy="564129"/>
            </a:xfrm>
            <a:custGeom>
              <a:avLst/>
              <a:gdLst>
                <a:gd name="T0" fmla="*/ 8 w 163"/>
                <a:gd name="T1" fmla="*/ 99 h 164"/>
                <a:gd name="T2" fmla="*/ 5 w 163"/>
                <a:gd name="T3" fmla="*/ 82 h 164"/>
                <a:gd name="T4" fmla="*/ 33 w 163"/>
                <a:gd name="T5" fmla="*/ 73 h 164"/>
                <a:gd name="T6" fmla="*/ 30 w 163"/>
                <a:gd name="T7" fmla="*/ 45 h 164"/>
                <a:gd name="T8" fmla="*/ 25 w 163"/>
                <a:gd name="T9" fmla="*/ 25 h 164"/>
                <a:gd name="T10" fmla="*/ 45 w 163"/>
                <a:gd name="T11" fmla="*/ 28 h 164"/>
                <a:gd name="T12" fmla="*/ 67 w 163"/>
                <a:gd name="T13" fmla="*/ 26 h 164"/>
                <a:gd name="T14" fmla="*/ 72 w 163"/>
                <a:gd name="T15" fmla="*/ 6 h 164"/>
                <a:gd name="T16" fmla="*/ 91 w 163"/>
                <a:gd name="T17" fmla="*/ 6 h 164"/>
                <a:gd name="T18" fmla="*/ 99 w 163"/>
                <a:gd name="T19" fmla="*/ 34 h 164"/>
                <a:gd name="T20" fmla="*/ 127 w 163"/>
                <a:gd name="T21" fmla="*/ 29 h 164"/>
                <a:gd name="T22" fmla="*/ 146 w 163"/>
                <a:gd name="T23" fmla="*/ 24 h 164"/>
                <a:gd name="T24" fmla="*/ 143 w 163"/>
                <a:gd name="T25" fmla="*/ 48 h 164"/>
                <a:gd name="T26" fmla="*/ 143 w 163"/>
                <a:gd name="T27" fmla="*/ 67 h 164"/>
                <a:gd name="T28" fmla="*/ 159 w 163"/>
                <a:gd name="T29" fmla="*/ 74 h 164"/>
                <a:gd name="T30" fmla="*/ 158 w 163"/>
                <a:gd name="T31" fmla="*/ 87 h 164"/>
                <a:gd name="T32" fmla="*/ 134 w 163"/>
                <a:gd name="T33" fmla="*/ 96 h 164"/>
                <a:gd name="T34" fmla="*/ 146 w 163"/>
                <a:gd name="T35" fmla="*/ 129 h 164"/>
                <a:gd name="T36" fmla="*/ 139 w 163"/>
                <a:gd name="T37" fmla="*/ 148 h 164"/>
                <a:gd name="T38" fmla="*/ 109 w 163"/>
                <a:gd name="T39" fmla="*/ 132 h 164"/>
                <a:gd name="T40" fmla="*/ 92 w 163"/>
                <a:gd name="T41" fmla="*/ 152 h 164"/>
                <a:gd name="T42" fmla="*/ 75 w 163"/>
                <a:gd name="T43" fmla="*/ 159 h 164"/>
                <a:gd name="T44" fmla="*/ 66 w 163"/>
                <a:gd name="T45" fmla="*/ 140 h 164"/>
                <a:gd name="T46" fmla="*/ 44 w 163"/>
                <a:gd name="T47" fmla="*/ 144 h 164"/>
                <a:gd name="T48" fmla="*/ 24 w 163"/>
                <a:gd name="T49" fmla="*/ 146 h 164"/>
                <a:gd name="T50" fmla="*/ 33 w 163"/>
                <a:gd name="T51" fmla="*/ 127 h 164"/>
                <a:gd name="T52" fmla="*/ 30 w 163"/>
                <a:gd name="T53" fmla="*/ 100 h 164"/>
                <a:gd name="T54" fmla="*/ 18 w 163"/>
                <a:gd name="T55" fmla="*/ 100 h 164"/>
                <a:gd name="T56" fmla="*/ 19 w 163"/>
                <a:gd name="T57" fmla="*/ 95 h 164"/>
                <a:gd name="T58" fmla="*/ 45 w 163"/>
                <a:gd name="T59" fmla="*/ 113 h 164"/>
                <a:gd name="T60" fmla="*/ 28 w 163"/>
                <a:gd name="T61" fmla="*/ 139 h 164"/>
                <a:gd name="T62" fmla="*/ 32 w 163"/>
                <a:gd name="T63" fmla="*/ 144 h 164"/>
                <a:gd name="T64" fmla="*/ 57 w 163"/>
                <a:gd name="T65" fmla="*/ 134 h 164"/>
                <a:gd name="T66" fmla="*/ 75 w 163"/>
                <a:gd name="T67" fmla="*/ 149 h 164"/>
                <a:gd name="T68" fmla="*/ 85 w 163"/>
                <a:gd name="T69" fmla="*/ 156 h 164"/>
                <a:gd name="T70" fmla="*/ 100 w 163"/>
                <a:gd name="T71" fmla="*/ 131 h 164"/>
                <a:gd name="T72" fmla="*/ 120 w 163"/>
                <a:gd name="T73" fmla="*/ 134 h 164"/>
                <a:gd name="T74" fmla="*/ 145 w 163"/>
                <a:gd name="T75" fmla="*/ 139 h 164"/>
                <a:gd name="T76" fmla="*/ 130 w 163"/>
                <a:gd name="T77" fmla="*/ 110 h 164"/>
                <a:gd name="T78" fmla="*/ 141 w 163"/>
                <a:gd name="T79" fmla="*/ 89 h 164"/>
                <a:gd name="T80" fmla="*/ 159 w 163"/>
                <a:gd name="T81" fmla="*/ 81 h 164"/>
                <a:gd name="T82" fmla="*/ 140 w 163"/>
                <a:gd name="T83" fmla="*/ 70 h 164"/>
                <a:gd name="T84" fmla="*/ 141 w 163"/>
                <a:gd name="T85" fmla="*/ 42 h 164"/>
                <a:gd name="T86" fmla="*/ 139 w 163"/>
                <a:gd name="T87" fmla="*/ 27 h 164"/>
                <a:gd name="T88" fmla="*/ 110 w 163"/>
                <a:gd name="T89" fmla="*/ 43 h 164"/>
                <a:gd name="T90" fmla="*/ 92 w 163"/>
                <a:gd name="T91" fmla="*/ 22 h 164"/>
                <a:gd name="T92" fmla="*/ 75 w 163"/>
                <a:gd name="T93" fmla="*/ 8 h 164"/>
                <a:gd name="T94" fmla="*/ 70 w 163"/>
                <a:gd name="T95" fmla="*/ 29 h 164"/>
                <a:gd name="T96" fmla="*/ 44 w 163"/>
                <a:gd name="T97" fmla="*/ 32 h 164"/>
                <a:gd name="T98" fmla="*/ 28 w 163"/>
                <a:gd name="T99" fmla="*/ 27 h 164"/>
                <a:gd name="T100" fmla="*/ 29 w 163"/>
                <a:gd name="T101" fmla="*/ 36 h 164"/>
                <a:gd name="T102" fmla="*/ 44 w 163"/>
                <a:gd name="T103" fmla="*/ 62 h 164"/>
                <a:gd name="T104" fmla="*/ 23 w 163"/>
                <a:gd name="T105" fmla="*/ 79 h 164"/>
                <a:gd name="T106" fmla="*/ 4 w 163"/>
                <a:gd name="T107" fmla="*/ 91 h 164"/>
                <a:gd name="T108" fmla="*/ 19 w 163"/>
                <a:gd name="T109" fmla="*/ 9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" h="164">
                  <a:moveTo>
                    <a:pt x="18" y="100"/>
                  </a:moveTo>
                  <a:cubicBezTo>
                    <a:pt x="15" y="99"/>
                    <a:pt x="11" y="99"/>
                    <a:pt x="8" y="99"/>
                  </a:cubicBezTo>
                  <a:cubicBezTo>
                    <a:pt x="4" y="98"/>
                    <a:pt x="1" y="96"/>
                    <a:pt x="1" y="92"/>
                  </a:cubicBezTo>
                  <a:cubicBezTo>
                    <a:pt x="0" y="88"/>
                    <a:pt x="1" y="84"/>
                    <a:pt x="5" y="82"/>
                  </a:cubicBezTo>
                  <a:cubicBezTo>
                    <a:pt x="8" y="80"/>
                    <a:pt x="12" y="78"/>
                    <a:pt x="16" y="77"/>
                  </a:cubicBezTo>
                  <a:cubicBezTo>
                    <a:pt x="22" y="75"/>
                    <a:pt x="27" y="74"/>
                    <a:pt x="33" y="73"/>
                  </a:cubicBezTo>
                  <a:cubicBezTo>
                    <a:pt x="40" y="70"/>
                    <a:pt x="42" y="67"/>
                    <a:pt x="39" y="60"/>
                  </a:cubicBezTo>
                  <a:cubicBezTo>
                    <a:pt x="36" y="54"/>
                    <a:pt x="33" y="50"/>
                    <a:pt x="30" y="45"/>
                  </a:cubicBezTo>
                  <a:cubicBezTo>
                    <a:pt x="28" y="41"/>
                    <a:pt x="25" y="38"/>
                    <a:pt x="24" y="34"/>
                  </a:cubicBezTo>
                  <a:cubicBezTo>
                    <a:pt x="22" y="31"/>
                    <a:pt x="22" y="28"/>
                    <a:pt x="25" y="25"/>
                  </a:cubicBezTo>
                  <a:cubicBezTo>
                    <a:pt x="27" y="22"/>
                    <a:pt x="31" y="21"/>
                    <a:pt x="34" y="23"/>
                  </a:cubicBezTo>
                  <a:cubicBezTo>
                    <a:pt x="38" y="24"/>
                    <a:pt x="41" y="26"/>
                    <a:pt x="45" y="28"/>
                  </a:cubicBezTo>
                  <a:cubicBezTo>
                    <a:pt x="47" y="30"/>
                    <a:pt x="50" y="31"/>
                    <a:pt x="52" y="33"/>
                  </a:cubicBezTo>
                  <a:cubicBezTo>
                    <a:pt x="60" y="36"/>
                    <a:pt x="65" y="33"/>
                    <a:pt x="67" y="26"/>
                  </a:cubicBezTo>
                  <a:cubicBezTo>
                    <a:pt x="68" y="21"/>
                    <a:pt x="69" y="17"/>
                    <a:pt x="70" y="12"/>
                  </a:cubicBezTo>
                  <a:cubicBezTo>
                    <a:pt x="70" y="10"/>
                    <a:pt x="71" y="8"/>
                    <a:pt x="72" y="6"/>
                  </a:cubicBezTo>
                  <a:cubicBezTo>
                    <a:pt x="74" y="2"/>
                    <a:pt x="77" y="0"/>
                    <a:pt x="81" y="0"/>
                  </a:cubicBezTo>
                  <a:cubicBezTo>
                    <a:pt x="85" y="0"/>
                    <a:pt x="89" y="2"/>
                    <a:pt x="91" y="6"/>
                  </a:cubicBezTo>
                  <a:cubicBezTo>
                    <a:pt x="93" y="12"/>
                    <a:pt x="94" y="18"/>
                    <a:pt x="96" y="24"/>
                  </a:cubicBezTo>
                  <a:cubicBezTo>
                    <a:pt x="97" y="28"/>
                    <a:pt x="98" y="31"/>
                    <a:pt x="99" y="34"/>
                  </a:cubicBezTo>
                  <a:cubicBezTo>
                    <a:pt x="101" y="39"/>
                    <a:pt x="104" y="41"/>
                    <a:pt x="109" y="39"/>
                  </a:cubicBezTo>
                  <a:cubicBezTo>
                    <a:pt x="116" y="38"/>
                    <a:pt x="121" y="33"/>
                    <a:pt x="127" y="29"/>
                  </a:cubicBezTo>
                  <a:cubicBezTo>
                    <a:pt x="131" y="27"/>
                    <a:pt x="134" y="25"/>
                    <a:pt x="138" y="23"/>
                  </a:cubicBezTo>
                  <a:cubicBezTo>
                    <a:pt x="140" y="22"/>
                    <a:pt x="143" y="22"/>
                    <a:pt x="146" y="24"/>
                  </a:cubicBezTo>
                  <a:cubicBezTo>
                    <a:pt x="148" y="26"/>
                    <a:pt x="150" y="29"/>
                    <a:pt x="148" y="32"/>
                  </a:cubicBezTo>
                  <a:cubicBezTo>
                    <a:pt x="147" y="37"/>
                    <a:pt x="145" y="42"/>
                    <a:pt x="143" y="48"/>
                  </a:cubicBezTo>
                  <a:cubicBezTo>
                    <a:pt x="141" y="51"/>
                    <a:pt x="140" y="53"/>
                    <a:pt x="139" y="56"/>
                  </a:cubicBezTo>
                  <a:cubicBezTo>
                    <a:pt x="137" y="62"/>
                    <a:pt x="137" y="64"/>
                    <a:pt x="143" y="67"/>
                  </a:cubicBezTo>
                  <a:cubicBezTo>
                    <a:pt x="147" y="69"/>
                    <a:pt x="150" y="71"/>
                    <a:pt x="154" y="72"/>
                  </a:cubicBezTo>
                  <a:cubicBezTo>
                    <a:pt x="155" y="73"/>
                    <a:pt x="157" y="73"/>
                    <a:pt x="159" y="74"/>
                  </a:cubicBezTo>
                  <a:cubicBezTo>
                    <a:pt x="161" y="76"/>
                    <a:pt x="163" y="78"/>
                    <a:pt x="163" y="82"/>
                  </a:cubicBezTo>
                  <a:cubicBezTo>
                    <a:pt x="163" y="85"/>
                    <a:pt x="160" y="86"/>
                    <a:pt x="158" y="87"/>
                  </a:cubicBezTo>
                  <a:cubicBezTo>
                    <a:pt x="153" y="89"/>
                    <a:pt x="148" y="91"/>
                    <a:pt x="143" y="93"/>
                  </a:cubicBezTo>
                  <a:cubicBezTo>
                    <a:pt x="140" y="94"/>
                    <a:pt x="137" y="95"/>
                    <a:pt x="134" y="96"/>
                  </a:cubicBezTo>
                  <a:cubicBezTo>
                    <a:pt x="130" y="99"/>
                    <a:pt x="130" y="102"/>
                    <a:pt x="132" y="106"/>
                  </a:cubicBezTo>
                  <a:cubicBezTo>
                    <a:pt x="137" y="114"/>
                    <a:pt x="142" y="122"/>
                    <a:pt x="146" y="129"/>
                  </a:cubicBezTo>
                  <a:cubicBezTo>
                    <a:pt x="147" y="132"/>
                    <a:pt x="148" y="135"/>
                    <a:pt x="149" y="139"/>
                  </a:cubicBezTo>
                  <a:cubicBezTo>
                    <a:pt x="150" y="145"/>
                    <a:pt x="145" y="150"/>
                    <a:pt x="139" y="148"/>
                  </a:cubicBezTo>
                  <a:cubicBezTo>
                    <a:pt x="133" y="146"/>
                    <a:pt x="127" y="143"/>
                    <a:pt x="121" y="140"/>
                  </a:cubicBezTo>
                  <a:cubicBezTo>
                    <a:pt x="117" y="137"/>
                    <a:pt x="113" y="135"/>
                    <a:pt x="109" y="132"/>
                  </a:cubicBezTo>
                  <a:cubicBezTo>
                    <a:pt x="106" y="130"/>
                    <a:pt x="104" y="131"/>
                    <a:pt x="102" y="134"/>
                  </a:cubicBezTo>
                  <a:cubicBezTo>
                    <a:pt x="99" y="140"/>
                    <a:pt x="95" y="146"/>
                    <a:pt x="92" y="152"/>
                  </a:cubicBezTo>
                  <a:cubicBezTo>
                    <a:pt x="91" y="155"/>
                    <a:pt x="89" y="157"/>
                    <a:pt x="88" y="159"/>
                  </a:cubicBezTo>
                  <a:cubicBezTo>
                    <a:pt x="84" y="164"/>
                    <a:pt x="79" y="164"/>
                    <a:pt x="75" y="159"/>
                  </a:cubicBezTo>
                  <a:cubicBezTo>
                    <a:pt x="73" y="156"/>
                    <a:pt x="72" y="152"/>
                    <a:pt x="70" y="149"/>
                  </a:cubicBezTo>
                  <a:cubicBezTo>
                    <a:pt x="69" y="146"/>
                    <a:pt x="67" y="143"/>
                    <a:pt x="66" y="140"/>
                  </a:cubicBezTo>
                  <a:cubicBezTo>
                    <a:pt x="64" y="137"/>
                    <a:pt x="62" y="137"/>
                    <a:pt x="59" y="138"/>
                  </a:cubicBezTo>
                  <a:cubicBezTo>
                    <a:pt x="54" y="140"/>
                    <a:pt x="49" y="142"/>
                    <a:pt x="44" y="144"/>
                  </a:cubicBezTo>
                  <a:cubicBezTo>
                    <a:pt x="40" y="146"/>
                    <a:pt x="37" y="147"/>
                    <a:pt x="33" y="148"/>
                  </a:cubicBezTo>
                  <a:cubicBezTo>
                    <a:pt x="30" y="149"/>
                    <a:pt x="26" y="149"/>
                    <a:pt x="24" y="146"/>
                  </a:cubicBezTo>
                  <a:cubicBezTo>
                    <a:pt x="22" y="143"/>
                    <a:pt x="23" y="140"/>
                    <a:pt x="25" y="137"/>
                  </a:cubicBezTo>
                  <a:cubicBezTo>
                    <a:pt x="27" y="133"/>
                    <a:pt x="30" y="130"/>
                    <a:pt x="33" y="127"/>
                  </a:cubicBezTo>
                  <a:cubicBezTo>
                    <a:pt x="35" y="124"/>
                    <a:pt x="38" y="121"/>
                    <a:pt x="39" y="118"/>
                  </a:cubicBezTo>
                  <a:cubicBezTo>
                    <a:pt x="44" y="109"/>
                    <a:pt x="40" y="101"/>
                    <a:pt x="30" y="100"/>
                  </a:cubicBezTo>
                  <a:cubicBezTo>
                    <a:pt x="26" y="99"/>
                    <a:pt x="22" y="99"/>
                    <a:pt x="18" y="99"/>
                  </a:cubicBezTo>
                  <a:cubicBezTo>
                    <a:pt x="18" y="99"/>
                    <a:pt x="18" y="99"/>
                    <a:pt x="18" y="100"/>
                  </a:cubicBezTo>
                  <a:close/>
                  <a:moveTo>
                    <a:pt x="19" y="96"/>
                  </a:moveTo>
                  <a:cubicBezTo>
                    <a:pt x="19" y="95"/>
                    <a:pt x="19" y="95"/>
                    <a:pt x="19" y="95"/>
                  </a:cubicBezTo>
                  <a:cubicBezTo>
                    <a:pt x="23" y="95"/>
                    <a:pt x="26" y="96"/>
                    <a:pt x="30" y="96"/>
                  </a:cubicBezTo>
                  <a:cubicBezTo>
                    <a:pt x="40" y="97"/>
                    <a:pt x="47" y="104"/>
                    <a:pt x="45" y="113"/>
                  </a:cubicBezTo>
                  <a:cubicBezTo>
                    <a:pt x="44" y="118"/>
                    <a:pt x="41" y="122"/>
                    <a:pt x="38" y="126"/>
                  </a:cubicBezTo>
                  <a:cubicBezTo>
                    <a:pt x="35" y="131"/>
                    <a:pt x="31" y="135"/>
                    <a:pt x="28" y="139"/>
                  </a:cubicBezTo>
                  <a:cubicBezTo>
                    <a:pt x="27" y="140"/>
                    <a:pt x="27" y="142"/>
                    <a:pt x="28" y="143"/>
                  </a:cubicBezTo>
                  <a:cubicBezTo>
                    <a:pt x="29" y="144"/>
                    <a:pt x="30" y="145"/>
                    <a:pt x="32" y="144"/>
                  </a:cubicBezTo>
                  <a:cubicBezTo>
                    <a:pt x="35" y="144"/>
                    <a:pt x="38" y="143"/>
                    <a:pt x="40" y="141"/>
                  </a:cubicBezTo>
                  <a:cubicBezTo>
                    <a:pt x="46" y="139"/>
                    <a:pt x="51" y="136"/>
                    <a:pt x="57" y="134"/>
                  </a:cubicBezTo>
                  <a:cubicBezTo>
                    <a:pt x="63" y="132"/>
                    <a:pt x="66" y="133"/>
                    <a:pt x="70" y="139"/>
                  </a:cubicBezTo>
                  <a:cubicBezTo>
                    <a:pt x="72" y="142"/>
                    <a:pt x="73" y="145"/>
                    <a:pt x="75" y="149"/>
                  </a:cubicBezTo>
                  <a:cubicBezTo>
                    <a:pt x="76" y="151"/>
                    <a:pt x="76" y="153"/>
                    <a:pt x="78" y="155"/>
                  </a:cubicBezTo>
                  <a:cubicBezTo>
                    <a:pt x="80" y="160"/>
                    <a:pt x="82" y="160"/>
                    <a:pt x="85" y="156"/>
                  </a:cubicBezTo>
                  <a:cubicBezTo>
                    <a:pt x="87" y="154"/>
                    <a:pt x="88" y="152"/>
                    <a:pt x="89" y="150"/>
                  </a:cubicBezTo>
                  <a:cubicBezTo>
                    <a:pt x="92" y="144"/>
                    <a:pt x="96" y="137"/>
                    <a:pt x="100" y="131"/>
                  </a:cubicBezTo>
                  <a:cubicBezTo>
                    <a:pt x="102" y="127"/>
                    <a:pt x="105" y="126"/>
                    <a:pt x="109" y="128"/>
                  </a:cubicBezTo>
                  <a:cubicBezTo>
                    <a:pt x="113" y="130"/>
                    <a:pt x="117" y="132"/>
                    <a:pt x="120" y="134"/>
                  </a:cubicBezTo>
                  <a:cubicBezTo>
                    <a:pt x="127" y="138"/>
                    <a:pt x="133" y="141"/>
                    <a:pt x="139" y="144"/>
                  </a:cubicBezTo>
                  <a:cubicBezTo>
                    <a:pt x="143" y="146"/>
                    <a:pt x="146" y="143"/>
                    <a:pt x="145" y="139"/>
                  </a:cubicBezTo>
                  <a:cubicBezTo>
                    <a:pt x="144" y="137"/>
                    <a:pt x="144" y="134"/>
                    <a:pt x="143" y="132"/>
                  </a:cubicBezTo>
                  <a:cubicBezTo>
                    <a:pt x="139" y="124"/>
                    <a:pt x="135" y="117"/>
                    <a:pt x="130" y="110"/>
                  </a:cubicBezTo>
                  <a:cubicBezTo>
                    <a:pt x="124" y="102"/>
                    <a:pt x="125" y="95"/>
                    <a:pt x="135" y="91"/>
                  </a:cubicBezTo>
                  <a:cubicBezTo>
                    <a:pt x="137" y="90"/>
                    <a:pt x="139" y="89"/>
                    <a:pt x="141" y="89"/>
                  </a:cubicBezTo>
                  <a:cubicBezTo>
                    <a:pt x="145" y="87"/>
                    <a:pt x="150" y="86"/>
                    <a:pt x="154" y="85"/>
                  </a:cubicBezTo>
                  <a:cubicBezTo>
                    <a:pt x="156" y="84"/>
                    <a:pt x="157" y="82"/>
                    <a:pt x="159" y="81"/>
                  </a:cubicBezTo>
                  <a:cubicBezTo>
                    <a:pt x="157" y="80"/>
                    <a:pt x="156" y="78"/>
                    <a:pt x="154" y="77"/>
                  </a:cubicBezTo>
                  <a:cubicBezTo>
                    <a:pt x="149" y="74"/>
                    <a:pt x="144" y="73"/>
                    <a:pt x="140" y="70"/>
                  </a:cubicBezTo>
                  <a:cubicBezTo>
                    <a:pt x="133" y="66"/>
                    <a:pt x="132" y="62"/>
                    <a:pt x="135" y="56"/>
                  </a:cubicBezTo>
                  <a:cubicBezTo>
                    <a:pt x="136" y="51"/>
                    <a:pt x="139" y="47"/>
                    <a:pt x="141" y="42"/>
                  </a:cubicBezTo>
                  <a:cubicBezTo>
                    <a:pt x="142" y="39"/>
                    <a:pt x="144" y="36"/>
                    <a:pt x="145" y="33"/>
                  </a:cubicBezTo>
                  <a:cubicBezTo>
                    <a:pt x="146" y="28"/>
                    <a:pt x="143" y="25"/>
                    <a:pt x="139" y="27"/>
                  </a:cubicBezTo>
                  <a:cubicBezTo>
                    <a:pt x="137" y="28"/>
                    <a:pt x="135" y="29"/>
                    <a:pt x="133" y="30"/>
                  </a:cubicBezTo>
                  <a:cubicBezTo>
                    <a:pt x="125" y="35"/>
                    <a:pt x="119" y="41"/>
                    <a:pt x="110" y="43"/>
                  </a:cubicBezTo>
                  <a:cubicBezTo>
                    <a:pt x="103" y="45"/>
                    <a:pt x="98" y="43"/>
                    <a:pt x="95" y="36"/>
                  </a:cubicBezTo>
                  <a:cubicBezTo>
                    <a:pt x="94" y="31"/>
                    <a:pt x="93" y="26"/>
                    <a:pt x="92" y="22"/>
                  </a:cubicBezTo>
                  <a:cubicBezTo>
                    <a:pt x="90" y="17"/>
                    <a:pt x="89" y="12"/>
                    <a:pt x="87" y="8"/>
                  </a:cubicBezTo>
                  <a:cubicBezTo>
                    <a:pt x="85" y="3"/>
                    <a:pt x="78" y="3"/>
                    <a:pt x="75" y="8"/>
                  </a:cubicBezTo>
                  <a:cubicBezTo>
                    <a:pt x="75" y="10"/>
                    <a:pt x="74" y="11"/>
                    <a:pt x="74" y="13"/>
                  </a:cubicBezTo>
                  <a:cubicBezTo>
                    <a:pt x="73" y="18"/>
                    <a:pt x="72" y="24"/>
                    <a:pt x="70" y="29"/>
                  </a:cubicBezTo>
                  <a:cubicBezTo>
                    <a:pt x="68" y="35"/>
                    <a:pt x="63" y="39"/>
                    <a:pt x="56" y="38"/>
                  </a:cubicBezTo>
                  <a:cubicBezTo>
                    <a:pt x="52" y="37"/>
                    <a:pt x="48" y="34"/>
                    <a:pt x="44" y="32"/>
                  </a:cubicBezTo>
                  <a:cubicBezTo>
                    <a:pt x="40" y="30"/>
                    <a:pt x="37" y="28"/>
                    <a:pt x="33" y="26"/>
                  </a:cubicBezTo>
                  <a:cubicBezTo>
                    <a:pt x="32" y="26"/>
                    <a:pt x="29" y="26"/>
                    <a:pt x="28" y="27"/>
                  </a:cubicBezTo>
                  <a:cubicBezTo>
                    <a:pt x="27" y="28"/>
                    <a:pt x="27" y="31"/>
                    <a:pt x="27" y="32"/>
                  </a:cubicBezTo>
                  <a:cubicBezTo>
                    <a:pt x="27" y="34"/>
                    <a:pt x="28" y="35"/>
                    <a:pt x="29" y="36"/>
                  </a:cubicBezTo>
                  <a:cubicBezTo>
                    <a:pt x="32" y="40"/>
                    <a:pt x="35" y="44"/>
                    <a:pt x="37" y="48"/>
                  </a:cubicBezTo>
                  <a:cubicBezTo>
                    <a:pt x="40" y="52"/>
                    <a:pt x="42" y="57"/>
                    <a:pt x="44" y="62"/>
                  </a:cubicBezTo>
                  <a:cubicBezTo>
                    <a:pt x="45" y="68"/>
                    <a:pt x="43" y="73"/>
                    <a:pt x="37" y="75"/>
                  </a:cubicBezTo>
                  <a:cubicBezTo>
                    <a:pt x="33" y="77"/>
                    <a:pt x="28" y="78"/>
                    <a:pt x="23" y="79"/>
                  </a:cubicBezTo>
                  <a:cubicBezTo>
                    <a:pt x="18" y="81"/>
                    <a:pt x="13" y="82"/>
                    <a:pt x="8" y="84"/>
                  </a:cubicBezTo>
                  <a:cubicBezTo>
                    <a:pt x="5" y="85"/>
                    <a:pt x="4" y="88"/>
                    <a:pt x="4" y="91"/>
                  </a:cubicBezTo>
                  <a:cubicBezTo>
                    <a:pt x="5" y="93"/>
                    <a:pt x="7" y="94"/>
                    <a:pt x="9" y="95"/>
                  </a:cubicBezTo>
                  <a:cubicBezTo>
                    <a:pt x="12" y="95"/>
                    <a:pt x="16" y="95"/>
                    <a:pt x="19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07" name="Freeform 14">
              <a:extLst>
                <a:ext uri="{FF2B5EF4-FFF2-40B4-BE49-F238E27FC236}">
                  <a16:creationId xmlns:a16="http://schemas.microsoft.com/office/drawing/2014/main" id="{EF56862F-F367-4860-B44A-3AE46A10D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4794" y="2817958"/>
              <a:ext cx="557493" cy="561917"/>
            </a:xfrm>
            <a:custGeom>
              <a:avLst/>
              <a:gdLst>
                <a:gd name="T0" fmla="*/ 155 w 162"/>
                <a:gd name="T1" fmla="*/ 135 h 163"/>
                <a:gd name="T2" fmla="*/ 156 w 162"/>
                <a:gd name="T3" fmla="*/ 139 h 163"/>
                <a:gd name="T4" fmla="*/ 145 w 162"/>
                <a:gd name="T5" fmla="*/ 152 h 163"/>
                <a:gd name="T6" fmla="*/ 139 w 162"/>
                <a:gd name="T7" fmla="*/ 151 h 163"/>
                <a:gd name="T8" fmla="*/ 122 w 162"/>
                <a:gd name="T9" fmla="*/ 163 h 163"/>
                <a:gd name="T10" fmla="*/ 103 w 162"/>
                <a:gd name="T11" fmla="*/ 151 h 163"/>
                <a:gd name="T12" fmla="*/ 97 w 162"/>
                <a:gd name="T13" fmla="*/ 153 h 163"/>
                <a:gd name="T14" fmla="*/ 85 w 162"/>
                <a:gd name="T15" fmla="*/ 139 h 163"/>
                <a:gd name="T16" fmla="*/ 89 w 162"/>
                <a:gd name="T17" fmla="*/ 134 h 163"/>
                <a:gd name="T18" fmla="*/ 79 w 162"/>
                <a:gd name="T19" fmla="*/ 118 h 163"/>
                <a:gd name="T20" fmla="*/ 84 w 162"/>
                <a:gd name="T21" fmla="*/ 104 h 163"/>
                <a:gd name="T22" fmla="*/ 78 w 162"/>
                <a:gd name="T23" fmla="*/ 103 h 163"/>
                <a:gd name="T24" fmla="*/ 71 w 162"/>
                <a:gd name="T25" fmla="*/ 94 h 163"/>
                <a:gd name="T26" fmla="*/ 73 w 162"/>
                <a:gd name="T27" fmla="*/ 88 h 163"/>
                <a:gd name="T28" fmla="*/ 57 w 162"/>
                <a:gd name="T29" fmla="*/ 87 h 163"/>
                <a:gd name="T30" fmla="*/ 46 w 162"/>
                <a:gd name="T31" fmla="*/ 76 h 163"/>
                <a:gd name="T32" fmla="*/ 42 w 162"/>
                <a:gd name="T33" fmla="*/ 81 h 163"/>
                <a:gd name="T34" fmla="*/ 26 w 162"/>
                <a:gd name="T35" fmla="*/ 79 h 163"/>
                <a:gd name="T36" fmla="*/ 25 w 162"/>
                <a:gd name="T37" fmla="*/ 72 h 163"/>
                <a:gd name="T38" fmla="*/ 7 w 162"/>
                <a:gd name="T39" fmla="*/ 65 h 163"/>
                <a:gd name="T40" fmla="*/ 7 w 162"/>
                <a:gd name="T41" fmla="*/ 46 h 163"/>
                <a:gd name="T42" fmla="*/ 2 w 162"/>
                <a:gd name="T43" fmla="*/ 42 h 163"/>
                <a:gd name="T44" fmla="*/ 6 w 162"/>
                <a:gd name="T45" fmla="*/ 25 h 163"/>
                <a:gd name="T46" fmla="*/ 12 w 162"/>
                <a:gd name="T47" fmla="*/ 24 h 163"/>
                <a:gd name="T48" fmla="*/ 20 w 162"/>
                <a:gd name="T49" fmla="*/ 6 h 163"/>
                <a:gd name="T50" fmla="*/ 39 w 162"/>
                <a:gd name="T51" fmla="*/ 8 h 163"/>
                <a:gd name="T52" fmla="*/ 43 w 162"/>
                <a:gd name="T53" fmla="*/ 3 h 163"/>
                <a:gd name="T54" fmla="*/ 57 w 162"/>
                <a:gd name="T55" fmla="*/ 4 h 163"/>
                <a:gd name="T56" fmla="*/ 61 w 162"/>
                <a:gd name="T57" fmla="*/ 10 h 163"/>
                <a:gd name="T58" fmla="*/ 78 w 162"/>
                <a:gd name="T59" fmla="*/ 6 h 163"/>
                <a:gd name="T60" fmla="*/ 90 w 162"/>
                <a:gd name="T61" fmla="*/ 19 h 163"/>
                <a:gd name="T62" fmla="*/ 96 w 162"/>
                <a:gd name="T63" fmla="*/ 16 h 163"/>
                <a:gd name="T64" fmla="*/ 108 w 162"/>
                <a:gd name="T65" fmla="*/ 23 h 163"/>
                <a:gd name="T66" fmla="*/ 108 w 162"/>
                <a:gd name="T67" fmla="*/ 30 h 163"/>
                <a:gd name="T68" fmla="*/ 125 w 162"/>
                <a:gd name="T69" fmla="*/ 35 h 163"/>
                <a:gd name="T70" fmla="*/ 130 w 162"/>
                <a:gd name="T71" fmla="*/ 52 h 163"/>
                <a:gd name="T72" fmla="*/ 137 w 162"/>
                <a:gd name="T73" fmla="*/ 52 h 163"/>
                <a:gd name="T74" fmla="*/ 145 w 162"/>
                <a:gd name="T75" fmla="*/ 64 h 163"/>
                <a:gd name="T76" fmla="*/ 142 w 162"/>
                <a:gd name="T77" fmla="*/ 70 h 163"/>
                <a:gd name="T78" fmla="*/ 155 w 162"/>
                <a:gd name="T79" fmla="*/ 81 h 163"/>
                <a:gd name="T80" fmla="*/ 152 w 162"/>
                <a:gd name="T81" fmla="*/ 99 h 163"/>
                <a:gd name="T82" fmla="*/ 158 w 162"/>
                <a:gd name="T83" fmla="*/ 102 h 163"/>
                <a:gd name="T84" fmla="*/ 160 w 162"/>
                <a:gd name="T85" fmla="*/ 116 h 163"/>
                <a:gd name="T86" fmla="*/ 155 w 162"/>
                <a:gd name="T87" fmla="*/ 120 h 163"/>
                <a:gd name="T88" fmla="*/ 12 w 162"/>
                <a:gd name="T89" fmla="*/ 37 h 163"/>
                <a:gd name="T90" fmla="*/ 91 w 162"/>
                <a:gd name="T91" fmla="*/ 117 h 163"/>
                <a:gd name="T92" fmla="*/ 150 w 162"/>
                <a:gd name="T93" fmla="*/ 12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163">
                  <a:moveTo>
                    <a:pt x="155" y="120"/>
                  </a:moveTo>
                  <a:cubicBezTo>
                    <a:pt x="154" y="124"/>
                    <a:pt x="154" y="128"/>
                    <a:pt x="153" y="131"/>
                  </a:cubicBezTo>
                  <a:cubicBezTo>
                    <a:pt x="152" y="133"/>
                    <a:pt x="153" y="134"/>
                    <a:pt x="155" y="135"/>
                  </a:cubicBezTo>
                  <a:cubicBezTo>
                    <a:pt x="156" y="135"/>
                    <a:pt x="157" y="135"/>
                    <a:pt x="157" y="136"/>
                  </a:cubicBezTo>
                  <a:cubicBezTo>
                    <a:pt x="158" y="137"/>
                    <a:pt x="158" y="138"/>
                    <a:pt x="159" y="139"/>
                  </a:cubicBezTo>
                  <a:cubicBezTo>
                    <a:pt x="158" y="139"/>
                    <a:pt x="157" y="140"/>
                    <a:pt x="156" y="139"/>
                  </a:cubicBezTo>
                  <a:cubicBezTo>
                    <a:pt x="154" y="139"/>
                    <a:pt x="152" y="138"/>
                    <a:pt x="151" y="137"/>
                  </a:cubicBezTo>
                  <a:cubicBezTo>
                    <a:pt x="148" y="141"/>
                    <a:pt x="145" y="144"/>
                    <a:pt x="142" y="148"/>
                  </a:cubicBezTo>
                  <a:cubicBezTo>
                    <a:pt x="143" y="149"/>
                    <a:pt x="144" y="151"/>
                    <a:pt x="145" y="152"/>
                  </a:cubicBezTo>
                  <a:cubicBezTo>
                    <a:pt x="145" y="153"/>
                    <a:pt x="145" y="155"/>
                    <a:pt x="145" y="156"/>
                  </a:cubicBezTo>
                  <a:cubicBezTo>
                    <a:pt x="144" y="155"/>
                    <a:pt x="142" y="155"/>
                    <a:pt x="141" y="155"/>
                  </a:cubicBezTo>
                  <a:cubicBezTo>
                    <a:pt x="140" y="154"/>
                    <a:pt x="139" y="152"/>
                    <a:pt x="139" y="151"/>
                  </a:cubicBezTo>
                  <a:cubicBezTo>
                    <a:pt x="134" y="152"/>
                    <a:pt x="129" y="154"/>
                    <a:pt x="124" y="156"/>
                  </a:cubicBezTo>
                  <a:cubicBezTo>
                    <a:pt x="124" y="157"/>
                    <a:pt x="124" y="159"/>
                    <a:pt x="124" y="160"/>
                  </a:cubicBezTo>
                  <a:cubicBezTo>
                    <a:pt x="124" y="161"/>
                    <a:pt x="123" y="162"/>
                    <a:pt x="122" y="163"/>
                  </a:cubicBezTo>
                  <a:cubicBezTo>
                    <a:pt x="121" y="162"/>
                    <a:pt x="120" y="162"/>
                    <a:pt x="120" y="161"/>
                  </a:cubicBezTo>
                  <a:cubicBezTo>
                    <a:pt x="120" y="159"/>
                    <a:pt x="120" y="157"/>
                    <a:pt x="119" y="156"/>
                  </a:cubicBezTo>
                  <a:cubicBezTo>
                    <a:pt x="114" y="154"/>
                    <a:pt x="109" y="153"/>
                    <a:pt x="103" y="151"/>
                  </a:cubicBezTo>
                  <a:cubicBezTo>
                    <a:pt x="102" y="152"/>
                    <a:pt x="101" y="154"/>
                    <a:pt x="100" y="155"/>
                  </a:cubicBezTo>
                  <a:cubicBezTo>
                    <a:pt x="99" y="156"/>
                    <a:pt x="98" y="156"/>
                    <a:pt x="97" y="156"/>
                  </a:cubicBezTo>
                  <a:cubicBezTo>
                    <a:pt x="97" y="155"/>
                    <a:pt x="96" y="154"/>
                    <a:pt x="97" y="153"/>
                  </a:cubicBezTo>
                  <a:cubicBezTo>
                    <a:pt x="97" y="151"/>
                    <a:pt x="99" y="150"/>
                    <a:pt x="100" y="148"/>
                  </a:cubicBezTo>
                  <a:cubicBezTo>
                    <a:pt x="96" y="145"/>
                    <a:pt x="93" y="141"/>
                    <a:pt x="90" y="137"/>
                  </a:cubicBezTo>
                  <a:cubicBezTo>
                    <a:pt x="89" y="138"/>
                    <a:pt x="87" y="139"/>
                    <a:pt x="85" y="139"/>
                  </a:cubicBezTo>
                  <a:cubicBezTo>
                    <a:pt x="85" y="140"/>
                    <a:pt x="84" y="139"/>
                    <a:pt x="83" y="139"/>
                  </a:cubicBezTo>
                  <a:cubicBezTo>
                    <a:pt x="83" y="138"/>
                    <a:pt x="83" y="137"/>
                    <a:pt x="84" y="136"/>
                  </a:cubicBezTo>
                  <a:cubicBezTo>
                    <a:pt x="86" y="135"/>
                    <a:pt x="87" y="135"/>
                    <a:pt x="89" y="134"/>
                  </a:cubicBezTo>
                  <a:cubicBezTo>
                    <a:pt x="88" y="129"/>
                    <a:pt x="87" y="125"/>
                    <a:pt x="86" y="120"/>
                  </a:cubicBezTo>
                  <a:cubicBezTo>
                    <a:pt x="85" y="120"/>
                    <a:pt x="83" y="121"/>
                    <a:pt x="82" y="120"/>
                  </a:cubicBezTo>
                  <a:cubicBezTo>
                    <a:pt x="81" y="120"/>
                    <a:pt x="80" y="119"/>
                    <a:pt x="79" y="118"/>
                  </a:cubicBezTo>
                  <a:cubicBezTo>
                    <a:pt x="80" y="118"/>
                    <a:pt x="81" y="117"/>
                    <a:pt x="82" y="116"/>
                  </a:cubicBezTo>
                  <a:cubicBezTo>
                    <a:pt x="83" y="116"/>
                    <a:pt x="85" y="116"/>
                    <a:pt x="87" y="116"/>
                  </a:cubicBezTo>
                  <a:cubicBezTo>
                    <a:pt x="86" y="112"/>
                    <a:pt x="85" y="108"/>
                    <a:pt x="84" y="104"/>
                  </a:cubicBezTo>
                  <a:cubicBezTo>
                    <a:pt x="82" y="105"/>
                    <a:pt x="81" y="106"/>
                    <a:pt x="79" y="106"/>
                  </a:cubicBezTo>
                  <a:cubicBezTo>
                    <a:pt x="78" y="106"/>
                    <a:pt x="77" y="106"/>
                    <a:pt x="76" y="106"/>
                  </a:cubicBezTo>
                  <a:cubicBezTo>
                    <a:pt x="76" y="105"/>
                    <a:pt x="77" y="103"/>
                    <a:pt x="78" y="103"/>
                  </a:cubicBezTo>
                  <a:cubicBezTo>
                    <a:pt x="79" y="102"/>
                    <a:pt x="80" y="101"/>
                    <a:pt x="82" y="100"/>
                  </a:cubicBezTo>
                  <a:cubicBezTo>
                    <a:pt x="80" y="97"/>
                    <a:pt x="78" y="94"/>
                    <a:pt x="75" y="90"/>
                  </a:cubicBezTo>
                  <a:cubicBezTo>
                    <a:pt x="74" y="92"/>
                    <a:pt x="72" y="93"/>
                    <a:pt x="71" y="94"/>
                  </a:cubicBezTo>
                  <a:cubicBezTo>
                    <a:pt x="70" y="95"/>
                    <a:pt x="69" y="94"/>
                    <a:pt x="68" y="95"/>
                  </a:cubicBezTo>
                  <a:cubicBezTo>
                    <a:pt x="68" y="94"/>
                    <a:pt x="68" y="92"/>
                    <a:pt x="68" y="92"/>
                  </a:cubicBezTo>
                  <a:cubicBezTo>
                    <a:pt x="69" y="90"/>
                    <a:pt x="71" y="89"/>
                    <a:pt x="73" y="88"/>
                  </a:cubicBezTo>
                  <a:cubicBezTo>
                    <a:pt x="69" y="85"/>
                    <a:pt x="66" y="83"/>
                    <a:pt x="62" y="80"/>
                  </a:cubicBezTo>
                  <a:cubicBezTo>
                    <a:pt x="61" y="82"/>
                    <a:pt x="61" y="84"/>
                    <a:pt x="60" y="85"/>
                  </a:cubicBezTo>
                  <a:cubicBezTo>
                    <a:pt x="59" y="86"/>
                    <a:pt x="58" y="86"/>
                    <a:pt x="57" y="87"/>
                  </a:cubicBezTo>
                  <a:cubicBezTo>
                    <a:pt x="57" y="86"/>
                    <a:pt x="56" y="85"/>
                    <a:pt x="56" y="84"/>
                  </a:cubicBezTo>
                  <a:cubicBezTo>
                    <a:pt x="57" y="82"/>
                    <a:pt x="57" y="81"/>
                    <a:pt x="58" y="79"/>
                  </a:cubicBezTo>
                  <a:cubicBezTo>
                    <a:pt x="54" y="78"/>
                    <a:pt x="51" y="77"/>
                    <a:pt x="46" y="76"/>
                  </a:cubicBezTo>
                  <a:cubicBezTo>
                    <a:pt x="46" y="78"/>
                    <a:pt x="46" y="80"/>
                    <a:pt x="46" y="82"/>
                  </a:cubicBezTo>
                  <a:cubicBezTo>
                    <a:pt x="45" y="82"/>
                    <a:pt x="44" y="83"/>
                    <a:pt x="44" y="84"/>
                  </a:cubicBezTo>
                  <a:cubicBezTo>
                    <a:pt x="43" y="83"/>
                    <a:pt x="42" y="82"/>
                    <a:pt x="42" y="81"/>
                  </a:cubicBezTo>
                  <a:cubicBezTo>
                    <a:pt x="42" y="80"/>
                    <a:pt x="42" y="78"/>
                    <a:pt x="42" y="76"/>
                  </a:cubicBezTo>
                  <a:cubicBezTo>
                    <a:pt x="38" y="76"/>
                    <a:pt x="33" y="75"/>
                    <a:pt x="29" y="74"/>
                  </a:cubicBezTo>
                  <a:cubicBezTo>
                    <a:pt x="28" y="75"/>
                    <a:pt x="27" y="77"/>
                    <a:pt x="26" y="79"/>
                  </a:cubicBezTo>
                  <a:cubicBezTo>
                    <a:pt x="25" y="79"/>
                    <a:pt x="24" y="79"/>
                    <a:pt x="23" y="80"/>
                  </a:cubicBezTo>
                  <a:cubicBezTo>
                    <a:pt x="23" y="79"/>
                    <a:pt x="22" y="78"/>
                    <a:pt x="23" y="77"/>
                  </a:cubicBezTo>
                  <a:cubicBezTo>
                    <a:pt x="23" y="75"/>
                    <a:pt x="24" y="74"/>
                    <a:pt x="25" y="72"/>
                  </a:cubicBezTo>
                  <a:cubicBezTo>
                    <a:pt x="21" y="69"/>
                    <a:pt x="18" y="66"/>
                    <a:pt x="14" y="63"/>
                  </a:cubicBezTo>
                  <a:cubicBezTo>
                    <a:pt x="13" y="64"/>
                    <a:pt x="11" y="65"/>
                    <a:pt x="10" y="65"/>
                  </a:cubicBezTo>
                  <a:cubicBezTo>
                    <a:pt x="9" y="66"/>
                    <a:pt x="8" y="65"/>
                    <a:pt x="7" y="65"/>
                  </a:cubicBezTo>
                  <a:cubicBezTo>
                    <a:pt x="7" y="64"/>
                    <a:pt x="7" y="63"/>
                    <a:pt x="8" y="62"/>
                  </a:cubicBezTo>
                  <a:cubicBezTo>
                    <a:pt x="9" y="61"/>
                    <a:pt x="10" y="60"/>
                    <a:pt x="12" y="59"/>
                  </a:cubicBezTo>
                  <a:cubicBezTo>
                    <a:pt x="10" y="55"/>
                    <a:pt x="9" y="51"/>
                    <a:pt x="7" y="46"/>
                  </a:cubicBezTo>
                  <a:cubicBezTo>
                    <a:pt x="6" y="46"/>
                    <a:pt x="4" y="46"/>
                    <a:pt x="2" y="46"/>
                  </a:cubicBezTo>
                  <a:cubicBezTo>
                    <a:pt x="1" y="46"/>
                    <a:pt x="1" y="45"/>
                    <a:pt x="0" y="44"/>
                  </a:cubicBezTo>
                  <a:cubicBezTo>
                    <a:pt x="0" y="43"/>
                    <a:pt x="1" y="42"/>
                    <a:pt x="2" y="42"/>
                  </a:cubicBezTo>
                  <a:cubicBezTo>
                    <a:pt x="4" y="42"/>
                    <a:pt x="5" y="42"/>
                    <a:pt x="7" y="42"/>
                  </a:cubicBezTo>
                  <a:cubicBezTo>
                    <a:pt x="8" y="37"/>
                    <a:pt x="9" y="33"/>
                    <a:pt x="10" y="28"/>
                  </a:cubicBezTo>
                  <a:cubicBezTo>
                    <a:pt x="9" y="27"/>
                    <a:pt x="7" y="26"/>
                    <a:pt x="6" y="25"/>
                  </a:cubicBezTo>
                  <a:cubicBezTo>
                    <a:pt x="5" y="25"/>
                    <a:pt x="5" y="23"/>
                    <a:pt x="5" y="23"/>
                  </a:cubicBezTo>
                  <a:cubicBezTo>
                    <a:pt x="5" y="22"/>
                    <a:pt x="7" y="22"/>
                    <a:pt x="7" y="22"/>
                  </a:cubicBezTo>
                  <a:cubicBezTo>
                    <a:pt x="9" y="22"/>
                    <a:pt x="11" y="23"/>
                    <a:pt x="12" y="24"/>
                  </a:cubicBezTo>
                  <a:cubicBezTo>
                    <a:pt x="15" y="21"/>
                    <a:pt x="19" y="17"/>
                    <a:pt x="22" y="14"/>
                  </a:cubicBezTo>
                  <a:cubicBezTo>
                    <a:pt x="21" y="13"/>
                    <a:pt x="20" y="12"/>
                    <a:pt x="20" y="10"/>
                  </a:cubicBezTo>
                  <a:cubicBezTo>
                    <a:pt x="19" y="9"/>
                    <a:pt x="20" y="8"/>
                    <a:pt x="20" y="6"/>
                  </a:cubicBezTo>
                  <a:cubicBezTo>
                    <a:pt x="21" y="7"/>
                    <a:pt x="22" y="7"/>
                    <a:pt x="23" y="8"/>
                  </a:cubicBezTo>
                  <a:cubicBezTo>
                    <a:pt x="24" y="9"/>
                    <a:pt x="25" y="11"/>
                    <a:pt x="25" y="12"/>
                  </a:cubicBezTo>
                  <a:cubicBezTo>
                    <a:pt x="30" y="11"/>
                    <a:pt x="34" y="9"/>
                    <a:pt x="39" y="8"/>
                  </a:cubicBezTo>
                  <a:cubicBezTo>
                    <a:pt x="39" y="6"/>
                    <a:pt x="39" y="5"/>
                    <a:pt x="39" y="3"/>
                  </a:cubicBezTo>
                  <a:cubicBezTo>
                    <a:pt x="39" y="2"/>
                    <a:pt x="41" y="1"/>
                    <a:pt x="41" y="0"/>
                  </a:cubicBezTo>
                  <a:cubicBezTo>
                    <a:pt x="42" y="1"/>
                    <a:pt x="43" y="2"/>
                    <a:pt x="43" y="3"/>
                  </a:cubicBezTo>
                  <a:cubicBezTo>
                    <a:pt x="43" y="4"/>
                    <a:pt x="43" y="6"/>
                    <a:pt x="43" y="8"/>
                  </a:cubicBezTo>
                  <a:cubicBezTo>
                    <a:pt x="48" y="9"/>
                    <a:pt x="52" y="9"/>
                    <a:pt x="56" y="9"/>
                  </a:cubicBezTo>
                  <a:cubicBezTo>
                    <a:pt x="57" y="8"/>
                    <a:pt x="57" y="6"/>
                    <a:pt x="57" y="4"/>
                  </a:cubicBezTo>
                  <a:cubicBezTo>
                    <a:pt x="58" y="4"/>
                    <a:pt x="59" y="3"/>
                    <a:pt x="60" y="2"/>
                  </a:cubicBezTo>
                  <a:cubicBezTo>
                    <a:pt x="60" y="3"/>
                    <a:pt x="61" y="4"/>
                    <a:pt x="61" y="5"/>
                  </a:cubicBezTo>
                  <a:cubicBezTo>
                    <a:pt x="61" y="7"/>
                    <a:pt x="61" y="8"/>
                    <a:pt x="61" y="10"/>
                  </a:cubicBezTo>
                  <a:cubicBezTo>
                    <a:pt x="65" y="11"/>
                    <a:pt x="69" y="12"/>
                    <a:pt x="74" y="13"/>
                  </a:cubicBezTo>
                  <a:cubicBezTo>
                    <a:pt x="74" y="11"/>
                    <a:pt x="74" y="10"/>
                    <a:pt x="75" y="8"/>
                  </a:cubicBezTo>
                  <a:cubicBezTo>
                    <a:pt x="76" y="7"/>
                    <a:pt x="77" y="7"/>
                    <a:pt x="78" y="6"/>
                  </a:cubicBezTo>
                  <a:cubicBezTo>
                    <a:pt x="78" y="7"/>
                    <a:pt x="79" y="8"/>
                    <a:pt x="79" y="9"/>
                  </a:cubicBezTo>
                  <a:cubicBezTo>
                    <a:pt x="79" y="11"/>
                    <a:pt x="78" y="13"/>
                    <a:pt x="78" y="14"/>
                  </a:cubicBezTo>
                  <a:cubicBezTo>
                    <a:pt x="82" y="16"/>
                    <a:pt x="86" y="17"/>
                    <a:pt x="90" y="19"/>
                  </a:cubicBezTo>
                  <a:cubicBezTo>
                    <a:pt x="91" y="17"/>
                    <a:pt x="91" y="16"/>
                    <a:pt x="92" y="14"/>
                  </a:cubicBezTo>
                  <a:cubicBezTo>
                    <a:pt x="93" y="14"/>
                    <a:pt x="94" y="14"/>
                    <a:pt x="95" y="13"/>
                  </a:cubicBezTo>
                  <a:cubicBezTo>
                    <a:pt x="95" y="14"/>
                    <a:pt x="96" y="15"/>
                    <a:pt x="96" y="16"/>
                  </a:cubicBezTo>
                  <a:cubicBezTo>
                    <a:pt x="95" y="18"/>
                    <a:pt x="94" y="19"/>
                    <a:pt x="94" y="21"/>
                  </a:cubicBezTo>
                  <a:cubicBezTo>
                    <a:pt x="97" y="23"/>
                    <a:pt x="101" y="26"/>
                    <a:pt x="105" y="28"/>
                  </a:cubicBezTo>
                  <a:cubicBezTo>
                    <a:pt x="106" y="26"/>
                    <a:pt x="107" y="25"/>
                    <a:pt x="108" y="23"/>
                  </a:cubicBezTo>
                  <a:cubicBezTo>
                    <a:pt x="109" y="23"/>
                    <a:pt x="110" y="23"/>
                    <a:pt x="111" y="23"/>
                  </a:cubicBezTo>
                  <a:cubicBezTo>
                    <a:pt x="111" y="24"/>
                    <a:pt x="112" y="25"/>
                    <a:pt x="112" y="25"/>
                  </a:cubicBezTo>
                  <a:cubicBezTo>
                    <a:pt x="111" y="27"/>
                    <a:pt x="109" y="29"/>
                    <a:pt x="108" y="30"/>
                  </a:cubicBezTo>
                  <a:cubicBezTo>
                    <a:pt x="112" y="33"/>
                    <a:pt x="115" y="36"/>
                    <a:pt x="119" y="39"/>
                  </a:cubicBezTo>
                  <a:cubicBezTo>
                    <a:pt x="120" y="37"/>
                    <a:pt x="121" y="36"/>
                    <a:pt x="123" y="35"/>
                  </a:cubicBezTo>
                  <a:cubicBezTo>
                    <a:pt x="123" y="34"/>
                    <a:pt x="124" y="35"/>
                    <a:pt x="125" y="35"/>
                  </a:cubicBezTo>
                  <a:cubicBezTo>
                    <a:pt x="125" y="36"/>
                    <a:pt x="126" y="37"/>
                    <a:pt x="125" y="37"/>
                  </a:cubicBezTo>
                  <a:cubicBezTo>
                    <a:pt x="124" y="39"/>
                    <a:pt x="123" y="40"/>
                    <a:pt x="122" y="42"/>
                  </a:cubicBezTo>
                  <a:cubicBezTo>
                    <a:pt x="125" y="45"/>
                    <a:pt x="127" y="48"/>
                    <a:pt x="130" y="52"/>
                  </a:cubicBezTo>
                  <a:cubicBezTo>
                    <a:pt x="132" y="51"/>
                    <a:pt x="133" y="49"/>
                    <a:pt x="134" y="49"/>
                  </a:cubicBezTo>
                  <a:cubicBezTo>
                    <a:pt x="135" y="48"/>
                    <a:pt x="137" y="49"/>
                    <a:pt x="138" y="49"/>
                  </a:cubicBezTo>
                  <a:cubicBezTo>
                    <a:pt x="137" y="50"/>
                    <a:pt x="137" y="51"/>
                    <a:pt x="137" y="52"/>
                  </a:cubicBezTo>
                  <a:cubicBezTo>
                    <a:pt x="136" y="53"/>
                    <a:pt x="134" y="54"/>
                    <a:pt x="133" y="55"/>
                  </a:cubicBezTo>
                  <a:cubicBezTo>
                    <a:pt x="135" y="59"/>
                    <a:pt x="138" y="62"/>
                    <a:pt x="140" y="66"/>
                  </a:cubicBezTo>
                  <a:cubicBezTo>
                    <a:pt x="142" y="65"/>
                    <a:pt x="143" y="64"/>
                    <a:pt x="145" y="64"/>
                  </a:cubicBezTo>
                  <a:cubicBezTo>
                    <a:pt x="146" y="63"/>
                    <a:pt x="147" y="64"/>
                    <a:pt x="148" y="64"/>
                  </a:cubicBezTo>
                  <a:cubicBezTo>
                    <a:pt x="147" y="65"/>
                    <a:pt x="147" y="66"/>
                    <a:pt x="147" y="67"/>
                  </a:cubicBezTo>
                  <a:cubicBezTo>
                    <a:pt x="145" y="68"/>
                    <a:pt x="144" y="69"/>
                    <a:pt x="142" y="70"/>
                  </a:cubicBezTo>
                  <a:cubicBezTo>
                    <a:pt x="144" y="74"/>
                    <a:pt x="145" y="78"/>
                    <a:pt x="147" y="82"/>
                  </a:cubicBezTo>
                  <a:cubicBezTo>
                    <a:pt x="149" y="81"/>
                    <a:pt x="151" y="81"/>
                    <a:pt x="153" y="80"/>
                  </a:cubicBezTo>
                  <a:cubicBezTo>
                    <a:pt x="153" y="80"/>
                    <a:pt x="154" y="81"/>
                    <a:pt x="155" y="81"/>
                  </a:cubicBezTo>
                  <a:cubicBezTo>
                    <a:pt x="155" y="82"/>
                    <a:pt x="155" y="83"/>
                    <a:pt x="154" y="84"/>
                  </a:cubicBezTo>
                  <a:cubicBezTo>
                    <a:pt x="152" y="85"/>
                    <a:pt x="151" y="85"/>
                    <a:pt x="149" y="86"/>
                  </a:cubicBezTo>
                  <a:cubicBezTo>
                    <a:pt x="150" y="90"/>
                    <a:pt x="151" y="94"/>
                    <a:pt x="152" y="99"/>
                  </a:cubicBezTo>
                  <a:cubicBezTo>
                    <a:pt x="154" y="98"/>
                    <a:pt x="156" y="98"/>
                    <a:pt x="158" y="98"/>
                  </a:cubicBezTo>
                  <a:cubicBezTo>
                    <a:pt x="159" y="98"/>
                    <a:pt x="160" y="99"/>
                    <a:pt x="160" y="99"/>
                  </a:cubicBezTo>
                  <a:cubicBezTo>
                    <a:pt x="160" y="100"/>
                    <a:pt x="159" y="101"/>
                    <a:pt x="158" y="102"/>
                  </a:cubicBezTo>
                  <a:cubicBezTo>
                    <a:pt x="157" y="102"/>
                    <a:pt x="155" y="102"/>
                    <a:pt x="153" y="103"/>
                  </a:cubicBezTo>
                  <a:cubicBezTo>
                    <a:pt x="153" y="107"/>
                    <a:pt x="154" y="111"/>
                    <a:pt x="154" y="116"/>
                  </a:cubicBezTo>
                  <a:cubicBezTo>
                    <a:pt x="156" y="116"/>
                    <a:pt x="158" y="115"/>
                    <a:pt x="160" y="116"/>
                  </a:cubicBezTo>
                  <a:cubicBezTo>
                    <a:pt x="161" y="116"/>
                    <a:pt x="161" y="117"/>
                    <a:pt x="162" y="118"/>
                  </a:cubicBezTo>
                  <a:cubicBezTo>
                    <a:pt x="161" y="118"/>
                    <a:pt x="161" y="119"/>
                    <a:pt x="160" y="120"/>
                  </a:cubicBezTo>
                  <a:cubicBezTo>
                    <a:pt x="158" y="120"/>
                    <a:pt x="156" y="120"/>
                    <a:pt x="155" y="120"/>
                  </a:cubicBezTo>
                  <a:close/>
                  <a:moveTo>
                    <a:pt x="46" y="12"/>
                  </a:moveTo>
                  <a:cubicBezTo>
                    <a:pt x="44" y="12"/>
                    <a:pt x="43" y="12"/>
                    <a:pt x="41" y="12"/>
                  </a:cubicBezTo>
                  <a:cubicBezTo>
                    <a:pt x="27" y="12"/>
                    <a:pt x="14" y="24"/>
                    <a:pt x="12" y="37"/>
                  </a:cubicBezTo>
                  <a:cubicBezTo>
                    <a:pt x="10" y="54"/>
                    <a:pt x="19" y="68"/>
                    <a:pt x="34" y="71"/>
                  </a:cubicBezTo>
                  <a:cubicBezTo>
                    <a:pt x="40" y="72"/>
                    <a:pt x="45" y="72"/>
                    <a:pt x="51" y="73"/>
                  </a:cubicBezTo>
                  <a:cubicBezTo>
                    <a:pt x="73" y="77"/>
                    <a:pt x="88" y="94"/>
                    <a:pt x="91" y="117"/>
                  </a:cubicBezTo>
                  <a:cubicBezTo>
                    <a:pt x="91" y="123"/>
                    <a:pt x="91" y="129"/>
                    <a:pt x="94" y="135"/>
                  </a:cubicBezTo>
                  <a:cubicBezTo>
                    <a:pt x="101" y="147"/>
                    <a:pt x="114" y="154"/>
                    <a:pt x="127" y="150"/>
                  </a:cubicBezTo>
                  <a:cubicBezTo>
                    <a:pt x="140" y="147"/>
                    <a:pt x="150" y="135"/>
                    <a:pt x="150" y="122"/>
                  </a:cubicBezTo>
                  <a:cubicBezTo>
                    <a:pt x="151" y="103"/>
                    <a:pt x="146" y="85"/>
                    <a:pt x="137" y="69"/>
                  </a:cubicBezTo>
                  <a:cubicBezTo>
                    <a:pt x="117" y="34"/>
                    <a:pt x="86" y="15"/>
                    <a:pt x="4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08" name="Freeform 15">
              <a:extLst>
                <a:ext uri="{FF2B5EF4-FFF2-40B4-BE49-F238E27FC236}">
                  <a16:creationId xmlns:a16="http://schemas.microsoft.com/office/drawing/2014/main" id="{30D0A3E9-0078-4529-9FB2-7551EC74F3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1125" y="2565759"/>
              <a:ext cx="559705" cy="559705"/>
            </a:xfrm>
            <a:custGeom>
              <a:avLst/>
              <a:gdLst>
                <a:gd name="T0" fmla="*/ 14 w 162"/>
                <a:gd name="T1" fmla="*/ 91 h 162"/>
                <a:gd name="T2" fmla="*/ 11 w 162"/>
                <a:gd name="T3" fmla="*/ 73 h 162"/>
                <a:gd name="T4" fmla="*/ 5 w 162"/>
                <a:gd name="T5" fmla="*/ 71 h 162"/>
                <a:gd name="T6" fmla="*/ 3 w 162"/>
                <a:gd name="T7" fmla="*/ 55 h 162"/>
                <a:gd name="T8" fmla="*/ 7 w 162"/>
                <a:gd name="T9" fmla="*/ 52 h 162"/>
                <a:gd name="T10" fmla="*/ 4 w 162"/>
                <a:gd name="T11" fmla="*/ 34 h 162"/>
                <a:gd name="T12" fmla="*/ 22 w 162"/>
                <a:gd name="T13" fmla="*/ 22 h 162"/>
                <a:gd name="T14" fmla="*/ 22 w 162"/>
                <a:gd name="T15" fmla="*/ 16 h 162"/>
                <a:gd name="T16" fmla="*/ 36 w 162"/>
                <a:gd name="T17" fmla="*/ 7 h 162"/>
                <a:gd name="T18" fmla="*/ 42 w 162"/>
                <a:gd name="T19" fmla="*/ 10 h 162"/>
                <a:gd name="T20" fmla="*/ 57 w 162"/>
                <a:gd name="T21" fmla="*/ 0 h 162"/>
                <a:gd name="T22" fmla="*/ 72 w 162"/>
                <a:gd name="T23" fmla="*/ 8 h 162"/>
                <a:gd name="T24" fmla="*/ 77 w 162"/>
                <a:gd name="T25" fmla="*/ 3 h 162"/>
                <a:gd name="T26" fmla="*/ 89 w 162"/>
                <a:gd name="T27" fmla="*/ 10 h 162"/>
                <a:gd name="T28" fmla="*/ 95 w 162"/>
                <a:gd name="T29" fmla="*/ 8 h 162"/>
                <a:gd name="T30" fmla="*/ 107 w 162"/>
                <a:gd name="T31" fmla="*/ 14 h 162"/>
                <a:gd name="T32" fmla="*/ 108 w 162"/>
                <a:gd name="T33" fmla="*/ 21 h 162"/>
                <a:gd name="T34" fmla="*/ 125 w 162"/>
                <a:gd name="T35" fmla="*/ 23 h 162"/>
                <a:gd name="T36" fmla="*/ 132 w 162"/>
                <a:gd name="T37" fmla="*/ 39 h 162"/>
                <a:gd name="T38" fmla="*/ 139 w 162"/>
                <a:gd name="T39" fmla="*/ 38 h 162"/>
                <a:gd name="T40" fmla="*/ 148 w 162"/>
                <a:gd name="T41" fmla="*/ 50 h 162"/>
                <a:gd name="T42" fmla="*/ 145 w 162"/>
                <a:gd name="T43" fmla="*/ 56 h 162"/>
                <a:gd name="T44" fmla="*/ 159 w 162"/>
                <a:gd name="T45" fmla="*/ 68 h 162"/>
                <a:gd name="T46" fmla="*/ 154 w 162"/>
                <a:gd name="T47" fmla="*/ 85 h 162"/>
                <a:gd name="T48" fmla="*/ 160 w 162"/>
                <a:gd name="T49" fmla="*/ 88 h 162"/>
                <a:gd name="T50" fmla="*/ 159 w 162"/>
                <a:gd name="T51" fmla="*/ 103 h 162"/>
                <a:gd name="T52" fmla="*/ 153 w 162"/>
                <a:gd name="T53" fmla="*/ 106 h 162"/>
                <a:gd name="T54" fmla="*/ 155 w 162"/>
                <a:gd name="T55" fmla="*/ 124 h 162"/>
                <a:gd name="T56" fmla="*/ 140 w 162"/>
                <a:gd name="T57" fmla="*/ 134 h 162"/>
                <a:gd name="T58" fmla="*/ 141 w 162"/>
                <a:gd name="T59" fmla="*/ 140 h 162"/>
                <a:gd name="T60" fmla="*/ 129 w 162"/>
                <a:gd name="T61" fmla="*/ 150 h 162"/>
                <a:gd name="T62" fmla="*/ 123 w 162"/>
                <a:gd name="T63" fmla="*/ 147 h 162"/>
                <a:gd name="T64" fmla="*/ 110 w 162"/>
                <a:gd name="T65" fmla="*/ 160 h 162"/>
                <a:gd name="T66" fmla="*/ 94 w 162"/>
                <a:gd name="T67" fmla="*/ 155 h 162"/>
                <a:gd name="T68" fmla="*/ 89 w 162"/>
                <a:gd name="T69" fmla="*/ 159 h 162"/>
                <a:gd name="T70" fmla="*/ 74 w 162"/>
                <a:gd name="T71" fmla="*/ 154 h 162"/>
                <a:gd name="T72" fmla="*/ 72 w 162"/>
                <a:gd name="T73" fmla="*/ 148 h 162"/>
                <a:gd name="T74" fmla="*/ 56 w 162"/>
                <a:gd name="T75" fmla="*/ 141 h 162"/>
                <a:gd name="T76" fmla="*/ 54 w 162"/>
                <a:gd name="T77" fmla="*/ 124 h 162"/>
                <a:gd name="T78" fmla="*/ 48 w 162"/>
                <a:gd name="T79" fmla="*/ 123 h 162"/>
                <a:gd name="T80" fmla="*/ 41 w 162"/>
                <a:gd name="T81" fmla="*/ 113 h 162"/>
                <a:gd name="T82" fmla="*/ 43 w 162"/>
                <a:gd name="T83" fmla="*/ 107 h 162"/>
                <a:gd name="T84" fmla="*/ 28 w 162"/>
                <a:gd name="T85" fmla="*/ 104 h 162"/>
                <a:gd name="T86" fmla="*/ 21 w 162"/>
                <a:gd name="T87" fmla="*/ 87 h 162"/>
                <a:gd name="T88" fmla="*/ 12 w 162"/>
                <a:gd name="T89" fmla="*/ 62 h 162"/>
                <a:gd name="T90" fmla="*/ 64 w 162"/>
                <a:gd name="T91" fmla="*/ 132 h 162"/>
                <a:gd name="T92" fmla="*/ 145 w 162"/>
                <a:gd name="T93" fmla="*/ 119 h 162"/>
                <a:gd name="T94" fmla="*/ 49 w 162"/>
                <a:gd name="T9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2" h="162">
                  <a:moveTo>
                    <a:pt x="21" y="87"/>
                  </a:moveTo>
                  <a:cubicBezTo>
                    <a:pt x="20" y="89"/>
                    <a:pt x="19" y="90"/>
                    <a:pt x="17" y="91"/>
                  </a:cubicBezTo>
                  <a:cubicBezTo>
                    <a:pt x="16" y="91"/>
                    <a:pt x="15" y="91"/>
                    <a:pt x="14" y="91"/>
                  </a:cubicBezTo>
                  <a:cubicBezTo>
                    <a:pt x="14" y="90"/>
                    <a:pt x="14" y="89"/>
                    <a:pt x="15" y="88"/>
                  </a:cubicBezTo>
                  <a:cubicBezTo>
                    <a:pt x="15" y="86"/>
                    <a:pt x="17" y="85"/>
                    <a:pt x="18" y="84"/>
                  </a:cubicBezTo>
                  <a:cubicBezTo>
                    <a:pt x="16" y="81"/>
                    <a:pt x="13" y="77"/>
                    <a:pt x="11" y="73"/>
                  </a:cubicBezTo>
                  <a:cubicBezTo>
                    <a:pt x="9" y="74"/>
                    <a:pt x="8" y="75"/>
                    <a:pt x="6" y="75"/>
                  </a:cubicBezTo>
                  <a:cubicBezTo>
                    <a:pt x="5" y="75"/>
                    <a:pt x="4" y="74"/>
                    <a:pt x="3" y="74"/>
                  </a:cubicBezTo>
                  <a:cubicBezTo>
                    <a:pt x="4" y="73"/>
                    <a:pt x="4" y="72"/>
                    <a:pt x="5" y="71"/>
                  </a:cubicBezTo>
                  <a:cubicBezTo>
                    <a:pt x="6" y="70"/>
                    <a:pt x="8" y="70"/>
                    <a:pt x="9" y="69"/>
                  </a:cubicBezTo>
                  <a:cubicBezTo>
                    <a:pt x="9" y="65"/>
                    <a:pt x="8" y="60"/>
                    <a:pt x="7" y="56"/>
                  </a:cubicBezTo>
                  <a:cubicBezTo>
                    <a:pt x="6" y="56"/>
                    <a:pt x="4" y="56"/>
                    <a:pt x="3" y="55"/>
                  </a:cubicBezTo>
                  <a:cubicBezTo>
                    <a:pt x="2" y="55"/>
                    <a:pt x="1" y="54"/>
                    <a:pt x="0" y="53"/>
                  </a:cubicBezTo>
                  <a:cubicBezTo>
                    <a:pt x="1" y="53"/>
                    <a:pt x="2" y="52"/>
                    <a:pt x="3" y="52"/>
                  </a:cubicBezTo>
                  <a:cubicBezTo>
                    <a:pt x="4" y="51"/>
                    <a:pt x="6" y="52"/>
                    <a:pt x="7" y="52"/>
                  </a:cubicBezTo>
                  <a:cubicBezTo>
                    <a:pt x="8" y="47"/>
                    <a:pt x="9" y="43"/>
                    <a:pt x="11" y="39"/>
                  </a:cubicBezTo>
                  <a:cubicBezTo>
                    <a:pt x="9" y="38"/>
                    <a:pt x="7" y="37"/>
                    <a:pt x="6" y="36"/>
                  </a:cubicBezTo>
                  <a:cubicBezTo>
                    <a:pt x="5" y="36"/>
                    <a:pt x="5" y="34"/>
                    <a:pt x="4" y="34"/>
                  </a:cubicBezTo>
                  <a:cubicBezTo>
                    <a:pt x="5" y="33"/>
                    <a:pt x="7" y="32"/>
                    <a:pt x="7" y="33"/>
                  </a:cubicBezTo>
                  <a:cubicBezTo>
                    <a:pt x="9" y="33"/>
                    <a:pt x="11" y="34"/>
                    <a:pt x="12" y="35"/>
                  </a:cubicBezTo>
                  <a:cubicBezTo>
                    <a:pt x="15" y="30"/>
                    <a:pt x="19" y="26"/>
                    <a:pt x="22" y="22"/>
                  </a:cubicBezTo>
                  <a:cubicBezTo>
                    <a:pt x="21" y="21"/>
                    <a:pt x="20" y="20"/>
                    <a:pt x="19" y="19"/>
                  </a:cubicBezTo>
                  <a:cubicBezTo>
                    <a:pt x="18" y="18"/>
                    <a:pt x="18" y="16"/>
                    <a:pt x="18" y="15"/>
                  </a:cubicBezTo>
                  <a:cubicBezTo>
                    <a:pt x="19" y="15"/>
                    <a:pt x="21" y="15"/>
                    <a:pt x="22" y="16"/>
                  </a:cubicBezTo>
                  <a:cubicBezTo>
                    <a:pt x="23" y="17"/>
                    <a:pt x="24" y="18"/>
                    <a:pt x="25" y="19"/>
                  </a:cubicBezTo>
                  <a:cubicBezTo>
                    <a:pt x="29" y="16"/>
                    <a:pt x="34" y="14"/>
                    <a:pt x="38" y="11"/>
                  </a:cubicBezTo>
                  <a:cubicBezTo>
                    <a:pt x="37" y="10"/>
                    <a:pt x="37" y="8"/>
                    <a:pt x="36" y="7"/>
                  </a:cubicBezTo>
                  <a:cubicBezTo>
                    <a:pt x="36" y="6"/>
                    <a:pt x="37" y="4"/>
                    <a:pt x="37" y="3"/>
                  </a:cubicBezTo>
                  <a:cubicBezTo>
                    <a:pt x="38" y="4"/>
                    <a:pt x="39" y="4"/>
                    <a:pt x="40" y="5"/>
                  </a:cubicBezTo>
                  <a:cubicBezTo>
                    <a:pt x="41" y="7"/>
                    <a:pt x="41" y="8"/>
                    <a:pt x="42" y="10"/>
                  </a:cubicBezTo>
                  <a:cubicBezTo>
                    <a:pt x="46" y="9"/>
                    <a:pt x="50" y="8"/>
                    <a:pt x="55" y="7"/>
                  </a:cubicBezTo>
                  <a:cubicBezTo>
                    <a:pt x="55" y="6"/>
                    <a:pt x="55" y="4"/>
                    <a:pt x="55" y="2"/>
                  </a:cubicBezTo>
                  <a:cubicBezTo>
                    <a:pt x="55" y="1"/>
                    <a:pt x="56" y="0"/>
                    <a:pt x="57" y="0"/>
                  </a:cubicBezTo>
                  <a:cubicBezTo>
                    <a:pt x="57" y="0"/>
                    <a:pt x="58" y="1"/>
                    <a:pt x="58" y="2"/>
                  </a:cubicBezTo>
                  <a:cubicBezTo>
                    <a:pt x="59" y="4"/>
                    <a:pt x="59" y="5"/>
                    <a:pt x="59" y="7"/>
                  </a:cubicBezTo>
                  <a:cubicBezTo>
                    <a:pt x="63" y="7"/>
                    <a:pt x="68" y="8"/>
                    <a:pt x="72" y="8"/>
                  </a:cubicBezTo>
                  <a:cubicBezTo>
                    <a:pt x="72" y="6"/>
                    <a:pt x="73" y="4"/>
                    <a:pt x="73" y="3"/>
                  </a:cubicBezTo>
                  <a:cubicBezTo>
                    <a:pt x="73" y="2"/>
                    <a:pt x="75" y="1"/>
                    <a:pt x="75" y="1"/>
                  </a:cubicBezTo>
                  <a:cubicBezTo>
                    <a:pt x="76" y="2"/>
                    <a:pt x="77" y="2"/>
                    <a:pt x="77" y="3"/>
                  </a:cubicBezTo>
                  <a:cubicBezTo>
                    <a:pt x="77" y="5"/>
                    <a:pt x="77" y="7"/>
                    <a:pt x="76" y="9"/>
                  </a:cubicBezTo>
                  <a:cubicBezTo>
                    <a:pt x="80" y="10"/>
                    <a:pt x="84" y="11"/>
                    <a:pt x="87" y="12"/>
                  </a:cubicBezTo>
                  <a:cubicBezTo>
                    <a:pt x="88" y="12"/>
                    <a:pt x="89" y="11"/>
                    <a:pt x="89" y="10"/>
                  </a:cubicBezTo>
                  <a:cubicBezTo>
                    <a:pt x="90" y="9"/>
                    <a:pt x="90" y="8"/>
                    <a:pt x="91" y="7"/>
                  </a:cubicBezTo>
                  <a:cubicBezTo>
                    <a:pt x="91" y="6"/>
                    <a:pt x="93" y="6"/>
                    <a:pt x="93" y="5"/>
                  </a:cubicBezTo>
                  <a:cubicBezTo>
                    <a:pt x="94" y="6"/>
                    <a:pt x="95" y="7"/>
                    <a:pt x="95" y="8"/>
                  </a:cubicBezTo>
                  <a:cubicBezTo>
                    <a:pt x="94" y="10"/>
                    <a:pt x="93" y="11"/>
                    <a:pt x="93" y="13"/>
                  </a:cubicBezTo>
                  <a:cubicBezTo>
                    <a:pt x="97" y="15"/>
                    <a:pt x="100" y="17"/>
                    <a:pt x="105" y="19"/>
                  </a:cubicBezTo>
                  <a:cubicBezTo>
                    <a:pt x="105" y="17"/>
                    <a:pt x="106" y="16"/>
                    <a:pt x="107" y="14"/>
                  </a:cubicBezTo>
                  <a:cubicBezTo>
                    <a:pt x="108" y="14"/>
                    <a:pt x="109" y="13"/>
                    <a:pt x="110" y="13"/>
                  </a:cubicBezTo>
                  <a:cubicBezTo>
                    <a:pt x="110" y="14"/>
                    <a:pt x="111" y="15"/>
                    <a:pt x="111" y="16"/>
                  </a:cubicBezTo>
                  <a:cubicBezTo>
                    <a:pt x="110" y="18"/>
                    <a:pt x="109" y="19"/>
                    <a:pt x="108" y="21"/>
                  </a:cubicBezTo>
                  <a:cubicBezTo>
                    <a:pt x="112" y="23"/>
                    <a:pt x="115" y="25"/>
                    <a:pt x="119" y="28"/>
                  </a:cubicBezTo>
                  <a:cubicBezTo>
                    <a:pt x="120" y="27"/>
                    <a:pt x="121" y="26"/>
                    <a:pt x="122" y="25"/>
                  </a:cubicBezTo>
                  <a:cubicBezTo>
                    <a:pt x="123" y="23"/>
                    <a:pt x="123" y="22"/>
                    <a:pt x="125" y="23"/>
                  </a:cubicBezTo>
                  <a:cubicBezTo>
                    <a:pt x="127" y="24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30"/>
                  </a:cubicBezTo>
                  <a:cubicBezTo>
                    <a:pt x="126" y="33"/>
                    <a:pt x="129" y="36"/>
                    <a:pt x="132" y="39"/>
                  </a:cubicBezTo>
                  <a:cubicBezTo>
                    <a:pt x="134" y="38"/>
                    <a:pt x="135" y="37"/>
                    <a:pt x="136" y="36"/>
                  </a:cubicBezTo>
                  <a:cubicBezTo>
                    <a:pt x="137" y="35"/>
                    <a:pt x="138" y="35"/>
                    <a:pt x="139" y="35"/>
                  </a:cubicBezTo>
                  <a:cubicBezTo>
                    <a:pt x="139" y="36"/>
                    <a:pt x="139" y="38"/>
                    <a:pt x="139" y="38"/>
                  </a:cubicBezTo>
                  <a:cubicBezTo>
                    <a:pt x="138" y="40"/>
                    <a:pt x="136" y="41"/>
                    <a:pt x="135" y="42"/>
                  </a:cubicBezTo>
                  <a:cubicBezTo>
                    <a:pt x="138" y="45"/>
                    <a:pt x="140" y="49"/>
                    <a:pt x="143" y="52"/>
                  </a:cubicBezTo>
                  <a:cubicBezTo>
                    <a:pt x="145" y="52"/>
                    <a:pt x="146" y="50"/>
                    <a:pt x="148" y="50"/>
                  </a:cubicBezTo>
                  <a:cubicBezTo>
                    <a:pt x="149" y="50"/>
                    <a:pt x="150" y="50"/>
                    <a:pt x="151" y="50"/>
                  </a:cubicBezTo>
                  <a:cubicBezTo>
                    <a:pt x="150" y="51"/>
                    <a:pt x="150" y="53"/>
                    <a:pt x="150" y="53"/>
                  </a:cubicBezTo>
                  <a:cubicBezTo>
                    <a:pt x="148" y="54"/>
                    <a:pt x="147" y="55"/>
                    <a:pt x="145" y="56"/>
                  </a:cubicBezTo>
                  <a:cubicBezTo>
                    <a:pt x="147" y="60"/>
                    <a:pt x="149" y="64"/>
                    <a:pt x="151" y="68"/>
                  </a:cubicBezTo>
                  <a:cubicBezTo>
                    <a:pt x="152" y="68"/>
                    <a:pt x="154" y="67"/>
                    <a:pt x="156" y="67"/>
                  </a:cubicBezTo>
                  <a:cubicBezTo>
                    <a:pt x="157" y="67"/>
                    <a:pt x="158" y="68"/>
                    <a:pt x="159" y="68"/>
                  </a:cubicBezTo>
                  <a:cubicBezTo>
                    <a:pt x="158" y="69"/>
                    <a:pt x="158" y="70"/>
                    <a:pt x="157" y="70"/>
                  </a:cubicBezTo>
                  <a:cubicBezTo>
                    <a:pt x="155" y="71"/>
                    <a:pt x="153" y="71"/>
                    <a:pt x="152" y="72"/>
                  </a:cubicBezTo>
                  <a:cubicBezTo>
                    <a:pt x="153" y="76"/>
                    <a:pt x="153" y="81"/>
                    <a:pt x="154" y="85"/>
                  </a:cubicBezTo>
                  <a:cubicBezTo>
                    <a:pt x="156" y="85"/>
                    <a:pt x="158" y="84"/>
                    <a:pt x="159" y="85"/>
                  </a:cubicBezTo>
                  <a:cubicBezTo>
                    <a:pt x="160" y="85"/>
                    <a:pt x="161" y="86"/>
                    <a:pt x="162" y="86"/>
                  </a:cubicBezTo>
                  <a:cubicBezTo>
                    <a:pt x="161" y="87"/>
                    <a:pt x="161" y="88"/>
                    <a:pt x="160" y="88"/>
                  </a:cubicBezTo>
                  <a:cubicBezTo>
                    <a:pt x="158" y="89"/>
                    <a:pt x="156" y="89"/>
                    <a:pt x="155" y="89"/>
                  </a:cubicBezTo>
                  <a:cubicBezTo>
                    <a:pt x="155" y="94"/>
                    <a:pt x="154" y="98"/>
                    <a:pt x="154" y="102"/>
                  </a:cubicBezTo>
                  <a:cubicBezTo>
                    <a:pt x="156" y="103"/>
                    <a:pt x="158" y="103"/>
                    <a:pt x="159" y="103"/>
                  </a:cubicBezTo>
                  <a:cubicBezTo>
                    <a:pt x="160" y="104"/>
                    <a:pt x="161" y="105"/>
                    <a:pt x="161" y="106"/>
                  </a:cubicBezTo>
                  <a:cubicBezTo>
                    <a:pt x="160" y="106"/>
                    <a:pt x="159" y="107"/>
                    <a:pt x="158" y="107"/>
                  </a:cubicBezTo>
                  <a:cubicBezTo>
                    <a:pt x="157" y="107"/>
                    <a:pt x="155" y="107"/>
                    <a:pt x="153" y="106"/>
                  </a:cubicBezTo>
                  <a:cubicBezTo>
                    <a:pt x="152" y="111"/>
                    <a:pt x="151" y="115"/>
                    <a:pt x="149" y="119"/>
                  </a:cubicBezTo>
                  <a:cubicBezTo>
                    <a:pt x="151" y="120"/>
                    <a:pt x="153" y="120"/>
                    <a:pt x="154" y="121"/>
                  </a:cubicBezTo>
                  <a:cubicBezTo>
                    <a:pt x="155" y="122"/>
                    <a:pt x="155" y="123"/>
                    <a:pt x="155" y="124"/>
                  </a:cubicBezTo>
                  <a:cubicBezTo>
                    <a:pt x="154" y="125"/>
                    <a:pt x="153" y="125"/>
                    <a:pt x="152" y="125"/>
                  </a:cubicBezTo>
                  <a:cubicBezTo>
                    <a:pt x="151" y="124"/>
                    <a:pt x="149" y="123"/>
                    <a:pt x="148" y="123"/>
                  </a:cubicBezTo>
                  <a:cubicBezTo>
                    <a:pt x="145" y="126"/>
                    <a:pt x="143" y="130"/>
                    <a:pt x="140" y="134"/>
                  </a:cubicBezTo>
                  <a:cubicBezTo>
                    <a:pt x="141" y="135"/>
                    <a:pt x="143" y="136"/>
                    <a:pt x="144" y="137"/>
                  </a:cubicBezTo>
                  <a:cubicBezTo>
                    <a:pt x="144" y="138"/>
                    <a:pt x="144" y="139"/>
                    <a:pt x="144" y="140"/>
                  </a:cubicBezTo>
                  <a:cubicBezTo>
                    <a:pt x="143" y="140"/>
                    <a:pt x="142" y="141"/>
                    <a:pt x="141" y="140"/>
                  </a:cubicBezTo>
                  <a:cubicBezTo>
                    <a:pt x="140" y="139"/>
                    <a:pt x="139" y="138"/>
                    <a:pt x="137" y="136"/>
                  </a:cubicBezTo>
                  <a:cubicBezTo>
                    <a:pt x="134" y="139"/>
                    <a:pt x="130" y="142"/>
                    <a:pt x="127" y="145"/>
                  </a:cubicBezTo>
                  <a:cubicBezTo>
                    <a:pt x="127" y="146"/>
                    <a:pt x="129" y="148"/>
                    <a:pt x="129" y="150"/>
                  </a:cubicBezTo>
                  <a:cubicBezTo>
                    <a:pt x="129" y="150"/>
                    <a:pt x="129" y="152"/>
                    <a:pt x="128" y="153"/>
                  </a:cubicBezTo>
                  <a:cubicBezTo>
                    <a:pt x="128" y="152"/>
                    <a:pt x="126" y="152"/>
                    <a:pt x="126" y="151"/>
                  </a:cubicBezTo>
                  <a:cubicBezTo>
                    <a:pt x="125" y="150"/>
                    <a:pt x="124" y="148"/>
                    <a:pt x="123" y="147"/>
                  </a:cubicBezTo>
                  <a:cubicBezTo>
                    <a:pt x="119" y="149"/>
                    <a:pt x="115" y="150"/>
                    <a:pt x="111" y="152"/>
                  </a:cubicBezTo>
                  <a:cubicBezTo>
                    <a:pt x="111" y="153"/>
                    <a:pt x="112" y="155"/>
                    <a:pt x="112" y="157"/>
                  </a:cubicBezTo>
                  <a:cubicBezTo>
                    <a:pt x="112" y="158"/>
                    <a:pt x="111" y="159"/>
                    <a:pt x="110" y="160"/>
                  </a:cubicBezTo>
                  <a:cubicBezTo>
                    <a:pt x="110" y="159"/>
                    <a:pt x="108" y="158"/>
                    <a:pt x="108" y="158"/>
                  </a:cubicBezTo>
                  <a:cubicBezTo>
                    <a:pt x="107" y="156"/>
                    <a:pt x="107" y="155"/>
                    <a:pt x="107" y="153"/>
                  </a:cubicBezTo>
                  <a:cubicBezTo>
                    <a:pt x="102" y="153"/>
                    <a:pt x="98" y="154"/>
                    <a:pt x="94" y="155"/>
                  </a:cubicBezTo>
                  <a:cubicBezTo>
                    <a:pt x="93" y="156"/>
                    <a:pt x="93" y="158"/>
                    <a:pt x="93" y="160"/>
                  </a:cubicBezTo>
                  <a:cubicBezTo>
                    <a:pt x="93" y="161"/>
                    <a:pt x="92" y="161"/>
                    <a:pt x="91" y="162"/>
                  </a:cubicBezTo>
                  <a:cubicBezTo>
                    <a:pt x="90" y="161"/>
                    <a:pt x="89" y="160"/>
                    <a:pt x="89" y="159"/>
                  </a:cubicBezTo>
                  <a:cubicBezTo>
                    <a:pt x="89" y="158"/>
                    <a:pt x="89" y="156"/>
                    <a:pt x="89" y="155"/>
                  </a:cubicBezTo>
                  <a:cubicBezTo>
                    <a:pt x="85" y="153"/>
                    <a:pt x="81" y="152"/>
                    <a:pt x="76" y="151"/>
                  </a:cubicBezTo>
                  <a:cubicBezTo>
                    <a:pt x="75" y="151"/>
                    <a:pt x="75" y="153"/>
                    <a:pt x="74" y="154"/>
                  </a:cubicBezTo>
                  <a:cubicBezTo>
                    <a:pt x="73" y="155"/>
                    <a:pt x="73" y="157"/>
                    <a:pt x="70" y="156"/>
                  </a:cubicBezTo>
                  <a:cubicBezTo>
                    <a:pt x="68" y="155"/>
                    <a:pt x="70" y="153"/>
                    <a:pt x="71" y="152"/>
                  </a:cubicBezTo>
                  <a:cubicBezTo>
                    <a:pt x="71" y="150"/>
                    <a:pt x="72" y="149"/>
                    <a:pt x="72" y="148"/>
                  </a:cubicBezTo>
                  <a:cubicBezTo>
                    <a:pt x="69" y="145"/>
                    <a:pt x="66" y="142"/>
                    <a:pt x="63" y="139"/>
                  </a:cubicBezTo>
                  <a:cubicBezTo>
                    <a:pt x="62" y="139"/>
                    <a:pt x="61" y="141"/>
                    <a:pt x="59" y="141"/>
                  </a:cubicBezTo>
                  <a:cubicBezTo>
                    <a:pt x="58" y="141"/>
                    <a:pt x="57" y="141"/>
                    <a:pt x="56" y="141"/>
                  </a:cubicBezTo>
                  <a:cubicBezTo>
                    <a:pt x="56" y="140"/>
                    <a:pt x="56" y="139"/>
                    <a:pt x="57" y="138"/>
                  </a:cubicBezTo>
                  <a:cubicBezTo>
                    <a:pt x="58" y="137"/>
                    <a:pt x="60" y="136"/>
                    <a:pt x="61" y="135"/>
                  </a:cubicBezTo>
                  <a:cubicBezTo>
                    <a:pt x="59" y="131"/>
                    <a:pt x="57" y="128"/>
                    <a:pt x="54" y="124"/>
                  </a:cubicBezTo>
                  <a:cubicBezTo>
                    <a:pt x="53" y="125"/>
                    <a:pt x="51" y="126"/>
                    <a:pt x="50" y="127"/>
                  </a:cubicBezTo>
                  <a:cubicBezTo>
                    <a:pt x="49" y="127"/>
                    <a:pt x="48" y="127"/>
                    <a:pt x="47" y="126"/>
                  </a:cubicBezTo>
                  <a:cubicBezTo>
                    <a:pt x="47" y="125"/>
                    <a:pt x="47" y="124"/>
                    <a:pt x="48" y="123"/>
                  </a:cubicBezTo>
                  <a:cubicBezTo>
                    <a:pt x="49" y="122"/>
                    <a:pt x="51" y="121"/>
                    <a:pt x="52" y="120"/>
                  </a:cubicBezTo>
                  <a:cubicBezTo>
                    <a:pt x="50" y="117"/>
                    <a:pt x="48" y="114"/>
                    <a:pt x="46" y="110"/>
                  </a:cubicBezTo>
                  <a:cubicBezTo>
                    <a:pt x="44" y="111"/>
                    <a:pt x="43" y="113"/>
                    <a:pt x="41" y="113"/>
                  </a:cubicBezTo>
                  <a:cubicBezTo>
                    <a:pt x="40" y="114"/>
                    <a:pt x="39" y="113"/>
                    <a:pt x="38" y="113"/>
                  </a:cubicBezTo>
                  <a:cubicBezTo>
                    <a:pt x="38" y="112"/>
                    <a:pt x="38" y="111"/>
                    <a:pt x="39" y="111"/>
                  </a:cubicBezTo>
                  <a:cubicBezTo>
                    <a:pt x="40" y="109"/>
                    <a:pt x="41" y="108"/>
                    <a:pt x="43" y="107"/>
                  </a:cubicBezTo>
                  <a:cubicBezTo>
                    <a:pt x="40" y="104"/>
                    <a:pt x="37" y="101"/>
                    <a:pt x="34" y="98"/>
                  </a:cubicBezTo>
                  <a:cubicBezTo>
                    <a:pt x="33" y="100"/>
                    <a:pt x="32" y="102"/>
                    <a:pt x="31" y="103"/>
                  </a:cubicBezTo>
                  <a:cubicBezTo>
                    <a:pt x="30" y="103"/>
                    <a:pt x="29" y="103"/>
                    <a:pt x="28" y="104"/>
                  </a:cubicBezTo>
                  <a:cubicBezTo>
                    <a:pt x="28" y="103"/>
                    <a:pt x="28" y="101"/>
                    <a:pt x="28" y="101"/>
                  </a:cubicBezTo>
                  <a:cubicBezTo>
                    <a:pt x="29" y="99"/>
                    <a:pt x="30" y="98"/>
                    <a:pt x="31" y="96"/>
                  </a:cubicBezTo>
                  <a:cubicBezTo>
                    <a:pt x="28" y="93"/>
                    <a:pt x="24" y="90"/>
                    <a:pt x="21" y="87"/>
                  </a:cubicBezTo>
                  <a:close/>
                  <a:moveTo>
                    <a:pt x="12" y="55"/>
                  </a:moveTo>
                  <a:cubicBezTo>
                    <a:pt x="12" y="57"/>
                    <a:pt x="12" y="59"/>
                    <a:pt x="12" y="60"/>
                  </a:cubicBezTo>
                  <a:cubicBezTo>
                    <a:pt x="12" y="61"/>
                    <a:pt x="12" y="61"/>
                    <a:pt x="12" y="62"/>
                  </a:cubicBezTo>
                  <a:cubicBezTo>
                    <a:pt x="14" y="74"/>
                    <a:pt x="22" y="84"/>
                    <a:pt x="32" y="91"/>
                  </a:cubicBezTo>
                  <a:cubicBezTo>
                    <a:pt x="41" y="98"/>
                    <a:pt x="48" y="106"/>
                    <a:pt x="54" y="115"/>
                  </a:cubicBezTo>
                  <a:cubicBezTo>
                    <a:pt x="57" y="121"/>
                    <a:pt x="60" y="126"/>
                    <a:pt x="64" y="132"/>
                  </a:cubicBezTo>
                  <a:cubicBezTo>
                    <a:pt x="70" y="141"/>
                    <a:pt x="77" y="149"/>
                    <a:pt x="88" y="150"/>
                  </a:cubicBezTo>
                  <a:cubicBezTo>
                    <a:pt x="96" y="151"/>
                    <a:pt x="104" y="150"/>
                    <a:pt x="112" y="147"/>
                  </a:cubicBezTo>
                  <a:cubicBezTo>
                    <a:pt x="126" y="142"/>
                    <a:pt x="138" y="133"/>
                    <a:pt x="145" y="119"/>
                  </a:cubicBezTo>
                  <a:cubicBezTo>
                    <a:pt x="155" y="98"/>
                    <a:pt x="152" y="77"/>
                    <a:pt x="141" y="58"/>
                  </a:cubicBezTo>
                  <a:cubicBezTo>
                    <a:pt x="132" y="40"/>
                    <a:pt x="116" y="29"/>
                    <a:pt x="98" y="20"/>
                  </a:cubicBezTo>
                  <a:cubicBezTo>
                    <a:pt x="83" y="13"/>
                    <a:pt x="66" y="9"/>
                    <a:pt x="49" y="12"/>
                  </a:cubicBezTo>
                  <a:cubicBezTo>
                    <a:pt x="28" y="16"/>
                    <a:pt x="12" y="35"/>
                    <a:pt x="12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09" name="Freeform 16">
              <a:extLst>
                <a:ext uri="{FF2B5EF4-FFF2-40B4-BE49-F238E27FC236}">
                  <a16:creationId xmlns:a16="http://schemas.microsoft.com/office/drawing/2014/main" id="{ABBB678A-D1FD-4E8D-966C-18AE97BF30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7401" y="2397626"/>
              <a:ext cx="358388" cy="353964"/>
            </a:xfrm>
            <a:custGeom>
              <a:avLst/>
              <a:gdLst>
                <a:gd name="T0" fmla="*/ 59 w 104"/>
                <a:gd name="T1" fmla="*/ 5 h 103"/>
                <a:gd name="T2" fmla="*/ 50 w 104"/>
                <a:gd name="T3" fmla="*/ 16 h 103"/>
                <a:gd name="T4" fmla="*/ 57 w 104"/>
                <a:gd name="T5" fmla="*/ 21 h 103"/>
                <a:gd name="T6" fmla="*/ 61 w 104"/>
                <a:gd name="T7" fmla="*/ 28 h 103"/>
                <a:gd name="T8" fmla="*/ 37 w 104"/>
                <a:gd name="T9" fmla="*/ 23 h 103"/>
                <a:gd name="T10" fmla="*/ 36 w 104"/>
                <a:gd name="T11" fmla="*/ 40 h 103"/>
                <a:gd name="T12" fmla="*/ 27 w 104"/>
                <a:gd name="T13" fmla="*/ 51 h 103"/>
                <a:gd name="T14" fmla="*/ 24 w 104"/>
                <a:gd name="T15" fmla="*/ 60 h 103"/>
                <a:gd name="T16" fmla="*/ 31 w 104"/>
                <a:gd name="T17" fmla="*/ 69 h 103"/>
                <a:gd name="T18" fmla="*/ 45 w 104"/>
                <a:gd name="T19" fmla="*/ 69 h 103"/>
                <a:gd name="T20" fmla="*/ 39 w 104"/>
                <a:gd name="T21" fmla="*/ 57 h 103"/>
                <a:gd name="T22" fmla="*/ 41 w 104"/>
                <a:gd name="T23" fmla="*/ 52 h 103"/>
                <a:gd name="T24" fmla="*/ 69 w 104"/>
                <a:gd name="T25" fmla="*/ 49 h 103"/>
                <a:gd name="T26" fmla="*/ 51 w 104"/>
                <a:gd name="T27" fmla="*/ 33 h 103"/>
                <a:gd name="T28" fmla="*/ 56 w 104"/>
                <a:gd name="T29" fmla="*/ 33 h 103"/>
                <a:gd name="T30" fmla="*/ 60 w 104"/>
                <a:gd name="T31" fmla="*/ 23 h 103"/>
                <a:gd name="T32" fmla="*/ 65 w 104"/>
                <a:gd name="T33" fmla="*/ 20 h 103"/>
                <a:gd name="T34" fmla="*/ 75 w 104"/>
                <a:gd name="T35" fmla="*/ 25 h 103"/>
                <a:gd name="T36" fmla="*/ 91 w 104"/>
                <a:gd name="T37" fmla="*/ 32 h 103"/>
                <a:gd name="T38" fmla="*/ 79 w 104"/>
                <a:gd name="T39" fmla="*/ 12 h 103"/>
                <a:gd name="T40" fmla="*/ 90 w 104"/>
                <a:gd name="T41" fmla="*/ 13 h 103"/>
                <a:gd name="T42" fmla="*/ 104 w 104"/>
                <a:gd name="T43" fmla="*/ 49 h 103"/>
                <a:gd name="T44" fmla="*/ 71 w 104"/>
                <a:gd name="T45" fmla="*/ 90 h 103"/>
                <a:gd name="T46" fmla="*/ 18 w 104"/>
                <a:gd name="T47" fmla="*/ 85 h 103"/>
                <a:gd name="T48" fmla="*/ 17 w 104"/>
                <a:gd name="T49" fmla="*/ 73 h 103"/>
                <a:gd name="T50" fmla="*/ 44 w 104"/>
                <a:gd name="T51" fmla="*/ 77 h 103"/>
                <a:gd name="T52" fmla="*/ 23 w 104"/>
                <a:gd name="T53" fmla="*/ 67 h 103"/>
                <a:gd name="T54" fmla="*/ 22 w 104"/>
                <a:gd name="T55" fmla="*/ 41 h 103"/>
                <a:gd name="T56" fmla="*/ 14 w 104"/>
                <a:gd name="T57" fmla="*/ 60 h 103"/>
                <a:gd name="T58" fmla="*/ 16 w 104"/>
                <a:gd name="T59" fmla="*/ 62 h 103"/>
                <a:gd name="T60" fmla="*/ 14 w 104"/>
                <a:gd name="T61" fmla="*/ 34 h 103"/>
                <a:gd name="T62" fmla="*/ 56 w 104"/>
                <a:gd name="T63" fmla="*/ 0 h 103"/>
                <a:gd name="T64" fmla="*/ 62 w 104"/>
                <a:gd name="T65" fmla="*/ 4 h 103"/>
                <a:gd name="T66" fmla="*/ 24 w 104"/>
                <a:gd name="T67" fmla="*/ 13 h 103"/>
                <a:gd name="T68" fmla="*/ 30 w 104"/>
                <a:gd name="T69" fmla="*/ 39 h 103"/>
                <a:gd name="T70" fmla="*/ 49 w 104"/>
                <a:gd name="T71" fmla="*/ 67 h 103"/>
                <a:gd name="T72" fmla="*/ 75 w 104"/>
                <a:gd name="T73" fmla="*/ 71 h 103"/>
                <a:gd name="T74" fmla="*/ 49 w 104"/>
                <a:gd name="T75" fmla="*/ 67 h 103"/>
                <a:gd name="T76" fmla="*/ 74 w 104"/>
                <a:gd name="T77" fmla="*/ 80 h 103"/>
                <a:gd name="T78" fmla="*/ 76 w 104"/>
                <a:gd name="T79" fmla="*/ 87 h 103"/>
                <a:gd name="T80" fmla="*/ 79 w 104"/>
                <a:gd name="T81" fmla="*/ 60 h 103"/>
                <a:gd name="T82" fmla="*/ 84 w 104"/>
                <a:gd name="T83" fmla="*/ 37 h 103"/>
                <a:gd name="T84" fmla="*/ 64 w 104"/>
                <a:gd name="T85" fmla="*/ 33 h 103"/>
                <a:gd name="T86" fmla="*/ 72 w 104"/>
                <a:gd name="T87" fmla="*/ 47 h 103"/>
                <a:gd name="T88" fmla="*/ 87 w 104"/>
                <a:gd name="T89" fmla="*/ 36 h 103"/>
                <a:gd name="T90" fmla="*/ 87 w 104"/>
                <a:gd name="T91" fmla="*/ 58 h 103"/>
                <a:gd name="T92" fmla="*/ 100 w 104"/>
                <a:gd name="T93" fmla="*/ 47 h 103"/>
                <a:gd name="T94" fmla="*/ 68 w 104"/>
                <a:gd name="T95" fmla="*/ 82 h 103"/>
                <a:gd name="T96" fmla="*/ 42 w 104"/>
                <a:gd name="T97" fmla="*/ 88 h 103"/>
                <a:gd name="T98" fmla="*/ 68 w 104"/>
                <a:gd name="T99" fmla="*/ 8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103">
                  <a:moveTo>
                    <a:pt x="62" y="4"/>
                  </a:moveTo>
                  <a:cubicBezTo>
                    <a:pt x="62" y="6"/>
                    <a:pt x="60" y="5"/>
                    <a:pt x="59" y="5"/>
                  </a:cubicBezTo>
                  <a:cubicBezTo>
                    <a:pt x="52" y="2"/>
                    <a:pt x="46" y="5"/>
                    <a:pt x="42" y="12"/>
                  </a:cubicBezTo>
                  <a:cubicBezTo>
                    <a:pt x="44" y="14"/>
                    <a:pt x="46" y="16"/>
                    <a:pt x="50" y="16"/>
                  </a:cubicBezTo>
                  <a:cubicBezTo>
                    <a:pt x="52" y="16"/>
                    <a:pt x="54" y="17"/>
                    <a:pt x="55" y="18"/>
                  </a:cubicBezTo>
                  <a:cubicBezTo>
                    <a:pt x="56" y="19"/>
                    <a:pt x="57" y="20"/>
                    <a:pt x="57" y="21"/>
                  </a:cubicBezTo>
                  <a:cubicBezTo>
                    <a:pt x="58" y="23"/>
                    <a:pt x="59" y="24"/>
                    <a:pt x="59" y="25"/>
                  </a:cubicBezTo>
                  <a:cubicBezTo>
                    <a:pt x="60" y="26"/>
                    <a:pt x="60" y="27"/>
                    <a:pt x="61" y="28"/>
                  </a:cubicBezTo>
                  <a:cubicBezTo>
                    <a:pt x="58" y="26"/>
                    <a:pt x="55" y="23"/>
                    <a:pt x="52" y="21"/>
                  </a:cubicBezTo>
                  <a:cubicBezTo>
                    <a:pt x="47" y="18"/>
                    <a:pt x="42" y="19"/>
                    <a:pt x="37" y="23"/>
                  </a:cubicBezTo>
                  <a:cubicBezTo>
                    <a:pt x="33" y="27"/>
                    <a:pt x="31" y="32"/>
                    <a:pt x="33" y="38"/>
                  </a:cubicBezTo>
                  <a:cubicBezTo>
                    <a:pt x="34" y="39"/>
                    <a:pt x="35" y="40"/>
                    <a:pt x="36" y="40"/>
                  </a:cubicBezTo>
                  <a:cubicBezTo>
                    <a:pt x="36" y="43"/>
                    <a:pt x="34" y="44"/>
                    <a:pt x="32" y="46"/>
                  </a:cubicBezTo>
                  <a:cubicBezTo>
                    <a:pt x="30" y="47"/>
                    <a:pt x="28" y="49"/>
                    <a:pt x="27" y="51"/>
                  </a:cubicBezTo>
                  <a:cubicBezTo>
                    <a:pt x="25" y="52"/>
                    <a:pt x="25" y="54"/>
                    <a:pt x="23" y="55"/>
                  </a:cubicBezTo>
                  <a:cubicBezTo>
                    <a:pt x="21" y="55"/>
                    <a:pt x="22" y="58"/>
                    <a:pt x="24" y="60"/>
                  </a:cubicBezTo>
                  <a:cubicBezTo>
                    <a:pt x="24" y="58"/>
                    <a:pt x="24" y="57"/>
                    <a:pt x="24" y="56"/>
                  </a:cubicBezTo>
                  <a:cubicBezTo>
                    <a:pt x="24" y="62"/>
                    <a:pt x="26" y="66"/>
                    <a:pt x="31" y="69"/>
                  </a:cubicBezTo>
                  <a:cubicBezTo>
                    <a:pt x="34" y="71"/>
                    <a:pt x="37" y="71"/>
                    <a:pt x="40" y="71"/>
                  </a:cubicBezTo>
                  <a:cubicBezTo>
                    <a:pt x="42" y="71"/>
                    <a:pt x="45" y="70"/>
                    <a:pt x="45" y="69"/>
                  </a:cubicBezTo>
                  <a:cubicBezTo>
                    <a:pt x="45" y="67"/>
                    <a:pt x="44" y="65"/>
                    <a:pt x="43" y="63"/>
                  </a:cubicBezTo>
                  <a:cubicBezTo>
                    <a:pt x="42" y="61"/>
                    <a:pt x="39" y="59"/>
                    <a:pt x="39" y="57"/>
                  </a:cubicBezTo>
                  <a:cubicBezTo>
                    <a:pt x="37" y="54"/>
                    <a:pt x="37" y="51"/>
                    <a:pt x="36" y="47"/>
                  </a:cubicBezTo>
                  <a:cubicBezTo>
                    <a:pt x="40" y="48"/>
                    <a:pt x="40" y="50"/>
                    <a:pt x="41" y="52"/>
                  </a:cubicBezTo>
                  <a:cubicBezTo>
                    <a:pt x="42" y="60"/>
                    <a:pt x="49" y="64"/>
                    <a:pt x="56" y="63"/>
                  </a:cubicBezTo>
                  <a:cubicBezTo>
                    <a:pt x="63" y="63"/>
                    <a:pt x="69" y="56"/>
                    <a:pt x="69" y="49"/>
                  </a:cubicBezTo>
                  <a:cubicBezTo>
                    <a:pt x="69" y="42"/>
                    <a:pt x="63" y="37"/>
                    <a:pt x="56" y="36"/>
                  </a:cubicBezTo>
                  <a:cubicBezTo>
                    <a:pt x="54" y="35"/>
                    <a:pt x="53" y="34"/>
                    <a:pt x="51" y="33"/>
                  </a:cubicBezTo>
                  <a:cubicBezTo>
                    <a:pt x="51" y="33"/>
                    <a:pt x="51" y="32"/>
                    <a:pt x="52" y="32"/>
                  </a:cubicBezTo>
                  <a:cubicBezTo>
                    <a:pt x="53" y="32"/>
                    <a:pt x="55" y="33"/>
                    <a:pt x="56" y="33"/>
                  </a:cubicBezTo>
                  <a:cubicBezTo>
                    <a:pt x="58" y="33"/>
                    <a:pt x="60" y="33"/>
                    <a:pt x="60" y="32"/>
                  </a:cubicBezTo>
                  <a:cubicBezTo>
                    <a:pt x="63" y="27"/>
                    <a:pt x="63" y="27"/>
                    <a:pt x="60" y="23"/>
                  </a:cubicBezTo>
                  <a:cubicBezTo>
                    <a:pt x="61" y="21"/>
                    <a:pt x="62" y="20"/>
                    <a:pt x="63" y="18"/>
                  </a:cubicBezTo>
                  <a:cubicBezTo>
                    <a:pt x="64" y="18"/>
                    <a:pt x="64" y="19"/>
                    <a:pt x="65" y="20"/>
                  </a:cubicBezTo>
                  <a:cubicBezTo>
                    <a:pt x="65" y="21"/>
                    <a:pt x="65" y="23"/>
                    <a:pt x="65" y="24"/>
                  </a:cubicBezTo>
                  <a:cubicBezTo>
                    <a:pt x="68" y="24"/>
                    <a:pt x="72" y="24"/>
                    <a:pt x="75" y="25"/>
                  </a:cubicBezTo>
                  <a:cubicBezTo>
                    <a:pt x="77" y="25"/>
                    <a:pt x="80" y="27"/>
                    <a:pt x="82" y="29"/>
                  </a:cubicBezTo>
                  <a:cubicBezTo>
                    <a:pt x="85" y="31"/>
                    <a:pt x="87" y="32"/>
                    <a:pt x="91" y="32"/>
                  </a:cubicBezTo>
                  <a:cubicBezTo>
                    <a:pt x="93" y="28"/>
                    <a:pt x="93" y="23"/>
                    <a:pt x="91" y="19"/>
                  </a:cubicBezTo>
                  <a:cubicBezTo>
                    <a:pt x="88" y="14"/>
                    <a:pt x="84" y="12"/>
                    <a:pt x="79" y="12"/>
                  </a:cubicBezTo>
                  <a:cubicBezTo>
                    <a:pt x="76" y="12"/>
                    <a:pt x="74" y="12"/>
                    <a:pt x="73" y="9"/>
                  </a:cubicBezTo>
                  <a:cubicBezTo>
                    <a:pt x="78" y="7"/>
                    <a:pt x="85" y="8"/>
                    <a:pt x="90" y="13"/>
                  </a:cubicBezTo>
                  <a:cubicBezTo>
                    <a:pt x="97" y="18"/>
                    <a:pt x="97" y="26"/>
                    <a:pt x="94" y="34"/>
                  </a:cubicBezTo>
                  <a:cubicBezTo>
                    <a:pt x="100" y="37"/>
                    <a:pt x="104" y="42"/>
                    <a:pt x="104" y="49"/>
                  </a:cubicBezTo>
                  <a:cubicBezTo>
                    <a:pt x="104" y="57"/>
                    <a:pt x="101" y="62"/>
                    <a:pt x="95" y="65"/>
                  </a:cubicBezTo>
                  <a:cubicBezTo>
                    <a:pt x="99" y="84"/>
                    <a:pt x="88" y="95"/>
                    <a:pt x="71" y="90"/>
                  </a:cubicBezTo>
                  <a:cubicBezTo>
                    <a:pt x="64" y="101"/>
                    <a:pt x="48" y="103"/>
                    <a:pt x="38" y="90"/>
                  </a:cubicBezTo>
                  <a:cubicBezTo>
                    <a:pt x="31" y="92"/>
                    <a:pt x="23" y="92"/>
                    <a:pt x="18" y="85"/>
                  </a:cubicBezTo>
                  <a:cubicBezTo>
                    <a:pt x="13" y="81"/>
                    <a:pt x="12" y="75"/>
                    <a:pt x="14" y="68"/>
                  </a:cubicBezTo>
                  <a:cubicBezTo>
                    <a:pt x="16" y="69"/>
                    <a:pt x="17" y="71"/>
                    <a:pt x="17" y="73"/>
                  </a:cubicBezTo>
                  <a:cubicBezTo>
                    <a:pt x="16" y="80"/>
                    <a:pt x="22" y="86"/>
                    <a:pt x="29" y="87"/>
                  </a:cubicBezTo>
                  <a:cubicBezTo>
                    <a:pt x="36" y="88"/>
                    <a:pt x="42" y="84"/>
                    <a:pt x="44" y="77"/>
                  </a:cubicBezTo>
                  <a:cubicBezTo>
                    <a:pt x="44" y="76"/>
                    <a:pt x="44" y="76"/>
                    <a:pt x="45" y="74"/>
                  </a:cubicBezTo>
                  <a:cubicBezTo>
                    <a:pt x="35" y="77"/>
                    <a:pt x="28" y="74"/>
                    <a:pt x="23" y="67"/>
                  </a:cubicBezTo>
                  <a:cubicBezTo>
                    <a:pt x="18" y="59"/>
                    <a:pt x="20" y="51"/>
                    <a:pt x="27" y="43"/>
                  </a:cubicBezTo>
                  <a:cubicBezTo>
                    <a:pt x="25" y="43"/>
                    <a:pt x="24" y="42"/>
                    <a:pt x="22" y="41"/>
                  </a:cubicBezTo>
                  <a:cubicBezTo>
                    <a:pt x="20" y="40"/>
                    <a:pt x="18" y="39"/>
                    <a:pt x="17" y="37"/>
                  </a:cubicBezTo>
                  <a:cubicBezTo>
                    <a:pt x="8" y="41"/>
                    <a:pt x="6" y="54"/>
                    <a:pt x="14" y="60"/>
                  </a:cubicBezTo>
                  <a:cubicBezTo>
                    <a:pt x="15" y="61"/>
                    <a:pt x="15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3"/>
                    <a:pt x="14" y="63"/>
                    <a:pt x="13" y="64"/>
                  </a:cubicBezTo>
                  <a:cubicBezTo>
                    <a:pt x="4" y="59"/>
                    <a:pt x="0" y="43"/>
                    <a:pt x="14" y="34"/>
                  </a:cubicBezTo>
                  <a:cubicBezTo>
                    <a:pt x="9" y="16"/>
                    <a:pt x="20" y="6"/>
                    <a:pt x="39" y="9"/>
                  </a:cubicBezTo>
                  <a:cubicBezTo>
                    <a:pt x="43" y="3"/>
                    <a:pt x="48" y="0"/>
                    <a:pt x="56" y="0"/>
                  </a:cubicBezTo>
                  <a:cubicBezTo>
                    <a:pt x="59" y="0"/>
                    <a:pt x="61" y="0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lose/>
                  <a:moveTo>
                    <a:pt x="41" y="17"/>
                  </a:moveTo>
                  <a:cubicBezTo>
                    <a:pt x="36" y="11"/>
                    <a:pt x="30" y="10"/>
                    <a:pt x="24" y="13"/>
                  </a:cubicBezTo>
                  <a:cubicBezTo>
                    <a:pt x="18" y="17"/>
                    <a:pt x="16" y="23"/>
                    <a:pt x="17" y="29"/>
                  </a:cubicBezTo>
                  <a:cubicBezTo>
                    <a:pt x="19" y="35"/>
                    <a:pt x="24" y="39"/>
                    <a:pt x="30" y="39"/>
                  </a:cubicBezTo>
                  <a:cubicBezTo>
                    <a:pt x="27" y="29"/>
                    <a:pt x="31" y="21"/>
                    <a:pt x="41" y="17"/>
                  </a:cubicBezTo>
                  <a:close/>
                  <a:moveTo>
                    <a:pt x="49" y="67"/>
                  </a:moveTo>
                  <a:cubicBezTo>
                    <a:pt x="50" y="74"/>
                    <a:pt x="54" y="79"/>
                    <a:pt x="61" y="79"/>
                  </a:cubicBezTo>
                  <a:cubicBezTo>
                    <a:pt x="67" y="80"/>
                    <a:pt x="73" y="77"/>
                    <a:pt x="75" y="71"/>
                  </a:cubicBezTo>
                  <a:cubicBezTo>
                    <a:pt x="78" y="65"/>
                    <a:pt x="76" y="60"/>
                    <a:pt x="72" y="55"/>
                  </a:cubicBezTo>
                  <a:cubicBezTo>
                    <a:pt x="65" y="66"/>
                    <a:pt x="62" y="67"/>
                    <a:pt x="49" y="67"/>
                  </a:cubicBezTo>
                  <a:close/>
                  <a:moveTo>
                    <a:pt x="79" y="60"/>
                  </a:moveTo>
                  <a:cubicBezTo>
                    <a:pt x="81" y="68"/>
                    <a:pt x="80" y="74"/>
                    <a:pt x="74" y="80"/>
                  </a:cubicBezTo>
                  <a:cubicBezTo>
                    <a:pt x="72" y="81"/>
                    <a:pt x="72" y="83"/>
                    <a:pt x="72" y="85"/>
                  </a:cubicBezTo>
                  <a:cubicBezTo>
                    <a:pt x="72" y="86"/>
                    <a:pt x="74" y="87"/>
                    <a:pt x="76" y="87"/>
                  </a:cubicBezTo>
                  <a:cubicBezTo>
                    <a:pt x="84" y="89"/>
                    <a:pt x="91" y="83"/>
                    <a:pt x="92" y="75"/>
                  </a:cubicBezTo>
                  <a:cubicBezTo>
                    <a:pt x="93" y="68"/>
                    <a:pt x="88" y="61"/>
                    <a:pt x="79" y="60"/>
                  </a:cubicBezTo>
                  <a:close/>
                  <a:moveTo>
                    <a:pt x="77" y="54"/>
                  </a:moveTo>
                  <a:cubicBezTo>
                    <a:pt x="83" y="50"/>
                    <a:pt x="86" y="44"/>
                    <a:pt x="84" y="37"/>
                  </a:cubicBezTo>
                  <a:cubicBezTo>
                    <a:pt x="81" y="31"/>
                    <a:pt x="75" y="27"/>
                    <a:pt x="69" y="28"/>
                  </a:cubicBezTo>
                  <a:cubicBezTo>
                    <a:pt x="64" y="28"/>
                    <a:pt x="64" y="29"/>
                    <a:pt x="64" y="33"/>
                  </a:cubicBezTo>
                  <a:cubicBezTo>
                    <a:pt x="64" y="34"/>
                    <a:pt x="65" y="35"/>
                    <a:pt x="66" y="36"/>
                  </a:cubicBezTo>
                  <a:cubicBezTo>
                    <a:pt x="69" y="39"/>
                    <a:pt x="72" y="42"/>
                    <a:pt x="72" y="47"/>
                  </a:cubicBezTo>
                  <a:cubicBezTo>
                    <a:pt x="72" y="50"/>
                    <a:pt x="74" y="52"/>
                    <a:pt x="77" y="54"/>
                  </a:cubicBezTo>
                  <a:close/>
                  <a:moveTo>
                    <a:pt x="87" y="36"/>
                  </a:moveTo>
                  <a:cubicBezTo>
                    <a:pt x="89" y="44"/>
                    <a:pt x="88" y="50"/>
                    <a:pt x="81" y="56"/>
                  </a:cubicBezTo>
                  <a:cubicBezTo>
                    <a:pt x="84" y="57"/>
                    <a:pt x="86" y="57"/>
                    <a:pt x="87" y="58"/>
                  </a:cubicBezTo>
                  <a:cubicBezTo>
                    <a:pt x="89" y="59"/>
                    <a:pt x="91" y="61"/>
                    <a:pt x="92" y="62"/>
                  </a:cubicBezTo>
                  <a:cubicBezTo>
                    <a:pt x="99" y="58"/>
                    <a:pt x="101" y="53"/>
                    <a:pt x="100" y="47"/>
                  </a:cubicBezTo>
                  <a:cubicBezTo>
                    <a:pt x="99" y="41"/>
                    <a:pt x="94" y="37"/>
                    <a:pt x="87" y="36"/>
                  </a:cubicBezTo>
                  <a:close/>
                  <a:moveTo>
                    <a:pt x="68" y="82"/>
                  </a:moveTo>
                  <a:cubicBezTo>
                    <a:pt x="60" y="84"/>
                    <a:pt x="54" y="82"/>
                    <a:pt x="49" y="77"/>
                  </a:cubicBezTo>
                  <a:cubicBezTo>
                    <a:pt x="47" y="81"/>
                    <a:pt x="45" y="84"/>
                    <a:pt x="42" y="88"/>
                  </a:cubicBezTo>
                  <a:cubicBezTo>
                    <a:pt x="46" y="94"/>
                    <a:pt x="52" y="96"/>
                    <a:pt x="58" y="95"/>
                  </a:cubicBezTo>
                  <a:cubicBezTo>
                    <a:pt x="64" y="93"/>
                    <a:pt x="68" y="88"/>
                    <a:pt x="6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10" name="Freeform 17">
              <a:extLst>
                <a:ext uri="{FF2B5EF4-FFF2-40B4-BE49-F238E27FC236}">
                  <a16:creationId xmlns:a16="http://schemas.microsoft.com/office/drawing/2014/main" id="{2B5F3BB4-53E2-4304-88B9-D4A00D943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2940" y="1767128"/>
              <a:ext cx="561917" cy="561917"/>
            </a:xfrm>
            <a:custGeom>
              <a:avLst/>
              <a:gdLst>
                <a:gd name="T0" fmla="*/ 138 w 163"/>
                <a:gd name="T1" fmla="*/ 131 h 163"/>
                <a:gd name="T2" fmla="*/ 135 w 163"/>
                <a:gd name="T3" fmla="*/ 134 h 163"/>
                <a:gd name="T4" fmla="*/ 114 w 163"/>
                <a:gd name="T5" fmla="*/ 142 h 163"/>
                <a:gd name="T6" fmla="*/ 112 w 163"/>
                <a:gd name="T7" fmla="*/ 155 h 163"/>
                <a:gd name="T8" fmla="*/ 104 w 163"/>
                <a:gd name="T9" fmla="*/ 150 h 163"/>
                <a:gd name="T10" fmla="*/ 83 w 163"/>
                <a:gd name="T11" fmla="*/ 160 h 163"/>
                <a:gd name="T12" fmla="*/ 78 w 163"/>
                <a:gd name="T13" fmla="*/ 161 h 163"/>
                <a:gd name="T14" fmla="*/ 58 w 163"/>
                <a:gd name="T15" fmla="*/ 153 h 163"/>
                <a:gd name="T16" fmla="*/ 48 w 163"/>
                <a:gd name="T17" fmla="*/ 155 h 163"/>
                <a:gd name="T18" fmla="*/ 23 w 163"/>
                <a:gd name="T19" fmla="*/ 144 h 163"/>
                <a:gd name="T20" fmla="*/ 20 w 163"/>
                <a:gd name="T21" fmla="*/ 125 h 163"/>
                <a:gd name="T22" fmla="*/ 6 w 163"/>
                <a:gd name="T23" fmla="*/ 115 h 163"/>
                <a:gd name="T24" fmla="*/ 12 w 163"/>
                <a:gd name="T25" fmla="*/ 101 h 163"/>
                <a:gd name="T26" fmla="*/ 0 w 163"/>
                <a:gd name="T27" fmla="*/ 83 h 163"/>
                <a:gd name="T28" fmla="*/ 2 w 163"/>
                <a:gd name="T29" fmla="*/ 80 h 163"/>
                <a:gd name="T30" fmla="*/ 13 w 163"/>
                <a:gd name="T31" fmla="*/ 69 h 163"/>
                <a:gd name="T32" fmla="*/ 6 w 163"/>
                <a:gd name="T33" fmla="*/ 56 h 163"/>
                <a:gd name="T34" fmla="*/ 8 w 163"/>
                <a:gd name="T35" fmla="*/ 52 h 163"/>
                <a:gd name="T36" fmla="*/ 23 w 163"/>
                <a:gd name="T37" fmla="*/ 50 h 163"/>
                <a:gd name="T38" fmla="*/ 23 w 163"/>
                <a:gd name="T39" fmla="*/ 31 h 163"/>
                <a:gd name="T40" fmla="*/ 26 w 163"/>
                <a:gd name="T41" fmla="*/ 29 h 163"/>
                <a:gd name="T42" fmla="*/ 48 w 163"/>
                <a:gd name="T43" fmla="*/ 17 h 163"/>
                <a:gd name="T44" fmla="*/ 52 w 163"/>
                <a:gd name="T45" fmla="*/ 8 h 163"/>
                <a:gd name="T46" fmla="*/ 75 w 163"/>
                <a:gd name="T47" fmla="*/ 8 h 163"/>
                <a:gd name="T48" fmla="*/ 81 w 163"/>
                <a:gd name="T49" fmla="*/ 0 h 163"/>
                <a:gd name="T50" fmla="*/ 84 w 163"/>
                <a:gd name="T51" fmla="*/ 4 h 163"/>
                <a:gd name="T52" fmla="*/ 109 w 163"/>
                <a:gd name="T53" fmla="*/ 6 h 163"/>
                <a:gd name="T54" fmla="*/ 118 w 163"/>
                <a:gd name="T55" fmla="*/ 18 h 163"/>
                <a:gd name="T56" fmla="*/ 135 w 163"/>
                <a:gd name="T57" fmla="*/ 19 h 163"/>
                <a:gd name="T58" fmla="*/ 138 w 163"/>
                <a:gd name="T59" fmla="*/ 23 h 163"/>
                <a:gd name="T60" fmla="*/ 153 w 163"/>
                <a:gd name="T61" fmla="*/ 45 h 163"/>
                <a:gd name="T62" fmla="*/ 150 w 163"/>
                <a:gd name="T63" fmla="*/ 64 h 163"/>
                <a:gd name="T64" fmla="*/ 161 w 163"/>
                <a:gd name="T65" fmla="*/ 80 h 163"/>
                <a:gd name="T66" fmla="*/ 157 w 163"/>
                <a:gd name="T67" fmla="*/ 83 h 163"/>
                <a:gd name="T68" fmla="*/ 153 w 163"/>
                <a:gd name="T69" fmla="*/ 103 h 163"/>
                <a:gd name="T70" fmla="*/ 155 w 163"/>
                <a:gd name="T71" fmla="*/ 110 h 163"/>
                <a:gd name="T72" fmla="*/ 149 w 163"/>
                <a:gd name="T73" fmla="*/ 109 h 163"/>
                <a:gd name="T74" fmla="*/ 136 w 163"/>
                <a:gd name="T75" fmla="*/ 122 h 163"/>
                <a:gd name="T76" fmla="*/ 93 w 163"/>
                <a:gd name="T77" fmla="*/ 145 h 163"/>
                <a:gd name="T78" fmla="*/ 116 w 163"/>
                <a:gd name="T79" fmla="*/ 132 h 163"/>
                <a:gd name="T80" fmla="*/ 134 w 163"/>
                <a:gd name="T81" fmla="*/ 112 h 163"/>
                <a:gd name="T82" fmla="*/ 145 w 163"/>
                <a:gd name="T83" fmla="*/ 90 h 163"/>
                <a:gd name="T84" fmla="*/ 151 w 163"/>
                <a:gd name="T85" fmla="*/ 75 h 163"/>
                <a:gd name="T86" fmla="*/ 149 w 163"/>
                <a:gd name="T87" fmla="*/ 49 h 163"/>
                <a:gd name="T88" fmla="*/ 133 w 163"/>
                <a:gd name="T89" fmla="*/ 24 h 163"/>
                <a:gd name="T90" fmla="*/ 94 w 163"/>
                <a:gd name="T91" fmla="*/ 16 h 163"/>
                <a:gd name="T92" fmla="*/ 52 w 163"/>
                <a:gd name="T93" fmla="*/ 15 h 163"/>
                <a:gd name="T94" fmla="*/ 28 w 163"/>
                <a:gd name="T95" fmla="*/ 34 h 163"/>
                <a:gd name="T96" fmla="*/ 13 w 163"/>
                <a:gd name="T97" fmla="*/ 58 h 163"/>
                <a:gd name="T98" fmla="*/ 7 w 163"/>
                <a:gd name="T99" fmla="*/ 84 h 163"/>
                <a:gd name="T100" fmla="*/ 29 w 163"/>
                <a:gd name="T101" fmla="*/ 139 h 163"/>
                <a:gd name="T102" fmla="*/ 81 w 163"/>
                <a:gd name="T103" fmla="*/ 15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" h="163">
                  <a:moveTo>
                    <a:pt x="136" y="122"/>
                  </a:moveTo>
                  <a:cubicBezTo>
                    <a:pt x="137" y="125"/>
                    <a:pt x="138" y="128"/>
                    <a:pt x="138" y="131"/>
                  </a:cubicBezTo>
                  <a:cubicBezTo>
                    <a:pt x="139" y="132"/>
                    <a:pt x="138" y="133"/>
                    <a:pt x="138" y="134"/>
                  </a:cubicBezTo>
                  <a:cubicBezTo>
                    <a:pt x="137" y="134"/>
                    <a:pt x="136" y="134"/>
                    <a:pt x="135" y="134"/>
                  </a:cubicBezTo>
                  <a:cubicBezTo>
                    <a:pt x="134" y="134"/>
                    <a:pt x="134" y="134"/>
                    <a:pt x="133" y="133"/>
                  </a:cubicBezTo>
                  <a:cubicBezTo>
                    <a:pt x="124" y="128"/>
                    <a:pt x="117" y="135"/>
                    <a:pt x="114" y="142"/>
                  </a:cubicBezTo>
                  <a:cubicBezTo>
                    <a:pt x="114" y="145"/>
                    <a:pt x="114" y="148"/>
                    <a:pt x="113" y="150"/>
                  </a:cubicBezTo>
                  <a:cubicBezTo>
                    <a:pt x="113" y="152"/>
                    <a:pt x="112" y="154"/>
                    <a:pt x="112" y="155"/>
                  </a:cubicBezTo>
                  <a:cubicBezTo>
                    <a:pt x="110" y="154"/>
                    <a:pt x="109" y="154"/>
                    <a:pt x="107" y="153"/>
                  </a:cubicBezTo>
                  <a:cubicBezTo>
                    <a:pt x="106" y="152"/>
                    <a:pt x="105" y="151"/>
                    <a:pt x="104" y="150"/>
                  </a:cubicBezTo>
                  <a:cubicBezTo>
                    <a:pt x="99" y="146"/>
                    <a:pt x="91" y="148"/>
                    <a:pt x="86" y="155"/>
                  </a:cubicBezTo>
                  <a:cubicBezTo>
                    <a:pt x="85" y="156"/>
                    <a:pt x="84" y="159"/>
                    <a:pt x="83" y="160"/>
                  </a:cubicBezTo>
                  <a:cubicBezTo>
                    <a:pt x="83" y="161"/>
                    <a:pt x="82" y="162"/>
                    <a:pt x="81" y="163"/>
                  </a:cubicBezTo>
                  <a:cubicBezTo>
                    <a:pt x="80" y="163"/>
                    <a:pt x="79" y="161"/>
                    <a:pt x="78" y="161"/>
                  </a:cubicBezTo>
                  <a:cubicBezTo>
                    <a:pt x="78" y="160"/>
                    <a:pt x="78" y="160"/>
                    <a:pt x="78" y="159"/>
                  </a:cubicBezTo>
                  <a:cubicBezTo>
                    <a:pt x="74" y="150"/>
                    <a:pt x="65" y="149"/>
                    <a:pt x="58" y="153"/>
                  </a:cubicBezTo>
                  <a:cubicBezTo>
                    <a:pt x="56" y="154"/>
                    <a:pt x="54" y="156"/>
                    <a:pt x="52" y="157"/>
                  </a:cubicBezTo>
                  <a:cubicBezTo>
                    <a:pt x="50" y="159"/>
                    <a:pt x="49" y="158"/>
                    <a:pt x="48" y="155"/>
                  </a:cubicBezTo>
                  <a:cubicBezTo>
                    <a:pt x="47" y="145"/>
                    <a:pt x="41" y="141"/>
                    <a:pt x="30" y="143"/>
                  </a:cubicBezTo>
                  <a:cubicBezTo>
                    <a:pt x="28" y="143"/>
                    <a:pt x="26" y="143"/>
                    <a:pt x="23" y="144"/>
                  </a:cubicBezTo>
                  <a:cubicBezTo>
                    <a:pt x="24" y="141"/>
                    <a:pt x="24" y="139"/>
                    <a:pt x="25" y="137"/>
                  </a:cubicBezTo>
                  <a:cubicBezTo>
                    <a:pt x="26" y="132"/>
                    <a:pt x="24" y="128"/>
                    <a:pt x="20" y="125"/>
                  </a:cubicBezTo>
                  <a:cubicBezTo>
                    <a:pt x="17" y="122"/>
                    <a:pt x="13" y="120"/>
                    <a:pt x="9" y="118"/>
                  </a:cubicBezTo>
                  <a:cubicBezTo>
                    <a:pt x="7" y="117"/>
                    <a:pt x="7" y="116"/>
                    <a:pt x="6" y="115"/>
                  </a:cubicBezTo>
                  <a:cubicBezTo>
                    <a:pt x="6" y="114"/>
                    <a:pt x="7" y="113"/>
                    <a:pt x="8" y="112"/>
                  </a:cubicBezTo>
                  <a:cubicBezTo>
                    <a:pt x="12" y="109"/>
                    <a:pt x="14" y="106"/>
                    <a:pt x="12" y="101"/>
                  </a:cubicBezTo>
                  <a:cubicBezTo>
                    <a:pt x="11" y="96"/>
                    <a:pt x="8" y="92"/>
                    <a:pt x="5" y="88"/>
                  </a:cubicBezTo>
                  <a:cubicBezTo>
                    <a:pt x="3" y="87"/>
                    <a:pt x="2" y="85"/>
                    <a:pt x="0" y="83"/>
                  </a:cubicBezTo>
                  <a:cubicBezTo>
                    <a:pt x="0" y="83"/>
                    <a:pt x="0" y="81"/>
                    <a:pt x="0" y="80"/>
                  </a:cubicBezTo>
                  <a:cubicBezTo>
                    <a:pt x="0" y="80"/>
                    <a:pt x="2" y="80"/>
                    <a:pt x="2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11" y="82"/>
                    <a:pt x="14" y="75"/>
                    <a:pt x="13" y="69"/>
                  </a:cubicBezTo>
                  <a:cubicBezTo>
                    <a:pt x="12" y="65"/>
                    <a:pt x="9" y="62"/>
                    <a:pt x="8" y="58"/>
                  </a:cubicBezTo>
                  <a:cubicBezTo>
                    <a:pt x="7" y="57"/>
                    <a:pt x="6" y="57"/>
                    <a:pt x="6" y="56"/>
                  </a:cubicBezTo>
                  <a:cubicBezTo>
                    <a:pt x="6" y="55"/>
                    <a:pt x="6" y="54"/>
                    <a:pt x="6" y="53"/>
                  </a:cubicBezTo>
                  <a:cubicBezTo>
                    <a:pt x="6" y="52"/>
                    <a:pt x="8" y="52"/>
                    <a:pt x="8" y="52"/>
                  </a:cubicBezTo>
                  <a:cubicBezTo>
                    <a:pt x="10" y="53"/>
                    <a:pt x="11" y="53"/>
                    <a:pt x="13" y="54"/>
                  </a:cubicBezTo>
                  <a:cubicBezTo>
                    <a:pt x="17" y="55"/>
                    <a:pt x="21" y="54"/>
                    <a:pt x="23" y="50"/>
                  </a:cubicBezTo>
                  <a:cubicBezTo>
                    <a:pt x="26" y="46"/>
                    <a:pt x="26" y="41"/>
                    <a:pt x="24" y="37"/>
                  </a:cubicBezTo>
                  <a:cubicBezTo>
                    <a:pt x="24" y="35"/>
                    <a:pt x="23" y="33"/>
                    <a:pt x="23" y="31"/>
                  </a:cubicBezTo>
                  <a:cubicBezTo>
                    <a:pt x="23" y="30"/>
                    <a:pt x="23" y="29"/>
                    <a:pt x="24" y="28"/>
                  </a:cubicBezTo>
                  <a:cubicBezTo>
                    <a:pt x="24" y="28"/>
                    <a:pt x="25" y="28"/>
                    <a:pt x="26" y="29"/>
                  </a:cubicBezTo>
                  <a:cubicBezTo>
                    <a:pt x="26" y="29"/>
                    <a:pt x="27" y="29"/>
                    <a:pt x="27" y="29"/>
                  </a:cubicBezTo>
                  <a:cubicBezTo>
                    <a:pt x="38" y="34"/>
                    <a:pt x="47" y="29"/>
                    <a:pt x="48" y="17"/>
                  </a:cubicBezTo>
                  <a:cubicBezTo>
                    <a:pt x="48" y="14"/>
                    <a:pt x="48" y="12"/>
                    <a:pt x="48" y="10"/>
                  </a:cubicBezTo>
                  <a:cubicBezTo>
                    <a:pt x="49" y="7"/>
                    <a:pt x="50" y="7"/>
                    <a:pt x="52" y="8"/>
                  </a:cubicBezTo>
                  <a:cubicBezTo>
                    <a:pt x="53" y="9"/>
                    <a:pt x="54" y="10"/>
                    <a:pt x="55" y="11"/>
                  </a:cubicBezTo>
                  <a:cubicBezTo>
                    <a:pt x="61" y="17"/>
                    <a:pt x="70" y="16"/>
                    <a:pt x="75" y="8"/>
                  </a:cubicBezTo>
                  <a:cubicBezTo>
                    <a:pt x="77" y="6"/>
                    <a:pt x="77" y="4"/>
                    <a:pt x="79" y="2"/>
                  </a:cubicBezTo>
                  <a:cubicBezTo>
                    <a:pt x="79" y="1"/>
                    <a:pt x="80" y="0"/>
                    <a:pt x="81" y="0"/>
                  </a:cubicBezTo>
                  <a:cubicBezTo>
                    <a:pt x="81" y="0"/>
                    <a:pt x="82" y="1"/>
                    <a:pt x="83" y="2"/>
                  </a:cubicBezTo>
                  <a:cubicBezTo>
                    <a:pt x="83" y="2"/>
                    <a:pt x="83" y="3"/>
                    <a:pt x="84" y="4"/>
                  </a:cubicBezTo>
                  <a:cubicBezTo>
                    <a:pt x="88" y="14"/>
                    <a:pt x="98" y="14"/>
                    <a:pt x="105" y="9"/>
                  </a:cubicBezTo>
                  <a:cubicBezTo>
                    <a:pt x="106" y="8"/>
                    <a:pt x="108" y="7"/>
                    <a:pt x="109" y="6"/>
                  </a:cubicBezTo>
                  <a:cubicBezTo>
                    <a:pt x="111" y="4"/>
                    <a:pt x="113" y="5"/>
                    <a:pt x="113" y="7"/>
                  </a:cubicBezTo>
                  <a:cubicBezTo>
                    <a:pt x="113" y="12"/>
                    <a:pt x="114" y="16"/>
                    <a:pt x="118" y="18"/>
                  </a:cubicBezTo>
                  <a:cubicBezTo>
                    <a:pt x="123" y="21"/>
                    <a:pt x="128" y="21"/>
                    <a:pt x="133" y="20"/>
                  </a:cubicBezTo>
                  <a:cubicBezTo>
                    <a:pt x="133" y="20"/>
                    <a:pt x="134" y="19"/>
                    <a:pt x="135" y="19"/>
                  </a:cubicBezTo>
                  <a:cubicBezTo>
                    <a:pt x="136" y="19"/>
                    <a:pt x="138" y="19"/>
                    <a:pt x="138" y="20"/>
                  </a:cubicBezTo>
                  <a:cubicBezTo>
                    <a:pt x="139" y="20"/>
                    <a:pt x="138" y="22"/>
                    <a:pt x="138" y="23"/>
                  </a:cubicBezTo>
                  <a:cubicBezTo>
                    <a:pt x="135" y="29"/>
                    <a:pt x="136" y="34"/>
                    <a:pt x="141" y="39"/>
                  </a:cubicBezTo>
                  <a:cubicBezTo>
                    <a:pt x="145" y="41"/>
                    <a:pt x="149" y="43"/>
                    <a:pt x="153" y="45"/>
                  </a:cubicBezTo>
                  <a:cubicBezTo>
                    <a:pt x="157" y="47"/>
                    <a:pt x="157" y="49"/>
                    <a:pt x="154" y="51"/>
                  </a:cubicBezTo>
                  <a:cubicBezTo>
                    <a:pt x="149" y="54"/>
                    <a:pt x="147" y="58"/>
                    <a:pt x="150" y="64"/>
                  </a:cubicBezTo>
                  <a:cubicBezTo>
                    <a:pt x="152" y="68"/>
                    <a:pt x="155" y="72"/>
                    <a:pt x="158" y="76"/>
                  </a:cubicBezTo>
                  <a:cubicBezTo>
                    <a:pt x="159" y="78"/>
                    <a:pt x="160" y="79"/>
                    <a:pt x="161" y="80"/>
                  </a:cubicBezTo>
                  <a:cubicBezTo>
                    <a:pt x="163" y="82"/>
                    <a:pt x="162" y="83"/>
                    <a:pt x="160" y="83"/>
                  </a:cubicBezTo>
                  <a:cubicBezTo>
                    <a:pt x="159" y="83"/>
                    <a:pt x="158" y="83"/>
                    <a:pt x="157" y="83"/>
                  </a:cubicBezTo>
                  <a:cubicBezTo>
                    <a:pt x="152" y="82"/>
                    <a:pt x="149" y="85"/>
                    <a:pt x="149" y="90"/>
                  </a:cubicBezTo>
                  <a:cubicBezTo>
                    <a:pt x="148" y="95"/>
                    <a:pt x="150" y="99"/>
                    <a:pt x="153" y="103"/>
                  </a:cubicBezTo>
                  <a:cubicBezTo>
                    <a:pt x="154" y="104"/>
                    <a:pt x="155" y="106"/>
                    <a:pt x="155" y="108"/>
                  </a:cubicBezTo>
                  <a:cubicBezTo>
                    <a:pt x="156" y="108"/>
                    <a:pt x="156" y="109"/>
                    <a:pt x="155" y="110"/>
                  </a:cubicBezTo>
                  <a:cubicBezTo>
                    <a:pt x="155" y="110"/>
                    <a:pt x="154" y="111"/>
                    <a:pt x="153" y="110"/>
                  </a:cubicBezTo>
                  <a:cubicBezTo>
                    <a:pt x="152" y="110"/>
                    <a:pt x="150" y="110"/>
                    <a:pt x="149" y="109"/>
                  </a:cubicBezTo>
                  <a:cubicBezTo>
                    <a:pt x="144" y="108"/>
                    <a:pt x="140" y="110"/>
                    <a:pt x="138" y="115"/>
                  </a:cubicBezTo>
                  <a:cubicBezTo>
                    <a:pt x="137" y="117"/>
                    <a:pt x="136" y="119"/>
                    <a:pt x="136" y="122"/>
                  </a:cubicBezTo>
                  <a:close/>
                  <a:moveTo>
                    <a:pt x="81" y="156"/>
                  </a:moveTo>
                  <a:cubicBezTo>
                    <a:pt x="83" y="150"/>
                    <a:pt x="87" y="146"/>
                    <a:pt x="93" y="145"/>
                  </a:cubicBezTo>
                  <a:cubicBezTo>
                    <a:pt x="99" y="143"/>
                    <a:pt x="104" y="144"/>
                    <a:pt x="109" y="149"/>
                  </a:cubicBezTo>
                  <a:cubicBezTo>
                    <a:pt x="110" y="142"/>
                    <a:pt x="111" y="136"/>
                    <a:pt x="116" y="132"/>
                  </a:cubicBezTo>
                  <a:cubicBezTo>
                    <a:pt x="121" y="127"/>
                    <a:pt x="127" y="126"/>
                    <a:pt x="133" y="129"/>
                  </a:cubicBezTo>
                  <a:cubicBezTo>
                    <a:pt x="132" y="123"/>
                    <a:pt x="132" y="117"/>
                    <a:pt x="134" y="112"/>
                  </a:cubicBezTo>
                  <a:cubicBezTo>
                    <a:pt x="137" y="106"/>
                    <a:pt x="142" y="104"/>
                    <a:pt x="149" y="105"/>
                  </a:cubicBezTo>
                  <a:cubicBezTo>
                    <a:pt x="146" y="100"/>
                    <a:pt x="144" y="95"/>
                    <a:pt x="145" y="90"/>
                  </a:cubicBezTo>
                  <a:cubicBezTo>
                    <a:pt x="145" y="84"/>
                    <a:pt x="148" y="80"/>
                    <a:pt x="155" y="79"/>
                  </a:cubicBezTo>
                  <a:cubicBezTo>
                    <a:pt x="153" y="77"/>
                    <a:pt x="152" y="76"/>
                    <a:pt x="151" y="75"/>
                  </a:cubicBezTo>
                  <a:cubicBezTo>
                    <a:pt x="148" y="71"/>
                    <a:pt x="146" y="67"/>
                    <a:pt x="145" y="62"/>
                  </a:cubicBezTo>
                  <a:cubicBezTo>
                    <a:pt x="144" y="56"/>
                    <a:pt x="145" y="52"/>
                    <a:pt x="149" y="49"/>
                  </a:cubicBezTo>
                  <a:cubicBezTo>
                    <a:pt x="144" y="46"/>
                    <a:pt x="140" y="43"/>
                    <a:pt x="136" y="39"/>
                  </a:cubicBezTo>
                  <a:cubicBezTo>
                    <a:pt x="132" y="35"/>
                    <a:pt x="132" y="30"/>
                    <a:pt x="133" y="24"/>
                  </a:cubicBezTo>
                  <a:cubicBezTo>
                    <a:pt x="122" y="25"/>
                    <a:pt x="112" y="24"/>
                    <a:pt x="109" y="11"/>
                  </a:cubicBezTo>
                  <a:cubicBezTo>
                    <a:pt x="104" y="15"/>
                    <a:pt x="99" y="16"/>
                    <a:pt x="94" y="16"/>
                  </a:cubicBezTo>
                  <a:cubicBezTo>
                    <a:pt x="88" y="15"/>
                    <a:pt x="83" y="12"/>
                    <a:pt x="81" y="7"/>
                  </a:cubicBezTo>
                  <a:cubicBezTo>
                    <a:pt x="73" y="20"/>
                    <a:pt x="64" y="22"/>
                    <a:pt x="52" y="15"/>
                  </a:cubicBezTo>
                  <a:cubicBezTo>
                    <a:pt x="52" y="21"/>
                    <a:pt x="50" y="27"/>
                    <a:pt x="45" y="31"/>
                  </a:cubicBezTo>
                  <a:cubicBezTo>
                    <a:pt x="40" y="36"/>
                    <a:pt x="35" y="37"/>
                    <a:pt x="28" y="34"/>
                  </a:cubicBezTo>
                  <a:cubicBezTo>
                    <a:pt x="30" y="40"/>
                    <a:pt x="30" y="46"/>
                    <a:pt x="27" y="51"/>
                  </a:cubicBezTo>
                  <a:cubicBezTo>
                    <a:pt x="24" y="57"/>
                    <a:pt x="19" y="59"/>
                    <a:pt x="13" y="58"/>
                  </a:cubicBezTo>
                  <a:cubicBezTo>
                    <a:pt x="15" y="63"/>
                    <a:pt x="17" y="68"/>
                    <a:pt x="17" y="74"/>
                  </a:cubicBezTo>
                  <a:cubicBezTo>
                    <a:pt x="16" y="79"/>
                    <a:pt x="13" y="83"/>
                    <a:pt x="7" y="84"/>
                  </a:cubicBezTo>
                  <a:cubicBezTo>
                    <a:pt x="18" y="98"/>
                    <a:pt x="20" y="105"/>
                    <a:pt x="12" y="115"/>
                  </a:cubicBezTo>
                  <a:cubicBezTo>
                    <a:pt x="23" y="119"/>
                    <a:pt x="31" y="125"/>
                    <a:pt x="29" y="139"/>
                  </a:cubicBezTo>
                  <a:cubicBezTo>
                    <a:pt x="43" y="138"/>
                    <a:pt x="50" y="142"/>
                    <a:pt x="52" y="152"/>
                  </a:cubicBezTo>
                  <a:cubicBezTo>
                    <a:pt x="68" y="145"/>
                    <a:pt x="74" y="145"/>
                    <a:pt x="81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11" name="Freeform 18">
              <a:extLst>
                <a:ext uri="{FF2B5EF4-FFF2-40B4-BE49-F238E27FC236}">
                  <a16:creationId xmlns:a16="http://schemas.microsoft.com/office/drawing/2014/main" id="{78ABBB44-2A34-4D15-BB23-F7FDA714A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5241" y="3424120"/>
              <a:ext cx="557493" cy="486700"/>
            </a:xfrm>
            <a:custGeom>
              <a:avLst/>
              <a:gdLst>
                <a:gd name="T0" fmla="*/ 117 w 162"/>
                <a:gd name="T1" fmla="*/ 18 h 141"/>
                <a:gd name="T2" fmla="*/ 111 w 162"/>
                <a:gd name="T3" fmla="*/ 41 h 141"/>
                <a:gd name="T4" fmla="*/ 125 w 162"/>
                <a:gd name="T5" fmla="*/ 63 h 141"/>
                <a:gd name="T6" fmla="*/ 162 w 162"/>
                <a:gd name="T7" fmla="*/ 71 h 141"/>
                <a:gd name="T8" fmla="*/ 126 w 162"/>
                <a:gd name="T9" fmla="*/ 78 h 141"/>
                <a:gd name="T10" fmla="*/ 111 w 162"/>
                <a:gd name="T11" fmla="*/ 100 h 141"/>
                <a:gd name="T12" fmla="*/ 122 w 162"/>
                <a:gd name="T13" fmla="*/ 137 h 141"/>
                <a:gd name="T14" fmla="*/ 119 w 162"/>
                <a:gd name="T15" fmla="*/ 139 h 141"/>
                <a:gd name="T16" fmla="*/ 92 w 162"/>
                <a:gd name="T17" fmla="*/ 111 h 141"/>
                <a:gd name="T18" fmla="*/ 67 w 162"/>
                <a:gd name="T19" fmla="*/ 112 h 141"/>
                <a:gd name="T20" fmla="*/ 41 w 162"/>
                <a:gd name="T21" fmla="*/ 141 h 141"/>
                <a:gd name="T22" fmla="*/ 53 w 162"/>
                <a:gd name="T23" fmla="*/ 105 h 141"/>
                <a:gd name="T24" fmla="*/ 42 w 162"/>
                <a:gd name="T25" fmla="*/ 82 h 141"/>
                <a:gd name="T26" fmla="*/ 3 w 162"/>
                <a:gd name="T27" fmla="*/ 72 h 141"/>
                <a:gd name="T28" fmla="*/ 3 w 162"/>
                <a:gd name="T29" fmla="*/ 69 h 141"/>
                <a:gd name="T30" fmla="*/ 42 w 162"/>
                <a:gd name="T31" fmla="*/ 60 h 141"/>
                <a:gd name="T32" fmla="*/ 53 w 162"/>
                <a:gd name="T33" fmla="*/ 37 h 141"/>
                <a:gd name="T34" fmla="*/ 41 w 162"/>
                <a:gd name="T35" fmla="*/ 0 h 141"/>
                <a:gd name="T36" fmla="*/ 67 w 162"/>
                <a:gd name="T37" fmla="*/ 29 h 141"/>
                <a:gd name="T38" fmla="*/ 92 w 162"/>
                <a:gd name="T39" fmla="*/ 30 h 141"/>
                <a:gd name="T40" fmla="*/ 119 w 162"/>
                <a:gd name="T41" fmla="*/ 2 h 141"/>
                <a:gd name="T42" fmla="*/ 123 w 162"/>
                <a:gd name="T43" fmla="*/ 2 h 141"/>
                <a:gd name="T44" fmla="*/ 115 w 162"/>
                <a:gd name="T45" fmla="*/ 128 h 141"/>
                <a:gd name="T46" fmla="*/ 107 w 162"/>
                <a:gd name="T47" fmla="*/ 98 h 141"/>
                <a:gd name="T48" fmla="*/ 127 w 162"/>
                <a:gd name="T49" fmla="*/ 74 h 141"/>
                <a:gd name="T50" fmla="*/ 146 w 162"/>
                <a:gd name="T51" fmla="*/ 70 h 141"/>
                <a:gd name="T52" fmla="*/ 118 w 162"/>
                <a:gd name="T53" fmla="*/ 62 h 141"/>
                <a:gd name="T54" fmla="*/ 106 w 162"/>
                <a:gd name="T55" fmla="*/ 38 h 141"/>
                <a:gd name="T56" fmla="*/ 115 w 162"/>
                <a:gd name="T57" fmla="*/ 13 h 141"/>
                <a:gd name="T58" fmla="*/ 93 w 162"/>
                <a:gd name="T59" fmla="*/ 34 h 141"/>
                <a:gd name="T60" fmla="*/ 65 w 162"/>
                <a:gd name="T61" fmla="*/ 33 h 141"/>
                <a:gd name="T62" fmla="*/ 49 w 162"/>
                <a:gd name="T63" fmla="*/ 15 h 141"/>
                <a:gd name="T64" fmla="*/ 57 w 162"/>
                <a:gd name="T65" fmla="*/ 42 h 141"/>
                <a:gd name="T66" fmla="*/ 42 w 162"/>
                <a:gd name="T67" fmla="*/ 66 h 141"/>
                <a:gd name="T68" fmla="*/ 15 w 162"/>
                <a:gd name="T69" fmla="*/ 70 h 141"/>
                <a:gd name="T70" fmla="*/ 44 w 162"/>
                <a:gd name="T71" fmla="*/ 78 h 141"/>
                <a:gd name="T72" fmla="*/ 57 w 162"/>
                <a:gd name="T73" fmla="*/ 102 h 141"/>
                <a:gd name="T74" fmla="*/ 48 w 162"/>
                <a:gd name="T75" fmla="*/ 128 h 141"/>
                <a:gd name="T76" fmla="*/ 72 w 162"/>
                <a:gd name="T77" fmla="*/ 107 h 141"/>
                <a:gd name="T78" fmla="*/ 102 w 162"/>
                <a:gd name="T79" fmla="*/ 11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2" h="141">
                  <a:moveTo>
                    <a:pt x="123" y="2"/>
                  </a:moveTo>
                  <a:cubicBezTo>
                    <a:pt x="121" y="8"/>
                    <a:pt x="119" y="13"/>
                    <a:pt x="117" y="18"/>
                  </a:cubicBezTo>
                  <a:cubicBezTo>
                    <a:pt x="115" y="25"/>
                    <a:pt x="112" y="31"/>
                    <a:pt x="110" y="37"/>
                  </a:cubicBezTo>
                  <a:cubicBezTo>
                    <a:pt x="110" y="38"/>
                    <a:pt x="110" y="40"/>
                    <a:pt x="111" y="41"/>
                  </a:cubicBezTo>
                  <a:cubicBezTo>
                    <a:pt x="116" y="46"/>
                    <a:pt x="120" y="52"/>
                    <a:pt x="121" y="60"/>
                  </a:cubicBezTo>
                  <a:cubicBezTo>
                    <a:pt x="122" y="61"/>
                    <a:pt x="123" y="62"/>
                    <a:pt x="125" y="63"/>
                  </a:cubicBezTo>
                  <a:cubicBezTo>
                    <a:pt x="137" y="64"/>
                    <a:pt x="148" y="66"/>
                    <a:pt x="160" y="69"/>
                  </a:cubicBezTo>
                  <a:cubicBezTo>
                    <a:pt x="161" y="69"/>
                    <a:pt x="162" y="70"/>
                    <a:pt x="162" y="71"/>
                  </a:cubicBezTo>
                  <a:cubicBezTo>
                    <a:pt x="162" y="71"/>
                    <a:pt x="161" y="72"/>
                    <a:pt x="160" y="72"/>
                  </a:cubicBezTo>
                  <a:cubicBezTo>
                    <a:pt x="149" y="74"/>
                    <a:pt x="137" y="76"/>
                    <a:pt x="126" y="78"/>
                  </a:cubicBezTo>
                  <a:cubicBezTo>
                    <a:pt x="123" y="79"/>
                    <a:pt x="122" y="79"/>
                    <a:pt x="121" y="83"/>
                  </a:cubicBezTo>
                  <a:cubicBezTo>
                    <a:pt x="120" y="89"/>
                    <a:pt x="116" y="95"/>
                    <a:pt x="111" y="100"/>
                  </a:cubicBezTo>
                  <a:cubicBezTo>
                    <a:pt x="110" y="101"/>
                    <a:pt x="109" y="102"/>
                    <a:pt x="110" y="104"/>
                  </a:cubicBezTo>
                  <a:cubicBezTo>
                    <a:pt x="114" y="115"/>
                    <a:pt x="118" y="126"/>
                    <a:pt x="122" y="137"/>
                  </a:cubicBezTo>
                  <a:cubicBezTo>
                    <a:pt x="123" y="138"/>
                    <a:pt x="122" y="140"/>
                    <a:pt x="122" y="141"/>
                  </a:cubicBezTo>
                  <a:cubicBezTo>
                    <a:pt x="121" y="140"/>
                    <a:pt x="119" y="140"/>
                    <a:pt x="119" y="139"/>
                  </a:cubicBezTo>
                  <a:cubicBezTo>
                    <a:pt x="111" y="130"/>
                    <a:pt x="104" y="121"/>
                    <a:pt x="97" y="112"/>
                  </a:cubicBezTo>
                  <a:cubicBezTo>
                    <a:pt x="95" y="111"/>
                    <a:pt x="94" y="110"/>
                    <a:pt x="92" y="111"/>
                  </a:cubicBezTo>
                  <a:cubicBezTo>
                    <a:pt x="85" y="113"/>
                    <a:pt x="78" y="113"/>
                    <a:pt x="71" y="111"/>
                  </a:cubicBezTo>
                  <a:cubicBezTo>
                    <a:pt x="69" y="110"/>
                    <a:pt x="68" y="110"/>
                    <a:pt x="67" y="112"/>
                  </a:cubicBezTo>
                  <a:cubicBezTo>
                    <a:pt x="59" y="121"/>
                    <a:pt x="52" y="130"/>
                    <a:pt x="44" y="139"/>
                  </a:cubicBezTo>
                  <a:cubicBezTo>
                    <a:pt x="44" y="140"/>
                    <a:pt x="42" y="140"/>
                    <a:pt x="41" y="141"/>
                  </a:cubicBezTo>
                  <a:cubicBezTo>
                    <a:pt x="41" y="139"/>
                    <a:pt x="40" y="138"/>
                    <a:pt x="41" y="137"/>
                  </a:cubicBezTo>
                  <a:cubicBezTo>
                    <a:pt x="45" y="126"/>
                    <a:pt x="48" y="116"/>
                    <a:pt x="53" y="105"/>
                  </a:cubicBezTo>
                  <a:cubicBezTo>
                    <a:pt x="54" y="102"/>
                    <a:pt x="53" y="101"/>
                    <a:pt x="51" y="99"/>
                  </a:cubicBezTo>
                  <a:cubicBezTo>
                    <a:pt x="46" y="94"/>
                    <a:pt x="43" y="89"/>
                    <a:pt x="42" y="82"/>
                  </a:cubicBezTo>
                  <a:cubicBezTo>
                    <a:pt x="41" y="79"/>
                    <a:pt x="40" y="79"/>
                    <a:pt x="37" y="78"/>
                  </a:cubicBezTo>
                  <a:cubicBezTo>
                    <a:pt x="26" y="76"/>
                    <a:pt x="14" y="74"/>
                    <a:pt x="3" y="72"/>
                  </a:cubicBezTo>
                  <a:cubicBezTo>
                    <a:pt x="2" y="72"/>
                    <a:pt x="1" y="71"/>
                    <a:pt x="0" y="70"/>
                  </a:cubicBezTo>
                  <a:cubicBezTo>
                    <a:pt x="1" y="70"/>
                    <a:pt x="2" y="69"/>
                    <a:pt x="3" y="69"/>
                  </a:cubicBezTo>
                  <a:cubicBezTo>
                    <a:pt x="15" y="66"/>
                    <a:pt x="26" y="64"/>
                    <a:pt x="38" y="63"/>
                  </a:cubicBezTo>
                  <a:cubicBezTo>
                    <a:pt x="40" y="62"/>
                    <a:pt x="41" y="62"/>
                    <a:pt x="42" y="60"/>
                  </a:cubicBezTo>
                  <a:cubicBezTo>
                    <a:pt x="43" y="53"/>
                    <a:pt x="47" y="46"/>
                    <a:pt x="52" y="42"/>
                  </a:cubicBezTo>
                  <a:cubicBezTo>
                    <a:pt x="53" y="40"/>
                    <a:pt x="53" y="39"/>
                    <a:pt x="53" y="37"/>
                  </a:cubicBezTo>
                  <a:cubicBezTo>
                    <a:pt x="49" y="26"/>
                    <a:pt x="45" y="15"/>
                    <a:pt x="41" y="4"/>
                  </a:cubicBezTo>
                  <a:cubicBezTo>
                    <a:pt x="40" y="3"/>
                    <a:pt x="41" y="2"/>
                    <a:pt x="41" y="0"/>
                  </a:cubicBezTo>
                  <a:cubicBezTo>
                    <a:pt x="42" y="1"/>
                    <a:pt x="44" y="1"/>
                    <a:pt x="45" y="2"/>
                  </a:cubicBezTo>
                  <a:cubicBezTo>
                    <a:pt x="52" y="11"/>
                    <a:pt x="59" y="20"/>
                    <a:pt x="67" y="29"/>
                  </a:cubicBezTo>
                  <a:cubicBezTo>
                    <a:pt x="68" y="30"/>
                    <a:pt x="69" y="31"/>
                    <a:pt x="71" y="30"/>
                  </a:cubicBezTo>
                  <a:cubicBezTo>
                    <a:pt x="78" y="28"/>
                    <a:pt x="85" y="28"/>
                    <a:pt x="92" y="30"/>
                  </a:cubicBezTo>
                  <a:cubicBezTo>
                    <a:pt x="94" y="31"/>
                    <a:pt x="95" y="30"/>
                    <a:pt x="96" y="29"/>
                  </a:cubicBezTo>
                  <a:cubicBezTo>
                    <a:pt x="104" y="20"/>
                    <a:pt x="111" y="11"/>
                    <a:pt x="119" y="2"/>
                  </a:cubicBezTo>
                  <a:cubicBezTo>
                    <a:pt x="119" y="1"/>
                    <a:pt x="121" y="0"/>
                    <a:pt x="122" y="0"/>
                  </a:cubicBezTo>
                  <a:cubicBezTo>
                    <a:pt x="122" y="0"/>
                    <a:pt x="123" y="2"/>
                    <a:pt x="123" y="2"/>
                  </a:cubicBezTo>
                  <a:close/>
                  <a:moveTo>
                    <a:pt x="114" y="128"/>
                  </a:moveTo>
                  <a:cubicBezTo>
                    <a:pt x="115" y="128"/>
                    <a:pt x="115" y="128"/>
                    <a:pt x="115" y="128"/>
                  </a:cubicBezTo>
                  <a:cubicBezTo>
                    <a:pt x="112" y="120"/>
                    <a:pt x="109" y="111"/>
                    <a:pt x="106" y="103"/>
                  </a:cubicBezTo>
                  <a:cubicBezTo>
                    <a:pt x="105" y="101"/>
                    <a:pt x="105" y="100"/>
                    <a:pt x="107" y="98"/>
                  </a:cubicBezTo>
                  <a:cubicBezTo>
                    <a:pt x="112" y="94"/>
                    <a:pt x="116" y="89"/>
                    <a:pt x="117" y="82"/>
                  </a:cubicBezTo>
                  <a:cubicBezTo>
                    <a:pt x="118" y="76"/>
                    <a:pt x="122" y="75"/>
                    <a:pt x="127" y="74"/>
                  </a:cubicBezTo>
                  <a:cubicBezTo>
                    <a:pt x="134" y="74"/>
                    <a:pt x="141" y="72"/>
                    <a:pt x="149" y="71"/>
                  </a:cubicBezTo>
                  <a:cubicBezTo>
                    <a:pt x="147" y="70"/>
                    <a:pt x="147" y="70"/>
                    <a:pt x="146" y="70"/>
                  </a:cubicBezTo>
                  <a:cubicBezTo>
                    <a:pt x="138" y="68"/>
                    <a:pt x="130" y="67"/>
                    <a:pt x="122" y="66"/>
                  </a:cubicBezTo>
                  <a:cubicBezTo>
                    <a:pt x="120" y="65"/>
                    <a:pt x="119" y="64"/>
                    <a:pt x="118" y="62"/>
                  </a:cubicBezTo>
                  <a:cubicBezTo>
                    <a:pt x="117" y="54"/>
                    <a:pt x="113" y="48"/>
                    <a:pt x="107" y="43"/>
                  </a:cubicBezTo>
                  <a:cubicBezTo>
                    <a:pt x="105" y="41"/>
                    <a:pt x="105" y="40"/>
                    <a:pt x="106" y="38"/>
                  </a:cubicBezTo>
                  <a:cubicBezTo>
                    <a:pt x="108" y="32"/>
                    <a:pt x="110" y="26"/>
                    <a:pt x="113" y="19"/>
                  </a:cubicBezTo>
                  <a:cubicBezTo>
                    <a:pt x="113" y="17"/>
                    <a:pt x="114" y="15"/>
                    <a:pt x="115" y="13"/>
                  </a:cubicBezTo>
                  <a:cubicBezTo>
                    <a:pt x="109" y="20"/>
                    <a:pt x="103" y="26"/>
                    <a:pt x="98" y="33"/>
                  </a:cubicBezTo>
                  <a:cubicBezTo>
                    <a:pt x="97" y="35"/>
                    <a:pt x="95" y="35"/>
                    <a:pt x="93" y="34"/>
                  </a:cubicBezTo>
                  <a:cubicBezTo>
                    <a:pt x="85" y="32"/>
                    <a:pt x="78" y="32"/>
                    <a:pt x="70" y="35"/>
                  </a:cubicBezTo>
                  <a:cubicBezTo>
                    <a:pt x="68" y="35"/>
                    <a:pt x="66" y="35"/>
                    <a:pt x="65" y="33"/>
                  </a:cubicBezTo>
                  <a:cubicBezTo>
                    <a:pt x="60" y="26"/>
                    <a:pt x="54" y="20"/>
                    <a:pt x="49" y="13"/>
                  </a:cubicBezTo>
                  <a:cubicBezTo>
                    <a:pt x="48" y="14"/>
                    <a:pt x="49" y="15"/>
                    <a:pt x="49" y="15"/>
                  </a:cubicBezTo>
                  <a:cubicBezTo>
                    <a:pt x="52" y="23"/>
                    <a:pt x="55" y="31"/>
                    <a:pt x="57" y="38"/>
                  </a:cubicBezTo>
                  <a:cubicBezTo>
                    <a:pt x="58" y="39"/>
                    <a:pt x="57" y="41"/>
                    <a:pt x="57" y="42"/>
                  </a:cubicBezTo>
                  <a:cubicBezTo>
                    <a:pt x="50" y="48"/>
                    <a:pt x="46" y="55"/>
                    <a:pt x="44" y="63"/>
                  </a:cubicBezTo>
                  <a:cubicBezTo>
                    <a:pt x="44" y="64"/>
                    <a:pt x="43" y="65"/>
                    <a:pt x="42" y="66"/>
                  </a:cubicBezTo>
                  <a:cubicBezTo>
                    <a:pt x="36" y="67"/>
                    <a:pt x="31" y="67"/>
                    <a:pt x="26" y="68"/>
                  </a:cubicBezTo>
                  <a:cubicBezTo>
                    <a:pt x="22" y="69"/>
                    <a:pt x="19" y="70"/>
                    <a:pt x="15" y="70"/>
                  </a:cubicBezTo>
                  <a:cubicBezTo>
                    <a:pt x="24" y="72"/>
                    <a:pt x="32" y="74"/>
                    <a:pt x="40" y="75"/>
                  </a:cubicBezTo>
                  <a:cubicBezTo>
                    <a:pt x="42" y="75"/>
                    <a:pt x="44" y="75"/>
                    <a:pt x="44" y="78"/>
                  </a:cubicBezTo>
                  <a:cubicBezTo>
                    <a:pt x="46" y="86"/>
                    <a:pt x="50" y="93"/>
                    <a:pt x="57" y="99"/>
                  </a:cubicBezTo>
                  <a:cubicBezTo>
                    <a:pt x="57" y="100"/>
                    <a:pt x="58" y="101"/>
                    <a:pt x="57" y="102"/>
                  </a:cubicBezTo>
                  <a:cubicBezTo>
                    <a:pt x="56" y="106"/>
                    <a:pt x="55" y="109"/>
                    <a:pt x="54" y="113"/>
                  </a:cubicBezTo>
                  <a:cubicBezTo>
                    <a:pt x="52" y="118"/>
                    <a:pt x="50" y="123"/>
                    <a:pt x="48" y="128"/>
                  </a:cubicBezTo>
                  <a:cubicBezTo>
                    <a:pt x="54" y="122"/>
                    <a:pt x="59" y="116"/>
                    <a:pt x="64" y="109"/>
                  </a:cubicBezTo>
                  <a:cubicBezTo>
                    <a:pt x="66" y="107"/>
                    <a:pt x="68" y="106"/>
                    <a:pt x="72" y="107"/>
                  </a:cubicBezTo>
                  <a:cubicBezTo>
                    <a:pt x="77" y="108"/>
                    <a:pt x="83" y="109"/>
                    <a:pt x="87" y="108"/>
                  </a:cubicBezTo>
                  <a:cubicBezTo>
                    <a:pt x="95" y="105"/>
                    <a:pt x="99" y="108"/>
                    <a:pt x="102" y="114"/>
                  </a:cubicBezTo>
                  <a:cubicBezTo>
                    <a:pt x="106" y="119"/>
                    <a:pt x="110" y="123"/>
                    <a:pt x="114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12" name="Freeform 19">
              <a:extLst>
                <a:ext uri="{FF2B5EF4-FFF2-40B4-BE49-F238E27FC236}">
                  <a16:creationId xmlns:a16="http://schemas.microsoft.com/office/drawing/2014/main" id="{653B795D-74DB-4BE8-92C6-2F51877F60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7135" y="3368814"/>
              <a:ext cx="577403" cy="572978"/>
            </a:xfrm>
            <a:custGeom>
              <a:avLst/>
              <a:gdLst>
                <a:gd name="T0" fmla="*/ 70 w 168"/>
                <a:gd name="T1" fmla="*/ 166 h 166"/>
                <a:gd name="T2" fmla="*/ 5 w 168"/>
                <a:gd name="T3" fmla="*/ 109 h 166"/>
                <a:gd name="T4" fmla="*/ 54 w 168"/>
                <a:gd name="T5" fmla="*/ 36 h 166"/>
                <a:gd name="T6" fmla="*/ 81 w 168"/>
                <a:gd name="T7" fmla="*/ 27 h 166"/>
                <a:gd name="T8" fmla="*/ 104 w 168"/>
                <a:gd name="T9" fmla="*/ 12 h 166"/>
                <a:gd name="T10" fmla="*/ 146 w 168"/>
                <a:gd name="T11" fmla="*/ 8 h 166"/>
                <a:gd name="T12" fmla="*/ 167 w 168"/>
                <a:gd name="T13" fmla="*/ 45 h 166"/>
                <a:gd name="T14" fmla="*/ 156 w 168"/>
                <a:gd name="T15" fmla="*/ 68 h 166"/>
                <a:gd name="T16" fmla="*/ 137 w 168"/>
                <a:gd name="T17" fmla="*/ 107 h 166"/>
                <a:gd name="T18" fmla="*/ 122 w 168"/>
                <a:gd name="T19" fmla="*/ 140 h 166"/>
                <a:gd name="T20" fmla="*/ 70 w 168"/>
                <a:gd name="T21" fmla="*/ 166 h 166"/>
                <a:gd name="T22" fmla="*/ 70 w 168"/>
                <a:gd name="T23" fmla="*/ 162 h 166"/>
                <a:gd name="T24" fmla="*/ 120 w 168"/>
                <a:gd name="T25" fmla="*/ 136 h 166"/>
                <a:gd name="T26" fmla="*/ 133 w 168"/>
                <a:gd name="T27" fmla="*/ 106 h 166"/>
                <a:gd name="T28" fmla="*/ 154 w 168"/>
                <a:gd name="T29" fmla="*/ 64 h 166"/>
                <a:gd name="T30" fmla="*/ 162 w 168"/>
                <a:gd name="T31" fmla="*/ 36 h 166"/>
                <a:gd name="T32" fmla="*/ 138 w 168"/>
                <a:gd name="T33" fmla="*/ 9 h 166"/>
                <a:gd name="T34" fmla="*/ 103 w 168"/>
                <a:gd name="T35" fmla="*/ 18 h 166"/>
                <a:gd name="T36" fmla="*/ 83 w 168"/>
                <a:gd name="T37" fmla="*/ 31 h 166"/>
                <a:gd name="T38" fmla="*/ 57 w 168"/>
                <a:gd name="T39" fmla="*/ 39 h 166"/>
                <a:gd name="T40" fmla="*/ 8 w 168"/>
                <a:gd name="T41" fmla="*/ 106 h 166"/>
                <a:gd name="T42" fmla="*/ 70 w 168"/>
                <a:gd name="T43" fmla="*/ 16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8" h="166">
                  <a:moveTo>
                    <a:pt x="70" y="166"/>
                  </a:moveTo>
                  <a:cubicBezTo>
                    <a:pt x="38" y="166"/>
                    <a:pt x="9" y="142"/>
                    <a:pt x="5" y="109"/>
                  </a:cubicBezTo>
                  <a:cubicBezTo>
                    <a:pt x="0" y="75"/>
                    <a:pt x="20" y="45"/>
                    <a:pt x="54" y="36"/>
                  </a:cubicBezTo>
                  <a:cubicBezTo>
                    <a:pt x="63" y="33"/>
                    <a:pt x="72" y="31"/>
                    <a:pt x="81" y="27"/>
                  </a:cubicBezTo>
                  <a:cubicBezTo>
                    <a:pt x="90" y="24"/>
                    <a:pt x="97" y="18"/>
                    <a:pt x="104" y="12"/>
                  </a:cubicBezTo>
                  <a:cubicBezTo>
                    <a:pt x="116" y="2"/>
                    <a:pt x="133" y="0"/>
                    <a:pt x="146" y="8"/>
                  </a:cubicBezTo>
                  <a:cubicBezTo>
                    <a:pt x="160" y="15"/>
                    <a:pt x="168" y="30"/>
                    <a:pt x="167" y="45"/>
                  </a:cubicBezTo>
                  <a:cubicBezTo>
                    <a:pt x="166" y="54"/>
                    <a:pt x="162" y="62"/>
                    <a:pt x="156" y="68"/>
                  </a:cubicBezTo>
                  <a:cubicBezTo>
                    <a:pt x="145" y="79"/>
                    <a:pt x="140" y="92"/>
                    <a:pt x="137" y="107"/>
                  </a:cubicBezTo>
                  <a:cubicBezTo>
                    <a:pt x="134" y="119"/>
                    <a:pt x="130" y="130"/>
                    <a:pt x="122" y="140"/>
                  </a:cubicBezTo>
                  <a:cubicBezTo>
                    <a:pt x="110" y="156"/>
                    <a:pt x="91" y="166"/>
                    <a:pt x="70" y="166"/>
                  </a:cubicBezTo>
                  <a:close/>
                  <a:moveTo>
                    <a:pt x="70" y="162"/>
                  </a:moveTo>
                  <a:cubicBezTo>
                    <a:pt x="90" y="162"/>
                    <a:pt x="109" y="152"/>
                    <a:pt x="120" y="136"/>
                  </a:cubicBezTo>
                  <a:cubicBezTo>
                    <a:pt x="127" y="127"/>
                    <a:pt x="130" y="117"/>
                    <a:pt x="133" y="106"/>
                  </a:cubicBezTo>
                  <a:cubicBezTo>
                    <a:pt x="136" y="90"/>
                    <a:pt x="142" y="76"/>
                    <a:pt x="154" y="64"/>
                  </a:cubicBezTo>
                  <a:cubicBezTo>
                    <a:pt x="162" y="57"/>
                    <a:pt x="164" y="47"/>
                    <a:pt x="162" y="36"/>
                  </a:cubicBezTo>
                  <a:cubicBezTo>
                    <a:pt x="160" y="22"/>
                    <a:pt x="152" y="13"/>
                    <a:pt x="138" y="9"/>
                  </a:cubicBezTo>
                  <a:cubicBezTo>
                    <a:pt x="125" y="5"/>
                    <a:pt x="113" y="8"/>
                    <a:pt x="103" y="18"/>
                  </a:cubicBezTo>
                  <a:cubicBezTo>
                    <a:pt x="97" y="23"/>
                    <a:pt x="91" y="28"/>
                    <a:pt x="83" y="31"/>
                  </a:cubicBezTo>
                  <a:cubicBezTo>
                    <a:pt x="75" y="34"/>
                    <a:pt x="66" y="37"/>
                    <a:pt x="57" y="39"/>
                  </a:cubicBezTo>
                  <a:cubicBezTo>
                    <a:pt x="25" y="47"/>
                    <a:pt x="5" y="75"/>
                    <a:pt x="8" y="106"/>
                  </a:cubicBezTo>
                  <a:cubicBezTo>
                    <a:pt x="12" y="138"/>
                    <a:pt x="38" y="162"/>
                    <a:pt x="70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13" name="Freeform 20">
              <a:extLst>
                <a:ext uri="{FF2B5EF4-FFF2-40B4-BE49-F238E27FC236}">
                  <a16:creationId xmlns:a16="http://schemas.microsoft.com/office/drawing/2014/main" id="{3507B7C3-4443-4C94-AB6E-EF33CAF592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6456" y="1344584"/>
              <a:ext cx="376086" cy="373874"/>
            </a:xfrm>
            <a:custGeom>
              <a:avLst/>
              <a:gdLst>
                <a:gd name="T0" fmla="*/ 97 w 109"/>
                <a:gd name="T1" fmla="*/ 100 h 108"/>
                <a:gd name="T2" fmla="*/ 86 w 109"/>
                <a:gd name="T3" fmla="*/ 95 h 108"/>
                <a:gd name="T4" fmla="*/ 81 w 109"/>
                <a:gd name="T5" fmla="*/ 105 h 108"/>
                <a:gd name="T6" fmla="*/ 75 w 109"/>
                <a:gd name="T7" fmla="*/ 97 h 108"/>
                <a:gd name="T8" fmla="*/ 63 w 109"/>
                <a:gd name="T9" fmla="*/ 104 h 108"/>
                <a:gd name="T10" fmla="*/ 60 w 109"/>
                <a:gd name="T11" fmla="*/ 86 h 108"/>
                <a:gd name="T12" fmla="*/ 55 w 109"/>
                <a:gd name="T13" fmla="*/ 84 h 108"/>
                <a:gd name="T14" fmla="*/ 56 w 109"/>
                <a:gd name="T15" fmla="*/ 76 h 108"/>
                <a:gd name="T16" fmla="*/ 59 w 109"/>
                <a:gd name="T17" fmla="*/ 69 h 108"/>
                <a:gd name="T18" fmla="*/ 50 w 109"/>
                <a:gd name="T19" fmla="*/ 67 h 108"/>
                <a:gd name="T20" fmla="*/ 48 w 109"/>
                <a:gd name="T21" fmla="*/ 52 h 108"/>
                <a:gd name="T22" fmla="*/ 43 w 109"/>
                <a:gd name="T23" fmla="*/ 58 h 108"/>
                <a:gd name="T24" fmla="*/ 37 w 109"/>
                <a:gd name="T25" fmla="*/ 54 h 108"/>
                <a:gd name="T26" fmla="*/ 32 w 109"/>
                <a:gd name="T27" fmla="*/ 49 h 108"/>
                <a:gd name="T28" fmla="*/ 25 w 109"/>
                <a:gd name="T29" fmla="*/ 55 h 108"/>
                <a:gd name="T30" fmla="*/ 13 w 109"/>
                <a:gd name="T31" fmla="*/ 42 h 108"/>
                <a:gd name="T32" fmla="*/ 6 w 109"/>
                <a:gd name="T33" fmla="*/ 45 h 108"/>
                <a:gd name="T34" fmla="*/ 5 w 109"/>
                <a:gd name="T35" fmla="*/ 30 h 108"/>
                <a:gd name="T36" fmla="*/ 13 w 109"/>
                <a:gd name="T37" fmla="*/ 26 h 108"/>
                <a:gd name="T38" fmla="*/ 9 w 109"/>
                <a:gd name="T39" fmla="*/ 16 h 108"/>
                <a:gd name="T40" fmla="*/ 18 w 109"/>
                <a:gd name="T41" fmla="*/ 17 h 108"/>
                <a:gd name="T42" fmla="*/ 20 w 109"/>
                <a:gd name="T43" fmla="*/ 4 h 108"/>
                <a:gd name="T44" fmla="*/ 37 w 109"/>
                <a:gd name="T45" fmla="*/ 9 h 108"/>
                <a:gd name="T46" fmla="*/ 38 w 109"/>
                <a:gd name="T47" fmla="*/ 1 h 108"/>
                <a:gd name="T48" fmla="*/ 49 w 109"/>
                <a:gd name="T49" fmla="*/ 3 h 108"/>
                <a:gd name="T50" fmla="*/ 54 w 109"/>
                <a:gd name="T51" fmla="*/ 10 h 108"/>
                <a:gd name="T52" fmla="*/ 63 w 109"/>
                <a:gd name="T53" fmla="*/ 4 h 108"/>
                <a:gd name="T54" fmla="*/ 73 w 109"/>
                <a:gd name="T55" fmla="*/ 18 h 108"/>
                <a:gd name="T56" fmla="*/ 78 w 109"/>
                <a:gd name="T57" fmla="*/ 12 h 108"/>
                <a:gd name="T58" fmla="*/ 85 w 109"/>
                <a:gd name="T59" fmla="*/ 21 h 108"/>
                <a:gd name="T60" fmla="*/ 86 w 109"/>
                <a:gd name="T61" fmla="*/ 29 h 108"/>
                <a:gd name="T62" fmla="*/ 97 w 109"/>
                <a:gd name="T63" fmla="*/ 30 h 108"/>
                <a:gd name="T64" fmla="*/ 97 w 109"/>
                <a:gd name="T65" fmla="*/ 47 h 108"/>
                <a:gd name="T66" fmla="*/ 104 w 109"/>
                <a:gd name="T67" fmla="*/ 46 h 108"/>
                <a:gd name="T68" fmla="*/ 100 w 109"/>
                <a:gd name="T69" fmla="*/ 59 h 108"/>
                <a:gd name="T70" fmla="*/ 107 w 109"/>
                <a:gd name="T71" fmla="*/ 60 h 108"/>
                <a:gd name="T72" fmla="*/ 105 w 109"/>
                <a:gd name="T73" fmla="*/ 71 h 108"/>
                <a:gd name="T74" fmla="*/ 99 w 109"/>
                <a:gd name="T75" fmla="*/ 76 h 108"/>
                <a:gd name="T76" fmla="*/ 102 w 109"/>
                <a:gd name="T77" fmla="*/ 85 h 108"/>
                <a:gd name="T78" fmla="*/ 94 w 109"/>
                <a:gd name="T79" fmla="*/ 88 h 108"/>
                <a:gd name="T80" fmla="*/ 71 w 109"/>
                <a:gd name="T81" fmla="*/ 22 h 108"/>
                <a:gd name="T82" fmla="*/ 27 w 109"/>
                <a:gd name="T83" fmla="*/ 44 h 108"/>
                <a:gd name="T84" fmla="*/ 64 w 109"/>
                <a:gd name="T85" fmla="*/ 83 h 108"/>
                <a:gd name="T86" fmla="*/ 96 w 109"/>
                <a:gd name="T87" fmla="*/ 6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8">
                  <a:moveTo>
                    <a:pt x="90" y="93"/>
                  </a:moveTo>
                  <a:cubicBezTo>
                    <a:pt x="91" y="95"/>
                    <a:pt x="92" y="97"/>
                    <a:pt x="95" y="98"/>
                  </a:cubicBezTo>
                  <a:cubicBezTo>
                    <a:pt x="96" y="98"/>
                    <a:pt x="97" y="99"/>
                    <a:pt x="97" y="100"/>
                  </a:cubicBezTo>
                  <a:cubicBezTo>
                    <a:pt x="96" y="100"/>
                    <a:pt x="95" y="102"/>
                    <a:pt x="94" y="101"/>
                  </a:cubicBezTo>
                  <a:cubicBezTo>
                    <a:pt x="91" y="100"/>
                    <a:pt x="88" y="98"/>
                    <a:pt x="85" y="96"/>
                  </a:cubicBezTo>
                  <a:cubicBezTo>
                    <a:pt x="86" y="96"/>
                    <a:pt x="86" y="95"/>
                    <a:pt x="86" y="95"/>
                  </a:cubicBezTo>
                  <a:cubicBezTo>
                    <a:pt x="85" y="95"/>
                    <a:pt x="84" y="96"/>
                    <a:pt x="83" y="96"/>
                  </a:cubicBezTo>
                  <a:cubicBezTo>
                    <a:pt x="79" y="97"/>
                    <a:pt x="78" y="100"/>
                    <a:pt x="81" y="104"/>
                  </a:cubicBezTo>
                  <a:cubicBezTo>
                    <a:pt x="81" y="104"/>
                    <a:pt x="81" y="105"/>
                    <a:pt x="81" y="105"/>
                  </a:cubicBezTo>
                  <a:cubicBezTo>
                    <a:pt x="82" y="106"/>
                    <a:pt x="82" y="107"/>
                    <a:pt x="82" y="108"/>
                  </a:cubicBezTo>
                  <a:cubicBezTo>
                    <a:pt x="81" y="108"/>
                    <a:pt x="79" y="108"/>
                    <a:pt x="78" y="107"/>
                  </a:cubicBezTo>
                  <a:cubicBezTo>
                    <a:pt x="75" y="105"/>
                    <a:pt x="75" y="101"/>
                    <a:pt x="75" y="97"/>
                  </a:cubicBezTo>
                  <a:cubicBezTo>
                    <a:pt x="74" y="97"/>
                    <a:pt x="73" y="97"/>
                    <a:pt x="71" y="96"/>
                  </a:cubicBezTo>
                  <a:cubicBezTo>
                    <a:pt x="68" y="96"/>
                    <a:pt x="65" y="97"/>
                    <a:pt x="65" y="101"/>
                  </a:cubicBezTo>
                  <a:cubicBezTo>
                    <a:pt x="65" y="102"/>
                    <a:pt x="64" y="103"/>
                    <a:pt x="63" y="104"/>
                  </a:cubicBezTo>
                  <a:cubicBezTo>
                    <a:pt x="63" y="103"/>
                    <a:pt x="61" y="102"/>
                    <a:pt x="61" y="101"/>
                  </a:cubicBezTo>
                  <a:cubicBezTo>
                    <a:pt x="62" y="99"/>
                    <a:pt x="63" y="96"/>
                    <a:pt x="64" y="93"/>
                  </a:cubicBezTo>
                  <a:cubicBezTo>
                    <a:pt x="63" y="91"/>
                    <a:pt x="62" y="88"/>
                    <a:pt x="60" y="86"/>
                  </a:cubicBezTo>
                  <a:cubicBezTo>
                    <a:pt x="59" y="86"/>
                    <a:pt x="58" y="87"/>
                    <a:pt x="57" y="87"/>
                  </a:cubicBezTo>
                  <a:cubicBezTo>
                    <a:pt x="56" y="87"/>
                    <a:pt x="55" y="87"/>
                    <a:pt x="53" y="87"/>
                  </a:cubicBezTo>
                  <a:cubicBezTo>
                    <a:pt x="54" y="86"/>
                    <a:pt x="54" y="84"/>
                    <a:pt x="55" y="84"/>
                  </a:cubicBezTo>
                  <a:cubicBezTo>
                    <a:pt x="57" y="83"/>
                    <a:pt x="58" y="82"/>
                    <a:pt x="60" y="81"/>
                  </a:cubicBezTo>
                  <a:cubicBezTo>
                    <a:pt x="60" y="79"/>
                    <a:pt x="60" y="76"/>
                    <a:pt x="60" y="73"/>
                  </a:cubicBezTo>
                  <a:cubicBezTo>
                    <a:pt x="58" y="74"/>
                    <a:pt x="57" y="75"/>
                    <a:pt x="56" y="76"/>
                  </a:cubicBezTo>
                  <a:cubicBezTo>
                    <a:pt x="55" y="76"/>
                    <a:pt x="54" y="76"/>
                    <a:pt x="53" y="76"/>
                  </a:cubicBezTo>
                  <a:cubicBezTo>
                    <a:pt x="53" y="75"/>
                    <a:pt x="53" y="73"/>
                    <a:pt x="53" y="73"/>
                  </a:cubicBezTo>
                  <a:cubicBezTo>
                    <a:pt x="55" y="71"/>
                    <a:pt x="57" y="70"/>
                    <a:pt x="59" y="69"/>
                  </a:cubicBezTo>
                  <a:cubicBezTo>
                    <a:pt x="58" y="67"/>
                    <a:pt x="57" y="64"/>
                    <a:pt x="56" y="61"/>
                  </a:cubicBezTo>
                  <a:cubicBezTo>
                    <a:pt x="55" y="63"/>
                    <a:pt x="54" y="64"/>
                    <a:pt x="53" y="65"/>
                  </a:cubicBezTo>
                  <a:cubicBezTo>
                    <a:pt x="52" y="66"/>
                    <a:pt x="51" y="66"/>
                    <a:pt x="50" y="67"/>
                  </a:cubicBezTo>
                  <a:cubicBezTo>
                    <a:pt x="50" y="65"/>
                    <a:pt x="49" y="64"/>
                    <a:pt x="50" y="63"/>
                  </a:cubicBezTo>
                  <a:cubicBezTo>
                    <a:pt x="51" y="62"/>
                    <a:pt x="52" y="60"/>
                    <a:pt x="54" y="58"/>
                  </a:cubicBezTo>
                  <a:cubicBezTo>
                    <a:pt x="52" y="56"/>
                    <a:pt x="50" y="55"/>
                    <a:pt x="48" y="52"/>
                  </a:cubicBezTo>
                  <a:cubicBezTo>
                    <a:pt x="47" y="55"/>
                    <a:pt x="47" y="56"/>
                    <a:pt x="46" y="58"/>
                  </a:cubicBezTo>
                  <a:cubicBezTo>
                    <a:pt x="46" y="59"/>
                    <a:pt x="45" y="59"/>
                    <a:pt x="44" y="60"/>
                  </a:cubicBezTo>
                  <a:cubicBezTo>
                    <a:pt x="44" y="59"/>
                    <a:pt x="43" y="59"/>
                    <a:pt x="43" y="58"/>
                  </a:cubicBezTo>
                  <a:cubicBezTo>
                    <a:pt x="43" y="56"/>
                    <a:pt x="43" y="54"/>
                    <a:pt x="44" y="51"/>
                  </a:cubicBezTo>
                  <a:cubicBezTo>
                    <a:pt x="41" y="50"/>
                    <a:pt x="39" y="50"/>
                    <a:pt x="36" y="49"/>
                  </a:cubicBezTo>
                  <a:cubicBezTo>
                    <a:pt x="36" y="51"/>
                    <a:pt x="37" y="52"/>
                    <a:pt x="37" y="54"/>
                  </a:cubicBezTo>
                  <a:cubicBezTo>
                    <a:pt x="37" y="55"/>
                    <a:pt x="36" y="56"/>
                    <a:pt x="36" y="57"/>
                  </a:cubicBezTo>
                  <a:cubicBezTo>
                    <a:pt x="35" y="56"/>
                    <a:pt x="33" y="55"/>
                    <a:pt x="33" y="55"/>
                  </a:cubicBezTo>
                  <a:cubicBezTo>
                    <a:pt x="32" y="53"/>
                    <a:pt x="32" y="51"/>
                    <a:pt x="32" y="49"/>
                  </a:cubicBezTo>
                  <a:cubicBezTo>
                    <a:pt x="29" y="49"/>
                    <a:pt x="27" y="49"/>
                    <a:pt x="24" y="49"/>
                  </a:cubicBezTo>
                  <a:cubicBezTo>
                    <a:pt x="24" y="50"/>
                    <a:pt x="25" y="51"/>
                    <a:pt x="25" y="52"/>
                  </a:cubicBezTo>
                  <a:cubicBezTo>
                    <a:pt x="25" y="53"/>
                    <a:pt x="25" y="54"/>
                    <a:pt x="25" y="55"/>
                  </a:cubicBezTo>
                  <a:cubicBezTo>
                    <a:pt x="24" y="55"/>
                    <a:pt x="23" y="54"/>
                    <a:pt x="22" y="54"/>
                  </a:cubicBezTo>
                  <a:cubicBezTo>
                    <a:pt x="21" y="54"/>
                    <a:pt x="21" y="53"/>
                    <a:pt x="21" y="53"/>
                  </a:cubicBezTo>
                  <a:cubicBezTo>
                    <a:pt x="20" y="48"/>
                    <a:pt x="18" y="45"/>
                    <a:pt x="13" y="42"/>
                  </a:cubicBezTo>
                  <a:cubicBezTo>
                    <a:pt x="11" y="42"/>
                    <a:pt x="10" y="44"/>
                    <a:pt x="9" y="46"/>
                  </a:cubicBezTo>
                  <a:cubicBezTo>
                    <a:pt x="9" y="47"/>
                    <a:pt x="8" y="48"/>
                    <a:pt x="7" y="48"/>
                  </a:cubicBezTo>
                  <a:cubicBezTo>
                    <a:pt x="6" y="47"/>
                    <a:pt x="6" y="46"/>
                    <a:pt x="6" y="45"/>
                  </a:cubicBezTo>
                  <a:cubicBezTo>
                    <a:pt x="6" y="41"/>
                    <a:pt x="9" y="39"/>
                    <a:pt x="12" y="38"/>
                  </a:cubicBezTo>
                  <a:cubicBezTo>
                    <a:pt x="12" y="36"/>
                    <a:pt x="12" y="34"/>
                    <a:pt x="12" y="32"/>
                  </a:cubicBezTo>
                  <a:cubicBezTo>
                    <a:pt x="11" y="30"/>
                    <a:pt x="8" y="29"/>
                    <a:pt x="5" y="30"/>
                  </a:cubicBezTo>
                  <a:cubicBezTo>
                    <a:pt x="4" y="31"/>
                    <a:pt x="2" y="33"/>
                    <a:pt x="1" y="30"/>
                  </a:cubicBezTo>
                  <a:cubicBezTo>
                    <a:pt x="0" y="28"/>
                    <a:pt x="3" y="27"/>
                    <a:pt x="5" y="26"/>
                  </a:cubicBezTo>
                  <a:cubicBezTo>
                    <a:pt x="7" y="26"/>
                    <a:pt x="10" y="26"/>
                    <a:pt x="13" y="26"/>
                  </a:cubicBezTo>
                  <a:cubicBezTo>
                    <a:pt x="13" y="25"/>
                    <a:pt x="13" y="24"/>
                    <a:pt x="14" y="23"/>
                  </a:cubicBezTo>
                  <a:cubicBezTo>
                    <a:pt x="16" y="20"/>
                    <a:pt x="15" y="17"/>
                    <a:pt x="11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8" y="16"/>
                    <a:pt x="8" y="15"/>
                    <a:pt x="7" y="14"/>
                  </a:cubicBezTo>
                  <a:cubicBezTo>
                    <a:pt x="8" y="14"/>
                    <a:pt x="8" y="13"/>
                    <a:pt x="9" y="12"/>
                  </a:cubicBezTo>
                  <a:cubicBezTo>
                    <a:pt x="12" y="12"/>
                    <a:pt x="15" y="13"/>
                    <a:pt x="18" y="17"/>
                  </a:cubicBezTo>
                  <a:cubicBezTo>
                    <a:pt x="20" y="16"/>
                    <a:pt x="21" y="15"/>
                    <a:pt x="22" y="14"/>
                  </a:cubicBezTo>
                  <a:cubicBezTo>
                    <a:pt x="25" y="12"/>
                    <a:pt x="25" y="10"/>
                    <a:pt x="22" y="8"/>
                  </a:cubicBezTo>
                  <a:cubicBezTo>
                    <a:pt x="21" y="7"/>
                    <a:pt x="18" y="6"/>
                    <a:pt x="20" y="4"/>
                  </a:cubicBezTo>
                  <a:cubicBezTo>
                    <a:pt x="22" y="2"/>
                    <a:pt x="24" y="4"/>
                    <a:pt x="25" y="5"/>
                  </a:cubicBezTo>
                  <a:cubicBezTo>
                    <a:pt x="27" y="7"/>
                    <a:pt x="28" y="9"/>
                    <a:pt x="29" y="11"/>
                  </a:cubicBezTo>
                  <a:cubicBezTo>
                    <a:pt x="31" y="11"/>
                    <a:pt x="34" y="10"/>
                    <a:pt x="37" y="9"/>
                  </a:cubicBezTo>
                  <a:cubicBezTo>
                    <a:pt x="36" y="7"/>
                    <a:pt x="35" y="5"/>
                    <a:pt x="35" y="4"/>
                  </a:cubicBezTo>
                  <a:cubicBezTo>
                    <a:pt x="35" y="3"/>
                    <a:pt x="35" y="1"/>
                    <a:pt x="35" y="0"/>
                  </a:cubicBezTo>
                  <a:cubicBezTo>
                    <a:pt x="36" y="0"/>
                    <a:pt x="37" y="0"/>
                    <a:pt x="38" y="1"/>
                  </a:cubicBezTo>
                  <a:cubicBezTo>
                    <a:pt x="39" y="3"/>
                    <a:pt x="40" y="6"/>
                    <a:pt x="41" y="9"/>
                  </a:cubicBezTo>
                  <a:cubicBezTo>
                    <a:pt x="43" y="9"/>
                    <a:pt x="46" y="9"/>
                    <a:pt x="50" y="9"/>
                  </a:cubicBezTo>
                  <a:cubicBezTo>
                    <a:pt x="49" y="7"/>
                    <a:pt x="49" y="5"/>
                    <a:pt x="49" y="3"/>
                  </a:cubicBezTo>
                  <a:cubicBezTo>
                    <a:pt x="49" y="2"/>
                    <a:pt x="49" y="1"/>
                    <a:pt x="49" y="0"/>
                  </a:cubicBezTo>
                  <a:cubicBezTo>
                    <a:pt x="50" y="1"/>
                    <a:pt x="52" y="1"/>
                    <a:pt x="52" y="2"/>
                  </a:cubicBezTo>
                  <a:cubicBezTo>
                    <a:pt x="53" y="4"/>
                    <a:pt x="53" y="7"/>
                    <a:pt x="54" y="10"/>
                  </a:cubicBezTo>
                  <a:cubicBezTo>
                    <a:pt x="56" y="10"/>
                    <a:pt x="59" y="11"/>
                    <a:pt x="62" y="12"/>
                  </a:cubicBezTo>
                  <a:cubicBezTo>
                    <a:pt x="62" y="10"/>
                    <a:pt x="62" y="8"/>
                    <a:pt x="62" y="7"/>
                  </a:cubicBezTo>
                  <a:cubicBezTo>
                    <a:pt x="62" y="6"/>
                    <a:pt x="63" y="5"/>
                    <a:pt x="63" y="4"/>
                  </a:cubicBezTo>
                  <a:cubicBezTo>
                    <a:pt x="64" y="4"/>
                    <a:pt x="66" y="5"/>
                    <a:pt x="66" y="6"/>
                  </a:cubicBezTo>
                  <a:cubicBezTo>
                    <a:pt x="66" y="8"/>
                    <a:pt x="66" y="11"/>
                    <a:pt x="66" y="14"/>
                  </a:cubicBezTo>
                  <a:cubicBezTo>
                    <a:pt x="68" y="15"/>
                    <a:pt x="70" y="16"/>
                    <a:pt x="73" y="18"/>
                  </a:cubicBezTo>
                  <a:cubicBezTo>
                    <a:pt x="74" y="16"/>
                    <a:pt x="74" y="14"/>
                    <a:pt x="74" y="12"/>
                  </a:cubicBezTo>
                  <a:cubicBezTo>
                    <a:pt x="75" y="12"/>
                    <a:pt x="75" y="11"/>
                    <a:pt x="76" y="10"/>
                  </a:cubicBezTo>
                  <a:cubicBezTo>
                    <a:pt x="77" y="11"/>
                    <a:pt x="78" y="12"/>
                    <a:pt x="78" y="12"/>
                  </a:cubicBezTo>
                  <a:cubicBezTo>
                    <a:pt x="78" y="15"/>
                    <a:pt x="77" y="18"/>
                    <a:pt x="77" y="21"/>
                  </a:cubicBezTo>
                  <a:cubicBezTo>
                    <a:pt x="78" y="22"/>
                    <a:pt x="80" y="24"/>
                    <a:pt x="83" y="26"/>
                  </a:cubicBezTo>
                  <a:cubicBezTo>
                    <a:pt x="84" y="24"/>
                    <a:pt x="84" y="23"/>
                    <a:pt x="85" y="21"/>
                  </a:cubicBezTo>
                  <a:cubicBezTo>
                    <a:pt x="85" y="20"/>
                    <a:pt x="87" y="20"/>
                    <a:pt x="87" y="19"/>
                  </a:cubicBezTo>
                  <a:cubicBezTo>
                    <a:pt x="88" y="20"/>
                    <a:pt x="89" y="21"/>
                    <a:pt x="89" y="22"/>
                  </a:cubicBezTo>
                  <a:cubicBezTo>
                    <a:pt x="88" y="24"/>
                    <a:pt x="87" y="26"/>
                    <a:pt x="86" y="29"/>
                  </a:cubicBezTo>
                  <a:cubicBezTo>
                    <a:pt x="87" y="31"/>
                    <a:pt x="89" y="33"/>
                    <a:pt x="91" y="36"/>
                  </a:cubicBezTo>
                  <a:cubicBezTo>
                    <a:pt x="92" y="34"/>
                    <a:pt x="93" y="33"/>
                    <a:pt x="94" y="31"/>
                  </a:cubicBezTo>
                  <a:cubicBezTo>
                    <a:pt x="95" y="31"/>
                    <a:pt x="96" y="30"/>
                    <a:pt x="97" y="30"/>
                  </a:cubicBezTo>
                  <a:cubicBezTo>
                    <a:pt x="97" y="31"/>
                    <a:pt x="98" y="32"/>
                    <a:pt x="98" y="33"/>
                  </a:cubicBezTo>
                  <a:cubicBezTo>
                    <a:pt x="96" y="35"/>
                    <a:pt x="95" y="37"/>
                    <a:pt x="93" y="40"/>
                  </a:cubicBezTo>
                  <a:cubicBezTo>
                    <a:pt x="94" y="42"/>
                    <a:pt x="95" y="44"/>
                    <a:pt x="97" y="47"/>
                  </a:cubicBezTo>
                  <a:cubicBezTo>
                    <a:pt x="98" y="46"/>
                    <a:pt x="99" y="44"/>
                    <a:pt x="101" y="43"/>
                  </a:cubicBezTo>
                  <a:cubicBezTo>
                    <a:pt x="101" y="43"/>
                    <a:pt x="103" y="43"/>
                    <a:pt x="104" y="42"/>
                  </a:cubicBezTo>
                  <a:cubicBezTo>
                    <a:pt x="104" y="43"/>
                    <a:pt x="104" y="45"/>
                    <a:pt x="104" y="46"/>
                  </a:cubicBezTo>
                  <a:cubicBezTo>
                    <a:pt x="104" y="47"/>
                    <a:pt x="103" y="48"/>
                    <a:pt x="102" y="48"/>
                  </a:cubicBezTo>
                  <a:cubicBezTo>
                    <a:pt x="97" y="50"/>
                    <a:pt x="98" y="54"/>
                    <a:pt x="99" y="57"/>
                  </a:cubicBezTo>
                  <a:cubicBezTo>
                    <a:pt x="99" y="58"/>
                    <a:pt x="99" y="58"/>
                    <a:pt x="100" y="59"/>
                  </a:cubicBezTo>
                  <a:cubicBezTo>
                    <a:pt x="102" y="58"/>
                    <a:pt x="103" y="57"/>
                    <a:pt x="105" y="57"/>
                  </a:cubicBezTo>
                  <a:cubicBezTo>
                    <a:pt x="106" y="56"/>
                    <a:pt x="107" y="56"/>
                    <a:pt x="108" y="56"/>
                  </a:cubicBezTo>
                  <a:cubicBezTo>
                    <a:pt x="108" y="57"/>
                    <a:pt x="108" y="59"/>
                    <a:pt x="107" y="60"/>
                  </a:cubicBezTo>
                  <a:cubicBezTo>
                    <a:pt x="105" y="61"/>
                    <a:pt x="103" y="62"/>
                    <a:pt x="100" y="64"/>
                  </a:cubicBezTo>
                  <a:cubicBezTo>
                    <a:pt x="100" y="66"/>
                    <a:pt x="100" y="68"/>
                    <a:pt x="100" y="72"/>
                  </a:cubicBezTo>
                  <a:cubicBezTo>
                    <a:pt x="102" y="71"/>
                    <a:pt x="103" y="71"/>
                    <a:pt x="105" y="71"/>
                  </a:cubicBezTo>
                  <a:cubicBezTo>
                    <a:pt x="106" y="71"/>
                    <a:pt x="108" y="71"/>
                    <a:pt x="109" y="71"/>
                  </a:cubicBezTo>
                  <a:cubicBezTo>
                    <a:pt x="108" y="72"/>
                    <a:pt x="108" y="74"/>
                    <a:pt x="107" y="74"/>
                  </a:cubicBezTo>
                  <a:cubicBezTo>
                    <a:pt x="104" y="75"/>
                    <a:pt x="102" y="75"/>
                    <a:pt x="99" y="76"/>
                  </a:cubicBezTo>
                  <a:cubicBezTo>
                    <a:pt x="98" y="78"/>
                    <a:pt x="97" y="80"/>
                    <a:pt x="97" y="82"/>
                  </a:cubicBezTo>
                  <a:cubicBezTo>
                    <a:pt x="97" y="83"/>
                    <a:pt x="97" y="84"/>
                    <a:pt x="98" y="84"/>
                  </a:cubicBezTo>
                  <a:cubicBezTo>
                    <a:pt x="99" y="85"/>
                    <a:pt x="101" y="85"/>
                    <a:pt x="102" y="85"/>
                  </a:cubicBezTo>
                  <a:cubicBezTo>
                    <a:pt x="103" y="85"/>
                    <a:pt x="105" y="84"/>
                    <a:pt x="106" y="86"/>
                  </a:cubicBezTo>
                  <a:cubicBezTo>
                    <a:pt x="107" y="89"/>
                    <a:pt x="104" y="89"/>
                    <a:pt x="102" y="89"/>
                  </a:cubicBezTo>
                  <a:cubicBezTo>
                    <a:pt x="100" y="89"/>
                    <a:pt x="97" y="88"/>
                    <a:pt x="94" y="88"/>
                  </a:cubicBezTo>
                  <a:cubicBezTo>
                    <a:pt x="93" y="89"/>
                    <a:pt x="91" y="91"/>
                    <a:pt x="90" y="93"/>
                  </a:cubicBezTo>
                  <a:close/>
                  <a:moveTo>
                    <a:pt x="96" y="65"/>
                  </a:moveTo>
                  <a:cubicBezTo>
                    <a:pt x="95" y="47"/>
                    <a:pt x="86" y="32"/>
                    <a:pt x="71" y="22"/>
                  </a:cubicBezTo>
                  <a:cubicBezTo>
                    <a:pt x="59" y="13"/>
                    <a:pt x="46" y="10"/>
                    <a:pt x="31" y="15"/>
                  </a:cubicBezTo>
                  <a:cubicBezTo>
                    <a:pt x="23" y="17"/>
                    <a:pt x="17" y="22"/>
                    <a:pt x="16" y="31"/>
                  </a:cubicBezTo>
                  <a:cubicBezTo>
                    <a:pt x="15" y="37"/>
                    <a:pt x="19" y="45"/>
                    <a:pt x="27" y="44"/>
                  </a:cubicBezTo>
                  <a:cubicBezTo>
                    <a:pt x="30" y="44"/>
                    <a:pt x="33" y="45"/>
                    <a:pt x="36" y="45"/>
                  </a:cubicBezTo>
                  <a:cubicBezTo>
                    <a:pt x="50" y="47"/>
                    <a:pt x="60" y="54"/>
                    <a:pt x="63" y="69"/>
                  </a:cubicBezTo>
                  <a:cubicBezTo>
                    <a:pt x="64" y="73"/>
                    <a:pt x="64" y="78"/>
                    <a:pt x="64" y="83"/>
                  </a:cubicBezTo>
                  <a:cubicBezTo>
                    <a:pt x="65" y="87"/>
                    <a:pt x="67" y="90"/>
                    <a:pt x="71" y="92"/>
                  </a:cubicBezTo>
                  <a:cubicBezTo>
                    <a:pt x="77" y="95"/>
                    <a:pt x="86" y="92"/>
                    <a:pt x="91" y="85"/>
                  </a:cubicBezTo>
                  <a:cubicBezTo>
                    <a:pt x="95" y="79"/>
                    <a:pt x="96" y="72"/>
                    <a:pt x="96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14" name="Freeform 21">
              <a:extLst>
                <a:ext uri="{FF2B5EF4-FFF2-40B4-BE49-F238E27FC236}">
                  <a16:creationId xmlns:a16="http://schemas.microsoft.com/office/drawing/2014/main" id="{D44A89AC-5AE1-48F9-A0A9-CAF4C25FC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2595" y="2494966"/>
              <a:ext cx="407058" cy="506610"/>
            </a:xfrm>
            <a:custGeom>
              <a:avLst/>
              <a:gdLst>
                <a:gd name="T0" fmla="*/ 90 w 118"/>
                <a:gd name="T1" fmla="*/ 8 h 147"/>
                <a:gd name="T2" fmla="*/ 94 w 118"/>
                <a:gd name="T3" fmla="*/ 12 h 147"/>
                <a:gd name="T4" fmla="*/ 113 w 118"/>
                <a:gd name="T5" fmla="*/ 28 h 147"/>
                <a:gd name="T6" fmla="*/ 112 w 118"/>
                <a:gd name="T7" fmla="*/ 30 h 147"/>
                <a:gd name="T8" fmla="*/ 110 w 118"/>
                <a:gd name="T9" fmla="*/ 29 h 147"/>
                <a:gd name="T10" fmla="*/ 102 w 118"/>
                <a:gd name="T11" fmla="*/ 19 h 147"/>
                <a:gd name="T12" fmla="*/ 91 w 118"/>
                <a:gd name="T13" fmla="*/ 14 h 147"/>
                <a:gd name="T14" fmla="*/ 90 w 118"/>
                <a:gd name="T15" fmla="*/ 19 h 147"/>
                <a:gd name="T16" fmla="*/ 102 w 118"/>
                <a:gd name="T17" fmla="*/ 36 h 147"/>
                <a:gd name="T18" fmla="*/ 101 w 118"/>
                <a:gd name="T19" fmla="*/ 40 h 147"/>
                <a:gd name="T20" fmla="*/ 99 w 118"/>
                <a:gd name="T21" fmla="*/ 37 h 147"/>
                <a:gd name="T22" fmla="*/ 89 w 118"/>
                <a:gd name="T23" fmla="*/ 22 h 147"/>
                <a:gd name="T24" fmla="*/ 77 w 118"/>
                <a:gd name="T25" fmla="*/ 28 h 147"/>
                <a:gd name="T26" fmla="*/ 37 w 118"/>
                <a:gd name="T27" fmla="*/ 61 h 147"/>
                <a:gd name="T28" fmla="*/ 27 w 118"/>
                <a:gd name="T29" fmla="*/ 107 h 147"/>
                <a:gd name="T30" fmla="*/ 21 w 118"/>
                <a:gd name="T31" fmla="*/ 122 h 147"/>
                <a:gd name="T32" fmla="*/ 33 w 118"/>
                <a:gd name="T33" fmla="*/ 135 h 147"/>
                <a:gd name="T34" fmla="*/ 35 w 118"/>
                <a:gd name="T35" fmla="*/ 138 h 147"/>
                <a:gd name="T36" fmla="*/ 31 w 118"/>
                <a:gd name="T37" fmla="*/ 138 h 147"/>
                <a:gd name="T38" fmla="*/ 17 w 118"/>
                <a:gd name="T39" fmla="*/ 123 h 147"/>
                <a:gd name="T40" fmla="*/ 13 w 118"/>
                <a:gd name="T41" fmla="*/ 123 h 147"/>
                <a:gd name="T42" fmla="*/ 21 w 118"/>
                <a:gd name="T43" fmla="*/ 143 h 147"/>
                <a:gd name="T44" fmla="*/ 23 w 118"/>
                <a:gd name="T45" fmla="*/ 144 h 147"/>
                <a:gd name="T46" fmla="*/ 23 w 118"/>
                <a:gd name="T47" fmla="*/ 146 h 147"/>
                <a:gd name="T48" fmla="*/ 20 w 118"/>
                <a:gd name="T49" fmla="*/ 147 h 147"/>
                <a:gd name="T50" fmla="*/ 19 w 118"/>
                <a:gd name="T51" fmla="*/ 145 h 147"/>
                <a:gd name="T52" fmla="*/ 9 w 118"/>
                <a:gd name="T53" fmla="*/ 125 h 147"/>
                <a:gd name="T54" fmla="*/ 5 w 118"/>
                <a:gd name="T55" fmla="*/ 121 h 147"/>
                <a:gd name="T56" fmla="*/ 4 w 118"/>
                <a:gd name="T57" fmla="*/ 142 h 147"/>
                <a:gd name="T58" fmla="*/ 4 w 118"/>
                <a:gd name="T59" fmla="*/ 145 h 147"/>
                <a:gd name="T60" fmla="*/ 2 w 118"/>
                <a:gd name="T61" fmla="*/ 147 h 147"/>
                <a:gd name="T62" fmla="*/ 0 w 118"/>
                <a:gd name="T63" fmla="*/ 145 h 147"/>
                <a:gd name="T64" fmla="*/ 1 w 118"/>
                <a:gd name="T65" fmla="*/ 131 h 147"/>
                <a:gd name="T66" fmla="*/ 2 w 118"/>
                <a:gd name="T67" fmla="*/ 123 h 147"/>
                <a:gd name="T68" fmla="*/ 1 w 118"/>
                <a:gd name="T69" fmla="*/ 114 h 147"/>
                <a:gd name="T70" fmla="*/ 0 w 118"/>
                <a:gd name="T71" fmla="*/ 104 h 147"/>
                <a:gd name="T72" fmla="*/ 21 w 118"/>
                <a:gd name="T73" fmla="*/ 34 h 147"/>
                <a:gd name="T74" fmla="*/ 76 w 118"/>
                <a:gd name="T75" fmla="*/ 1 h 147"/>
                <a:gd name="T76" fmla="*/ 83 w 118"/>
                <a:gd name="T77" fmla="*/ 2 h 147"/>
                <a:gd name="T78" fmla="*/ 94 w 118"/>
                <a:gd name="T79" fmla="*/ 4 h 147"/>
                <a:gd name="T80" fmla="*/ 115 w 118"/>
                <a:gd name="T81" fmla="*/ 8 h 147"/>
                <a:gd name="T82" fmla="*/ 118 w 118"/>
                <a:gd name="T83" fmla="*/ 10 h 147"/>
                <a:gd name="T84" fmla="*/ 114 w 118"/>
                <a:gd name="T85" fmla="*/ 11 h 147"/>
                <a:gd name="T86" fmla="*/ 92 w 118"/>
                <a:gd name="T87" fmla="*/ 8 h 147"/>
                <a:gd name="T88" fmla="*/ 90 w 118"/>
                <a:gd name="T89" fmla="*/ 8 h 147"/>
                <a:gd name="T90" fmla="*/ 4 w 118"/>
                <a:gd name="T91" fmla="*/ 106 h 147"/>
                <a:gd name="T92" fmla="*/ 4 w 118"/>
                <a:gd name="T93" fmla="*/ 108 h 147"/>
                <a:gd name="T94" fmla="*/ 14 w 118"/>
                <a:gd name="T95" fmla="*/ 120 h 147"/>
                <a:gd name="T96" fmla="*/ 24 w 118"/>
                <a:gd name="T97" fmla="*/ 108 h 147"/>
                <a:gd name="T98" fmla="*/ 31 w 118"/>
                <a:gd name="T99" fmla="*/ 67 h 147"/>
                <a:gd name="T100" fmla="*/ 79 w 118"/>
                <a:gd name="T101" fmla="*/ 24 h 147"/>
                <a:gd name="T102" fmla="*/ 87 w 118"/>
                <a:gd name="T103" fmla="*/ 12 h 147"/>
                <a:gd name="T104" fmla="*/ 75 w 118"/>
                <a:gd name="T105" fmla="*/ 4 h 147"/>
                <a:gd name="T106" fmla="*/ 24 w 118"/>
                <a:gd name="T107" fmla="*/ 36 h 147"/>
                <a:gd name="T108" fmla="*/ 4 w 118"/>
                <a:gd name="T109" fmla="*/ 10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" h="147">
                  <a:moveTo>
                    <a:pt x="90" y="8"/>
                  </a:moveTo>
                  <a:cubicBezTo>
                    <a:pt x="90" y="10"/>
                    <a:pt x="91" y="11"/>
                    <a:pt x="94" y="12"/>
                  </a:cubicBezTo>
                  <a:cubicBezTo>
                    <a:pt x="103" y="13"/>
                    <a:pt x="109" y="19"/>
                    <a:pt x="113" y="28"/>
                  </a:cubicBezTo>
                  <a:cubicBezTo>
                    <a:pt x="113" y="28"/>
                    <a:pt x="113" y="29"/>
                    <a:pt x="112" y="30"/>
                  </a:cubicBezTo>
                  <a:cubicBezTo>
                    <a:pt x="111" y="30"/>
                    <a:pt x="110" y="30"/>
                    <a:pt x="110" y="29"/>
                  </a:cubicBezTo>
                  <a:cubicBezTo>
                    <a:pt x="107" y="26"/>
                    <a:pt x="105" y="22"/>
                    <a:pt x="102" y="19"/>
                  </a:cubicBezTo>
                  <a:cubicBezTo>
                    <a:pt x="99" y="17"/>
                    <a:pt x="95" y="16"/>
                    <a:pt x="91" y="14"/>
                  </a:cubicBezTo>
                  <a:cubicBezTo>
                    <a:pt x="91" y="16"/>
                    <a:pt x="91" y="17"/>
                    <a:pt x="90" y="19"/>
                  </a:cubicBezTo>
                  <a:cubicBezTo>
                    <a:pt x="97" y="23"/>
                    <a:pt x="101" y="29"/>
                    <a:pt x="102" y="36"/>
                  </a:cubicBezTo>
                  <a:cubicBezTo>
                    <a:pt x="103" y="38"/>
                    <a:pt x="103" y="40"/>
                    <a:pt x="101" y="40"/>
                  </a:cubicBezTo>
                  <a:cubicBezTo>
                    <a:pt x="101" y="40"/>
                    <a:pt x="99" y="39"/>
                    <a:pt x="99" y="37"/>
                  </a:cubicBezTo>
                  <a:cubicBezTo>
                    <a:pt x="97" y="31"/>
                    <a:pt x="94" y="26"/>
                    <a:pt x="89" y="22"/>
                  </a:cubicBezTo>
                  <a:cubicBezTo>
                    <a:pt x="86" y="26"/>
                    <a:pt x="81" y="28"/>
                    <a:pt x="77" y="28"/>
                  </a:cubicBezTo>
                  <a:cubicBezTo>
                    <a:pt x="58" y="32"/>
                    <a:pt x="45" y="44"/>
                    <a:pt x="37" y="61"/>
                  </a:cubicBezTo>
                  <a:cubicBezTo>
                    <a:pt x="31" y="76"/>
                    <a:pt x="28" y="91"/>
                    <a:pt x="27" y="107"/>
                  </a:cubicBezTo>
                  <a:cubicBezTo>
                    <a:pt x="27" y="115"/>
                    <a:pt x="26" y="117"/>
                    <a:pt x="21" y="122"/>
                  </a:cubicBezTo>
                  <a:cubicBezTo>
                    <a:pt x="22" y="128"/>
                    <a:pt x="27" y="132"/>
                    <a:pt x="33" y="135"/>
                  </a:cubicBezTo>
                  <a:cubicBezTo>
                    <a:pt x="34" y="136"/>
                    <a:pt x="36" y="136"/>
                    <a:pt x="35" y="138"/>
                  </a:cubicBezTo>
                  <a:cubicBezTo>
                    <a:pt x="35" y="139"/>
                    <a:pt x="32" y="139"/>
                    <a:pt x="31" y="138"/>
                  </a:cubicBezTo>
                  <a:cubicBezTo>
                    <a:pt x="24" y="135"/>
                    <a:pt x="20" y="130"/>
                    <a:pt x="17" y="123"/>
                  </a:cubicBezTo>
                  <a:cubicBezTo>
                    <a:pt x="16" y="123"/>
                    <a:pt x="14" y="123"/>
                    <a:pt x="13" y="123"/>
                  </a:cubicBezTo>
                  <a:cubicBezTo>
                    <a:pt x="12" y="132"/>
                    <a:pt x="16" y="137"/>
                    <a:pt x="21" y="143"/>
                  </a:cubicBezTo>
                  <a:cubicBezTo>
                    <a:pt x="22" y="143"/>
                    <a:pt x="22" y="143"/>
                    <a:pt x="23" y="144"/>
                  </a:cubicBezTo>
                  <a:cubicBezTo>
                    <a:pt x="23" y="144"/>
                    <a:pt x="23" y="146"/>
                    <a:pt x="23" y="146"/>
                  </a:cubicBezTo>
                  <a:cubicBezTo>
                    <a:pt x="22" y="147"/>
                    <a:pt x="21" y="147"/>
                    <a:pt x="20" y="147"/>
                  </a:cubicBezTo>
                  <a:cubicBezTo>
                    <a:pt x="20" y="147"/>
                    <a:pt x="19" y="146"/>
                    <a:pt x="19" y="145"/>
                  </a:cubicBezTo>
                  <a:cubicBezTo>
                    <a:pt x="13" y="140"/>
                    <a:pt x="9" y="134"/>
                    <a:pt x="9" y="125"/>
                  </a:cubicBezTo>
                  <a:cubicBezTo>
                    <a:pt x="9" y="122"/>
                    <a:pt x="9" y="122"/>
                    <a:pt x="5" y="121"/>
                  </a:cubicBezTo>
                  <a:cubicBezTo>
                    <a:pt x="5" y="128"/>
                    <a:pt x="4" y="135"/>
                    <a:pt x="4" y="142"/>
                  </a:cubicBezTo>
                  <a:cubicBezTo>
                    <a:pt x="4" y="143"/>
                    <a:pt x="4" y="144"/>
                    <a:pt x="4" y="145"/>
                  </a:cubicBezTo>
                  <a:cubicBezTo>
                    <a:pt x="3" y="146"/>
                    <a:pt x="2" y="146"/>
                    <a:pt x="2" y="147"/>
                  </a:cubicBezTo>
                  <a:cubicBezTo>
                    <a:pt x="1" y="146"/>
                    <a:pt x="0" y="145"/>
                    <a:pt x="0" y="145"/>
                  </a:cubicBezTo>
                  <a:cubicBezTo>
                    <a:pt x="0" y="140"/>
                    <a:pt x="0" y="135"/>
                    <a:pt x="1" y="131"/>
                  </a:cubicBezTo>
                  <a:cubicBezTo>
                    <a:pt x="1" y="128"/>
                    <a:pt x="1" y="125"/>
                    <a:pt x="2" y="123"/>
                  </a:cubicBezTo>
                  <a:cubicBezTo>
                    <a:pt x="2" y="120"/>
                    <a:pt x="2" y="117"/>
                    <a:pt x="1" y="114"/>
                  </a:cubicBezTo>
                  <a:cubicBezTo>
                    <a:pt x="0" y="111"/>
                    <a:pt x="0" y="108"/>
                    <a:pt x="0" y="104"/>
                  </a:cubicBezTo>
                  <a:cubicBezTo>
                    <a:pt x="1" y="79"/>
                    <a:pt x="6" y="55"/>
                    <a:pt x="21" y="34"/>
                  </a:cubicBezTo>
                  <a:cubicBezTo>
                    <a:pt x="34" y="15"/>
                    <a:pt x="52" y="4"/>
                    <a:pt x="76" y="1"/>
                  </a:cubicBezTo>
                  <a:cubicBezTo>
                    <a:pt x="78" y="0"/>
                    <a:pt x="81" y="1"/>
                    <a:pt x="83" y="2"/>
                  </a:cubicBezTo>
                  <a:cubicBezTo>
                    <a:pt x="86" y="4"/>
                    <a:pt x="90" y="4"/>
                    <a:pt x="94" y="4"/>
                  </a:cubicBezTo>
                  <a:cubicBezTo>
                    <a:pt x="101" y="5"/>
                    <a:pt x="108" y="7"/>
                    <a:pt x="115" y="8"/>
                  </a:cubicBezTo>
                  <a:cubicBezTo>
                    <a:pt x="116" y="8"/>
                    <a:pt x="117" y="9"/>
                    <a:pt x="118" y="10"/>
                  </a:cubicBezTo>
                  <a:cubicBezTo>
                    <a:pt x="117" y="11"/>
                    <a:pt x="115" y="11"/>
                    <a:pt x="114" y="11"/>
                  </a:cubicBezTo>
                  <a:cubicBezTo>
                    <a:pt x="107" y="10"/>
                    <a:pt x="99" y="9"/>
                    <a:pt x="92" y="8"/>
                  </a:cubicBezTo>
                  <a:cubicBezTo>
                    <a:pt x="91" y="8"/>
                    <a:pt x="91" y="8"/>
                    <a:pt x="90" y="8"/>
                  </a:cubicBezTo>
                  <a:close/>
                  <a:moveTo>
                    <a:pt x="4" y="106"/>
                  </a:moveTo>
                  <a:cubicBezTo>
                    <a:pt x="4" y="106"/>
                    <a:pt x="4" y="107"/>
                    <a:pt x="4" y="108"/>
                  </a:cubicBezTo>
                  <a:cubicBezTo>
                    <a:pt x="4" y="115"/>
                    <a:pt x="8" y="120"/>
                    <a:pt x="14" y="120"/>
                  </a:cubicBezTo>
                  <a:cubicBezTo>
                    <a:pt x="20" y="119"/>
                    <a:pt x="24" y="114"/>
                    <a:pt x="24" y="108"/>
                  </a:cubicBezTo>
                  <a:cubicBezTo>
                    <a:pt x="24" y="94"/>
                    <a:pt x="26" y="80"/>
                    <a:pt x="31" y="67"/>
                  </a:cubicBezTo>
                  <a:cubicBezTo>
                    <a:pt x="39" y="44"/>
                    <a:pt x="54" y="28"/>
                    <a:pt x="79" y="24"/>
                  </a:cubicBezTo>
                  <a:cubicBezTo>
                    <a:pt x="85" y="23"/>
                    <a:pt x="88" y="18"/>
                    <a:pt x="87" y="12"/>
                  </a:cubicBezTo>
                  <a:cubicBezTo>
                    <a:pt x="86" y="7"/>
                    <a:pt x="81" y="4"/>
                    <a:pt x="75" y="4"/>
                  </a:cubicBezTo>
                  <a:cubicBezTo>
                    <a:pt x="54" y="8"/>
                    <a:pt x="37" y="18"/>
                    <a:pt x="24" y="36"/>
                  </a:cubicBezTo>
                  <a:cubicBezTo>
                    <a:pt x="10" y="57"/>
                    <a:pt x="5" y="80"/>
                    <a:pt x="4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15" name="Freeform 22">
              <a:extLst>
                <a:ext uri="{FF2B5EF4-FFF2-40B4-BE49-F238E27FC236}">
                  <a16:creationId xmlns:a16="http://schemas.microsoft.com/office/drawing/2014/main" id="{A5457385-FFD2-44B0-A8F0-9BE22E8EAEF1}"/>
                </a:ext>
              </a:extLst>
            </p:cNvPr>
            <p:cNvSpPr/>
            <p:nvPr/>
          </p:nvSpPr>
          <p:spPr bwMode="auto">
            <a:xfrm>
              <a:off x="4796545" y="2366654"/>
              <a:ext cx="267685" cy="433605"/>
            </a:xfrm>
            <a:custGeom>
              <a:avLst/>
              <a:gdLst>
                <a:gd name="T0" fmla="*/ 67 w 78"/>
                <a:gd name="T1" fmla="*/ 36 h 126"/>
                <a:gd name="T2" fmla="*/ 72 w 78"/>
                <a:gd name="T3" fmla="*/ 40 h 126"/>
                <a:gd name="T4" fmla="*/ 63 w 78"/>
                <a:gd name="T5" fmla="*/ 39 h 126"/>
                <a:gd name="T6" fmla="*/ 63 w 78"/>
                <a:gd name="T7" fmla="*/ 46 h 126"/>
                <a:gd name="T8" fmla="*/ 62 w 78"/>
                <a:gd name="T9" fmla="*/ 50 h 126"/>
                <a:gd name="T10" fmla="*/ 52 w 78"/>
                <a:gd name="T11" fmla="*/ 56 h 126"/>
                <a:gd name="T12" fmla="*/ 60 w 78"/>
                <a:gd name="T13" fmla="*/ 57 h 126"/>
                <a:gd name="T14" fmla="*/ 51 w 78"/>
                <a:gd name="T15" fmla="*/ 60 h 126"/>
                <a:gd name="T16" fmla="*/ 56 w 78"/>
                <a:gd name="T17" fmla="*/ 66 h 126"/>
                <a:gd name="T18" fmla="*/ 59 w 78"/>
                <a:gd name="T19" fmla="*/ 69 h 126"/>
                <a:gd name="T20" fmla="*/ 58 w 78"/>
                <a:gd name="T21" fmla="*/ 80 h 126"/>
                <a:gd name="T22" fmla="*/ 63 w 78"/>
                <a:gd name="T23" fmla="*/ 74 h 126"/>
                <a:gd name="T24" fmla="*/ 61 w 78"/>
                <a:gd name="T25" fmla="*/ 83 h 126"/>
                <a:gd name="T26" fmla="*/ 68 w 78"/>
                <a:gd name="T27" fmla="*/ 85 h 126"/>
                <a:gd name="T28" fmla="*/ 71 w 78"/>
                <a:gd name="T29" fmla="*/ 86 h 126"/>
                <a:gd name="T30" fmla="*/ 68 w 78"/>
                <a:gd name="T31" fmla="*/ 100 h 126"/>
                <a:gd name="T32" fmla="*/ 78 w 78"/>
                <a:gd name="T33" fmla="*/ 100 h 126"/>
                <a:gd name="T34" fmla="*/ 67 w 78"/>
                <a:gd name="T35" fmla="*/ 104 h 126"/>
                <a:gd name="T36" fmla="*/ 67 w 78"/>
                <a:gd name="T37" fmla="*/ 115 h 126"/>
                <a:gd name="T38" fmla="*/ 69 w 78"/>
                <a:gd name="T39" fmla="*/ 117 h 126"/>
                <a:gd name="T40" fmla="*/ 59 w 78"/>
                <a:gd name="T41" fmla="*/ 112 h 126"/>
                <a:gd name="T42" fmla="*/ 52 w 78"/>
                <a:gd name="T43" fmla="*/ 117 h 126"/>
                <a:gd name="T44" fmla="*/ 53 w 78"/>
                <a:gd name="T45" fmla="*/ 125 h 126"/>
                <a:gd name="T46" fmla="*/ 47 w 78"/>
                <a:gd name="T47" fmla="*/ 114 h 126"/>
                <a:gd name="T48" fmla="*/ 39 w 78"/>
                <a:gd name="T49" fmla="*/ 119 h 126"/>
                <a:gd name="T50" fmla="*/ 35 w 78"/>
                <a:gd name="T51" fmla="*/ 120 h 126"/>
                <a:gd name="T52" fmla="*/ 29 w 78"/>
                <a:gd name="T53" fmla="*/ 106 h 126"/>
                <a:gd name="T54" fmla="*/ 24 w 78"/>
                <a:gd name="T55" fmla="*/ 115 h 126"/>
                <a:gd name="T56" fmla="*/ 26 w 78"/>
                <a:gd name="T57" fmla="*/ 104 h 126"/>
                <a:gd name="T58" fmla="*/ 17 w 78"/>
                <a:gd name="T59" fmla="*/ 102 h 126"/>
                <a:gd name="T60" fmla="*/ 13 w 78"/>
                <a:gd name="T61" fmla="*/ 101 h 126"/>
                <a:gd name="T62" fmla="*/ 14 w 78"/>
                <a:gd name="T63" fmla="*/ 87 h 126"/>
                <a:gd name="T64" fmla="*/ 7 w 78"/>
                <a:gd name="T65" fmla="*/ 92 h 126"/>
                <a:gd name="T66" fmla="*/ 11 w 78"/>
                <a:gd name="T67" fmla="*/ 82 h 126"/>
                <a:gd name="T68" fmla="*/ 10 w 78"/>
                <a:gd name="T69" fmla="*/ 75 h 126"/>
                <a:gd name="T70" fmla="*/ 2 w 78"/>
                <a:gd name="T71" fmla="*/ 78 h 126"/>
                <a:gd name="T72" fmla="*/ 9 w 78"/>
                <a:gd name="T73" fmla="*/ 71 h 126"/>
                <a:gd name="T74" fmla="*/ 4 w 78"/>
                <a:gd name="T75" fmla="*/ 64 h 126"/>
                <a:gd name="T76" fmla="*/ 1 w 78"/>
                <a:gd name="T77" fmla="*/ 62 h 126"/>
                <a:gd name="T78" fmla="*/ 12 w 78"/>
                <a:gd name="T79" fmla="*/ 62 h 126"/>
                <a:gd name="T80" fmla="*/ 36 w 78"/>
                <a:gd name="T81" fmla="*/ 106 h 126"/>
                <a:gd name="T82" fmla="*/ 61 w 78"/>
                <a:gd name="T83" fmla="*/ 88 h 126"/>
                <a:gd name="T84" fmla="*/ 52 w 78"/>
                <a:gd name="T85" fmla="*/ 47 h 126"/>
                <a:gd name="T86" fmla="*/ 53 w 78"/>
                <a:gd name="T87" fmla="*/ 15 h 126"/>
                <a:gd name="T88" fmla="*/ 29 w 78"/>
                <a:gd name="T89" fmla="*/ 20 h 126"/>
                <a:gd name="T90" fmla="*/ 24 w 78"/>
                <a:gd name="T91" fmla="*/ 14 h 126"/>
                <a:gd name="T92" fmla="*/ 25 w 78"/>
                <a:gd name="T93" fmla="*/ 11 h 126"/>
                <a:gd name="T94" fmla="*/ 39 w 78"/>
                <a:gd name="T95" fmla="*/ 12 h 126"/>
                <a:gd name="T96" fmla="*/ 34 w 78"/>
                <a:gd name="T97" fmla="*/ 4 h 126"/>
                <a:gd name="T98" fmla="*/ 45 w 78"/>
                <a:gd name="T99" fmla="*/ 11 h 126"/>
                <a:gd name="T100" fmla="*/ 51 w 78"/>
                <a:gd name="T101" fmla="*/ 3 h 126"/>
                <a:gd name="T102" fmla="*/ 54 w 78"/>
                <a:gd name="T103" fmla="*/ 2 h 126"/>
                <a:gd name="T104" fmla="*/ 58 w 78"/>
                <a:gd name="T105" fmla="*/ 13 h 126"/>
                <a:gd name="T106" fmla="*/ 67 w 78"/>
                <a:gd name="T107" fmla="*/ 5 h 126"/>
                <a:gd name="T108" fmla="*/ 65 w 78"/>
                <a:gd name="T109" fmla="*/ 18 h 126"/>
                <a:gd name="T110" fmla="*/ 73 w 78"/>
                <a:gd name="T111" fmla="*/ 23 h 126"/>
                <a:gd name="T112" fmla="*/ 77 w 78"/>
                <a:gd name="T113" fmla="*/ 21 h 126"/>
                <a:gd name="T114" fmla="*/ 70 w 78"/>
                <a:gd name="T115" fmla="*/ 2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125">
                  <a:moveTo>
                    <a:pt x="69" y="27"/>
                  </a:moveTo>
                  <a:cubicBezTo>
                    <a:pt x="68" y="30"/>
                    <a:pt x="67" y="33"/>
                    <a:pt x="67" y="36"/>
                  </a:cubicBezTo>
                  <a:cubicBezTo>
                    <a:pt x="68" y="36"/>
                    <a:pt x="69" y="37"/>
                    <a:pt x="70" y="38"/>
                  </a:cubicBezTo>
                  <a:cubicBezTo>
                    <a:pt x="71" y="38"/>
                    <a:pt x="71" y="39"/>
                    <a:pt x="72" y="40"/>
                  </a:cubicBezTo>
                  <a:cubicBezTo>
                    <a:pt x="71" y="40"/>
                    <a:pt x="70" y="41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41"/>
                    <a:pt x="60" y="43"/>
                    <a:pt x="58" y="45"/>
                  </a:cubicBezTo>
                  <a:cubicBezTo>
                    <a:pt x="60" y="46"/>
                    <a:pt x="61" y="46"/>
                    <a:pt x="63" y="46"/>
                  </a:cubicBezTo>
                  <a:cubicBezTo>
                    <a:pt x="64" y="47"/>
                    <a:pt x="64" y="48"/>
                    <a:pt x="65" y="48"/>
                  </a:cubicBezTo>
                  <a:cubicBezTo>
                    <a:pt x="64" y="49"/>
                    <a:pt x="63" y="50"/>
                    <a:pt x="62" y="50"/>
                  </a:cubicBezTo>
                  <a:cubicBezTo>
                    <a:pt x="60" y="50"/>
                    <a:pt x="58" y="49"/>
                    <a:pt x="56" y="49"/>
                  </a:cubicBezTo>
                  <a:cubicBezTo>
                    <a:pt x="55" y="51"/>
                    <a:pt x="53" y="53"/>
                    <a:pt x="52" y="56"/>
                  </a:cubicBezTo>
                  <a:cubicBezTo>
                    <a:pt x="54" y="56"/>
                    <a:pt x="56" y="56"/>
                    <a:pt x="57" y="56"/>
                  </a:cubicBezTo>
                  <a:cubicBezTo>
                    <a:pt x="58" y="56"/>
                    <a:pt x="59" y="57"/>
                    <a:pt x="60" y="57"/>
                  </a:cubicBezTo>
                  <a:cubicBezTo>
                    <a:pt x="60" y="58"/>
                    <a:pt x="59" y="59"/>
                    <a:pt x="58" y="59"/>
                  </a:cubicBezTo>
                  <a:cubicBezTo>
                    <a:pt x="56" y="60"/>
                    <a:pt x="54" y="60"/>
                    <a:pt x="51" y="60"/>
                  </a:cubicBezTo>
                  <a:cubicBezTo>
                    <a:pt x="51" y="63"/>
                    <a:pt x="52" y="65"/>
                    <a:pt x="52" y="69"/>
                  </a:cubicBezTo>
                  <a:cubicBezTo>
                    <a:pt x="54" y="67"/>
                    <a:pt x="55" y="66"/>
                    <a:pt x="56" y="66"/>
                  </a:cubicBezTo>
                  <a:cubicBezTo>
                    <a:pt x="57" y="65"/>
                    <a:pt x="59" y="66"/>
                    <a:pt x="60" y="65"/>
                  </a:cubicBezTo>
                  <a:cubicBezTo>
                    <a:pt x="59" y="67"/>
                    <a:pt x="60" y="68"/>
                    <a:pt x="59" y="69"/>
                  </a:cubicBezTo>
                  <a:cubicBezTo>
                    <a:pt x="57" y="70"/>
                    <a:pt x="56" y="71"/>
                    <a:pt x="54" y="72"/>
                  </a:cubicBezTo>
                  <a:cubicBezTo>
                    <a:pt x="55" y="74"/>
                    <a:pt x="56" y="77"/>
                    <a:pt x="58" y="80"/>
                  </a:cubicBezTo>
                  <a:cubicBezTo>
                    <a:pt x="59" y="78"/>
                    <a:pt x="60" y="76"/>
                    <a:pt x="61" y="75"/>
                  </a:cubicBezTo>
                  <a:cubicBezTo>
                    <a:pt x="61" y="75"/>
                    <a:pt x="62" y="74"/>
                    <a:pt x="63" y="74"/>
                  </a:cubicBezTo>
                  <a:cubicBezTo>
                    <a:pt x="64" y="75"/>
                    <a:pt x="64" y="76"/>
                    <a:pt x="64" y="77"/>
                  </a:cubicBezTo>
                  <a:cubicBezTo>
                    <a:pt x="63" y="79"/>
                    <a:pt x="62" y="81"/>
                    <a:pt x="61" y="83"/>
                  </a:cubicBezTo>
                  <a:cubicBezTo>
                    <a:pt x="62" y="84"/>
                    <a:pt x="64" y="86"/>
                    <a:pt x="66" y="89"/>
                  </a:cubicBezTo>
                  <a:cubicBezTo>
                    <a:pt x="67" y="87"/>
                    <a:pt x="67" y="86"/>
                    <a:pt x="68" y="85"/>
                  </a:cubicBezTo>
                  <a:cubicBezTo>
                    <a:pt x="68" y="84"/>
                    <a:pt x="69" y="84"/>
                    <a:pt x="70" y="83"/>
                  </a:cubicBezTo>
                  <a:cubicBezTo>
                    <a:pt x="71" y="84"/>
                    <a:pt x="71" y="85"/>
                    <a:pt x="71" y="86"/>
                  </a:cubicBezTo>
                  <a:cubicBezTo>
                    <a:pt x="71" y="86"/>
                    <a:pt x="71" y="87"/>
                    <a:pt x="71" y="88"/>
                  </a:cubicBezTo>
                  <a:cubicBezTo>
                    <a:pt x="68" y="94"/>
                    <a:pt x="68" y="94"/>
                    <a:pt x="68" y="100"/>
                  </a:cubicBezTo>
                  <a:cubicBezTo>
                    <a:pt x="70" y="102"/>
                    <a:pt x="72" y="102"/>
                    <a:pt x="75" y="100"/>
                  </a:cubicBezTo>
                  <a:cubicBezTo>
                    <a:pt x="75" y="100"/>
                    <a:pt x="77" y="100"/>
                    <a:pt x="78" y="100"/>
                  </a:cubicBezTo>
                  <a:cubicBezTo>
                    <a:pt x="77" y="101"/>
                    <a:pt x="77" y="103"/>
                    <a:pt x="76" y="104"/>
                  </a:cubicBezTo>
                  <a:cubicBezTo>
                    <a:pt x="73" y="106"/>
                    <a:pt x="70" y="105"/>
                    <a:pt x="67" y="104"/>
                  </a:cubicBezTo>
                  <a:cubicBezTo>
                    <a:pt x="66" y="105"/>
                    <a:pt x="65" y="106"/>
                    <a:pt x="64" y="107"/>
                  </a:cubicBezTo>
                  <a:cubicBezTo>
                    <a:pt x="62" y="110"/>
                    <a:pt x="63" y="113"/>
                    <a:pt x="67" y="115"/>
                  </a:cubicBezTo>
                  <a:cubicBezTo>
                    <a:pt x="67" y="115"/>
                    <a:pt x="68" y="115"/>
                    <a:pt x="69" y="115"/>
                  </a:cubicBezTo>
                  <a:cubicBezTo>
                    <a:pt x="69" y="116"/>
                    <a:pt x="70" y="117"/>
                    <a:pt x="69" y="117"/>
                  </a:cubicBezTo>
                  <a:cubicBezTo>
                    <a:pt x="69" y="118"/>
                    <a:pt x="68" y="119"/>
                    <a:pt x="67" y="118"/>
                  </a:cubicBezTo>
                  <a:cubicBezTo>
                    <a:pt x="63" y="118"/>
                    <a:pt x="61" y="115"/>
                    <a:pt x="59" y="112"/>
                  </a:cubicBezTo>
                  <a:cubicBezTo>
                    <a:pt x="57" y="112"/>
                    <a:pt x="55" y="113"/>
                    <a:pt x="53" y="114"/>
                  </a:cubicBezTo>
                  <a:cubicBezTo>
                    <a:pt x="52" y="114"/>
                    <a:pt x="52" y="116"/>
                    <a:pt x="52" y="117"/>
                  </a:cubicBezTo>
                  <a:cubicBezTo>
                    <a:pt x="52" y="118"/>
                    <a:pt x="52" y="119"/>
                    <a:pt x="53" y="120"/>
                  </a:cubicBezTo>
                  <a:cubicBezTo>
                    <a:pt x="53" y="122"/>
                    <a:pt x="56" y="123"/>
                    <a:pt x="53" y="125"/>
                  </a:cubicBezTo>
                  <a:cubicBezTo>
                    <a:pt x="51" y="126"/>
                    <a:pt x="50" y="123"/>
                    <a:pt x="49" y="122"/>
                  </a:cubicBezTo>
                  <a:cubicBezTo>
                    <a:pt x="48" y="120"/>
                    <a:pt x="48" y="117"/>
                    <a:pt x="47" y="114"/>
                  </a:cubicBezTo>
                  <a:cubicBezTo>
                    <a:pt x="45" y="114"/>
                    <a:pt x="43" y="113"/>
                    <a:pt x="40" y="113"/>
                  </a:cubicBezTo>
                  <a:cubicBezTo>
                    <a:pt x="39" y="115"/>
                    <a:pt x="39" y="117"/>
                    <a:pt x="39" y="119"/>
                  </a:cubicBezTo>
                  <a:cubicBezTo>
                    <a:pt x="38" y="120"/>
                    <a:pt x="38" y="121"/>
                    <a:pt x="37" y="122"/>
                  </a:cubicBezTo>
                  <a:cubicBezTo>
                    <a:pt x="36" y="121"/>
                    <a:pt x="35" y="121"/>
                    <a:pt x="35" y="120"/>
                  </a:cubicBezTo>
                  <a:cubicBezTo>
                    <a:pt x="35" y="117"/>
                    <a:pt x="35" y="114"/>
                    <a:pt x="36" y="111"/>
                  </a:cubicBezTo>
                  <a:cubicBezTo>
                    <a:pt x="34" y="110"/>
                    <a:pt x="32" y="108"/>
                    <a:pt x="29" y="106"/>
                  </a:cubicBezTo>
                  <a:cubicBezTo>
                    <a:pt x="28" y="108"/>
                    <a:pt x="28" y="110"/>
                    <a:pt x="27" y="112"/>
                  </a:cubicBezTo>
                  <a:cubicBezTo>
                    <a:pt x="26" y="113"/>
                    <a:pt x="25" y="114"/>
                    <a:pt x="24" y="115"/>
                  </a:cubicBezTo>
                  <a:cubicBezTo>
                    <a:pt x="24" y="114"/>
                    <a:pt x="23" y="112"/>
                    <a:pt x="23" y="112"/>
                  </a:cubicBezTo>
                  <a:cubicBezTo>
                    <a:pt x="24" y="109"/>
                    <a:pt x="25" y="106"/>
                    <a:pt x="26" y="104"/>
                  </a:cubicBezTo>
                  <a:cubicBezTo>
                    <a:pt x="24" y="102"/>
                    <a:pt x="22" y="100"/>
                    <a:pt x="20" y="98"/>
                  </a:cubicBezTo>
                  <a:cubicBezTo>
                    <a:pt x="19" y="99"/>
                    <a:pt x="18" y="101"/>
                    <a:pt x="17" y="102"/>
                  </a:cubicBezTo>
                  <a:cubicBezTo>
                    <a:pt x="16" y="103"/>
                    <a:pt x="15" y="104"/>
                    <a:pt x="14" y="104"/>
                  </a:cubicBezTo>
                  <a:cubicBezTo>
                    <a:pt x="14" y="103"/>
                    <a:pt x="13" y="102"/>
                    <a:pt x="13" y="101"/>
                  </a:cubicBezTo>
                  <a:cubicBezTo>
                    <a:pt x="15" y="99"/>
                    <a:pt x="16" y="97"/>
                    <a:pt x="18" y="94"/>
                  </a:cubicBezTo>
                  <a:cubicBezTo>
                    <a:pt x="17" y="92"/>
                    <a:pt x="15" y="90"/>
                    <a:pt x="14" y="87"/>
                  </a:cubicBezTo>
                  <a:cubicBezTo>
                    <a:pt x="12" y="88"/>
                    <a:pt x="11" y="89"/>
                    <a:pt x="10" y="91"/>
                  </a:cubicBezTo>
                  <a:cubicBezTo>
                    <a:pt x="9" y="91"/>
                    <a:pt x="8" y="91"/>
                    <a:pt x="7" y="92"/>
                  </a:cubicBezTo>
                  <a:cubicBezTo>
                    <a:pt x="7" y="91"/>
                    <a:pt x="6" y="89"/>
                    <a:pt x="7" y="89"/>
                  </a:cubicBezTo>
                  <a:cubicBezTo>
                    <a:pt x="8" y="86"/>
                    <a:pt x="9" y="84"/>
                    <a:pt x="11" y="82"/>
                  </a:cubicBezTo>
                  <a:cubicBezTo>
                    <a:pt x="11" y="82"/>
                    <a:pt x="12" y="83"/>
                    <a:pt x="12" y="83"/>
                  </a:cubicBezTo>
                  <a:cubicBezTo>
                    <a:pt x="12" y="81"/>
                    <a:pt x="11" y="78"/>
                    <a:pt x="10" y="75"/>
                  </a:cubicBezTo>
                  <a:cubicBezTo>
                    <a:pt x="8" y="76"/>
                    <a:pt x="7" y="77"/>
                    <a:pt x="5" y="78"/>
                  </a:cubicBezTo>
                  <a:cubicBezTo>
                    <a:pt x="4" y="78"/>
                    <a:pt x="3" y="78"/>
                    <a:pt x="2" y="78"/>
                  </a:cubicBezTo>
                  <a:cubicBezTo>
                    <a:pt x="2" y="77"/>
                    <a:pt x="2" y="76"/>
                    <a:pt x="3" y="75"/>
                  </a:cubicBezTo>
                  <a:cubicBezTo>
                    <a:pt x="5" y="74"/>
                    <a:pt x="7" y="72"/>
                    <a:pt x="9" y="71"/>
                  </a:cubicBezTo>
                  <a:cubicBezTo>
                    <a:pt x="9" y="68"/>
                    <a:pt x="9" y="66"/>
                    <a:pt x="9" y="62"/>
                  </a:cubicBezTo>
                  <a:cubicBezTo>
                    <a:pt x="7" y="63"/>
                    <a:pt x="6" y="63"/>
                    <a:pt x="4" y="64"/>
                  </a:cubicBezTo>
                  <a:cubicBezTo>
                    <a:pt x="3" y="64"/>
                    <a:pt x="2" y="64"/>
                    <a:pt x="1" y="64"/>
                  </a:cubicBezTo>
                  <a:cubicBezTo>
                    <a:pt x="1" y="63"/>
                    <a:pt x="0" y="62"/>
                    <a:pt x="1" y="62"/>
                  </a:cubicBezTo>
                  <a:cubicBezTo>
                    <a:pt x="2" y="61"/>
                    <a:pt x="3" y="60"/>
                    <a:pt x="4" y="60"/>
                  </a:cubicBezTo>
                  <a:cubicBezTo>
                    <a:pt x="7" y="61"/>
                    <a:pt x="10" y="62"/>
                    <a:pt x="12" y="62"/>
                  </a:cubicBezTo>
                  <a:cubicBezTo>
                    <a:pt x="13" y="67"/>
                    <a:pt x="13" y="71"/>
                    <a:pt x="14" y="76"/>
                  </a:cubicBezTo>
                  <a:cubicBezTo>
                    <a:pt x="17" y="89"/>
                    <a:pt x="24" y="99"/>
                    <a:pt x="36" y="106"/>
                  </a:cubicBezTo>
                  <a:cubicBezTo>
                    <a:pt x="43" y="111"/>
                    <a:pt x="51" y="112"/>
                    <a:pt x="58" y="107"/>
                  </a:cubicBezTo>
                  <a:cubicBezTo>
                    <a:pt x="66" y="102"/>
                    <a:pt x="66" y="95"/>
                    <a:pt x="61" y="88"/>
                  </a:cubicBezTo>
                  <a:cubicBezTo>
                    <a:pt x="57" y="84"/>
                    <a:pt x="54" y="80"/>
                    <a:pt x="51" y="75"/>
                  </a:cubicBezTo>
                  <a:cubicBezTo>
                    <a:pt x="46" y="66"/>
                    <a:pt x="47" y="56"/>
                    <a:pt x="52" y="47"/>
                  </a:cubicBezTo>
                  <a:cubicBezTo>
                    <a:pt x="54" y="44"/>
                    <a:pt x="57" y="40"/>
                    <a:pt x="60" y="37"/>
                  </a:cubicBezTo>
                  <a:cubicBezTo>
                    <a:pt x="68" y="29"/>
                    <a:pt x="65" y="18"/>
                    <a:pt x="53" y="15"/>
                  </a:cubicBezTo>
                  <a:cubicBezTo>
                    <a:pt x="46" y="13"/>
                    <a:pt x="39" y="16"/>
                    <a:pt x="33" y="20"/>
                  </a:cubicBezTo>
                  <a:cubicBezTo>
                    <a:pt x="31" y="21"/>
                    <a:pt x="30" y="22"/>
                    <a:pt x="29" y="20"/>
                  </a:cubicBezTo>
                  <a:cubicBezTo>
                    <a:pt x="28" y="19"/>
                    <a:pt x="28" y="17"/>
                    <a:pt x="27" y="17"/>
                  </a:cubicBezTo>
                  <a:cubicBezTo>
                    <a:pt x="26" y="16"/>
                    <a:pt x="25" y="15"/>
                    <a:pt x="24" y="14"/>
                  </a:cubicBezTo>
                  <a:cubicBezTo>
                    <a:pt x="23" y="14"/>
                    <a:pt x="23" y="13"/>
                    <a:pt x="22" y="12"/>
                  </a:cubicBezTo>
                  <a:cubicBezTo>
                    <a:pt x="23" y="12"/>
                    <a:pt x="24" y="11"/>
                    <a:pt x="25" y="11"/>
                  </a:cubicBezTo>
                  <a:cubicBezTo>
                    <a:pt x="27" y="12"/>
                    <a:pt x="30" y="14"/>
                    <a:pt x="33" y="15"/>
                  </a:cubicBezTo>
                  <a:cubicBezTo>
                    <a:pt x="34" y="15"/>
                    <a:pt x="37" y="13"/>
                    <a:pt x="39" y="12"/>
                  </a:cubicBezTo>
                  <a:cubicBezTo>
                    <a:pt x="39" y="10"/>
                    <a:pt x="38" y="8"/>
                    <a:pt x="36" y="6"/>
                  </a:cubicBezTo>
                  <a:cubicBezTo>
                    <a:pt x="35" y="6"/>
                    <a:pt x="35" y="5"/>
                    <a:pt x="34" y="4"/>
                  </a:cubicBezTo>
                  <a:cubicBezTo>
                    <a:pt x="36" y="3"/>
                    <a:pt x="37" y="3"/>
                    <a:pt x="38" y="3"/>
                  </a:cubicBezTo>
                  <a:cubicBezTo>
                    <a:pt x="40" y="5"/>
                    <a:pt x="42" y="8"/>
                    <a:pt x="45" y="11"/>
                  </a:cubicBezTo>
                  <a:cubicBezTo>
                    <a:pt x="46" y="11"/>
                    <a:pt x="48" y="11"/>
                    <a:pt x="51" y="10"/>
                  </a:cubicBezTo>
                  <a:cubicBezTo>
                    <a:pt x="52" y="8"/>
                    <a:pt x="52" y="6"/>
                    <a:pt x="51" y="3"/>
                  </a:cubicBezTo>
                  <a:cubicBezTo>
                    <a:pt x="50" y="2"/>
                    <a:pt x="51" y="1"/>
                    <a:pt x="51" y="0"/>
                  </a:cubicBezTo>
                  <a:cubicBezTo>
                    <a:pt x="52" y="0"/>
                    <a:pt x="54" y="1"/>
                    <a:pt x="54" y="2"/>
                  </a:cubicBezTo>
                  <a:cubicBezTo>
                    <a:pt x="55" y="5"/>
                    <a:pt x="55" y="8"/>
                    <a:pt x="56" y="12"/>
                  </a:cubicBezTo>
                  <a:cubicBezTo>
                    <a:pt x="56" y="12"/>
                    <a:pt x="57" y="12"/>
                    <a:pt x="58" y="13"/>
                  </a:cubicBezTo>
                  <a:cubicBezTo>
                    <a:pt x="62" y="15"/>
                    <a:pt x="65" y="13"/>
                    <a:pt x="65" y="9"/>
                  </a:cubicBezTo>
                  <a:cubicBezTo>
                    <a:pt x="65" y="7"/>
                    <a:pt x="65" y="5"/>
                    <a:pt x="67" y="5"/>
                  </a:cubicBezTo>
                  <a:cubicBezTo>
                    <a:pt x="68" y="6"/>
                    <a:pt x="69" y="8"/>
                    <a:pt x="69" y="9"/>
                  </a:cubicBezTo>
                  <a:cubicBezTo>
                    <a:pt x="68" y="12"/>
                    <a:pt x="66" y="15"/>
                    <a:pt x="65" y="18"/>
                  </a:cubicBezTo>
                  <a:cubicBezTo>
                    <a:pt x="65" y="19"/>
                    <a:pt x="66" y="21"/>
                    <a:pt x="67" y="22"/>
                  </a:cubicBezTo>
                  <a:cubicBezTo>
                    <a:pt x="69" y="25"/>
                    <a:pt x="71" y="24"/>
                    <a:pt x="73" y="23"/>
                  </a:cubicBezTo>
                  <a:cubicBezTo>
                    <a:pt x="73" y="22"/>
                    <a:pt x="74" y="21"/>
                    <a:pt x="75" y="21"/>
                  </a:cubicBezTo>
                  <a:cubicBezTo>
                    <a:pt x="75" y="21"/>
                    <a:pt x="76" y="21"/>
                    <a:pt x="77" y="21"/>
                  </a:cubicBezTo>
                  <a:cubicBezTo>
                    <a:pt x="77" y="21"/>
                    <a:pt x="78" y="23"/>
                    <a:pt x="77" y="23"/>
                  </a:cubicBezTo>
                  <a:cubicBezTo>
                    <a:pt x="76" y="26"/>
                    <a:pt x="73" y="27"/>
                    <a:pt x="70" y="27"/>
                  </a:cubicBezTo>
                  <a:cubicBezTo>
                    <a:pt x="70" y="27"/>
                    <a:pt x="69" y="27"/>
                    <a:pt x="69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16" name="Freeform 23">
              <a:extLst>
                <a:ext uri="{FF2B5EF4-FFF2-40B4-BE49-F238E27FC236}">
                  <a16:creationId xmlns:a16="http://schemas.microsoft.com/office/drawing/2014/main" id="{24752CA0-23FD-405B-BACA-D9B11DB4F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9013" y="3424120"/>
              <a:ext cx="261048" cy="263260"/>
            </a:xfrm>
            <a:custGeom>
              <a:avLst/>
              <a:gdLst>
                <a:gd name="T0" fmla="*/ 59 w 76"/>
                <a:gd name="T1" fmla="*/ 24 h 76"/>
                <a:gd name="T2" fmla="*/ 76 w 76"/>
                <a:gd name="T3" fmla="*/ 42 h 76"/>
                <a:gd name="T4" fmla="*/ 63 w 76"/>
                <a:gd name="T5" fmla="*/ 59 h 76"/>
                <a:gd name="T6" fmla="*/ 60 w 76"/>
                <a:gd name="T7" fmla="*/ 63 h 76"/>
                <a:gd name="T8" fmla="*/ 42 w 76"/>
                <a:gd name="T9" fmla="*/ 76 h 76"/>
                <a:gd name="T10" fmla="*/ 26 w 76"/>
                <a:gd name="T11" fmla="*/ 62 h 76"/>
                <a:gd name="T12" fmla="*/ 25 w 76"/>
                <a:gd name="T13" fmla="*/ 59 h 76"/>
                <a:gd name="T14" fmla="*/ 5 w 76"/>
                <a:gd name="T15" fmla="*/ 53 h 76"/>
                <a:gd name="T16" fmla="*/ 3 w 76"/>
                <a:gd name="T17" fmla="*/ 35 h 76"/>
                <a:gd name="T18" fmla="*/ 17 w 76"/>
                <a:gd name="T19" fmla="*/ 25 h 76"/>
                <a:gd name="T20" fmla="*/ 25 w 76"/>
                <a:gd name="T21" fmla="*/ 17 h 76"/>
                <a:gd name="T22" fmla="*/ 45 w 76"/>
                <a:gd name="T23" fmla="*/ 1 h 76"/>
                <a:gd name="T24" fmla="*/ 60 w 76"/>
                <a:gd name="T25" fmla="*/ 21 h 76"/>
                <a:gd name="T26" fmla="*/ 59 w 76"/>
                <a:gd name="T27" fmla="*/ 24 h 76"/>
                <a:gd name="T28" fmla="*/ 35 w 76"/>
                <a:gd name="T29" fmla="*/ 48 h 76"/>
                <a:gd name="T30" fmla="*/ 49 w 76"/>
                <a:gd name="T31" fmla="*/ 34 h 76"/>
                <a:gd name="T32" fmla="*/ 35 w 76"/>
                <a:gd name="T33" fmla="*/ 20 h 76"/>
                <a:gd name="T34" fmla="*/ 21 w 76"/>
                <a:gd name="T35" fmla="*/ 35 h 76"/>
                <a:gd name="T36" fmla="*/ 35 w 76"/>
                <a:gd name="T37" fmla="*/ 48 h 76"/>
                <a:gd name="T38" fmla="*/ 46 w 76"/>
                <a:gd name="T39" fmla="*/ 48 h 76"/>
                <a:gd name="T40" fmla="*/ 65 w 76"/>
                <a:gd name="T41" fmla="*/ 54 h 76"/>
                <a:gd name="T42" fmla="*/ 70 w 76"/>
                <a:gd name="T43" fmla="*/ 35 h 76"/>
                <a:gd name="T44" fmla="*/ 52 w 76"/>
                <a:gd name="T45" fmla="*/ 30 h 76"/>
                <a:gd name="T46" fmla="*/ 46 w 76"/>
                <a:gd name="T47" fmla="*/ 48 h 76"/>
                <a:gd name="T48" fmla="*/ 56 w 76"/>
                <a:gd name="T49" fmla="*/ 60 h 76"/>
                <a:gd name="T50" fmla="*/ 43 w 76"/>
                <a:gd name="T51" fmla="*/ 51 h 76"/>
                <a:gd name="T52" fmla="*/ 41 w 76"/>
                <a:gd name="T53" fmla="*/ 51 h 76"/>
                <a:gd name="T54" fmla="*/ 30 w 76"/>
                <a:gd name="T55" fmla="*/ 52 h 76"/>
                <a:gd name="T56" fmla="*/ 32 w 76"/>
                <a:gd name="T57" fmla="*/ 67 h 76"/>
                <a:gd name="T58" fmla="*/ 47 w 76"/>
                <a:gd name="T59" fmla="*/ 71 h 76"/>
                <a:gd name="T60" fmla="*/ 56 w 76"/>
                <a:gd name="T61" fmla="*/ 60 h 76"/>
                <a:gd name="T62" fmla="*/ 50 w 76"/>
                <a:gd name="T63" fmla="*/ 26 h 76"/>
                <a:gd name="T64" fmla="*/ 56 w 76"/>
                <a:gd name="T65" fmla="*/ 22 h 76"/>
                <a:gd name="T66" fmla="*/ 42 w 76"/>
                <a:gd name="T67" fmla="*/ 5 h 76"/>
                <a:gd name="T68" fmla="*/ 29 w 76"/>
                <a:gd name="T69" fmla="*/ 17 h 76"/>
                <a:gd name="T70" fmla="*/ 50 w 76"/>
                <a:gd name="T71" fmla="*/ 26 h 76"/>
                <a:gd name="T72" fmla="*/ 18 w 76"/>
                <a:gd name="T73" fmla="*/ 29 h 76"/>
                <a:gd name="T74" fmla="*/ 5 w 76"/>
                <a:gd name="T75" fmla="*/ 40 h 76"/>
                <a:gd name="T76" fmla="*/ 14 w 76"/>
                <a:gd name="T77" fmla="*/ 55 h 76"/>
                <a:gd name="T78" fmla="*/ 26 w 76"/>
                <a:gd name="T79" fmla="*/ 50 h 76"/>
                <a:gd name="T80" fmla="*/ 18 w 76"/>
                <a:gd name="T81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" h="76">
                  <a:moveTo>
                    <a:pt x="59" y="24"/>
                  </a:moveTo>
                  <a:cubicBezTo>
                    <a:pt x="70" y="27"/>
                    <a:pt x="76" y="33"/>
                    <a:pt x="76" y="42"/>
                  </a:cubicBezTo>
                  <a:cubicBezTo>
                    <a:pt x="76" y="50"/>
                    <a:pt x="71" y="57"/>
                    <a:pt x="63" y="59"/>
                  </a:cubicBezTo>
                  <a:cubicBezTo>
                    <a:pt x="61" y="60"/>
                    <a:pt x="60" y="60"/>
                    <a:pt x="60" y="63"/>
                  </a:cubicBezTo>
                  <a:cubicBezTo>
                    <a:pt x="58" y="71"/>
                    <a:pt x="50" y="76"/>
                    <a:pt x="42" y="76"/>
                  </a:cubicBezTo>
                  <a:cubicBezTo>
                    <a:pt x="34" y="76"/>
                    <a:pt x="27" y="70"/>
                    <a:pt x="26" y="62"/>
                  </a:cubicBezTo>
                  <a:cubicBezTo>
                    <a:pt x="25" y="61"/>
                    <a:pt x="25" y="60"/>
                    <a:pt x="25" y="59"/>
                  </a:cubicBezTo>
                  <a:cubicBezTo>
                    <a:pt x="17" y="61"/>
                    <a:pt x="10" y="59"/>
                    <a:pt x="5" y="53"/>
                  </a:cubicBezTo>
                  <a:cubicBezTo>
                    <a:pt x="1" y="47"/>
                    <a:pt x="0" y="41"/>
                    <a:pt x="3" y="35"/>
                  </a:cubicBezTo>
                  <a:cubicBezTo>
                    <a:pt x="5" y="29"/>
                    <a:pt x="10" y="26"/>
                    <a:pt x="17" y="25"/>
                  </a:cubicBezTo>
                  <a:cubicBezTo>
                    <a:pt x="21" y="24"/>
                    <a:pt x="25" y="21"/>
                    <a:pt x="25" y="17"/>
                  </a:cubicBezTo>
                  <a:cubicBezTo>
                    <a:pt x="26" y="7"/>
                    <a:pt x="35" y="0"/>
                    <a:pt x="45" y="1"/>
                  </a:cubicBezTo>
                  <a:cubicBezTo>
                    <a:pt x="54" y="2"/>
                    <a:pt x="61" y="11"/>
                    <a:pt x="60" y="21"/>
                  </a:cubicBezTo>
                  <a:cubicBezTo>
                    <a:pt x="60" y="22"/>
                    <a:pt x="60" y="23"/>
                    <a:pt x="59" y="24"/>
                  </a:cubicBezTo>
                  <a:close/>
                  <a:moveTo>
                    <a:pt x="35" y="48"/>
                  </a:moveTo>
                  <a:cubicBezTo>
                    <a:pt x="42" y="49"/>
                    <a:pt x="49" y="41"/>
                    <a:pt x="49" y="34"/>
                  </a:cubicBezTo>
                  <a:cubicBezTo>
                    <a:pt x="48" y="27"/>
                    <a:pt x="42" y="20"/>
                    <a:pt x="35" y="20"/>
                  </a:cubicBezTo>
                  <a:cubicBezTo>
                    <a:pt x="27" y="20"/>
                    <a:pt x="21" y="27"/>
                    <a:pt x="21" y="35"/>
                  </a:cubicBezTo>
                  <a:cubicBezTo>
                    <a:pt x="21" y="42"/>
                    <a:pt x="27" y="48"/>
                    <a:pt x="35" y="48"/>
                  </a:cubicBezTo>
                  <a:close/>
                  <a:moveTo>
                    <a:pt x="46" y="48"/>
                  </a:moveTo>
                  <a:cubicBezTo>
                    <a:pt x="50" y="56"/>
                    <a:pt x="58" y="58"/>
                    <a:pt x="65" y="54"/>
                  </a:cubicBezTo>
                  <a:cubicBezTo>
                    <a:pt x="72" y="50"/>
                    <a:pt x="74" y="42"/>
                    <a:pt x="70" y="35"/>
                  </a:cubicBezTo>
                  <a:cubicBezTo>
                    <a:pt x="67" y="30"/>
                    <a:pt x="59" y="26"/>
                    <a:pt x="52" y="30"/>
                  </a:cubicBezTo>
                  <a:cubicBezTo>
                    <a:pt x="53" y="37"/>
                    <a:pt x="51" y="43"/>
                    <a:pt x="46" y="48"/>
                  </a:cubicBezTo>
                  <a:close/>
                  <a:moveTo>
                    <a:pt x="56" y="60"/>
                  </a:moveTo>
                  <a:cubicBezTo>
                    <a:pt x="49" y="57"/>
                    <a:pt x="49" y="57"/>
                    <a:pt x="43" y="51"/>
                  </a:cubicBezTo>
                  <a:cubicBezTo>
                    <a:pt x="43" y="51"/>
                    <a:pt x="42" y="51"/>
                    <a:pt x="41" y="51"/>
                  </a:cubicBezTo>
                  <a:cubicBezTo>
                    <a:pt x="38" y="51"/>
                    <a:pt x="34" y="52"/>
                    <a:pt x="30" y="52"/>
                  </a:cubicBezTo>
                  <a:cubicBezTo>
                    <a:pt x="28" y="57"/>
                    <a:pt x="28" y="63"/>
                    <a:pt x="32" y="67"/>
                  </a:cubicBezTo>
                  <a:cubicBezTo>
                    <a:pt x="36" y="71"/>
                    <a:pt x="42" y="73"/>
                    <a:pt x="47" y="71"/>
                  </a:cubicBezTo>
                  <a:cubicBezTo>
                    <a:pt x="52" y="69"/>
                    <a:pt x="56" y="65"/>
                    <a:pt x="56" y="60"/>
                  </a:cubicBezTo>
                  <a:close/>
                  <a:moveTo>
                    <a:pt x="50" y="26"/>
                  </a:moveTo>
                  <a:cubicBezTo>
                    <a:pt x="55" y="25"/>
                    <a:pt x="55" y="25"/>
                    <a:pt x="56" y="22"/>
                  </a:cubicBezTo>
                  <a:cubicBezTo>
                    <a:pt x="58" y="13"/>
                    <a:pt x="51" y="5"/>
                    <a:pt x="42" y="5"/>
                  </a:cubicBezTo>
                  <a:cubicBezTo>
                    <a:pt x="35" y="5"/>
                    <a:pt x="29" y="11"/>
                    <a:pt x="29" y="17"/>
                  </a:cubicBezTo>
                  <a:cubicBezTo>
                    <a:pt x="38" y="15"/>
                    <a:pt x="45" y="18"/>
                    <a:pt x="50" y="26"/>
                  </a:cubicBezTo>
                  <a:close/>
                  <a:moveTo>
                    <a:pt x="18" y="29"/>
                  </a:moveTo>
                  <a:cubicBezTo>
                    <a:pt x="11" y="29"/>
                    <a:pt x="6" y="34"/>
                    <a:pt x="5" y="40"/>
                  </a:cubicBezTo>
                  <a:cubicBezTo>
                    <a:pt x="4" y="46"/>
                    <a:pt x="8" y="53"/>
                    <a:pt x="14" y="55"/>
                  </a:cubicBezTo>
                  <a:cubicBezTo>
                    <a:pt x="21" y="58"/>
                    <a:pt x="25" y="56"/>
                    <a:pt x="26" y="50"/>
                  </a:cubicBezTo>
                  <a:cubicBezTo>
                    <a:pt x="19" y="45"/>
                    <a:pt x="16" y="38"/>
                    <a:pt x="1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17" name="Freeform 24">
              <a:extLst>
                <a:ext uri="{FF2B5EF4-FFF2-40B4-BE49-F238E27FC236}">
                  <a16:creationId xmlns:a16="http://schemas.microsoft.com/office/drawing/2014/main" id="{B393C620-AC9A-4E96-BA61-035F8E6F4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941" y="2324621"/>
              <a:ext cx="210166" cy="148222"/>
            </a:xfrm>
            <a:custGeom>
              <a:avLst/>
              <a:gdLst>
                <a:gd name="T0" fmla="*/ 0 w 61"/>
                <a:gd name="T1" fmla="*/ 34 h 43"/>
                <a:gd name="T2" fmla="*/ 9 w 61"/>
                <a:gd name="T3" fmla="*/ 16 h 43"/>
                <a:gd name="T4" fmla="*/ 54 w 61"/>
                <a:gd name="T5" fmla="*/ 6 h 43"/>
                <a:gd name="T6" fmla="*/ 60 w 61"/>
                <a:gd name="T7" fmla="*/ 18 h 43"/>
                <a:gd name="T8" fmla="*/ 47 w 61"/>
                <a:gd name="T9" fmla="*/ 24 h 43"/>
                <a:gd name="T10" fmla="*/ 23 w 61"/>
                <a:gd name="T11" fmla="*/ 31 h 43"/>
                <a:gd name="T12" fmla="*/ 19 w 61"/>
                <a:gd name="T13" fmla="*/ 37 h 43"/>
                <a:gd name="T14" fmla="*/ 10 w 61"/>
                <a:gd name="T15" fmla="*/ 43 h 43"/>
                <a:gd name="T16" fmla="*/ 1 w 61"/>
                <a:gd name="T17" fmla="*/ 38 h 43"/>
                <a:gd name="T18" fmla="*/ 0 w 61"/>
                <a:gd name="T19" fmla="*/ 34 h 43"/>
                <a:gd name="T20" fmla="*/ 41 w 61"/>
                <a:gd name="T21" fmla="*/ 7 h 43"/>
                <a:gd name="T22" fmla="*/ 33 w 61"/>
                <a:gd name="T23" fmla="*/ 7 h 43"/>
                <a:gd name="T24" fmla="*/ 5 w 61"/>
                <a:gd name="T25" fmla="*/ 31 h 43"/>
                <a:gd name="T26" fmla="*/ 8 w 61"/>
                <a:gd name="T27" fmla="*/ 39 h 43"/>
                <a:gd name="T28" fmla="*/ 15 w 61"/>
                <a:gd name="T29" fmla="*/ 36 h 43"/>
                <a:gd name="T30" fmla="*/ 48 w 61"/>
                <a:gd name="T31" fmla="*/ 20 h 43"/>
                <a:gd name="T32" fmla="*/ 56 w 61"/>
                <a:gd name="T33" fmla="*/ 17 h 43"/>
                <a:gd name="T34" fmla="*/ 52 w 61"/>
                <a:gd name="T35" fmla="*/ 9 h 43"/>
                <a:gd name="T36" fmla="*/ 41 w 61"/>
                <a:gd name="T37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43">
                  <a:moveTo>
                    <a:pt x="0" y="34"/>
                  </a:moveTo>
                  <a:cubicBezTo>
                    <a:pt x="1" y="26"/>
                    <a:pt x="5" y="21"/>
                    <a:pt x="9" y="16"/>
                  </a:cubicBezTo>
                  <a:cubicBezTo>
                    <a:pt x="22" y="3"/>
                    <a:pt x="37" y="0"/>
                    <a:pt x="54" y="6"/>
                  </a:cubicBezTo>
                  <a:cubicBezTo>
                    <a:pt x="59" y="7"/>
                    <a:pt x="61" y="13"/>
                    <a:pt x="60" y="18"/>
                  </a:cubicBezTo>
                  <a:cubicBezTo>
                    <a:pt x="58" y="23"/>
                    <a:pt x="53" y="26"/>
                    <a:pt x="47" y="24"/>
                  </a:cubicBezTo>
                  <a:cubicBezTo>
                    <a:pt x="37" y="21"/>
                    <a:pt x="29" y="23"/>
                    <a:pt x="23" y="31"/>
                  </a:cubicBezTo>
                  <a:cubicBezTo>
                    <a:pt x="21" y="33"/>
                    <a:pt x="20" y="35"/>
                    <a:pt x="19" y="37"/>
                  </a:cubicBezTo>
                  <a:cubicBezTo>
                    <a:pt x="17" y="41"/>
                    <a:pt x="14" y="43"/>
                    <a:pt x="10" y="43"/>
                  </a:cubicBezTo>
                  <a:cubicBezTo>
                    <a:pt x="6" y="43"/>
                    <a:pt x="3" y="42"/>
                    <a:pt x="1" y="38"/>
                  </a:cubicBezTo>
                  <a:cubicBezTo>
                    <a:pt x="1" y="37"/>
                    <a:pt x="1" y="35"/>
                    <a:pt x="0" y="34"/>
                  </a:cubicBezTo>
                  <a:close/>
                  <a:moveTo>
                    <a:pt x="41" y="7"/>
                  </a:moveTo>
                  <a:cubicBezTo>
                    <a:pt x="37" y="7"/>
                    <a:pt x="35" y="7"/>
                    <a:pt x="33" y="7"/>
                  </a:cubicBezTo>
                  <a:cubicBezTo>
                    <a:pt x="19" y="10"/>
                    <a:pt x="10" y="18"/>
                    <a:pt x="5" y="31"/>
                  </a:cubicBezTo>
                  <a:cubicBezTo>
                    <a:pt x="3" y="34"/>
                    <a:pt x="4" y="37"/>
                    <a:pt x="8" y="39"/>
                  </a:cubicBezTo>
                  <a:cubicBezTo>
                    <a:pt x="11" y="40"/>
                    <a:pt x="14" y="39"/>
                    <a:pt x="15" y="36"/>
                  </a:cubicBezTo>
                  <a:cubicBezTo>
                    <a:pt x="19" y="24"/>
                    <a:pt x="33" y="15"/>
                    <a:pt x="48" y="20"/>
                  </a:cubicBezTo>
                  <a:cubicBezTo>
                    <a:pt x="52" y="21"/>
                    <a:pt x="55" y="20"/>
                    <a:pt x="56" y="17"/>
                  </a:cubicBezTo>
                  <a:cubicBezTo>
                    <a:pt x="57" y="13"/>
                    <a:pt x="56" y="10"/>
                    <a:pt x="52" y="9"/>
                  </a:cubicBezTo>
                  <a:cubicBezTo>
                    <a:pt x="48" y="8"/>
                    <a:pt x="44" y="7"/>
                    <a:pt x="4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18" name="Freeform 25">
              <a:extLst>
                <a:ext uri="{FF2B5EF4-FFF2-40B4-BE49-F238E27FC236}">
                  <a16:creationId xmlns:a16="http://schemas.microsoft.com/office/drawing/2014/main" id="{E7DB516A-B1F2-41C1-9719-022D785E44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4064" y="2428598"/>
              <a:ext cx="134949" cy="190255"/>
            </a:xfrm>
            <a:custGeom>
              <a:avLst/>
              <a:gdLst>
                <a:gd name="T0" fmla="*/ 0 w 39"/>
                <a:gd name="T1" fmla="*/ 42 h 55"/>
                <a:gd name="T2" fmla="*/ 10 w 39"/>
                <a:gd name="T3" fmla="*/ 14 h 55"/>
                <a:gd name="T4" fmla="*/ 23 w 39"/>
                <a:gd name="T5" fmla="*/ 3 h 55"/>
                <a:gd name="T6" fmla="*/ 36 w 39"/>
                <a:gd name="T7" fmla="*/ 7 h 55"/>
                <a:gd name="T8" fmla="*/ 33 w 39"/>
                <a:gd name="T9" fmla="*/ 20 h 55"/>
                <a:gd name="T10" fmla="*/ 20 w 39"/>
                <a:gd name="T11" fmla="*/ 43 h 55"/>
                <a:gd name="T12" fmla="*/ 15 w 39"/>
                <a:gd name="T13" fmla="*/ 53 h 55"/>
                <a:gd name="T14" fmla="*/ 5 w 39"/>
                <a:gd name="T15" fmla="*/ 53 h 55"/>
                <a:gd name="T16" fmla="*/ 0 w 39"/>
                <a:gd name="T17" fmla="*/ 44 h 55"/>
                <a:gd name="T18" fmla="*/ 0 w 39"/>
                <a:gd name="T19" fmla="*/ 42 h 55"/>
                <a:gd name="T20" fmla="*/ 4 w 39"/>
                <a:gd name="T21" fmla="*/ 41 h 55"/>
                <a:gd name="T22" fmla="*/ 4 w 39"/>
                <a:gd name="T23" fmla="*/ 44 h 55"/>
                <a:gd name="T24" fmla="*/ 9 w 39"/>
                <a:gd name="T25" fmla="*/ 50 h 55"/>
                <a:gd name="T26" fmla="*/ 16 w 39"/>
                <a:gd name="T27" fmla="*/ 44 h 55"/>
                <a:gd name="T28" fmla="*/ 20 w 39"/>
                <a:gd name="T29" fmla="*/ 28 h 55"/>
                <a:gd name="T30" fmla="*/ 30 w 39"/>
                <a:gd name="T31" fmla="*/ 17 h 55"/>
                <a:gd name="T32" fmla="*/ 32 w 39"/>
                <a:gd name="T33" fmla="*/ 9 h 55"/>
                <a:gd name="T34" fmla="*/ 24 w 39"/>
                <a:gd name="T35" fmla="*/ 7 h 55"/>
                <a:gd name="T36" fmla="*/ 4 w 39"/>
                <a:gd name="T3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55">
                  <a:moveTo>
                    <a:pt x="0" y="42"/>
                  </a:moveTo>
                  <a:cubicBezTo>
                    <a:pt x="0" y="31"/>
                    <a:pt x="3" y="22"/>
                    <a:pt x="10" y="14"/>
                  </a:cubicBezTo>
                  <a:cubicBezTo>
                    <a:pt x="13" y="9"/>
                    <a:pt x="18" y="6"/>
                    <a:pt x="23" y="3"/>
                  </a:cubicBezTo>
                  <a:cubicBezTo>
                    <a:pt x="28" y="0"/>
                    <a:pt x="34" y="2"/>
                    <a:pt x="36" y="7"/>
                  </a:cubicBezTo>
                  <a:cubicBezTo>
                    <a:pt x="39" y="11"/>
                    <a:pt x="37" y="17"/>
                    <a:pt x="33" y="20"/>
                  </a:cubicBezTo>
                  <a:cubicBezTo>
                    <a:pt x="23" y="25"/>
                    <a:pt x="20" y="33"/>
                    <a:pt x="20" y="43"/>
                  </a:cubicBezTo>
                  <a:cubicBezTo>
                    <a:pt x="19" y="47"/>
                    <a:pt x="18" y="51"/>
                    <a:pt x="15" y="53"/>
                  </a:cubicBezTo>
                  <a:cubicBezTo>
                    <a:pt x="11" y="55"/>
                    <a:pt x="8" y="55"/>
                    <a:pt x="5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4"/>
                    <a:pt x="0" y="43"/>
                    <a:pt x="0" y="42"/>
                  </a:cubicBezTo>
                  <a:close/>
                  <a:moveTo>
                    <a:pt x="4" y="41"/>
                  </a:moveTo>
                  <a:cubicBezTo>
                    <a:pt x="4" y="42"/>
                    <a:pt x="4" y="43"/>
                    <a:pt x="4" y="44"/>
                  </a:cubicBezTo>
                  <a:cubicBezTo>
                    <a:pt x="4" y="48"/>
                    <a:pt x="6" y="50"/>
                    <a:pt x="9" y="50"/>
                  </a:cubicBezTo>
                  <a:cubicBezTo>
                    <a:pt x="12" y="51"/>
                    <a:pt x="15" y="48"/>
                    <a:pt x="16" y="44"/>
                  </a:cubicBezTo>
                  <a:cubicBezTo>
                    <a:pt x="16" y="38"/>
                    <a:pt x="17" y="33"/>
                    <a:pt x="20" y="28"/>
                  </a:cubicBezTo>
                  <a:cubicBezTo>
                    <a:pt x="23" y="23"/>
                    <a:pt x="26" y="19"/>
                    <a:pt x="30" y="17"/>
                  </a:cubicBezTo>
                  <a:cubicBezTo>
                    <a:pt x="33" y="15"/>
                    <a:pt x="34" y="11"/>
                    <a:pt x="32" y="9"/>
                  </a:cubicBezTo>
                  <a:cubicBezTo>
                    <a:pt x="31" y="6"/>
                    <a:pt x="27" y="5"/>
                    <a:pt x="24" y="7"/>
                  </a:cubicBezTo>
                  <a:cubicBezTo>
                    <a:pt x="10" y="14"/>
                    <a:pt x="5" y="27"/>
                    <a:pt x="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19" name="Freeform 26">
              <a:extLst>
                <a:ext uri="{FF2B5EF4-FFF2-40B4-BE49-F238E27FC236}">
                  <a16:creationId xmlns:a16="http://schemas.microsoft.com/office/drawing/2014/main" id="{F9F78560-59DF-4B07-BCB9-27BB72FE5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4681" y="1552538"/>
              <a:ext cx="146010" cy="143798"/>
            </a:xfrm>
            <a:custGeom>
              <a:avLst/>
              <a:gdLst>
                <a:gd name="T0" fmla="*/ 21 w 42"/>
                <a:gd name="T1" fmla="*/ 0 h 42"/>
                <a:gd name="T2" fmla="*/ 42 w 42"/>
                <a:gd name="T3" fmla="*/ 22 h 42"/>
                <a:gd name="T4" fmla="*/ 21 w 42"/>
                <a:gd name="T5" fmla="*/ 42 h 42"/>
                <a:gd name="T6" fmla="*/ 0 w 42"/>
                <a:gd name="T7" fmla="*/ 21 h 42"/>
                <a:gd name="T8" fmla="*/ 21 w 42"/>
                <a:gd name="T9" fmla="*/ 0 h 42"/>
                <a:gd name="T10" fmla="*/ 21 w 42"/>
                <a:gd name="T11" fmla="*/ 4 h 42"/>
                <a:gd name="T12" fmla="*/ 4 w 42"/>
                <a:gd name="T13" fmla="*/ 21 h 42"/>
                <a:gd name="T14" fmla="*/ 21 w 42"/>
                <a:gd name="T15" fmla="*/ 38 h 42"/>
                <a:gd name="T16" fmla="*/ 38 w 42"/>
                <a:gd name="T17" fmla="*/ 22 h 42"/>
                <a:gd name="T18" fmla="*/ 21 w 42"/>
                <a:gd name="T1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33" y="0"/>
                    <a:pt x="42" y="9"/>
                    <a:pt x="42" y="22"/>
                  </a:cubicBezTo>
                  <a:cubicBezTo>
                    <a:pt x="42" y="33"/>
                    <a:pt x="33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lose/>
                  <a:moveTo>
                    <a:pt x="21" y="4"/>
                  </a:moveTo>
                  <a:cubicBezTo>
                    <a:pt x="12" y="4"/>
                    <a:pt x="4" y="11"/>
                    <a:pt x="4" y="21"/>
                  </a:cubicBezTo>
                  <a:cubicBezTo>
                    <a:pt x="4" y="30"/>
                    <a:pt x="12" y="38"/>
                    <a:pt x="21" y="38"/>
                  </a:cubicBezTo>
                  <a:cubicBezTo>
                    <a:pt x="30" y="38"/>
                    <a:pt x="38" y="31"/>
                    <a:pt x="38" y="22"/>
                  </a:cubicBezTo>
                  <a:cubicBezTo>
                    <a:pt x="38" y="12"/>
                    <a:pt x="31" y="4"/>
                    <a:pt x="2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20" name="Freeform 27">
              <a:extLst>
                <a:ext uri="{FF2B5EF4-FFF2-40B4-BE49-F238E27FC236}">
                  <a16:creationId xmlns:a16="http://schemas.microsoft.com/office/drawing/2014/main" id="{76E97C86-8899-4745-97D2-D4186E7D02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9321" y="3846664"/>
              <a:ext cx="146010" cy="143798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1 h 42"/>
                <a:gd name="T6" fmla="*/ 42 w 42"/>
                <a:gd name="T7" fmla="*/ 21 h 42"/>
                <a:gd name="T8" fmla="*/ 21 w 42"/>
                <a:gd name="T9" fmla="*/ 42 h 42"/>
                <a:gd name="T10" fmla="*/ 21 w 42"/>
                <a:gd name="T11" fmla="*/ 4 h 42"/>
                <a:gd name="T12" fmla="*/ 4 w 42"/>
                <a:gd name="T13" fmla="*/ 21 h 42"/>
                <a:gd name="T14" fmla="*/ 20 w 42"/>
                <a:gd name="T15" fmla="*/ 39 h 42"/>
                <a:gd name="T16" fmla="*/ 38 w 42"/>
                <a:gd name="T17" fmla="*/ 22 h 42"/>
                <a:gd name="T18" fmla="*/ 21 w 42"/>
                <a:gd name="T1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1"/>
                    <a:pt x="21" y="1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lose/>
                  <a:moveTo>
                    <a:pt x="21" y="4"/>
                  </a:moveTo>
                  <a:cubicBezTo>
                    <a:pt x="11" y="4"/>
                    <a:pt x="4" y="12"/>
                    <a:pt x="4" y="21"/>
                  </a:cubicBezTo>
                  <a:cubicBezTo>
                    <a:pt x="3" y="31"/>
                    <a:pt x="11" y="39"/>
                    <a:pt x="20" y="39"/>
                  </a:cubicBezTo>
                  <a:cubicBezTo>
                    <a:pt x="30" y="39"/>
                    <a:pt x="38" y="31"/>
                    <a:pt x="38" y="22"/>
                  </a:cubicBezTo>
                  <a:cubicBezTo>
                    <a:pt x="38" y="12"/>
                    <a:pt x="30" y="4"/>
                    <a:pt x="2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21" name="Freeform 28">
              <a:extLst>
                <a:ext uri="{FF2B5EF4-FFF2-40B4-BE49-F238E27FC236}">
                  <a16:creationId xmlns:a16="http://schemas.microsoft.com/office/drawing/2014/main" id="{7E11529C-4A3E-441E-98E4-C311DCCB0A90}"/>
                </a:ext>
              </a:extLst>
            </p:cNvPr>
            <p:cNvSpPr/>
            <p:nvPr/>
          </p:nvSpPr>
          <p:spPr bwMode="auto">
            <a:xfrm>
              <a:off x="4245689" y="3158648"/>
              <a:ext cx="130524" cy="148222"/>
            </a:xfrm>
            <a:custGeom>
              <a:avLst/>
              <a:gdLst>
                <a:gd name="T0" fmla="*/ 0 w 38"/>
                <a:gd name="T1" fmla="*/ 19 h 43"/>
                <a:gd name="T2" fmla="*/ 1 w 38"/>
                <a:gd name="T3" fmla="*/ 16 h 43"/>
                <a:gd name="T4" fmla="*/ 22 w 38"/>
                <a:gd name="T5" fmla="*/ 34 h 43"/>
                <a:gd name="T6" fmla="*/ 28 w 38"/>
                <a:gd name="T7" fmla="*/ 38 h 43"/>
                <a:gd name="T8" fmla="*/ 33 w 38"/>
                <a:gd name="T9" fmla="*/ 34 h 43"/>
                <a:gd name="T10" fmla="*/ 32 w 38"/>
                <a:gd name="T11" fmla="*/ 28 h 43"/>
                <a:gd name="T12" fmla="*/ 5 w 38"/>
                <a:gd name="T13" fmla="*/ 5 h 43"/>
                <a:gd name="T14" fmla="*/ 1 w 38"/>
                <a:gd name="T15" fmla="*/ 0 h 43"/>
                <a:gd name="T16" fmla="*/ 4 w 38"/>
                <a:gd name="T17" fmla="*/ 0 h 43"/>
                <a:gd name="T18" fmla="*/ 36 w 38"/>
                <a:gd name="T19" fmla="*/ 26 h 43"/>
                <a:gd name="T20" fmla="*/ 35 w 38"/>
                <a:gd name="T21" fmla="*/ 39 h 43"/>
                <a:gd name="T22" fmla="*/ 24 w 38"/>
                <a:gd name="T23" fmla="*/ 41 h 43"/>
                <a:gd name="T24" fmla="*/ 19 w 38"/>
                <a:gd name="T25" fmla="*/ 37 h 43"/>
                <a:gd name="T26" fmla="*/ 0 w 38"/>
                <a:gd name="T2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3">
                  <a:moveTo>
                    <a:pt x="0" y="19"/>
                  </a:moveTo>
                  <a:cubicBezTo>
                    <a:pt x="0" y="18"/>
                    <a:pt x="0" y="17"/>
                    <a:pt x="1" y="16"/>
                  </a:cubicBezTo>
                  <a:cubicBezTo>
                    <a:pt x="10" y="20"/>
                    <a:pt x="17" y="26"/>
                    <a:pt x="22" y="34"/>
                  </a:cubicBezTo>
                  <a:cubicBezTo>
                    <a:pt x="23" y="37"/>
                    <a:pt x="25" y="39"/>
                    <a:pt x="28" y="38"/>
                  </a:cubicBezTo>
                  <a:cubicBezTo>
                    <a:pt x="30" y="37"/>
                    <a:pt x="32" y="36"/>
                    <a:pt x="33" y="34"/>
                  </a:cubicBezTo>
                  <a:cubicBezTo>
                    <a:pt x="34" y="32"/>
                    <a:pt x="33" y="30"/>
                    <a:pt x="32" y="28"/>
                  </a:cubicBezTo>
                  <a:cubicBezTo>
                    <a:pt x="26" y="17"/>
                    <a:pt x="17" y="10"/>
                    <a:pt x="5" y="5"/>
                  </a:cubicBezTo>
                  <a:cubicBezTo>
                    <a:pt x="2" y="3"/>
                    <a:pt x="2" y="3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7" y="5"/>
                    <a:pt x="28" y="14"/>
                    <a:pt x="36" y="26"/>
                  </a:cubicBezTo>
                  <a:cubicBezTo>
                    <a:pt x="38" y="31"/>
                    <a:pt x="38" y="35"/>
                    <a:pt x="35" y="39"/>
                  </a:cubicBezTo>
                  <a:cubicBezTo>
                    <a:pt x="32" y="42"/>
                    <a:pt x="27" y="43"/>
                    <a:pt x="24" y="41"/>
                  </a:cubicBezTo>
                  <a:cubicBezTo>
                    <a:pt x="22" y="40"/>
                    <a:pt x="20" y="39"/>
                    <a:pt x="19" y="37"/>
                  </a:cubicBezTo>
                  <a:cubicBezTo>
                    <a:pt x="15" y="29"/>
                    <a:pt x="8" y="23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22" name="Freeform 29">
              <a:extLst>
                <a:ext uri="{FF2B5EF4-FFF2-40B4-BE49-F238E27FC236}">
                  <a16:creationId xmlns:a16="http://schemas.microsoft.com/office/drawing/2014/main" id="{690F31D4-1F95-4EF5-94D5-17C3B119705B}"/>
                </a:ext>
              </a:extLst>
            </p:cNvPr>
            <p:cNvSpPr/>
            <p:nvPr/>
          </p:nvSpPr>
          <p:spPr bwMode="auto">
            <a:xfrm>
              <a:off x="4011188" y="2417536"/>
              <a:ext cx="154859" cy="148222"/>
            </a:xfrm>
            <a:custGeom>
              <a:avLst/>
              <a:gdLst>
                <a:gd name="T0" fmla="*/ 43 w 45"/>
                <a:gd name="T1" fmla="*/ 28 h 43"/>
                <a:gd name="T2" fmla="*/ 43 w 45"/>
                <a:gd name="T3" fmla="*/ 21 h 43"/>
                <a:gd name="T4" fmla="*/ 41 w 45"/>
                <a:gd name="T5" fmla="*/ 22 h 43"/>
                <a:gd name="T6" fmla="*/ 28 w 45"/>
                <a:gd name="T7" fmla="*/ 6 h 43"/>
                <a:gd name="T8" fmla="*/ 10 w 45"/>
                <a:gd name="T9" fmla="*/ 11 h 43"/>
                <a:gd name="T10" fmla="*/ 8 w 45"/>
                <a:gd name="T11" fmla="*/ 30 h 43"/>
                <a:gd name="T12" fmla="*/ 25 w 45"/>
                <a:gd name="T13" fmla="*/ 40 h 43"/>
                <a:gd name="T14" fmla="*/ 30 w 45"/>
                <a:gd name="T15" fmla="*/ 42 h 43"/>
                <a:gd name="T16" fmla="*/ 25 w 45"/>
                <a:gd name="T17" fmla="*/ 43 h 43"/>
                <a:gd name="T18" fmla="*/ 21 w 45"/>
                <a:gd name="T19" fmla="*/ 42 h 43"/>
                <a:gd name="T20" fmla="*/ 17 w 45"/>
                <a:gd name="T21" fmla="*/ 42 h 43"/>
                <a:gd name="T22" fmla="*/ 3 w 45"/>
                <a:gd name="T23" fmla="*/ 17 h 43"/>
                <a:gd name="T24" fmla="*/ 27 w 45"/>
                <a:gd name="T25" fmla="*/ 2 h 43"/>
                <a:gd name="T26" fmla="*/ 44 w 45"/>
                <a:gd name="T27" fmla="*/ 25 h 43"/>
                <a:gd name="T28" fmla="*/ 43 w 45"/>
                <a:gd name="T2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43" y="28"/>
                  </a:moveTo>
                  <a:cubicBezTo>
                    <a:pt x="43" y="26"/>
                    <a:pt x="43" y="24"/>
                    <a:pt x="43" y="21"/>
                  </a:cubicBezTo>
                  <a:cubicBezTo>
                    <a:pt x="43" y="22"/>
                    <a:pt x="42" y="22"/>
                    <a:pt x="41" y="22"/>
                  </a:cubicBezTo>
                  <a:cubicBezTo>
                    <a:pt x="40" y="14"/>
                    <a:pt x="36" y="9"/>
                    <a:pt x="28" y="6"/>
                  </a:cubicBezTo>
                  <a:cubicBezTo>
                    <a:pt x="22" y="4"/>
                    <a:pt x="15" y="6"/>
                    <a:pt x="10" y="11"/>
                  </a:cubicBezTo>
                  <a:cubicBezTo>
                    <a:pt x="5" y="17"/>
                    <a:pt x="5" y="24"/>
                    <a:pt x="8" y="30"/>
                  </a:cubicBezTo>
                  <a:cubicBezTo>
                    <a:pt x="11" y="37"/>
                    <a:pt x="18" y="40"/>
                    <a:pt x="25" y="40"/>
                  </a:cubicBezTo>
                  <a:cubicBezTo>
                    <a:pt x="28" y="39"/>
                    <a:pt x="28" y="39"/>
                    <a:pt x="30" y="42"/>
                  </a:cubicBezTo>
                  <a:cubicBezTo>
                    <a:pt x="28" y="43"/>
                    <a:pt x="27" y="43"/>
                    <a:pt x="25" y="43"/>
                  </a:cubicBezTo>
                  <a:cubicBezTo>
                    <a:pt x="25" y="41"/>
                    <a:pt x="23" y="41"/>
                    <a:pt x="21" y="42"/>
                  </a:cubicBezTo>
                  <a:cubicBezTo>
                    <a:pt x="20" y="43"/>
                    <a:pt x="18" y="43"/>
                    <a:pt x="17" y="42"/>
                  </a:cubicBezTo>
                  <a:cubicBezTo>
                    <a:pt x="6" y="40"/>
                    <a:pt x="0" y="28"/>
                    <a:pt x="3" y="17"/>
                  </a:cubicBezTo>
                  <a:cubicBezTo>
                    <a:pt x="6" y="6"/>
                    <a:pt x="16" y="0"/>
                    <a:pt x="27" y="2"/>
                  </a:cubicBezTo>
                  <a:cubicBezTo>
                    <a:pt x="36" y="3"/>
                    <a:pt x="45" y="12"/>
                    <a:pt x="44" y="25"/>
                  </a:cubicBezTo>
                  <a:cubicBezTo>
                    <a:pt x="44" y="26"/>
                    <a:pt x="43" y="27"/>
                    <a:pt x="43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23" name="Freeform 30">
              <a:extLst>
                <a:ext uri="{FF2B5EF4-FFF2-40B4-BE49-F238E27FC236}">
                  <a16:creationId xmlns:a16="http://schemas.microsoft.com/office/drawing/2014/main" id="{AA5DE3A8-6F9D-4B30-BCC7-07AE6300E88A}"/>
                </a:ext>
              </a:extLst>
            </p:cNvPr>
            <p:cNvSpPr/>
            <p:nvPr/>
          </p:nvSpPr>
          <p:spPr bwMode="auto">
            <a:xfrm>
              <a:off x="5062018" y="2897600"/>
              <a:ext cx="123887" cy="103977"/>
            </a:xfrm>
            <a:custGeom>
              <a:avLst/>
              <a:gdLst>
                <a:gd name="T0" fmla="*/ 0 w 36"/>
                <a:gd name="T1" fmla="*/ 14 h 30"/>
                <a:gd name="T2" fmla="*/ 12 w 36"/>
                <a:gd name="T3" fmla="*/ 1 h 30"/>
                <a:gd name="T4" fmla="*/ 27 w 36"/>
                <a:gd name="T5" fmla="*/ 12 h 30"/>
                <a:gd name="T6" fmla="*/ 32 w 36"/>
                <a:gd name="T7" fmla="*/ 18 h 30"/>
                <a:gd name="T8" fmla="*/ 35 w 36"/>
                <a:gd name="T9" fmla="*/ 22 h 30"/>
                <a:gd name="T10" fmla="*/ 30 w 36"/>
                <a:gd name="T11" fmla="*/ 22 h 30"/>
                <a:gd name="T12" fmla="*/ 26 w 36"/>
                <a:gd name="T13" fmla="*/ 20 h 30"/>
                <a:gd name="T14" fmla="*/ 23 w 36"/>
                <a:gd name="T15" fmla="*/ 15 h 30"/>
                <a:gd name="T16" fmla="*/ 17 w 36"/>
                <a:gd name="T17" fmla="*/ 5 h 30"/>
                <a:gd name="T18" fmla="*/ 5 w 36"/>
                <a:gd name="T19" fmla="*/ 9 h 30"/>
                <a:gd name="T20" fmla="*/ 6 w 36"/>
                <a:gd name="T21" fmla="*/ 21 h 30"/>
                <a:gd name="T22" fmla="*/ 18 w 36"/>
                <a:gd name="T23" fmla="*/ 23 h 30"/>
                <a:gd name="T24" fmla="*/ 26 w 36"/>
                <a:gd name="T25" fmla="*/ 24 h 30"/>
                <a:gd name="T26" fmla="*/ 30 w 36"/>
                <a:gd name="T27" fmla="*/ 26 h 30"/>
                <a:gd name="T28" fmla="*/ 31 w 36"/>
                <a:gd name="T29" fmla="*/ 29 h 30"/>
                <a:gd name="T30" fmla="*/ 28 w 36"/>
                <a:gd name="T31" fmla="*/ 29 h 30"/>
                <a:gd name="T32" fmla="*/ 16 w 36"/>
                <a:gd name="T33" fmla="*/ 28 h 30"/>
                <a:gd name="T34" fmla="*/ 0 w 36"/>
                <a:gd name="T35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30">
                  <a:moveTo>
                    <a:pt x="0" y="14"/>
                  </a:moveTo>
                  <a:cubicBezTo>
                    <a:pt x="0" y="7"/>
                    <a:pt x="5" y="1"/>
                    <a:pt x="12" y="1"/>
                  </a:cubicBezTo>
                  <a:cubicBezTo>
                    <a:pt x="19" y="0"/>
                    <a:pt x="26" y="5"/>
                    <a:pt x="27" y="12"/>
                  </a:cubicBezTo>
                  <a:cubicBezTo>
                    <a:pt x="28" y="15"/>
                    <a:pt x="29" y="17"/>
                    <a:pt x="32" y="18"/>
                  </a:cubicBezTo>
                  <a:cubicBezTo>
                    <a:pt x="33" y="19"/>
                    <a:pt x="36" y="19"/>
                    <a:pt x="35" y="22"/>
                  </a:cubicBezTo>
                  <a:cubicBezTo>
                    <a:pt x="33" y="24"/>
                    <a:pt x="31" y="22"/>
                    <a:pt x="30" y="22"/>
                  </a:cubicBezTo>
                  <a:cubicBezTo>
                    <a:pt x="29" y="21"/>
                    <a:pt x="28" y="20"/>
                    <a:pt x="26" y="20"/>
                  </a:cubicBezTo>
                  <a:cubicBezTo>
                    <a:pt x="24" y="19"/>
                    <a:pt x="23" y="18"/>
                    <a:pt x="23" y="15"/>
                  </a:cubicBezTo>
                  <a:cubicBezTo>
                    <a:pt x="24" y="11"/>
                    <a:pt x="21" y="6"/>
                    <a:pt x="17" y="5"/>
                  </a:cubicBezTo>
                  <a:cubicBezTo>
                    <a:pt x="13" y="4"/>
                    <a:pt x="8" y="5"/>
                    <a:pt x="5" y="9"/>
                  </a:cubicBezTo>
                  <a:cubicBezTo>
                    <a:pt x="3" y="13"/>
                    <a:pt x="3" y="18"/>
                    <a:pt x="6" y="21"/>
                  </a:cubicBezTo>
                  <a:cubicBezTo>
                    <a:pt x="9" y="24"/>
                    <a:pt x="15" y="26"/>
                    <a:pt x="18" y="23"/>
                  </a:cubicBezTo>
                  <a:cubicBezTo>
                    <a:pt x="21" y="21"/>
                    <a:pt x="23" y="22"/>
                    <a:pt x="26" y="24"/>
                  </a:cubicBezTo>
                  <a:cubicBezTo>
                    <a:pt x="27" y="24"/>
                    <a:pt x="29" y="25"/>
                    <a:pt x="30" y="26"/>
                  </a:cubicBezTo>
                  <a:cubicBezTo>
                    <a:pt x="30" y="27"/>
                    <a:pt x="30" y="28"/>
                    <a:pt x="31" y="29"/>
                  </a:cubicBezTo>
                  <a:cubicBezTo>
                    <a:pt x="30" y="29"/>
                    <a:pt x="28" y="30"/>
                    <a:pt x="28" y="29"/>
                  </a:cubicBezTo>
                  <a:cubicBezTo>
                    <a:pt x="24" y="26"/>
                    <a:pt x="20" y="27"/>
                    <a:pt x="16" y="28"/>
                  </a:cubicBezTo>
                  <a:cubicBezTo>
                    <a:pt x="7" y="30"/>
                    <a:pt x="0" y="23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24" name="Freeform 31">
              <a:extLst>
                <a:ext uri="{FF2B5EF4-FFF2-40B4-BE49-F238E27FC236}">
                  <a16:creationId xmlns:a16="http://schemas.microsoft.com/office/drawing/2014/main" id="{905E823A-3959-4629-9C5B-EAB5141D5548}"/>
                </a:ext>
              </a:extLst>
            </p:cNvPr>
            <p:cNvSpPr/>
            <p:nvPr/>
          </p:nvSpPr>
          <p:spPr bwMode="auto">
            <a:xfrm>
              <a:off x="5440316" y="2893175"/>
              <a:ext cx="123887" cy="110614"/>
            </a:xfrm>
            <a:custGeom>
              <a:avLst/>
              <a:gdLst>
                <a:gd name="T0" fmla="*/ 11 w 36"/>
                <a:gd name="T1" fmla="*/ 16 h 32"/>
                <a:gd name="T2" fmla="*/ 8 w 36"/>
                <a:gd name="T3" fmla="*/ 21 h 32"/>
                <a:gd name="T4" fmla="*/ 2 w 36"/>
                <a:gd name="T5" fmla="*/ 24 h 32"/>
                <a:gd name="T6" fmla="*/ 0 w 36"/>
                <a:gd name="T7" fmla="*/ 23 h 32"/>
                <a:gd name="T8" fmla="*/ 0 w 36"/>
                <a:gd name="T9" fmla="*/ 20 h 32"/>
                <a:gd name="T10" fmla="*/ 1 w 36"/>
                <a:gd name="T11" fmla="*/ 20 h 32"/>
                <a:gd name="T12" fmla="*/ 7 w 36"/>
                <a:gd name="T13" fmla="*/ 12 h 32"/>
                <a:gd name="T14" fmla="*/ 25 w 36"/>
                <a:gd name="T15" fmla="*/ 2 h 32"/>
                <a:gd name="T16" fmla="*/ 34 w 36"/>
                <a:gd name="T17" fmla="*/ 20 h 32"/>
                <a:gd name="T18" fmla="*/ 16 w 36"/>
                <a:gd name="T19" fmla="*/ 29 h 32"/>
                <a:gd name="T20" fmla="*/ 8 w 36"/>
                <a:gd name="T21" fmla="*/ 30 h 32"/>
                <a:gd name="T22" fmla="*/ 7 w 36"/>
                <a:gd name="T23" fmla="*/ 30 h 32"/>
                <a:gd name="T24" fmla="*/ 3 w 36"/>
                <a:gd name="T25" fmla="*/ 30 h 32"/>
                <a:gd name="T26" fmla="*/ 4 w 36"/>
                <a:gd name="T27" fmla="*/ 27 h 32"/>
                <a:gd name="T28" fmla="*/ 11 w 36"/>
                <a:gd name="T29" fmla="*/ 23 h 32"/>
                <a:gd name="T30" fmla="*/ 15 w 36"/>
                <a:gd name="T31" fmla="*/ 24 h 32"/>
                <a:gd name="T32" fmla="*/ 27 w 36"/>
                <a:gd name="T33" fmla="*/ 23 h 32"/>
                <a:gd name="T34" fmla="*/ 29 w 36"/>
                <a:gd name="T35" fmla="*/ 11 h 32"/>
                <a:gd name="T36" fmla="*/ 18 w 36"/>
                <a:gd name="T37" fmla="*/ 6 h 32"/>
                <a:gd name="T38" fmla="*/ 11 w 36"/>
                <a:gd name="T3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11" y="16"/>
                  </a:moveTo>
                  <a:cubicBezTo>
                    <a:pt x="11" y="18"/>
                    <a:pt x="10" y="20"/>
                    <a:pt x="8" y="21"/>
                  </a:cubicBezTo>
                  <a:cubicBezTo>
                    <a:pt x="6" y="21"/>
                    <a:pt x="4" y="23"/>
                    <a:pt x="2" y="24"/>
                  </a:cubicBezTo>
                  <a:cubicBezTo>
                    <a:pt x="2" y="24"/>
                    <a:pt x="0" y="23"/>
                    <a:pt x="0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5" y="18"/>
                    <a:pt x="7" y="16"/>
                    <a:pt x="7" y="12"/>
                  </a:cubicBezTo>
                  <a:cubicBezTo>
                    <a:pt x="8" y="4"/>
                    <a:pt x="17" y="0"/>
                    <a:pt x="25" y="2"/>
                  </a:cubicBezTo>
                  <a:cubicBezTo>
                    <a:pt x="32" y="4"/>
                    <a:pt x="36" y="12"/>
                    <a:pt x="34" y="20"/>
                  </a:cubicBezTo>
                  <a:cubicBezTo>
                    <a:pt x="31" y="27"/>
                    <a:pt x="23" y="32"/>
                    <a:pt x="16" y="29"/>
                  </a:cubicBezTo>
                  <a:cubicBezTo>
                    <a:pt x="13" y="27"/>
                    <a:pt x="10" y="28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5" y="30"/>
                    <a:pt x="3" y="30"/>
                  </a:cubicBezTo>
                  <a:cubicBezTo>
                    <a:pt x="4" y="29"/>
                    <a:pt x="4" y="28"/>
                    <a:pt x="4" y="27"/>
                  </a:cubicBezTo>
                  <a:cubicBezTo>
                    <a:pt x="7" y="26"/>
                    <a:pt x="9" y="24"/>
                    <a:pt x="11" y="23"/>
                  </a:cubicBezTo>
                  <a:cubicBezTo>
                    <a:pt x="12" y="22"/>
                    <a:pt x="14" y="23"/>
                    <a:pt x="15" y="24"/>
                  </a:cubicBezTo>
                  <a:cubicBezTo>
                    <a:pt x="19" y="26"/>
                    <a:pt x="24" y="26"/>
                    <a:pt x="27" y="23"/>
                  </a:cubicBezTo>
                  <a:cubicBezTo>
                    <a:pt x="30" y="20"/>
                    <a:pt x="31" y="15"/>
                    <a:pt x="29" y="11"/>
                  </a:cubicBezTo>
                  <a:cubicBezTo>
                    <a:pt x="27" y="7"/>
                    <a:pt x="23" y="5"/>
                    <a:pt x="18" y="6"/>
                  </a:cubicBezTo>
                  <a:cubicBezTo>
                    <a:pt x="14" y="7"/>
                    <a:pt x="11" y="11"/>
                    <a:pt x="1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25" name="Freeform 32">
              <a:extLst>
                <a:ext uri="{FF2B5EF4-FFF2-40B4-BE49-F238E27FC236}">
                  <a16:creationId xmlns:a16="http://schemas.microsoft.com/office/drawing/2014/main" id="{25F58973-3A92-4512-AE3A-D4C3C06244B2}"/>
                </a:ext>
              </a:extLst>
            </p:cNvPr>
            <p:cNvSpPr/>
            <p:nvPr/>
          </p:nvSpPr>
          <p:spPr bwMode="auto">
            <a:xfrm>
              <a:off x="5258910" y="2775925"/>
              <a:ext cx="106189" cy="132736"/>
            </a:xfrm>
            <a:custGeom>
              <a:avLst/>
              <a:gdLst>
                <a:gd name="T0" fmla="*/ 17 w 31"/>
                <a:gd name="T1" fmla="*/ 31 h 38"/>
                <a:gd name="T2" fmla="*/ 20 w 31"/>
                <a:gd name="T3" fmla="*/ 24 h 38"/>
                <a:gd name="T4" fmla="*/ 25 w 31"/>
                <a:gd name="T5" fmla="*/ 13 h 38"/>
                <a:gd name="T6" fmla="*/ 15 w 31"/>
                <a:gd name="T7" fmla="*/ 6 h 38"/>
                <a:gd name="T8" fmla="*/ 5 w 31"/>
                <a:gd name="T9" fmla="*/ 14 h 38"/>
                <a:gd name="T10" fmla="*/ 10 w 31"/>
                <a:gd name="T11" fmla="*/ 24 h 38"/>
                <a:gd name="T12" fmla="*/ 13 w 31"/>
                <a:gd name="T13" fmla="*/ 30 h 38"/>
                <a:gd name="T14" fmla="*/ 13 w 31"/>
                <a:gd name="T15" fmla="*/ 35 h 38"/>
                <a:gd name="T16" fmla="*/ 11 w 31"/>
                <a:gd name="T17" fmla="*/ 38 h 38"/>
                <a:gd name="T18" fmla="*/ 9 w 31"/>
                <a:gd name="T19" fmla="*/ 35 h 38"/>
                <a:gd name="T20" fmla="*/ 9 w 31"/>
                <a:gd name="T21" fmla="*/ 34 h 38"/>
                <a:gd name="T22" fmla="*/ 6 w 31"/>
                <a:gd name="T23" fmla="*/ 26 h 38"/>
                <a:gd name="T24" fmla="*/ 5 w 31"/>
                <a:gd name="T25" fmla="*/ 6 h 38"/>
                <a:gd name="T26" fmla="*/ 26 w 31"/>
                <a:gd name="T27" fmla="*/ 7 h 38"/>
                <a:gd name="T28" fmla="*/ 24 w 31"/>
                <a:gd name="T29" fmla="*/ 27 h 38"/>
                <a:gd name="T30" fmla="*/ 21 w 31"/>
                <a:gd name="T31" fmla="*/ 32 h 38"/>
                <a:gd name="T32" fmla="*/ 19 w 31"/>
                <a:gd name="T33" fmla="*/ 38 h 38"/>
                <a:gd name="T34" fmla="*/ 17 w 31"/>
                <a:gd name="T35" fmla="*/ 32 h 38"/>
                <a:gd name="T36" fmla="*/ 17 w 31"/>
                <a:gd name="T37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8">
                  <a:moveTo>
                    <a:pt x="17" y="31"/>
                  </a:moveTo>
                  <a:cubicBezTo>
                    <a:pt x="17" y="28"/>
                    <a:pt x="17" y="25"/>
                    <a:pt x="20" y="24"/>
                  </a:cubicBezTo>
                  <a:cubicBezTo>
                    <a:pt x="24" y="22"/>
                    <a:pt x="26" y="17"/>
                    <a:pt x="25" y="13"/>
                  </a:cubicBezTo>
                  <a:cubicBezTo>
                    <a:pt x="23" y="9"/>
                    <a:pt x="19" y="6"/>
                    <a:pt x="15" y="6"/>
                  </a:cubicBezTo>
                  <a:cubicBezTo>
                    <a:pt x="10" y="6"/>
                    <a:pt x="6" y="9"/>
                    <a:pt x="5" y="14"/>
                  </a:cubicBezTo>
                  <a:cubicBezTo>
                    <a:pt x="4" y="18"/>
                    <a:pt x="6" y="23"/>
                    <a:pt x="10" y="24"/>
                  </a:cubicBezTo>
                  <a:cubicBezTo>
                    <a:pt x="13" y="25"/>
                    <a:pt x="13" y="27"/>
                    <a:pt x="13" y="30"/>
                  </a:cubicBezTo>
                  <a:cubicBezTo>
                    <a:pt x="13" y="31"/>
                    <a:pt x="13" y="33"/>
                    <a:pt x="13" y="35"/>
                  </a:cubicBezTo>
                  <a:cubicBezTo>
                    <a:pt x="13" y="36"/>
                    <a:pt x="12" y="37"/>
                    <a:pt x="11" y="38"/>
                  </a:cubicBezTo>
                  <a:cubicBezTo>
                    <a:pt x="10" y="37"/>
                    <a:pt x="10" y="36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0"/>
                    <a:pt x="9" y="28"/>
                    <a:pt x="6" y="26"/>
                  </a:cubicBezTo>
                  <a:cubicBezTo>
                    <a:pt x="0" y="21"/>
                    <a:pt x="0" y="11"/>
                    <a:pt x="5" y="6"/>
                  </a:cubicBezTo>
                  <a:cubicBezTo>
                    <a:pt x="11" y="0"/>
                    <a:pt x="20" y="1"/>
                    <a:pt x="26" y="7"/>
                  </a:cubicBezTo>
                  <a:cubicBezTo>
                    <a:pt x="31" y="12"/>
                    <a:pt x="30" y="22"/>
                    <a:pt x="24" y="27"/>
                  </a:cubicBezTo>
                  <a:cubicBezTo>
                    <a:pt x="21" y="28"/>
                    <a:pt x="21" y="30"/>
                    <a:pt x="21" y="32"/>
                  </a:cubicBezTo>
                  <a:cubicBezTo>
                    <a:pt x="21" y="34"/>
                    <a:pt x="22" y="38"/>
                    <a:pt x="19" y="38"/>
                  </a:cubicBezTo>
                  <a:cubicBezTo>
                    <a:pt x="16" y="38"/>
                    <a:pt x="17" y="34"/>
                    <a:pt x="17" y="32"/>
                  </a:cubicBezTo>
                  <a:cubicBezTo>
                    <a:pt x="17" y="32"/>
                    <a:pt x="17" y="31"/>
                    <a:pt x="1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26" name="Freeform 33">
              <a:extLst>
                <a:ext uri="{FF2B5EF4-FFF2-40B4-BE49-F238E27FC236}">
                  <a16:creationId xmlns:a16="http://schemas.microsoft.com/office/drawing/2014/main" id="{F69BA84B-4B3B-45B3-BF61-C799DDC1E736}"/>
                </a:ext>
              </a:extLst>
            </p:cNvPr>
            <p:cNvSpPr/>
            <p:nvPr/>
          </p:nvSpPr>
          <p:spPr bwMode="auto">
            <a:xfrm>
              <a:off x="5057593" y="3127676"/>
              <a:ext cx="121675" cy="103977"/>
            </a:xfrm>
            <a:custGeom>
              <a:avLst/>
              <a:gdLst>
                <a:gd name="T0" fmla="*/ 16 w 35"/>
                <a:gd name="T1" fmla="*/ 1 h 30"/>
                <a:gd name="T2" fmla="*/ 18 w 35"/>
                <a:gd name="T3" fmla="*/ 2 h 30"/>
                <a:gd name="T4" fmla="*/ 28 w 35"/>
                <a:gd name="T5" fmla="*/ 1 h 30"/>
                <a:gd name="T6" fmla="*/ 31 w 35"/>
                <a:gd name="T7" fmla="*/ 0 h 30"/>
                <a:gd name="T8" fmla="*/ 30 w 35"/>
                <a:gd name="T9" fmla="*/ 4 h 30"/>
                <a:gd name="T10" fmla="*/ 26 w 35"/>
                <a:gd name="T11" fmla="*/ 6 h 30"/>
                <a:gd name="T12" fmla="*/ 19 w 35"/>
                <a:gd name="T13" fmla="*/ 6 h 30"/>
                <a:gd name="T14" fmla="*/ 7 w 35"/>
                <a:gd name="T15" fmla="*/ 8 h 30"/>
                <a:gd name="T16" fmla="*/ 6 w 35"/>
                <a:gd name="T17" fmla="*/ 20 h 30"/>
                <a:gd name="T18" fmla="*/ 18 w 35"/>
                <a:gd name="T19" fmla="*/ 24 h 30"/>
                <a:gd name="T20" fmla="*/ 24 w 35"/>
                <a:gd name="T21" fmla="*/ 14 h 30"/>
                <a:gd name="T22" fmla="*/ 24 w 35"/>
                <a:gd name="T23" fmla="*/ 13 h 30"/>
                <a:gd name="T24" fmla="*/ 26 w 35"/>
                <a:gd name="T25" fmla="*/ 10 h 30"/>
                <a:gd name="T26" fmla="*/ 35 w 35"/>
                <a:gd name="T27" fmla="*/ 7 h 30"/>
                <a:gd name="T28" fmla="*/ 35 w 35"/>
                <a:gd name="T29" fmla="*/ 10 h 30"/>
                <a:gd name="T30" fmla="*/ 27 w 35"/>
                <a:gd name="T31" fmla="*/ 20 h 30"/>
                <a:gd name="T32" fmla="*/ 11 w 35"/>
                <a:gd name="T33" fmla="*/ 28 h 30"/>
                <a:gd name="T34" fmla="*/ 1 w 35"/>
                <a:gd name="T35" fmla="*/ 13 h 30"/>
                <a:gd name="T36" fmla="*/ 16 w 35"/>
                <a:gd name="T3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0">
                  <a:moveTo>
                    <a:pt x="16" y="1"/>
                  </a:moveTo>
                  <a:cubicBezTo>
                    <a:pt x="16" y="1"/>
                    <a:pt x="17" y="1"/>
                    <a:pt x="18" y="2"/>
                  </a:cubicBezTo>
                  <a:cubicBezTo>
                    <a:pt x="22" y="4"/>
                    <a:pt x="25" y="3"/>
                    <a:pt x="28" y="1"/>
                  </a:cubicBezTo>
                  <a:cubicBezTo>
                    <a:pt x="29" y="0"/>
                    <a:pt x="31" y="0"/>
                    <a:pt x="31" y="0"/>
                  </a:cubicBezTo>
                  <a:cubicBezTo>
                    <a:pt x="33" y="2"/>
                    <a:pt x="31" y="3"/>
                    <a:pt x="30" y="4"/>
                  </a:cubicBezTo>
                  <a:cubicBezTo>
                    <a:pt x="29" y="5"/>
                    <a:pt x="27" y="5"/>
                    <a:pt x="26" y="6"/>
                  </a:cubicBezTo>
                  <a:cubicBezTo>
                    <a:pt x="24" y="8"/>
                    <a:pt x="22" y="8"/>
                    <a:pt x="19" y="6"/>
                  </a:cubicBezTo>
                  <a:cubicBezTo>
                    <a:pt x="16" y="4"/>
                    <a:pt x="11" y="5"/>
                    <a:pt x="7" y="8"/>
                  </a:cubicBezTo>
                  <a:cubicBezTo>
                    <a:pt x="4" y="12"/>
                    <a:pt x="4" y="16"/>
                    <a:pt x="6" y="20"/>
                  </a:cubicBezTo>
                  <a:cubicBezTo>
                    <a:pt x="9" y="24"/>
                    <a:pt x="14" y="26"/>
                    <a:pt x="18" y="24"/>
                  </a:cubicBezTo>
                  <a:cubicBezTo>
                    <a:pt x="22" y="23"/>
                    <a:pt x="25" y="18"/>
                    <a:pt x="24" y="14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5" y="12"/>
                    <a:pt x="25" y="11"/>
                    <a:pt x="26" y="10"/>
                  </a:cubicBezTo>
                  <a:cubicBezTo>
                    <a:pt x="29" y="9"/>
                    <a:pt x="32" y="8"/>
                    <a:pt x="35" y="7"/>
                  </a:cubicBezTo>
                  <a:cubicBezTo>
                    <a:pt x="35" y="8"/>
                    <a:pt x="35" y="10"/>
                    <a:pt x="35" y="10"/>
                  </a:cubicBezTo>
                  <a:cubicBezTo>
                    <a:pt x="30" y="12"/>
                    <a:pt x="29" y="16"/>
                    <a:pt x="27" y="20"/>
                  </a:cubicBezTo>
                  <a:cubicBezTo>
                    <a:pt x="25" y="27"/>
                    <a:pt x="18" y="30"/>
                    <a:pt x="11" y="28"/>
                  </a:cubicBezTo>
                  <a:cubicBezTo>
                    <a:pt x="4" y="26"/>
                    <a:pt x="0" y="20"/>
                    <a:pt x="1" y="13"/>
                  </a:cubicBezTo>
                  <a:cubicBezTo>
                    <a:pt x="2" y="6"/>
                    <a:pt x="8" y="1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27" name="Freeform 34">
              <a:extLst>
                <a:ext uri="{FF2B5EF4-FFF2-40B4-BE49-F238E27FC236}">
                  <a16:creationId xmlns:a16="http://schemas.microsoft.com/office/drawing/2014/main" id="{4B005A43-F2C4-4AA0-8A62-480D16B0C4F1}"/>
                </a:ext>
              </a:extLst>
            </p:cNvPr>
            <p:cNvSpPr/>
            <p:nvPr/>
          </p:nvSpPr>
          <p:spPr bwMode="auto">
            <a:xfrm>
              <a:off x="5258910" y="3220591"/>
              <a:ext cx="106189" cy="128312"/>
            </a:xfrm>
            <a:custGeom>
              <a:avLst/>
              <a:gdLst>
                <a:gd name="T0" fmla="*/ 13 w 31"/>
                <a:gd name="T1" fmla="*/ 6 h 37"/>
                <a:gd name="T2" fmla="*/ 9 w 31"/>
                <a:gd name="T3" fmla="*/ 14 h 37"/>
                <a:gd name="T4" fmla="*/ 6 w 31"/>
                <a:gd name="T5" fmla="*/ 25 h 37"/>
                <a:gd name="T6" fmla="*/ 15 w 31"/>
                <a:gd name="T7" fmla="*/ 32 h 37"/>
                <a:gd name="T8" fmla="*/ 25 w 31"/>
                <a:gd name="T9" fmla="*/ 24 h 37"/>
                <a:gd name="T10" fmla="*/ 20 w 31"/>
                <a:gd name="T11" fmla="*/ 13 h 37"/>
                <a:gd name="T12" fmla="*/ 17 w 31"/>
                <a:gd name="T13" fmla="*/ 7 h 37"/>
                <a:gd name="T14" fmla="*/ 17 w 31"/>
                <a:gd name="T15" fmla="*/ 3 h 37"/>
                <a:gd name="T16" fmla="*/ 19 w 31"/>
                <a:gd name="T17" fmla="*/ 0 h 37"/>
                <a:gd name="T18" fmla="*/ 21 w 31"/>
                <a:gd name="T19" fmla="*/ 3 h 37"/>
                <a:gd name="T20" fmla="*/ 25 w 31"/>
                <a:gd name="T21" fmla="*/ 12 h 37"/>
                <a:gd name="T22" fmla="*/ 24 w 31"/>
                <a:gd name="T23" fmla="*/ 32 h 37"/>
                <a:gd name="T24" fmla="*/ 5 w 31"/>
                <a:gd name="T25" fmla="*/ 31 h 37"/>
                <a:gd name="T26" fmla="*/ 6 w 31"/>
                <a:gd name="T27" fmla="*/ 11 h 37"/>
                <a:gd name="T28" fmla="*/ 9 w 31"/>
                <a:gd name="T29" fmla="*/ 4 h 37"/>
                <a:gd name="T30" fmla="*/ 9 w 31"/>
                <a:gd name="T31" fmla="*/ 2 h 37"/>
                <a:gd name="T32" fmla="*/ 11 w 31"/>
                <a:gd name="T33" fmla="*/ 0 h 37"/>
                <a:gd name="T34" fmla="*/ 13 w 31"/>
                <a:gd name="T35" fmla="*/ 2 h 37"/>
                <a:gd name="T36" fmla="*/ 13 w 31"/>
                <a:gd name="T3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7">
                  <a:moveTo>
                    <a:pt x="13" y="6"/>
                  </a:moveTo>
                  <a:cubicBezTo>
                    <a:pt x="14" y="10"/>
                    <a:pt x="13" y="12"/>
                    <a:pt x="9" y="14"/>
                  </a:cubicBezTo>
                  <a:cubicBezTo>
                    <a:pt x="5" y="16"/>
                    <a:pt x="4" y="21"/>
                    <a:pt x="6" y="25"/>
                  </a:cubicBezTo>
                  <a:cubicBezTo>
                    <a:pt x="7" y="29"/>
                    <a:pt x="11" y="32"/>
                    <a:pt x="15" y="32"/>
                  </a:cubicBezTo>
                  <a:cubicBezTo>
                    <a:pt x="20" y="31"/>
                    <a:pt x="24" y="28"/>
                    <a:pt x="25" y="24"/>
                  </a:cubicBezTo>
                  <a:cubicBezTo>
                    <a:pt x="26" y="20"/>
                    <a:pt x="24" y="15"/>
                    <a:pt x="20" y="13"/>
                  </a:cubicBezTo>
                  <a:cubicBezTo>
                    <a:pt x="17" y="12"/>
                    <a:pt x="17" y="10"/>
                    <a:pt x="17" y="7"/>
                  </a:cubicBezTo>
                  <a:cubicBezTo>
                    <a:pt x="17" y="6"/>
                    <a:pt x="17" y="4"/>
                    <a:pt x="17" y="3"/>
                  </a:cubicBezTo>
                  <a:cubicBezTo>
                    <a:pt x="17" y="2"/>
                    <a:pt x="18" y="1"/>
                    <a:pt x="19" y="0"/>
                  </a:cubicBezTo>
                  <a:cubicBezTo>
                    <a:pt x="20" y="1"/>
                    <a:pt x="21" y="2"/>
                    <a:pt x="21" y="3"/>
                  </a:cubicBezTo>
                  <a:cubicBezTo>
                    <a:pt x="20" y="6"/>
                    <a:pt x="21" y="9"/>
                    <a:pt x="25" y="12"/>
                  </a:cubicBezTo>
                  <a:cubicBezTo>
                    <a:pt x="31" y="17"/>
                    <a:pt x="30" y="26"/>
                    <a:pt x="24" y="32"/>
                  </a:cubicBezTo>
                  <a:cubicBezTo>
                    <a:pt x="19" y="37"/>
                    <a:pt x="10" y="37"/>
                    <a:pt x="5" y="31"/>
                  </a:cubicBezTo>
                  <a:cubicBezTo>
                    <a:pt x="0" y="25"/>
                    <a:pt x="0" y="16"/>
                    <a:pt x="6" y="11"/>
                  </a:cubicBezTo>
                  <a:cubicBezTo>
                    <a:pt x="9" y="9"/>
                    <a:pt x="9" y="7"/>
                    <a:pt x="9" y="4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28" name="Freeform 35">
              <a:extLst>
                <a:ext uri="{FF2B5EF4-FFF2-40B4-BE49-F238E27FC236}">
                  <a16:creationId xmlns:a16="http://schemas.microsoft.com/office/drawing/2014/main" id="{11937BAF-AA31-4761-A491-AE3E4827A9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7659" y="3249351"/>
              <a:ext cx="106189" cy="110614"/>
            </a:xfrm>
            <a:custGeom>
              <a:avLst/>
              <a:gdLst>
                <a:gd name="T0" fmla="*/ 31 w 31"/>
                <a:gd name="T1" fmla="*/ 16 h 32"/>
                <a:gd name="T2" fmla="*/ 15 w 31"/>
                <a:gd name="T3" fmla="*/ 32 h 32"/>
                <a:gd name="T4" fmla="*/ 0 w 31"/>
                <a:gd name="T5" fmla="*/ 16 h 32"/>
                <a:gd name="T6" fmla="*/ 16 w 31"/>
                <a:gd name="T7" fmla="*/ 0 h 32"/>
                <a:gd name="T8" fmla="*/ 31 w 31"/>
                <a:gd name="T9" fmla="*/ 16 h 32"/>
                <a:gd name="T10" fmla="*/ 27 w 31"/>
                <a:gd name="T11" fmla="*/ 16 h 32"/>
                <a:gd name="T12" fmla="*/ 16 w 31"/>
                <a:gd name="T13" fmla="*/ 4 h 32"/>
                <a:gd name="T14" fmla="*/ 4 w 31"/>
                <a:gd name="T15" fmla="*/ 16 h 32"/>
                <a:gd name="T16" fmla="*/ 16 w 31"/>
                <a:gd name="T17" fmla="*/ 28 h 32"/>
                <a:gd name="T18" fmla="*/ 27 w 31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2">
                  <a:moveTo>
                    <a:pt x="31" y="16"/>
                  </a:moveTo>
                  <a:cubicBezTo>
                    <a:pt x="31" y="25"/>
                    <a:pt x="25" y="32"/>
                    <a:pt x="15" y="32"/>
                  </a:cubicBezTo>
                  <a:cubicBezTo>
                    <a:pt x="7" y="32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1" y="7"/>
                    <a:pt x="31" y="16"/>
                  </a:cubicBezTo>
                  <a:close/>
                  <a:moveTo>
                    <a:pt x="27" y="16"/>
                  </a:moveTo>
                  <a:cubicBezTo>
                    <a:pt x="27" y="9"/>
                    <a:pt x="22" y="4"/>
                    <a:pt x="16" y="4"/>
                  </a:cubicBez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8"/>
                    <a:pt x="16" y="28"/>
                  </a:cubicBezTo>
                  <a:cubicBezTo>
                    <a:pt x="22" y="28"/>
                    <a:pt x="27" y="23"/>
                    <a:pt x="27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29" name="Freeform 36">
              <a:extLst>
                <a:ext uri="{FF2B5EF4-FFF2-40B4-BE49-F238E27FC236}">
                  <a16:creationId xmlns:a16="http://schemas.microsoft.com/office/drawing/2014/main" id="{BCDE64AF-AE2A-488C-A47E-99BE20A3F6B8}"/>
                </a:ext>
              </a:extLst>
            </p:cNvPr>
            <p:cNvSpPr/>
            <p:nvPr/>
          </p:nvSpPr>
          <p:spPr bwMode="auto">
            <a:xfrm>
              <a:off x="3338658" y="3269261"/>
              <a:ext cx="152647" cy="130524"/>
            </a:xfrm>
            <a:custGeom>
              <a:avLst/>
              <a:gdLst>
                <a:gd name="T0" fmla="*/ 2 w 44"/>
                <a:gd name="T1" fmla="*/ 8 h 38"/>
                <a:gd name="T2" fmla="*/ 4 w 44"/>
                <a:gd name="T3" fmla="*/ 14 h 38"/>
                <a:gd name="T4" fmla="*/ 5 w 44"/>
                <a:gd name="T5" fmla="*/ 18 h 38"/>
                <a:gd name="T6" fmla="*/ 19 w 44"/>
                <a:gd name="T7" fmla="*/ 32 h 38"/>
                <a:gd name="T8" fmla="*/ 37 w 44"/>
                <a:gd name="T9" fmla="*/ 25 h 38"/>
                <a:gd name="T10" fmla="*/ 35 w 44"/>
                <a:gd name="T11" fmla="*/ 20 h 38"/>
                <a:gd name="T12" fmla="*/ 17 w 44"/>
                <a:gd name="T13" fmla="*/ 0 h 38"/>
                <a:gd name="T14" fmla="*/ 22 w 44"/>
                <a:gd name="T15" fmla="*/ 4 h 38"/>
                <a:gd name="T16" fmla="*/ 36 w 44"/>
                <a:gd name="T17" fmla="*/ 16 h 38"/>
                <a:gd name="T18" fmla="*/ 40 w 44"/>
                <a:gd name="T19" fmla="*/ 27 h 38"/>
                <a:gd name="T20" fmla="*/ 15 w 44"/>
                <a:gd name="T21" fmla="*/ 35 h 38"/>
                <a:gd name="T22" fmla="*/ 1 w 44"/>
                <a:gd name="T23" fmla="*/ 13 h 38"/>
                <a:gd name="T24" fmla="*/ 2 w 44"/>
                <a:gd name="T25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2" y="8"/>
                  </a:moveTo>
                  <a:cubicBezTo>
                    <a:pt x="3" y="10"/>
                    <a:pt x="3" y="12"/>
                    <a:pt x="4" y="14"/>
                  </a:cubicBezTo>
                  <a:cubicBezTo>
                    <a:pt x="5" y="15"/>
                    <a:pt x="5" y="17"/>
                    <a:pt x="5" y="18"/>
                  </a:cubicBezTo>
                  <a:cubicBezTo>
                    <a:pt x="7" y="26"/>
                    <a:pt x="12" y="30"/>
                    <a:pt x="19" y="32"/>
                  </a:cubicBezTo>
                  <a:cubicBezTo>
                    <a:pt x="26" y="33"/>
                    <a:pt x="32" y="31"/>
                    <a:pt x="37" y="25"/>
                  </a:cubicBezTo>
                  <a:cubicBezTo>
                    <a:pt x="40" y="22"/>
                    <a:pt x="39" y="20"/>
                    <a:pt x="35" y="20"/>
                  </a:cubicBezTo>
                  <a:cubicBezTo>
                    <a:pt x="25" y="18"/>
                    <a:pt x="19" y="11"/>
                    <a:pt x="17" y="0"/>
                  </a:cubicBezTo>
                  <a:cubicBezTo>
                    <a:pt x="20" y="0"/>
                    <a:pt x="21" y="2"/>
                    <a:pt x="22" y="4"/>
                  </a:cubicBezTo>
                  <a:cubicBezTo>
                    <a:pt x="24" y="11"/>
                    <a:pt x="29" y="15"/>
                    <a:pt x="36" y="16"/>
                  </a:cubicBezTo>
                  <a:cubicBezTo>
                    <a:pt x="43" y="17"/>
                    <a:pt x="44" y="21"/>
                    <a:pt x="40" y="27"/>
                  </a:cubicBezTo>
                  <a:cubicBezTo>
                    <a:pt x="35" y="35"/>
                    <a:pt x="25" y="38"/>
                    <a:pt x="15" y="35"/>
                  </a:cubicBezTo>
                  <a:cubicBezTo>
                    <a:pt x="6" y="31"/>
                    <a:pt x="0" y="23"/>
                    <a:pt x="1" y="13"/>
                  </a:cubicBezTo>
                  <a:cubicBezTo>
                    <a:pt x="1" y="11"/>
                    <a:pt x="2" y="10"/>
                    <a:pt x="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30" name="Freeform 37">
              <a:extLst>
                <a:ext uri="{FF2B5EF4-FFF2-40B4-BE49-F238E27FC236}">
                  <a16:creationId xmlns:a16="http://schemas.microsoft.com/office/drawing/2014/main" id="{1F6CD9A0-3DFD-4AA4-8FE8-3688F66208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6969" y="3651984"/>
              <a:ext cx="106189" cy="110614"/>
            </a:xfrm>
            <a:custGeom>
              <a:avLst/>
              <a:gdLst>
                <a:gd name="T0" fmla="*/ 15 w 31"/>
                <a:gd name="T1" fmla="*/ 0 h 32"/>
                <a:gd name="T2" fmla="*/ 31 w 31"/>
                <a:gd name="T3" fmla="*/ 16 h 32"/>
                <a:gd name="T4" fmla="*/ 15 w 31"/>
                <a:gd name="T5" fmla="*/ 32 h 32"/>
                <a:gd name="T6" fmla="*/ 0 w 31"/>
                <a:gd name="T7" fmla="*/ 16 h 32"/>
                <a:gd name="T8" fmla="*/ 15 w 31"/>
                <a:gd name="T9" fmla="*/ 0 h 32"/>
                <a:gd name="T10" fmla="*/ 27 w 31"/>
                <a:gd name="T11" fmla="*/ 16 h 32"/>
                <a:gd name="T12" fmla="*/ 15 w 31"/>
                <a:gd name="T13" fmla="*/ 4 h 32"/>
                <a:gd name="T14" fmla="*/ 3 w 31"/>
                <a:gd name="T15" fmla="*/ 16 h 32"/>
                <a:gd name="T16" fmla="*/ 15 w 31"/>
                <a:gd name="T17" fmla="*/ 28 h 32"/>
                <a:gd name="T18" fmla="*/ 27 w 31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2">
                  <a:moveTo>
                    <a:pt x="15" y="0"/>
                  </a:moveTo>
                  <a:cubicBezTo>
                    <a:pt x="24" y="0"/>
                    <a:pt x="31" y="7"/>
                    <a:pt x="31" y="16"/>
                  </a:cubicBezTo>
                  <a:cubicBezTo>
                    <a:pt x="31" y="25"/>
                    <a:pt x="24" y="32"/>
                    <a:pt x="15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6" y="0"/>
                    <a:pt x="15" y="0"/>
                  </a:cubicBezTo>
                  <a:close/>
                  <a:moveTo>
                    <a:pt x="27" y="16"/>
                  </a:moveTo>
                  <a:cubicBezTo>
                    <a:pt x="27" y="10"/>
                    <a:pt x="22" y="4"/>
                    <a:pt x="15" y="4"/>
                  </a:cubicBezTo>
                  <a:cubicBezTo>
                    <a:pt x="9" y="4"/>
                    <a:pt x="4" y="10"/>
                    <a:pt x="3" y="16"/>
                  </a:cubicBezTo>
                  <a:cubicBezTo>
                    <a:pt x="3" y="23"/>
                    <a:pt x="9" y="28"/>
                    <a:pt x="15" y="28"/>
                  </a:cubicBezTo>
                  <a:cubicBezTo>
                    <a:pt x="22" y="28"/>
                    <a:pt x="27" y="23"/>
                    <a:pt x="27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31" name="Freeform 38">
              <a:extLst>
                <a:ext uri="{FF2B5EF4-FFF2-40B4-BE49-F238E27FC236}">
                  <a16:creationId xmlns:a16="http://schemas.microsoft.com/office/drawing/2014/main" id="{EC12C29C-86A4-4013-AA9C-B123958D0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8797" y="1149905"/>
              <a:ext cx="106189" cy="106189"/>
            </a:xfrm>
            <a:custGeom>
              <a:avLst/>
              <a:gdLst>
                <a:gd name="T0" fmla="*/ 15 w 31"/>
                <a:gd name="T1" fmla="*/ 0 h 31"/>
                <a:gd name="T2" fmla="*/ 31 w 31"/>
                <a:gd name="T3" fmla="*/ 16 h 31"/>
                <a:gd name="T4" fmla="*/ 15 w 31"/>
                <a:gd name="T5" fmla="*/ 31 h 31"/>
                <a:gd name="T6" fmla="*/ 0 w 31"/>
                <a:gd name="T7" fmla="*/ 16 h 31"/>
                <a:gd name="T8" fmla="*/ 15 w 31"/>
                <a:gd name="T9" fmla="*/ 0 h 31"/>
                <a:gd name="T10" fmla="*/ 15 w 31"/>
                <a:gd name="T11" fmla="*/ 27 h 31"/>
                <a:gd name="T12" fmla="*/ 27 w 31"/>
                <a:gd name="T13" fmla="*/ 16 h 31"/>
                <a:gd name="T14" fmla="*/ 16 w 31"/>
                <a:gd name="T15" fmla="*/ 4 h 31"/>
                <a:gd name="T16" fmla="*/ 3 w 31"/>
                <a:gd name="T17" fmla="*/ 15 h 31"/>
                <a:gd name="T18" fmla="*/ 15 w 31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lose/>
                  <a:moveTo>
                    <a:pt x="15" y="27"/>
                  </a:move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ubicBezTo>
                    <a:pt x="9" y="4"/>
                    <a:pt x="4" y="9"/>
                    <a:pt x="3" y="15"/>
                  </a:cubicBezTo>
                  <a:cubicBezTo>
                    <a:pt x="3" y="22"/>
                    <a:pt x="9" y="27"/>
                    <a:pt x="15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32" name="Freeform 39">
              <a:extLst>
                <a:ext uri="{FF2B5EF4-FFF2-40B4-BE49-F238E27FC236}">
                  <a16:creationId xmlns:a16="http://schemas.microsoft.com/office/drawing/2014/main" id="{5F6C9917-071F-4813-B37A-837C361AA6E0}"/>
                </a:ext>
              </a:extLst>
            </p:cNvPr>
            <p:cNvSpPr/>
            <p:nvPr/>
          </p:nvSpPr>
          <p:spPr bwMode="auto">
            <a:xfrm>
              <a:off x="5438104" y="3125464"/>
              <a:ext cx="123887" cy="106189"/>
            </a:xfrm>
            <a:custGeom>
              <a:avLst/>
              <a:gdLst>
                <a:gd name="T0" fmla="*/ 22 w 36"/>
                <a:gd name="T1" fmla="*/ 6 h 31"/>
                <a:gd name="T2" fmla="*/ 17 w 36"/>
                <a:gd name="T3" fmla="*/ 7 h 31"/>
                <a:gd name="T4" fmla="*/ 11 w 36"/>
                <a:gd name="T5" fmla="*/ 8 h 31"/>
                <a:gd name="T6" fmla="*/ 6 w 36"/>
                <a:gd name="T7" fmla="*/ 4 h 31"/>
                <a:gd name="T8" fmla="*/ 4 w 36"/>
                <a:gd name="T9" fmla="*/ 2 h 31"/>
                <a:gd name="T10" fmla="*/ 7 w 36"/>
                <a:gd name="T11" fmla="*/ 1 h 31"/>
                <a:gd name="T12" fmla="*/ 19 w 36"/>
                <a:gd name="T13" fmla="*/ 3 h 31"/>
                <a:gd name="T14" fmla="*/ 35 w 36"/>
                <a:gd name="T15" fmla="*/ 15 h 31"/>
                <a:gd name="T16" fmla="*/ 23 w 36"/>
                <a:gd name="T17" fmla="*/ 30 h 31"/>
                <a:gd name="T18" fmla="*/ 8 w 36"/>
                <a:gd name="T19" fmla="*/ 17 h 31"/>
                <a:gd name="T20" fmla="*/ 6 w 36"/>
                <a:gd name="T21" fmla="*/ 13 h 31"/>
                <a:gd name="T22" fmla="*/ 1 w 36"/>
                <a:gd name="T23" fmla="*/ 11 h 31"/>
                <a:gd name="T24" fmla="*/ 1 w 36"/>
                <a:gd name="T25" fmla="*/ 9 h 31"/>
                <a:gd name="T26" fmla="*/ 3 w 36"/>
                <a:gd name="T27" fmla="*/ 8 h 31"/>
                <a:gd name="T28" fmla="*/ 11 w 36"/>
                <a:gd name="T29" fmla="*/ 12 h 31"/>
                <a:gd name="T30" fmla="*/ 12 w 36"/>
                <a:gd name="T31" fmla="*/ 16 h 31"/>
                <a:gd name="T32" fmla="*/ 20 w 36"/>
                <a:gd name="T33" fmla="*/ 26 h 31"/>
                <a:gd name="T34" fmla="*/ 31 w 36"/>
                <a:gd name="T35" fmla="*/ 20 h 31"/>
                <a:gd name="T36" fmla="*/ 27 w 36"/>
                <a:gd name="T37" fmla="*/ 8 h 31"/>
                <a:gd name="T38" fmla="*/ 22 w 36"/>
                <a:gd name="T3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1">
                  <a:moveTo>
                    <a:pt x="22" y="6"/>
                  </a:moveTo>
                  <a:cubicBezTo>
                    <a:pt x="20" y="6"/>
                    <a:pt x="18" y="6"/>
                    <a:pt x="17" y="7"/>
                  </a:cubicBezTo>
                  <a:cubicBezTo>
                    <a:pt x="15" y="9"/>
                    <a:pt x="13" y="9"/>
                    <a:pt x="11" y="8"/>
                  </a:cubicBezTo>
                  <a:cubicBezTo>
                    <a:pt x="9" y="6"/>
                    <a:pt x="7" y="6"/>
                    <a:pt x="6" y="4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5" y="1"/>
                    <a:pt x="7" y="1"/>
                    <a:pt x="7" y="1"/>
                  </a:cubicBezTo>
                  <a:cubicBezTo>
                    <a:pt x="11" y="4"/>
                    <a:pt x="14" y="4"/>
                    <a:pt x="19" y="3"/>
                  </a:cubicBezTo>
                  <a:cubicBezTo>
                    <a:pt x="27" y="0"/>
                    <a:pt x="34" y="6"/>
                    <a:pt x="35" y="15"/>
                  </a:cubicBezTo>
                  <a:cubicBezTo>
                    <a:pt x="36" y="21"/>
                    <a:pt x="30" y="29"/>
                    <a:pt x="23" y="30"/>
                  </a:cubicBezTo>
                  <a:cubicBezTo>
                    <a:pt x="15" y="31"/>
                    <a:pt x="8" y="25"/>
                    <a:pt x="8" y="17"/>
                  </a:cubicBezTo>
                  <a:cubicBezTo>
                    <a:pt x="8" y="16"/>
                    <a:pt x="7" y="14"/>
                    <a:pt x="6" y="13"/>
                  </a:cubicBezTo>
                  <a:cubicBezTo>
                    <a:pt x="4" y="12"/>
                    <a:pt x="3" y="12"/>
                    <a:pt x="1" y="11"/>
                  </a:cubicBezTo>
                  <a:cubicBezTo>
                    <a:pt x="1" y="11"/>
                    <a:pt x="0" y="9"/>
                    <a:pt x="1" y="9"/>
                  </a:cubicBezTo>
                  <a:cubicBezTo>
                    <a:pt x="1" y="8"/>
                    <a:pt x="2" y="7"/>
                    <a:pt x="3" y="8"/>
                  </a:cubicBezTo>
                  <a:cubicBezTo>
                    <a:pt x="6" y="9"/>
                    <a:pt x="8" y="11"/>
                    <a:pt x="11" y="12"/>
                  </a:cubicBezTo>
                  <a:cubicBezTo>
                    <a:pt x="12" y="13"/>
                    <a:pt x="12" y="15"/>
                    <a:pt x="12" y="16"/>
                  </a:cubicBezTo>
                  <a:cubicBezTo>
                    <a:pt x="12" y="21"/>
                    <a:pt x="15" y="25"/>
                    <a:pt x="20" y="26"/>
                  </a:cubicBezTo>
                  <a:cubicBezTo>
                    <a:pt x="24" y="27"/>
                    <a:pt x="29" y="24"/>
                    <a:pt x="31" y="20"/>
                  </a:cubicBezTo>
                  <a:cubicBezTo>
                    <a:pt x="32" y="16"/>
                    <a:pt x="31" y="10"/>
                    <a:pt x="27" y="8"/>
                  </a:cubicBezTo>
                  <a:cubicBezTo>
                    <a:pt x="26" y="7"/>
                    <a:pt x="24" y="6"/>
                    <a:pt x="2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33" name="Freeform 40">
              <a:extLst>
                <a:ext uri="{FF2B5EF4-FFF2-40B4-BE49-F238E27FC236}">
                  <a16:creationId xmlns:a16="http://schemas.microsoft.com/office/drawing/2014/main" id="{994A9B5B-C031-496D-8282-83013F71FE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3633" y="3070157"/>
              <a:ext cx="110614" cy="110614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6 h 32"/>
                <a:gd name="T8" fmla="*/ 16 w 32"/>
                <a:gd name="T9" fmla="*/ 0 h 32"/>
                <a:gd name="T10" fmla="*/ 16 w 32"/>
                <a:gd name="T11" fmla="*/ 4 h 32"/>
                <a:gd name="T12" fmla="*/ 4 w 32"/>
                <a:gd name="T13" fmla="*/ 16 h 32"/>
                <a:gd name="T14" fmla="*/ 16 w 32"/>
                <a:gd name="T15" fmla="*/ 28 h 32"/>
                <a:gd name="T16" fmla="*/ 28 w 32"/>
                <a:gd name="T17" fmla="*/ 16 h 32"/>
                <a:gd name="T18" fmla="*/ 16 w 32"/>
                <a:gd name="T1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1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  <a:moveTo>
                    <a:pt x="16" y="4"/>
                  </a:moveTo>
                  <a:cubicBezTo>
                    <a:pt x="9" y="4"/>
                    <a:pt x="4" y="10"/>
                    <a:pt x="4" y="16"/>
                  </a:cubicBezTo>
                  <a:cubicBezTo>
                    <a:pt x="4" y="23"/>
                    <a:pt x="9" y="28"/>
                    <a:pt x="16" y="28"/>
                  </a:cubicBezTo>
                  <a:cubicBezTo>
                    <a:pt x="22" y="28"/>
                    <a:pt x="28" y="23"/>
                    <a:pt x="28" y="16"/>
                  </a:cubicBezTo>
                  <a:cubicBezTo>
                    <a:pt x="28" y="10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34" name="Freeform 41">
              <a:extLst>
                <a:ext uri="{FF2B5EF4-FFF2-40B4-BE49-F238E27FC236}">
                  <a16:creationId xmlns:a16="http://schemas.microsoft.com/office/drawing/2014/main" id="{A0170078-7897-4F49-9EE4-028A8A5A00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2184" y="1607845"/>
              <a:ext cx="88491" cy="88491"/>
            </a:xfrm>
            <a:custGeom>
              <a:avLst/>
              <a:gdLst>
                <a:gd name="T0" fmla="*/ 0 w 26"/>
                <a:gd name="T1" fmla="*/ 13 h 26"/>
                <a:gd name="T2" fmla="*/ 13 w 26"/>
                <a:gd name="T3" fmla="*/ 0 h 26"/>
                <a:gd name="T4" fmla="*/ 26 w 26"/>
                <a:gd name="T5" fmla="*/ 13 h 26"/>
                <a:gd name="T6" fmla="*/ 13 w 26"/>
                <a:gd name="T7" fmla="*/ 26 h 26"/>
                <a:gd name="T8" fmla="*/ 0 w 26"/>
                <a:gd name="T9" fmla="*/ 13 h 26"/>
                <a:gd name="T10" fmla="*/ 13 w 26"/>
                <a:gd name="T11" fmla="*/ 4 h 26"/>
                <a:gd name="T12" fmla="*/ 4 w 26"/>
                <a:gd name="T13" fmla="*/ 13 h 26"/>
                <a:gd name="T14" fmla="*/ 13 w 26"/>
                <a:gd name="T15" fmla="*/ 22 h 26"/>
                <a:gd name="T16" fmla="*/ 22 w 26"/>
                <a:gd name="T17" fmla="*/ 13 h 26"/>
                <a:gd name="T18" fmla="*/ 13 w 26"/>
                <a:gd name="T1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0" y="13"/>
                  </a:moveTo>
                  <a:cubicBezTo>
                    <a:pt x="0" y="5"/>
                    <a:pt x="5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ubicBezTo>
                    <a:pt x="5" y="26"/>
                    <a:pt x="0" y="21"/>
                    <a:pt x="0" y="13"/>
                  </a:cubicBezTo>
                  <a:close/>
                  <a:moveTo>
                    <a:pt x="13" y="4"/>
                  </a:moveTo>
                  <a:cubicBezTo>
                    <a:pt x="7" y="4"/>
                    <a:pt x="4" y="8"/>
                    <a:pt x="4" y="13"/>
                  </a:cubicBezTo>
                  <a:cubicBezTo>
                    <a:pt x="3" y="18"/>
                    <a:pt x="7" y="22"/>
                    <a:pt x="13" y="22"/>
                  </a:cubicBezTo>
                  <a:cubicBezTo>
                    <a:pt x="18" y="22"/>
                    <a:pt x="22" y="18"/>
                    <a:pt x="22" y="13"/>
                  </a:cubicBezTo>
                  <a:cubicBezTo>
                    <a:pt x="22" y="8"/>
                    <a:pt x="18" y="4"/>
                    <a:pt x="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35" name="Freeform 42">
              <a:extLst>
                <a:ext uri="{FF2B5EF4-FFF2-40B4-BE49-F238E27FC236}">
                  <a16:creationId xmlns:a16="http://schemas.microsoft.com/office/drawing/2014/main" id="{95FBDCF2-950C-4B42-BB83-6567B9320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0509" y="2514876"/>
              <a:ext cx="90703" cy="88491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  <a:gd name="T10" fmla="*/ 4 w 26"/>
                <a:gd name="T11" fmla="*/ 13 h 26"/>
                <a:gd name="T12" fmla="*/ 13 w 26"/>
                <a:gd name="T13" fmla="*/ 22 h 26"/>
                <a:gd name="T14" fmla="*/ 22 w 26"/>
                <a:gd name="T15" fmla="*/ 13 h 26"/>
                <a:gd name="T16" fmla="*/ 13 w 26"/>
                <a:gd name="T17" fmla="*/ 4 h 26"/>
                <a:gd name="T18" fmla="*/ 4 w 26"/>
                <a:gd name="T1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ubicBezTo>
                    <a:pt x="5" y="26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lose/>
                  <a:moveTo>
                    <a:pt x="4" y="13"/>
                  </a:moveTo>
                  <a:cubicBezTo>
                    <a:pt x="4" y="18"/>
                    <a:pt x="8" y="22"/>
                    <a:pt x="13" y="22"/>
                  </a:cubicBezTo>
                  <a:cubicBezTo>
                    <a:pt x="18" y="22"/>
                    <a:pt x="22" y="18"/>
                    <a:pt x="22" y="13"/>
                  </a:cubicBezTo>
                  <a:cubicBezTo>
                    <a:pt x="22" y="8"/>
                    <a:pt x="18" y="4"/>
                    <a:pt x="13" y="4"/>
                  </a:cubicBezTo>
                  <a:cubicBezTo>
                    <a:pt x="8" y="4"/>
                    <a:pt x="4" y="8"/>
                    <a:pt x="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36" name="Freeform 43">
              <a:extLst>
                <a:ext uri="{FF2B5EF4-FFF2-40B4-BE49-F238E27FC236}">
                  <a16:creationId xmlns:a16="http://schemas.microsoft.com/office/drawing/2014/main" id="{18642B5C-77C1-46E5-9C3C-5794D7396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1404" y="3707291"/>
              <a:ext cx="88491" cy="92915"/>
            </a:xfrm>
            <a:custGeom>
              <a:avLst/>
              <a:gdLst>
                <a:gd name="T0" fmla="*/ 0 w 26"/>
                <a:gd name="T1" fmla="*/ 14 h 27"/>
                <a:gd name="T2" fmla="*/ 12 w 26"/>
                <a:gd name="T3" fmla="*/ 0 h 27"/>
                <a:gd name="T4" fmla="*/ 26 w 26"/>
                <a:gd name="T5" fmla="*/ 13 h 27"/>
                <a:gd name="T6" fmla="*/ 12 w 26"/>
                <a:gd name="T7" fmla="*/ 27 h 27"/>
                <a:gd name="T8" fmla="*/ 0 w 26"/>
                <a:gd name="T9" fmla="*/ 14 h 27"/>
                <a:gd name="T10" fmla="*/ 13 w 26"/>
                <a:gd name="T11" fmla="*/ 4 h 27"/>
                <a:gd name="T12" fmla="*/ 4 w 26"/>
                <a:gd name="T13" fmla="*/ 13 h 27"/>
                <a:gd name="T14" fmla="*/ 12 w 26"/>
                <a:gd name="T15" fmla="*/ 23 h 27"/>
                <a:gd name="T16" fmla="*/ 22 w 26"/>
                <a:gd name="T17" fmla="*/ 14 h 27"/>
                <a:gd name="T18" fmla="*/ 13 w 26"/>
                <a:gd name="T1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7">
                  <a:moveTo>
                    <a:pt x="0" y="14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1"/>
                    <a:pt x="20" y="27"/>
                    <a:pt x="12" y="27"/>
                  </a:cubicBezTo>
                  <a:cubicBezTo>
                    <a:pt x="5" y="27"/>
                    <a:pt x="0" y="21"/>
                    <a:pt x="0" y="14"/>
                  </a:cubicBezTo>
                  <a:close/>
                  <a:moveTo>
                    <a:pt x="13" y="4"/>
                  </a:moveTo>
                  <a:cubicBezTo>
                    <a:pt x="8" y="4"/>
                    <a:pt x="4" y="8"/>
                    <a:pt x="4" y="13"/>
                  </a:cubicBezTo>
                  <a:cubicBezTo>
                    <a:pt x="3" y="18"/>
                    <a:pt x="7" y="22"/>
                    <a:pt x="12" y="23"/>
                  </a:cubicBezTo>
                  <a:cubicBezTo>
                    <a:pt x="17" y="23"/>
                    <a:pt x="22" y="18"/>
                    <a:pt x="22" y="14"/>
                  </a:cubicBezTo>
                  <a:cubicBezTo>
                    <a:pt x="22" y="9"/>
                    <a:pt x="18" y="4"/>
                    <a:pt x="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37" name="Freeform 44">
              <a:extLst>
                <a:ext uri="{FF2B5EF4-FFF2-40B4-BE49-F238E27FC236}">
                  <a16:creationId xmlns:a16="http://schemas.microsoft.com/office/drawing/2014/main" id="{F5EBB390-20AF-4873-8662-A68EBF2C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6326" y="2791410"/>
              <a:ext cx="92915" cy="88491"/>
            </a:xfrm>
            <a:custGeom>
              <a:avLst/>
              <a:gdLst>
                <a:gd name="T0" fmla="*/ 13 w 27"/>
                <a:gd name="T1" fmla="*/ 0 h 26"/>
                <a:gd name="T2" fmla="*/ 27 w 27"/>
                <a:gd name="T3" fmla="*/ 13 h 26"/>
                <a:gd name="T4" fmla="*/ 14 w 27"/>
                <a:gd name="T5" fmla="*/ 26 h 26"/>
                <a:gd name="T6" fmla="*/ 0 w 27"/>
                <a:gd name="T7" fmla="*/ 13 h 26"/>
                <a:gd name="T8" fmla="*/ 13 w 27"/>
                <a:gd name="T9" fmla="*/ 0 h 26"/>
                <a:gd name="T10" fmla="*/ 14 w 27"/>
                <a:gd name="T11" fmla="*/ 4 h 26"/>
                <a:gd name="T12" fmla="*/ 4 w 27"/>
                <a:gd name="T13" fmla="*/ 13 h 26"/>
                <a:gd name="T14" fmla="*/ 14 w 27"/>
                <a:gd name="T15" fmla="*/ 22 h 26"/>
                <a:gd name="T16" fmla="*/ 23 w 27"/>
                <a:gd name="T17" fmla="*/ 13 h 26"/>
                <a:gd name="T18" fmla="*/ 14 w 27"/>
                <a:gd name="T1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21" y="0"/>
                    <a:pt x="27" y="6"/>
                    <a:pt x="27" y="13"/>
                  </a:cubicBezTo>
                  <a:cubicBezTo>
                    <a:pt x="27" y="20"/>
                    <a:pt x="21" y="26"/>
                    <a:pt x="14" y="26"/>
                  </a:cubicBezTo>
                  <a:cubicBezTo>
                    <a:pt x="6" y="26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3"/>
                  </a:cubicBezTo>
                  <a:cubicBezTo>
                    <a:pt x="4" y="18"/>
                    <a:pt x="8" y="22"/>
                    <a:pt x="14" y="22"/>
                  </a:cubicBezTo>
                  <a:cubicBezTo>
                    <a:pt x="18" y="22"/>
                    <a:pt x="23" y="18"/>
                    <a:pt x="23" y="13"/>
                  </a:cubicBezTo>
                  <a:cubicBezTo>
                    <a:pt x="23" y="8"/>
                    <a:pt x="19" y="4"/>
                    <a:pt x="1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38" name="Freeform 45">
              <a:extLst>
                <a:ext uri="{FF2B5EF4-FFF2-40B4-BE49-F238E27FC236}">
                  <a16:creationId xmlns:a16="http://schemas.microsoft.com/office/drawing/2014/main" id="{20B19D2A-9F94-46C7-8D4E-9121CEC0C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4080" y="2280376"/>
              <a:ext cx="92915" cy="92915"/>
            </a:xfrm>
            <a:custGeom>
              <a:avLst/>
              <a:gdLst>
                <a:gd name="T0" fmla="*/ 13 w 27"/>
                <a:gd name="T1" fmla="*/ 26 h 27"/>
                <a:gd name="T2" fmla="*/ 1 w 27"/>
                <a:gd name="T3" fmla="*/ 12 h 27"/>
                <a:gd name="T4" fmla="*/ 15 w 27"/>
                <a:gd name="T5" fmla="*/ 0 h 27"/>
                <a:gd name="T6" fmla="*/ 27 w 27"/>
                <a:gd name="T7" fmla="*/ 14 h 27"/>
                <a:gd name="T8" fmla="*/ 13 w 27"/>
                <a:gd name="T9" fmla="*/ 26 h 27"/>
                <a:gd name="T10" fmla="*/ 5 w 27"/>
                <a:gd name="T11" fmla="*/ 13 h 27"/>
                <a:gd name="T12" fmla="*/ 14 w 27"/>
                <a:gd name="T13" fmla="*/ 23 h 27"/>
                <a:gd name="T14" fmla="*/ 23 w 27"/>
                <a:gd name="T15" fmla="*/ 13 h 27"/>
                <a:gd name="T16" fmla="*/ 14 w 27"/>
                <a:gd name="T17" fmla="*/ 4 h 27"/>
                <a:gd name="T18" fmla="*/ 5 w 27"/>
                <a:gd name="T1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26"/>
                  </a:moveTo>
                  <a:cubicBezTo>
                    <a:pt x="5" y="26"/>
                    <a:pt x="0" y="20"/>
                    <a:pt x="1" y="12"/>
                  </a:cubicBezTo>
                  <a:cubicBezTo>
                    <a:pt x="1" y="5"/>
                    <a:pt x="7" y="0"/>
                    <a:pt x="15" y="0"/>
                  </a:cubicBezTo>
                  <a:cubicBezTo>
                    <a:pt x="21" y="1"/>
                    <a:pt x="27" y="7"/>
                    <a:pt x="27" y="14"/>
                  </a:cubicBezTo>
                  <a:cubicBezTo>
                    <a:pt x="26" y="21"/>
                    <a:pt x="21" y="27"/>
                    <a:pt x="13" y="26"/>
                  </a:cubicBezTo>
                  <a:close/>
                  <a:moveTo>
                    <a:pt x="5" y="13"/>
                  </a:moveTo>
                  <a:cubicBezTo>
                    <a:pt x="4" y="19"/>
                    <a:pt x="8" y="22"/>
                    <a:pt x="14" y="23"/>
                  </a:cubicBezTo>
                  <a:cubicBezTo>
                    <a:pt x="19" y="23"/>
                    <a:pt x="23" y="18"/>
                    <a:pt x="23" y="13"/>
                  </a:cubicBezTo>
                  <a:cubicBezTo>
                    <a:pt x="23" y="9"/>
                    <a:pt x="19" y="4"/>
                    <a:pt x="14" y="4"/>
                  </a:cubicBezTo>
                  <a:cubicBezTo>
                    <a:pt x="9" y="4"/>
                    <a:pt x="5" y="8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39" name="Freeform 46">
              <a:extLst>
                <a:ext uri="{FF2B5EF4-FFF2-40B4-BE49-F238E27FC236}">
                  <a16:creationId xmlns:a16="http://schemas.microsoft.com/office/drawing/2014/main" id="{A493D6A9-1779-4E26-9CEC-1D3D041B9C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2094" y="3408634"/>
              <a:ext cx="90703" cy="88491"/>
            </a:xfrm>
            <a:custGeom>
              <a:avLst/>
              <a:gdLst>
                <a:gd name="T0" fmla="*/ 26 w 26"/>
                <a:gd name="T1" fmla="*/ 13 h 26"/>
                <a:gd name="T2" fmla="*/ 13 w 26"/>
                <a:gd name="T3" fmla="*/ 26 h 26"/>
                <a:gd name="T4" fmla="*/ 0 w 26"/>
                <a:gd name="T5" fmla="*/ 13 h 26"/>
                <a:gd name="T6" fmla="*/ 13 w 26"/>
                <a:gd name="T7" fmla="*/ 0 h 26"/>
                <a:gd name="T8" fmla="*/ 26 w 26"/>
                <a:gd name="T9" fmla="*/ 13 h 26"/>
                <a:gd name="T10" fmla="*/ 22 w 26"/>
                <a:gd name="T11" fmla="*/ 13 h 26"/>
                <a:gd name="T12" fmla="*/ 13 w 26"/>
                <a:gd name="T13" fmla="*/ 3 h 26"/>
                <a:gd name="T14" fmla="*/ 4 w 26"/>
                <a:gd name="T15" fmla="*/ 13 h 26"/>
                <a:gd name="T16" fmla="*/ 13 w 26"/>
                <a:gd name="T17" fmla="*/ 22 h 26"/>
                <a:gd name="T18" fmla="*/ 22 w 26"/>
                <a:gd name="T1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cubicBezTo>
                    <a:pt x="26" y="20"/>
                    <a:pt x="20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1" y="0"/>
                    <a:pt x="26" y="5"/>
                    <a:pt x="26" y="13"/>
                  </a:cubicBezTo>
                  <a:close/>
                  <a:moveTo>
                    <a:pt x="22" y="13"/>
                  </a:moveTo>
                  <a:cubicBezTo>
                    <a:pt x="22" y="7"/>
                    <a:pt x="18" y="3"/>
                    <a:pt x="13" y="3"/>
                  </a:cubicBezTo>
                  <a:cubicBezTo>
                    <a:pt x="8" y="3"/>
                    <a:pt x="4" y="8"/>
                    <a:pt x="4" y="13"/>
                  </a:cubicBezTo>
                  <a:cubicBezTo>
                    <a:pt x="4" y="18"/>
                    <a:pt x="8" y="22"/>
                    <a:pt x="13" y="22"/>
                  </a:cubicBezTo>
                  <a:cubicBezTo>
                    <a:pt x="18" y="22"/>
                    <a:pt x="22" y="18"/>
                    <a:pt x="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40" name="Freeform 47">
              <a:extLst>
                <a:ext uri="{FF2B5EF4-FFF2-40B4-BE49-F238E27FC236}">
                  <a16:creationId xmlns:a16="http://schemas.microsoft.com/office/drawing/2014/main" id="{CD41F371-D4E0-4C19-B88B-CFCA8FC74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512" y="1231759"/>
              <a:ext cx="90703" cy="90703"/>
            </a:xfrm>
            <a:custGeom>
              <a:avLst/>
              <a:gdLst>
                <a:gd name="T0" fmla="*/ 26 w 26"/>
                <a:gd name="T1" fmla="*/ 13 h 26"/>
                <a:gd name="T2" fmla="*/ 13 w 26"/>
                <a:gd name="T3" fmla="*/ 26 h 26"/>
                <a:gd name="T4" fmla="*/ 0 w 26"/>
                <a:gd name="T5" fmla="*/ 13 h 26"/>
                <a:gd name="T6" fmla="*/ 12 w 26"/>
                <a:gd name="T7" fmla="*/ 0 h 26"/>
                <a:gd name="T8" fmla="*/ 26 w 26"/>
                <a:gd name="T9" fmla="*/ 13 h 26"/>
                <a:gd name="T10" fmla="*/ 13 w 26"/>
                <a:gd name="T11" fmla="*/ 4 h 26"/>
                <a:gd name="T12" fmla="*/ 3 w 26"/>
                <a:gd name="T13" fmla="*/ 13 h 26"/>
                <a:gd name="T14" fmla="*/ 13 w 26"/>
                <a:gd name="T15" fmla="*/ 22 h 26"/>
                <a:gd name="T16" fmla="*/ 22 w 26"/>
                <a:gd name="T17" fmla="*/ 13 h 26"/>
                <a:gd name="T18" fmla="*/ 13 w 26"/>
                <a:gd name="T1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cubicBezTo>
                    <a:pt x="26" y="21"/>
                    <a:pt x="20" y="26"/>
                    <a:pt x="13" y="26"/>
                  </a:cubicBezTo>
                  <a:cubicBezTo>
                    <a:pt x="5" y="26"/>
                    <a:pt x="0" y="21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13" y="4"/>
                  </a:moveTo>
                  <a:cubicBezTo>
                    <a:pt x="8" y="4"/>
                    <a:pt x="3" y="8"/>
                    <a:pt x="3" y="13"/>
                  </a:cubicBezTo>
                  <a:cubicBezTo>
                    <a:pt x="3" y="18"/>
                    <a:pt x="8" y="23"/>
                    <a:pt x="13" y="22"/>
                  </a:cubicBezTo>
                  <a:cubicBezTo>
                    <a:pt x="18" y="22"/>
                    <a:pt x="22" y="18"/>
                    <a:pt x="22" y="13"/>
                  </a:cubicBezTo>
                  <a:cubicBezTo>
                    <a:pt x="22" y="8"/>
                    <a:pt x="18" y="4"/>
                    <a:pt x="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41" name="Freeform 48">
              <a:extLst>
                <a:ext uri="{FF2B5EF4-FFF2-40B4-BE49-F238E27FC236}">
                  <a16:creationId xmlns:a16="http://schemas.microsoft.com/office/drawing/2014/main" id="{41A06A84-9433-40AF-A0B4-7BACC6AC5F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80" y="1596784"/>
              <a:ext cx="88491" cy="90703"/>
            </a:xfrm>
            <a:custGeom>
              <a:avLst/>
              <a:gdLst>
                <a:gd name="T0" fmla="*/ 0 w 26"/>
                <a:gd name="T1" fmla="*/ 13 h 26"/>
                <a:gd name="T2" fmla="*/ 13 w 26"/>
                <a:gd name="T3" fmla="*/ 0 h 26"/>
                <a:gd name="T4" fmla="*/ 26 w 26"/>
                <a:gd name="T5" fmla="*/ 13 h 26"/>
                <a:gd name="T6" fmla="*/ 13 w 26"/>
                <a:gd name="T7" fmla="*/ 26 h 26"/>
                <a:gd name="T8" fmla="*/ 0 w 26"/>
                <a:gd name="T9" fmla="*/ 13 h 26"/>
                <a:gd name="T10" fmla="*/ 22 w 26"/>
                <a:gd name="T11" fmla="*/ 13 h 26"/>
                <a:gd name="T12" fmla="*/ 12 w 26"/>
                <a:gd name="T13" fmla="*/ 4 h 26"/>
                <a:gd name="T14" fmla="*/ 3 w 26"/>
                <a:gd name="T15" fmla="*/ 13 h 26"/>
                <a:gd name="T16" fmla="*/ 12 w 26"/>
                <a:gd name="T17" fmla="*/ 22 h 26"/>
                <a:gd name="T18" fmla="*/ 22 w 26"/>
                <a:gd name="T1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0" y="13"/>
                  </a:moveTo>
                  <a:cubicBezTo>
                    <a:pt x="0" y="5"/>
                    <a:pt x="5" y="0"/>
                    <a:pt x="13" y="0"/>
                  </a:cubicBezTo>
                  <a:cubicBezTo>
                    <a:pt x="20" y="0"/>
                    <a:pt x="26" y="5"/>
                    <a:pt x="26" y="13"/>
                  </a:cubicBezTo>
                  <a:cubicBezTo>
                    <a:pt x="25" y="20"/>
                    <a:pt x="20" y="26"/>
                    <a:pt x="13" y="26"/>
                  </a:cubicBezTo>
                  <a:cubicBezTo>
                    <a:pt x="5" y="26"/>
                    <a:pt x="0" y="20"/>
                    <a:pt x="0" y="13"/>
                  </a:cubicBezTo>
                  <a:close/>
                  <a:moveTo>
                    <a:pt x="22" y="13"/>
                  </a:moveTo>
                  <a:cubicBezTo>
                    <a:pt x="22" y="7"/>
                    <a:pt x="18" y="3"/>
                    <a:pt x="12" y="4"/>
                  </a:cubicBezTo>
                  <a:cubicBezTo>
                    <a:pt x="7" y="4"/>
                    <a:pt x="3" y="8"/>
                    <a:pt x="3" y="13"/>
                  </a:cubicBezTo>
                  <a:cubicBezTo>
                    <a:pt x="3" y="18"/>
                    <a:pt x="7" y="22"/>
                    <a:pt x="12" y="22"/>
                  </a:cubicBezTo>
                  <a:cubicBezTo>
                    <a:pt x="18" y="22"/>
                    <a:pt x="22" y="18"/>
                    <a:pt x="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42" name="Freeform 49">
              <a:extLst>
                <a:ext uri="{FF2B5EF4-FFF2-40B4-BE49-F238E27FC236}">
                  <a16:creationId xmlns:a16="http://schemas.microsoft.com/office/drawing/2014/main" id="{C50EDA0C-1BF5-45D4-A5A4-5826BEFB0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2963" y="2260465"/>
              <a:ext cx="88491" cy="88491"/>
            </a:xfrm>
            <a:custGeom>
              <a:avLst/>
              <a:gdLst>
                <a:gd name="T0" fmla="*/ 0 w 26"/>
                <a:gd name="T1" fmla="*/ 13 h 26"/>
                <a:gd name="T2" fmla="*/ 12 w 26"/>
                <a:gd name="T3" fmla="*/ 0 h 26"/>
                <a:gd name="T4" fmla="*/ 26 w 26"/>
                <a:gd name="T5" fmla="*/ 13 h 26"/>
                <a:gd name="T6" fmla="*/ 13 w 26"/>
                <a:gd name="T7" fmla="*/ 26 h 26"/>
                <a:gd name="T8" fmla="*/ 0 w 26"/>
                <a:gd name="T9" fmla="*/ 13 h 26"/>
                <a:gd name="T10" fmla="*/ 22 w 26"/>
                <a:gd name="T11" fmla="*/ 13 h 26"/>
                <a:gd name="T12" fmla="*/ 13 w 26"/>
                <a:gd name="T13" fmla="*/ 4 h 26"/>
                <a:gd name="T14" fmla="*/ 3 w 26"/>
                <a:gd name="T15" fmla="*/ 13 h 26"/>
                <a:gd name="T16" fmla="*/ 13 w 26"/>
                <a:gd name="T17" fmla="*/ 22 h 26"/>
                <a:gd name="T18" fmla="*/ 22 w 26"/>
                <a:gd name="T1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5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ubicBezTo>
                    <a:pt x="5" y="26"/>
                    <a:pt x="0" y="21"/>
                    <a:pt x="0" y="13"/>
                  </a:cubicBezTo>
                  <a:close/>
                  <a:moveTo>
                    <a:pt x="22" y="13"/>
                  </a:moveTo>
                  <a:cubicBezTo>
                    <a:pt x="22" y="8"/>
                    <a:pt x="18" y="4"/>
                    <a:pt x="13" y="4"/>
                  </a:cubicBezTo>
                  <a:cubicBezTo>
                    <a:pt x="8" y="4"/>
                    <a:pt x="3" y="8"/>
                    <a:pt x="3" y="13"/>
                  </a:cubicBezTo>
                  <a:cubicBezTo>
                    <a:pt x="3" y="18"/>
                    <a:pt x="7" y="22"/>
                    <a:pt x="13" y="22"/>
                  </a:cubicBezTo>
                  <a:cubicBezTo>
                    <a:pt x="18" y="22"/>
                    <a:pt x="22" y="18"/>
                    <a:pt x="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43" name="Freeform 50">
              <a:extLst>
                <a:ext uri="{FF2B5EF4-FFF2-40B4-BE49-F238E27FC236}">
                  <a16:creationId xmlns:a16="http://schemas.microsoft.com/office/drawing/2014/main" id="{32E2B6D0-7700-458D-BEE8-5C99D54C560B}"/>
                </a:ext>
              </a:extLst>
            </p:cNvPr>
            <p:cNvSpPr/>
            <p:nvPr/>
          </p:nvSpPr>
          <p:spPr bwMode="auto">
            <a:xfrm>
              <a:off x="4382850" y="3729414"/>
              <a:ext cx="117250" cy="81854"/>
            </a:xfrm>
            <a:custGeom>
              <a:avLst/>
              <a:gdLst>
                <a:gd name="T0" fmla="*/ 14 w 34"/>
                <a:gd name="T1" fmla="*/ 16 h 24"/>
                <a:gd name="T2" fmla="*/ 30 w 34"/>
                <a:gd name="T3" fmla="*/ 9 h 24"/>
                <a:gd name="T4" fmla="*/ 34 w 34"/>
                <a:gd name="T5" fmla="*/ 10 h 24"/>
                <a:gd name="T6" fmla="*/ 32 w 34"/>
                <a:gd name="T7" fmla="*/ 13 h 24"/>
                <a:gd name="T8" fmla="*/ 4 w 34"/>
                <a:gd name="T9" fmla="*/ 24 h 24"/>
                <a:gd name="T10" fmla="*/ 0 w 34"/>
                <a:gd name="T11" fmla="*/ 23 h 24"/>
                <a:gd name="T12" fmla="*/ 2 w 34"/>
                <a:gd name="T13" fmla="*/ 20 h 24"/>
                <a:gd name="T14" fmla="*/ 25 w 34"/>
                <a:gd name="T15" fmla="*/ 0 h 24"/>
                <a:gd name="T16" fmla="*/ 28 w 34"/>
                <a:gd name="T17" fmla="*/ 0 h 24"/>
                <a:gd name="T18" fmla="*/ 27 w 34"/>
                <a:gd name="T19" fmla="*/ 4 h 24"/>
                <a:gd name="T20" fmla="*/ 14 w 34"/>
                <a:gd name="T21" fmla="*/ 15 h 24"/>
                <a:gd name="T22" fmla="*/ 14 w 34"/>
                <a:gd name="T2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4">
                  <a:moveTo>
                    <a:pt x="14" y="16"/>
                  </a:moveTo>
                  <a:cubicBezTo>
                    <a:pt x="19" y="14"/>
                    <a:pt x="25" y="12"/>
                    <a:pt x="30" y="9"/>
                  </a:cubicBezTo>
                  <a:cubicBezTo>
                    <a:pt x="32" y="9"/>
                    <a:pt x="33" y="8"/>
                    <a:pt x="34" y="10"/>
                  </a:cubicBezTo>
                  <a:cubicBezTo>
                    <a:pt x="34" y="11"/>
                    <a:pt x="33" y="13"/>
                    <a:pt x="32" y="13"/>
                  </a:cubicBezTo>
                  <a:cubicBezTo>
                    <a:pt x="22" y="17"/>
                    <a:pt x="13" y="20"/>
                    <a:pt x="4" y="24"/>
                  </a:cubicBezTo>
                  <a:cubicBezTo>
                    <a:pt x="3" y="24"/>
                    <a:pt x="1" y="23"/>
                    <a:pt x="0" y="23"/>
                  </a:cubicBezTo>
                  <a:cubicBezTo>
                    <a:pt x="1" y="22"/>
                    <a:pt x="1" y="20"/>
                    <a:pt x="2" y="20"/>
                  </a:cubicBezTo>
                  <a:cubicBezTo>
                    <a:pt x="9" y="13"/>
                    <a:pt x="17" y="7"/>
                    <a:pt x="25" y="0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3" y="7"/>
                    <a:pt x="18" y="11"/>
                    <a:pt x="14" y="15"/>
                  </a:cubicBezTo>
                  <a:cubicBezTo>
                    <a:pt x="14" y="15"/>
                    <a:pt x="14" y="15"/>
                    <a:pt x="1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44" name="Freeform 51">
              <a:extLst>
                <a:ext uri="{FF2B5EF4-FFF2-40B4-BE49-F238E27FC236}">
                  <a16:creationId xmlns:a16="http://schemas.microsoft.com/office/drawing/2014/main" id="{632437E0-1DB8-45D1-A9A5-DAE160F46F59}"/>
                </a:ext>
              </a:extLst>
            </p:cNvPr>
            <p:cNvSpPr/>
            <p:nvPr/>
          </p:nvSpPr>
          <p:spPr bwMode="auto">
            <a:xfrm>
              <a:off x="4382850" y="3525885"/>
              <a:ext cx="117250" cy="86279"/>
            </a:xfrm>
            <a:custGeom>
              <a:avLst/>
              <a:gdLst>
                <a:gd name="T0" fmla="*/ 13 w 34"/>
                <a:gd name="T1" fmla="*/ 9 h 25"/>
                <a:gd name="T2" fmla="*/ 27 w 34"/>
                <a:gd name="T3" fmla="*/ 20 h 25"/>
                <a:gd name="T4" fmla="*/ 28 w 34"/>
                <a:gd name="T5" fmla="*/ 24 h 25"/>
                <a:gd name="T6" fmla="*/ 24 w 34"/>
                <a:gd name="T7" fmla="*/ 23 h 25"/>
                <a:gd name="T8" fmla="*/ 1 w 34"/>
                <a:gd name="T9" fmla="*/ 4 h 25"/>
                <a:gd name="T10" fmla="*/ 0 w 34"/>
                <a:gd name="T11" fmla="*/ 1 h 25"/>
                <a:gd name="T12" fmla="*/ 4 w 34"/>
                <a:gd name="T13" fmla="*/ 0 h 25"/>
                <a:gd name="T14" fmla="*/ 31 w 34"/>
                <a:gd name="T15" fmla="*/ 11 h 25"/>
                <a:gd name="T16" fmla="*/ 32 w 34"/>
                <a:gd name="T17" fmla="*/ 11 h 25"/>
                <a:gd name="T18" fmla="*/ 34 w 34"/>
                <a:gd name="T19" fmla="*/ 14 h 25"/>
                <a:gd name="T20" fmla="*/ 31 w 34"/>
                <a:gd name="T21" fmla="*/ 15 h 25"/>
                <a:gd name="T22" fmla="*/ 16 w 34"/>
                <a:gd name="T23" fmla="*/ 9 h 25"/>
                <a:gd name="T24" fmla="*/ 14 w 34"/>
                <a:gd name="T25" fmla="*/ 8 h 25"/>
                <a:gd name="T26" fmla="*/ 13 w 34"/>
                <a:gd name="T27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">
                  <a:moveTo>
                    <a:pt x="13" y="9"/>
                  </a:moveTo>
                  <a:cubicBezTo>
                    <a:pt x="18" y="13"/>
                    <a:pt x="23" y="16"/>
                    <a:pt x="27" y="20"/>
                  </a:cubicBezTo>
                  <a:cubicBezTo>
                    <a:pt x="28" y="21"/>
                    <a:pt x="29" y="23"/>
                    <a:pt x="28" y="24"/>
                  </a:cubicBezTo>
                  <a:cubicBezTo>
                    <a:pt x="27" y="25"/>
                    <a:pt x="26" y="24"/>
                    <a:pt x="24" y="23"/>
                  </a:cubicBezTo>
                  <a:cubicBezTo>
                    <a:pt x="17" y="17"/>
                    <a:pt x="9" y="11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13" y="4"/>
                    <a:pt x="22" y="7"/>
                    <a:pt x="31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2"/>
                    <a:pt x="33" y="13"/>
                    <a:pt x="34" y="14"/>
                  </a:cubicBezTo>
                  <a:cubicBezTo>
                    <a:pt x="33" y="14"/>
                    <a:pt x="32" y="15"/>
                    <a:pt x="31" y="15"/>
                  </a:cubicBezTo>
                  <a:cubicBezTo>
                    <a:pt x="26" y="13"/>
                    <a:pt x="21" y="11"/>
                    <a:pt x="16" y="9"/>
                  </a:cubicBezTo>
                  <a:cubicBezTo>
                    <a:pt x="15" y="9"/>
                    <a:pt x="15" y="9"/>
                    <a:pt x="14" y="8"/>
                  </a:cubicBezTo>
                  <a:cubicBezTo>
                    <a:pt x="14" y="9"/>
                    <a:pt x="14" y="9"/>
                    <a:pt x="1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45" name="Freeform 52">
              <a:extLst>
                <a:ext uri="{FF2B5EF4-FFF2-40B4-BE49-F238E27FC236}">
                  <a16:creationId xmlns:a16="http://schemas.microsoft.com/office/drawing/2014/main" id="{269522C6-D387-402D-BF9F-3431CA6B38B9}"/>
                </a:ext>
              </a:extLst>
            </p:cNvPr>
            <p:cNvSpPr/>
            <p:nvPr/>
          </p:nvSpPr>
          <p:spPr bwMode="auto">
            <a:xfrm>
              <a:off x="4597441" y="3824542"/>
              <a:ext cx="57519" cy="123887"/>
            </a:xfrm>
            <a:custGeom>
              <a:avLst/>
              <a:gdLst>
                <a:gd name="T0" fmla="*/ 9 w 17"/>
                <a:gd name="T1" fmla="*/ 20 h 36"/>
                <a:gd name="T2" fmla="*/ 12 w 17"/>
                <a:gd name="T3" fmla="*/ 3 h 36"/>
                <a:gd name="T4" fmla="*/ 14 w 17"/>
                <a:gd name="T5" fmla="*/ 0 h 36"/>
                <a:gd name="T6" fmla="*/ 16 w 17"/>
                <a:gd name="T7" fmla="*/ 4 h 36"/>
                <a:gd name="T8" fmla="*/ 11 w 17"/>
                <a:gd name="T9" fmla="*/ 32 h 36"/>
                <a:gd name="T10" fmla="*/ 8 w 17"/>
                <a:gd name="T11" fmla="*/ 36 h 36"/>
                <a:gd name="T12" fmla="*/ 6 w 17"/>
                <a:gd name="T13" fmla="*/ 33 h 36"/>
                <a:gd name="T14" fmla="*/ 1 w 17"/>
                <a:gd name="T15" fmla="*/ 4 h 36"/>
                <a:gd name="T16" fmla="*/ 3 w 17"/>
                <a:gd name="T17" fmla="*/ 0 h 36"/>
                <a:gd name="T18" fmla="*/ 5 w 17"/>
                <a:gd name="T19" fmla="*/ 3 h 36"/>
                <a:gd name="T20" fmla="*/ 8 w 17"/>
                <a:gd name="T21" fmla="*/ 20 h 36"/>
                <a:gd name="T22" fmla="*/ 9 w 17"/>
                <a:gd name="T23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36">
                  <a:moveTo>
                    <a:pt x="9" y="20"/>
                  </a:moveTo>
                  <a:cubicBezTo>
                    <a:pt x="10" y="15"/>
                    <a:pt x="11" y="9"/>
                    <a:pt x="12" y="3"/>
                  </a:cubicBezTo>
                  <a:cubicBezTo>
                    <a:pt x="12" y="2"/>
                    <a:pt x="13" y="0"/>
                    <a:pt x="14" y="0"/>
                  </a:cubicBezTo>
                  <a:cubicBezTo>
                    <a:pt x="17" y="0"/>
                    <a:pt x="16" y="2"/>
                    <a:pt x="16" y="4"/>
                  </a:cubicBezTo>
                  <a:cubicBezTo>
                    <a:pt x="14" y="13"/>
                    <a:pt x="12" y="23"/>
                    <a:pt x="11" y="32"/>
                  </a:cubicBezTo>
                  <a:cubicBezTo>
                    <a:pt x="11" y="34"/>
                    <a:pt x="9" y="35"/>
                    <a:pt x="8" y="36"/>
                  </a:cubicBezTo>
                  <a:cubicBezTo>
                    <a:pt x="8" y="35"/>
                    <a:pt x="7" y="34"/>
                    <a:pt x="6" y="33"/>
                  </a:cubicBezTo>
                  <a:cubicBezTo>
                    <a:pt x="5" y="23"/>
                    <a:pt x="3" y="14"/>
                    <a:pt x="1" y="4"/>
                  </a:cubicBezTo>
                  <a:cubicBezTo>
                    <a:pt x="1" y="2"/>
                    <a:pt x="0" y="1"/>
                    <a:pt x="3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6" y="9"/>
                    <a:pt x="7" y="15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46" name="Freeform 53">
              <a:extLst>
                <a:ext uri="{FF2B5EF4-FFF2-40B4-BE49-F238E27FC236}">
                  <a16:creationId xmlns:a16="http://schemas.microsoft.com/office/drawing/2014/main" id="{FC627C50-4A17-40B9-965A-54C47AE46C05}"/>
                </a:ext>
              </a:extLst>
            </p:cNvPr>
            <p:cNvSpPr/>
            <p:nvPr/>
          </p:nvSpPr>
          <p:spPr bwMode="auto">
            <a:xfrm>
              <a:off x="4752300" y="3525885"/>
              <a:ext cx="117250" cy="81854"/>
            </a:xfrm>
            <a:custGeom>
              <a:avLst/>
              <a:gdLst>
                <a:gd name="T0" fmla="*/ 20 w 34"/>
                <a:gd name="T1" fmla="*/ 8 h 24"/>
                <a:gd name="T2" fmla="*/ 4 w 34"/>
                <a:gd name="T3" fmla="*/ 14 h 24"/>
                <a:gd name="T4" fmla="*/ 0 w 34"/>
                <a:gd name="T5" fmla="*/ 14 h 24"/>
                <a:gd name="T6" fmla="*/ 2 w 34"/>
                <a:gd name="T7" fmla="*/ 11 h 24"/>
                <a:gd name="T8" fmla="*/ 30 w 34"/>
                <a:gd name="T9" fmla="*/ 1 h 24"/>
                <a:gd name="T10" fmla="*/ 34 w 34"/>
                <a:gd name="T11" fmla="*/ 1 h 24"/>
                <a:gd name="T12" fmla="*/ 32 w 34"/>
                <a:gd name="T13" fmla="*/ 4 h 24"/>
                <a:gd name="T14" fmla="*/ 9 w 34"/>
                <a:gd name="T15" fmla="*/ 23 h 24"/>
                <a:gd name="T16" fmla="*/ 6 w 34"/>
                <a:gd name="T17" fmla="*/ 24 h 24"/>
                <a:gd name="T18" fmla="*/ 7 w 34"/>
                <a:gd name="T19" fmla="*/ 20 h 24"/>
                <a:gd name="T20" fmla="*/ 21 w 34"/>
                <a:gd name="T21" fmla="*/ 9 h 24"/>
                <a:gd name="T22" fmla="*/ 20 w 34"/>
                <a:gd name="T2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4">
                  <a:moveTo>
                    <a:pt x="20" y="8"/>
                  </a:moveTo>
                  <a:cubicBezTo>
                    <a:pt x="15" y="10"/>
                    <a:pt x="9" y="12"/>
                    <a:pt x="4" y="14"/>
                  </a:cubicBezTo>
                  <a:cubicBezTo>
                    <a:pt x="2" y="15"/>
                    <a:pt x="0" y="16"/>
                    <a:pt x="0" y="14"/>
                  </a:cubicBezTo>
                  <a:cubicBezTo>
                    <a:pt x="0" y="13"/>
                    <a:pt x="1" y="11"/>
                    <a:pt x="2" y="11"/>
                  </a:cubicBezTo>
                  <a:cubicBezTo>
                    <a:pt x="12" y="7"/>
                    <a:pt x="21" y="4"/>
                    <a:pt x="30" y="1"/>
                  </a:cubicBezTo>
                  <a:cubicBezTo>
                    <a:pt x="31" y="0"/>
                    <a:pt x="33" y="1"/>
                    <a:pt x="34" y="1"/>
                  </a:cubicBezTo>
                  <a:cubicBezTo>
                    <a:pt x="33" y="2"/>
                    <a:pt x="33" y="4"/>
                    <a:pt x="32" y="4"/>
                  </a:cubicBezTo>
                  <a:cubicBezTo>
                    <a:pt x="25" y="11"/>
                    <a:pt x="17" y="17"/>
                    <a:pt x="9" y="23"/>
                  </a:cubicBezTo>
                  <a:cubicBezTo>
                    <a:pt x="9" y="24"/>
                    <a:pt x="7" y="24"/>
                    <a:pt x="6" y="24"/>
                  </a:cubicBezTo>
                  <a:cubicBezTo>
                    <a:pt x="6" y="23"/>
                    <a:pt x="6" y="21"/>
                    <a:pt x="7" y="20"/>
                  </a:cubicBezTo>
                  <a:cubicBezTo>
                    <a:pt x="12" y="16"/>
                    <a:pt x="16" y="13"/>
                    <a:pt x="21" y="9"/>
                  </a:cubicBezTo>
                  <a:cubicBezTo>
                    <a:pt x="21" y="9"/>
                    <a:pt x="21" y="8"/>
                    <a:pt x="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47" name="Freeform 54">
              <a:extLst>
                <a:ext uri="{FF2B5EF4-FFF2-40B4-BE49-F238E27FC236}">
                  <a16:creationId xmlns:a16="http://schemas.microsoft.com/office/drawing/2014/main" id="{F311F919-652E-48C3-AE9E-A94C438D458E}"/>
                </a:ext>
              </a:extLst>
            </p:cNvPr>
            <p:cNvSpPr/>
            <p:nvPr/>
          </p:nvSpPr>
          <p:spPr bwMode="auto">
            <a:xfrm>
              <a:off x="4599653" y="3386512"/>
              <a:ext cx="50882" cy="123887"/>
            </a:xfrm>
            <a:custGeom>
              <a:avLst/>
              <a:gdLst>
                <a:gd name="T0" fmla="*/ 7 w 15"/>
                <a:gd name="T1" fmla="*/ 15 h 36"/>
                <a:gd name="T2" fmla="*/ 5 w 15"/>
                <a:gd name="T3" fmla="*/ 31 h 36"/>
                <a:gd name="T4" fmla="*/ 4 w 15"/>
                <a:gd name="T5" fmla="*/ 34 h 36"/>
                <a:gd name="T6" fmla="*/ 2 w 15"/>
                <a:gd name="T7" fmla="*/ 36 h 36"/>
                <a:gd name="T8" fmla="*/ 0 w 15"/>
                <a:gd name="T9" fmla="*/ 33 h 36"/>
                <a:gd name="T10" fmla="*/ 5 w 15"/>
                <a:gd name="T11" fmla="*/ 3 h 36"/>
                <a:gd name="T12" fmla="*/ 7 w 15"/>
                <a:gd name="T13" fmla="*/ 0 h 36"/>
                <a:gd name="T14" fmla="*/ 10 w 15"/>
                <a:gd name="T15" fmla="*/ 3 h 36"/>
                <a:gd name="T16" fmla="*/ 15 w 15"/>
                <a:gd name="T17" fmla="*/ 33 h 36"/>
                <a:gd name="T18" fmla="*/ 13 w 15"/>
                <a:gd name="T19" fmla="*/ 36 h 36"/>
                <a:gd name="T20" fmla="*/ 11 w 15"/>
                <a:gd name="T21" fmla="*/ 34 h 36"/>
                <a:gd name="T22" fmla="*/ 8 w 15"/>
                <a:gd name="T23" fmla="*/ 16 h 36"/>
                <a:gd name="T24" fmla="*/ 7 w 15"/>
                <a:gd name="T2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6">
                  <a:moveTo>
                    <a:pt x="7" y="15"/>
                  </a:moveTo>
                  <a:cubicBezTo>
                    <a:pt x="6" y="21"/>
                    <a:pt x="5" y="26"/>
                    <a:pt x="5" y="31"/>
                  </a:cubicBezTo>
                  <a:cubicBezTo>
                    <a:pt x="4" y="32"/>
                    <a:pt x="4" y="33"/>
                    <a:pt x="4" y="34"/>
                  </a:cubicBezTo>
                  <a:cubicBezTo>
                    <a:pt x="3" y="35"/>
                    <a:pt x="2" y="35"/>
                    <a:pt x="2" y="36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2" y="23"/>
                    <a:pt x="4" y="13"/>
                    <a:pt x="5" y="3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8" y="1"/>
                    <a:pt x="9" y="2"/>
                    <a:pt x="10" y="3"/>
                  </a:cubicBezTo>
                  <a:cubicBezTo>
                    <a:pt x="11" y="13"/>
                    <a:pt x="13" y="23"/>
                    <a:pt x="15" y="33"/>
                  </a:cubicBezTo>
                  <a:cubicBezTo>
                    <a:pt x="15" y="34"/>
                    <a:pt x="14" y="35"/>
                    <a:pt x="13" y="36"/>
                  </a:cubicBezTo>
                  <a:cubicBezTo>
                    <a:pt x="13" y="35"/>
                    <a:pt x="11" y="35"/>
                    <a:pt x="11" y="34"/>
                  </a:cubicBezTo>
                  <a:cubicBezTo>
                    <a:pt x="10" y="28"/>
                    <a:pt x="9" y="22"/>
                    <a:pt x="8" y="16"/>
                  </a:cubicBezTo>
                  <a:cubicBezTo>
                    <a:pt x="8" y="16"/>
                    <a:pt x="7" y="16"/>
                    <a:pt x="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48" name="Freeform 55">
              <a:extLst>
                <a:ext uri="{FF2B5EF4-FFF2-40B4-BE49-F238E27FC236}">
                  <a16:creationId xmlns:a16="http://schemas.microsoft.com/office/drawing/2014/main" id="{611563AF-F743-4185-9BDB-F4A10D6E2A8C}"/>
                </a:ext>
              </a:extLst>
            </p:cNvPr>
            <p:cNvSpPr/>
            <p:nvPr/>
          </p:nvSpPr>
          <p:spPr bwMode="auto">
            <a:xfrm>
              <a:off x="4752300" y="3720565"/>
              <a:ext cx="112826" cy="86279"/>
            </a:xfrm>
            <a:custGeom>
              <a:avLst/>
              <a:gdLst>
                <a:gd name="T0" fmla="*/ 29 w 33"/>
                <a:gd name="T1" fmla="*/ 24 h 25"/>
                <a:gd name="T2" fmla="*/ 7 w 33"/>
                <a:gd name="T3" fmla="*/ 17 h 25"/>
                <a:gd name="T4" fmla="*/ 2 w 33"/>
                <a:gd name="T5" fmla="*/ 15 h 25"/>
                <a:gd name="T6" fmla="*/ 0 w 33"/>
                <a:gd name="T7" fmla="*/ 12 h 25"/>
                <a:gd name="T8" fmla="*/ 3 w 33"/>
                <a:gd name="T9" fmla="*/ 11 h 25"/>
                <a:gd name="T10" fmla="*/ 21 w 33"/>
                <a:gd name="T11" fmla="*/ 17 h 25"/>
                <a:gd name="T12" fmla="*/ 8 w 33"/>
                <a:gd name="T13" fmla="*/ 7 h 25"/>
                <a:gd name="T14" fmla="*/ 6 w 33"/>
                <a:gd name="T15" fmla="*/ 2 h 25"/>
                <a:gd name="T16" fmla="*/ 11 w 33"/>
                <a:gd name="T17" fmla="*/ 4 h 25"/>
                <a:gd name="T18" fmla="*/ 31 w 33"/>
                <a:gd name="T19" fmla="*/ 21 h 25"/>
                <a:gd name="T20" fmla="*/ 33 w 33"/>
                <a:gd name="T21" fmla="*/ 23 h 25"/>
                <a:gd name="T22" fmla="*/ 31 w 33"/>
                <a:gd name="T23" fmla="*/ 24 h 25"/>
                <a:gd name="T24" fmla="*/ 30 w 33"/>
                <a:gd name="T25" fmla="*/ 25 h 25"/>
                <a:gd name="T26" fmla="*/ 30 w 33"/>
                <a:gd name="T27" fmla="*/ 25 h 25"/>
                <a:gd name="T28" fmla="*/ 29 w 33"/>
                <a:gd name="T29" fmla="*/ 24 h 25"/>
                <a:gd name="T30" fmla="*/ 29 w 33"/>
                <a:gd name="T3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25">
                  <a:moveTo>
                    <a:pt x="29" y="24"/>
                  </a:moveTo>
                  <a:cubicBezTo>
                    <a:pt x="22" y="22"/>
                    <a:pt x="14" y="19"/>
                    <a:pt x="7" y="17"/>
                  </a:cubicBezTo>
                  <a:cubicBezTo>
                    <a:pt x="5" y="16"/>
                    <a:pt x="3" y="16"/>
                    <a:pt x="2" y="15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1" y="12"/>
                    <a:pt x="2" y="11"/>
                    <a:pt x="3" y="11"/>
                  </a:cubicBezTo>
                  <a:cubicBezTo>
                    <a:pt x="9" y="13"/>
                    <a:pt x="15" y="16"/>
                    <a:pt x="21" y="17"/>
                  </a:cubicBezTo>
                  <a:cubicBezTo>
                    <a:pt x="17" y="14"/>
                    <a:pt x="12" y="10"/>
                    <a:pt x="8" y="7"/>
                  </a:cubicBezTo>
                  <a:cubicBezTo>
                    <a:pt x="7" y="6"/>
                    <a:pt x="4" y="5"/>
                    <a:pt x="6" y="2"/>
                  </a:cubicBezTo>
                  <a:cubicBezTo>
                    <a:pt x="8" y="0"/>
                    <a:pt x="9" y="3"/>
                    <a:pt x="11" y="4"/>
                  </a:cubicBezTo>
                  <a:cubicBezTo>
                    <a:pt x="17" y="9"/>
                    <a:pt x="24" y="15"/>
                    <a:pt x="31" y="21"/>
                  </a:cubicBezTo>
                  <a:cubicBezTo>
                    <a:pt x="31" y="21"/>
                    <a:pt x="32" y="22"/>
                    <a:pt x="33" y="23"/>
                  </a:cubicBezTo>
                  <a:cubicBezTo>
                    <a:pt x="32" y="23"/>
                    <a:pt x="32" y="24"/>
                    <a:pt x="31" y="24"/>
                  </a:cubicBezTo>
                  <a:cubicBezTo>
                    <a:pt x="31" y="24"/>
                    <a:pt x="31" y="24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49" name="Freeform 56">
              <a:extLst>
                <a:ext uri="{FF2B5EF4-FFF2-40B4-BE49-F238E27FC236}">
                  <a16:creationId xmlns:a16="http://schemas.microsoft.com/office/drawing/2014/main" id="{73EBD235-7EA1-4D14-B6F4-AC1128E4470A}"/>
                </a:ext>
              </a:extLst>
            </p:cNvPr>
            <p:cNvSpPr/>
            <p:nvPr/>
          </p:nvSpPr>
          <p:spPr bwMode="auto">
            <a:xfrm>
              <a:off x="3301049" y="3200681"/>
              <a:ext cx="123887" cy="123887"/>
            </a:xfrm>
            <a:custGeom>
              <a:avLst/>
              <a:gdLst>
                <a:gd name="T0" fmla="*/ 0 w 36"/>
                <a:gd name="T1" fmla="*/ 34 h 36"/>
                <a:gd name="T2" fmla="*/ 33 w 36"/>
                <a:gd name="T3" fmla="*/ 1 h 36"/>
                <a:gd name="T4" fmla="*/ 36 w 36"/>
                <a:gd name="T5" fmla="*/ 2 h 36"/>
                <a:gd name="T6" fmla="*/ 33 w 36"/>
                <a:gd name="T7" fmla="*/ 4 h 36"/>
                <a:gd name="T8" fmla="*/ 7 w 36"/>
                <a:gd name="T9" fmla="*/ 22 h 36"/>
                <a:gd name="T10" fmla="*/ 4 w 36"/>
                <a:gd name="T11" fmla="*/ 33 h 36"/>
                <a:gd name="T12" fmla="*/ 2 w 36"/>
                <a:gd name="T13" fmla="*/ 36 h 36"/>
                <a:gd name="T14" fmla="*/ 0 w 36"/>
                <a:gd name="T1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0" y="34"/>
                  </a:moveTo>
                  <a:cubicBezTo>
                    <a:pt x="1" y="15"/>
                    <a:pt x="15" y="1"/>
                    <a:pt x="33" y="1"/>
                  </a:cubicBezTo>
                  <a:cubicBezTo>
                    <a:pt x="34" y="0"/>
                    <a:pt x="35" y="2"/>
                    <a:pt x="36" y="2"/>
                  </a:cubicBezTo>
                  <a:cubicBezTo>
                    <a:pt x="35" y="3"/>
                    <a:pt x="34" y="4"/>
                    <a:pt x="33" y="4"/>
                  </a:cubicBezTo>
                  <a:cubicBezTo>
                    <a:pt x="21" y="5"/>
                    <a:pt x="12" y="11"/>
                    <a:pt x="7" y="22"/>
                  </a:cubicBezTo>
                  <a:cubicBezTo>
                    <a:pt x="5" y="25"/>
                    <a:pt x="5" y="29"/>
                    <a:pt x="4" y="33"/>
                  </a:cubicBezTo>
                  <a:cubicBezTo>
                    <a:pt x="4" y="34"/>
                    <a:pt x="3" y="35"/>
                    <a:pt x="2" y="36"/>
                  </a:cubicBezTo>
                  <a:cubicBezTo>
                    <a:pt x="1" y="35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50" name="Freeform 57">
              <a:extLst>
                <a:ext uri="{FF2B5EF4-FFF2-40B4-BE49-F238E27FC236}">
                  <a16:creationId xmlns:a16="http://schemas.microsoft.com/office/drawing/2014/main" id="{4AB63A51-D185-4F93-8E74-7CA318E30D73}"/>
                </a:ext>
              </a:extLst>
            </p:cNvPr>
            <p:cNvSpPr/>
            <p:nvPr/>
          </p:nvSpPr>
          <p:spPr bwMode="auto">
            <a:xfrm>
              <a:off x="3411663" y="3311294"/>
              <a:ext cx="123887" cy="123887"/>
            </a:xfrm>
            <a:custGeom>
              <a:avLst/>
              <a:gdLst>
                <a:gd name="T0" fmla="*/ 36 w 36"/>
                <a:gd name="T1" fmla="*/ 4 h 36"/>
                <a:gd name="T2" fmla="*/ 7 w 36"/>
                <a:gd name="T3" fmla="*/ 35 h 36"/>
                <a:gd name="T4" fmla="*/ 3 w 36"/>
                <a:gd name="T5" fmla="*/ 36 h 36"/>
                <a:gd name="T6" fmla="*/ 0 w 36"/>
                <a:gd name="T7" fmla="*/ 34 h 36"/>
                <a:gd name="T8" fmla="*/ 3 w 36"/>
                <a:gd name="T9" fmla="*/ 32 h 36"/>
                <a:gd name="T10" fmla="*/ 18 w 36"/>
                <a:gd name="T11" fmla="*/ 27 h 36"/>
                <a:gd name="T12" fmla="*/ 31 w 36"/>
                <a:gd name="T13" fmla="*/ 4 h 36"/>
                <a:gd name="T14" fmla="*/ 34 w 36"/>
                <a:gd name="T15" fmla="*/ 0 h 36"/>
                <a:gd name="T16" fmla="*/ 36 w 36"/>
                <a:gd name="T17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36" y="4"/>
                  </a:moveTo>
                  <a:cubicBezTo>
                    <a:pt x="35" y="20"/>
                    <a:pt x="22" y="34"/>
                    <a:pt x="7" y="35"/>
                  </a:cubicBezTo>
                  <a:cubicBezTo>
                    <a:pt x="5" y="36"/>
                    <a:pt x="4" y="36"/>
                    <a:pt x="3" y="36"/>
                  </a:cubicBezTo>
                  <a:cubicBezTo>
                    <a:pt x="2" y="36"/>
                    <a:pt x="1" y="35"/>
                    <a:pt x="0" y="34"/>
                  </a:cubicBezTo>
                  <a:cubicBezTo>
                    <a:pt x="1" y="33"/>
                    <a:pt x="2" y="32"/>
                    <a:pt x="3" y="32"/>
                  </a:cubicBezTo>
                  <a:cubicBezTo>
                    <a:pt x="8" y="31"/>
                    <a:pt x="14" y="30"/>
                    <a:pt x="18" y="27"/>
                  </a:cubicBezTo>
                  <a:cubicBezTo>
                    <a:pt x="26" y="21"/>
                    <a:pt x="31" y="14"/>
                    <a:pt x="31" y="4"/>
                  </a:cubicBezTo>
                  <a:cubicBezTo>
                    <a:pt x="32" y="3"/>
                    <a:pt x="31" y="0"/>
                    <a:pt x="34" y="0"/>
                  </a:cubicBezTo>
                  <a:cubicBezTo>
                    <a:pt x="35" y="1"/>
                    <a:pt x="35" y="3"/>
                    <a:pt x="3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51" name="Freeform 58">
              <a:extLst>
                <a:ext uri="{FF2B5EF4-FFF2-40B4-BE49-F238E27FC236}">
                  <a16:creationId xmlns:a16="http://schemas.microsoft.com/office/drawing/2014/main" id="{EA745D9A-E7FE-40D2-83A8-D11306F4C1ED}"/>
                </a:ext>
              </a:extLst>
            </p:cNvPr>
            <p:cNvSpPr/>
            <p:nvPr/>
          </p:nvSpPr>
          <p:spPr bwMode="auto">
            <a:xfrm>
              <a:off x="3491304" y="3118827"/>
              <a:ext cx="64156" cy="86279"/>
            </a:xfrm>
            <a:custGeom>
              <a:avLst/>
              <a:gdLst>
                <a:gd name="T0" fmla="*/ 0 w 19"/>
                <a:gd name="T1" fmla="*/ 22 h 25"/>
                <a:gd name="T2" fmla="*/ 2 w 19"/>
                <a:gd name="T3" fmla="*/ 20 h 25"/>
                <a:gd name="T4" fmla="*/ 7 w 19"/>
                <a:gd name="T5" fmla="*/ 18 h 25"/>
                <a:gd name="T6" fmla="*/ 12 w 19"/>
                <a:gd name="T7" fmla="*/ 12 h 25"/>
                <a:gd name="T8" fmla="*/ 13 w 19"/>
                <a:gd name="T9" fmla="*/ 10 h 25"/>
                <a:gd name="T10" fmla="*/ 15 w 19"/>
                <a:gd name="T11" fmla="*/ 3 h 25"/>
                <a:gd name="T12" fmla="*/ 17 w 19"/>
                <a:gd name="T13" fmla="*/ 0 h 25"/>
                <a:gd name="T14" fmla="*/ 19 w 19"/>
                <a:gd name="T15" fmla="*/ 3 h 25"/>
                <a:gd name="T16" fmla="*/ 17 w 19"/>
                <a:gd name="T17" fmla="*/ 8 h 25"/>
                <a:gd name="T18" fmla="*/ 7 w 19"/>
                <a:gd name="T19" fmla="*/ 23 h 25"/>
                <a:gd name="T20" fmla="*/ 1 w 19"/>
                <a:gd name="T21" fmla="*/ 22 h 25"/>
                <a:gd name="T22" fmla="*/ 0 w 19"/>
                <a:gd name="T23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5">
                  <a:moveTo>
                    <a:pt x="0" y="22"/>
                  </a:moveTo>
                  <a:cubicBezTo>
                    <a:pt x="2" y="22"/>
                    <a:pt x="3" y="21"/>
                    <a:pt x="2" y="20"/>
                  </a:cubicBezTo>
                  <a:cubicBezTo>
                    <a:pt x="4" y="19"/>
                    <a:pt x="5" y="19"/>
                    <a:pt x="7" y="18"/>
                  </a:cubicBezTo>
                  <a:cubicBezTo>
                    <a:pt x="8" y="16"/>
                    <a:pt x="10" y="14"/>
                    <a:pt x="12" y="12"/>
                  </a:cubicBezTo>
                  <a:cubicBezTo>
                    <a:pt x="12" y="11"/>
                    <a:pt x="12" y="10"/>
                    <a:pt x="13" y="10"/>
                  </a:cubicBezTo>
                  <a:cubicBezTo>
                    <a:pt x="16" y="9"/>
                    <a:pt x="17" y="7"/>
                    <a:pt x="15" y="3"/>
                  </a:cubicBezTo>
                  <a:cubicBezTo>
                    <a:pt x="15" y="3"/>
                    <a:pt x="16" y="2"/>
                    <a:pt x="17" y="0"/>
                  </a:cubicBezTo>
                  <a:cubicBezTo>
                    <a:pt x="18" y="1"/>
                    <a:pt x="19" y="2"/>
                    <a:pt x="19" y="3"/>
                  </a:cubicBezTo>
                  <a:cubicBezTo>
                    <a:pt x="18" y="5"/>
                    <a:pt x="17" y="7"/>
                    <a:pt x="17" y="8"/>
                  </a:cubicBezTo>
                  <a:cubicBezTo>
                    <a:pt x="15" y="14"/>
                    <a:pt x="12" y="19"/>
                    <a:pt x="7" y="23"/>
                  </a:cubicBezTo>
                  <a:cubicBezTo>
                    <a:pt x="4" y="25"/>
                    <a:pt x="2" y="25"/>
                    <a:pt x="1" y="2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52" name="Freeform 59">
              <a:extLst>
                <a:ext uri="{FF2B5EF4-FFF2-40B4-BE49-F238E27FC236}">
                  <a16:creationId xmlns:a16="http://schemas.microsoft.com/office/drawing/2014/main" id="{6D8379CD-6D2E-4496-930E-301AC54EB52D}"/>
                </a:ext>
              </a:extLst>
            </p:cNvPr>
            <p:cNvSpPr/>
            <p:nvPr/>
          </p:nvSpPr>
          <p:spPr bwMode="auto">
            <a:xfrm>
              <a:off x="4062071" y="3174134"/>
              <a:ext cx="44245" cy="68580"/>
            </a:xfrm>
            <a:custGeom>
              <a:avLst/>
              <a:gdLst>
                <a:gd name="T0" fmla="*/ 8 w 13"/>
                <a:gd name="T1" fmla="*/ 0 h 20"/>
                <a:gd name="T2" fmla="*/ 6 w 13"/>
                <a:gd name="T3" fmla="*/ 6 h 20"/>
                <a:gd name="T4" fmla="*/ 7 w 13"/>
                <a:gd name="T5" fmla="*/ 14 h 20"/>
                <a:gd name="T6" fmla="*/ 13 w 13"/>
                <a:gd name="T7" fmla="*/ 18 h 20"/>
                <a:gd name="T8" fmla="*/ 2 w 13"/>
                <a:gd name="T9" fmla="*/ 13 h 20"/>
                <a:gd name="T10" fmla="*/ 8 w 13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8" y="0"/>
                  </a:moveTo>
                  <a:cubicBezTo>
                    <a:pt x="7" y="3"/>
                    <a:pt x="6" y="5"/>
                    <a:pt x="6" y="6"/>
                  </a:cubicBezTo>
                  <a:cubicBezTo>
                    <a:pt x="4" y="9"/>
                    <a:pt x="4" y="12"/>
                    <a:pt x="7" y="14"/>
                  </a:cubicBezTo>
                  <a:cubicBezTo>
                    <a:pt x="9" y="15"/>
                    <a:pt x="11" y="17"/>
                    <a:pt x="13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8"/>
                    <a:pt x="2" y="3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53" name="Freeform 60">
              <a:extLst>
                <a:ext uri="{FF2B5EF4-FFF2-40B4-BE49-F238E27FC236}">
                  <a16:creationId xmlns:a16="http://schemas.microsoft.com/office/drawing/2014/main" id="{63E3CB0A-F66B-4CEA-807A-BAD30B5CC4C0}"/>
                </a:ext>
              </a:extLst>
            </p:cNvPr>
            <p:cNvSpPr/>
            <p:nvPr/>
          </p:nvSpPr>
          <p:spPr bwMode="auto">
            <a:xfrm>
              <a:off x="4834154" y="2483905"/>
              <a:ext cx="30972" cy="50882"/>
            </a:xfrm>
            <a:custGeom>
              <a:avLst/>
              <a:gdLst>
                <a:gd name="T0" fmla="*/ 9 w 9"/>
                <a:gd name="T1" fmla="*/ 0 h 15"/>
                <a:gd name="T2" fmla="*/ 4 w 9"/>
                <a:gd name="T3" fmla="*/ 12 h 15"/>
                <a:gd name="T4" fmla="*/ 0 w 9"/>
                <a:gd name="T5" fmla="*/ 13 h 15"/>
                <a:gd name="T6" fmla="*/ 3 w 9"/>
                <a:gd name="T7" fmla="*/ 4 h 15"/>
                <a:gd name="T8" fmla="*/ 0 w 9"/>
                <a:gd name="T9" fmla="*/ 3 h 15"/>
                <a:gd name="T10" fmla="*/ 0 w 9"/>
                <a:gd name="T11" fmla="*/ 2 h 15"/>
                <a:gd name="T12" fmla="*/ 9 w 9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cubicBezTo>
                    <a:pt x="7" y="5"/>
                    <a:pt x="5" y="8"/>
                    <a:pt x="4" y="12"/>
                  </a:cubicBezTo>
                  <a:cubicBezTo>
                    <a:pt x="3" y="15"/>
                    <a:pt x="2" y="13"/>
                    <a:pt x="0" y="13"/>
                  </a:cubicBezTo>
                  <a:cubicBezTo>
                    <a:pt x="1" y="10"/>
                    <a:pt x="2" y="7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5" y="1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54" name="Freeform 61">
              <a:extLst>
                <a:ext uri="{FF2B5EF4-FFF2-40B4-BE49-F238E27FC236}">
                  <a16:creationId xmlns:a16="http://schemas.microsoft.com/office/drawing/2014/main" id="{E1125401-BAC2-4177-833E-0E90E400A417}"/>
                </a:ext>
              </a:extLst>
            </p:cNvPr>
            <p:cNvSpPr/>
            <p:nvPr/>
          </p:nvSpPr>
          <p:spPr bwMode="auto">
            <a:xfrm>
              <a:off x="5568628" y="2417536"/>
              <a:ext cx="30972" cy="42033"/>
            </a:xfrm>
            <a:custGeom>
              <a:avLst/>
              <a:gdLst>
                <a:gd name="T0" fmla="*/ 2 w 9"/>
                <a:gd name="T1" fmla="*/ 0 h 12"/>
                <a:gd name="T2" fmla="*/ 6 w 9"/>
                <a:gd name="T3" fmla="*/ 3 h 12"/>
                <a:gd name="T4" fmla="*/ 9 w 9"/>
                <a:gd name="T5" fmla="*/ 6 h 12"/>
                <a:gd name="T6" fmla="*/ 2 w 9"/>
                <a:gd name="T7" fmla="*/ 12 h 12"/>
                <a:gd name="T8" fmla="*/ 0 w 9"/>
                <a:gd name="T9" fmla="*/ 10 h 12"/>
                <a:gd name="T10" fmla="*/ 3 w 9"/>
                <a:gd name="T11" fmla="*/ 7 h 12"/>
                <a:gd name="T12" fmla="*/ 1 w 9"/>
                <a:gd name="T13" fmla="*/ 1 h 12"/>
                <a:gd name="T14" fmla="*/ 2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2" y="0"/>
                  </a:moveTo>
                  <a:cubicBezTo>
                    <a:pt x="4" y="0"/>
                    <a:pt x="5" y="1"/>
                    <a:pt x="6" y="3"/>
                  </a:cubicBezTo>
                  <a:cubicBezTo>
                    <a:pt x="7" y="4"/>
                    <a:pt x="8" y="5"/>
                    <a:pt x="9" y="6"/>
                  </a:cubicBezTo>
                  <a:cubicBezTo>
                    <a:pt x="7" y="8"/>
                    <a:pt x="4" y="10"/>
                    <a:pt x="2" y="12"/>
                  </a:cubicBezTo>
                  <a:cubicBezTo>
                    <a:pt x="2" y="12"/>
                    <a:pt x="1" y="11"/>
                    <a:pt x="0" y="10"/>
                  </a:cubicBezTo>
                  <a:cubicBezTo>
                    <a:pt x="1" y="9"/>
                    <a:pt x="2" y="7"/>
                    <a:pt x="3" y="7"/>
                  </a:cubicBezTo>
                  <a:cubicBezTo>
                    <a:pt x="2" y="4"/>
                    <a:pt x="2" y="2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55" name="Freeform 62">
              <a:extLst>
                <a:ext uri="{FF2B5EF4-FFF2-40B4-BE49-F238E27FC236}">
                  <a16:creationId xmlns:a16="http://schemas.microsoft.com/office/drawing/2014/main" id="{A55854F6-4594-4AFD-8734-0C090602D3A1}"/>
                </a:ext>
              </a:extLst>
            </p:cNvPr>
            <p:cNvSpPr/>
            <p:nvPr/>
          </p:nvSpPr>
          <p:spPr bwMode="auto">
            <a:xfrm>
              <a:off x="3356356" y="3251563"/>
              <a:ext cx="37609" cy="35396"/>
            </a:xfrm>
            <a:custGeom>
              <a:avLst/>
              <a:gdLst>
                <a:gd name="T0" fmla="*/ 2 w 11"/>
                <a:gd name="T1" fmla="*/ 10 h 10"/>
                <a:gd name="T2" fmla="*/ 0 w 11"/>
                <a:gd name="T3" fmla="*/ 7 h 10"/>
                <a:gd name="T4" fmla="*/ 10 w 11"/>
                <a:gd name="T5" fmla="*/ 0 h 10"/>
                <a:gd name="T6" fmla="*/ 11 w 11"/>
                <a:gd name="T7" fmla="*/ 3 h 10"/>
                <a:gd name="T8" fmla="*/ 4 w 11"/>
                <a:gd name="T9" fmla="*/ 7 h 10"/>
                <a:gd name="T10" fmla="*/ 2 w 11"/>
                <a:gd name="T11" fmla="*/ 10 h 10"/>
                <a:gd name="T12" fmla="*/ 2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cubicBezTo>
                    <a:pt x="1" y="9"/>
                    <a:pt x="1" y="8"/>
                    <a:pt x="0" y="7"/>
                  </a:cubicBezTo>
                  <a:cubicBezTo>
                    <a:pt x="3" y="3"/>
                    <a:pt x="6" y="0"/>
                    <a:pt x="10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56" name="Freeform 63">
              <a:extLst>
                <a:ext uri="{FF2B5EF4-FFF2-40B4-BE49-F238E27FC236}">
                  <a16:creationId xmlns:a16="http://schemas.microsoft.com/office/drawing/2014/main" id="{828BA306-2209-4ACD-BD91-9CE534AF58AD}"/>
                </a:ext>
              </a:extLst>
            </p:cNvPr>
            <p:cNvSpPr/>
            <p:nvPr/>
          </p:nvSpPr>
          <p:spPr bwMode="auto">
            <a:xfrm>
              <a:off x="4838578" y="2446296"/>
              <a:ext cx="50882" cy="26547"/>
            </a:xfrm>
            <a:custGeom>
              <a:avLst/>
              <a:gdLst>
                <a:gd name="T0" fmla="*/ 0 w 15"/>
                <a:gd name="T1" fmla="*/ 0 h 8"/>
                <a:gd name="T2" fmla="*/ 15 w 15"/>
                <a:gd name="T3" fmla="*/ 2 h 8"/>
                <a:gd name="T4" fmla="*/ 9 w 15"/>
                <a:gd name="T5" fmla="*/ 6 h 8"/>
                <a:gd name="T6" fmla="*/ 8 w 15"/>
                <a:gd name="T7" fmla="*/ 6 h 8"/>
                <a:gd name="T8" fmla="*/ 1 w 15"/>
                <a:gd name="T9" fmla="*/ 2 h 8"/>
                <a:gd name="T10" fmla="*/ 0 w 1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5" y="1"/>
                    <a:pt x="9" y="1"/>
                    <a:pt x="15" y="2"/>
                  </a:cubicBezTo>
                  <a:cubicBezTo>
                    <a:pt x="12" y="5"/>
                    <a:pt x="12" y="8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1"/>
                    <a:pt x="4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57" name="Freeform 64">
              <a:extLst>
                <a:ext uri="{FF2B5EF4-FFF2-40B4-BE49-F238E27FC236}">
                  <a16:creationId xmlns:a16="http://schemas.microsoft.com/office/drawing/2014/main" id="{C53808E8-FC44-4B7D-B45C-ED314968C1F2}"/>
                </a:ext>
              </a:extLst>
            </p:cNvPr>
            <p:cNvSpPr/>
            <p:nvPr/>
          </p:nvSpPr>
          <p:spPr bwMode="auto">
            <a:xfrm>
              <a:off x="3232468" y="3138737"/>
              <a:ext cx="17698" cy="30972"/>
            </a:xfrm>
            <a:custGeom>
              <a:avLst/>
              <a:gdLst>
                <a:gd name="T0" fmla="*/ 0 w 5"/>
                <a:gd name="T1" fmla="*/ 5 h 9"/>
                <a:gd name="T2" fmla="*/ 1 w 5"/>
                <a:gd name="T3" fmla="*/ 2 h 9"/>
                <a:gd name="T4" fmla="*/ 4 w 5"/>
                <a:gd name="T5" fmla="*/ 0 h 9"/>
                <a:gd name="T6" fmla="*/ 5 w 5"/>
                <a:gd name="T7" fmla="*/ 3 h 9"/>
                <a:gd name="T8" fmla="*/ 5 w 5"/>
                <a:gd name="T9" fmla="*/ 6 h 9"/>
                <a:gd name="T10" fmla="*/ 4 w 5"/>
                <a:gd name="T11" fmla="*/ 9 h 9"/>
                <a:gd name="T12" fmla="*/ 1 w 5"/>
                <a:gd name="T13" fmla="*/ 8 h 9"/>
                <a:gd name="T14" fmla="*/ 0 w 5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7"/>
                    <a:pt x="4" y="8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1" y="7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58" name="Freeform 65">
              <a:extLst>
                <a:ext uri="{FF2B5EF4-FFF2-40B4-BE49-F238E27FC236}">
                  <a16:creationId xmlns:a16="http://schemas.microsoft.com/office/drawing/2014/main" id="{6530317E-560A-46D1-B113-A44552663076}"/>
                </a:ext>
              </a:extLst>
            </p:cNvPr>
            <p:cNvSpPr/>
            <p:nvPr/>
          </p:nvSpPr>
          <p:spPr bwMode="auto">
            <a:xfrm>
              <a:off x="3566522" y="3132100"/>
              <a:ext cx="30972" cy="17698"/>
            </a:xfrm>
            <a:custGeom>
              <a:avLst/>
              <a:gdLst>
                <a:gd name="T0" fmla="*/ 5 w 9"/>
                <a:gd name="T1" fmla="*/ 0 h 5"/>
                <a:gd name="T2" fmla="*/ 8 w 9"/>
                <a:gd name="T3" fmla="*/ 2 h 5"/>
                <a:gd name="T4" fmla="*/ 9 w 9"/>
                <a:gd name="T5" fmla="*/ 5 h 5"/>
                <a:gd name="T6" fmla="*/ 6 w 9"/>
                <a:gd name="T7" fmla="*/ 5 h 5"/>
                <a:gd name="T8" fmla="*/ 3 w 9"/>
                <a:gd name="T9" fmla="*/ 5 h 5"/>
                <a:gd name="T10" fmla="*/ 0 w 9"/>
                <a:gd name="T11" fmla="*/ 4 h 5"/>
                <a:gd name="T12" fmla="*/ 2 w 9"/>
                <a:gd name="T13" fmla="*/ 1 h 5"/>
                <a:gd name="T14" fmla="*/ 5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cubicBezTo>
                    <a:pt x="6" y="1"/>
                    <a:pt x="7" y="1"/>
                    <a:pt x="8" y="2"/>
                  </a:cubicBezTo>
                  <a:cubicBezTo>
                    <a:pt x="9" y="2"/>
                    <a:pt x="9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2" y="5"/>
                    <a:pt x="1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59" name="Freeform 66">
              <a:extLst>
                <a:ext uri="{FF2B5EF4-FFF2-40B4-BE49-F238E27FC236}">
                  <a16:creationId xmlns:a16="http://schemas.microsoft.com/office/drawing/2014/main" id="{45DF4C8F-FDCD-48F1-9F8E-B8DCEA0277F8}"/>
                </a:ext>
              </a:extLst>
            </p:cNvPr>
            <p:cNvSpPr/>
            <p:nvPr/>
          </p:nvSpPr>
          <p:spPr bwMode="auto">
            <a:xfrm>
              <a:off x="3239105" y="3486064"/>
              <a:ext cx="30972" cy="17698"/>
            </a:xfrm>
            <a:custGeom>
              <a:avLst/>
              <a:gdLst>
                <a:gd name="T0" fmla="*/ 4 w 9"/>
                <a:gd name="T1" fmla="*/ 5 h 5"/>
                <a:gd name="T2" fmla="*/ 1 w 9"/>
                <a:gd name="T3" fmla="*/ 3 h 5"/>
                <a:gd name="T4" fmla="*/ 0 w 9"/>
                <a:gd name="T5" fmla="*/ 1 h 5"/>
                <a:gd name="T6" fmla="*/ 2 w 9"/>
                <a:gd name="T7" fmla="*/ 0 h 5"/>
                <a:gd name="T8" fmla="*/ 5 w 9"/>
                <a:gd name="T9" fmla="*/ 0 h 5"/>
                <a:gd name="T10" fmla="*/ 9 w 9"/>
                <a:gd name="T11" fmla="*/ 1 h 5"/>
                <a:gd name="T12" fmla="*/ 7 w 9"/>
                <a:gd name="T13" fmla="*/ 4 h 5"/>
                <a:gd name="T14" fmla="*/ 4 w 9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3" y="5"/>
                    <a:pt x="1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8" y="1"/>
                    <a:pt x="9" y="1"/>
                  </a:cubicBezTo>
                  <a:cubicBezTo>
                    <a:pt x="8" y="2"/>
                    <a:pt x="8" y="3"/>
                    <a:pt x="7" y="4"/>
                  </a:cubicBezTo>
                  <a:cubicBezTo>
                    <a:pt x="6" y="5"/>
                    <a:pt x="5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60" name="Freeform 67">
              <a:extLst>
                <a:ext uri="{FF2B5EF4-FFF2-40B4-BE49-F238E27FC236}">
                  <a16:creationId xmlns:a16="http://schemas.microsoft.com/office/drawing/2014/main" id="{97D3C37E-A66A-40FB-B4B6-F52705BCCD54}"/>
                </a:ext>
              </a:extLst>
            </p:cNvPr>
            <p:cNvSpPr/>
            <p:nvPr/>
          </p:nvSpPr>
          <p:spPr bwMode="auto">
            <a:xfrm>
              <a:off x="3163888" y="3311294"/>
              <a:ext cx="26547" cy="26547"/>
            </a:xfrm>
            <a:custGeom>
              <a:avLst/>
              <a:gdLst>
                <a:gd name="T0" fmla="*/ 0 w 8"/>
                <a:gd name="T1" fmla="*/ 2 h 8"/>
                <a:gd name="T2" fmla="*/ 2 w 8"/>
                <a:gd name="T3" fmla="*/ 0 h 8"/>
                <a:gd name="T4" fmla="*/ 4 w 8"/>
                <a:gd name="T5" fmla="*/ 2 h 8"/>
                <a:gd name="T6" fmla="*/ 7 w 8"/>
                <a:gd name="T7" fmla="*/ 4 h 8"/>
                <a:gd name="T8" fmla="*/ 8 w 8"/>
                <a:gd name="T9" fmla="*/ 7 h 8"/>
                <a:gd name="T10" fmla="*/ 6 w 8"/>
                <a:gd name="T11" fmla="*/ 8 h 8"/>
                <a:gd name="T12" fmla="*/ 0 w 8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5"/>
                    <a:pt x="8" y="6"/>
                    <a:pt x="8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3" y="8"/>
                    <a:pt x="1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61" name="Freeform 68">
              <a:extLst>
                <a:ext uri="{FF2B5EF4-FFF2-40B4-BE49-F238E27FC236}">
                  <a16:creationId xmlns:a16="http://schemas.microsoft.com/office/drawing/2014/main" id="{891999F9-1F65-4428-90C0-C1D233821D5F}"/>
                </a:ext>
              </a:extLst>
            </p:cNvPr>
            <p:cNvSpPr/>
            <p:nvPr/>
          </p:nvSpPr>
          <p:spPr bwMode="auto">
            <a:xfrm>
              <a:off x="3411663" y="3545795"/>
              <a:ext cx="26547" cy="26547"/>
            </a:xfrm>
            <a:custGeom>
              <a:avLst/>
              <a:gdLst>
                <a:gd name="T0" fmla="*/ 8 w 8"/>
                <a:gd name="T1" fmla="*/ 1 h 8"/>
                <a:gd name="T2" fmla="*/ 2 w 8"/>
                <a:gd name="T3" fmla="*/ 8 h 8"/>
                <a:gd name="T4" fmla="*/ 0 w 8"/>
                <a:gd name="T5" fmla="*/ 6 h 8"/>
                <a:gd name="T6" fmla="*/ 1 w 8"/>
                <a:gd name="T7" fmla="*/ 4 h 8"/>
                <a:gd name="T8" fmla="*/ 4 w 8"/>
                <a:gd name="T9" fmla="*/ 1 h 8"/>
                <a:gd name="T10" fmla="*/ 6 w 8"/>
                <a:gd name="T11" fmla="*/ 0 h 8"/>
                <a:gd name="T12" fmla="*/ 8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1"/>
                  </a:moveTo>
                  <a:cubicBezTo>
                    <a:pt x="8" y="5"/>
                    <a:pt x="5" y="8"/>
                    <a:pt x="2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62" name="Freeform 69">
              <a:extLst>
                <a:ext uri="{FF2B5EF4-FFF2-40B4-BE49-F238E27FC236}">
                  <a16:creationId xmlns:a16="http://schemas.microsoft.com/office/drawing/2014/main" id="{2D3C141F-D761-4414-A986-ED9CEBC918AE}"/>
                </a:ext>
              </a:extLst>
            </p:cNvPr>
            <p:cNvSpPr/>
            <p:nvPr/>
          </p:nvSpPr>
          <p:spPr bwMode="auto">
            <a:xfrm>
              <a:off x="3398389" y="3065732"/>
              <a:ext cx="26547" cy="24335"/>
            </a:xfrm>
            <a:custGeom>
              <a:avLst/>
              <a:gdLst>
                <a:gd name="T0" fmla="*/ 0 w 8"/>
                <a:gd name="T1" fmla="*/ 6 h 7"/>
                <a:gd name="T2" fmla="*/ 5 w 8"/>
                <a:gd name="T3" fmla="*/ 0 h 7"/>
                <a:gd name="T4" fmla="*/ 8 w 8"/>
                <a:gd name="T5" fmla="*/ 1 h 7"/>
                <a:gd name="T6" fmla="*/ 6 w 8"/>
                <a:gd name="T7" fmla="*/ 4 h 7"/>
                <a:gd name="T8" fmla="*/ 4 w 8"/>
                <a:gd name="T9" fmla="*/ 6 h 7"/>
                <a:gd name="T10" fmla="*/ 1 w 8"/>
                <a:gd name="T11" fmla="*/ 7 h 7"/>
                <a:gd name="T12" fmla="*/ 0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0" y="6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5" y="5"/>
                    <a:pt x="5" y="6"/>
                    <a:pt x="4" y="6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63" name="Freeform 70">
              <a:extLst>
                <a:ext uri="{FF2B5EF4-FFF2-40B4-BE49-F238E27FC236}">
                  <a16:creationId xmlns:a16="http://schemas.microsoft.com/office/drawing/2014/main" id="{579AE4EC-9F0C-4F6F-981B-E448C8CB7F47}"/>
                </a:ext>
              </a:extLst>
            </p:cNvPr>
            <p:cNvSpPr/>
            <p:nvPr/>
          </p:nvSpPr>
          <p:spPr bwMode="auto">
            <a:xfrm>
              <a:off x="3586432" y="3466153"/>
              <a:ext cx="17698" cy="30972"/>
            </a:xfrm>
            <a:custGeom>
              <a:avLst/>
              <a:gdLst>
                <a:gd name="T0" fmla="*/ 5 w 5"/>
                <a:gd name="T1" fmla="*/ 5 h 9"/>
                <a:gd name="T2" fmla="*/ 3 w 5"/>
                <a:gd name="T3" fmla="*/ 8 h 9"/>
                <a:gd name="T4" fmla="*/ 0 w 5"/>
                <a:gd name="T5" fmla="*/ 9 h 9"/>
                <a:gd name="T6" fmla="*/ 0 w 5"/>
                <a:gd name="T7" fmla="*/ 6 h 9"/>
                <a:gd name="T8" fmla="*/ 0 w 5"/>
                <a:gd name="T9" fmla="*/ 3 h 9"/>
                <a:gd name="T10" fmla="*/ 1 w 5"/>
                <a:gd name="T11" fmla="*/ 0 h 9"/>
                <a:gd name="T12" fmla="*/ 4 w 5"/>
                <a:gd name="T13" fmla="*/ 2 h 9"/>
                <a:gd name="T14" fmla="*/ 5 w 5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9">
                  <a:moveTo>
                    <a:pt x="5" y="5"/>
                  </a:moveTo>
                  <a:cubicBezTo>
                    <a:pt x="4" y="6"/>
                    <a:pt x="4" y="7"/>
                    <a:pt x="3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3"/>
                    <a:pt x="4" y="4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64" name="Freeform 71">
              <a:extLst>
                <a:ext uri="{FF2B5EF4-FFF2-40B4-BE49-F238E27FC236}">
                  <a16:creationId xmlns:a16="http://schemas.microsoft.com/office/drawing/2014/main" id="{1514C68D-8690-4595-80E5-EFD6BCBF6333}"/>
                </a:ext>
              </a:extLst>
            </p:cNvPr>
            <p:cNvSpPr/>
            <p:nvPr/>
          </p:nvSpPr>
          <p:spPr bwMode="auto">
            <a:xfrm>
              <a:off x="3641739" y="3298021"/>
              <a:ext cx="28760" cy="26547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8 h 8"/>
                <a:gd name="T4" fmla="*/ 4 w 8"/>
                <a:gd name="T5" fmla="*/ 6 h 8"/>
                <a:gd name="T6" fmla="*/ 2 w 8"/>
                <a:gd name="T7" fmla="*/ 4 h 8"/>
                <a:gd name="T8" fmla="*/ 0 w 8"/>
                <a:gd name="T9" fmla="*/ 2 h 8"/>
                <a:gd name="T10" fmla="*/ 3 w 8"/>
                <a:gd name="T11" fmla="*/ 0 h 8"/>
                <a:gd name="T12" fmla="*/ 8 w 8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7" y="8"/>
                    <a:pt x="7" y="8"/>
                  </a:cubicBezTo>
                  <a:cubicBezTo>
                    <a:pt x="6" y="8"/>
                    <a:pt x="5" y="7"/>
                    <a:pt x="4" y="6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65" name="Freeform 72">
              <a:extLst>
                <a:ext uri="{FF2B5EF4-FFF2-40B4-BE49-F238E27FC236}">
                  <a16:creationId xmlns:a16="http://schemas.microsoft.com/office/drawing/2014/main" id="{57331B63-6EB0-4576-8671-913626D83F87}"/>
                </a:ext>
              </a:extLst>
            </p:cNvPr>
            <p:cNvSpPr/>
            <p:nvPr/>
          </p:nvSpPr>
          <p:spPr bwMode="auto">
            <a:xfrm>
              <a:off x="4110741" y="3152011"/>
              <a:ext cx="37609" cy="28760"/>
            </a:xfrm>
            <a:custGeom>
              <a:avLst/>
              <a:gdLst>
                <a:gd name="T0" fmla="*/ 11 w 11"/>
                <a:gd name="T1" fmla="*/ 1 h 8"/>
                <a:gd name="T2" fmla="*/ 0 w 11"/>
                <a:gd name="T3" fmla="*/ 8 h 8"/>
                <a:gd name="T4" fmla="*/ 10 w 11"/>
                <a:gd name="T5" fmla="*/ 0 h 8"/>
                <a:gd name="T6" fmla="*/ 11 w 11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11" y="1"/>
                  </a:moveTo>
                  <a:cubicBezTo>
                    <a:pt x="7" y="3"/>
                    <a:pt x="4" y="5"/>
                    <a:pt x="0" y="8"/>
                  </a:cubicBezTo>
                  <a:cubicBezTo>
                    <a:pt x="1" y="2"/>
                    <a:pt x="1" y="2"/>
                    <a:pt x="10" y="0"/>
                  </a:cubicBezTo>
                  <a:cubicBezTo>
                    <a:pt x="10" y="0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66" name="Freeform 73">
              <a:extLst>
                <a:ext uri="{FF2B5EF4-FFF2-40B4-BE49-F238E27FC236}">
                  <a16:creationId xmlns:a16="http://schemas.microsoft.com/office/drawing/2014/main" id="{52F748E7-C6DF-4CBD-B70F-E86E50828CCF}"/>
                </a:ext>
              </a:extLst>
            </p:cNvPr>
            <p:cNvSpPr/>
            <p:nvPr/>
          </p:nvSpPr>
          <p:spPr bwMode="auto">
            <a:xfrm>
              <a:off x="4197019" y="3145374"/>
              <a:ext cx="33184" cy="19910"/>
            </a:xfrm>
            <a:custGeom>
              <a:avLst/>
              <a:gdLst>
                <a:gd name="T0" fmla="*/ 9 w 10"/>
                <a:gd name="T1" fmla="*/ 6 h 6"/>
                <a:gd name="T2" fmla="*/ 0 w 10"/>
                <a:gd name="T3" fmla="*/ 2 h 6"/>
                <a:gd name="T4" fmla="*/ 10 w 10"/>
                <a:gd name="T5" fmla="*/ 5 h 6"/>
                <a:gd name="T6" fmla="*/ 9 w 10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9" y="6"/>
                  </a:moveTo>
                  <a:cubicBezTo>
                    <a:pt x="6" y="5"/>
                    <a:pt x="3" y="3"/>
                    <a:pt x="0" y="2"/>
                  </a:cubicBezTo>
                  <a:cubicBezTo>
                    <a:pt x="6" y="0"/>
                    <a:pt x="8" y="1"/>
                    <a:pt x="10" y="5"/>
                  </a:cubicBezTo>
                  <a:cubicBezTo>
                    <a:pt x="10" y="6"/>
                    <a:pt x="9" y="6"/>
                    <a:pt x="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67" name="Freeform 74">
              <a:extLst>
                <a:ext uri="{FF2B5EF4-FFF2-40B4-BE49-F238E27FC236}">
                  <a16:creationId xmlns:a16="http://schemas.microsoft.com/office/drawing/2014/main" id="{AC83BB83-CC74-4B6A-AB76-889FBEBBDCD6}"/>
                </a:ext>
              </a:extLst>
            </p:cNvPr>
            <p:cNvSpPr/>
            <p:nvPr/>
          </p:nvSpPr>
          <p:spPr bwMode="auto">
            <a:xfrm>
              <a:off x="5402708" y="2612216"/>
              <a:ext cx="17698" cy="19910"/>
            </a:xfrm>
            <a:custGeom>
              <a:avLst/>
              <a:gdLst>
                <a:gd name="T0" fmla="*/ 0 w 5"/>
                <a:gd name="T1" fmla="*/ 0 h 6"/>
                <a:gd name="T2" fmla="*/ 5 w 5"/>
                <a:gd name="T3" fmla="*/ 5 h 6"/>
                <a:gd name="T4" fmla="*/ 0 w 5"/>
                <a:gd name="T5" fmla="*/ 6 h 6"/>
                <a:gd name="T6" fmla="*/ 0 w 5"/>
                <a:gd name="T7" fmla="*/ 0 h 6"/>
                <a:gd name="T8" fmla="*/ 0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2" y="1"/>
                    <a:pt x="5" y="1"/>
                    <a:pt x="5" y="5"/>
                  </a:cubicBezTo>
                  <a:cubicBezTo>
                    <a:pt x="4" y="5"/>
                    <a:pt x="2" y="5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68" name="Freeform 75">
              <a:extLst>
                <a:ext uri="{FF2B5EF4-FFF2-40B4-BE49-F238E27FC236}">
                  <a16:creationId xmlns:a16="http://schemas.microsoft.com/office/drawing/2014/main" id="{A79405CD-C333-4703-83DA-3F0E2D8F4236}"/>
                </a:ext>
              </a:extLst>
            </p:cNvPr>
            <p:cNvSpPr/>
            <p:nvPr/>
          </p:nvSpPr>
          <p:spPr bwMode="auto">
            <a:xfrm>
              <a:off x="4121802" y="3207318"/>
              <a:ext cx="26547" cy="22123"/>
            </a:xfrm>
            <a:custGeom>
              <a:avLst/>
              <a:gdLst>
                <a:gd name="T0" fmla="*/ 0 w 8"/>
                <a:gd name="T1" fmla="*/ 3 h 6"/>
                <a:gd name="T2" fmla="*/ 8 w 8"/>
                <a:gd name="T3" fmla="*/ 4 h 6"/>
                <a:gd name="T4" fmla="*/ 2 w 8"/>
                <a:gd name="T5" fmla="*/ 6 h 6"/>
                <a:gd name="T6" fmla="*/ 0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3"/>
                  </a:moveTo>
                  <a:cubicBezTo>
                    <a:pt x="3" y="1"/>
                    <a:pt x="5" y="0"/>
                    <a:pt x="8" y="4"/>
                  </a:cubicBezTo>
                  <a:cubicBezTo>
                    <a:pt x="6" y="4"/>
                    <a:pt x="4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69" name="Freeform 76">
              <a:extLst>
                <a:ext uri="{FF2B5EF4-FFF2-40B4-BE49-F238E27FC236}">
                  <a16:creationId xmlns:a16="http://schemas.microsoft.com/office/drawing/2014/main" id="{7FDA31AE-F38B-4A34-B3DF-7DF00B1036D9}"/>
                </a:ext>
              </a:extLst>
            </p:cNvPr>
            <p:cNvSpPr/>
            <p:nvPr/>
          </p:nvSpPr>
          <p:spPr bwMode="auto">
            <a:xfrm>
              <a:off x="4115165" y="2541424"/>
              <a:ext cx="26547" cy="17698"/>
            </a:xfrm>
            <a:custGeom>
              <a:avLst/>
              <a:gdLst>
                <a:gd name="T0" fmla="*/ 8 w 8"/>
                <a:gd name="T1" fmla="*/ 2 h 5"/>
                <a:gd name="T2" fmla="*/ 4 w 8"/>
                <a:gd name="T3" fmla="*/ 4 h 5"/>
                <a:gd name="T4" fmla="*/ 0 w 8"/>
                <a:gd name="T5" fmla="*/ 3 h 5"/>
                <a:gd name="T6" fmla="*/ 4 w 8"/>
                <a:gd name="T7" fmla="*/ 0 h 5"/>
                <a:gd name="T8" fmla="*/ 8 w 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7" y="3"/>
                    <a:pt x="6" y="3"/>
                    <a:pt x="4" y="4"/>
                  </a:cubicBezTo>
                  <a:cubicBezTo>
                    <a:pt x="2" y="5"/>
                    <a:pt x="1" y="5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7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70" name="Freeform 77">
              <a:extLst>
                <a:ext uri="{FF2B5EF4-FFF2-40B4-BE49-F238E27FC236}">
                  <a16:creationId xmlns:a16="http://schemas.microsoft.com/office/drawing/2014/main" id="{CF3E87C0-07F1-4036-BFAB-3E8CABDE70A3}"/>
                </a:ext>
              </a:extLst>
            </p:cNvPr>
            <p:cNvSpPr/>
            <p:nvPr/>
          </p:nvSpPr>
          <p:spPr bwMode="auto">
            <a:xfrm>
              <a:off x="4827517" y="2541424"/>
              <a:ext cx="17698" cy="22123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0 h 6"/>
                <a:gd name="T4" fmla="*/ 5 w 5"/>
                <a:gd name="T5" fmla="*/ 0 h 6"/>
                <a:gd name="T6" fmla="*/ 4 w 5"/>
                <a:gd name="T7" fmla="*/ 6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4" y="2"/>
                    <a:pt x="4" y="4"/>
                    <a:pt x="4" y="6"/>
                  </a:cubicBezTo>
                  <a:cubicBezTo>
                    <a:pt x="3" y="5"/>
                    <a:pt x="2" y="5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71" name="Freeform 78">
              <a:extLst>
                <a:ext uri="{FF2B5EF4-FFF2-40B4-BE49-F238E27FC236}">
                  <a16:creationId xmlns:a16="http://schemas.microsoft.com/office/drawing/2014/main" id="{A9829BDD-D8BD-429D-ADF9-176DF75DD402}"/>
                </a:ext>
              </a:extLst>
            </p:cNvPr>
            <p:cNvSpPr/>
            <p:nvPr/>
          </p:nvSpPr>
          <p:spPr bwMode="auto">
            <a:xfrm>
              <a:off x="5475713" y="2534787"/>
              <a:ext cx="17698" cy="24335"/>
            </a:xfrm>
            <a:custGeom>
              <a:avLst/>
              <a:gdLst>
                <a:gd name="T0" fmla="*/ 4 w 5"/>
                <a:gd name="T1" fmla="*/ 7 h 7"/>
                <a:gd name="T2" fmla="*/ 1 w 5"/>
                <a:gd name="T3" fmla="*/ 2 h 7"/>
                <a:gd name="T4" fmla="*/ 5 w 5"/>
                <a:gd name="T5" fmla="*/ 2 h 7"/>
                <a:gd name="T6" fmla="*/ 4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4" y="7"/>
                  </a:move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1"/>
                    <a:pt x="5" y="2"/>
                  </a:cubicBezTo>
                  <a:cubicBezTo>
                    <a:pt x="5" y="4"/>
                    <a:pt x="4" y="5"/>
                    <a:pt x="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72" name="Freeform 79">
              <a:extLst>
                <a:ext uri="{FF2B5EF4-FFF2-40B4-BE49-F238E27FC236}">
                  <a16:creationId xmlns:a16="http://schemas.microsoft.com/office/drawing/2014/main" id="{C1BC9014-6960-4E5A-9C7F-BCF5038CEE2A}"/>
                </a:ext>
              </a:extLst>
            </p:cNvPr>
            <p:cNvSpPr/>
            <p:nvPr/>
          </p:nvSpPr>
          <p:spPr bwMode="auto">
            <a:xfrm>
              <a:off x="4183746" y="3200681"/>
              <a:ext cx="19910" cy="19910"/>
            </a:xfrm>
            <a:custGeom>
              <a:avLst/>
              <a:gdLst>
                <a:gd name="T0" fmla="*/ 6 w 6"/>
                <a:gd name="T1" fmla="*/ 1 h 6"/>
                <a:gd name="T2" fmla="*/ 0 w 6"/>
                <a:gd name="T3" fmla="*/ 4 h 6"/>
                <a:gd name="T4" fmla="*/ 6 w 6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cubicBezTo>
                    <a:pt x="6" y="6"/>
                    <a:pt x="3" y="4"/>
                    <a:pt x="0" y="4"/>
                  </a:cubicBezTo>
                  <a:cubicBezTo>
                    <a:pt x="2" y="0"/>
                    <a:pt x="1" y="0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73" name="Freeform 80">
              <a:extLst>
                <a:ext uri="{FF2B5EF4-FFF2-40B4-BE49-F238E27FC236}">
                  <a16:creationId xmlns:a16="http://schemas.microsoft.com/office/drawing/2014/main" id="{34C55B6B-0978-42E8-BF7F-C6BA1B4ABA15}"/>
                </a:ext>
              </a:extLst>
            </p:cNvPr>
            <p:cNvSpPr/>
            <p:nvPr/>
          </p:nvSpPr>
          <p:spPr bwMode="auto">
            <a:xfrm>
              <a:off x="4803182" y="2525938"/>
              <a:ext cx="17698" cy="13274"/>
            </a:xfrm>
            <a:custGeom>
              <a:avLst/>
              <a:gdLst>
                <a:gd name="T0" fmla="*/ 5 w 5"/>
                <a:gd name="T1" fmla="*/ 4 h 4"/>
                <a:gd name="T2" fmla="*/ 0 w 5"/>
                <a:gd name="T3" fmla="*/ 4 h 4"/>
                <a:gd name="T4" fmla="*/ 2 w 5"/>
                <a:gd name="T5" fmla="*/ 0 h 4"/>
                <a:gd name="T6" fmla="*/ 5 w 5"/>
                <a:gd name="T7" fmla="*/ 3 h 4"/>
                <a:gd name="T8" fmla="*/ 5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cubicBezTo>
                    <a:pt x="3" y="4"/>
                    <a:pt x="2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74" name="Freeform 81">
              <a:extLst>
                <a:ext uri="{FF2B5EF4-FFF2-40B4-BE49-F238E27FC236}">
                  <a16:creationId xmlns:a16="http://schemas.microsoft.com/office/drawing/2014/main" id="{866F33DE-70B2-4BC2-96F7-F2FC67D40639}"/>
                </a:ext>
              </a:extLst>
            </p:cNvPr>
            <p:cNvSpPr/>
            <p:nvPr/>
          </p:nvSpPr>
          <p:spPr bwMode="auto">
            <a:xfrm>
              <a:off x="4141712" y="2508240"/>
              <a:ext cx="17698" cy="24335"/>
            </a:xfrm>
            <a:custGeom>
              <a:avLst/>
              <a:gdLst>
                <a:gd name="T0" fmla="*/ 5 w 5"/>
                <a:gd name="T1" fmla="*/ 2 h 7"/>
                <a:gd name="T2" fmla="*/ 4 w 5"/>
                <a:gd name="T3" fmla="*/ 7 h 7"/>
                <a:gd name="T4" fmla="*/ 2 w 5"/>
                <a:gd name="T5" fmla="*/ 0 h 7"/>
                <a:gd name="T6" fmla="*/ 5 w 5"/>
                <a:gd name="T7" fmla="*/ 2 h 7"/>
                <a:gd name="T8" fmla="*/ 5 w 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cubicBezTo>
                    <a:pt x="4" y="4"/>
                    <a:pt x="4" y="5"/>
                    <a:pt x="4" y="7"/>
                  </a:cubicBezTo>
                  <a:cubicBezTo>
                    <a:pt x="0" y="5"/>
                    <a:pt x="1" y="2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75" name="Freeform 82">
              <a:extLst>
                <a:ext uri="{FF2B5EF4-FFF2-40B4-BE49-F238E27FC236}">
                  <a16:creationId xmlns:a16="http://schemas.microsoft.com/office/drawing/2014/main" id="{DB00F8FD-4831-4454-AD4F-DF224380BFA3}"/>
                </a:ext>
              </a:extLst>
            </p:cNvPr>
            <p:cNvSpPr/>
            <p:nvPr/>
          </p:nvSpPr>
          <p:spPr bwMode="auto">
            <a:xfrm>
              <a:off x="3345294" y="3282535"/>
              <a:ext cx="17698" cy="28760"/>
            </a:xfrm>
            <a:custGeom>
              <a:avLst/>
              <a:gdLst>
                <a:gd name="T0" fmla="*/ 0 w 5"/>
                <a:gd name="T1" fmla="*/ 4 h 8"/>
                <a:gd name="T2" fmla="*/ 1 w 5"/>
                <a:gd name="T3" fmla="*/ 0 h 8"/>
                <a:gd name="T4" fmla="*/ 5 w 5"/>
                <a:gd name="T5" fmla="*/ 1 h 8"/>
                <a:gd name="T6" fmla="*/ 5 w 5"/>
                <a:gd name="T7" fmla="*/ 1 h 8"/>
                <a:gd name="T8" fmla="*/ 3 w 5"/>
                <a:gd name="T9" fmla="*/ 8 h 8"/>
                <a:gd name="T10" fmla="*/ 2 w 5"/>
                <a:gd name="T11" fmla="*/ 8 h 8"/>
                <a:gd name="T12" fmla="*/ 2 w 5"/>
                <a:gd name="T13" fmla="*/ 3 h 8"/>
                <a:gd name="T14" fmla="*/ 0 w 5"/>
                <a:gd name="T15" fmla="*/ 4 h 8"/>
                <a:gd name="T16" fmla="*/ 0 w 5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0" y="4"/>
                  </a:moveTo>
                  <a:cubicBezTo>
                    <a:pt x="1" y="3"/>
                    <a:pt x="1" y="1"/>
                    <a:pt x="1" y="0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3" y="6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6"/>
                    <a:pt x="2" y="5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76" name="Freeform 83">
              <a:extLst>
                <a:ext uri="{FF2B5EF4-FFF2-40B4-BE49-F238E27FC236}">
                  <a16:creationId xmlns:a16="http://schemas.microsoft.com/office/drawing/2014/main" id="{55C856AB-E05C-4AFF-AC3A-1552E18EF10A}"/>
                </a:ext>
              </a:extLst>
            </p:cNvPr>
            <p:cNvSpPr/>
            <p:nvPr/>
          </p:nvSpPr>
          <p:spPr bwMode="auto">
            <a:xfrm>
              <a:off x="4135076" y="2528150"/>
              <a:ext cx="13274" cy="19910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3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77" name="Freeform 84">
              <a:extLst>
                <a:ext uri="{FF2B5EF4-FFF2-40B4-BE49-F238E27FC236}">
                  <a16:creationId xmlns:a16="http://schemas.microsoft.com/office/drawing/2014/main" id="{FEAE441D-53A5-47B3-9857-732357CB63CF}"/>
                </a:ext>
              </a:extLst>
            </p:cNvPr>
            <p:cNvSpPr/>
            <p:nvPr/>
          </p:nvSpPr>
          <p:spPr bwMode="auto">
            <a:xfrm>
              <a:off x="5484562" y="2521513"/>
              <a:ext cx="22123" cy="17698"/>
            </a:xfrm>
            <a:custGeom>
              <a:avLst/>
              <a:gdLst>
                <a:gd name="T0" fmla="*/ 4 w 6"/>
                <a:gd name="T1" fmla="*/ 5 h 5"/>
                <a:gd name="T2" fmla="*/ 0 w 6"/>
                <a:gd name="T3" fmla="*/ 3 h 5"/>
                <a:gd name="T4" fmla="*/ 4 w 6"/>
                <a:gd name="T5" fmla="*/ 0 h 5"/>
                <a:gd name="T6" fmla="*/ 6 w 6"/>
                <a:gd name="T7" fmla="*/ 3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4"/>
                    <a:pt x="2" y="3"/>
                    <a:pt x="0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0"/>
                    <a:pt x="5" y="1"/>
                    <a:pt x="6" y="3"/>
                  </a:cubicBezTo>
                  <a:cubicBezTo>
                    <a:pt x="5" y="3"/>
                    <a:pt x="5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78" name="Freeform 85">
              <a:extLst>
                <a:ext uri="{FF2B5EF4-FFF2-40B4-BE49-F238E27FC236}">
                  <a16:creationId xmlns:a16="http://schemas.microsoft.com/office/drawing/2014/main" id="{6A618BBF-C932-4F46-A309-1726B833C1E0}"/>
                </a:ext>
              </a:extLst>
            </p:cNvPr>
            <p:cNvSpPr/>
            <p:nvPr/>
          </p:nvSpPr>
          <p:spPr bwMode="auto">
            <a:xfrm>
              <a:off x="5506684" y="2508240"/>
              <a:ext cx="17698" cy="19910"/>
            </a:xfrm>
            <a:custGeom>
              <a:avLst/>
              <a:gdLst>
                <a:gd name="T0" fmla="*/ 5 w 5"/>
                <a:gd name="T1" fmla="*/ 4 h 6"/>
                <a:gd name="T2" fmla="*/ 0 w 5"/>
                <a:gd name="T3" fmla="*/ 3 h 6"/>
                <a:gd name="T4" fmla="*/ 5 w 5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3" y="5"/>
                    <a:pt x="1" y="6"/>
                    <a:pt x="0" y="3"/>
                  </a:cubicBezTo>
                  <a:cubicBezTo>
                    <a:pt x="2" y="0"/>
                    <a:pt x="4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79" name="Freeform 86">
              <a:extLst>
                <a:ext uri="{FF2B5EF4-FFF2-40B4-BE49-F238E27FC236}">
                  <a16:creationId xmlns:a16="http://schemas.microsoft.com/office/drawing/2014/main" id="{7ABE64AE-6CD7-4542-8580-4441E61E9218}"/>
                </a:ext>
              </a:extLst>
            </p:cNvPr>
            <p:cNvSpPr/>
            <p:nvPr/>
          </p:nvSpPr>
          <p:spPr bwMode="auto">
            <a:xfrm>
              <a:off x="4221354" y="3205105"/>
              <a:ext cx="13274" cy="15486"/>
            </a:xfrm>
            <a:custGeom>
              <a:avLst/>
              <a:gdLst>
                <a:gd name="T0" fmla="*/ 4 w 4"/>
                <a:gd name="T1" fmla="*/ 2 h 5"/>
                <a:gd name="T2" fmla="*/ 3 w 4"/>
                <a:gd name="T3" fmla="*/ 5 h 5"/>
                <a:gd name="T4" fmla="*/ 0 w 4"/>
                <a:gd name="T5" fmla="*/ 4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2" y="5"/>
                    <a:pt x="1" y="5"/>
                    <a:pt x="0" y="4"/>
                  </a:cubicBezTo>
                  <a:cubicBezTo>
                    <a:pt x="0" y="1"/>
                    <a:pt x="1" y="0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80" name="Freeform 87">
              <a:extLst>
                <a:ext uri="{FF2B5EF4-FFF2-40B4-BE49-F238E27FC236}">
                  <a16:creationId xmlns:a16="http://schemas.microsoft.com/office/drawing/2014/main" id="{6FC2D06C-77BE-4FCC-8988-6A0FDDD32928}"/>
                </a:ext>
              </a:extLst>
            </p:cNvPr>
            <p:cNvSpPr/>
            <p:nvPr/>
          </p:nvSpPr>
          <p:spPr bwMode="auto">
            <a:xfrm>
              <a:off x="3469182" y="3176346"/>
              <a:ext cx="24335" cy="17698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2 h 5"/>
                <a:gd name="T4" fmla="*/ 6 w 7"/>
                <a:gd name="T5" fmla="*/ 5 h 5"/>
                <a:gd name="T6" fmla="*/ 7 w 7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cubicBezTo>
                    <a:pt x="4" y="4"/>
                    <a:pt x="2" y="3"/>
                    <a:pt x="0" y="2"/>
                  </a:cubicBezTo>
                  <a:cubicBezTo>
                    <a:pt x="2" y="0"/>
                    <a:pt x="4" y="1"/>
                    <a:pt x="6" y="5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81" name="Freeform 88">
              <a:extLst>
                <a:ext uri="{FF2B5EF4-FFF2-40B4-BE49-F238E27FC236}">
                  <a16:creationId xmlns:a16="http://schemas.microsoft.com/office/drawing/2014/main" id="{B8EAE7D5-CC0B-4255-81F4-F4B596AB20CC}"/>
                </a:ext>
              </a:extLst>
            </p:cNvPr>
            <p:cNvSpPr/>
            <p:nvPr/>
          </p:nvSpPr>
          <p:spPr bwMode="auto">
            <a:xfrm>
              <a:off x="4154986" y="3205105"/>
              <a:ext cx="22123" cy="6637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6 w 6"/>
                <a:gd name="T5" fmla="*/ 1 h 2"/>
                <a:gd name="T6" fmla="*/ 0 w 6"/>
                <a:gd name="T7" fmla="*/ 2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82" name="Freeform 89">
              <a:extLst>
                <a:ext uri="{FF2B5EF4-FFF2-40B4-BE49-F238E27FC236}">
                  <a16:creationId xmlns:a16="http://schemas.microsoft.com/office/drawing/2014/main" id="{B2536EA8-6B80-462C-83AD-5D7274B10AC7}"/>
                </a:ext>
              </a:extLst>
            </p:cNvPr>
            <p:cNvSpPr/>
            <p:nvPr/>
          </p:nvSpPr>
          <p:spPr bwMode="auto">
            <a:xfrm>
              <a:off x="5561991" y="2404263"/>
              <a:ext cx="19910" cy="17698"/>
            </a:xfrm>
            <a:custGeom>
              <a:avLst/>
              <a:gdLst>
                <a:gd name="T0" fmla="*/ 4 w 6"/>
                <a:gd name="T1" fmla="*/ 4 h 5"/>
                <a:gd name="T2" fmla="*/ 3 w 6"/>
                <a:gd name="T3" fmla="*/ 5 h 5"/>
                <a:gd name="T4" fmla="*/ 0 w 6"/>
                <a:gd name="T5" fmla="*/ 2 h 5"/>
                <a:gd name="T6" fmla="*/ 0 w 6"/>
                <a:gd name="T7" fmla="*/ 2 h 5"/>
                <a:gd name="T8" fmla="*/ 1 w 6"/>
                <a:gd name="T9" fmla="*/ 0 h 5"/>
                <a:gd name="T10" fmla="*/ 2 w 6"/>
                <a:gd name="T11" fmla="*/ 2 h 5"/>
                <a:gd name="T12" fmla="*/ 2 w 6"/>
                <a:gd name="T13" fmla="*/ 2 h 5"/>
                <a:gd name="T14" fmla="*/ 2 w 6"/>
                <a:gd name="T15" fmla="*/ 2 h 5"/>
                <a:gd name="T16" fmla="*/ 2 w 6"/>
                <a:gd name="T17" fmla="*/ 2 h 5"/>
                <a:gd name="T18" fmla="*/ 3 w 6"/>
                <a:gd name="T19" fmla="*/ 3 h 5"/>
                <a:gd name="T20" fmla="*/ 4 w 6"/>
                <a:gd name="T21" fmla="*/ 3 h 5"/>
                <a:gd name="T22" fmla="*/ 4 w 6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5">
                  <a:moveTo>
                    <a:pt x="4" y="4"/>
                  </a:moveTo>
                  <a:cubicBezTo>
                    <a:pt x="4" y="5"/>
                    <a:pt x="3" y="5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6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83" name="Freeform 90">
              <a:extLst>
                <a:ext uri="{FF2B5EF4-FFF2-40B4-BE49-F238E27FC236}">
                  <a16:creationId xmlns:a16="http://schemas.microsoft.com/office/drawing/2014/main" id="{2F704EBD-FC5C-496D-83FC-E7874E456AFD}"/>
                </a:ext>
              </a:extLst>
            </p:cNvPr>
            <p:cNvSpPr/>
            <p:nvPr/>
          </p:nvSpPr>
          <p:spPr bwMode="auto">
            <a:xfrm>
              <a:off x="4858489" y="3800207"/>
              <a:ext cx="6637" cy="442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84" name="Oval 91">
              <a:extLst>
                <a:ext uri="{FF2B5EF4-FFF2-40B4-BE49-F238E27FC236}">
                  <a16:creationId xmlns:a16="http://schemas.microsoft.com/office/drawing/2014/main" id="{38400557-E1D0-4F31-B0B1-513C539FB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628" y="2410900"/>
              <a:ext cx="2212" cy="2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85" name="Freeform 92">
              <a:extLst>
                <a:ext uri="{FF2B5EF4-FFF2-40B4-BE49-F238E27FC236}">
                  <a16:creationId xmlns:a16="http://schemas.microsoft.com/office/drawing/2014/main" id="{BDCD5E68-432C-4844-A961-3B006757E1BA}"/>
                </a:ext>
              </a:extLst>
            </p:cNvPr>
            <p:cNvSpPr/>
            <p:nvPr/>
          </p:nvSpPr>
          <p:spPr bwMode="auto">
            <a:xfrm>
              <a:off x="5570840" y="2415324"/>
              <a:ext cx="442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86" name="Freeform 93">
              <a:extLst>
                <a:ext uri="{FF2B5EF4-FFF2-40B4-BE49-F238E27FC236}">
                  <a16:creationId xmlns:a16="http://schemas.microsoft.com/office/drawing/2014/main" id="{CBFB6D45-9FAB-44B5-843C-C53189511584}"/>
                </a:ext>
              </a:extLst>
            </p:cNvPr>
            <p:cNvSpPr/>
            <p:nvPr/>
          </p:nvSpPr>
          <p:spPr bwMode="auto">
            <a:xfrm flipH="1">
              <a:off x="4851852" y="38046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87" name="Freeform 94">
              <a:extLst>
                <a:ext uri="{FF2B5EF4-FFF2-40B4-BE49-F238E27FC236}">
                  <a16:creationId xmlns:a16="http://schemas.microsoft.com/office/drawing/2014/main" id="{55616CD1-DBC2-4331-A57D-80CAD6C09196}"/>
                </a:ext>
              </a:extLst>
            </p:cNvPr>
            <p:cNvSpPr/>
            <p:nvPr/>
          </p:nvSpPr>
          <p:spPr bwMode="auto">
            <a:xfrm>
              <a:off x="4858489" y="3800207"/>
              <a:ext cx="6637" cy="442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88" name="Freeform 95">
              <a:extLst>
                <a:ext uri="{FF2B5EF4-FFF2-40B4-BE49-F238E27FC236}">
                  <a16:creationId xmlns:a16="http://schemas.microsoft.com/office/drawing/2014/main" id="{3CEA2747-8A1E-4AC1-80FC-875B08C7C2F3}"/>
                </a:ext>
              </a:extLst>
            </p:cNvPr>
            <p:cNvSpPr/>
            <p:nvPr/>
          </p:nvSpPr>
          <p:spPr bwMode="auto">
            <a:xfrm flipH="1">
              <a:off x="4854064" y="38068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89" name="Freeform 96">
              <a:extLst>
                <a:ext uri="{FF2B5EF4-FFF2-40B4-BE49-F238E27FC236}">
                  <a16:creationId xmlns:a16="http://schemas.microsoft.com/office/drawing/2014/main" id="{EDC4BF90-A98F-43A3-936C-9FFF3B63A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7212" y="1979507"/>
              <a:ext cx="141585" cy="134949"/>
            </a:xfrm>
            <a:custGeom>
              <a:avLst/>
              <a:gdLst>
                <a:gd name="T0" fmla="*/ 23 w 41"/>
                <a:gd name="T1" fmla="*/ 39 h 39"/>
                <a:gd name="T2" fmla="*/ 2 w 41"/>
                <a:gd name="T3" fmla="*/ 24 h 39"/>
                <a:gd name="T4" fmla="*/ 13 w 41"/>
                <a:gd name="T5" fmla="*/ 2 h 39"/>
                <a:gd name="T6" fmla="*/ 22 w 41"/>
                <a:gd name="T7" fmla="*/ 6 h 39"/>
                <a:gd name="T8" fmla="*/ 35 w 41"/>
                <a:gd name="T9" fmla="*/ 19 h 39"/>
                <a:gd name="T10" fmla="*/ 39 w 41"/>
                <a:gd name="T11" fmla="*/ 28 h 39"/>
                <a:gd name="T12" fmla="*/ 23 w 41"/>
                <a:gd name="T13" fmla="*/ 39 h 39"/>
                <a:gd name="T14" fmla="*/ 23 w 41"/>
                <a:gd name="T15" fmla="*/ 35 h 39"/>
                <a:gd name="T16" fmla="*/ 35 w 41"/>
                <a:gd name="T17" fmla="*/ 28 h 39"/>
                <a:gd name="T18" fmla="*/ 33 w 41"/>
                <a:gd name="T19" fmla="*/ 23 h 39"/>
                <a:gd name="T20" fmla="*/ 18 w 41"/>
                <a:gd name="T21" fmla="*/ 7 h 39"/>
                <a:gd name="T22" fmla="*/ 14 w 41"/>
                <a:gd name="T23" fmla="*/ 6 h 39"/>
                <a:gd name="T24" fmla="*/ 6 w 41"/>
                <a:gd name="T25" fmla="*/ 23 h 39"/>
                <a:gd name="T26" fmla="*/ 23 w 41"/>
                <a:gd name="T27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39">
                  <a:moveTo>
                    <a:pt x="23" y="39"/>
                  </a:moveTo>
                  <a:cubicBezTo>
                    <a:pt x="12" y="39"/>
                    <a:pt x="4" y="33"/>
                    <a:pt x="2" y="24"/>
                  </a:cubicBezTo>
                  <a:cubicBezTo>
                    <a:pt x="0" y="15"/>
                    <a:pt x="5" y="6"/>
                    <a:pt x="13" y="2"/>
                  </a:cubicBezTo>
                  <a:cubicBezTo>
                    <a:pt x="17" y="0"/>
                    <a:pt x="20" y="1"/>
                    <a:pt x="22" y="6"/>
                  </a:cubicBezTo>
                  <a:cubicBezTo>
                    <a:pt x="23" y="13"/>
                    <a:pt x="28" y="18"/>
                    <a:pt x="35" y="19"/>
                  </a:cubicBezTo>
                  <a:cubicBezTo>
                    <a:pt x="39" y="20"/>
                    <a:pt x="41" y="24"/>
                    <a:pt x="39" y="28"/>
                  </a:cubicBezTo>
                  <a:cubicBezTo>
                    <a:pt x="36" y="36"/>
                    <a:pt x="29" y="39"/>
                    <a:pt x="23" y="39"/>
                  </a:cubicBezTo>
                  <a:close/>
                  <a:moveTo>
                    <a:pt x="23" y="35"/>
                  </a:moveTo>
                  <a:cubicBezTo>
                    <a:pt x="28" y="35"/>
                    <a:pt x="32" y="33"/>
                    <a:pt x="35" y="28"/>
                  </a:cubicBezTo>
                  <a:cubicBezTo>
                    <a:pt x="37" y="25"/>
                    <a:pt x="36" y="24"/>
                    <a:pt x="33" y="23"/>
                  </a:cubicBezTo>
                  <a:cubicBezTo>
                    <a:pt x="25" y="21"/>
                    <a:pt x="20" y="16"/>
                    <a:pt x="18" y="7"/>
                  </a:cubicBezTo>
                  <a:cubicBezTo>
                    <a:pt x="18" y="5"/>
                    <a:pt x="16" y="4"/>
                    <a:pt x="14" y="6"/>
                  </a:cubicBezTo>
                  <a:cubicBezTo>
                    <a:pt x="8" y="9"/>
                    <a:pt x="4" y="16"/>
                    <a:pt x="6" y="23"/>
                  </a:cubicBezTo>
                  <a:cubicBezTo>
                    <a:pt x="8" y="31"/>
                    <a:pt x="14" y="35"/>
                    <a:pt x="23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90" name="Freeform 97">
              <a:extLst>
                <a:ext uri="{FF2B5EF4-FFF2-40B4-BE49-F238E27FC236}">
                  <a16:creationId xmlns:a16="http://schemas.microsoft.com/office/drawing/2014/main" id="{FE2FA37E-969F-413D-B2D7-B9E2558250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9822" y="2634339"/>
              <a:ext cx="117250" cy="126100"/>
            </a:xfrm>
            <a:custGeom>
              <a:avLst/>
              <a:gdLst>
                <a:gd name="T0" fmla="*/ 0 w 34"/>
                <a:gd name="T1" fmla="*/ 16 h 36"/>
                <a:gd name="T2" fmla="*/ 5 w 34"/>
                <a:gd name="T3" fmla="*/ 4 h 36"/>
                <a:gd name="T4" fmla="*/ 20 w 34"/>
                <a:gd name="T5" fmla="*/ 5 h 36"/>
                <a:gd name="T6" fmla="*/ 29 w 34"/>
                <a:gd name="T7" fmla="*/ 14 h 36"/>
                <a:gd name="T8" fmla="*/ 30 w 34"/>
                <a:gd name="T9" fmla="*/ 30 h 36"/>
                <a:gd name="T10" fmla="*/ 10 w 34"/>
                <a:gd name="T11" fmla="*/ 33 h 36"/>
                <a:gd name="T12" fmla="*/ 0 w 34"/>
                <a:gd name="T13" fmla="*/ 16 h 36"/>
                <a:gd name="T14" fmla="*/ 3 w 34"/>
                <a:gd name="T15" fmla="*/ 16 h 36"/>
                <a:gd name="T16" fmla="*/ 4 w 34"/>
                <a:gd name="T17" fmla="*/ 17 h 36"/>
                <a:gd name="T18" fmla="*/ 12 w 34"/>
                <a:gd name="T19" fmla="*/ 29 h 36"/>
                <a:gd name="T20" fmla="*/ 27 w 34"/>
                <a:gd name="T21" fmla="*/ 27 h 36"/>
                <a:gd name="T22" fmla="*/ 26 w 34"/>
                <a:gd name="T23" fmla="*/ 17 h 36"/>
                <a:gd name="T24" fmla="*/ 17 w 34"/>
                <a:gd name="T25" fmla="*/ 8 h 36"/>
                <a:gd name="T26" fmla="*/ 7 w 34"/>
                <a:gd name="T27" fmla="*/ 7 h 36"/>
                <a:gd name="T28" fmla="*/ 3 w 34"/>
                <a:gd name="T29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6">
                  <a:moveTo>
                    <a:pt x="0" y="16"/>
                  </a:moveTo>
                  <a:cubicBezTo>
                    <a:pt x="0" y="11"/>
                    <a:pt x="2" y="7"/>
                    <a:pt x="5" y="4"/>
                  </a:cubicBezTo>
                  <a:cubicBezTo>
                    <a:pt x="9" y="0"/>
                    <a:pt x="16" y="0"/>
                    <a:pt x="20" y="5"/>
                  </a:cubicBezTo>
                  <a:cubicBezTo>
                    <a:pt x="22" y="9"/>
                    <a:pt x="25" y="12"/>
                    <a:pt x="29" y="14"/>
                  </a:cubicBezTo>
                  <a:cubicBezTo>
                    <a:pt x="34" y="18"/>
                    <a:pt x="34" y="25"/>
                    <a:pt x="30" y="30"/>
                  </a:cubicBezTo>
                  <a:cubicBezTo>
                    <a:pt x="25" y="34"/>
                    <a:pt x="16" y="36"/>
                    <a:pt x="10" y="33"/>
                  </a:cubicBezTo>
                  <a:cubicBezTo>
                    <a:pt x="3" y="29"/>
                    <a:pt x="0" y="24"/>
                    <a:pt x="0" y="16"/>
                  </a:cubicBezTo>
                  <a:close/>
                  <a:moveTo>
                    <a:pt x="3" y="16"/>
                  </a:moveTo>
                  <a:cubicBezTo>
                    <a:pt x="3" y="16"/>
                    <a:pt x="3" y="17"/>
                    <a:pt x="4" y="17"/>
                  </a:cubicBezTo>
                  <a:cubicBezTo>
                    <a:pt x="4" y="23"/>
                    <a:pt x="7" y="27"/>
                    <a:pt x="12" y="29"/>
                  </a:cubicBezTo>
                  <a:cubicBezTo>
                    <a:pt x="17" y="32"/>
                    <a:pt x="22" y="31"/>
                    <a:pt x="27" y="27"/>
                  </a:cubicBezTo>
                  <a:cubicBezTo>
                    <a:pt x="30" y="24"/>
                    <a:pt x="30" y="20"/>
                    <a:pt x="26" y="17"/>
                  </a:cubicBezTo>
                  <a:cubicBezTo>
                    <a:pt x="22" y="15"/>
                    <a:pt x="19" y="12"/>
                    <a:pt x="17" y="8"/>
                  </a:cubicBezTo>
                  <a:cubicBezTo>
                    <a:pt x="15" y="4"/>
                    <a:pt x="10" y="4"/>
                    <a:pt x="7" y="7"/>
                  </a:cubicBezTo>
                  <a:cubicBezTo>
                    <a:pt x="5" y="10"/>
                    <a:pt x="4" y="13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91" name="Freeform 98">
              <a:extLst>
                <a:ext uri="{FF2B5EF4-FFF2-40B4-BE49-F238E27FC236}">
                  <a16:creationId xmlns:a16="http://schemas.microsoft.com/office/drawing/2014/main" id="{8D500FA2-4F62-4A00-941D-5271D94EA664}"/>
                </a:ext>
              </a:extLst>
            </p:cNvPr>
            <p:cNvSpPr/>
            <p:nvPr/>
          </p:nvSpPr>
          <p:spPr bwMode="auto">
            <a:xfrm>
              <a:off x="3066548" y="2603367"/>
              <a:ext cx="86279" cy="48670"/>
            </a:xfrm>
            <a:custGeom>
              <a:avLst/>
              <a:gdLst>
                <a:gd name="T0" fmla="*/ 25 w 25"/>
                <a:gd name="T1" fmla="*/ 2 h 14"/>
                <a:gd name="T2" fmla="*/ 21 w 25"/>
                <a:gd name="T3" fmla="*/ 3 h 14"/>
                <a:gd name="T4" fmla="*/ 3 w 25"/>
                <a:gd name="T5" fmla="*/ 13 h 14"/>
                <a:gd name="T6" fmla="*/ 0 w 25"/>
                <a:gd name="T7" fmla="*/ 14 h 14"/>
                <a:gd name="T8" fmla="*/ 0 w 25"/>
                <a:gd name="T9" fmla="*/ 11 h 14"/>
                <a:gd name="T10" fmla="*/ 21 w 25"/>
                <a:gd name="T11" fmla="*/ 0 h 14"/>
                <a:gd name="T12" fmla="*/ 25 w 25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4">
                  <a:moveTo>
                    <a:pt x="25" y="2"/>
                  </a:moveTo>
                  <a:cubicBezTo>
                    <a:pt x="23" y="3"/>
                    <a:pt x="22" y="3"/>
                    <a:pt x="21" y="3"/>
                  </a:cubicBezTo>
                  <a:cubicBezTo>
                    <a:pt x="14" y="4"/>
                    <a:pt x="8" y="7"/>
                    <a:pt x="3" y="13"/>
                  </a:cubicBezTo>
                  <a:cubicBezTo>
                    <a:pt x="3" y="14"/>
                    <a:pt x="1" y="14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5" y="4"/>
                    <a:pt x="12" y="0"/>
                    <a:pt x="21" y="0"/>
                  </a:cubicBezTo>
                  <a:cubicBezTo>
                    <a:pt x="22" y="0"/>
                    <a:pt x="23" y="1"/>
                    <a:pt x="2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92" name="Freeform 99">
              <a:extLst>
                <a:ext uri="{FF2B5EF4-FFF2-40B4-BE49-F238E27FC236}">
                  <a16:creationId xmlns:a16="http://schemas.microsoft.com/office/drawing/2014/main" id="{6273D852-CD8B-4AC5-9AD0-15A1E2F03DA4}"/>
                </a:ext>
              </a:extLst>
            </p:cNvPr>
            <p:cNvSpPr/>
            <p:nvPr/>
          </p:nvSpPr>
          <p:spPr bwMode="auto">
            <a:xfrm>
              <a:off x="3135129" y="2731679"/>
              <a:ext cx="79642" cy="48670"/>
            </a:xfrm>
            <a:custGeom>
              <a:avLst/>
              <a:gdLst>
                <a:gd name="T0" fmla="*/ 2 w 23"/>
                <a:gd name="T1" fmla="*/ 14 h 14"/>
                <a:gd name="T2" fmla="*/ 0 w 23"/>
                <a:gd name="T3" fmla="*/ 13 h 14"/>
                <a:gd name="T4" fmla="*/ 2 w 23"/>
                <a:gd name="T5" fmla="*/ 10 h 14"/>
                <a:gd name="T6" fmla="*/ 20 w 23"/>
                <a:gd name="T7" fmla="*/ 1 h 14"/>
                <a:gd name="T8" fmla="*/ 23 w 23"/>
                <a:gd name="T9" fmla="*/ 0 h 14"/>
                <a:gd name="T10" fmla="*/ 23 w 23"/>
                <a:gd name="T11" fmla="*/ 3 h 14"/>
                <a:gd name="T12" fmla="*/ 2 w 23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2" y="14"/>
                  </a:moveTo>
                  <a:cubicBezTo>
                    <a:pt x="1" y="14"/>
                    <a:pt x="1" y="13"/>
                    <a:pt x="0" y="13"/>
                  </a:cubicBezTo>
                  <a:cubicBezTo>
                    <a:pt x="1" y="12"/>
                    <a:pt x="1" y="10"/>
                    <a:pt x="2" y="10"/>
                  </a:cubicBezTo>
                  <a:cubicBezTo>
                    <a:pt x="10" y="10"/>
                    <a:pt x="15" y="7"/>
                    <a:pt x="20" y="1"/>
                  </a:cubicBezTo>
                  <a:cubicBezTo>
                    <a:pt x="20" y="0"/>
                    <a:pt x="22" y="0"/>
                    <a:pt x="23" y="0"/>
                  </a:cubicBezTo>
                  <a:cubicBezTo>
                    <a:pt x="23" y="1"/>
                    <a:pt x="23" y="2"/>
                    <a:pt x="23" y="3"/>
                  </a:cubicBezTo>
                  <a:cubicBezTo>
                    <a:pt x="18" y="10"/>
                    <a:pt x="11" y="14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93" name="Freeform 100">
              <a:extLst>
                <a:ext uri="{FF2B5EF4-FFF2-40B4-BE49-F238E27FC236}">
                  <a16:creationId xmlns:a16="http://schemas.microsoft.com/office/drawing/2014/main" id="{03335494-4480-4B65-B13B-E05AD8B69087}"/>
                </a:ext>
              </a:extLst>
            </p:cNvPr>
            <p:cNvSpPr/>
            <p:nvPr/>
          </p:nvSpPr>
          <p:spPr bwMode="auto">
            <a:xfrm>
              <a:off x="3214770" y="2683009"/>
              <a:ext cx="17698" cy="35396"/>
            </a:xfrm>
            <a:custGeom>
              <a:avLst/>
              <a:gdLst>
                <a:gd name="T0" fmla="*/ 5 w 5"/>
                <a:gd name="T1" fmla="*/ 3 h 10"/>
                <a:gd name="T2" fmla="*/ 4 w 5"/>
                <a:gd name="T3" fmla="*/ 8 h 10"/>
                <a:gd name="T4" fmla="*/ 2 w 5"/>
                <a:gd name="T5" fmla="*/ 10 h 10"/>
                <a:gd name="T6" fmla="*/ 0 w 5"/>
                <a:gd name="T7" fmla="*/ 7 h 10"/>
                <a:gd name="T8" fmla="*/ 1 w 5"/>
                <a:gd name="T9" fmla="*/ 3 h 10"/>
                <a:gd name="T10" fmla="*/ 3 w 5"/>
                <a:gd name="T11" fmla="*/ 0 h 10"/>
                <a:gd name="T12" fmla="*/ 5 w 5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cubicBezTo>
                    <a:pt x="4" y="5"/>
                    <a:pt x="4" y="7"/>
                    <a:pt x="4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94" name="Freeform 101">
              <a:extLst>
                <a:ext uri="{FF2B5EF4-FFF2-40B4-BE49-F238E27FC236}">
                  <a16:creationId xmlns:a16="http://schemas.microsoft.com/office/drawing/2014/main" id="{AB863218-6F7C-4B8E-8367-CE220C5E94D9}"/>
                </a:ext>
              </a:extLst>
            </p:cNvPr>
            <p:cNvSpPr/>
            <p:nvPr/>
          </p:nvSpPr>
          <p:spPr bwMode="auto">
            <a:xfrm>
              <a:off x="3053274" y="2665311"/>
              <a:ext cx="13274" cy="30972"/>
            </a:xfrm>
            <a:custGeom>
              <a:avLst/>
              <a:gdLst>
                <a:gd name="T0" fmla="*/ 4 w 4"/>
                <a:gd name="T1" fmla="*/ 2 h 9"/>
                <a:gd name="T2" fmla="*/ 4 w 4"/>
                <a:gd name="T3" fmla="*/ 7 h 9"/>
                <a:gd name="T4" fmla="*/ 2 w 4"/>
                <a:gd name="T5" fmla="*/ 9 h 9"/>
                <a:gd name="T6" fmla="*/ 0 w 4"/>
                <a:gd name="T7" fmla="*/ 7 h 9"/>
                <a:gd name="T8" fmla="*/ 0 w 4"/>
                <a:gd name="T9" fmla="*/ 2 h 9"/>
                <a:gd name="T10" fmla="*/ 3 w 4"/>
                <a:gd name="T11" fmla="*/ 0 h 9"/>
                <a:gd name="T12" fmla="*/ 4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4" y="2"/>
                  </a:moveTo>
                  <a:cubicBezTo>
                    <a:pt x="4" y="4"/>
                    <a:pt x="4" y="6"/>
                    <a:pt x="4" y="7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1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95" name="Freeform 102">
              <a:extLst>
                <a:ext uri="{FF2B5EF4-FFF2-40B4-BE49-F238E27FC236}">
                  <a16:creationId xmlns:a16="http://schemas.microsoft.com/office/drawing/2014/main" id="{51534AF3-741E-4721-BE9C-050678007A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5460" y="1461835"/>
              <a:ext cx="115038" cy="207954"/>
            </a:xfrm>
            <a:custGeom>
              <a:avLst/>
              <a:gdLst>
                <a:gd name="T0" fmla="*/ 33 w 33"/>
                <a:gd name="T1" fmla="*/ 10 h 60"/>
                <a:gd name="T2" fmla="*/ 31 w 33"/>
                <a:gd name="T3" fmla="*/ 14 h 60"/>
                <a:gd name="T4" fmla="*/ 28 w 33"/>
                <a:gd name="T5" fmla="*/ 47 h 60"/>
                <a:gd name="T6" fmla="*/ 24 w 33"/>
                <a:gd name="T7" fmla="*/ 59 h 60"/>
                <a:gd name="T8" fmla="*/ 18 w 33"/>
                <a:gd name="T9" fmla="*/ 58 h 60"/>
                <a:gd name="T10" fmla="*/ 14 w 33"/>
                <a:gd name="T11" fmla="*/ 9 h 60"/>
                <a:gd name="T12" fmla="*/ 22 w 33"/>
                <a:gd name="T13" fmla="*/ 3 h 60"/>
                <a:gd name="T14" fmla="*/ 33 w 33"/>
                <a:gd name="T15" fmla="*/ 10 h 60"/>
                <a:gd name="T16" fmla="*/ 8 w 33"/>
                <a:gd name="T17" fmla="*/ 30 h 60"/>
                <a:gd name="T18" fmla="*/ 20 w 33"/>
                <a:gd name="T19" fmla="*/ 55 h 60"/>
                <a:gd name="T20" fmla="*/ 25 w 33"/>
                <a:gd name="T21" fmla="*/ 53 h 60"/>
                <a:gd name="T22" fmla="*/ 24 w 33"/>
                <a:gd name="T23" fmla="*/ 49 h 60"/>
                <a:gd name="T24" fmla="*/ 20 w 33"/>
                <a:gd name="T25" fmla="*/ 28 h 60"/>
                <a:gd name="T26" fmla="*/ 27 w 33"/>
                <a:gd name="T27" fmla="*/ 12 h 60"/>
                <a:gd name="T28" fmla="*/ 28 w 33"/>
                <a:gd name="T29" fmla="*/ 7 h 60"/>
                <a:gd name="T30" fmla="*/ 23 w 33"/>
                <a:gd name="T31" fmla="*/ 7 h 60"/>
                <a:gd name="T32" fmla="*/ 8 w 33"/>
                <a:gd name="T3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60">
                  <a:moveTo>
                    <a:pt x="33" y="10"/>
                  </a:moveTo>
                  <a:cubicBezTo>
                    <a:pt x="32" y="11"/>
                    <a:pt x="32" y="13"/>
                    <a:pt x="31" y="14"/>
                  </a:cubicBezTo>
                  <a:cubicBezTo>
                    <a:pt x="22" y="25"/>
                    <a:pt x="22" y="36"/>
                    <a:pt x="28" y="47"/>
                  </a:cubicBezTo>
                  <a:cubicBezTo>
                    <a:pt x="31" y="53"/>
                    <a:pt x="29" y="58"/>
                    <a:pt x="24" y="59"/>
                  </a:cubicBezTo>
                  <a:cubicBezTo>
                    <a:pt x="22" y="60"/>
                    <a:pt x="19" y="59"/>
                    <a:pt x="18" y="58"/>
                  </a:cubicBezTo>
                  <a:cubicBezTo>
                    <a:pt x="2" y="48"/>
                    <a:pt x="0" y="21"/>
                    <a:pt x="14" y="9"/>
                  </a:cubicBezTo>
                  <a:cubicBezTo>
                    <a:pt x="16" y="6"/>
                    <a:pt x="19" y="4"/>
                    <a:pt x="22" y="3"/>
                  </a:cubicBezTo>
                  <a:cubicBezTo>
                    <a:pt x="27" y="0"/>
                    <a:pt x="32" y="4"/>
                    <a:pt x="33" y="10"/>
                  </a:cubicBezTo>
                  <a:close/>
                  <a:moveTo>
                    <a:pt x="8" y="30"/>
                  </a:moveTo>
                  <a:cubicBezTo>
                    <a:pt x="8" y="41"/>
                    <a:pt x="13" y="50"/>
                    <a:pt x="20" y="55"/>
                  </a:cubicBezTo>
                  <a:cubicBezTo>
                    <a:pt x="22" y="56"/>
                    <a:pt x="25" y="55"/>
                    <a:pt x="25" y="53"/>
                  </a:cubicBezTo>
                  <a:cubicBezTo>
                    <a:pt x="25" y="51"/>
                    <a:pt x="25" y="50"/>
                    <a:pt x="24" y="49"/>
                  </a:cubicBezTo>
                  <a:cubicBezTo>
                    <a:pt x="21" y="42"/>
                    <a:pt x="19" y="36"/>
                    <a:pt x="20" y="28"/>
                  </a:cubicBezTo>
                  <a:cubicBezTo>
                    <a:pt x="21" y="22"/>
                    <a:pt x="23" y="17"/>
                    <a:pt x="27" y="12"/>
                  </a:cubicBezTo>
                  <a:cubicBezTo>
                    <a:pt x="29" y="11"/>
                    <a:pt x="29" y="9"/>
                    <a:pt x="28" y="7"/>
                  </a:cubicBezTo>
                  <a:cubicBezTo>
                    <a:pt x="26" y="5"/>
                    <a:pt x="24" y="6"/>
                    <a:pt x="23" y="7"/>
                  </a:cubicBezTo>
                  <a:cubicBezTo>
                    <a:pt x="13" y="12"/>
                    <a:pt x="8" y="21"/>
                    <a:pt x="8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96" name="Freeform 103">
              <a:extLst>
                <a:ext uri="{FF2B5EF4-FFF2-40B4-BE49-F238E27FC236}">
                  <a16:creationId xmlns:a16="http://schemas.microsoft.com/office/drawing/2014/main" id="{499224AE-D3E8-47B3-89BB-2C4DE87E63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749" y="1304764"/>
              <a:ext cx="150435" cy="148222"/>
            </a:xfrm>
            <a:custGeom>
              <a:avLst/>
              <a:gdLst>
                <a:gd name="T0" fmla="*/ 22 w 44"/>
                <a:gd name="T1" fmla="*/ 43 h 43"/>
                <a:gd name="T2" fmla="*/ 0 w 44"/>
                <a:gd name="T3" fmla="*/ 21 h 43"/>
                <a:gd name="T4" fmla="*/ 22 w 44"/>
                <a:gd name="T5" fmla="*/ 0 h 43"/>
                <a:gd name="T6" fmla="*/ 44 w 44"/>
                <a:gd name="T7" fmla="*/ 22 h 43"/>
                <a:gd name="T8" fmla="*/ 22 w 44"/>
                <a:gd name="T9" fmla="*/ 43 h 43"/>
                <a:gd name="T10" fmla="*/ 22 w 44"/>
                <a:gd name="T11" fmla="*/ 39 h 43"/>
                <a:gd name="T12" fmla="*/ 40 w 44"/>
                <a:gd name="T13" fmla="*/ 20 h 43"/>
                <a:gd name="T14" fmla="*/ 22 w 44"/>
                <a:gd name="T15" fmla="*/ 3 h 43"/>
                <a:gd name="T16" fmla="*/ 4 w 44"/>
                <a:gd name="T17" fmla="*/ 22 h 43"/>
                <a:gd name="T18" fmla="*/ 22 w 44"/>
                <a:gd name="T1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3">
                  <a:moveTo>
                    <a:pt x="22" y="43"/>
                  </a:moveTo>
                  <a:cubicBezTo>
                    <a:pt x="10" y="43"/>
                    <a:pt x="0" y="33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3"/>
                    <a:pt x="22" y="43"/>
                  </a:cubicBezTo>
                  <a:close/>
                  <a:moveTo>
                    <a:pt x="22" y="39"/>
                  </a:moveTo>
                  <a:cubicBezTo>
                    <a:pt x="33" y="39"/>
                    <a:pt x="40" y="31"/>
                    <a:pt x="40" y="20"/>
                  </a:cubicBezTo>
                  <a:cubicBezTo>
                    <a:pt x="40" y="11"/>
                    <a:pt x="31" y="3"/>
                    <a:pt x="22" y="3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3" y="40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97" name="Freeform 104">
              <a:extLst>
                <a:ext uri="{FF2B5EF4-FFF2-40B4-BE49-F238E27FC236}">
                  <a16:creationId xmlns:a16="http://schemas.microsoft.com/office/drawing/2014/main" id="{A119D196-CB25-4DA2-8318-BFA85E5C8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9437" y="1366707"/>
              <a:ext cx="117250" cy="137161"/>
            </a:xfrm>
            <a:custGeom>
              <a:avLst/>
              <a:gdLst>
                <a:gd name="T0" fmla="*/ 1 w 34"/>
                <a:gd name="T1" fmla="*/ 23 h 40"/>
                <a:gd name="T2" fmla="*/ 7 w 34"/>
                <a:gd name="T3" fmla="*/ 6 h 40"/>
                <a:gd name="T4" fmla="*/ 26 w 34"/>
                <a:gd name="T5" fmla="*/ 5 h 40"/>
                <a:gd name="T6" fmla="*/ 33 w 34"/>
                <a:gd name="T7" fmla="*/ 20 h 40"/>
                <a:gd name="T8" fmla="*/ 25 w 34"/>
                <a:gd name="T9" fmla="*/ 37 h 40"/>
                <a:gd name="T10" fmla="*/ 15 w 34"/>
                <a:gd name="T11" fmla="*/ 39 h 40"/>
                <a:gd name="T12" fmla="*/ 1 w 34"/>
                <a:gd name="T13" fmla="*/ 23 h 40"/>
                <a:gd name="T14" fmla="*/ 29 w 34"/>
                <a:gd name="T15" fmla="*/ 21 h 40"/>
                <a:gd name="T16" fmla="*/ 18 w 34"/>
                <a:gd name="T17" fmla="*/ 5 h 40"/>
                <a:gd name="T18" fmla="*/ 11 w 34"/>
                <a:gd name="T19" fmla="*/ 7 h 40"/>
                <a:gd name="T20" fmla="*/ 5 w 34"/>
                <a:gd name="T21" fmla="*/ 19 h 40"/>
                <a:gd name="T22" fmla="*/ 16 w 34"/>
                <a:gd name="T23" fmla="*/ 36 h 40"/>
                <a:gd name="T24" fmla="*/ 23 w 34"/>
                <a:gd name="T25" fmla="*/ 34 h 40"/>
                <a:gd name="T26" fmla="*/ 29 w 34"/>
                <a:gd name="T27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40">
                  <a:moveTo>
                    <a:pt x="1" y="23"/>
                  </a:moveTo>
                  <a:cubicBezTo>
                    <a:pt x="1" y="16"/>
                    <a:pt x="3" y="11"/>
                    <a:pt x="7" y="6"/>
                  </a:cubicBezTo>
                  <a:cubicBezTo>
                    <a:pt x="12" y="0"/>
                    <a:pt x="19" y="0"/>
                    <a:pt x="26" y="5"/>
                  </a:cubicBezTo>
                  <a:cubicBezTo>
                    <a:pt x="31" y="9"/>
                    <a:pt x="34" y="14"/>
                    <a:pt x="33" y="20"/>
                  </a:cubicBezTo>
                  <a:cubicBezTo>
                    <a:pt x="33" y="27"/>
                    <a:pt x="30" y="33"/>
                    <a:pt x="25" y="37"/>
                  </a:cubicBezTo>
                  <a:cubicBezTo>
                    <a:pt x="22" y="40"/>
                    <a:pt x="19" y="40"/>
                    <a:pt x="15" y="39"/>
                  </a:cubicBezTo>
                  <a:cubicBezTo>
                    <a:pt x="9" y="38"/>
                    <a:pt x="0" y="32"/>
                    <a:pt x="1" y="23"/>
                  </a:cubicBezTo>
                  <a:close/>
                  <a:moveTo>
                    <a:pt x="29" y="21"/>
                  </a:moveTo>
                  <a:cubicBezTo>
                    <a:pt x="30" y="13"/>
                    <a:pt x="24" y="6"/>
                    <a:pt x="18" y="5"/>
                  </a:cubicBezTo>
                  <a:cubicBezTo>
                    <a:pt x="15" y="5"/>
                    <a:pt x="12" y="5"/>
                    <a:pt x="11" y="7"/>
                  </a:cubicBezTo>
                  <a:cubicBezTo>
                    <a:pt x="9" y="11"/>
                    <a:pt x="6" y="15"/>
                    <a:pt x="5" y="19"/>
                  </a:cubicBezTo>
                  <a:cubicBezTo>
                    <a:pt x="3" y="26"/>
                    <a:pt x="8" y="33"/>
                    <a:pt x="16" y="36"/>
                  </a:cubicBezTo>
                  <a:cubicBezTo>
                    <a:pt x="18" y="36"/>
                    <a:pt x="21" y="36"/>
                    <a:pt x="23" y="34"/>
                  </a:cubicBezTo>
                  <a:cubicBezTo>
                    <a:pt x="27" y="30"/>
                    <a:pt x="29" y="25"/>
                    <a:pt x="29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98" name="Freeform 105">
              <a:extLst>
                <a:ext uri="{FF2B5EF4-FFF2-40B4-BE49-F238E27FC236}">
                  <a16:creationId xmlns:a16="http://schemas.microsoft.com/office/drawing/2014/main" id="{F9D43A80-074A-4FCB-80F3-F36E64D45CC1}"/>
                </a:ext>
              </a:extLst>
            </p:cNvPr>
            <p:cNvSpPr/>
            <p:nvPr/>
          </p:nvSpPr>
          <p:spPr bwMode="auto">
            <a:xfrm>
              <a:off x="3652800" y="1514929"/>
              <a:ext cx="55307" cy="81854"/>
            </a:xfrm>
            <a:custGeom>
              <a:avLst/>
              <a:gdLst>
                <a:gd name="T0" fmla="*/ 0 w 16"/>
                <a:gd name="T1" fmla="*/ 22 h 24"/>
                <a:gd name="T2" fmla="*/ 13 w 16"/>
                <a:gd name="T3" fmla="*/ 0 h 24"/>
                <a:gd name="T4" fmla="*/ 15 w 16"/>
                <a:gd name="T5" fmla="*/ 0 h 24"/>
                <a:gd name="T6" fmla="*/ 15 w 16"/>
                <a:gd name="T7" fmla="*/ 3 h 24"/>
                <a:gd name="T8" fmla="*/ 4 w 16"/>
                <a:gd name="T9" fmla="*/ 23 h 24"/>
                <a:gd name="T10" fmla="*/ 2 w 16"/>
                <a:gd name="T11" fmla="*/ 24 h 24"/>
                <a:gd name="T12" fmla="*/ 0 w 16"/>
                <a:gd name="T13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0" y="22"/>
                  </a:moveTo>
                  <a:cubicBezTo>
                    <a:pt x="3" y="13"/>
                    <a:pt x="7" y="6"/>
                    <a:pt x="13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1"/>
                    <a:pt x="16" y="3"/>
                    <a:pt x="15" y="3"/>
                  </a:cubicBezTo>
                  <a:cubicBezTo>
                    <a:pt x="10" y="9"/>
                    <a:pt x="6" y="15"/>
                    <a:pt x="4" y="23"/>
                  </a:cubicBezTo>
                  <a:cubicBezTo>
                    <a:pt x="4" y="23"/>
                    <a:pt x="2" y="24"/>
                    <a:pt x="2" y="24"/>
                  </a:cubicBezTo>
                  <a:cubicBezTo>
                    <a:pt x="1" y="24"/>
                    <a:pt x="1" y="23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99" name="Freeform 106">
              <a:extLst>
                <a:ext uri="{FF2B5EF4-FFF2-40B4-BE49-F238E27FC236}">
                  <a16:creationId xmlns:a16="http://schemas.microsoft.com/office/drawing/2014/main" id="{FA1445F6-F3D6-4F8D-ABDC-361190A7169C}"/>
                </a:ext>
              </a:extLst>
            </p:cNvPr>
            <p:cNvSpPr/>
            <p:nvPr/>
          </p:nvSpPr>
          <p:spPr bwMode="auto">
            <a:xfrm>
              <a:off x="3734654" y="1329099"/>
              <a:ext cx="48670" cy="33184"/>
            </a:xfrm>
            <a:custGeom>
              <a:avLst/>
              <a:gdLst>
                <a:gd name="T0" fmla="*/ 1 w 14"/>
                <a:gd name="T1" fmla="*/ 10 h 10"/>
                <a:gd name="T2" fmla="*/ 0 w 14"/>
                <a:gd name="T3" fmla="*/ 8 h 10"/>
                <a:gd name="T4" fmla="*/ 1 w 14"/>
                <a:gd name="T5" fmla="*/ 6 h 10"/>
                <a:gd name="T6" fmla="*/ 11 w 14"/>
                <a:gd name="T7" fmla="*/ 0 h 10"/>
                <a:gd name="T8" fmla="*/ 14 w 14"/>
                <a:gd name="T9" fmla="*/ 1 h 10"/>
                <a:gd name="T10" fmla="*/ 13 w 14"/>
                <a:gd name="T11" fmla="*/ 4 h 10"/>
                <a:gd name="T12" fmla="*/ 2 w 14"/>
                <a:gd name="T13" fmla="*/ 10 h 10"/>
                <a:gd name="T14" fmla="*/ 1 w 1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0" y="6"/>
                    <a:pt x="1" y="6"/>
                  </a:cubicBezTo>
                  <a:cubicBezTo>
                    <a:pt x="4" y="4"/>
                    <a:pt x="8" y="2"/>
                    <a:pt x="11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14" y="2"/>
                    <a:pt x="14" y="3"/>
                    <a:pt x="13" y="4"/>
                  </a:cubicBezTo>
                  <a:cubicBezTo>
                    <a:pt x="10" y="6"/>
                    <a:pt x="6" y="8"/>
                    <a:pt x="2" y="10"/>
                  </a:cubicBezTo>
                  <a:cubicBezTo>
                    <a:pt x="2" y="10"/>
                    <a:pt x="2" y="10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00" name="Freeform 107">
              <a:extLst>
                <a:ext uri="{FF2B5EF4-FFF2-40B4-BE49-F238E27FC236}">
                  <a16:creationId xmlns:a16="http://schemas.microsoft.com/office/drawing/2014/main" id="{AE0E155F-FC5E-450C-80AC-4C49EAD5ED0F}"/>
                </a:ext>
              </a:extLst>
            </p:cNvPr>
            <p:cNvSpPr/>
            <p:nvPr/>
          </p:nvSpPr>
          <p:spPr bwMode="auto">
            <a:xfrm>
              <a:off x="3615192" y="1428651"/>
              <a:ext cx="33184" cy="33184"/>
            </a:xfrm>
            <a:custGeom>
              <a:avLst/>
              <a:gdLst>
                <a:gd name="T0" fmla="*/ 10 w 10"/>
                <a:gd name="T1" fmla="*/ 2 h 10"/>
                <a:gd name="T2" fmla="*/ 7 w 10"/>
                <a:gd name="T3" fmla="*/ 6 h 10"/>
                <a:gd name="T4" fmla="*/ 2 w 10"/>
                <a:gd name="T5" fmla="*/ 8 h 10"/>
                <a:gd name="T6" fmla="*/ 4 w 10"/>
                <a:gd name="T7" fmla="*/ 3 h 10"/>
                <a:gd name="T8" fmla="*/ 7 w 10"/>
                <a:gd name="T9" fmla="*/ 0 h 10"/>
                <a:gd name="T10" fmla="*/ 9 w 10"/>
                <a:gd name="T11" fmla="*/ 0 h 10"/>
                <a:gd name="T12" fmla="*/ 10 w 1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cubicBezTo>
                    <a:pt x="9" y="3"/>
                    <a:pt x="8" y="5"/>
                    <a:pt x="7" y="6"/>
                  </a:cubicBezTo>
                  <a:cubicBezTo>
                    <a:pt x="6" y="7"/>
                    <a:pt x="5" y="10"/>
                    <a:pt x="2" y="8"/>
                  </a:cubicBezTo>
                  <a:cubicBezTo>
                    <a:pt x="0" y="6"/>
                    <a:pt x="3" y="5"/>
                    <a:pt x="4" y="3"/>
                  </a:cubicBezTo>
                  <a:cubicBezTo>
                    <a:pt x="4" y="2"/>
                    <a:pt x="5" y="1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01" name="Freeform 108">
              <a:extLst>
                <a:ext uri="{FF2B5EF4-FFF2-40B4-BE49-F238E27FC236}">
                  <a16:creationId xmlns:a16="http://schemas.microsoft.com/office/drawing/2014/main" id="{6DF995C4-BA9A-451A-96AB-1BB6E9B13F3E}"/>
                </a:ext>
              </a:extLst>
            </p:cNvPr>
            <p:cNvSpPr/>
            <p:nvPr/>
          </p:nvSpPr>
          <p:spPr bwMode="auto">
            <a:xfrm>
              <a:off x="3783324" y="1448561"/>
              <a:ext cx="35396" cy="24335"/>
            </a:xfrm>
            <a:custGeom>
              <a:avLst/>
              <a:gdLst>
                <a:gd name="T0" fmla="*/ 10 w 10"/>
                <a:gd name="T1" fmla="*/ 2 h 7"/>
                <a:gd name="T2" fmla="*/ 9 w 10"/>
                <a:gd name="T3" fmla="*/ 4 h 7"/>
                <a:gd name="T4" fmla="*/ 1 w 10"/>
                <a:gd name="T5" fmla="*/ 6 h 7"/>
                <a:gd name="T6" fmla="*/ 0 w 10"/>
                <a:gd name="T7" fmla="*/ 5 h 7"/>
                <a:gd name="T8" fmla="*/ 1 w 10"/>
                <a:gd name="T9" fmla="*/ 3 h 7"/>
                <a:gd name="T10" fmla="*/ 8 w 10"/>
                <a:gd name="T11" fmla="*/ 1 h 7"/>
                <a:gd name="T12" fmla="*/ 10 w 10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2"/>
                  </a:moveTo>
                  <a:cubicBezTo>
                    <a:pt x="10" y="3"/>
                    <a:pt x="10" y="3"/>
                    <a:pt x="9" y="4"/>
                  </a:cubicBezTo>
                  <a:cubicBezTo>
                    <a:pt x="7" y="5"/>
                    <a:pt x="4" y="6"/>
                    <a:pt x="1" y="6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3"/>
                    <a:pt x="1" y="3"/>
                  </a:cubicBezTo>
                  <a:cubicBezTo>
                    <a:pt x="3" y="2"/>
                    <a:pt x="5" y="1"/>
                    <a:pt x="8" y="1"/>
                  </a:cubicBezTo>
                  <a:cubicBezTo>
                    <a:pt x="8" y="0"/>
                    <a:pt x="9" y="1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02" name="Freeform 109">
              <a:extLst>
                <a:ext uri="{FF2B5EF4-FFF2-40B4-BE49-F238E27FC236}">
                  <a16:creationId xmlns:a16="http://schemas.microsoft.com/office/drawing/2014/main" id="{5640BA9C-BBD4-48DF-A8BF-98C19932A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8426" y="1362283"/>
              <a:ext cx="121675" cy="128312"/>
            </a:xfrm>
            <a:custGeom>
              <a:avLst/>
              <a:gdLst>
                <a:gd name="T0" fmla="*/ 0 w 35"/>
                <a:gd name="T1" fmla="*/ 16 h 37"/>
                <a:gd name="T2" fmla="*/ 4 w 35"/>
                <a:gd name="T3" fmla="*/ 7 h 37"/>
                <a:gd name="T4" fmla="*/ 21 w 35"/>
                <a:gd name="T5" fmla="*/ 8 h 37"/>
                <a:gd name="T6" fmla="*/ 28 w 35"/>
                <a:gd name="T7" fmla="*/ 15 h 37"/>
                <a:gd name="T8" fmla="*/ 29 w 35"/>
                <a:gd name="T9" fmla="*/ 32 h 37"/>
                <a:gd name="T10" fmla="*/ 10 w 35"/>
                <a:gd name="T11" fmla="*/ 34 h 37"/>
                <a:gd name="T12" fmla="*/ 0 w 35"/>
                <a:gd name="T13" fmla="*/ 16 h 37"/>
                <a:gd name="T14" fmla="*/ 4 w 35"/>
                <a:gd name="T15" fmla="*/ 16 h 37"/>
                <a:gd name="T16" fmla="*/ 12 w 35"/>
                <a:gd name="T17" fmla="*/ 30 h 37"/>
                <a:gd name="T18" fmla="*/ 26 w 35"/>
                <a:gd name="T19" fmla="*/ 29 h 37"/>
                <a:gd name="T20" fmla="*/ 26 w 35"/>
                <a:gd name="T21" fmla="*/ 18 h 37"/>
                <a:gd name="T22" fmla="*/ 18 w 35"/>
                <a:gd name="T23" fmla="*/ 10 h 37"/>
                <a:gd name="T24" fmla="*/ 7 w 35"/>
                <a:gd name="T25" fmla="*/ 9 h 37"/>
                <a:gd name="T26" fmla="*/ 4 w 35"/>
                <a:gd name="T27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7">
                  <a:moveTo>
                    <a:pt x="0" y="16"/>
                  </a:moveTo>
                  <a:cubicBezTo>
                    <a:pt x="1" y="14"/>
                    <a:pt x="2" y="10"/>
                    <a:pt x="4" y="7"/>
                  </a:cubicBezTo>
                  <a:cubicBezTo>
                    <a:pt x="9" y="0"/>
                    <a:pt x="17" y="1"/>
                    <a:pt x="21" y="8"/>
                  </a:cubicBezTo>
                  <a:cubicBezTo>
                    <a:pt x="23" y="10"/>
                    <a:pt x="25" y="13"/>
                    <a:pt x="28" y="15"/>
                  </a:cubicBezTo>
                  <a:cubicBezTo>
                    <a:pt x="35" y="19"/>
                    <a:pt x="35" y="27"/>
                    <a:pt x="29" y="32"/>
                  </a:cubicBezTo>
                  <a:cubicBezTo>
                    <a:pt x="23" y="37"/>
                    <a:pt x="16" y="37"/>
                    <a:pt x="10" y="34"/>
                  </a:cubicBezTo>
                  <a:cubicBezTo>
                    <a:pt x="3" y="31"/>
                    <a:pt x="0" y="25"/>
                    <a:pt x="0" y="16"/>
                  </a:cubicBezTo>
                  <a:close/>
                  <a:moveTo>
                    <a:pt x="4" y="16"/>
                  </a:moveTo>
                  <a:cubicBezTo>
                    <a:pt x="4" y="24"/>
                    <a:pt x="7" y="28"/>
                    <a:pt x="12" y="30"/>
                  </a:cubicBezTo>
                  <a:cubicBezTo>
                    <a:pt x="17" y="33"/>
                    <a:pt x="22" y="32"/>
                    <a:pt x="26" y="29"/>
                  </a:cubicBezTo>
                  <a:cubicBezTo>
                    <a:pt x="31" y="26"/>
                    <a:pt x="30" y="21"/>
                    <a:pt x="26" y="18"/>
                  </a:cubicBezTo>
                  <a:cubicBezTo>
                    <a:pt x="23" y="16"/>
                    <a:pt x="20" y="13"/>
                    <a:pt x="18" y="10"/>
                  </a:cubicBezTo>
                  <a:cubicBezTo>
                    <a:pt x="14" y="6"/>
                    <a:pt x="10" y="5"/>
                    <a:pt x="7" y="9"/>
                  </a:cubicBezTo>
                  <a:cubicBezTo>
                    <a:pt x="6" y="12"/>
                    <a:pt x="5" y="15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03" name="Freeform 110">
              <a:extLst>
                <a:ext uri="{FF2B5EF4-FFF2-40B4-BE49-F238E27FC236}">
                  <a16:creationId xmlns:a16="http://schemas.microsoft.com/office/drawing/2014/main" id="{8A807127-91FA-4440-BC40-FF2F572CB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8820" y="3034760"/>
              <a:ext cx="128312" cy="123887"/>
            </a:xfrm>
            <a:custGeom>
              <a:avLst/>
              <a:gdLst>
                <a:gd name="T0" fmla="*/ 37 w 37"/>
                <a:gd name="T1" fmla="*/ 9 h 36"/>
                <a:gd name="T2" fmla="*/ 10 w 37"/>
                <a:gd name="T3" fmla="*/ 36 h 36"/>
                <a:gd name="T4" fmla="*/ 1 w 37"/>
                <a:gd name="T5" fmla="*/ 28 h 36"/>
                <a:gd name="T6" fmla="*/ 9 w 37"/>
                <a:gd name="T7" fmla="*/ 19 h 36"/>
                <a:gd name="T8" fmla="*/ 20 w 37"/>
                <a:gd name="T9" fmla="*/ 8 h 36"/>
                <a:gd name="T10" fmla="*/ 29 w 37"/>
                <a:gd name="T11" fmla="*/ 0 h 36"/>
                <a:gd name="T12" fmla="*/ 37 w 37"/>
                <a:gd name="T13" fmla="*/ 9 h 36"/>
                <a:gd name="T14" fmla="*/ 33 w 37"/>
                <a:gd name="T15" fmla="*/ 10 h 36"/>
                <a:gd name="T16" fmla="*/ 29 w 37"/>
                <a:gd name="T17" fmla="*/ 4 h 36"/>
                <a:gd name="T18" fmla="*/ 24 w 37"/>
                <a:gd name="T19" fmla="*/ 8 h 36"/>
                <a:gd name="T20" fmla="*/ 9 w 37"/>
                <a:gd name="T21" fmla="*/ 23 h 36"/>
                <a:gd name="T22" fmla="*/ 5 w 37"/>
                <a:gd name="T23" fmla="*/ 28 h 36"/>
                <a:gd name="T24" fmla="*/ 9 w 37"/>
                <a:gd name="T25" fmla="*/ 32 h 36"/>
                <a:gd name="T26" fmla="*/ 33 w 37"/>
                <a:gd name="T2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6">
                  <a:moveTo>
                    <a:pt x="37" y="9"/>
                  </a:moveTo>
                  <a:cubicBezTo>
                    <a:pt x="36" y="24"/>
                    <a:pt x="24" y="36"/>
                    <a:pt x="10" y="36"/>
                  </a:cubicBezTo>
                  <a:cubicBezTo>
                    <a:pt x="5" y="36"/>
                    <a:pt x="1" y="33"/>
                    <a:pt x="1" y="28"/>
                  </a:cubicBezTo>
                  <a:cubicBezTo>
                    <a:pt x="0" y="23"/>
                    <a:pt x="4" y="19"/>
                    <a:pt x="9" y="19"/>
                  </a:cubicBezTo>
                  <a:cubicBezTo>
                    <a:pt x="15" y="19"/>
                    <a:pt x="19" y="15"/>
                    <a:pt x="20" y="8"/>
                  </a:cubicBezTo>
                  <a:cubicBezTo>
                    <a:pt x="21" y="3"/>
                    <a:pt x="24" y="0"/>
                    <a:pt x="29" y="0"/>
                  </a:cubicBezTo>
                  <a:cubicBezTo>
                    <a:pt x="34" y="0"/>
                    <a:pt x="37" y="4"/>
                    <a:pt x="37" y="9"/>
                  </a:cubicBezTo>
                  <a:close/>
                  <a:moveTo>
                    <a:pt x="33" y="10"/>
                  </a:moveTo>
                  <a:cubicBezTo>
                    <a:pt x="33" y="6"/>
                    <a:pt x="32" y="4"/>
                    <a:pt x="29" y="4"/>
                  </a:cubicBezTo>
                  <a:cubicBezTo>
                    <a:pt x="26" y="4"/>
                    <a:pt x="24" y="5"/>
                    <a:pt x="24" y="8"/>
                  </a:cubicBezTo>
                  <a:cubicBezTo>
                    <a:pt x="22" y="18"/>
                    <a:pt x="19" y="21"/>
                    <a:pt x="9" y="23"/>
                  </a:cubicBezTo>
                  <a:cubicBezTo>
                    <a:pt x="6" y="23"/>
                    <a:pt x="5" y="25"/>
                    <a:pt x="5" y="28"/>
                  </a:cubicBezTo>
                  <a:cubicBezTo>
                    <a:pt x="5" y="30"/>
                    <a:pt x="7" y="32"/>
                    <a:pt x="9" y="32"/>
                  </a:cubicBezTo>
                  <a:cubicBezTo>
                    <a:pt x="23" y="31"/>
                    <a:pt x="32" y="21"/>
                    <a:pt x="3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04" name="Freeform 111">
              <a:extLst>
                <a:ext uri="{FF2B5EF4-FFF2-40B4-BE49-F238E27FC236}">
                  <a16:creationId xmlns:a16="http://schemas.microsoft.com/office/drawing/2014/main" id="{E1C0D36C-7E10-4589-AA3E-C848E4A6C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2452" y="2966180"/>
              <a:ext cx="128312" cy="128312"/>
            </a:xfrm>
            <a:custGeom>
              <a:avLst/>
              <a:gdLst>
                <a:gd name="T0" fmla="*/ 0 w 37"/>
                <a:gd name="T1" fmla="*/ 27 h 37"/>
                <a:gd name="T2" fmla="*/ 28 w 37"/>
                <a:gd name="T3" fmla="*/ 0 h 37"/>
                <a:gd name="T4" fmla="*/ 36 w 37"/>
                <a:gd name="T5" fmla="*/ 9 h 37"/>
                <a:gd name="T6" fmla="*/ 28 w 37"/>
                <a:gd name="T7" fmla="*/ 17 h 37"/>
                <a:gd name="T8" fmla="*/ 17 w 37"/>
                <a:gd name="T9" fmla="*/ 28 h 37"/>
                <a:gd name="T10" fmla="*/ 8 w 37"/>
                <a:gd name="T11" fmla="*/ 36 h 37"/>
                <a:gd name="T12" fmla="*/ 0 w 37"/>
                <a:gd name="T13" fmla="*/ 27 h 37"/>
                <a:gd name="T14" fmla="*/ 27 w 37"/>
                <a:gd name="T15" fmla="*/ 4 h 37"/>
                <a:gd name="T16" fmla="*/ 4 w 37"/>
                <a:gd name="T17" fmla="*/ 27 h 37"/>
                <a:gd name="T18" fmla="*/ 8 w 37"/>
                <a:gd name="T19" fmla="*/ 33 h 37"/>
                <a:gd name="T20" fmla="*/ 13 w 37"/>
                <a:gd name="T21" fmla="*/ 28 h 37"/>
                <a:gd name="T22" fmla="*/ 28 w 37"/>
                <a:gd name="T23" fmla="*/ 13 h 37"/>
                <a:gd name="T24" fmla="*/ 33 w 37"/>
                <a:gd name="T25" fmla="*/ 9 h 37"/>
                <a:gd name="T26" fmla="*/ 27 w 37"/>
                <a:gd name="T27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0" y="27"/>
                  </a:moveTo>
                  <a:cubicBezTo>
                    <a:pt x="0" y="13"/>
                    <a:pt x="13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ubicBezTo>
                    <a:pt x="37" y="13"/>
                    <a:pt x="33" y="17"/>
                    <a:pt x="28" y="17"/>
                  </a:cubicBezTo>
                  <a:cubicBezTo>
                    <a:pt x="22" y="18"/>
                    <a:pt x="18" y="21"/>
                    <a:pt x="17" y="28"/>
                  </a:cubicBezTo>
                  <a:cubicBezTo>
                    <a:pt x="17" y="34"/>
                    <a:pt x="13" y="37"/>
                    <a:pt x="8" y="36"/>
                  </a:cubicBezTo>
                  <a:cubicBezTo>
                    <a:pt x="3" y="36"/>
                    <a:pt x="0" y="33"/>
                    <a:pt x="0" y="27"/>
                  </a:cubicBezTo>
                  <a:close/>
                  <a:moveTo>
                    <a:pt x="27" y="4"/>
                  </a:moveTo>
                  <a:cubicBezTo>
                    <a:pt x="15" y="5"/>
                    <a:pt x="5" y="15"/>
                    <a:pt x="4" y="27"/>
                  </a:cubicBezTo>
                  <a:cubicBezTo>
                    <a:pt x="4" y="30"/>
                    <a:pt x="6" y="32"/>
                    <a:pt x="8" y="33"/>
                  </a:cubicBezTo>
                  <a:cubicBezTo>
                    <a:pt x="11" y="33"/>
                    <a:pt x="13" y="31"/>
                    <a:pt x="13" y="28"/>
                  </a:cubicBezTo>
                  <a:cubicBezTo>
                    <a:pt x="14" y="19"/>
                    <a:pt x="19" y="14"/>
                    <a:pt x="28" y="13"/>
                  </a:cubicBezTo>
                  <a:cubicBezTo>
                    <a:pt x="31" y="13"/>
                    <a:pt x="33" y="11"/>
                    <a:pt x="33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05" name="Freeform 112">
              <a:extLst>
                <a:ext uri="{FF2B5EF4-FFF2-40B4-BE49-F238E27FC236}">
                  <a16:creationId xmlns:a16="http://schemas.microsoft.com/office/drawing/2014/main" id="{2246D576-1D8C-4F70-9063-FC6661F9D2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4844" y="2014903"/>
              <a:ext cx="68580" cy="64156"/>
            </a:xfrm>
            <a:custGeom>
              <a:avLst/>
              <a:gdLst>
                <a:gd name="T0" fmla="*/ 20 w 20"/>
                <a:gd name="T1" fmla="*/ 9 h 19"/>
                <a:gd name="T2" fmla="*/ 10 w 20"/>
                <a:gd name="T3" fmla="*/ 19 h 19"/>
                <a:gd name="T4" fmla="*/ 0 w 20"/>
                <a:gd name="T5" fmla="*/ 10 h 19"/>
                <a:gd name="T6" fmla="*/ 10 w 20"/>
                <a:gd name="T7" fmla="*/ 0 h 19"/>
                <a:gd name="T8" fmla="*/ 20 w 20"/>
                <a:gd name="T9" fmla="*/ 9 h 19"/>
                <a:gd name="T10" fmla="*/ 10 w 20"/>
                <a:gd name="T11" fmla="*/ 3 h 19"/>
                <a:gd name="T12" fmla="*/ 4 w 20"/>
                <a:gd name="T13" fmla="*/ 9 h 19"/>
                <a:gd name="T14" fmla="*/ 10 w 20"/>
                <a:gd name="T15" fmla="*/ 16 h 19"/>
                <a:gd name="T16" fmla="*/ 16 w 20"/>
                <a:gd name="T17" fmla="*/ 10 h 19"/>
                <a:gd name="T18" fmla="*/ 10 w 20"/>
                <a:gd name="T1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20" y="9"/>
                  </a:moveTo>
                  <a:cubicBezTo>
                    <a:pt x="20" y="15"/>
                    <a:pt x="16" y="19"/>
                    <a:pt x="10" y="19"/>
                  </a:cubicBezTo>
                  <a:cubicBezTo>
                    <a:pt x="5" y="19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20" y="4"/>
                    <a:pt x="20" y="9"/>
                  </a:cubicBezTo>
                  <a:close/>
                  <a:moveTo>
                    <a:pt x="10" y="3"/>
                  </a:moveTo>
                  <a:cubicBezTo>
                    <a:pt x="7" y="3"/>
                    <a:pt x="4" y="6"/>
                    <a:pt x="4" y="9"/>
                  </a:cubicBezTo>
                  <a:cubicBezTo>
                    <a:pt x="4" y="13"/>
                    <a:pt x="7" y="15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6"/>
                    <a:pt x="13" y="4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06" name="Freeform 113">
              <a:extLst>
                <a:ext uri="{FF2B5EF4-FFF2-40B4-BE49-F238E27FC236}">
                  <a16:creationId xmlns:a16="http://schemas.microsoft.com/office/drawing/2014/main" id="{4DD13B3A-ABEF-4161-84AD-A5BE2798D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0764" y="2094545"/>
              <a:ext cx="66368" cy="68580"/>
            </a:xfrm>
            <a:custGeom>
              <a:avLst/>
              <a:gdLst>
                <a:gd name="T0" fmla="*/ 19 w 19"/>
                <a:gd name="T1" fmla="*/ 10 h 20"/>
                <a:gd name="T2" fmla="*/ 10 w 19"/>
                <a:gd name="T3" fmla="*/ 20 h 20"/>
                <a:gd name="T4" fmla="*/ 0 w 19"/>
                <a:gd name="T5" fmla="*/ 10 h 20"/>
                <a:gd name="T6" fmla="*/ 9 w 19"/>
                <a:gd name="T7" fmla="*/ 1 h 20"/>
                <a:gd name="T8" fmla="*/ 19 w 19"/>
                <a:gd name="T9" fmla="*/ 10 h 20"/>
                <a:gd name="T10" fmla="*/ 16 w 19"/>
                <a:gd name="T11" fmla="*/ 10 h 20"/>
                <a:gd name="T12" fmla="*/ 10 w 19"/>
                <a:gd name="T13" fmla="*/ 4 h 20"/>
                <a:gd name="T14" fmla="*/ 3 w 19"/>
                <a:gd name="T15" fmla="*/ 10 h 20"/>
                <a:gd name="T16" fmla="*/ 9 w 19"/>
                <a:gd name="T17" fmla="*/ 16 h 20"/>
                <a:gd name="T18" fmla="*/ 16 w 19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19" y="10"/>
                  </a:moveTo>
                  <a:cubicBezTo>
                    <a:pt x="19" y="16"/>
                    <a:pt x="15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1"/>
                    <a:pt x="9" y="1"/>
                  </a:cubicBezTo>
                  <a:cubicBezTo>
                    <a:pt x="15" y="0"/>
                    <a:pt x="19" y="5"/>
                    <a:pt x="19" y="10"/>
                  </a:cubicBezTo>
                  <a:close/>
                  <a:moveTo>
                    <a:pt x="16" y="10"/>
                  </a:move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3" y="13"/>
                    <a:pt x="6" y="16"/>
                    <a:pt x="9" y="16"/>
                  </a:cubicBezTo>
                  <a:cubicBezTo>
                    <a:pt x="13" y="16"/>
                    <a:pt x="16" y="14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07" name="Freeform 114">
              <a:extLst>
                <a:ext uri="{FF2B5EF4-FFF2-40B4-BE49-F238E27FC236}">
                  <a16:creationId xmlns:a16="http://schemas.microsoft.com/office/drawing/2014/main" id="{8FDED86D-4A8B-4B0F-9265-6316A8D5AB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8910" y="1904289"/>
              <a:ext cx="68580" cy="6858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6 w 20"/>
                <a:gd name="T11" fmla="*/ 10 h 20"/>
                <a:gd name="T12" fmla="*/ 10 w 20"/>
                <a:gd name="T13" fmla="*/ 4 h 20"/>
                <a:gd name="T14" fmla="*/ 4 w 20"/>
                <a:gd name="T15" fmla="*/ 10 h 20"/>
                <a:gd name="T16" fmla="*/ 10 w 20"/>
                <a:gd name="T17" fmla="*/ 16 h 20"/>
                <a:gd name="T18" fmla="*/ 16 w 20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6" y="10"/>
                  </a:move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6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08" name="Freeform 115">
              <a:extLst>
                <a:ext uri="{FF2B5EF4-FFF2-40B4-BE49-F238E27FC236}">
                  <a16:creationId xmlns:a16="http://schemas.microsoft.com/office/drawing/2014/main" id="{6334671B-17E1-4850-BC0E-7718C1CFD986}"/>
                </a:ext>
              </a:extLst>
            </p:cNvPr>
            <p:cNvSpPr/>
            <p:nvPr/>
          </p:nvSpPr>
          <p:spPr bwMode="auto">
            <a:xfrm>
              <a:off x="5203603" y="2041450"/>
              <a:ext cx="68580" cy="66368"/>
            </a:xfrm>
            <a:custGeom>
              <a:avLst/>
              <a:gdLst>
                <a:gd name="T0" fmla="*/ 2 w 20"/>
                <a:gd name="T1" fmla="*/ 19 h 19"/>
                <a:gd name="T2" fmla="*/ 0 w 20"/>
                <a:gd name="T3" fmla="*/ 17 h 19"/>
                <a:gd name="T4" fmla="*/ 3 w 20"/>
                <a:gd name="T5" fmla="*/ 15 h 19"/>
                <a:gd name="T6" fmla="*/ 16 w 20"/>
                <a:gd name="T7" fmla="*/ 2 h 19"/>
                <a:gd name="T8" fmla="*/ 18 w 20"/>
                <a:gd name="T9" fmla="*/ 0 h 19"/>
                <a:gd name="T10" fmla="*/ 20 w 20"/>
                <a:gd name="T11" fmla="*/ 3 h 19"/>
                <a:gd name="T12" fmla="*/ 2 w 20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2" y="19"/>
                  </a:moveTo>
                  <a:cubicBezTo>
                    <a:pt x="2" y="19"/>
                    <a:pt x="1" y="18"/>
                    <a:pt x="0" y="17"/>
                  </a:cubicBezTo>
                  <a:cubicBezTo>
                    <a:pt x="1" y="17"/>
                    <a:pt x="2" y="16"/>
                    <a:pt x="3" y="15"/>
                  </a:cubicBezTo>
                  <a:cubicBezTo>
                    <a:pt x="10" y="15"/>
                    <a:pt x="15" y="10"/>
                    <a:pt x="16" y="2"/>
                  </a:cubicBezTo>
                  <a:cubicBezTo>
                    <a:pt x="16" y="1"/>
                    <a:pt x="17" y="1"/>
                    <a:pt x="18" y="0"/>
                  </a:cubicBezTo>
                  <a:cubicBezTo>
                    <a:pt x="19" y="1"/>
                    <a:pt x="20" y="2"/>
                    <a:pt x="20" y="3"/>
                  </a:cubicBezTo>
                  <a:cubicBezTo>
                    <a:pt x="20" y="11"/>
                    <a:pt x="12" y="19"/>
                    <a:pt x="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09" name="Freeform 116">
              <a:extLst>
                <a:ext uri="{FF2B5EF4-FFF2-40B4-BE49-F238E27FC236}">
                  <a16:creationId xmlns:a16="http://schemas.microsoft.com/office/drawing/2014/main" id="{0F65E7C4-1EF5-4CBD-A129-97B3EDD5AA3E}"/>
                </a:ext>
              </a:extLst>
            </p:cNvPr>
            <p:cNvSpPr/>
            <p:nvPr/>
          </p:nvSpPr>
          <p:spPr bwMode="auto">
            <a:xfrm>
              <a:off x="5314217" y="2065785"/>
              <a:ext cx="64156" cy="68580"/>
            </a:xfrm>
            <a:custGeom>
              <a:avLst/>
              <a:gdLst>
                <a:gd name="T0" fmla="*/ 18 w 19"/>
                <a:gd name="T1" fmla="*/ 0 h 20"/>
                <a:gd name="T2" fmla="*/ 19 w 19"/>
                <a:gd name="T3" fmla="*/ 2 h 20"/>
                <a:gd name="T4" fmla="*/ 17 w 19"/>
                <a:gd name="T5" fmla="*/ 4 h 20"/>
                <a:gd name="T6" fmla="*/ 4 w 19"/>
                <a:gd name="T7" fmla="*/ 18 h 20"/>
                <a:gd name="T8" fmla="*/ 1 w 19"/>
                <a:gd name="T9" fmla="*/ 20 h 20"/>
                <a:gd name="T10" fmla="*/ 0 w 19"/>
                <a:gd name="T11" fmla="*/ 17 h 20"/>
                <a:gd name="T12" fmla="*/ 18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18" y="0"/>
                  </a:moveTo>
                  <a:cubicBezTo>
                    <a:pt x="18" y="1"/>
                    <a:pt x="19" y="1"/>
                    <a:pt x="19" y="2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9" y="6"/>
                    <a:pt x="5" y="10"/>
                    <a:pt x="4" y="18"/>
                  </a:cubicBezTo>
                  <a:cubicBezTo>
                    <a:pt x="3" y="19"/>
                    <a:pt x="2" y="19"/>
                    <a:pt x="1" y="20"/>
                  </a:cubicBezTo>
                  <a:cubicBezTo>
                    <a:pt x="1" y="19"/>
                    <a:pt x="0" y="18"/>
                    <a:pt x="0" y="17"/>
                  </a:cubicBezTo>
                  <a:cubicBezTo>
                    <a:pt x="0" y="9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10" name="Freeform 117">
              <a:extLst>
                <a:ext uri="{FF2B5EF4-FFF2-40B4-BE49-F238E27FC236}">
                  <a16:creationId xmlns:a16="http://schemas.microsoft.com/office/drawing/2014/main" id="{CE56EDEC-757E-4FC3-B6E2-AE51BB580FCA}"/>
                </a:ext>
              </a:extLst>
            </p:cNvPr>
            <p:cNvSpPr/>
            <p:nvPr/>
          </p:nvSpPr>
          <p:spPr bwMode="auto">
            <a:xfrm>
              <a:off x="5247849" y="1966233"/>
              <a:ext cx="88491" cy="35396"/>
            </a:xfrm>
            <a:custGeom>
              <a:avLst/>
              <a:gdLst>
                <a:gd name="T0" fmla="*/ 13 w 26"/>
                <a:gd name="T1" fmla="*/ 10 h 10"/>
                <a:gd name="T2" fmla="*/ 1 w 26"/>
                <a:gd name="T3" fmla="*/ 5 h 10"/>
                <a:gd name="T4" fmla="*/ 0 w 26"/>
                <a:gd name="T5" fmla="*/ 2 h 10"/>
                <a:gd name="T6" fmla="*/ 4 w 26"/>
                <a:gd name="T7" fmla="*/ 2 h 10"/>
                <a:gd name="T8" fmla="*/ 22 w 26"/>
                <a:gd name="T9" fmla="*/ 2 h 10"/>
                <a:gd name="T10" fmla="*/ 26 w 26"/>
                <a:gd name="T11" fmla="*/ 2 h 10"/>
                <a:gd name="T12" fmla="*/ 24 w 26"/>
                <a:gd name="T13" fmla="*/ 5 h 10"/>
                <a:gd name="T14" fmla="*/ 13 w 26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">
                  <a:moveTo>
                    <a:pt x="13" y="10"/>
                  </a:moveTo>
                  <a:cubicBezTo>
                    <a:pt x="8" y="10"/>
                    <a:pt x="4" y="8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0"/>
                    <a:pt x="2" y="1"/>
                    <a:pt x="4" y="2"/>
                  </a:cubicBezTo>
                  <a:cubicBezTo>
                    <a:pt x="9" y="7"/>
                    <a:pt x="16" y="7"/>
                    <a:pt x="22" y="2"/>
                  </a:cubicBezTo>
                  <a:cubicBezTo>
                    <a:pt x="23" y="2"/>
                    <a:pt x="24" y="2"/>
                    <a:pt x="26" y="2"/>
                  </a:cubicBezTo>
                  <a:cubicBezTo>
                    <a:pt x="25" y="3"/>
                    <a:pt x="25" y="5"/>
                    <a:pt x="24" y="5"/>
                  </a:cubicBezTo>
                  <a:cubicBezTo>
                    <a:pt x="21" y="8"/>
                    <a:pt x="17" y="10"/>
                    <a:pt x="1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11" name="Freeform 118">
              <a:extLst>
                <a:ext uri="{FF2B5EF4-FFF2-40B4-BE49-F238E27FC236}">
                  <a16:creationId xmlns:a16="http://schemas.microsoft.com/office/drawing/2014/main" id="{9D0C72AD-1AA0-4F0E-AB34-9E34ED461C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3374" y="2899812"/>
              <a:ext cx="121675" cy="126100"/>
            </a:xfrm>
            <a:custGeom>
              <a:avLst/>
              <a:gdLst>
                <a:gd name="T0" fmla="*/ 17 w 35"/>
                <a:gd name="T1" fmla="*/ 36 h 36"/>
                <a:gd name="T2" fmla="*/ 0 w 35"/>
                <a:gd name="T3" fmla="*/ 18 h 36"/>
                <a:gd name="T4" fmla="*/ 18 w 35"/>
                <a:gd name="T5" fmla="*/ 0 h 36"/>
                <a:gd name="T6" fmla="*/ 35 w 35"/>
                <a:gd name="T7" fmla="*/ 19 h 36"/>
                <a:gd name="T8" fmla="*/ 17 w 35"/>
                <a:gd name="T9" fmla="*/ 36 h 36"/>
                <a:gd name="T10" fmla="*/ 31 w 35"/>
                <a:gd name="T11" fmla="*/ 18 h 36"/>
                <a:gd name="T12" fmla="*/ 17 w 35"/>
                <a:gd name="T13" fmla="*/ 4 h 36"/>
                <a:gd name="T14" fmla="*/ 3 w 35"/>
                <a:gd name="T15" fmla="*/ 18 h 36"/>
                <a:gd name="T16" fmla="*/ 17 w 35"/>
                <a:gd name="T17" fmla="*/ 32 h 36"/>
                <a:gd name="T18" fmla="*/ 31 w 35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28" y="1"/>
                    <a:pt x="35" y="8"/>
                    <a:pt x="35" y="19"/>
                  </a:cubicBezTo>
                  <a:cubicBezTo>
                    <a:pt x="35" y="28"/>
                    <a:pt x="27" y="36"/>
                    <a:pt x="17" y="36"/>
                  </a:cubicBezTo>
                  <a:close/>
                  <a:moveTo>
                    <a:pt x="31" y="18"/>
                  </a:moveTo>
                  <a:cubicBezTo>
                    <a:pt x="31" y="11"/>
                    <a:pt x="25" y="4"/>
                    <a:pt x="17" y="4"/>
                  </a:cubicBezTo>
                  <a:cubicBezTo>
                    <a:pt x="10" y="4"/>
                    <a:pt x="3" y="10"/>
                    <a:pt x="3" y="18"/>
                  </a:cubicBezTo>
                  <a:cubicBezTo>
                    <a:pt x="3" y="25"/>
                    <a:pt x="10" y="32"/>
                    <a:pt x="17" y="32"/>
                  </a:cubicBezTo>
                  <a:cubicBezTo>
                    <a:pt x="25" y="32"/>
                    <a:pt x="31" y="26"/>
                    <a:pt x="3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12" name="Freeform 119">
              <a:extLst>
                <a:ext uri="{FF2B5EF4-FFF2-40B4-BE49-F238E27FC236}">
                  <a16:creationId xmlns:a16="http://schemas.microsoft.com/office/drawing/2014/main" id="{B22BC9AB-9325-48F7-ABC9-7E4ECEC5A1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1238" y="3045822"/>
              <a:ext cx="97340" cy="92915"/>
            </a:xfrm>
            <a:custGeom>
              <a:avLst/>
              <a:gdLst>
                <a:gd name="T0" fmla="*/ 14 w 28"/>
                <a:gd name="T1" fmla="*/ 27 h 27"/>
                <a:gd name="T2" fmla="*/ 0 w 28"/>
                <a:gd name="T3" fmla="*/ 14 h 27"/>
                <a:gd name="T4" fmla="*/ 13 w 28"/>
                <a:gd name="T5" fmla="*/ 0 h 27"/>
                <a:gd name="T6" fmla="*/ 27 w 28"/>
                <a:gd name="T7" fmla="*/ 13 h 27"/>
                <a:gd name="T8" fmla="*/ 14 w 28"/>
                <a:gd name="T9" fmla="*/ 27 h 27"/>
                <a:gd name="T10" fmla="*/ 14 w 28"/>
                <a:gd name="T11" fmla="*/ 24 h 27"/>
                <a:gd name="T12" fmla="*/ 24 w 28"/>
                <a:gd name="T13" fmla="*/ 14 h 27"/>
                <a:gd name="T14" fmla="*/ 14 w 28"/>
                <a:gd name="T15" fmla="*/ 4 h 27"/>
                <a:gd name="T16" fmla="*/ 4 w 28"/>
                <a:gd name="T17" fmla="*/ 14 h 27"/>
                <a:gd name="T18" fmla="*/ 14 w 28"/>
                <a:gd name="T1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14" y="27"/>
                  </a:move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8" y="21"/>
                    <a:pt x="22" y="27"/>
                    <a:pt x="14" y="27"/>
                  </a:cubicBezTo>
                  <a:close/>
                  <a:moveTo>
                    <a:pt x="14" y="24"/>
                  </a:moveTo>
                  <a:cubicBezTo>
                    <a:pt x="19" y="24"/>
                    <a:pt x="24" y="19"/>
                    <a:pt x="24" y="14"/>
                  </a:cubicBezTo>
                  <a:cubicBezTo>
                    <a:pt x="24" y="8"/>
                    <a:pt x="19" y="4"/>
                    <a:pt x="14" y="4"/>
                  </a:cubicBezTo>
                  <a:cubicBezTo>
                    <a:pt x="8" y="3"/>
                    <a:pt x="4" y="8"/>
                    <a:pt x="4" y="14"/>
                  </a:cubicBezTo>
                  <a:cubicBezTo>
                    <a:pt x="4" y="19"/>
                    <a:pt x="8" y="24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13" name="Freeform 120">
              <a:extLst>
                <a:ext uri="{FF2B5EF4-FFF2-40B4-BE49-F238E27FC236}">
                  <a16:creationId xmlns:a16="http://schemas.microsoft.com/office/drawing/2014/main" id="{F4D08B1B-2288-44E4-A910-F73C0C1281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8578" y="3200681"/>
              <a:ext cx="95128" cy="92915"/>
            </a:xfrm>
            <a:custGeom>
              <a:avLst/>
              <a:gdLst>
                <a:gd name="T0" fmla="*/ 14 w 28"/>
                <a:gd name="T1" fmla="*/ 0 h 27"/>
                <a:gd name="T2" fmla="*/ 28 w 28"/>
                <a:gd name="T3" fmla="*/ 13 h 27"/>
                <a:gd name="T4" fmla="*/ 14 w 28"/>
                <a:gd name="T5" fmla="*/ 27 h 27"/>
                <a:gd name="T6" fmla="*/ 0 w 28"/>
                <a:gd name="T7" fmla="*/ 13 h 27"/>
                <a:gd name="T8" fmla="*/ 14 w 28"/>
                <a:gd name="T9" fmla="*/ 0 h 27"/>
                <a:gd name="T10" fmla="*/ 14 w 28"/>
                <a:gd name="T11" fmla="*/ 3 h 27"/>
                <a:gd name="T12" fmla="*/ 4 w 28"/>
                <a:gd name="T13" fmla="*/ 13 h 27"/>
                <a:gd name="T14" fmla="*/ 14 w 28"/>
                <a:gd name="T15" fmla="*/ 23 h 27"/>
                <a:gd name="T16" fmla="*/ 24 w 28"/>
                <a:gd name="T17" fmla="*/ 13 h 27"/>
                <a:gd name="T18" fmla="*/ 14 w 28"/>
                <a:gd name="T1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14" y="0"/>
                  </a:moveTo>
                  <a:cubicBezTo>
                    <a:pt x="22" y="0"/>
                    <a:pt x="28" y="6"/>
                    <a:pt x="28" y="13"/>
                  </a:cubicBezTo>
                  <a:cubicBezTo>
                    <a:pt x="28" y="21"/>
                    <a:pt x="22" y="27"/>
                    <a:pt x="14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  <a:moveTo>
                    <a:pt x="14" y="3"/>
                  </a:moveTo>
                  <a:cubicBezTo>
                    <a:pt x="9" y="3"/>
                    <a:pt x="4" y="8"/>
                    <a:pt x="4" y="13"/>
                  </a:cubicBezTo>
                  <a:cubicBezTo>
                    <a:pt x="4" y="19"/>
                    <a:pt x="8" y="23"/>
                    <a:pt x="14" y="23"/>
                  </a:cubicBezTo>
                  <a:cubicBezTo>
                    <a:pt x="19" y="24"/>
                    <a:pt x="24" y="19"/>
                    <a:pt x="24" y="13"/>
                  </a:cubicBezTo>
                  <a:cubicBezTo>
                    <a:pt x="24" y="8"/>
                    <a:pt x="20" y="3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14" name="Freeform 121">
              <a:extLst>
                <a:ext uri="{FF2B5EF4-FFF2-40B4-BE49-F238E27FC236}">
                  <a16:creationId xmlns:a16="http://schemas.microsoft.com/office/drawing/2014/main" id="{9A66AA71-73E7-48BD-971E-307B653CFEAB}"/>
                </a:ext>
              </a:extLst>
            </p:cNvPr>
            <p:cNvSpPr/>
            <p:nvPr/>
          </p:nvSpPr>
          <p:spPr bwMode="auto">
            <a:xfrm>
              <a:off x="4754512" y="2935208"/>
              <a:ext cx="146010" cy="154859"/>
            </a:xfrm>
            <a:custGeom>
              <a:avLst/>
              <a:gdLst>
                <a:gd name="T0" fmla="*/ 2 w 42"/>
                <a:gd name="T1" fmla="*/ 0 h 45"/>
                <a:gd name="T2" fmla="*/ 5 w 42"/>
                <a:gd name="T3" fmla="*/ 2 h 45"/>
                <a:gd name="T4" fmla="*/ 41 w 42"/>
                <a:gd name="T5" fmla="*/ 42 h 45"/>
                <a:gd name="T6" fmla="*/ 41 w 42"/>
                <a:gd name="T7" fmla="*/ 45 h 45"/>
                <a:gd name="T8" fmla="*/ 38 w 42"/>
                <a:gd name="T9" fmla="*/ 43 h 45"/>
                <a:gd name="T10" fmla="*/ 3 w 42"/>
                <a:gd name="T11" fmla="*/ 5 h 45"/>
                <a:gd name="T12" fmla="*/ 0 w 42"/>
                <a:gd name="T13" fmla="*/ 3 h 45"/>
                <a:gd name="T14" fmla="*/ 0 w 42"/>
                <a:gd name="T15" fmla="*/ 1 h 45"/>
                <a:gd name="T16" fmla="*/ 2 w 42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5">
                  <a:moveTo>
                    <a:pt x="2" y="0"/>
                  </a:moveTo>
                  <a:cubicBezTo>
                    <a:pt x="3" y="0"/>
                    <a:pt x="4" y="1"/>
                    <a:pt x="5" y="2"/>
                  </a:cubicBezTo>
                  <a:cubicBezTo>
                    <a:pt x="21" y="12"/>
                    <a:pt x="33" y="25"/>
                    <a:pt x="41" y="42"/>
                  </a:cubicBezTo>
                  <a:cubicBezTo>
                    <a:pt x="42" y="43"/>
                    <a:pt x="41" y="44"/>
                    <a:pt x="41" y="45"/>
                  </a:cubicBezTo>
                  <a:cubicBezTo>
                    <a:pt x="40" y="45"/>
                    <a:pt x="39" y="44"/>
                    <a:pt x="38" y="43"/>
                  </a:cubicBezTo>
                  <a:cubicBezTo>
                    <a:pt x="30" y="28"/>
                    <a:pt x="18" y="15"/>
                    <a:pt x="3" y="5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15" name="Freeform 122">
              <a:extLst>
                <a:ext uri="{FF2B5EF4-FFF2-40B4-BE49-F238E27FC236}">
                  <a16:creationId xmlns:a16="http://schemas.microsoft.com/office/drawing/2014/main" id="{5EA38B0B-3646-4465-9529-AC9ADC332C70}"/>
                </a:ext>
              </a:extLst>
            </p:cNvPr>
            <p:cNvSpPr/>
            <p:nvPr/>
          </p:nvSpPr>
          <p:spPr bwMode="auto">
            <a:xfrm>
              <a:off x="4772210" y="3152011"/>
              <a:ext cx="86279" cy="159284"/>
            </a:xfrm>
            <a:custGeom>
              <a:avLst/>
              <a:gdLst>
                <a:gd name="T0" fmla="*/ 8 w 25"/>
                <a:gd name="T1" fmla="*/ 21 h 46"/>
                <a:gd name="T2" fmla="*/ 21 w 25"/>
                <a:gd name="T3" fmla="*/ 42 h 46"/>
                <a:gd name="T4" fmla="*/ 24 w 25"/>
                <a:gd name="T5" fmla="*/ 44 h 46"/>
                <a:gd name="T6" fmla="*/ 20 w 25"/>
                <a:gd name="T7" fmla="*/ 45 h 46"/>
                <a:gd name="T8" fmla="*/ 4 w 25"/>
                <a:gd name="T9" fmla="*/ 26 h 46"/>
                <a:gd name="T10" fmla="*/ 1 w 25"/>
                <a:gd name="T11" fmla="*/ 4 h 46"/>
                <a:gd name="T12" fmla="*/ 1 w 25"/>
                <a:gd name="T13" fmla="*/ 0 h 46"/>
                <a:gd name="T14" fmla="*/ 4 w 25"/>
                <a:gd name="T15" fmla="*/ 3 h 46"/>
                <a:gd name="T16" fmla="*/ 8 w 25"/>
                <a:gd name="T17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6">
                  <a:moveTo>
                    <a:pt x="8" y="21"/>
                  </a:moveTo>
                  <a:cubicBezTo>
                    <a:pt x="8" y="32"/>
                    <a:pt x="13" y="39"/>
                    <a:pt x="21" y="42"/>
                  </a:cubicBezTo>
                  <a:cubicBezTo>
                    <a:pt x="23" y="42"/>
                    <a:pt x="25" y="42"/>
                    <a:pt x="24" y="44"/>
                  </a:cubicBezTo>
                  <a:cubicBezTo>
                    <a:pt x="23" y="45"/>
                    <a:pt x="21" y="46"/>
                    <a:pt x="20" y="45"/>
                  </a:cubicBezTo>
                  <a:cubicBezTo>
                    <a:pt x="11" y="43"/>
                    <a:pt x="4" y="35"/>
                    <a:pt x="4" y="26"/>
                  </a:cubicBezTo>
                  <a:cubicBezTo>
                    <a:pt x="4" y="18"/>
                    <a:pt x="3" y="11"/>
                    <a:pt x="1" y="4"/>
                  </a:cubicBezTo>
                  <a:cubicBezTo>
                    <a:pt x="0" y="3"/>
                    <a:pt x="1" y="2"/>
                    <a:pt x="1" y="0"/>
                  </a:cubicBezTo>
                  <a:cubicBezTo>
                    <a:pt x="2" y="1"/>
                    <a:pt x="4" y="2"/>
                    <a:pt x="4" y="3"/>
                  </a:cubicBezTo>
                  <a:cubicBezTo>
                    <a:pt x="6" y="10"/>
                    <a:pt x="7" y="17"/>
                    <a:pt x="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16" name="Freeform 123">
              <a:extLst>
                <a:ext uri="{FF2B5EF4-FFF2-40B4-BE49-F238E27FC236}">
                  <a16:creationId xmlns:a16="http://schemas.microsoft.com/office/drawing/2014/main" id="{ECB56494-CE50-47F6-9241-8AECE42726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6021" y="2997152"/>
              <a:ext cx="68580" cy="68580"/>
            </a:xfrm>
            <a:custGeom>
              <a:avLst/>
              <a:gdLst>
                <a:gd name="T0" fmla="*/ 9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9 w 20"/>
                <a:gd name="T9" fmla="*/ 20 h 20"/>
                <a:gd name="T10" fmla="*/ 16 w 20"/>
                <a:gd name="T11" fmla="*/ 10 h 20"/>
                <a:gd name="T12" fmla="*/ 10 w 20"/>
                <a:gd name="T13" fmla="*/ 4 h 20"/>
                <a:gd name="T14" fmla="*/ 4 w 20"/>
                <a:gd name="T15" fmla="*/ 10 h 20"/>
                <a:gd name="T16" fmla="*/ 10 w 20"/>
                <a:gd name="T17" fmla="*/ 16 h 20"/>
                <a:gd name="T18" fmla="*/ 16 w 20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1"/>
                    <a:pt x="20" y="5"/>
                    <a:pt x="20" y="10"/>
                  </a:cubicBezTo>
                  <a:cubicBezTo>
                    <a:pt x="20" y="16"/>
                    <a:pt x="15" y="20"/>
                    <a:pt x="9" y="20"/>
                  </a:cubicBezTo>
                  <a:close/>
                  <a:moveTo>
                    <a:pt x="16" y="10"/>
                  </a:moveTo>
                  <a:cubicBezTo>
                    <a:pt x="16" y="7"/>
                    <a:pt x="13" y="4"/>
                    <a:pt x="10" y="4"/>
                  </a:cubicBezTo>
                  <a:cubicBezTo>
                    <a:pt x="6" y="4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17" name="Freeform 124">
              <a:extLst>
                <a:ext uri="{FF2B5EF4-FFF2-40B4-BE49-F238E27FC236}">
                  <a16:creationId xmlns:a16="http://schemas.microsoft.com/office/drawing/2014/main" id="{D9ACFD42-2358-43A4-A20A-5C304F5705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2658" y="2910873"/>
              <a:ext cx="68580" cy="6858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16 w 20"/>
                <a:gd name="T13" fmla="*/ 10 h 20"/>
                <a:gd name="T14" fmla="*/ 10 w 20"/>
                <a:gd name="T15" fmla="*/ 4 h 20"/>
                <a:gd name="T16" fmla="*/ 4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lose/>
                  <a:moveTo>
                    <a:pt x="10" y="16"/>
                  </a:move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18" name="Freeform 125">
              <a:extLst>
                <a:ext uri="{FF2B5EF4-FFF2-40B4-BE49-F238E27FC236}">
                  <a16:creationId xmlns:a16="http://schemas.microsoft.com/office/drawing/2014/main" id="{D2140DFF-6BF5-4FE8-81F2-EAB72CE40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1852" y="3103341"/>
              <a:ext cx="68580" cy="70793"/>
            </a:xfrm>
            <a:custGeom>
              <a:avLst/>
              <a:gdLst>
                <a:gd name="T0" fmla="*/ 0 w 20"/>
                <a:gd name="T1" fmla="*/ 10 h 20"/>
                <a:gd name="T2" fmla="*/ 10 w 20"/>
                <a:gd name="T3" fmla="*/ 0 h 20"/>
                <a:gd name="T4" fmla="*/ 20 w 20"/>
                <a:gd name="T5" fmla="*/ 11 h 20"/>
                <a:gd name="T6" fmla="*/ 10 w 20"/>
                <a:gd name="T7" fmla="*/ 20 h 20"/>
                <a:gd name="T8" fmla="*/ 0 w 20"/>
                <a:gd name="T9" fmla="*/ 10 h 20"/>
                <a:gd name="T10" fmla="*/ 4 w 20"/>
                <a:gd name="T11" fmla="*/ 10 h 20"/>
                <a:gd name="T12" fmla="*/ 10 w 20"/>
                <a:gd name="T13" fmla="*/ 16 h 20"/>
                <a:gd name="T14" fmla="*/ 16 w 20"/>
                <a:gd name="T15" fmla="*/ 11 h 20"/>
                <a:gd name="T16" fmla="*/ 11 w 20"/>
                <a:gd name="T17" fmla="*/ 4 h 20"/>
                <a:gd name="T18" fmla="*/ 4 w 20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6"/>
                    <a:pt x="15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lose/>
                  <a:moveTo>
                    <a:pt x="4" y="10"/>
                  </a:move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4"/>
                    <a:pt x="16" y="11"/>
                  </a:cubicBezTo>
                  <a:cubicBezTo>
                    <a:pt x="16" y="8"/>
                    <a:pt x="14" y="4"/>
                    <a:pt x="11" y="4"/>
                  </a:cubicBezTo>
                  <a:cubicBezTo>
                    <a:pt x="7" y="4"/>
                    <a:pt x="4" y="7"/>
                    <a:pt x="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19" name="Freeform 126">
              <a:extLst>
                <a:ext uri="{FF2B5EF4-FFF2-40B4-BE49-F238E27FC236}">
                  <a16:creationId xmlns:a16="http://schemas.microsoft.com/office/drawing/2014/main" id="{764D402F-76A2-4CE4-920E-4516F39FAEFD}"/>
                </a:ext>
              </a:extLst>
            </p:cNvPr>
            <p:cNvSpPr/>
            <p:nvPr/>
          </p:nvSpPr>
          <p:spPr bwMode="auto">
            <a:xfrm>
              <a:off x="4612926" y="2886538"/>
              <a:ext cx="61944" cy="24335"/>
            </a:xfrm>
            <a:custGeom>
              <a:avLst/>
              <a:gdLst>
                <a:gd name="T0" fmla="*/ 2 w 18"/>
                <a:gd name="T1" fmla="*/ 0 h 7"/>
                <a:gd name="T2" fmla="*/ 16 w 18"/>
                <a:gd name="T3" fmla="*/ 3 h 7"/>
                <a:gd name="T4" fmla="*/ 18 w 18"/>
                <a:gd name="T5" fmla="*/ 6 h 7"/>
                <a:gd name="T6" fmla="*/ 15 w 18"/>
                <a:gd name="T7" fmla="*/ 7 h 7"/>
                <a:gd name="T8" fmla="*/ 2 w 18"/>
                <a:gd name="T9" fmla="*/ 5 h 7"/>
                <a:gd name="T10" fmla="*/ 0 w 18"/>
                <a:gd name="T11" fmla="*/ 2 h 7"/>
                <a:gd name="T12" fmla="*/ 2 w 1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">
                  <a:moveTo>
                    <a:pt x="2" y="0"/>
                  </a:moveTo>
                  <a:cubicBezTo>
                    <a:pt x="7" y="1"/>
                    <a:pt x="12" y="2"/>
                    <a:pt x="16" y="3"/>
                  </a:cubicBezTo>
                  <a:cubicBezTo>
                    <a:pt x="17" y="3"/>
                    <a:pt x="18" y="5"/>
                    <a:pt x="18" y="6"/>
                  </a:cubicBezTo>
                  <a:cubicBezTo>
                    <a:pt x="17" y="6"/>
                    <a:pt x="16" y="7"/>
                    <a:pt x="15" y="7"/>
                  </a:cubicBezTo>
                  <a:cubicBezTo>
                    <a:pt x="11" y="6"/>
                    <a:pt x="7" y="6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20" name="Freeform 127">
              <a:extLst>
                <a:ext uri="{FF2B5EF4-FFF2-40B4-BE49-F238E27FC236}">
                  <a16:creationId xmlns:a16="http://schemas.microsoft.com/office/drawing/2014/main" id="{A1D94C8B-A51E-40C2-9DA1-52B949BF5D2B}"/>
                </a:ext>
              </a:extLst>
            </p:cNvPr>
            <p:cNvSpPr/>
            <p:nvPr/>
          </p:nvSpPr>
          <p:spPr bwMode="auto">
            <a:xfrm>
              <a:off x="4610714" y="3025911"/>
              <a:ext cx="39821" cy="19910"/>
            </a:xfrm>
            <a:custGeom>
              <a:avLst/>
              <a:gdLst>
                <a:gd name="T0" fmla="*/ 2 w 12"/>
                <a:gd name="T1" fmla="*/ 0 h 6"/>
                <a:gd name="T2" fmla="*/ 10 w 12"/>
                <a:gd name="T3" fmla="*/ 2 h 6"/>
                <a:gd name="T4" fmla="*/ 12 w 12"/>
                <a:gd name="T5" fmla="*/ 5 h 6"/>
                <a:gd name="T6" fmla="*/ 9 w 12"/>
                <a:gd name="T7" fmla="*/ 6 h 6"/>
                <a:gd name="T8" fmla="*/ 2 w 12"/>
                <a:gd name="T9" fmla="*/ 4 h 6"/>
                <a:gd name="T10" fmla="*/ 0 w 12"/>
                <a:gd name="T11" fmla="*/ 2 h 6"/>
                <a:gd name="T12" fmla="*/ 2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2" y="0"/>
                  </a:moveTo>
                  <a:cubicBezTo>
                    <a:pt x="5" y="1"/>
                    <a:pt x="8" y="2"/>
                    <a:pt x="10" y="2"/>
                  </a:cubicBezTo>
                  <a:cubicBezTo>
                    <a:pt x="11" y="3"/>
                    <a:pt x="11" y="4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7" y="6"/>
                    <a:pt x="4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21" name="Freeform 128">
              <a:extLst>
                <a:ext uri="{FF2B5EF4-FFF2-40B4-BE49-F238E27FC236}">
                  <a16:creationId xmlns:a16="http://schemas.microsoft.com/office/drawing/2014/main" id="{16EE22FC-F5B7-45C6-9E1E-CA32E71564C6}"/>
                </a:ext>
              </a:extLst>
            </p:cNvPr>
            <p:cNvSpPr/>
            <p:nvPr/>
          </p:nvSpPr>
          <p:spPr bwMode="auto">
            <a:xfrm>
              <a:off x="4913795" y="3174134"/>
              <a:ext cx="19910" cy="24335"/>
            </a:xfrm>
            <a:custGeom>
              <a:avLst/>
              <a:gdLst>
                <a:gd name="T0" fmla="*/ 0 w 6"/>
                <a:gd name="T1" fmla="*/ 2 h 7"/>
                <a:gd name="T2" fmla="*/ 3 w 6"/>
                <a:gd name="T3" fmla="*/ 0 h 7"/>
                <a:gd name="T4" fmla="*/ 5 w 6"/>
                <a:gd name="T5" fmla="*/ 5 h 7"/>
                <a:gd name="T6" fmla="*/ 4 w 6"/>
                <a:gd name="T7" fmla="*/ 7 h 7"/>
                <a:gd name="T8" fmla="*/ 0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6" y="0"/>
                    <a:pt x="5" y="3"/>
                    <a:pt x="5" y="5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3" y="6"/>
                    <a:pt x="2" y="4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22" name="Freeform 129">
              <a:extLst>
                <a:ext uri="{FF2B5EF4-FFF2-40B4-BE49-F238E27FC236}">
                  <a16:creationId xmlns:a16="http://schemas.microsoft.com/office/drawing/2014/main" id="{9A7102E9-4651-4159-ACF2-2781BE64866E}"/>
                </a:ext>
              </a:extLst>
            </p:cNvPr>
            <p:cNvSpPr/>
            <p:nvPr/>
          </p:nvSpPr>
          <p:spPr bwMode="auto">
            <a:xfrm>
              <a:off x="3670498" y="2658674"/>
              <a:ext cx="360600" cy="404846"/>
            </a:xfrm>
            <a:custGeom>
              <a:avLst/>
              <a:gdLst>
                <a:gd name="T0" fmla="*/ 99 w 105"/>
                <a:gd name="T1" fmla="*/ 69 h 117"/>
                <a:gd name="T2" fmla="*/ 81 w 105"/>
                <a:gd name="T3" fmla="*/ 24 h 117"/>
                <a:gd name="T4" fmla="*/ 54 w 105"/>
                <a:gd name="T5" fmla="*/ 5 h 117"/>
                <a:gd name="T6" fmla="*/ 53 w 105"/>
                <a:gd name="T7" fmla="*/ 4 h 117"/>
                <a:gd name="T8" fmla="*/ 51 w 105"/>
                <a:gd name="T9" fmla="*/ 1 h 117"/>
                <a:gd name="T10" fmla="*/ 55 w 105"/>
                <a:gd name="T11" fmla="*/ 1 h 117"/>
                <a:gd name="T12" fmla="*/ 64 w 105"/>
                <a:gd name="T13" fmla="*/ 5 h 117"/>
                <a:gd name="T14" fmla="*/ 101 w 105"/>
                <a:gd name="T15" fmla="*/ 50 h 117"/>
                <a:gd name="T16" fmla="*/ 91 w 105"/>
                <a:gd name="T17" fmla="*/ 98 h 117"/>
                <a:gd name="T18" fmla="*/ 59 w 105"/>
                <a:gd name="T19" fmla="*/ 115 h 117"/>
                <a:gd name="T20" fmla="*/ 34 w 105"/>
                <a:gd name="T21" fmla="*/ 106 h 117"/>
                <a:gd name="T22" fmla="*/ 26 w 105"/>
                <a:gd name="T23" fmla="*/ 93 h 117"/>
                <a:gd name="T24" fmla="*/ 7 w 105"/>
                <a:gd name="T25" fmla="*/ 67 h 117"/>
                <a:gd name="T26" fmla="*/ 2 w 105"/>
                <a:gd name="T27" fmla="*/ 62 h 117"/>
                <a:gd name="T28" fmla="*/ 0 w 105"/>
                <a:gd name="T29" fmla="*/ 59 h 117"/>
                <a:gd name="T30" fmla="*/ 4 w 105"/>
                <a:gd name="T31" fmla="*/ 59 h 117"/>
                <a:gd name="T32" fmla="*/ 24 w 105"/>
                <a:gd name="T33" fmla="*/ 82 h 117"/>
                <a:gd name="T34" fmla="*/ 34 w 105"/>
                <a:gd name="T35" fmla="*/ 98 h 117"/>
                <a:gd name="T36" fmla="*/ 63 w 105"/>
                <a:gd name="T37" fmla="*/ 110 h 117"/>
                <a:gd name="T38" fmla="*/ 98 w 105"/>
                <a:gd name="T39" fmla="*/ 74 h 117"/>
                <a:gd name="T40" fmla="*/ 99 w 105"/>
                <a:gd name="T41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17">
                  <a:moveTo>
                    <a:pt x="99" y="69"/>
                  </a:moveTo>
                  <a:cubicBezTo>
                    <a:pt x="99" y="51"/>
                    <a:pt x="94" y="36"/>
                    <a:pt x="81" y="24"/>
                  </a:cubicBezTo>
                  <a:cubicBezTo>
                    <a:pt x="74" y="16"/>
                    <a:pt x="65" y="10"/>
                    <a:pt x="54" y="5"/>
                  </a:cubicBezTo>
                  <a:cubicBezTo>
                    <a:pt x="54" y="4"/>
                    <a:pt x="53" y="4"/>
                    <a:pt x="53" y="4"/>
                  </a:cubicBezTo>
                  <a:cubicBezTo>
                    <a:pt x="52" y="3"/>
                    <a:pt x="52" y="2"/>
                    <a:pt x="51" y="1"/>
                  </a:cubicBezTo>
                  <a:cubicBezTo>
                    <a:pt x="52" y="1"/>
                    <a:pt x="54" y="0"/>
                    <a:pt x="55" y="1"/>
                  </a:cubicBezTo>
                  <a:cubicBezTo>
                    <a:pt x="58" y="2"/>
                    <a:pt x="61" y="3"/>
                    <a:pt x="64" y="5"/>
                  </a:cubicBezTo>
                  <a:cubicBezTo>
                    <a:pt x="81" y="16"/>
                    <a:pt x="95" y="29"/>
                    <a:pt x="101" y="50"/>
                  </a:cubicBezTo>
                  <a:cubicBezTo>
                    <a:pt x="105" y="68"/>
                    <a:pt x="103" y="84"/>
                    <a:pt x="91" y="98"/>
                  </a:cubicBezTo>
                  <a:cubicBezTo>
                    <a:pt x="83" y="108"/>
                    <a:pt x="71" y="113"/>
                    <a:pt x="59" y="115"/>
                  </a:cubicBezTo>
                  <a:cubicBezTo>
                    <a:pt x="49" y="117"/>
                    <a:pt x="40" y="114"/>
                    <a:pt x="34" y="106"/>
                  </a:cubicBezTo>
                  <a:cubicBezTo>
                    <a:pt x="31" y="102"/>
                    <a:pt x="29" y="98"/>
                    <a:pt x="26" y="93"/>
                  </a:cubicBezTo>
                  <a:cubicBezTo>
                    <a:pt x="21" y="84"/>
                    <a:pt x="15" y="75"/>
                    <a:pt x="7" y="67"/>
                  </a:cubicBezTo>
                  <a:cubicBezTo>
                    <a:pt x="5" y="65"/>
                    <a:pt x="3" y="64"/>
                    <a:pt x="2" y="62"/>
                  </a:cubicBezTo>
                  <a:cubicBezTo>
                    <a:pt x="1" y="61"/>
                    <a:pt x="0" y="59"/>
                    <a:pt x="0" y="59"/>
                  </a:cubicBezTo>
                  <a:cubicBezTo>
                    <a:pt x="2" y="57"/>
                    <a:pt x="3" y="58"/>
                    <a:pt x="4" y="59"/>
                  </a:cubicBezTo>
                  <a:cubicBezTo>
                    <a:pt x="13" y="65"/>
                    <a:pt x="19" y="74"/>
                    <a:pt x="24" y="82"/>
                  </a:cubicBezTo>
                  <a:cubicBezTo>
                    <a:pt x="27" y="88"/>
                    <a:pt x="31" y="93"/>
                    <a:pt x="34" y="98"/>
                  </a:cubicBezTo>
                  <a:cubicBezTo>
                    <a:pt x="42" y="111"/>
                    <a:pt x="48" y="114"/>
                    <a:pt x="63" y="110"/>
                  </a:cubicBezTo>
                  <a:cubicBezTo>
                    <a:pt x="82" y="106"/>
                    <a:pt x="94" y="94"/>
                    <a:pt x="98" y="74"/>
                  </a:cubicBezTo>
                  <a:cubicBezTo>
                    <a:pt x="98" y="72"/>
                    <a:pt x="98" y="71"/>
                    <a:pt x="99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23" name="Freeform 130">
              <a:extLst>
                <a:ext uri="{FF2B5EF4-FFF2-40B4-BE49-F238E27FC236}">
                  <a16:creationId xmlns:a16="http://schemas.microsoft.com/office/drawing/2014/main" id="{03B403E2-0037-42E6-B33B-362A75B8F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0767" y="2612216"/>
              <a:ext cx="221227" cy="241138"/>
            </a:xfrm>
            <a:custGeom>
              <a:avLst/>
              <a:gdLst>
                <a:gd name="T0" fmla="*/ 0 w 64"/>
                <a:gd name="T1" fmla="*/ 52 h 70"/>
                <a:gd name="T2" fmla="*/ 56 w 64"/>
                <a:gd name="T3" fmla="*/ 7 h 70"/>
                <a:gd name="T4" fmla="*/ 64 w 64"/>
                <a:gd name="T5" fmla="*/ 17 h 70"/>
                <a:gd name="T6" fmla="*/ 55 w 64"/>
                <a:gd name="T7" fmla="*/ 26 h 70"/>
                <a:gd name="T8" fmla="*/ 21 w 64"/>
                <a:gd name="T9" fmla="*/ 61 h 70"/>
                <a:gd name="T10" fmla="*/ 11 w 64"/>
                <a:gd name="T11" fmla="*/ 70 h 70"/>
                <a:gd name="T12" fmla="*/ 2 w 64"/>
                <a:gd name="T13" fmla="*/ 62 h 70"/>
                <a:gd name="T14" fmla="*/ 0 w 64"/>
                <a:gd name="T15" fmla="*/ 52 h 70"/>
                <a:gd name="T16" fmla="*/ 4 w 64"/>
                <a:gd name="T17" fmla="*/ 52 h 70"/>
                <a:gd name="T18" fmla="*/ 6 w 64"/>
                <a:gd name="T19" fmla="*/ 62 h 70"/>
                <a:gd name="T20" fmla="*/ 10 w 64"/>
                <a:gd name="T21" fmla="*/ 66 h 70"/>
                <a:gd name="T22" fmla="*/ 16 w 64"/>
                <a:gd name="T23" fmla="*/ 62 h 70"/>
                <a:gd name="T24" fmla="*/ 17 w 64"/>
                <a:gd name="T25" fmla="*/ 59 h 70"/>
                <a:gd name="T26" fmla="*/ 46 w 64"/>
                <a:gd name="T27" fmla="*/ 25 h 70"/>
                <a:gd name="T28" fmla="*/ 56 w 64"/>
                <a:gd name="T29" fmla="*/ 22 h 70"/>
                <a:gd name="T30" fmla="*/ 60 w 64"/>
                <a:gd name="T31" fmla="*/ 16 h 70"/>
                <a:gd name="T32" fmla="*/ 55 w 64"/>
                <a:gd name="T33" fmla="*/ 11 h 70"/>
                <a:gd name="T34" fmla="*/ 40 w 64"/>
                <a:gd name="T35" fmla="*/ 11 h 70"/>
                <a:gd name="T36" fmla="*/ 4 w 64"/>
                <a:gd name="T37" fmla="*/ 5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70">
                  <a:moveTo>
                    <a:pt x="0" y="52"/>
                  </a:moveTo>
                  <a:cubicBezTo>
                    <a:pt x="0" y="22"/>
                    <a:pt x="28" y="0"/>
                    <a:pt x="56" y="7"/>
                  </a:cubicBezTo>
                  <a:cubicBezTo>
                    <a:pt x="62" y="9"/>
                    <a:pt x="64" y="12"/>
                    <a:pt x="64" y="17"/>
                  </a:cubicBezTo>
                  <a:cubicBezTo>
                    <a:pt x="64" y="22"/>
                    <a:pt x="60" y="26"/>
                    <a:pt x="55" y="26"/>
                  </a:cubicBezTo>
                  <a:cubicBezTo>
                    <a:pt x="38" y="29"/>
                    <a:pt x="24" y="44"/>
                    <a:pt x="21" y="61"/>
                  </a:cubicBezTo>
                  <a:cubicBezTo>
                    <a:pt x="20" y="66"/>
                    <a:pt x="16" y="70"/>
                    <a:pt x="11" y="70"/>
                  </a:cubicBezTo>
                  <a:cubicBezTo>
                    <a:pt x="6" y="70"/>
                    <a:pt x="3" y="67"/>
                    <a:pt x="2" y="62"/>
                  </a:cubicBezTo>
                  <a:cubicBezTo>
                    <a:pt x="1" y="58"/>
                    <a:pt x="1" y="55"/>
                    <a:pt x="0" y="52"/>
                  </a:cubicBezTo>
                  <a:close/>
                  <a:moveTo>
                    <a:pt x="4" y="52"/>
                  </a:moveTo>
                  <a:cubicBezTo>
                    <a:pt x="5" y="55"/>
                    <a:pt x="5" y="59"/>
                    <a:pt x="6" y="62"/>
                  </a:cubicBezTo>
                  <a:cubicBezTo>
                    <a:pt x="6" y="64"/>
                    <a:pt x="9" y="66"/>
                    <a:pt x="10" y="66"/>
                  </a:cubicBezTo>
                  <a:cubicBezTo>
                    <a:pt x="12" y="66"/>
                    <a:pt x="14" y="64"/>
                    <a:pt x="16" y="62"/>
                  </a:cubicBezTo>
                  <a:cubicBezTo>
                    <a:pt x="17" y="62"/>
                    <a:pt x="17" y="60"/>
                    <a:pt x="17" y="59"/>
                  </a:cubicBezTo>
                  <a:cubicBezTo>
                    <a:pt x="21" y="43"/>
                    <a:pt x="30" y="31"/>
                    <a:pt x="46" y="25"/>
                  </a:cubicBezTo>
                  <a:cubicBezTo>
                    <a:pt x="50" y="24"/>
                    <a:pt x="53" y="23"/>
                    <a:pt x="56" y="22"/>
                  </a:cubicBezTo>
                  <a:cubicBezTo>
                    <a:pt x="59" y="21"/>
                    <a:pt x="60" y="19"/>
                    <a:pt x="60" y="16"/>
                  </a:cubicBezTo>
                  <a:cubicBezTo>
                    <a:pt x="60" y="14"/>
                    <a:pt x="58" y="12"/>
                    <a:pt x="55" y="11"/>
                  </a:cubicBezTo>
                  <a:cubicBezTo>
                    <a:pt x="50" y="11"/>
                    <a:pt x="45" y="10"/>
                    <a:pt x="40" y="11"/>
                  </a:cubicBezTo>
                  <a:cubicBezTo>
                    <a:pt x="19" y="13"/>
                    <a:pt x="4" y="31"/>
                    <a:pt x="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24" name="Freeform 131">
              <a:extLst>
                <a:ext uri="{FF2B5EF4-FFF2-40B4-BE49-F238E27FC236}">
                  <a16:creationId xmlns:a16="http://schemas.microsoft.com/office/drawing/2014/main" id="{8708C716-5EC5-42F1-ABF2-F9BE356EDB3B}"/>
                </a:ext>
              </a:extLst>
            </p:cNvPr>
            <p:cNvSpPr/>
            <p:nvPr/>
          </p:nvSpPr>
          <p:spPr bwMode="auto">
            <a:xfrm>
              <a:off x="4464704" y="1866681"/>
              <a:ext cx="373874" cy="360600"/>
            </a:xfrm>
            <a:custGeom>
              <a:avLst/>
              <a:gdLst>
                <a:gd name="T0" fmla="*/ 80 w 108"/>
                <a:gd name="T1" fmla="*/ 11 h 105"/>
                <a:gd name="T2" fmla="*/ 90 w 108"/>
                <a:gd name="T3" fmla="*/ 20 h 105"/>
                <a:gd name="T4" fmla="*/ 75 w 108"/>
                <a:gd name="T5" fmla="*/ 94 h 105"/>
                <a:gd name="T6" fmla="*/ 32 w 108"/>
                <a:gd name="T7" fmla="*/ 99 h 105"/>
                <a:gd name="T8" fmla="*/ 2 w 108"/>
                <a:gd name="T9" fmla="*/ 58 h 105"/>
                <a:gd name="T10" fmla="*/ 25 w 108"/>
                <a:gd name="T11" fmla="*/ 12 h 105"/>
                <a:gd name="T12" fmla="*/ 76 w 108"/>
                <a:gd name="T13" fmla="*/ 8 h 105"/>
                <a:gd name="T14" fmla="*/ 80 w 108"/>
                <a:gd name="T15" fmla="*/ 11 h 105"/>
                <a:gd name="T16" fmla="*/ 80 w 108"/>
                <a:gd name="T17" fmla="*/ 15 h 105"/>
                <a:gd name="T18" fmla="*/ 74 w 108"/>
                <a:gd name="T19" fmla="*/ 11 h 105"/>
                <a:gd name="T20" fmla="*/ 27 w 108"/>
                <a:gd name="T21" fmla="*/ 15 h 105"/>
                <a:gd name="T22" fmla="*/ 5 w 108"/>
                <a:gd name="T23" fmla="*/ 59 h 105"/>
                <a:gd name="T24" fmla="*/ 37 w 108"/>
                <a:gd name="T25" fmla="*/ 97 h 105"/>
                <a:gd name="T26" fmla="*/ 79 w 108"/>
                <a:gd name="T27" fmla="*/ 86 h 105"/>
                <a:gd name="T28" fmla="*/ 96 w 108"/>
                <a:gd name="T29" fmla="*/ 48 h 105"/>
                <a:gd name="T30" fmla="*/ 84 w 108"/>
                <a:gd name="T31" fmla="*/ 18 h 105"/>
                <a:gd name="T32" fmla="*/ 84 w 108"/>
                <a:gd name="T33" fmla="*/ 16 h 105"/>
                <a:gd name="T34" fmla="*/ 80 w 108"/>
                <a:gd name="T35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5">
                  <a:moveTo>
                    <a:pt x="80" y="11"/>
                  </a:moveTo>
                  <a:cubicBezTo>
                    <a:pt x="84" y="14"/>
                    <a:pt x="87" y="16"/>
                    <a:pt x="90" y="20"/>
                  </a:cubicBezTo>
                  <a:cubicBezTo>
                    <a:pt x="108" y="44"/>
                    <a:pt x="103" y="76"/>
                    <a:pt x="75" y="94"/>
                  </a:cubicBezTo>
                  <a:cubicBezTo>
                    <a:pt x="62" y="103"/>
                    <a:pt x="47" y="105"/>
                    <a:pt x="32" y="99"/>
                  </a:cubicBezTo>
                  <a:cubicBezTo>
                    <a:pt x="12" y="93"/>
                    <a:pt x="3" y="78"/>
                    <a:pt x="2" y="58"/>
                  </a:cubicBezTo>
                  <a:cubicBezTo>
                    <a:pt x="0" y="38"/>
                    <a:pt x="9" y="23"/>
                    <a:pt x="25" y="12"/>
                  </a:cubicBezTo>
                  <a:cubicBezTo>
                    <a:pt x="41" y="1"/>
                    <a:pt x="59" y="0"/>
                    <a:pt x="76" y="8"/>
                  </a:cubicBezTo>
                  <a:cubicBezTo>
                    <a:pt x="77" y="9"/>
                    <a:pt x="79" y="10"/>
                    <a:pt x="80" y="11"/>
                  </a:cubicBezTo>
                  <a:cubicBezTo>
                    <a:pt x="80" y="12"/>
                    <a:pt x="80" y="14"/>
                    <a:pt x="80" y="15"/>
                  </a:cubicBezTo>
                  <a:cubicBezTo>
                    <a:pt x="78" y="14"/>
                    <a:pt x="76" y="12"/>
                    <a:pt x="74" y="11"/>
                  </a:cubicBezTo>
                  <a:cubicBezTo>
                    <a:pt x="57" y="4"/>
                    <a:pt x="41" y="5"/>
                    <a:pt x="27" y="15"/>
                  </a:cubicBezTo>
                  <a:cubicBezTo>
                    <a:pt x="12" y="26"/>
                    <a:pt x="3" y="40"/>
                    <a:pt x="5" y="59"/>
                  </a:cubicBezTo>
                  <a:cubicBezTo>
                    <a:pt x="7" y="79"/>
                    <a:pt x="19" y="93"/>
                    <a:pt x="37" y="97"/>
                  </a:cubicBezTo>
                  <a:cubicBezTo>
                    <a:pt x="53" y="101"/>
                    <a:pt x="67" y="97"/>
                    <a:pt x="79" y="86"/>
                  </a:cubicBezTo>
                  <a:cubicBezTo>
                    <a:pt x="91" y="76"/>
                    <a:pt x="97" y="64"/>
                    <a:pt x="96" y="48"/>
                  </a:cubicBezTo>
                  <a:cubicBezTo>
                    <a:pt x="95" y="37"/>
                    <a:pt x="91" y="27"/>
                    <a:pt x="84" y="18"/>
                  </a:cubicBezTo>
                  <a:cubicBezTo>
                    <a:pt x="86" y="18"/>
                    <a:pt x="86" y="18"/>
                    <a:pt x="84" y="16"/>
                  </a:cubicBezTo>
                  <a:cubicBezTo>
                    <a:pt x="83" y="15"/>
                    <a:pt x="82" y="13"/>
                    <a:pt x="8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25" name="Freeform 132">
              <a:extLst>
                <a:ext uri="{FF2B5EF4-FFF2-40B4-BE49-F238E27FC236}">
                  <a16:creationId xmlns:a16="http://schemas.microsoft.com/office/drawing/2014/main" id="{331C9CF4-6241-436A-895F-7FF0B7993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5497" y="3632074"/>
              <a:ext cx="126100" cy="123887"/>
            </a:xfrm>
            <a:custGeom>
              <a:avLst/>
              <a:gdLst>
                <a:gd name="T0" fmla="*/ 25 w 37"/>
                <a:gd name="T1" fmla="*/ 36 h 36"/>
                <a:gd name="T2" fmla="*/ 1 w 37"/>
                <a:gd name="T3" fmla="*/ 11 h 36"/>
                <a:gd name="T4" fmla="*/ 10 w 37"/>
                <a:gd name="T5" fmla="*/ 1 h 36"/>
                <a:gd name="T6" fmla="*/ 20 w 37"/>
                <a:gd name="T7" fmla="*/ 10 h 36"/>
                <a:gd name="T8" fmla="*/ 27 w 37"/>
                <a:gd name="T9" fmla="*/ 16 h 36"/>
                <a:gd name="T10" fmla="*/ 36 w 37"/>
                <a:gd name="T11" fmla="*/ 27 h 36"/>
                <a:gd name="T12" fmla="*/ 25 w 37"/>
                <a:gd name="T13" fmla="*/ 36 h 36"/>
                <a:gd name="T14" fmla="*/ 26 w 37"/>
                <a:gd name="T15" fmla="*/ 32 h 36"/>
                <a:gd name="T16" fmla="*/ 32 w 37"/>
                <a:gd name="T17" fmla="*/ 27 h 36"/>
                <a:gd name="T18" fmla="*/ 27 w 37"/>
                <a:gd name="T19" fmla="*/ 20 h 36"/>
                <a:gd name="T20" fmla="*/ 16 w 37"/>
                <a:gd name="T21" fmla="*/ 10 h 36"/>
                <a:gd name="T22" fmla="*/ 10 w 37"/>
                <a:gd name="T23" fmla="*/ 4 h 36"/>
                <a:gd name="T24" fmla="*/ 5 w 37"/>
                <a:gd name="T25" fmla="*/ 11 h 36"/>
                <a:gd name="T26" fmla="*/ 26 w 37"/>
                <a:gd name="T2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6">
                  <a:moveTo>
                    <a:pt x="25" y="36"/>
                  </a:moveTo>
                  <a:cubicBezTo>
                    <a:pt x="12" y="36"/>
                    <a:pt x="1" y="25"/>
                    <a:pt x="1" y="11"/>
                  </a:cubicBezTo>
                  <a:cubicBezTo>
                    <a:pt x="0" y="6"/>
                    <a:pt x="5" y="1"/>
                    <a:pt x="10" y="1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1" y="14"/>
                    <a:pt x="22" y="16"/>
                    <a:pt x="27" y="16"/>
                  </a:cubicBezTo>
                  <a:cubicBezTo>
                    <a:pt x="33" y="17"/>
                    <a:pt x="37" y="21"/>
                    <a:pt x="36" y="27"/>
                  </a:cubicBezTo>
                  <a:cubicBezTo>
                    <a:pt x="36" y="33"/>
                    <a:pt x="32" y="36"/>
                    <a:pt x="25" y="36"/>
                  </a:cubicBezTo>
                  <a:close/>
                  <a:moveTo>
                    <a:pt x="26" y="32"/>
                  </a:moveTo>
                  <a:cubicBezTo>
                    <a:pt x="29" y="32"/>
                    <a:pt x="32" y="30"/>
                    <a:pt x="32" y="27"/>
                  </a:cubicBezTo>
                  <a:cubicBezTo>
                    <a:pt x="33" y="23"/>
                    <a:pt x="30" y="21"/>
                    <a:pt x="27" y="20"/>
                  </a:cubicBezTo>
                  <a:cubicBezTo>
                    <a:pt x="20" y="19"/>
                    <a:pt x="17" y="17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5"/>
                    <a:pt x="5" y="8"/>
                    <a:pt x="5" y="11"/>
                  </a:cubicBezTo>
                  <a:cubicBezTo>
                    <a:pt x="5" y="22"/>
                    <a:pt x="14" y="32"/>
                    <a:pt x="2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26" name="Freeform 133">
              <a:extLst>
                <a:ext uri="{FF2B5EF4-FFF2-40B4-BE49-F238E27FC236}">
                  <a16:creationId xmlns:a16="http://schemas.microsoft.com/office/drawing/2014/main" id="{962EE549-DAE6-4068-8212-AE067643FD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5716" y="3651984"/>
              <a:ext cx="119463" cy="123887"/>
            </a:xfrm>
            <a:custGeom>
              <a:avLst/>
              <a:gdLst>
                <a:gd name="T0" fmla="*/ 35 w 35"/>
                <a:gd name="T1" fmla="*/ 18 h 36"/>
                <a:gd name="T2" fmla="*/ 18 w 35"/>
                <a:gd name="T3" fmla="*/ 36 h 36"/>
                <a:gd name="T4" fmla="*/ 0 w 35"/>
                <a:gd name="T5" fmla="*/ 18 h 36"/>
                <a:gd name="T6" fmla="*/ 18 w 35"/>
                <a:gd name="T7" fmla="*/ 1 h 36"/>
                <a:gd name="T8" fmla="*/ 35 w 35"/>
                <a:gd name="T9" fmla="*/ 18 h 36"/>
                <a:gd name="T10" fmla="*/ 32 w 35"/>
                <a:gd name="T11" fmla="*/ 18 h 36"/>
                <a:gd name="T12" fmla="*/ 18 w 35"/>
                <a:gd name="T13" fmla="*/ 4 h 36"/>
                <a:gd name="T14" fmla="*/ 4 w 35"/>
                <a:gd name="T15" fmla="*/ 18 h 36"/>
                <a:gd name="T16" fmla="*/ 18 w 35"/>
                <a:gd name="T17" fmla="*/ 32 h 36"/>
                <a:gd name="T18" fmla="*/ 32 w 35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35" y="18"/>
                  </a:moveTo>
                  <a:cubicBezTo>
                    <a:pt x="35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1"/>
                  </a:cubicBezTo>
                  <a:cubicBezTo>
                    <a:pt x="28" y="1"/>
                    <a:pt x="35" y="9"/>
                    <a:pt x="35" y="18"/>
                  </a:cubicBezTo>
                  <a:close/>
                  <a:moveTo>
                    <a:pt x="32" y="18"/>
                  </a:moveTo>
                  <a:cubicBezTo>
                    <a:pt x="32" y="11"/>
                    <a:pt x="26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cubicBezTo>
                    <a:pt x="4" y="26"/>
                    <a:pt x="10" y="32"/>
                    <a:pt x="18" y="32"/>
                  </a:cubicBezTo>
                  <a:cubicBezTo>
                    <a:pt x="25" y="32"/>
                    <a:pt x="32" y="26"/>
                    <a:pt x="3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27" name="Freeform 134">
              <a:extLst>
                <a:ext uri="{FF2B5EF4-FFF2-40B4-BE49-F238E27FC236}">
                  <a16:creationId xmlns:a16="http://schemas.microsoft.com/office/drawing/2014/main" id="{960DBC52-AF37-47B1-B414-5FF657D56A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2518" y="3736051"/>
              <a:ext cx="97340" cy="95128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24 h 28"/>
                <a:gd name="T12" fmla="*/ 24 w 28"/>
                <a:gd name="T13" fmla="*/ 14 h 28"/>
                <a:gd name="T14" fmla="*/ 14 w 28"/>
                <a:gd name="T15" fmla="*/ 4 h 28"/>
                <a:gd name="T16" fmla="*/ 4 w 28"/>
                <a:gd name="T17" fmla="*/ 14 h 28"/>
                <a:gd name="T18" fmla="*/ 14 w 28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24"/>
                  </a:moveTo>
                  <a:cubicBezTo>
                    <a:pt x="20" y="24"/>
                    <a:pt x="24" y="20"/>
                    <a:pt x="24" y="14"/>
                  </a:cubicBezTo>
                  <a:cubicBezTo>
                    <a:pt x="24" y="9"/>
                    <a:pt x="20" y="4"/>
                    <a:pt x="14" y="4"/>
                  </a:cubicBezTo>
                  <a:cubicBezTo>
                    <a:pt x="9" y="4"/>
                    <a:pt x="4" y="9"/>
                    <a:pt x="4" y="14"/>
                  </a:cubicBezTo>
                  <a:cubicBezTo>
                    <a:pt x="4" y="19"/>
                    <a:pt x="9" y="24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28" name="Freeform 135">
              <a:extLst>
                <a:ext uri="{FF2B5EF4-FFF2-40B4-BE49-F238E27FC236}">
                  <a16:creationId xmlns:a16="http://schemas.microsoft.com/office/drawing/2014/main" id="{4FCC861E-3A3F-425A-8178-0636BAA3E2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2518" y="3601102"/>
              <a:ext cx="97340" cy="92915"/>
            </a:xfrm>
            <a:custGeom>
              <a:avLst/>
              <a:gdLst>
                <a:gd name="T0" fmla="*/ 28 w 28"/>
                <a:gd name="T1" fmla="*/ 14 h 27"/>
                <a:gd name="T2" fmla="*/ 14 w 28"/>
                <a:gd name="T3" fmla="*/ 27 h 27"/>
                <a:gd name="T4" fmla="*/ 0 w 28"/>
                <a:gd name="T5" fmla="*/ 13 h 27"/>
                <a:gd name="T6" fmla="*/ 14 w 28"/>
                <a:gd name="T7" fmla="*/ 0 h 27"/>
                <a:gd name="T8" fmla="*/ 28 w 28"/>
                <a:gd name="T9" fmla="*/ 14 h 27"/>
                <a:gd name="T10" fmla="*/ 14 w 28"/>
                <a:gd name="T11" fmla="*/ 24 h 27"/>
                <a:gd name="T12" fmla="*/ 24 w 28"/>
                <a:gd name="T13" fmla="*/ 14 h 27"/>
                <a:gd name="T14" fmla="*/ 15 w 28"/>
                <a:gd name="T15" fmla="*/ 3 h 27"/>
                <a:gd name="T16" fmla="*/ 4 w 28"/>
                <a:gd name="T17" fmla="*/ 13 h 27"/>
                <a:gd name="T18" fmla="*/ 14 w 28"/>
                <a:gd name="T1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28" y="14"/>
                  </a:moveTo>
                  <a:cubicBezTo>
                    <a:pt x="28" y="21"/>
                    <a:pt x="22" y="27"/>
                    <a:pt x="14" y="27"/>
                  </a:cubicBezTo>
                  <a:cubicBezTo>
                    <a:pt x="7" y="27"/>
                    <a:pt x="0" y="21"/>
                    <a:pt x="0" y="13"/>
                  </a:cubicBezTo>
                  <a:cubicBezTo>
                    <a:pt x="1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  <a:moveTo>
                    <a:pt x="14" y="24"/>
                  </a:moveTo>
                  <a:cubicBezTo>
                    <a:pt x="19" y="24"/>
                    <a:pt x="24" y="19"/>
                    <a:pt x="24" y="14"/>
                  </a:cubicBezTo>
                  <a:cubicBezTo>
                    <a:pt x="25" y="9"/>
                    <a:pt x="20" y="4"/>
                    <a:pt x="15" y="3"/>
                  </a:cubicBezTo>
                  <a:cubicBezTo>
                    <a:pt x="9" y="3"/>
                    <a:pt x="4" y="8"/>
                    <a:pt x="4" y="13"/>
                  </a:cubicBezTo>
                  <a:cubicBezTo>
                    <a:pt x="4" y="18"/>
                    <a:pt x="9" y="23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29" name="Freeform 136">
              <a:extLst>
                <a:ext uri="{FF2B5EF4-FFF2-40B4-BE49-F238E27FC236}">
                  <a16:creationId xmlns:a16="http://schemas.microsoft.com/office/drawing/2014/main" id="{1B95A950-24B0-4DBD-923A-1B804786A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1905" y="3545795"/>
              <a:ext cx="68580" cy="68580"/>
            </a:xfrm>
            <a:custGeom>
              <a:avLst/>
              <a:gdLst>
                <a:gd name="T0" fmla="*/ 20 w 20"/>
                <a:gd name="T1" fmla="*/ 10 h 20"/>
                <a:gd name="T2" fmla="*/ 10 w 20"/>
                <a:gd name="T3" fmla="*/ 20 h 20"/>
                <a:gd name="T4" fmla="*/ 1 w 20"/>
                <a:gd name="T5" fmla="*/ 10 h 20"/>
                <a:gd name="T6" fmla="*/ 10 w 20"/>
                <a:gd name="T7" fmla="*/ 0 h 20"/>
                <a:gd name="T8" fmla="*/ 20 w 20"/>
                <a:gd name="T9" fmla="*/ 10 h 20"/>
                <a:gd name="T10" fmla="*/ 16 w 20"/>
                <a:gd name="T11" fmla="*/ 10 h 20"/>
                <a:gd name="T12" fmla="*/ 11 w 20"/>
                <a:gd name="T13" fmla="*/ 4 h 20"/>
                <a:gd name="T14" fmla="*/ 4 w 20"/>
                <a:gd name="T15" fmla="*/ 10 h 20"/>
                <a:gd name="T16" fmla="*/ 11 w 20"/>
                <a:gd name="T17" fmla="*/ 16 h 20"/>
                <a:gd name="T18" fmla="*/ 16 w 20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5"/>
                    <a:pt x="16" y="20"/>
                    <a:pt x="10" y="20"/>
                  </a:cubicBezTo>
                  <a:cubicBezTo>
                    <a:pt x="5" y="19"/>
                    <a:pt x="1" y="15"/>
                    <a:pt x="1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  <a:moveTo>
                    <a:pt x="16" y="10"/>
                  </a:moveTo>
                  <a:cubicBezTo>
                    <a:pt x="16" y="6"/>
                    <a:pt x="14" y="4"/>
                    <a:pt x="11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5" y="13"/>
                    <a:pt x="7" y="16"/>
                    <a:pt x="11" y="16"/>
                  </a:cubicBezTo>
                  <a:cubicBezTo>
                    <a:pt x="14" y="16"/>
                    <a:pt x="16" y="13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30" name="Freeform 137">
              <a:extLst>
                <a:ext uri="{FF2B5EF4-FFF2-40B4-BE49-F238E27FC236}">
                  <a16:creationId xmlns:a16="http://schemas.microsoft.com/office/drawing/2014/main" id="{C5F50F04-9F04-491A-81BD-E71DB1B1F2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3132" y="3545795"/>
              <a:ext cx="68580" cy="6858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4 w 20"/>
                <a:gd name="T11" fmla="*/ 10 h 20"/>
                <a:gd name="T12" fmla="*/ 10 w 20"/>
                <a:gd name="T13" fmla="*/ 16 h 20"/>
                <a:gd name="T14" fmla="*/ 16 w 20"/>
                <a:gd name="T15" fmla="*/ 10 h 20"/>
                <a:gd name="T16" fmla="*/ 10 w 20"/>
                <a:gd name="T17" fmla="*/ 4 h 20"/>
                <a:gd name="T18" fmla="*/ 4 w 20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lose/>
                  <a:moveTo>
                    <a:pt x="4" y="10"/>
                  </a:move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ubicBezTo>
                    <a:pt x="7" y="4"/>
                    <a:pt x="4" y="6"/>
                    <a:pt x="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31" name="Freeform 138">
              <a:extLst>
                <a:ext uri="{FF2B5EF4-FFF2-40B4-BE49-F238E27FC236}">
                  <a16:creationId xmlns:a16="http://schemas.microsoft.com/office/drawing/2014/main" id="{42FF816C-B536-4C23-BB09-0E7CAB4AE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1905" y="3817905"/>
              <a:ext cx="68580" cy="68580"/>
            </a:xfrm>
            <a:custGeom>
              <a:avLst/>
              <a:gdLst>
                <a:gd name="T0" fmla="*/ 20 w 20"/>
                <a:gd name="T1" fmla="*/ 10 h 20"/>
                <a:gd name="T2" fmla="*/ 10 w 20"/>
                <a:gd name="T3" fmla="*/ 20 h 20"/>
                <a:gd name="T4" fmla="*/ 1 w 20"/>
                <a:gd name="T5" fmla="*/ 10 h 20"/>
                <a:gd name="T6" fmla="*/ 11 w 20"/>
                <a:gd name="T7" fmla="*/ 0 h 20"/>
                <a:gd name="T8" fmla="*/ 20 w 20"/>
                <a:gd name="T9" fmla="*/ 10 h 20"/>
                <a:gd name="T10" fmla="*/ 11 w 20"/>
                <a:gd name="T11" fmla="*/ 16 h 20"/>
                <a:gd name="T12" fmla="*/ 16 w 20"/>
                <a:gd name="T13" fmla="*/ 10 h 20"/>
                <a:gd name="T14" fmla="*/ 11 w 20"/>
                <a:gd name="T15" fmla="*/ 4 h 20"/>
                <a:gd name="T16" fmla="*/ 4 w 20"/>
                <a:gd name="T17" fmla="*/ 10 h 20"/>
                <a:gd name="T18" fmla="*/ 11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6"/>
                    <a:pt x="16" y="20"/>
                    <a:pt x="10" y="20"/>
                  </a:cubicBezTo>
                  <a:cubicBezTo>
                    <a:pt x="5" y="20"/>
                    <a:pt x="0" y="15"/>
                    <a:pt x="1" y="10"/>
                  </a:cubicBezTo>
                  <a:cubicBezTo>
                    <a:pt x="1" y="5"/>
                    <a:pt x="5" y="0"/>
                    <a:pt x="11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  <a:moveTo>
                    <a:pt x="11" y="16"/>
                  </a:move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ubicBezTo>
                    <a:pt x="8" y="4"/>
                    <a:pt x="5" y="7"/>
                    <a:pt x="4" y="10"/>
                  </a:cubicBezTo>
                  <a:cubicBezTo>
                    <a:pt x="4" y="13"/>
                    <a:pt x="7" y="16"/>
                    <a:pt x="1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32" name="Freeform 139">
              <a:extLst>
                <a:ext uri="{FF2B5EF4-FFF2-40B4-BE49-F238E27FC236}">
                  <a16:creationId xmlns:a16="http://schemas.microsoft.com/office/drawing/2014/main" id="{94BA9D09-14B5-476F-94B3-700599FB6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4372" y="3435182"/>
              <a:ext cx="70793" cy="68580"/>
            </a:xfrm>
            <a:custGeom>
              <a:avLst/>
              <a:gdLst>
                <a:gd name="T0" fmla="*/ 0 w 20"/>
                <a:gd name="T1" fmla="*/ 10 h 20"/>
                <a:gd name="T2" fmla="*/ 10 w 20"/>
                <a:gd name="T3" fmla="*/ 0 h 20"/>
                <a:gd name="T4" fmla="*/ 20 w 20"/>
                <a:gd name="T5" fmla="*/ 10 h 20"/>
                <a:gd name="T6" fmla="*/ 10 w 20"/>
                <a:gd name="T7" fmla="*/ 20 h 20"/>
                <a:gd name="T8" fmla="*/ 0 w 20"/>
                <a:gd name="T9" fmla="*/ 1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ubicBezTo>
                    <a:pt x="5" y="20"/>
                    <a:pt x="0" y="16"/>
                    <a:pt x="0" y="1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33" name="Freeform 140">
              <a:extLst>
                <a:ext uri="{FF2B5EF4-FFF2-40B4-BE49-F238E27FC236}">
                  <a16:creationId xmlns:a16="http://schemas.microsoft.com/office/drawing/2014/main" id="{8F4BA874-8103-4629-A2F3-EC88A9B0222E}"/>
                </a:ext>
              </a:extLst>
            </p:cNvPr>
            <p:cNvSpPr/>
            <p:nvPr/>
          </p:nvSpPr>
          <p:spPr bwMode="auto">
            <a:xfrm>
              <a:off x="3801022" y="3601102"/>
              <a:ext cx="68580" cy="37609"/>
            </a:xfrm>
            <a:custGeom>
              <a:avLst/>
              <a:gdLst>
                <a:gd name="T0" fmla="*/ 20 w 20"/>
                <a:gd name="T1" fmla="*/ 10 h 11"/>
                <a:gd name="T2" fmla="*/ 17 w 20"/>
                <a:gd name="T3" fmla="*/ 11 h 11"/>
                <a:gd name="T4" fmla="*/ 1 w 20"/>
                <a:gd name="T5" fmla="*/ 3 h 11"/>
                <a:gd name="T6" fmla="*/ 0 w 20"/>
                <a:gd name="T7" fmla="*/ 1 h 11"/>
                <a:gd name="T8" fmla="*/ 3 w 20"/>
                <a:gd name="T9" fmla="*/ 0 h 11"/>
                <a:gd name="T10" fmla="*/ 18 w 20"/>
                <a:gd name="T11" fmla="*/ 8 h 11"/>
                <a:gd name="T12" fmla="*/ 20 w 20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1">
                  <a:moveTo>
                    <a:pt x="20" y="10"/>
                  </a:moveTo>
                  <a:cubicBezTo>
                    <a:pt x="19" y="11"/>
                    <a:pt x="17" y="11"/>
                    <a:pt x="17" y="11"/>
                  </a:cubicBezTo>
                  <a:cubicBezTo>
                    <a:pt x="11" y="9"/>
                    <a:pt x="6" y="6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2"/>
                    <a:pt x="13" y="5"/>
                    <a:pt x="18" y="8"/>
                  </a:cubicBezTo>
                  <a:cubicBezTo>
                    <a:pt x="19" y="8"/>
                    <a:pt x="19" y="9"/>
                    <a:pt x="2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34" name="Freeform 141">
              <a:extLst>
                <a:ext uri="{FF2B5EF4-FFF2-40B4-BE49-F238E27FC236}">
                  <a16:creationId xmlns:a16="http://schemas.microsoft.com/office/drawing/2014/main" id="{E6FD5105-A4A2-40AD-ADEA-444D3B5D5E1E}"/>
                </a:ext>
              </a:extLst>
            </p:cNvPr>
            <p:cNvSpPr/>
            <p:nvPr/>
          </p:nvSpPr>
          <p:spPr bwMode="auto">
            <a:xfrm>
              <a:off x="3856329" y="3762598"/>
              <a:ext cx="68580" cy="42033"/>
            </a:xfrm>
            <a:custGeom>
              <a:avLst/>
              <a:gdLst>
                <a:gd name="T0" fmla="*/ 20 w 20"/>
                <a:gd name="T1" fmla="*/ 1 h 12"/>
                <a:gd name="T2" fmla="*/ 18 w 20"/>
                <a:gd name="T3" fmla="*/ 4 h 12"/>
                <a:gd name="T4" fmla="*/ 3 w 20"/>
                <a:gd name="T5" fmla="*/ 12 h 12"/>
                <a:gd name="T6" fmla="*/ 0 w 20"/>
                <a:gd name="T7" fmla="*/ 11 h 12"/>
                <a:gd name="T8" fmla="*/ 1 w 20"/>
                <a:gd name="T9" fmla="*/ 8 h 12"/>
                <a:gd name="T10" fmla="*/ 16 w 20"/>
                <a:gd name="T11" fmla="*/ 1 h 12"/>
                <a:gd name="T12" fmla="*/ 20 w 20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20" y="1"/>
                  </a:moveTo>
                  <a:cubicBezTo>
                    <a:pt x="19" y="3"/>
                    <a:pt x="18" y="4"/>
                    <a:pt x="18" y="4"/>
                  </a:cubicBezTo>
                  <a:cubicBezTo>
                    <a:pt x="13" y="7"/>
                    <a:pt x="8" y="9"/>
                    <a:pt x="3" y="12"/>
                  </a:cubicBezTo>
                  <a:cubicBezTo>
                    <a:pt x="2" y="12"/>
                    <a:pt x="1" y="11"/>
                    <a:pt x="0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6" y="6"/>
                    <a:pt x="11" y="3"/>
                    <a:pt x="16" y="1"/>
                  </a:cubicBezTo>
                  <a:cubicBezTo>
                    <a:pt x="17" y="0"/>
                    <a:pt x="18" y="1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35" name="Freeform 142">
              <a:extLst>
                <a:ext uri="{FF2B5EF4-FFF2-40B4-BE49-F238E27FC236}">
                  <a16:creationId xmlns:a16="http://schemas.microsoft.com/office/drawing/2014/main" id="{01C5979B-DF30-4F82-9A23-022494C08568}"/>
                </a:ext>
              </a:extLst>
            </p:cNvPr>
            <p:cNvSpPr/>
            <p:nvPr/>
          </p:nvSpPr>
          <p:spPr bwMode="auto">
            <a:xfrm>
              <a:off x="3911636" y="3651984"/>
              <a:ext cx="37609" cy="68580"/>
            </a:xfrm>
            <a:custGeom>
              <a:avLst/>
              <a:gdLst>
                <a:gd name="T0" fmla="*/ 2 w 11"/>
                <a:gd name="T1" fmla="*/ 0 h 20"/>
                <a:gd name="T2" fmla="*/ 3 w 11"/>
                <a:gd name="T3" fmla="*/ 2 h 20"/>
                <a:gd name="T4" fmla="*/ 11 w 11"/>
                <a:gd name="T5" fmla="*/ 17 h 20"/>
                <a:gd name="T6" fmla="*/ 10 w 11"/>
                <a:gd name="T7" fmla="*/ 20 h 20"/>
                <a:gd name="T8" fmla="*/ 7 w 11"/>
                <a:gd name="T9" fmla="*/ 18 h 20"/>
                <a:gd name="T10" fmla="*/ 0 w 11"/>
                <a:gd name="T11" fmla="*/ 4 h 20"/>
                <a:gd name="T12" fmla="*/ 1 w 11"/>
                <a:gd name="T13" fmla="*/ 0 h 20"/>
                <a:gd name="T14" fmla="*/ 2 w 11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2" y="1"/>
                    <a:pt x="3" y="1"/>
                    <a:pt x="3" y="2"/>
                  </a:cubicBezTo>
                  <a:cubicBezTo>
                    <a:pt x="6" y="7"/>
                    <a:pt x="8" y="12"/>
                    <a:pt x="11" y="17"/>
                  </a:cubicBezTo>
                  <a:cubicBezTo>
                    <a:pt x="11" y="18"/>
                    <a:pt x="10" y="19"/>
                    <a:pt x="10" y="20"/>
                  </a:cubicBezTo>
                  <a:cubicBezTo>
                    <a:pt x="9" y="20"/>
                    <a:pt x="8" y="19"/>
                    <a:pt x="7" y="18"/>
                  </a:cubicBezTo>
                  <a:cubicBezTo>
                    <a:pt x="5" y="14"/>
                    <a:pt x="2" y="9"/>
                    <a:pt x="0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36" name="Freeform 143">
              <a:extLst>
                <a:ext uri="{FF2B5EF4-FFF2-40B4-BE49-F238E27FC236}">
                  <a16:creationId xmlns:a16="http://schemas.microsoft.com/office/drawing/2014/main" id="{88723B1A-198B-4A91-9801-E56CEAD3D9F4}"/>
                </a:ext>
              </a:extLst>
            </p:cNvPr>
            <p:cNvSpPr/>
            <p:nvPr/>
          </p:nvSpPr>
          <p:spPr bwMode="auto">
            <a:xfrm>
              <a:off x="4128439" y="3490488"/>
              <a:ext cx="64156" cy="37609"/>
            </a:xfrm>
            <a:custGeom>
              <a:avLst/>
              <a:gdLst>
                <a:gd name="T0" fmla="*/ 2 w 19"/>
                <a:gd name="T1" fmla="*/ 0 h 11"/>
                <a:gd name="T2" fmla="*/ 4 w 19"/>
                <a:gd name="T3" fmla="*/ 1 h 11"/>
                <a:gd name="T4" fmla="*/ 18 w 19"/>
                <a:gd name="T5" fmla="*/ 8 h 11"/>
                <a:gd name="T6" fmla="*/ 19 w 19"/>
                <a:gd name="T7" fmla="*/ 11 h 11"/>
                <a:gd name="T8" fmla="*/ 16 w 19"/>
                <a:gd name="T9" fmla="*/ 11 h 11"/>
                <a:gd name="T10" fmla="*/ 2 w 19"/>
                <a:gd name="T11" fmla="*/ 4 h 11"/>
                <a:gd name="T12" fmla="*/ 0 w 19"/>
                <a:gd name="T13" fmla="*/ 1 h 11"/>
                <a:gd name="T14" fmla="*/ 2 w 1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1">
                  <a:moveTo>
                    <a:pt x="2" y="0"/>
                  </a:moveTo>
                  <a:cubicBezTo>
                    <a:pt x="3" y="0"/>
                    <a:pt x="4" y="0"/>
                    <a:pt x="4" y="1"/>
                  </a:cubicBezTo>
                  <a:cubicBezTo>
                    <a:pt x="9" y="3"/>
                    <a:pt x="13" y="5"/>
                    <a:pt x="18" y="8"/>
                  </a:cubicBezTo>
                  <a:cubicBezTo>
                    <a:pt x="19" y="8"/>
                    <a:pt x="19" y="10"/>
                    <a:pt x="19" y="11"/>
                  </a:cubicBezTo>
                  <a:cubicBezTo>
                    <a:pt x="18" y="11"/>
                    <a:pt x="17" y="11"/>
                    <a:pt x="16" y="11"/>
                  </a:cubicBezTo>
                  <a:cubicBezTo>
                    <a:pt x="11" y="9"/>
                    <a:pt x="7" y="6"/>
                    <a:pt x="2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37" name="Freeform 144">
              <a:extLst>
                <a:ext uri="{FF2B5EF4-FFF2-40B4-BE49-F238E27FC236}">
                  <a16:creationId xmlns:a16="http://schemas.microsoft.com/office/drawing/2014/main" id="{E629E32D-6179-42A9-A832-2DE683341E34}"/>
                </a:ext>
              </a:extLst>
            </p:cNvPr>
            <p:cNvSpPr/>
            <p:nvPr/>
          </p:nvSpPr>
          <p:spPr bwMode="auto">
            <a:xfrm>
              <a:off x="3938183" y="3572343"/>
              <a:ext cx="37609" cy="39821"/>
            </a:xfrm>
            <a:custGeom>
              <a:avLst/>
              <a:gdLst>
                <a:gd name="T0" fmla="*/ 11 w 11"/>
                <a:gd name="T1" fmla="*/ 2 h 11"/>
                <a:gd name="T2" fmla="*/ 10 w 11"/>
                <a:gd name="T3" fmla="*/ 3 h 11"/>
                <a:gd name="T4" fmla="*/ 3 w 11"/>
                <a:gd name="T5" fmla="*/ 11 h 11"/>
                <a:gd name="T6" fmla="*/ 0 w 11"/>
                <a:gd name="T7" fmla="*/ 11 h 11"/>
                <a:gd name="T8" fmla="*/ 0 w 11"/>
                <a:gd name="T9" fmla="*/ 8 h 11"/>
                <a:gd name="T10" fmla="*/ 8 w 11"/>
                <a:gd name="T11" fmla="*/ 0 h 11"/>
                <a:gd name="T12" fmla="*/ 10 w 11"/>
                <a:gd name="T13" fmla="*/ 0 h 11"/>
                <a:gd name="T14" fmla="*/ 11 w 11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11" y="2"/>
                  </a:moveTo>
                  <a:cubicBezTo>
                    <a:pt x="11" y="2"/>
                    <a:pt x="11" y="3"/>
                    <a:pt x="10" y="3"/>
                  </a:cubicBezTo>
                  <a:cubicBezTo>
                    <a:pt x="8" y="6"/>
                    <a:pt x="6" y="8"/>
                    <a:pt x="3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3" y="5"/>
                    <a:pt x="5" y="3"/>
                    <a:pt x="8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38" name="Freeform 145">
              <a:extLst>
                <a:ext uri="{FF2B5EF4-FFF2-40B4-BE49-F238E27FC236}">
                  <a16:creationId xmlns:a16="http://schemas.microsoft.com/office/drawing/2014/main" id="{E19D5721-15D1-4AB6-9A08-CA945BFEAA1E}"/>
                </a:ext>
              </a:extLst>
            </p:cNvPr>
            <p:cNvSpPr/>
            <p:nvPr/>
          </p:nvSpPr>
          <p:spPr bwMode="auto">
            <a:xfrm>
              <a:off x="4028887" y="3525885"/>
              <a:ext cx="30972" cy="30972"/>
            </a:xfrm>
            <a:custGeom>
              <a:avLst/>
              <a:gdLst>
                <a:gd name="T0" fmla="*/ 9 w 9"/>
                <a:gd name="T1" fmla="*/ 2 h 9"/>
                <a:gd name="T2" fmla="*/ 7 w 9"/>
                <a:gd name="T3" fmla="*/ 5 h 9"/>
                <a:gd name="T4" fmla="*/ 3 w 9"/>
                <a:gd name="T5" fmla="*/ 9 h 9"/>
                <a:gd name="T6" fmla="*/ 0 w 9"/>
                <a:gd name="T7" fmla="*/ 9 h 9"/>
                <a:gd name="T8" fmla="*/ 0 w 9"/>
                <a:gd name="T9" fmla="*/ 6 h 9"/>
                <a:gd name="T10" fmla="*/ 6 w 9"/>
                <a:gd name="T11" fmla="*/ 1 h 9"/>
                <a:gd name="T12" fmla="*/ 8 w 9"/>
                <a:gd name="T13" fmla="*/ 0 h 9"/>
                <a:gd name="T14" fmla="*/ 9 w 9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cubicBezTo>
                    <a:pt x="9" y="3"/>
                    <a:pt x="8" y="4"/>
                    <a:pt x="7" y="5"/>
                  </a:cubicBezTo>
                  <a:cubicBezTo>
                    <a:pt x="6" y="6"/>
                    <a:pt x="5" y="8"/>
                    <a:pt x="3" y="9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4" y="2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1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39" name="Freeform 146">
              <a:extLst>
                <a:ext uri="{FF2B5EF4-FFF2-40B4-BE49-F238E27FC236}">
                  <a16:creationId xmlns:a16="http://schemas.microsoft.com/office/drawing/2014/main" id="{339BC619-B661-4E70-953E-2544CF7A54DB}"/>
                </a:ext>
              </a:extLst>
            </p:cNvPr>
            <p:cNvSpPr/>
            <p:nvPr/>
          </p:nvSpPr>
          <p:spPr bwMode="auto">
            <a:xfrm>
              <a:off x="3801022" y="3804631"/>
              <a:ext cx="19910" cy="42033"/>
            </a:xfrm>
            <a:custGeom>
              <a:avLst/>
              <a:gdLst>
                <a:gd name="T0" fmla="*/ 6 w 6"/>
                <a:gd name="T1" fmla="*/ 2 h 12"/>
                <a:gd name="T2" fmla="*/ 3 w 6"/>
                <a:gd name="T3" fmla="*/ 10 h 12"/>
                <a:gd name="T4" fmla="*/ 1 w 6"/>
                <a:gd name="T5" fmla="*/ 12 h 12"/>
                <a:gd name="T6" fmla="*/ 0 w 6"/>
                <a:gd name="T7" fmla="*/ 9 h 12"/>
                <a:gd name="T8" fmla="*/ 2 w 6"/>
                <a:gd name="T9" fmla="*/ 2 h 12"/>
                <a:gd name="T10" fmla="*/ 4 w 6"/>
                <a:gd name="T11" fmla="*/ 0 h 12"/>
                <a:gd name="T12" fmla="*/ 6 w 6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2">
                  <a:moveTo>
                    <a:pt x="6" y="2"/>
                  </a:moveTo>
                  <a:cubicBezTo>
                    <a:pt x="5" y="5"/>
                    <a:pt x="4" y="8"/>
                    <a:pt x="3" y="10"/>
                  </a:cubicBezTo>
                  <a:cubicBezTo>
                    <a:pt x="3" y="11"/>
                    <a:pt x="2" y="12"/>
                    <a:pt x="1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7"/>
                    <a:pt x="1" y="4"/>
                    <a:pt x="2" y="2"/>
                  </a:cubicBezTo>
                  <a:cubicBezTo>
                    <a:pt x="2" y="1"/>
                    <a:pt x="4" y="0"/>
                    <a:pt x="4" y="0"/>
                  </a:cubicBezTo>
                  <a:cubicBezTo>
                    <a:pt x="5" y="1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40" name="Freeform 147">
              <a:extLst>
                <a:ext uri="{FF2B5EF4-FFF2-40B4-BE49-F238E27FC236}">
                  <a16:creationId xmlns:a16="http://schemas.microsoft.com/office/drawing/2014/main" id="{87839485-1923-44F7-9476-02707915A691}"/>
                </a:ext>
              </a:extLst>
            </p:cNvPr>
            <p:cNvSpPr/>
            <p:nvPr/>
          </p:nvSpPr>
          <p:spPr bwMode="auto">
            <a:xfrm>
              <a:off x="4048797" y="3698442"/>
              <a:ext cx="33184" cy="33184"/>
            </a:xfrm>
            <a:custGeom>
              <a:avLst/>
              <a:gdLst>
                <a:gd name="T0" fmla="*/ 2 w 10"/>
                <a:gd name="T1" fmla="*/ 10 h 10"/>
                <a:gd name="T2" fmla="*/ 1 w 10"/>
                <a:gd name="T3" fmla="*/ 7 h 10"/>
                <a:gd name="T4" fmla="*/ 7 w 10"/>
                <a:gd name="T5" fmla="*/ 1 h 10"/>
                <a:gd name="T6" fmla="*/ 9 w 10"/>
                <a:gd name="T7" fmla="*/ 1 h 10"/>
                <a:gd name="T8" fmla="*/ 10 w 10"/>
                <a:gd name="T9" fmla="*/ 3 h 10"/>
                <a:gd name="T10" fmla="*/ 4 w 10"/>
                <a:gd name="T11" fmla="*/ 9 h 10"/>
                <a:gd name="T12" fmla="*/ 2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2" y="10"/>
                  </a:moveTo>
                  <a:cubicBezTo>
                    <a:pt x="1" y="9"/>
                    <a:pt x="0" y="8"/>
                    <a:pt x="1" y="7"/>
                  </a:cubicBezTo>
                  <a:cubicBezTo>
                    <a:pt x="3" y="5"/>
                    <a:pt x="5" y="3"/>
                    <a:pt x="7" y="1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41" name="Freeform 148">
              <a:extLst>
                <a:ext uri="{FF2B5EF4-FFF2-40B4-BE49-F238E27FC236}">
                  <a16:creationId xmlns:a16="http://schemas.microsoft.com/office/drawing/2014/main" id="{5F8202A0-E854-41FF-AC20-A4AF6709A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9985" y="1441924"/>
              <a:ext cx="115038" cy="196892"/>
            </a:xfrm>
            <a:custGeom>
              <a:avLst/>
              <a:gdLst>
                <a:gd name="T0" fmla="*/ 33 w 33"/>
                <a:gd name="T1" fmla="*/ 39 h 57"/>
                <a:gd name="T2" fmla="*/ 31 w 33"/>
                <a:gd name="T3" fmla="*/ 48 h 57"/>
                <a:gd name="T4" fmla="*/ 19 w 33"/>
                <a:gd name="T5" fmla="*/ 56 h 57"/>
                <a:gd name="T6" fmla="*/ 12 w 33"/>
                <a:gd name="T7" fmla="*/ 44 h 57"/>
                <a:gd name="T8" fmla="*/ 4 w 33"/>
                <a:gd name="T9" fmla="*/ 18 h 57"/>
                <a:gd name="T10" fmla="*/ 3 w 33"/>
                <a:gd name="T11" fmla="*/ 6 h 57"/>
                <a:gd name="T12" fmla="*/ 13 w 33"/>
                <a:gd name="T13" fmla="*/ 1 h 57"/>
                <a:gd name="T14" fmla="*/ 17 w 33"/>
                <a:gd name="T15" fmla="*/ 3 h 57"/>
                <a:gd name="T16" fmla="*/ 33 w 33"/>
                <a:gd name="T17" fmla="*/ 39 h 57"/>
                <a:gd name="T18" fmla="*/ 29 w 33"/>
                <a:gd name="T19" fmla="*/ 39 h 57"/>
                <a:gd name="T20" fmla="*/ 18 w 33"/>
                <a:gd name="T21" fmla="*/ 10 h 57"/>
                <a:gd name="T22" fmla="*/ 16 w 33"/>
                <a:gd name="T23" fmla="*/ 7 h 57"/>
                <a:gd name="T24" fmla="*/ 7 w 33"/>
                <a:gd name="T25" fmla="*/ 6 h 57"/>
                <a:gd name="T26" fmla="*/ 7 w 33"/>
                <a:gd name="T27" fmla="*/ 15 h 57"/>
                <a:gd name="T28" fmla="*/ 16 w 33"/>
                <a:gd name="T29" fmla="*/ 45 h 57"/>
                <a:gd name="T30" fmla="*/ 20 w 33"/>
                <a:gd name="T31" fmla="*/ 52 h 57"/>
                <a:gd name="T32" fmla="*/ 27 w 33"/>
                <a:gd name="T33" fmla="*/ 48 h 57"/>
                <a:gd name="T34" fmla="*/ 29 w 33"/>
                <a:gd name="T35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57">
                  <a:moveTo>
                    <a:pt x="33" y="39"/>
                  </a:moveTo>
                  <a:cubicBezTo>
                    <a:pt x="33" y="41"/>
                    <a:pt x="32" y="45"/>
                    <a:pt x="31" y="48"/>
                  </a:cubicBezTo>
                  <a:cubicBezTo>
                    <a:pt x="30" y="54"/>
                    <a:pt x="25" y="57"/>
                    <a:pt x="19" y="56"/>
                  </a:cubicBezTo>
                  <a:cubicBezTo>
                    <a:pt x="14" y="55"/>
                    <a:pt x="11" y="50"/>
                    <a:pt x="12" y="44"/>
                  </a:cubicBezTo>
                  <a:cubicBezTo>
                    <a:pt x="15" y="34"/>
                    <a:pt x="11" y="25"/>
                    <a:pt x="4" y="18"/>
                  </a:cubicBezTo>
                  <a:cubicBezTo>
                    <a:pt x="1" y="14"/>
                    <a:pt x="0" y="10"/>
                    <a:pt x="3" y="6"/>
                  </a:cubicBezTo>
                  <a:cubicBezTo>
                    <a:pt x="5" y="2"/>
                    <a:pt x="9" y="0"/>
                    <a:pt x="13" y="1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7" y="13"/>
                    <a:pt x="33" y="24"/>
                    <a:pt x="33" y="39"/>
                  </a:cubicBezTo>
                  <a:close/>
                  <a:moveTo>
                    <a:pt x="29" y="39"/>
                  </a:moveTo>
                  <a:cubicBezTo>
                    <a:pt x="29" y="27"/>
                    <a:pt x="25" y="18"/>
                    <a:pt x="18" y="10"/>
                  </a:cubicBezTo>
                  <a:cubicBezTo>
                    <a:pt x="17" y="9"/>
                    <a:pt x="17" y="8"/>
                    <a:pt x="16" y="7"/>
                  </a:cubicBezTo>
                  <a:cubicBezTo>
                    <a:pt x="13" y="4"/>
                    <a:pt x="10" y="4"/>
                    <a:pt x="7" y="6"/>
                  </a:cubicBezTo>
                  <a:cubicBezTo>
                    <a:pt x="4" y="9"/>
                    <a:pt x="4" y="12"/>
                    <a:pt x="7" y="15"/>
                  </a:cubicBezTo>
                  <a:cubicBezTo>
                    <a:pt x="15" y="24"/>
                    <a:pt x="19" y="33"/>
                    <a:pt x="16" y="45"/>
                  </a:cubicBezTo>
                  <a:cubicBezTo>
                    <a:pt x="15" y="49"/>
                    <a:pt x="17" y="51"/>
                    <a:pt x="20" y="52"/>
                  </a:cubicBezTo>
                  <a:cubicBezTo>
                    <a:pt x="23" y="53"/>
                    <a:pt x="26" y="51"/>
                    <a:pt x="27" y="48"/>
                  </a:cubicBezTo>
                  <a:cubicBezTo>
                    <a:pt x="28" y="44"/>
                    <a:pt x="29" y="41"/>
                    <a:pt x="2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42" name="Freeform 149">
              <a:extLst>
                <a:ext uri="{FF2B5EF4-FFF2-40B4-BE49-F238E27FC236}">
                  <a16:creationId xmlns:a16="http://schemas.microsoft.com/office/drawing/2014/main" id="{52281264-1D91-4BE4-9DEF-1A924E33DEA5}"/>
                </a:ext>
              </a:extLst>
            </p:cNvPr>
            <p:cNvSpPr/>
            <p:nvPr/>
          </p:nvSpPr>
          <p:spPr bwMode="auto">
            <a:xfrm>
              <a:off x="4300996" y="2541424"/>
              <a:ext cx="95128" cy="79642"/>
            </a:xfrm>
            <a:custGeom>
              <a:avLst/>
              <a:gdLst>
                <a:gd name="T0" fmla="*/ 1 w 28"/>
                <a:gd name="T1" fmla="*/ 23 h 23"/>
                <a:gd name="T2" fmla="*/ 0 w 28"/>
                <a:gd name="T3" fmla="*/ 22 h 23"/>
                <a:gd name="T4" fmla="*/ 1 w 28"/>
                <a:gd name="T5" fmla="*/ 19 h 23"/>
                <a:gd name="T6" fmla="*/ 17 w 28"/>
                <a:gd name="T7" fmla="*/ 5 h 23"/>
                <a:gd name="T8" fmla="*/ 25 w 28"/>
                <a:gd name="T9" fmla="*/ 0 h 23"/>
                <a:gd name="T10" fmla="*/ 28 w 28"/>
                <a:gd name="T11" fmla="*/ 1 h 23"/>
                <a:gd name="T12" fmla="*/ 27 w 28"/>
                <a:gd name="T13" fmla="*/ 4 h 23"/>
                <a:gd name="T14" fmla="*/ 3 w 28"/>
                <a:gd name="T15" fmla="*/ 22 h 23"/>
                <a:gd name="T16" fmla="*/ 1 w 28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3">
                  <a:moveTo>
                    <a:pt x="1" y="23"/>
                  </a:moveTo>
                  <a:cubicBezTo>
                    <a:pt x="1" y="23"/>
                    <a:pt x="0" y="22"/>
                    <a:pt x="0" y="22"/>
                  </a:cubicBezTo>
                  <a:cubicBezTo>
                    <a:pt x="0" y="21"/>
                    <a:pt x="0" y="20"/>
                    <a:pt x="1" y="19"/>
                  </a:cubicBezTo>
                  <a:cubicBezTo>
                    <a:pt x="6" y="14"/>
                    <a:pt x="11" y="9"/>
                    <a:pt x="17" y="5"/>
                  </a:cubicBezTo>
                  <a:cubicBezTo>
                    <a:pt x="19" y="3"/>
                    <a:pt x="22" y="2"/>
                    <a:pt x="25" y="0"/>
                  </a:cubicBezTo>
                  <a:cubicBezTo>
                    <a:pt x="26" y="0"/>
                    <a:pt x="27" y="1"/>
                    <a:pt x="28" y="1"/>
                  </a:cubicBezTo>
                  <a:cubicBezTo>
                    <a:pt x="28" y="2"/>
                    <a:pt x="27" y="3"/>
                    <a:pt x="27" y="4"/>
                  </a:cubicBezTo>
                  <a:cubicBezTo>
                    <a:pt x="18" y="8"/>
                    <a:pt x="10" y="14"/>
                    <a:pt x="3" y="22"/>
                  </a:cubicBezTo>
                  <a:cubicBezTo>
                    <a:pt x="3" y="22"/>
                    <a:pt x="2" y="23"/>
                    <a:pt x="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43" name="Freeform 150">
              <a:extLst>
                <a:ext uri="{FF2B5EF4-FFF2-40B4-BE49-F238E27FC236}">
                  <a16:creationId xmlns:a16="http://schemas.microsoft.com/office/drawing/2014/main" id="{B9689DD0-631A-43BF-8C07-313DD2667311}"/>
                </a:ext>
              </a:extLst>
            </p:cNvPr>
            <p:cNvSpPr/>
            <p:nvPr/>
          </p:nvSpPr>
          <p:spPr bwMode="auto">
            <a:xfrm>
              <a:off x="4239052" y="2632127"/>
              <a:ext cx="55307" cy="110614"/>
            </a:xfrm>
            <a:custGeom>
              <a:avLst/>
              <a:gdLst>
                <a:gd name="T0" fmla="*/ 0 w 16"/>
                <a:gd name="T1" fmla="*/ 30 h 32"/>
                <a:gd name="T2" fmla="*/ 3 w 16"/>
                <a:gd name="T3" fmla="*/ 19 h 32"/>
                <a:gd name="T4" fmla="*/ 13 w 16"/>
                <a:gd name="T5" fmla="*/ 1 h 32"/>
                <a:gd name="T6" fmla="*/ 16 w 16"/>
                <a:gd name="T7" fmla="*/ 0 h 32"/>
                <a:gd name="T8" fmla="*/ 16 w 16"/>
                <a:gd name="T9" fmla="*/ 3 h 32"/>
                <a:gd name="T10" fmla="*/ 4 w 16"/>
                <a:gd name="T11" fmla="*/ 30 h 32"/>
                <a:gd name="T12" fmla="*/ 1 w 16"/>
                <a:gd name="T13" fmla="*/ 32 h 32"/>
                <a:gd name="T14" fmla="*/ 0 w 16"/>
                <a:gd name="T1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2">
                  <a:moveTo>
                    <a:pt x="0" y="30"/>
                  </a:moveTo>
                  <a:cubicBezTo>
                    <a:pt x="1" y="26"/>
                    <a:pt x="2" y="23"/>
                    <a:pt x="3" y="19"/>
                  </a:cubicBezTo>
                  <a:cubicBezTo>
                    <a:pt x="6" y="13"/>
                    <a:pt x="9" y="7"/>
                    <a:pt x="13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1"/>
                    <a:pt x="16" y="2"/>
                    <a:pt x="16" y="3"/>
                  </a:cubicBezTo>
                  <a:cubicBezTo>
                    <a:pt x="11" y="12"/>
                    <a:pt x="7" y="21"/>
                    <a:pt x="4" y="30"/>
                  </a:cubicBezTo>
                  <a:cubicBezTo>
                    <a:pt x="4" y="31"/>
                    <a:pt x="2" y="31"/>
                    <a:pt x="1" y="32"/>
                  </a:cubicBezTo>
                  <a:cubicBezTo>
                    <a:pt x="1" y="31"/>
                    <a:pt x="0" y="31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44" name="Freeform 151">
              <a:extLst>
                <a:ext uri="{FF2B5EF4-FFF2-40B4-BE49-F238E27FC236}">
                  <a16:creationId xmlns:a16="http://schemas.microsoft.com/office/drawing/2014/main" id="{92862868-3799-4515-B0B7-69A0E6565ED3}"/>
                </a:ext>
              </a:extLst>
            </p:cNvPr>
            <p:cNvSpPr/>
            <p:nvPr/>
          </p:nvSpPr>
          <p:spPr bwMode="auto">
            <a:xfrm>
              <a:off x="4216930" y="2756014"/>
              <a:ext cx="28760" cy="121675"/>
            </a:xfrm>
            <a:custGeom>
              <a:avLst/>
              <a:gdLst>
                <a:gd name="T0" fmla="*/ 0 w 8"/>
                <a:gd name="T1" fmla="*/ 28 h 35"/>
                <a:gd name="T2" fmla="*/ 4 w 8"/>
                <a:gd name="T3" fmla="*/ 4 h 35"/>
                <a:gd name="T4" fmla="*/ 4 w 8"/>
                <a:gd name="T5" fmla="*/ 2 h 35"/>
                <a:gd name="T6" fmla="*/ 6 w 8"/>
                <a:gd name="T7" fmla="*/ 0 h 35"/>
                <a:gd name="T8" fmla="*/ 8 w 8"/>
                <a:gd name="T9" fmla="*/ 3 h 35"/>
                <a:gd name="T10" fmla="*/ 5 w 8"/>
                <a:gd name="T11" fmla="*/ 24 h 35"/>
                <a:gd name="T12" fmla="*/ 5 w 8"/>
                <a:gd name="T13" fmla="*/ 33 h 35"/>
                <a:gd name="T14" fmla="*/ 3 w 8"/>
                <a:gd name="T15" fmla="*/ 35 h 35"/>
                <a:gd name="T16" fmla="*/ 1 w 8"/>
                <a:gd name="T17" fmla="*/ 33 h 35"/>
                <a:gd name="T18" fmla="*/ 1 w 8"/>
                <a:gd name="T19" fmla="*/ 28 h 35"/>
                <a:gd name="T20" fmla="*/ 0 w 8"/>
                <a:gd name="T2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5">
                  <a:moveTo>
                    <a:pt x="0" y="28"/>
                  </a:moveTo>
                  <a:cubicBezTo>
                    <a:pt x="1" y="20"/>
                    <a:pt x="2" y="12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7" y="10"/>
                    <a:pt x="6" y="17"/>
                    <a:pt x="5" y="24"/>
                  </a:cubicBezTo>
                  <a:cubicBezTo>
                    <a:pt x="5" y="27"/>
                    <a:pt x="5" y="30"/>
                    <a:pt x="5" y="33"/>
                  </a:cubicBezTo>
                  <a:cubicBezTo>
                    <a:pt x="4" y="34"/>
                    <a:pt x="3" y="35"/>
                    <a:pt x="3" y="35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0" y="31"/>
                    <a:pt x="1" y="30"/>
                    <a:pt x="1" y="28"/>
                  </a:cubicBezTo>
                  <a:cubicBezTo>
                    <a:pt x="1" y="28"/>
                    <a:pt x="0" y="28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45" name="Freeform 152">
              <a:extLst>
                <a:ext uri="{FF2B5EF4-FFF2-40B4-BE49-F238E27FC236}">
                  <a16:creationId xmlns:a16="http://schemas.microsoft.com/office/drawing/2014/main" id="{F4321024-4063-4D48-A7B6-FEE1CC8BEFC8}"/>
                </a:ext>
              </a:extLst>
            </p:cNvPr>
            <p:cNvSpPr/>
            <p:nvPr/>
          </p:nvSpPr>
          <p:spPr bwMode="auto">
            <a:xfrm>
              <a:off x="4409397" y="2525938"/>
              <a:ext cx="42033" cy="19910"/>
            </a:xfrm>
            <a:custGeom>
              <a:avLst/>
              <a:gdLst>
                <a:gd name="T0" fmla="*/ 10 w 12"/>
                <a:gd name="T1" fmla="*/ 0 h 6"/>
                <a:gd name="T2" fmla="*/ 12 w 12"/>
                <a:gd name="T3" fmla="*/ 2 h 6"/>
                <a:gd name="T4" fmla="*/ 10 w 12"/>
                <a:gd name="T5" fmla="*/ 4 h 6"/>
                <a:gd name="T6" fmla="*/ 3 w 12"/>
                <a:gd name="T7" fmla="*/ 6 h 6"/>
                <a:gd name="T8" fmla="*/ 0 w 12"/>
                <a:gd name="T9" fmla="*/ 5 h 6"/>
                <a:gd name="T10" fmla="*/ 2 w 12"/>
                <a:gd name="T11" fmla="*/ 2 h 6"/>
                <a:gd name="T12" fmla="*/ 10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10" y="0"/>
                  </a:moveTo>
                  <a:cubicBezTo>
                    <a:pt x="11" y="0"/>
                    <a:pt x="12" y="1"/>
                    <a:pt x="12" y="2"/>
                  </a:cubicBezTo>
                  <a:cubicBezTo>
                    <a:pt x="12" y="2"/>
                    <a:pt x="11" y="4"/>
                    <a:pt x="10" y="4"/>
                  </a:cubicBezTo>
                  <a:cubicBezTo>
                    <a:pt x="8" y="5"/>
                    <a:pt x="5" y="5"/>
                    <a:pt x="3" y="6"/>
                  </a:cubicBezTo>
                  <a:cubicBezTo>
                    <a:pt x="2" y="6"/>
                    <a:pt x="1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4" y="1"/>
                    <a:pt x="7" y="1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46" name="Freeform 153">
              <a:extLst>
                <a:ext uri="{FF2B5EF4-FFF2-40B4-BE49-F238E27FC236}">
                  <a16:creationId xmlns:a16="http://schemas.microsoft.com/office/drawing/2014/main" id="{3CBCE42F-CAE7-4612-B5E0-58948B9D5BD1}"/>
                </a:ext>
              </a:extLst>
            </p:cNvPr>
            <p:cNvSpPr/>
            <p:nvPr/>
          </p:nvSpPr>
          <p:spPr bwMode="auto">
            <a:xfrm>
              <a:off x="5075291" y="3508187"/>
              <a:ext cx="42033" cy="39821"/>
            </a:xfrm>
            <a:custGeom>
              <a:avLst/>
              <a:gdLst>
                <a:gd name="T0" fmla="*/ 0 w 12"/>
                <a:gd name="T1" fmla="*/ 10 h 12"/>
                <a:gd name="T2" fmla="*/ 9 w 12"/>
                <a:gd name="T3" fmla="*/ 1 h 12"/>
                <a:gd name="T4" fmla="*/ 12 w 12"/>
                <a:gd name="T5" fmla="*/ 2 h 12"/>
                <a:gd name="T6" fmla="*/ 10 w 12"/>
                <a:gd name="T7" fmla="*/ 4 h 12"/>
                <a:gd name="T8" fmla="*/ 4 w 12"/>
                <a:gd name="T9" fmla="*/ 10 h 12"/>
                <a:gd name="T10" fmla="*/ 1 w 12"/>
                <a:gd name="T11" fmla="*/ 12 h 12"/>
                <a:gd name="T12" fmla="*/ 0 w 12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10"/>
                  </a:moveTo>
                  <a:cubicBezTo>
                    <a:pt x="0" y="5"/>
                    <a:pt x="5" y="0"/>
                    <a:pt x="9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1" y="3"/>
                    <a:pt x="11" y="4"/>
                    <a:pt x="10" y="4"/>
                  </a:cubicBezTo>
                  <a:cubicBezTo>
                    <a:pt x="6" y="5"/>
                    <a:pt x="4" y="7"/>
                    <a:pt x="4" y="10"/>
                  </a:cubicBezTo>
                  <a:cubicBezTo>
                    <a:pt x="4" y="11"/>
                    <a:pt x="2" y="12"/>
                    <a:pt x="1" y="12"/>
                  </a:cubicBezTo>
                  <a:cubicBezTo>
                    <a:pt x="1" y="12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47" name="Freeform 154">
              <a:extLst>
                <a:ext uri="{FF2B5EF4-FFF2-40B4-BE49-F238E27FC236}">
                  <a16:creationId xmlns:a16="http://schemas.microsoft.com/office/drawing/2014/main" id="{18C33A72-2F81-4EFA-A4C5-FADBF83F7F67}"/>
                </a:ext>
              </a:extLst>
            </p:cNvPr>
            <p:cNvSpPr/>
            <p:nvPr/>
          </p:nvSpPr>
          <p:spPr bwMode="auto">
            <a:xfrm>
              <a:off x="3814296" y="1331311"/>
              <a:ext cx="55307" cy="53095"/>
            </a:xfrm>
            <a:custGeom>
              <a:avLst/>
              <a:gdLst>
                <a:gd name="T0" fmla="*/ 0 w 16"/>
                <a:gd name="T1" fmla="*/ 14 h 15"/>
                <a:gd name="T2" fmla="*/ 13 w 16"/>
                <a:gd name="T3" fmla="*/ 0 h 15"/>
                <a:gd name="T4" fmla="*/ 16 w 16"/>
                <a:gd name="T5" fmla="*/ 1 h 15"/>
                <a:gd name="T6" fmla="*/ 14 w 16"/>
                <a:gd name="T7" fmla="*/ 3 h 15"/>
                <a:gd name="T8" fmla="*/ 4 w 16"/>
                <a:gd name="T9" fmla="*/ 13 h 15"/>
                <a:gd name="T10" fmla="*/ 2 w 16"/>
                <a:gd name="T11" fmla="*/ 15 h 15"/>
                <a:gd name="T12" fmla="*/ 0 w 16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0" y="14"/>
                  </a:moveTo>
                  <a:cubicBezTo>
                    <a:pt x="0" y="6"/>
                    <a:pt x="7" y="0"/>
                    <a:pt x="13" y="0"/>
                  </a:cubicBezTo>
                  <a:cubicBezTo>
                    <a:pt x="14" y="0"/>
                    <a:pt x="15" y="1"/>
                    <a:pt x="16" y="1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8" y="5"/>
                    <a:pt x="5" y="7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ubicBezTo>
                    <a:pt x="1" y="15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48" name="Freeform 155">
              <a:extLst>
                <a:ext uri="{FF2B5EF4-FFF2-40B4-BE49-F238E27FC236}">
                  <a16:creationId xmlns:a16="http://schemas.microsoft.com/office/drawing/2014/main" id="{37330258-F54E-4ECE-9B30-2DFEFB1BEE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0983" y="2039238"/>
              <a:ext cx="123887" cy="123887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32 h 36"/>
                <a:gd name="T12" fmla="*/ 32 w 36"/>
                <a:gd name="T13" fmla="*/ 18 h 36"/>
                <a:gd name="T14" fmla="*/ 18 w 36"/>
                <a:gd name="T15" fmla="*/ 4 h 36"/>
                <a:gd name="T16" fmla="*/ 4 w 36"/>
                <a:gd name="T17" fmla="*/ 18 h 36"/>
                <a:gd name="T18" fmla="*/ 18 w 36"/>
                <a:gd name="T1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1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32"/>
                  </a:moveTo>
                  <a:cubicBezTo>
                    <a:pt x="25" y="32"/>
                    <a:pt x="32" y="26"/>
                    <a:pt x="32" y="18"/>
                  </a:cubicBezTo>
                  <a:cubicBezTo>
                    <a:pt x="32" y="11"/>
                    <a:pt x="25" y="4"/>
                    <a:pt x="18" y="4"/>
                  </a:cubicBezTo>
                  <a:cubicBezTo>
                    <a:pt x="10" y="4"/>
                    <a:pt x="4" y="11"/>
                    <a:pt x="4" y="18"/>
                  </a:cubicBezTo>
                  <a:cubicBezTo>
                    <a:pt x="4" y="26"/>
                    <a:pt x="10" y="32"/>
                    <a:pt x="1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49" name="Freeform 156">
              <a:extLst>
                <a:ext uri="{FF2B5EF4-FFF2-40B4-BE49-F238E27FC236}">
                  <a16:creationId xmlns:a16="http://schemas.microsoft.com/office/drawing/2014/main" id="{5B71AE9E-7C4F-4DBF-9353-912D126C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742" y="1930837"/>
              <a:ext cx="95128" cy="95128"/>
            </a:xfrm>
            <a:custGeom>
              <a:avLst/>
              <a:gdLst>
                <a:gd name="T0" fmla="*/ 14 w 28"/>
                <a:gd name="T1" fmla="*/ 27 h 27"/>
                <a:gd name="T2" fmla="*/ 0 w 28"/>
                <a:gd name="T3" fmla="*/ 14 h 27"/>
                <a:gd name="T4" fmla="*/ 14 w 28"/>
                <a:gd name="T5" fmla="*/ 0 h 27"/>
                <a:gd name="T6" fmla="*/ 28 w 28"/>
                <a:gd name="T7" fmla="*/ 14 h 27"/>
                <a:gd name="T8" fmla="*/ 14 w 28"/>
                <a:gd name="T9" fmla="*/ 27 h 27"/>
                <a:gd name="T10" fmla="*/ 14 w 28"/>
                <a:gd name="T11" fmla="*/ 24 h 27"/>
                <a:gd name="T12" fmla="*/ 24 w 28"/>
                <a:gd name="T13" fmla="*/ 14 h 27"/>
                <a:gd name="T14" fmla="*/ 14 w 28"/>
                <a:gd name="T15" fmla="*/ 4 h 27"/>
                <a:gd name="T16" fmla="*/ 4 w 28"/>
                <a:gd name="T17" fmla="*/ 14 h 27"/>
                <a:gd name="T18" fmla="*/ 14 w 28"/>
                <a:gd name="T1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14" y="27"/>
                  </a:move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8" y="6"/>
                    <a:pt x="28" y="14"/>
                  </a:cubicBezTo>
                  <a:cubicBezTo>
                    <a:pt x="28" y="21"/>
                    <a:pt x="21" y="27"/>
                    <a:pt x="14" y="27"/>
                  </a:cubicBezTo>
                  <a:close/>
                  <a:moveTo>
                    <a:pt x="14" y="24"/>
                  </a:moveTo>
                  <a:cubicBezTo>
                    <a:pt x="19" y="24"/>
                    <a:pt x="24" y="19"/>
                    <a:pt x="24" y="14"/>
                  </a:cubicBezTo>
                  <a:cubicBezTo>
                    <a:pt x="24" y="9"/>
                    <a:pt x="19" y="4"/>
                    <a:pt x="14" y="4"/>
                  </a:cubicBezTo>
                  <a:cubicBezTo>
                    <a:pt x="8" y="4"/>
                    <a:pt x="4" y="8"/>
                    <a:pt x="4" y="14"/>
                  </a:cubicBezTo>
                  <a:cubicBezTo>
                    <a:pt x="4" y="19"/>
                    <a:pt x="8" y="23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50" name="Freeform 157">
              <a:extLst>
                <a:ext uri="{FF2B5EF4-FFF2-40B4-BE49-F238E27FC236}">
                  <a16:creationId xmlns:a16="http://schemas.microsoft.com/office/drawing/2014/main" id="{38BD84E2-DFFE-48B0-A01C-9A21BAE81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0356" y="1986143"/>
              <a:ext cx="68580" cy="70793"/>
            </a:xfrm>
            <a:custGeom>
              <a:avLst/>
              <a:gdLst>
                <a:gd name="T0" fmla="*/ 0 w 20"/>
                <a:gd name="T1" fmla="*/ 9 h 20"/>
                <a:gd name="T2" fmla="*/ 10 w 20"/>
                <a:gd name="T3" fmla="*/ 0 h 20"/>
                <a:gd name="T4" fmla="*/ 19 w 20"/>
                <a:gd name="T5" fmla="*/ 10 h 20"/>
                <a:gd name="T6" fmla="*/ 9 w 20"/>
                <a:gd name="T7" fmla="*/ 19 h 20"/>
                <a:gd name="T8" fmla="*/ 0 w 20"/>
                <a:gd name="T9" fmla="*/ 9 h 20"/>
                <a:gd name="T10" fmla="*/ 10 w 20"/>
                <a:gd name="T11" fmla="*/ 4 h 20"/>
                <a:gd name="T12" fmla="*/ 4 w 20"/>
                <a:gd name="T13" fmla="*/ 10 h 20"/>
                <a:gd name="T14" fmla="*/ 9 w 20"/>
                <a:gd name="T15" fmla="*/ 15 h 20"/>
                <a:gd name="T16" fmla="*/ 16 w 20"/>
                <a:gd name="T17" fmla="*/ 9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0" y="9"/>
                  </a:move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19" y="10"/>
                  </a:cubicBezTo>
                  <a:cubicBezTo>
                    <a:pt x="19" y="15"/>
                    <a:pt x="15" y="20"/>
                    <a:pt x="9" y="19"/>
                  </a:cubicBezTo>
                  <a:cubicBezTo>
                    <a:pt x="4" y="19"/>
                    <a:pt x="0" y="15"/>
                    <a:pt x="0" y="9"/>
                  </a:cubicBezTo>
                  <a:close/>
                  <a:moveTo>
                    <a:pt x="10" y="4"/>
                  </a:moveTo>
                  <a:cubicBezTo>
                    <a:pt x="6" y="4"/>
                    <a:pt x="4" y="6"/>
                    <a:pt x="4" y="10"/>
                  </a:cubicBezTo>
                  <a:cubicBezTo>
                    <a:pt x="4" y="13"/>
                    <a:pt x="6" y="15"/>
                    <a:pt x="9" y="15"/>
                  </a:cubicBezTo>
                  <a:cubicBezTo>
                    <a:pt x="13" y="15"/>
                    <a:pt x="16" y="13"/>
                    <a:pt x="16" y="9"/>
                  </a:cubicBezTo>
                  <a:cubicBezTo>
                    <a:pt x="15" y="6"/>
                    <a:pt x="13" y="4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7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خدمات ما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31403" y="821229"/>
            <a:ext cx="5292725" cy="287337"/>
          </a:xfrm>
        </p:spPr>
        <p:txBody>
          <a:bodyPr>
            <a:normAutofit fontScale="55000" lnSpcReduction="20000"/>
          </a:bodyPr>
          <a:lstStyle/>
          <a:p>
            <a:pPr lvl="0" algn="r" rtl="1"/>
            <a:r>
              <a:rPr lang="fa-IR" altLang="ko-KR" dirty="0">
                <a:solidFill>
                  <a:srgbClr val="117A9A"/>
                </a:solidFill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rgbClr val="117A9A"/>
              </a:solidFill>
              <a:cs typeface="B Nazanin" panose="00000400000000000000" pitchFamily="2" charset="-78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2848000" y="1194073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7A39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2848000" y="1950554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4BACC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2848000" y="2707035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7A39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2848000" y="3463516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4BACC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2848000" y="4219997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7A39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5" name="Oval 7"/>
          <p:cNvSpPr/>
          <p:nvPr/>
        </p:nvSpPr>
        <p:spPr>
          <a:xfrm>
            <a:off x="3400828" y="4380445"/>
            <a:ext cx="327174" cy="3271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8316" y="1368568"/>
            <a:ext cx="115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8316" y="2127809"/>
            <a:ext cx="115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8316" y="2887050"/>
            <a:ext cx="115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8316" y="3646291"/>
            <a:ext cx="115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88316" y="4405533"/>
            <a:ext cx="115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119581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rgbClr val="117A9A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rgbClr val="117A9A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4128" y="195229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rgbClr val="117A9A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rgbClr val="117A9A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270877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rgbClr val="117A9A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rgbClr val="117A9A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34652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rgbClr val="117A9A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rgbClr val="117A9A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128" y="422173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rgbClr val="117A9A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rgbClr val="117A9A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3355239" y="1323693"/>
            <a:ext cx="366971" cy="366748"/>
          </a:xfrm>
          <a:custGeom>
            <a:avLst/>
            <a:gdLst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  <a:gd name="connsiteX18" fmla="*/ 930675 w 2103393"/>
              <a:gd name="connsiteY18" fmla="*/ 67702 h 201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400828" y="2148581"/>
            <a:ext cx="321382" cy="267653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355239" y="2890870"/>
            <a:ext cx="321382" cy="321382"/>
          </a:xfrm>
          <a:custGeom>
            <a:avLst/>
            <a:gdLst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9" name="Teardrop 9"/>
          <p:cNvSpPr/>
          <p:nvPr/>
        </p:nvSpPr>
        <p:spPr>
          <a:xfrm rot="18900000">
            <a:off x="3356993" y="3633320"/>
            <a:ext cx="363462" cy="31020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96C7488-34CD-91EC-5A81-47FA01DD09D7}"/>
              </a:ext>
            </a:extLst>
          </p:cNvPr>
          <p:cNvGrpSpPr/>
          <p:nvPr/>
        </p:nvGrpSpPr>
        <p:grpSpPr>
          <a:xfrm>
            <a:off x="326846" y="1604741"/>
            <a:ext cx="2422746" cy="3343273"/>
            <a:chOff x="1748719" y="1062996"/>
            <a:chExt cx="1315030" cy="1870836"/>
          </a:xfrm>
          <a:solidFill>
            <a:srgbClr val="49BCCE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8C42F86-91F3-B8B4-8A96-4974E3348341}"/>
                </a:ext>
              </a:extLst>
            </p:cNvPr>
            <p:cNvSpPr/>
            <p:nvPr userDrawn="1"/>
          </p:nvSpPr>
          <p:spPr bwMode="auto">
            <a:xfrm>
              <a:off x="1967890" y="1824192"/>
              <a:ext cx="1094547" cy="1109640"/>
            </a:xfrm>
            <a:custGeom>
              <a:avLst/>
              <a:gdLst>
                <a:gd name="T0" fmla="*/ 1 w 705"/>
                <a:gd name="T1" fmla="*/ 696 h 714"/>
                <a:gd name="T2" fmla="*/ 33 w 705"/>
                <a:gd name="T3" fmla="*/ 602 h 714"/>
                <a:gd name="T4" fmla="*/ 123 w 705"/>
                <a:gd name="T5" fmla="*/ 591 h 714"/>
                <a:gd name="T6" fmla="*/ 155 w 705"/>
                <a:gd name="T7" fmla="*/ 549 h 714"/>
                <a:gd name="T8" fmla="*/ 152 w 705"/>
                <a:gd name="T9" fmla="*/ 560 h 714"/>
                <a:gd name="T10" fmla="*/ 145 w 705"/>
                <a:gd name="T11" fmla="*/ 588 h 714"/>
                <a:gd name="T12" fmla="*/ 580 w 705"/>
                <a:gd name="T13" fmla="*/ 588 h 714"/>
                <a:gd name="T14" fmla="*/ 569 w 705"/>
                <a:gd name="T15" fmla="*/ 553 h 714"/>
                <a:gd name="T16" fmla="*/ 431 w 705"/>
                <a:gd name="T17" fmla="*/ 538 h 714"/>
                <a:gd name="T18" fmla="*/ 421 w 705"/>
                <a:gd name="T19" fmla="*/ 545 h 714"/>
                <a:gd name="T20" fmla="*/ 350 w 705"/>
                <a:gd name="T21" fmla="*/ 429 h 714"/>
                <a:gd name="T22" fmla="*/ 303 w 705"/>
                <a:gd name="T23" fmla="*/ 355 h 714"/>
                <a:gd name="T24" fmla="*/ 307 w 705"/>
                <a:gd name="T25" fmla="*/ 348 h 714"/>
                <a:gd name="T26" fmla="*/ 342 w 705"/>
                <a:gd name="T27" fmla="*/ 369 h 714"/>
                <a:gd name="T28" fmla="*/ 371 w 705"/>
                <a:gd name="T29" fmla="*/ 423 h 714"/>
                <a:gd name="T30" fmla="*/ 407 w 705"/>
                <a:gd name="T31" fmla="*/ 420 h 714"/>
                <a:gd name="T32" fmla="*/ 439 w 705"/>
                <a:gd name="T33" fmla="*/ 427 h 714"/>
                <a:gd name="T34" fmla="*/ 455 w 705"/>
                <a:gd name="T35" fmla="*/ 413 h 714"/>
                <a:gd name="T36" fmla="*/ 415 w 705"/>
                <a:gd name="T37" fmla="*/ 349 h 714"/>
                <a:gd name="T38" fmla="*/ 324 w 705"/>
                <a:gd name="T39" fmla="*/ 246 h 714"/>
                <a:gd name="T40" fmla="*/ 291 w 705"/>
                <a:gd name="T41" fmla="*/ 250 h 714"/>
                <a:gd name="T42" fmla="*/ 326 w 705"/>
                <a:gd name="T43" fmla="*/ 236 h 714"/>
                <a:gd name="T44" fmla="*/ 291 w 705"/>
                <a:gd name="T45" fmla="*/ 215 h 714"/>
                <a:gd name="T46" fmla="*/ 279 w 705"/>
                <a:gd name="T47" fmla="*/ 240 h 714"/>
                <a:gd name="T48" fmla="*/ 273 w 705"/>
                <a:gd name="T49" fmla="*/ 254 h 714"/>
                <a:gd name="T50" fmla="*/ 282 w 705"/>
                <a:gd name="T51" fmla="*/ 207 h 714"/>
                <a:gd name="T52" fmla="*/ 379 w 705"/>
                <a:gd name="T53" fmla="*/ 97 h 714"/>
                <a:gd name="T54" fmla="*/ 499 w 705"/>
                <a:gd name="T55" fmla="*/ 1 h 714"/>
                <a:gd name="T56" fmla="*/ 498 w 705"/>
                <a:gd name="T57" fmla="*/ 46 h 714"/>
                <a:gd name="T58" fmla="*/ 335 w 705"/>
                <a:gd name="T59" fmla="*/ 221 h 714"/>
                <a:gd name="T60" fmla="*/ 348 w 705"/>
                <a:gd name="T61" fmla="*/ 264 h 714"/>
                <a:gd name="T62" fmla="*/ 440 w 705"/>
                <a:gd name="T63" fmla="*/ 356 h 714"/>
                <a:gd name="T64" fmla="*/ 480 w 705"/>
                <a:gd name="T65" fmla="*/ 325 h 714"/>
                <a:gd name="T66" fmla="*/ 447 w 705"/>
                <a:gd name="T67" fmla="*/ 358 h 714"/>
                <a:gd name="T68" fmla="*/ 474 w 705"/>
                <a:gd name="T69" fmla="*/ 372 h 714"/>
                <a:gd name="T70" fmla="*/ 538 w 705"/>
                <a:gd name="T71" fmla="*/ 291 h 714"/>
                <a:gd name="T72" fmla="*/ 539 w 705"/>
                <a:gd name="T73" fmla="*/ 278 h 714"/>
                <a:gd name="T74" fmla="*/ 468 w 705"/>
                <a:gd name="T75" fmla="*/ 386 h 714"/>
                <a:gd name="T76" fmla="*/ 459 w 705"/>
                <a:gd name="T77" fmla="*/ 419 h 714"/>
                <a:gd name="T78" fmla="*/ 411 w 705"/>
                <a:gd name="T79" fmla="*/ 431 h 714"/>
                <a:gd name="T80" fmla="*/ 363 w 705"/>
                <a:gd name="T81" fmla="*/ 431 h 714"/>
                <a:gd name="T82" fmla="*/ 408 w 705"/>
                <a:gd name="T83" fmla="*/ 528 h 714"/>
                <a:gd name="T84" fmla="*/ 519 w 705"/>
                <a:gd name="T85" fmla="*/ 531 h 714"/>
                <a:gd name="T86" fmla="*/ 600 w 705"/>
                <a:gd name="T87" fmla="*/ 586 h 714"/>
                <a:gd name="T88" fmla="*/ 633 w 705"/>
                <a:gd name="T89" fmla="*/ 591 h 714"/>
                <a:gd name="T90" fmla="*/ 704 w 705"/>
                <a:gd name="T91" fmla="*/ 642 h 714"/>
                <a:gd name="T92" fmla="*/ 695 w 705"/>
                <a:gd name="T93" fmla="*/ 636 h 714"/>
                <a:gd name="T94" fmla="*/ 667 w 705"/>
                <a:gd name="T95" fmla="*/ 607 h 714"/>
                <a:gd name="T96" fmla="*/ 84 w 705"/>
                <a:gd name="T97" fmla="*/ 598 h 714"/>
                <a:gd name="T98" fmla="*/ 7 w 705"/>
                <a:gd name="T99" fmla="*/ 647 h 714"/>
                <a:gd name="T100" fmla="*/ 7 w 705"/>
                <a:gd name="T101" fmla="*/ 696 h 714"/>
                <a:gd name="T102" fmla="*/ 681 w 705"/>
                <a:gd name="T103" fmla="*/ 708 h 714"/>
                <a:gd name="T104" fmla="*/ 685 w 705"/>
                <a:gd name="T105" fmla="*/ 712 h 714"/>
                <a:gd name="T106" fmla="*/ 19 w 705"/>
                <a:gd name="T107" fmla="*/ 713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5" h="714">
                  <a:moveTo>
                    <a:pt x="19" y="713"/>
                  </a:moveTo>
                  <a:cubicBezTo>
                    <a:pt x="1" y="714"/>
                    <a:pt x="1" y="714"/>
                    <a:pt x="1" y="696"/>
                  </a:cubicBezTo>
                  <a:cubicBezTo>
                    <a:pt x="1" y="683"/>
                    <a:pt x="1" y="670"/>
                    <a:pt x="1" y="657"/>
                  </a:cubicBezTo>
                  <a:cubicBezTo>
                    <a:pt x="0" y="632"/>
                    <a:pt x="12" y="614"/>
                    <a:pt x="33" y="602"/>
                  </a:cubicBezTo>
                  <a:cubicBezTo>
                    <a:pt x="46" y="594"/>
                    <a:pt x="59" y="591"/>
                    <a:pt x="74" y="591"/>
                  </a:cubicBezTo>
                  <a:cubicBezTo>
                    <a:pt x="90" y="591"/>
                    <a:pt x="106" y="591"/>
                    <a:pt x="123" y="591"/>
                  </a:cubicBezTo>
                  <a:cubicBezTo>
                    <a:pt x="127" y="591"/>
                    <a:pt x="129" y="590"/>
                    <a:pt x="130" y="585"/>
                  </a:cubicBezTo>
                  <a:cubicBezTo>
                    <a:pt x="133" y="569"/>
                    <a:pt x="142" y="557"/>
                    <a:pt x="155" y="549"/>
                  </a:cubicBezTo>
                  <a:cubicBezTo>
                    <a:pt x="158" y="548"/>
                    <a:pt x="159" y="550"/>
                    <a:pt x="159" y="553"/>
                  </a:cubicBezTo>
                  <a:cubicBezTo>
                    <a:pt x="157" y="556"/>
                    <a:pt x="155" y="558"/>
                    <a:pt x="152" y="560"/>
                  </a:cubicBezTo>
                  <a:cubicBezTo>
                    <a:pt x="146" y="566"/>
                    <a:pt x="142" y="572"/>
                    <a:pt x="139" y="580"/>
                  </a:cubicBezTo>
                  <a:cubicBezTo>
                    <a:pt x="137" y="587"/>
                    <a:pt x="138" y="588"/>
                    <a:pt x="145" y="588"/>
                  </a:cubicBezTo>
                  <a:cubicBezTo>
                    <a:pt x="146" y="588"/>
                    <a:pt x="148" y="588"/>
                    <a:pt x="150" y="588"/>
                  </a:cubicBezTo>
                  <a:cubicBezTo>
                    <a:pt x="293" y="588"/>
                    <a:pt x="437" y="588"/>
                    <a:pt x="580" y="588"/>
                  </a:cubicBezTo>
                  <a:cubicBezTo>
                    <a:pt x="593" y="588"/>
                    <a:pt x="594" y="586"/>
                    <a:pt x="589" y="575"/>
                  </a:cubicBezTo>
                  <a:cubicBezTo>
                    <a:pt x="585" y="565"/>
                    <a:pt x="577" y="559"/>
                    <a:pt x="569" y="553"/>
                  </a:cubicBezTo>
                  <a:cubicBezTo>
                    <a:pt x="555" y="543"/>
                    <a:pt x="539" y="539"/>
                    <a:pt x="523" y="538"/>
                  </a:cubicBezTo>
                  <a:cubicBezTo>
                    <a:pt x="492" y="538"/>
                    <a:pt x="462" y="538"/>
                    <a:pt x="431" y="538"/>
                  </a:cubicBezTo>
                  <a:cubicBezTo>
                    <a:pt x="429" y="538"/>
                    <a:pt x="425" y="537"/>
                    <a:pt x="426" y="543"/>
                  </a:cubicBezTo>
                  <a:cubicBezTo>
                    <a:pt x="427" y="545"/>
                    <a:pt x="424" y="546"/>
                    <a:pt x="421" y="545"/>
                  </a:cubicBezTo>
                  <a:cubicBezTo>
                    <a:pt x="419" y="545"/>
                    <a:pt x="417" y="544"/>
                    <a:pt x="415" y="542"/>
                  </a:cubicBezTo>
                  <a:cubicBezTo>
                    <a:pt x="376" y="515"/>
                    <a:pt x="353" y="477"/>
                    <a:pt x="350" y="429"/>
                  </a:cubicBezTo>
                  <a:cubicBezTo>
                    <a:pt x="349" y="416"/>
                    <a:pt x="347" y="403"/>
                    <a:pt x="343" y="391"/>
                  </a:cubicBezTo>
                  <a:cubicBezTo>
                    <a:pt x="336" y="372"/>
                    <a:pt x="326" y="356"/>
                    <a:pt x="303" y="355"/>
                  </a:cubicBezTo>
                  <a:cubicBezTo>
                    <a:pt x="302" y="354"/>
                    <a:pt x="301" y="353"/>
                    <a:pt x="300" y="352"/>
                  </a:cubicBezTo>
                  <a:cubicBezTo>
                    <a:pt x="300" y="347"/>
                    <a:pt x="304" y="348"/>
                    <a:pt x="307" y="348"/>
                  </a:cubicBezTo>
                  <a:cubicBezTo>
                    <a:pt x="311" y="348"/>
                    <a:pt x="314" y="349"/>
                    <a:pt x="317" y="349"/>
                  </a:cubicBezTo>
                  <a:cubicBezTo>
                    <a:pt x="329" y="352"/>
                    <a:pt x="336" y="360"/>
                    <a:pt x="342" y="369"/>
                  </a:cubicBezTo>
                  <a:cubicBezTo>
                    <a:pt x="351" y="382"/>
                    <a:pt x="355" y="398"/>
                    <a:pt x="358" y="414"/>
                  </a:cubicBezTo>
                  <a:cubicBezTo>
                    <a:pt x="359" y="424"/>
                    <a:pt x="360" y="425"/>
                    <a:pt x="371" y="423"/>
                  </a:cubicBezTo>
                  <a:cubicBezTo>
                    <a:pt x="375" y="423"/>
                    <a:pt x="380" y="423"/>
                    <a:pt x="384" y="422"/>
                  </a:cubicBezTo>
                  <a:cubicBezTo>
                    <a:pt x="392" y="423"/>
                    <a:pt x="400" y="422"/>
                    <a:pt x="407" y="420"/>
                  </a:cubicBezTo>
                  <a:cubicBezTo>
                    <a:pt x="412" y="420"/>
                    <a:pt x="415" y="424"/>
                    <a:pt x="418" y="427"/>
                  </a:cubicBezTo>
                  <a:cubicBezTo>
                    <a:pt x="425" y="433"/>
                    <a:pt x="432" y="434"/>
                    <a:pt x="439" y="427"/>
                  </a:cubicBezTo>
                  <a:cubicBezTo>
                    <a:pt x="442" y="424"/>
                    <a:pt x="445" y="422"/>
                    <a:pt x="448" y="419"/>
                  </a:cubicBezTo>
                  <a:cubicBezTo>
                    <a:pt x="451" y="417"/>
                    <a:pt x="453" y="415"/>
                    <a:pt x="455" y="413"/>
                  </a:cubicBezTo>
                  <a:cubicBezTo>
                    <a:pt x="460" y="407"/>
                    <a:pt x="460" y="399"/>
                    <a:pt x="455" y="393"/>
                  </a:cubicBezTo>
                  <a:cubicBezTo>
                    <a:pt x="442" y="378"/>
                    <a:pt x="428" y="364"/>
                    <a:pt x="415" y="349"/>
                  </a:cubicBezTo>
                  <a:cubicBezTo>
                    <a:pt x="395" y="325"/>
                    <a:pt x="373" y="302"/>
                    <a:pt x="353" y="279"/>
                  </a:cubicBezTo>
                  <a:cubicBezTo>
                    <a:pt x="343" y="268"/>
                    <a:pt x="333" y="257"/>
                    <a:pt x="324" y="246"/>
                  </a:cubicBezTo>
                  <a:cubicBezTo>
                    <a:pt x="316" y="238"/>
                    <a:pt x="309" y="238"/>
                    <a:pt x="297" y="247"/>
                  </a:cubicBezTo>
                  <a:cubicBezTo>
                    <a:pt x="295" y="249"/>
                    <a:pt x="293" y="250"/>
                    <a:pt x="291" y="250"/>
                  </a:cubicBezTo>
                  <a:cubicBezTo>
                    <a:pt x="289" y="249"/>
                    <a:pt x="288" y="248"/>
                    <a:pt x="289" y="246"/>
                  </a:cubicBezTo>
                  <a:cubicBezTo>
                    <a:pt x="296" y="232"/>
                    <a:pt x="310" y="228"/>
                    <a:pt x="326" y="236"/>
                  </a:cubicBezTo>
                  <a:cubicBezTo>
                    <a:pt x="329" y="223"/>
                    <a:pt x="328" y="209"/>
                    <a:pt x="334" y="196"/>
                  </a:cubicBezTo>
                  <a:cubicBezTo>
                    <a:pt x="321" y="207"/>
                    <a:pt x="308" y="216"/>
                    <a:pt x="291" y="215"/>
                  </a:cubicBezTo>
                  <a:cubicBezTo>
                    <a:pt x="288" y="215"/>
                    <a:pt x="286" y="217"/>
                    <a:pt x="284" y="220"/>
                  </a:cubicBezTo>
                  <a:cubicBezTo>
                    <a:pt x="281" y="226"/>
                    <a:pt x="280" y="233"/>
                    <a:pt x="279" y="240"/>
                  </a:cubicBezTo>
                  <a:cubicBezTo>
                    <a:pt x="277" y="243"/>
                    <a:pt x="278" y="247"/>
                    <a:pt x="276" y="251"/>
                  </a:cubicBezTo>
                  <a:cubicBezTo>
                    <a:pt x="276" y="253"/>
                    <a:pt x="276" y="256"/>
                    <a:pt x="273" y="254"/>
                  </a:cubicBezTo>
                  <a:cubicBezTo>
                    <a:pt x="271" y="240"/>
                    <a:pt x="275" y="227"/>
                    <a:pt x="280" y="214"/>
                  </a:cubicBezTo>
                  <a:cubicBezTo>
                    <a:pt x="281" y="211"/>
                    <a:pt x="282" y="209"/>
                    <a:pt x="282" y="207"/>
                  </a:cubicBezTo>
                  <a:cubicBezTo>
                    <a:pt x="279" y="189"/>
                    <a:pt x="290" y="177"/>
                    <a:pt x="302" y="166"/>
                  </a:cubicBezTo>
                  <a:cubicBezTo>
                    <a:pt x="328" y="143"/>
                    <a:pt x="353" y="120"/>
                    <a:pt x="379" y="97"/>
                  </a:cubicBezTo>
                  <a:cubicBezTo>
                    <a:pt x="409" y="70"/>
                    <a:pt x="438" y="44"/>
                    <a:pt x="468" y="17"/>
                  </a:cubicBezTo>
                  <a:cubicBezTo>
                    <a:pt x="477" y="9"/>
                    <a:pt x="487" y="3"/>
                    <a:pt x="499" y="1"/>
                  </a:cubicBezTo>
                  <a:cubicBezTo>
                    <a:pt x="512" y="0"/>
                    <a:pt x="518" y="7"/>
                    <a:pt x="515" y="19"/>
                  </a:cubicBezTo>
                  <a:cubicBezTo>
                    <a:pt x="512" y="30"/>
                    <a:pt x="506" y="39"/>
                    <a:pt x="498" y="46"/>
                  </a:cubicBezTo>
                  <a:cubicBezTo>
                    <a:pt x="452" y="87"/>
                    <a:pt x="408" y="128"/>
                    <a:pt x="362" y="168"/>
                  </a:cubicBezTo>
                  <a:cubicBezTo>
                    <a:pt x="345" y="182"/>
                    <a:pt x="338" y="200"/>
                    <a:pt x="335" y="221"/>
                  </a:cubicBezTo>
                  <a:cubicBezTo>
                    <a:pt x="335" y="221"/>
                    <a:pt x="335" y="222"/>
                    <a:pt x="335" y="222"/>
                  </a:cubicBezTo>
                  <a:cubicBezTo>
                    <a:pt x="333" y="238"/>
                    <a:pt x="336" y="252"/>
                    <a:pt x="348" y="264"/>
                  </a:cubicBezTo>
                  <a:cubicBezTo>
                    <a:pt x="377" y="294"/>
                    <a:pt x="404" y="325"/>
                    <a:pt x="431" y="356"/>
                  </a:cubicBezTo>
                  <a:cubicBezTo>
                    <a:pt x="434" y="359"/>
                    <a:pt x="436" y="359"/>
                    <a:pt x="440" y="356"/>
                  </a:cubicBezTo>
                  <a:cubicBezTo>
                    <a:pt x="452" y="345"/>
                    <a:pt x="464" y="335"/>
                    <a:pt x="476" y="324"/>
                  </a:cubicBezTo>
                  <a:cubicBezTo>
                    <a:pt x="477" y="324"/>
                    <a:pt x="479" y="323"/>
                    <a:pt x="480" y="325"/>
                  </a:cubicBezTo>
                  <a:cubicBezTo>
                    <a:pt x="481" y="329"/>
                    <a:pt x="477" y="331"/>
                    <a:pt x="475" y="334"/>
                  </a:cubicBezTo>
                  <a:cubicBezTo>
                    <a:pt x="466" y="342"/>
                    <a:pt x="457" y="350"/>
                    <a:pt x="447" y="358"/>
                  </a:cubicBezTo>
                  <a:cubicBezTo>
                    <a:pt x="443" y="362"/>
                    <a:pt x="442" y="365"/>
                    <a:pt x="447" y="370"/>
                  </a:cubicBezTo>
                  <a:cubicBezTo>
                    <a:pt x="462" y="388"/>
                    <a:pt x="457" y="386"/>
                    <a:pt x="474" y="372"/>
                  </a:cubicBezTo>
                  <a:cubicBezTo>
                    <a:pt x="491" y="357"/>
                    <a:pt x="507" y="341"/>
                    <a:pt x="525" y="326"/>
                  </a:cubicBezTo>
                  <a:cubicBezTo>
                    <a:pt x="535" y="316"/>
                    <a:pt x="541" y="305"/>
                    <a:pt x="538" y="291"/>
                  </a:cubicBezTo>
                  <a:cubicBezTo>
                    <a:pt x="539" y="287"/>
                    <a:pt x="537" y="284"/>
                    <a:pt x="538" y="280"/>
                  </a:cubicBezTo>
                  <a:cubicBezTo>
                    <a:pt x="538" y="279"/>
                    <a:pt x="538" y="279"/>
                    <a:pt x="539" y="278"/>
                  </a:cubicBezTo>
                  <a:cubicBezTo>
                    <a:pt x="550" y="294"/>
                    <a:pt x="548" y="314"/>
                    <a:pt x="533" y="328"/>
                  </a:cubicBezTo>
                  <a:cubicBezTo>
                    <a:pt x="511" y="347"/>
                    <a:pt x="490" y="367"/>
                    <a:pt x="468" y="386"/>
                  </a:cubicBezTo>
                  <a:cubicBezTo>
                    <a:pt x="464" y="389"/>
                    <a:pt x="463" y="392"/>
                    <a:pt x="465" y="397"/>
                  </a:cubicBezTo>
                  <a:cubicBezTo>
                    <a:pt x="467" y="405"/>
                    <a:pt x="466" y="413"/>
                    <a:pt x="459" y="419"/>
                  </a:cubicBezTo>
                  <a:cubicBezTo>
                    <a:pt x="454" y="423"/>
                    <a:pt x="449" y="428"/>
                    <a:pt x="443" y="433"/>
                  </a:cubicBezTo>
                  <a:cubicBezTo>
                    <a:pt x="433" y="442"/>
                    <a:pt x="420" y="441"/>
                    <a:pt x="411" y="431"/>
                  </a:cubicBezTo>
                  <a:cubicBezTo>
                    <a:pt x="408" y="426"/>
                    <a:pt x="405" y="425"/>
                    <a:pt x="399" y="426"/>
                  </a:cubicBezTo>
                  <a:cubicBezTo>
                    <a:pt x="387" y="429"/>
                    <a:pt x="375" y="431"/>
                    <a:pt x="363" y="431"/>
                  </a:cubicBezTo>
                  <a:cubicBezTo>
                    <a:pt x="359" y="431"/>
                    <a:pt x="358" y="432"/>
                    <a:pt x="358" y="437"/>
                  </a:cubicBezTo>
                  <a:cubicBezTo>
                    <a:pt x="362" y="474"/>
                    <a:pt x="380" y="504"/>
                    <a:pt x="408" y="528"/>
                  </a:cubicBezTo>
                  <a:cubicBezTo>
                    <a:pt x="411" y="531"/>
                    <a:pt x="414" y="531"/>
                    <a:pt x="418" y="531"/>
                  </a:cubicBezTo>
                  <a:cubicBezTo>
                    <a:pt x="452" y="531"/>
                    <a:pt x="485" y="531"/>
                    <a:pt x="519" y="531"/>
                  </a:cubicBezTo>
                  <a:cubicBezTo>
                    <a:pt x="545" y="531"/>
                    <a:pt x="568" y="539"/>
                    <a:pt x="586" y="558"/>
                  </a:cubicBezTo>
                  <a:cubicBezTo>
                    <a:pt x="594" y="566"/>
                    <a:pt x="599" y="575"/>
                    <a:pt x="600" y="586"/>
                  </a:cubicBezTo>
                  <a:cubicBezTo>
                    <a:pt x="601" y="590"/>
                    <a:pt x="602" y="591"/>
                    <a:pt x="606" y="591"/>
                  </a:cubicBezTo>
                  <a:cubicBezTo>
                    <a:pt x="615" y="591"/>
                    <a:pt x="624" y="590"/>
                    <a:pt x="633" y="591"/>
                  </a:cubicBezTo>
                  <a:cubicBezTo>
                    <a:pt x="660" y="592"/>
                    <a:pt x="683" y="602"/>
                    <a:pt x="698" y="627"/>
                  </a:cubicBezTo>
                  <a:cubicBezTo>
                    <a:pt x="701" y="632"/>
                    <a:pt x="703" y="637"/>
                    <a:pt x="704" y="642"/>
                  </a:cubicBezTo>
                  <a:cubicBezTo>
                    <a:pt x="705" y="645"/>
                    <a:pt x="704" y="646"/>
                    <a:pt x="701" y="647"/>
                  </a:cubicBezTo>
                  <a:cubicBezTo>
                    <a:pt x="695" y="646"/>
                    <a:pt x="698" y="640"/>
                    <a:pt x="695" y="636"/>
                  </a:cubicBezTo>
                  <a:cubicBezTo>
                    <a:pt x="695" y="636"/>
                    <a:pt x="694" y="635"/>
                    <a:pt x="694" y="634"/>
                  </a:cubicBezTo>
                  <a:cubicBezTo>
                    <a:pt x="688" y="622"/>
                    <a:pt x="680" y="612"/>
                    <a:pt x="667" y="607"/>
                  </a:cubicBezTo>
                  <a:cubicBezTo>
                    <a:pt x="653" y="600"/>
                    <a:pt x="638" y="598"/>
                    <a:pt x="622" y="598"/>
                  </a:cubicBezTo>
                  <a:cubicBezTo>
                    <a:pt x="443" y="598"/>
                    <a:pt x="264" y="598"/>
                    <a:pt x="84" y="598"/>
                  </a:cubicBezTo>
                  <a:cubicBezTo>
                    <a:pt x="75" y="598"/>
                    <a:pt x="66" y="598"/>
                    <a:pt x="58" y="600"/>
                  </a:cubicBezTo>
                  <a:cubicBezTo>
                    <a:pt x="31" y="605"/>
                    <a:pt x="14" y="622"/>
                    <a:pt x="7" y="647"/>
                  </a:cubicBezTo>
                  <a:cubicBezTo>
                    <a:pt x="5" y="651"/>
                    <a:pt x="5" y="655"/>
                    <a:pt x="6" y="660"/>
                  </a:cubicBezTo>
                  <a:cubicBezTo>
                    <a:pt x="8" y="672"/>
                    <a:pt x="6" y="684"/>
                    <a:pt x="7" y="696"/>
                  </a:cubicBezTo>
                  <a:cubicBezTo>
                    <a:pt x="7" y="707"/>
                    <a:pt x="7" y="708"/>
                    <a:pt x="18" y="708"/>
                  </a:cubicBezTo>
                  <a:cubicBezTo>
                    <a:pt x="239" y="708"/>
                    <a:pt x="460" y="708"/>
                    <a:pt x="681" y="708"/>
                  </a:cubicBezTo>
                  <a:cubicBezTo>
                    <a:pt x="686" y="708"/>
                    <a:pt x="691" y="707"/>
                    <a:pt x="696" y="711"/>
                  </a:cubicBezTo>
                  <a:cubicBezTo>
                    <a:pt x="691" y="713"/>
                    <a:pt x="688" y="712"/>
                    <a:pt x="685" y="712"/>
                  </a:cubicBezTo>
                  <a:cubicBezTo>
                    <a:pt x="466" y="712"/>
                    <a:pt x="247" y="712"/>
                    <a:pt x="28" y="712"/>
                  </a:cubicBezTo>
                  <a:cubicBezTo>
                    <a:pt x="25" y="712"/>
                    <a:pt x="22" y="712"/>
                    <a:pt x="19" y="713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E0C6400-F1F4-3F5C-9075-19730EECC488}"/>
                </a:ext>
              </a:extLst>
            </p:cNvPr>
            <p:cNvSpPr/>
            <p:nvPr userDrawn="1"/>
          </p:nvSpPr>
          <p:spPr bwMode="auto">
            <a:xfrm>
              <a:off x="2042041" y="1606989"/>
              <a:ext cx="511182" cy="250013"/>
            </a:xfrm>
            <a:custGeom>
              <a:avLst/>
              <a:gdLst>
                <a:gd name="T0" fmla="*/ 265 w 329"/>
                <a:gd name="T1" fmla="*/ 83 h 161"/>
                <a:gd name="T2" fmla="*/ 252 w 329"/>
                <a:gd name="T3" fmla="*/ 108 h 161"/>
                <a:gd name="T4" fmla="*/ 237 w 329"/>
                <a:gd name="T5" fmla="*/ 153 h 161"/>
                <a:gd name="T6" fmla="*/ 200 w 329"/>
                <a:gd name="T7" fmla="*/ 142 h 161"/>
                <a:gd name="T8" fmla="*/ 172 w 329"/>
                <a:gd name="T9" fmla="*/ 156 h 161"/>
                <a:gd name="T10" fmla="*/ 166 w 329"/>
                <a:gd name="T11" fmla="*/ 134 h 161"/>
                <a:gd name="T12" fmla="*/ 117 w 329"/>
                <a:gd name="T13" fmla="*/ 111 h 161"/>
                <a:gd name="T14" fmla="*/ 112 w 329"/>
                <a:gd name="T15" fmla="*/ 121 h 161"/>
                <a:gd name="T16" fmla="*/ 76 w 329"/>
                <a:gd name="T17" fmla="*/ 116 h 161"/>
                <a:gd name="T18" fmla="*/ 64 w 329"/>
                <a:gd name="T19" fmla="*/ 128 h 161"/>
                <a:gd name="T20" fmla="*/ 77 w 329"/>
                <a:gd name="T21" fmla="*/ 149 h 161"/>
                <a:gd name="T22" fmla="*/ 61 w 329"/>
                <a:gd name="T23" fmla="*/ 136 h 161"/>
                <a:gd name="T24" fmla="*/ 4 w 329"/>
                <a:gd name="T25" fmla="*/ 121 h 161"/>
                <a:gd name="T26" fmla="*/ 9 w 329"/>
                <a:gd name="T27" fmla="*/ 115 h 161"/>
                <a:gd name="T28" fmla="*/ 63 w 329"/>
                <a:gd name="T29" fmla="*/ 104 h 161"/>
                <a:gd name="T30" fmla="*/ 19 w 329"/>
                <a:gd name="T31" fmla="*/ 41 h 161"/>
                <a:gd name="T32" fmla="*/ 69 w 329"/>
                <a:gd name="T33" fmla="*/ 49 h 161"/>
                <a:gd name="T34" fmla="*/ 90 w 329"/>
                <a:gd name="T35" fmla="*/ 116 h 161"/>
                <a:gd name="T36" fmla="*/ 124 w 329"/>
                <a:gd name="T37" fmla="*/ 96 h 161"/>
                <a:gd name="T38" fmla="*/ 72 w 329"/>
                <a:gd name="T39" fmla="*/ 18 h 161"/>
                <a:gd name="T40" fmla="*/ 71 w 329"/>
                <a:gd name="T41" fmla="*/ 6 h 161"/>
                <a:gd name="T42" fmla="*/ 127 w 329"/>
                <a:gd name="T43" fmla="*/ 65 h 161"/>
                <a:gd name="T44" fmla="*/ 138 w 329"/>
                <a:gd name="T45" fmla="*/ 102 h 161"/>
                <a:gd name="T46" fmla="*/ 174 w 329"/>
                <a:gd name="T47" fmla="*/ 122 h 161"/>
                <a:gd name="T48" fmla="*/ 292 w 329"/>
                <a:gd name="T49" fmla="*/ 15 h 161"/>
                <a:gd name="T50" fmla="*/ 303 w 329"/>
                <a:gd name="T51" fmla="*/ 7 h 161"/>
                <a:gd name="T52" fmla="*/ 305 w 329"/>
                <a:gd name="T53" fmla="*/ 0 h 161"/>
                <a:gd name="T54" fmla="*/ 308 w 329"/>
                <a:gd name="T55" fmla="*/ 9 h 161"/>
                <a:gd name="T56" fmla="*/ 322 w 329"/>
                <a:gd name="T57" fmla="*/ 27 h 161"/>
                <a:gd name="T58" fmla="*/ 313 w 329"/>
                <a:gd name="T59" fmla="*/ 48 h 161"/>
                <a:gd name="T60" fmla="*/ 278 w 329"/>
                <a:gd name="T61" fmla="*/ 73 h 161"/>
                <a:gd name="T62" fmla="*/ 271 w 329"/>
                <a:gd name="T63" fmla="*/ 8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9" h="161">
                  <a:moveTo>
                    <a:pt x="271" y="82"/>
                  </a:moveTo>
                  <a:cubicBezTo>
                    <a:pt x="269" y="80"/>
                    <a:pt x="267" y="81"/>
                    <a:pt x="265" y="83"/>
                  </a:cubicBezTo>
                  <a:cubicBezTo>
                    <a:pt x="261" y="87"/>
                    <a:pt x="257" y="91"/>
                    <a:pt x="252" y="94"/>
                  </a:cubicBezTo>
                  <a:cubicBezTo>
                    <a:pt x="245" y="99"/>
                    <a:pt x="247" y="103"/>
                    <a:pt x="252" y="108"/>
                  </a:cubicBezTo>
                  <a:cubicBezTo>
                    <a:pt x="264" y="121"/>
                    <a:pt x="263" y="129"/>
                    <a:pt x="250" y="141"/>
                  </a:cubicBezTo>
                  <a:cubicBezTo>
                    <a:pt x="246" y="145"/>
                    <a:pt x="242" y="149"/>
                    <a:pt x="237" y="153"/>
                  </a:cubicBezTo>
                  <a:cubicBezTo>
                    <a:pt x="228" y="161"/>
                    <a:pt x="219" y="161"/>
                    <a:pt x="210" y="152"/>
                  </a:cubicBezTo>
                  <a:cubicBezTo>
                    <a:pt x="207" y="149"/>
                    <a:pt x="204" y="142"/>
                    <a:pt x="200" y="142"/>
                  </a:cubicBezTo>
                  <a:cubicBezTo>
                    <a:pt x="196" y="142"/>
                    <a:pt x="192" y="147"/>
                    <a:pt x="188" y="150"/>
                  </a:cubicBezTo>
                  <a:cubicBezTo>
                    <a:pt x="183" y="153"/>
                    <a:pt x="178" y="155"/>
                    <a:pt x="172" y="156"/>
                  </a:cubicBezTo>
                  <a:cubicBezTo>
                    <a:pt x="163" y="158"/>
                    <a:pt x="159" y="153"/>
                    <a:pt x="162" y="144"/>
                  </a:cubicBezTo>
                  <a:cubicBezTo>
                    <a:pt x="163" y="141"/>
                    <a:pt x="164" y="138"/>
                    <a:pt x="166" y="134"/>
                  </a:cubicBezTo>
                  <a:cubicBezTo>
                    <a:pt x="151" y="133"/>
                    <a:pt x="146" y="120"/>
                    <a:pt x="137" y="111"/>
                  </a:cubicBezTo>
                  <a:cubicBezTo>
                    <a:pt x="127" y="101"/>
                    <a:pt x="128" y="101"/>
                    <a:pt x="117" y="111"/>
                  </a:cubicBezTo>
                  <a:cubicBezTo>
                    <a:pt x="116" y="112"/>
                    <a:pt x="115" y="113"/>
                    <a:pt x="115" y="115"/>
                  </a:cubicBezTo>
                  <a:cubicBezTo>
                    <a:pt x="115" y="117"/>
                    <a:pt x="116" y="120"/>
                    <a:pt x="112" y="121"/>
                  </a:cubicBezTo>
                  <a:cubicBezTo>
                    <a:pt x="109" y="121"/>
                    <a:pt x="107" y="123"/>
                    <a:pt x="104" y="125"/>
                  </a:cubicBezTo>
                  <a:cubicBezTo>
                    <a:pt x="93" y="129"/>
                    <a:pt x="84" y="125"/>
                    <a:pt x="76" y="116"/>
                  </a:cubicBezTo>
                  <a:cubicBezTo>
                    <a:pt x="74" y="114"/>
                    <a:pt x="72" y="109"/>
                    <a:pt x="67" y="114"/>
                  </a:cubicBezTo>
                  <a:cubicBezTo>
                    <a:pt x="60" y="121"/>
                    <a:pt x="59" y="121"/>
                    <a:pt x="64" y="128"/>
                  </a:cubicBezTo>
                  <a:cubicBezTo>
                    <a:pt x="68" y="132"/>
                    <a:pt x="72" y="136"/>
                    <a:pt x="76" y="141"/>
                  </a:cubicBezTo>
                  <a:cubicBezTo>
                    <a:pt x="78" y="143"/>
                    <a:pt x="82" y="146"/>
                    <a:pt x="77" y="149"/>
                  </a:cubicBezTo>
                  <a:cubicBezTo>
                    <a:pt x="73" y="148"/>
                    <a:pt x="68" y="150"/>
                    <a:pt x="64" y="149"/>
                  </a:cubicBezTo>
                  <a:cubicBezTo>
                    <a:pt x="64" y="145"/>
                    <a:pt x="64" y="140"/>
                    <a:pt x="61" y="136"/>
                  </a:cubicBezTo>
                  <a:cubicBezTo>
                    <a:pt x="54" y="130"/>
                    <a:pt x="49" y="126"/>
                    <a:pt x="39" y="129"/>
                  </a:cubicBezTo>
                  <a:cubicBezTo>
                    <a:pt x="27" y="132"/>
                    <a:pt x="15" y="128"/>
                    <a:pt x="4" y="121"/>
                  </a:cubicBezTo>
                  <a:cubicBezTo>
                    <a:pt x="2" y="120"/>
                    <a:pt x="0" y="118"/>
                    <a:pt x="0" y="115"/>
                  </a:cubicBezTo>
                  <a:cubicBezTo>
                    <a:pt x="2" y="110"/>
                    <a:pt x="6" y="115"/>
                    <a:pt x="9" y="115"/>
                  </a:cubicBezTo>
                  <a:cubicBezTo>
                    <a:pt x="17" y="117"/>
                    <a:pt x="24" y="121"/>
                    <a:pt x="33" y="121"/>
                  </a:cubicBezTo>
                  <a:cubicBezTo>
                    <a:pt x="46" y="120"/>
                    <a:pt x="55" y="114"/>
                    <a:pt x="63" y="104"/>
                  </a:cubicBezTo>
                  <a:cubicBezTo>
                    <a:pt x="82" y="80"/>
                    <a:pt x="66" y="45"/>
                    <a:pt x="36" y="41"/>
                  </a:cubicBezTo>
                  <a:cubicBezTo>
                    <a:pt x="30" y="40"/>
                    <a:pt x="25" y="42"/>
                    <a:pt x="19" y="41"/>
                  </a:cubicBezTo>
                  <a:cubicBezTo>
                    <a:pt x="12" y="38"/>
                    <a:pt x="18" y="36"/>
                    <a:pt x="20" y="34"/>
                  </a:cubicBezTo>
                  <a:cubicBezTo>
                    <a:pt x="36" y="28"/>
                    <a:pt x="57" y="34"/>
                    <a:pt x="69" y="49"/>
                  </a:cubicBezTo>
                  <a:cubicBezTo>
                    <a:pt x="79" y="62"/>
                    <a:pt x="83" y="77"/>
                    <a:pt x="79" y="94"/>
                  </a:cubicBezTo>
                  <a:cubicBezTo>
                    <a:pt x="76" y="102"/>
                    <a:pt x="82" y="113"/>
                    <a:pt x="90" y="116"/>
                  </a:cubicBezTo>
                  <a:cubicBezTo>
                    <a:pt x="95" y="118"/>
                    <a:pt x="100" y="117"/>
                    <a:pt x="103" y="114"/>
                  </a:cubicBezTo>
                  <a:cubicBezTo>
                    <a:pt x="111" y="108"/>
                    <a:pt x="117" y="101"/>
                    <a:pt x="124" y="96"/>
                  </a:cubicBezTo>
                  <a:cubicBezTo>
                    <a:pt x="131" y="88"/>
                    <a:pt x="130" y="83"/>
                    <a:pt x="123" y="75"/>
                  </a:cubicBezTo>
                  <a:cubicBezTo>
                    <a:pt x="106" y="56"/>
                    <a:pt x="89" y="37"/>
                    <a:pt x="72" y="18"/>
                  </a:cubicBezTo>
                  <a:cubicBezTo>
                    <a:pt x="70" y="15"/>
                    <a:pt x="67" y="13"/>
                    <a:pt x="67" y="10"/>
                  </a:cubicBezTo>
                  <a:cubicBezTo>
                    <a:pt x="67" y="8"/>
                    <a:pt x="68" y="6"/>
                    <a:pt x="71" y="6"/>
                  </a:cubicBezTo>
                  <a:cubicBezTo>
                    <a:pt x="83" y="14"/>
                    <a:pt x="91" y="26"/>
                    <a:pt x="100" y="36"/>
                  </a:cubicBezTo>
                  <a:cubicBezTo>
                    <a:pt x="109" y="46"/>
                    <a:pt x="118" y="56"/>
                    <a:pt x="127" y="65"/>
                  </a:cubicBezTo>
                  <a:cubicBezTo>
                    <a:pt x="134" y="74"/>
                    <a:pt x="142" y="82"/>
                    <a:pt x="136" y="95"/>
                  </a:cubicBezTo>
                  <a:cubicBezTo>
                    <a:pt x="135" y="98"/>
                    <a:pt x="136" y="100"/>
                    <a:pt x="138" y="102"/>
                  </a:cubicBezTo>
                  <a:cubicBezTo>
                    <a:pt x="144" y="108"/>
                    <a:pt x="149" y="116"/>
                    <a:pt x="156" y="122"/>
                  </a:cubicBezTo>
                  <a:cubicBezTo>
                    <a:pt x="162" y="127"/>
                    <a:pt x="168" y="127"/>
                    <a:pt x="174" y="122"/>
                  </a:cubicBezTo>
                  <a:cubicBezTo>
                    <a:pt x="205" y="92"/>
                    <a:pt x="239" y="63"/>
                    <a:pt x="271" y="34"/>
                  </a:cubicBezTo>
                  <a:cubicBezTo>
                    <a:pt x="278" y="27"/>
                    <a:pt x="285" y="21"/>
                    <a:pt x="292" y="15"/>
                  </a:cubicBezTo>
                  <a:cubicBezTo>
                    <a:pt x="296" y="13"/>
                    <a:pt x="297" y="7"/>
                    <a:pt x="301" y="5"/>
                  </a:cubicBezTo>
                  <a:cubicBezTo>
                    <a:pt x="302" y="5"/>
                    <a:pt x="303" y="5"/>
                    <a:pt x="303" y="7"/>
                  </a:cubicBezTo>
                  <a:cubicBezTo>
                    <a:pt x="303" y="6"/>
                    <a:pt x="303" y="5"/>
                    <a:pt x="303" y="5"/>
                  </a:cubicBezTo>
                  <a:cubicBezTo>
                    <a:pt x="303" y="3"/>
                    <a:pt x="303" y="1"/>
                    <a:pt x="305" y="0"/>
                  </a:cubicBezTo>
                  <a:cubicBezTo>
                    <a:pt x="307" y="3"/>
                    <a:pt x="305" y="6"/>
                    <a:pt x="306" y="9"/>
                  </a:cubicBezTo>
                  <a:cubicBezTo>
                    <a:pt x="307" y="9"/>
                    <a:pt x="307" y="9"/>
                    <a:pt x="308" y="9"/>
                  </a:cubicBezTo>
                  <a:cubicBezTo>
                    <a:pt x="313" y="7"/>
                    <a:pt x="319" y="4"/>
                    <a:pt x="324" y="10"/>
                  </a:cubicBezTo>
                  <a:cubicBezTo>
                    <a:pt x="329" y="16"/>
                    <a:pt x="325" y="21"/>
                    <a:pt x="322" y="27"/>
                  </a:cubicBezTo>
                  <a:cubicBezTo>
                    <a:pt x="319" y="31"/>
                    <a:pt x="316" y="35"/>
                    <a:pt x="313" y="40"/>
                  </a:cubicBezTo>
                  <a:cubicBezTo>
                    <a:pt x="313" y="43"/>
                    <a:pt x="319" y="45"/>
                    <a:pt x="313" y="48"/>
                  </a:cubicBezTo>
                  <a:cubicBezTo>
                    <a:pt x="309" y="46"/>
                    <a:pt x="306" y="48"/>
                    <a:pt x="304" y="50"/>
                  </a:cubicBezTo>
                  <a:cubicBezTo>
                    <a:pt x="296" y="58"/>
                    <a:pt x="287" y="66"/>
                    <a:pt x="278" y="73"/>
                  </a:cubicBezTo>
                  <a:cubicBezTo>
                    <a:pt x="276" y="75"/>
                    <a:pt x="276" y="78"/>
                    <a:pt x="275" y="81"/>
                  </a:cubicBezTo>
                  <a:cubicBezTo>
                    <a:pt x="274" y="82"/>
                    <a:pt x="273" y="83"/>
                    <a:pt x="271" y="82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CC13B76-442F-447D-B136-31852703DE3E}"/>
                </a:ext>
              </a:extLst>
            </p:cNvPr>
            <p:cNvSpPr/>
            <p:nvPr userDrawn="1"/>
          </p:nvSpPr>
          <p:spPr bwMode="auto">
            <a:xfrm>
              <a:off x="1811058" y="1109587"/>
              <a:ext cx="412752" cy="436375"/>
            </a:xfrm>
            <a:custGeom>
              <a:avLst/>
              <a:gdLst>
                <a:gd name="T0" fmla="*/ 150 w 266"/>
                <a:gd name="T1" fmla="*/ 280 h 281"/>
                <a:gd name="T2" fmla="*/ 145 w 266"/>
                <a:gd name="T3" fmla="*/ 278 h 281"/>
                <a:gd name="T4" fmla="*/ 133 w 266"/>
                <a:gd name="T5" fmla="*/ 260 h 281"/>
                <a:gd name="T6" fmla="*/ 130 w 266"/>
                <a:gd name="T7" fmla="*/ 245 h 281"/>
                <a:gd name="T8" fmla="*/ 31 w 266"/>
                <a:gd name="T9" fmla="*/ 136 h 281"/>
                <a:gd name="T10" fmla="*/ 26 w 266"/>
                <a:gd name="T11" fmla="*/ 102 h 281"/>
                <a:gd name="T12" fmla="*/ 0 w 266"/>
                <a:gd name="T13" fmla="*/ 85 h 281"/>
                <a:gd name="T14" fmla="*/ 3 w 266"/>
                <a:gd name="T15" fmla="*/ 84 h 281"/>
                <a:gd name="T16" fmla="*/ 9 w 266"/>
                <a:gd name="T17" fmla="*/ 88 h 281"/>
                <a:gd name="T18" fmla="*/ 35 w 266"/>
                <a:gd name="T19" fmla="*/ 90 h 281"/>
                <a:gd name="T20" fmla="*/ 84 w 266"/>
                <a:gd name="T21" fmla="*/ 47 h 281"/>
                <a:gd name="T22" fmla="*/ 82 w 266"/>
                <a:gd name="T23" fmla="*/ 25 h 281"/>
                <a:gd name="T24" fmla="*/ 55 w 266"/>
                <a:gd name="T25" fmla="*/ 5 h 281"/>
                <a:gd name="T26" fmla="*/ 59 w 266"/>
                <a:gd name="T27" fmla="*/ 0 h 281"/>
                <a:gd name="T28" fmla="*/ 77 w 266"/>
                <a:gd name="T29" fmla="*/ 9 h 281"/>
                <a:gd name="T30" fmla="*/ 91 w 266"/>
                <a:gd name="T31" fmla="*/ 25 h 281"/>
                <a:gd name="T32" fmla="*/ 95 w 266"/>
                <a:gd name="T33" fmla="*/ 39 h 281"/>
                <a:gd name="T34" fmla="*/ 130 w 266"/>
                <a:gd name="T35" fmla="*/ 47 h 281"/>
                <a:gd name="T36" fmla="*/ 229 w 266"/>
                <a:gd name="T37" fmla="*/ 158 h 281"/>
                <a:gd name="T38" fmla="*/ 241 w 266"/>
                <a:gd name="T39" fmla="*/ 160 h 281"/>
                <a:gd name="T40" fmla="*/ 250 w 266"/>
                <a:gd name="T41" fmla="*/ 157 h 281"/>
                <a:gd name="T42" fmla="*/ 263 w 266"/>
                <a:gd name="T43" fmla="*/ 173 h 281"/>
                <a:gd name="T44" fmla="*/ 261 w 266"/>
                <a:gd name="T45" fmla="*/ 181 h 281"/>
                <a:gd name="T46" fmla="*/ 256 w 266"/>
                <a:gd name="T47" fmla="*/ 177 h 281"/>
                <a:gd name="T48" fmla="*/ 257 w 266"/>
                <a:gd name="T49" fmla="*/ 171 h 281"/>
                <a:gd name="T50" fmla="*/ 246 w 266"/>
                <a:gd name="T51" fmla="*/ 165 h 281"/>
                <a:gd name="T52" fmla="*/ 236 w 266"/>
                <a:gd name="T53" fmla="*/ 172 h 281"/>
                <a:gd name="T54" fmla="*/ 168 w 266"/>
                <a:gd name="T55" fmla="*/ 233 h 281"/>
                <a:gd name="T56" fmla="*/ 146 w 266"/>
                <a:gd name="T57" fmla="*/ 253 h 281"/>
                <a:gd name="T58" fmla="*/ 140 w 266"/>
                <a:gd name="T59" fmla="*/ 270 h 281"/>
                <a:gd name="T60" fmla="*/ 155 w 266"/>
                <a:gd name="T61" fmla="*/ 270 h 281"/>
                <a:gd name="T62" fmla="*/ 155 w 266"/>
                <a:gd name="T63" fmla="*/ 276 h 281"/>
                <a:gd name="T64" fmla="*/ 150 w 266"/>
                <a:gd name="T65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6" h="281">
                  <a:moveTo>
                    <a:pt x="150" y="280"/>
                  </a:moveTo>
                  <a:cubicBezTo>
                    <a:pt x="149" y="279"/>
                    <a:pt x="147" y="279"/>
                    <a:pt x="145" y="278"/>
                  </a:cubicBezTo>
                  <a:cubicBezTo>
                    <a:pt x="133" y="278"/>
                    <a:pt x="127" y="271"/>
                    <a:pt x="133" y="260"/>
                  </a:cubicBezTo>
                  <a:cubicBezTo>
                    <a:pt x="136" y="253"/>
                    <a:pt x="134" y="250"/>
                    <a:pt x="130" y="245"/>
                  </a:cubicBezTo>
                  <a:cubicBezTo>
                    <a:pt x="97" y="209"/>
                    <a:pt x="64" y="172"/>
                    <a:pt x="31" y="136"/>
                  </a:cubicBezTo>
                  <a:cubicBezTo>
                    <a:pt x="22" y="125"/>
                    <a:pt x="18" y="115"/>
                    <a:pt x="26" y="102"/>
                  </a:cubicBezTo>
                  <a:cubicBezTo>
                    <a:pt x="13" y="102"/>
                    <a:pt x="7" y="94"/>
                    <a:pt x="0" y="85"/>
                  </a:cubicBezTo>
                  <a:cubicBezTo>
                    <a:pt x="0" y="83"/>
                    <a:pt x="2" y="84"/>
                    <a:pt x="3" y="84"/>
                  </a:cubicBezTo>
                  <a:cubicBezTo>
                    <a:pt x="5" y="85"/>
                    <a:pt x="7" y="87"/>
                    <a:pt x="9" y="88"/>
                  </a:cubicBezTo>
                  <a:cubicBezTo>
                    <a:pt x="19" y="96"/>
                    <a:pt x="26" y="97"/>
                    <a:pt x="35" y="90"/>
                  </a:cubicBezTo>
                  <a:cubicBezTo>
                    <a:pt x="52" y="76"/>
                    <a:pt x="68" y="62"/>
                    <a:pt x="84" y="47"/>
                  </a:cubicBezTo>
                  <a:cubicBezTo>
                    <a:pt x="89" y="37"/>
                    <a:pt x="89" y="33"/>
                    <a:pt x="82" y="25"/>
                  </a:cubicBezTo>
                  <a:cubicBezTo>
                    <a:pt x="75" y="16"/>
                    <a:pt x="68" y="7"/>
                    <a:pt x="55" y="5"/>
                  </a:cubicBezTo>
                  <a:cubicBezTo>
                    <a:pt x="51" y="0"/>
                    <a:pt x="56" y="0"/>
                    <a:pt x="59" y="0"/>
                  </a:cubicBezTo>
                  <a:cubicBezTo>
                    <a:pt x="66" y="0"/>
                    <a:pt x="73" y="3"/>
                    <a:pt x="77" y="9"/>
                  </a:cubicBezTo>
                  <a:cubicBezTo>
                    <a:pt x="82" y="14"/>
                    <a:pt x="87" y="19"/>
                    <a:pt x="91" y="25"/>
                  </a:cubicBezTo>
                  <a:cubicBezTo>
                    <a:pt x="94" y="29"/>
                    <a:pt x="95" y="34"/>
                    <a:pt x="95" y="39"/>
                  </a:cubicBezTo>
                  <a:cubicBezTo>
                    <a:pt x="111" y="32"/>
                    <a:pt x="118" y="34"/>
                    <a:pt x="130" y="47"/>
                  </a:cubicBezTo>
                  <a:cubicBezTo>
                    <a:pt x="163" y="84"/>
                    <a:pt x="196" y="121"/>
                    <a:pt x="229" y="158"/>
                  </a:cubicBezTo>
                  <a:cubicBezTo>
                    <a:pt x="232" y="162"/>
                    <a:pt x="235" y="165"/>
                    <a:pt x="241" y="160"/>
                  </a:cubicBezTo>
                  <a:cubicBezTo>
                    <a:pt x="243" y="158"/>
                    <a:pt x="247" y="157"/>
                    <a:pt x="250" y="157"/>
                  </a:cubicBezTo>
                  <a:cubicBezTo>
                    <a:pt x="260" y="156"/>
                    <a:pt x="266" y="163"/>
                    <a:pt x="263" y="173"/>
                  </a:cubicBezTo>
                  <a:cubicBezTo>
                    <a:pt x="263" y="176"/>
                    <a:pt x="261" y="178"/>
                    <a:pt x="261" y="181"/>
                  </a:cubicBezTo>
                  <a:cubicBezTo>
                    <a:pt x="257" y="182"/>
                    <a:pt x="257" y="179"/>
                    <a:pt x="256" y="177"/>
                  </a:cubicBezTo>
                  <a:cubicBezTo>
                    <a:pt x="256" y="175"/>
                    <a:pt x="256" y="173"/>
                    <a:pt x="257" y="171"/>
                  </a:cubicBezTo>
                  <a:cubicBezTo>
                    <a:pt x="256" y="165"/>
                    <a:pt x="252" y="163"/>
                    <a:pt x="246" y="165"/>
                  </a:cubicBezTo>
                  <a:cubicBezTo>
                    <a:pt x="242" y="167"/>
                    <a:pt x="239" y="169"/>
                    <a:pt x="236" y="172"/>
                  </a:cubicBezTo>
                  <a:cubicBezTo>
                    <a:pt x="213" y="193"/>
                    <a:pt x="191" y="213"/>
                    <a:pt x="168" y="233"/>
                  </a:cubicBezTo>
                  <a:cubicBezTo>
                    <a:pt x="161" y="239"/>
                    <a:pt x="154" y="246"/>
                    <a:pt x="146" y="253"/>
                  </a:cubicBezTo>
                  <a:cubicBezTo>
                    <a:pt x="139" y="259"/>
                    <a:pt x="137" y="264"/>
                    <a:pt x="140" y="270"/>
                  </a:cubicBezTo>
                  <a:cubicBezTo>
                    <a:pt x="145" y="275"/>
                    <a:pt x="150" y="269"/>
                    <a:pt x="155" y="270"/>
                  </a:cubicBezTo>
                  <a:cubicBezTo>
                    <a:pt x="158" y="271"/>
                    <a:pt x="156" y="274"/>
                    <a:pt x="155" y="276"/>
                  </a:cubicBezTo>
                  <a:cubicBezTo>
                    <a:pt x="154" y="277"/>
                    <a:pt x="154" y="281"/>
                    <a:pt x="150" y="28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03B063E-86B8-0C49-1E87-B5856BEE9E45}"/>
                </a:ext>
              </a:extLst>
            </p:cNvPr>
            <p:cNvSpPr/>
            <p:nvPr userDrawn="1"/>
          </p:nvSpPr>
          <p:spPr bwMode="auto">
            <a:xfrm>
              <a:off x="1918019" y="1667360"/>
              <a:ext cx="387816" cy="797287"/>
            </a:xfrm>
            <a:custGeom>
              <a:avLst/>
              <a:gdLst>
                <a:gd name="T0" fmla="*/ 248 w 250"/>
                <a:gd name="T1" fmla="*/ 513 h 513"/>
                <a:gd name="T2" fmla="*/ 177 w 250"/>
                <a:gd name="T3" fmla="*/ 480 h 513"/>
                <a:gd name="T4" fmla="*/ 12 w 250"/>
                <a:gd name="T5" fmla="*/ 234 h 513"/>
                <a:gd name="T6" fmla="*/ 35 w 250"/>
                <a:gd name="T7" fmla="*/ 37 h 513"/>
                <a:gd name="T8" fmla="*/ 52 w 250"/>
                <a:gd name="T9" fmla="*/ 1 h 513"/>
                <a:gd name="T10" fmla="*/ 55 w 250"/>
                <a:gd name="T11" fmla="*/ 4 h 513"/>
                <a:gd name="T12" fmla="*/ 54 w 250"/>
                <a:gd name="T13" fmla="*/ 12 h 513"/>
                <a:gd name="T14" fmla="*/ 35 w 250"/>
                <a:gd name="T15" fmla="*/ 59 h 513"/>
                <a:gd name="T16" fmla="*/ 15 w 250"/>
                <a:gd name="T17" fmla="*/ 157 h 513"/>
                <a:gd name="T18" fmla="*/ 94 w 250"/>
                <a:gd name="T19" fmla="*/ 398 h 513"/>
                <a:gd name="T20" fmla="*/ 241 w 250"/>
                <a:gd name="T21" fmla="*/ 504 h 513"/>
                <a:gd name="T22" fmla="*/ 248 w 250"/>
                <a:gd name="T23" fmla="*/ 508 h 513"/>
                <a:gd name="T24" fmla="*/ 248 w 250"/>
                <a:gd name="T25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513">
                  <a:moveTo>
                    <a:pt x="248" y="513"/>
                  </a:moveTo>
                  <a:cubicBezTo>
                    <a:pt x="223" y="505"/>
                    <a:pt x="199" y="494"/>
                    <a:pt x="177" y="480"/>
                  </a:cubicBezTo>
                  <a:cubicBezTo>
                    <a:pt x="86" y="422"/>
                    <a:pt x="31" y="340"/>
                    <a:pt x="12" y="234"/>
                  </a:cubicBezTo>
                  <a:cubicBezTo>
                    <a:pt x="0" y="166"/>
                    <a:pt x="10" y="100"/>
                    <a:pt x="35" y="37"/>
                  </a:cubicBezTo>
                  <a:cubicBezTo>
                    <a:pt x="40" y="24"/>
                    <a:pt x="46" y="12"/>
                    <a:pt x="52" y="1"/>
                  </a:cubicBezTo>
                  <a:cubicBezTo>
                    <a:pt x="55" y="0"/>
                    <a:pt x="56" y="2"/>
                    <a:pt x="55" y="4"/>
                  </a:cubicBezTo>
                  <a:cubicBezTo>
                    <a:pt x="53" y="6"/>
                    <a:pt x="55" y="9"/>
                    <a:pt x="54" y="12"/>
                  </a:cubicBezTo>
                  <a:cubicBezTo>
                    <a:pt x="47" y="27"/>
                    <a:pt x="40" y="43"/>
                    <a:pt x="35" y="59"/>
                  </a:cubicBezTo>
                  <a:cubicBezTo>
                    <a:pt x="24" y="91"/>
                    <a:pt x="16" y="123"/>
                    <a:pt x="15" y="157"/>
                  </a:cubicBezTo>
                  <a:cubicBezTo>
                    <a:pt x="11" y="248"/>
                    <a:pt x="37" y="328"/>
                    <a:pt x="94" y="398"/>
                  </a:cubicBezTo>
                  <a:cubicBezTo>
                    <a:pt x="133" y="446"/>
                    <a:pt x="183" y="481"/>
                    <a:pt x="241" y="504"/>
                  </a:cubicBezTo>
                  <a:cubicBezTo>
                    <a:pt x="244" y="505"/>
                    <a:pt x="246" y="505"/>
                    <a:pt x="248" y="508"/>
                  </a:cubicBezTo>
                  <a:cubicBezTo>
                    <a:pt x="249" y="510"/>
                    <a:pt x="250" y="512"/>
                    <a:pt x="248" y="513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9D2B94EA-B76A-E7F7-5ED2-465847FFEA41}"/>
                </a:ext>
              </a:extLst>
            </p:cNvPr>
            <p:cNvSpPr/>
            <p:nvPr userDrawn="1"/>
          </p:nvSpPr>
          <p:spPr bwMode="auto">
            <a:xfrm>
              <a:off x="1970515" y="2822277"/>
              <a:ext cx="1093234" cy="110242"/>
            </a:xfrm>
            <a:custGeom>
              <a:avLst/>
              <a:gdLst>
                <a:gd name="T0" fmla="*/ 697 w 704"/>
                <a:gd name="T1" fmla="*/ 4 h 71"/>
                <a:gd name="T2" fmla="*/ 702 w 704"/>
                <a:gd name="T3" fmla="*/ 0 h 71"/>
                <a:gd name="T4" fmla="*/ 703 w 704"/>
                <a:gd name="T5" fmla="*/ 8 h 71"/>
                <a:gd name="T6" fmla="*/ 704 w 704"/>
                <a:gd name="T7" fmla="*/ 64 h 71"/>
                <a:gd name="T8" fmla="*/ 698 w 704"/>
                <a:gd name="T9" fmla="*/ 71 h 71"/>
                <a:gd name="T10" fmla="*/ 18 w 704"/>
                <a:gd name="T11" fmla="*/ 71 h 71"/>
                <a:gd name="T12" fmla="*/ 17 w 704"/>
                <a:gd name="T13" fmla="*/ 71 h 71"/>
                <a:gd name="T14" fmla="*/ 26 w 704"/>
                <a:gd name="T15" fmla="*/ 69 h 71"/>
                <a:gd name="T16" fmla="*/ 683 w 704"/>
                <a:gd name="T17" fmla="*/ 69 h 71"/>
                <a:gd name="T18" fmla="*/ 692 w 704"/>
                <a:gd name="T19" fmla="*/ 69 h 71"/>
                <a:gd name="T20" fmla="*/ 692 w 704"/>
                <a:gd name="T21" fmla="*/ 68 h 71"/>
                <a:gd name="T22" fmla="*/ 683 w 704"/>
                <a:gd name="T23" fmla="*/ 68 h 71"/>
                <a:gd name="T24" fmla="*/ 14 w 704"/>
                <a:gd name="T25" fmla="*/ 68 h 71"/>
                <a:gd name="T26" fmla="*/ 2 w 704"/>
                <a:gd name="T27" fmla="*/ 57 h 71"/>
                <a:gd name="T28" fmla="*/ 1 w 704"/>
                <a:gd name="T29" fmla="*/ 14 h 71"/>
                <a:gd name="T30" fmla="*/ 4 w 704"/>
                <a:gd name="T31" fmla="*/ 2 h 71"/>
                <a:gd name="T32" fmla="*/ 5 w 704"/>
                <a:gd name="T33" fmla="*/ 3 h 71"/>
                <a:gd name="T34" fmla="*/ 6 w 704"/>
                <a:gd name="T35" fmla="*/ 15 h 71"/>
                <a:gd name="T36" fmla="*/ 6 w 704"/>
                <a:gd name="T37" fmla="*/ 56 h 71"/>
                <a:gd name="T38" fmla="*/ 14 w 704"/>
                <a:gd name="T39" fmla="*/ 64 h 71"/>
                <a:gd name="T40" fmla="*/ 20 w 704"/>
                <a:gd name="T41" fmla="*/ 64 h 71"/>
                <a:gd name="T42" fmla="*/ 682 w 704"/>
                <a:gd name="T43" fmla="*/ 64 h 71"/>
                <a:gd name="T44" fmla="*/ 696 w 704"/>
                <a:gd name="T45" fmla="*/ 50 h 71"/>
                <a:gd name="T46" fmla="*/ 696 w 704"/>
                <a:gd name="T47" fmla="*/ 13 h 71"/>
                <a:gd name="T48" fmla="*/ 697 w 704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4" h="71">
                  <a:moveTo>
                    <a:pt x="697" y="4"/>
                  </a:moveTo>
                  <a:cubicBezTo>
                    <a:pt x="700" y="4"/>
                    <a:pt x="701" y="3"/>
                    <a:pt x="702" y="0"/>
                  </a:cubicBezTo>
                  <a:cubicBezTo>
                    <a:pt x="703" y="3"/>
                    <a:pt x="703" y="5"/>
                    <a:pt x="703" y="8"/>
                  </a:cubicBezTo>
                  <a:cubicBezTo>
                    <a:pt x="703" y="27"/>
                    <a:pt x="704" y="45"/>
                    <a:pt x="704" y="64"/>
                  </a:cubicBezTo>
                  <a:cubicBezTo>
                    <a:pt x="704" y="69"/>
                    <a:pt x="704" y="71"/>
                    <a:pt x="698" y="71"/>
                  </a:cubicBezTo>
                  <a:cubicBezTo>
                    <a:pt x="471" y="71"/>
                    <a:pt x="245" y="71"/>
                    <a:pt x="18" y="71"/>
                  </a:cubicBezTo>
                  <a:cubicBezTo>
                    <a:pt x="18" y="71"/>
                    <a:pt x="17" y="71"/>
                    <a:pt x="17" y="71"/>
                  </a:cubicBezTo>
                  <a:cubicBezTo>
                    <a:pt x="19" y="68"/>
                    <a:pt x="23" y="69"/>
                    <a:pt x="26" y="69"/>
                  </a:cubicBezTo>
                  <a:cubicBezTo>
                    <a:pt x="245" y="69"/>
                    <a:pt x="464" y="69"/>
                    <a:pt x="683" y="69"/>
                  </a:cubicBezTo>
                  <a:cubicBezTo>
                    <a:pt x="686" y="69"/>
                    <a:pt x="689" y="69"/>
                    <a:pt x="692" y="69"/>
                  </a:cubicBezTo>
                  <a:cubicBezTo>
                    <a:pt x="692" y="69"/>
                    <a:pt x="692" y="68"/>
                    <a:pt x="692" y="68"/>
                  </a:cubicBezTo>
                  <a:cubicBezTo>
                    <a:pt x="689" y="68"/>
                    <a:pt x="686" y="68"/>
                    <a:pt x="683" y="68"/>
                  </a:cubicBezTo>
                  <a:cubicBezTo>
                    <a:pt x="460" y="68"/>
                    <a:pt x="237" y="68"/>
                    <a:pt x="14" y="68"/>
                  </a:cubicBezTo>
                  <a:cubicBezTo>
                    <a:pt x="2" y="68"/>
                    <a:pt x="3" y="68"/>
                    <a:pt x="2" y="57"/>
                  </a:cubicBezTo>
                  <a:cubicBezTo>
                    <a:pt x="2" y="42"/>
                    <a:pt x="4" y="28"/>
                    <a:pt x="1" y="14"/>
                  </a:cubicBezTo>
                  <a:cubicBezTo>
                    <a:pt x="0" y="10"/>
                    <a:pt x="1" y="6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7" y="7"/>
                    <a:pt x="6" y="11"/>
                    <a:pt x="6" y="15"/>
                  </a:cubicBezTo>
                  <a:cubicBezTo>
                    <a:pt x="6" y="28"/>
                    <a:pt x="6" y="42"/>
                    <a:pt x="6" y="56"/>
                  </a:cubicBezTo>
                  <a:cubicBezTo>
                    <a:pt x="6" y="62"/>
                    <a:pt x="8" y="65"/>
                    <a:pt x="14" y="64"/>
                  </a:cubicBezTo>
                  <a:cubicBezTo>
                    <a:pt x="16" y="64"/>
                    <a:pt x="18" y="64"/>
                    <a:pt x="20" y="64"/>
                  </a:cubicBezTo>
                  <a:cubicBezTo>
                    <a:pt x="241" y="64"/>
                    <a:pt x="461" y="64"/>
                    <a:pt x="682" y="64"/>
                  </a:cubicBezTo>
                  <a:cubicBezTo>
                    <a:pt x="696" y="64"/>
                    <a:pt x="696" y="64"/>
                    <a:pt x="696" y="50"/>
                  </a:cubicBezTo>
                  <a:cubicBezTo>
                    <a:pt x="696" y="38"/>
                    <a:pt x="696" y="25"/>
                    <a:pt x="696" y="13"/>
                  </a:cubicBezTo>
                  <a:cubicBezTo>
                    <a:pt x="696" y="10"/>
                    <a:pt x="696" y="7"/>
                    <a:pt x="697" y="4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823BA347-9DBC-4860-B7CF-C7C90C7C28C4}"/>
                </a:ext>
              </a:extLst>
            </p:cNvPr>
            <p:cNvSpPr/>
            <p:nvPr userDrawn="1"/>
          </p:nvSpPr>
          <p:spPr bwMode="auto">
            <a:xfrm>
              <a:off x="2096506" y="1785476"/>
              <a:ext cx="284136" cy="514463"/>
            </a:xfrm>
            <a:custGeom>
              <a:avLst/>
              <a:gdLst>
                <a:gd name="T0" fmla="*/ 28 w 183"/>
                <a:gd name="T1" fmla="*/ 33 h 331"/>
                <a:gd name="T2" fmla="*/ 44 w 183"/>
                <a:gd name="T3" fmla="*/ 33 h 331"/>
                <a:gd name="T4" fmla="*/ 73 w 183"/>
                <a:gd name="T5" fmla="*/ 19 h 331"/>
                <a:gd name="T6" fmla="*/ 78 w 183"/>
                <a:gd name="T7" fmla="*/ 5 h 331"/>
                <a:gd name="T8" fmla="*/ 80 w 183"/>
                <a:gd name="T9" fmla="*/ 0 h 331"/>
                <a:gd name="T10" fmla="*/ 79 w 183"/>
                <a:gd name="T11" fmla="*/ 23 h 331"/>
                <a:gd name="T12" fmla="*/ 66 w 183"/>
                <a:gd name="T13" fmla="*/ 34 h 331"/>
                <a:gd name="T14" fmla="*/ 42 w 183"/>
                <a:gd name="T15" fmla="*/ 37 h 331"/>
                <a:gd name="T16" fmla="*/ 14 w 183"/>
                <a:gd name="T17" fmla="*/ 52 h 331"/>
                <a:gd name="T18" fmla="*/ 10 w 183"/>
                <a:gd name="T19" fmla="*/ 84 h 331"/>
                <a:gd name="T20" fmla="*/ 149 w 183"/>
                <a:gd name="T21" fmla="*/ 318 h 331"/>
                <a:gd name="T22" fmla="*/ 180 w 183"/>
                <a:gd name="T23" fmla="*/ 326 h 331"/>
                <a:gd name="T24" fmla="*/ 180 w 183"/>
                <a:gd name="T25" fmla="*/ 330 h 331"/>
                <a:gd name="T26" fmla="*/ 172 w 183"/>
                <a:gd name="T27" fmla="*/ 331 h 331"/>
                <a:gd name="T28" fmla="*/ 155 w 183"/>
                <a:gd name="T29" fmla="*/ 328 h 331"/>
                <a:gd name="T30" fmla="*/ 10 w 183"/>
                <a:gd name="T31" fmla="*/ 161 h 331"/>
                <a:gd name="T32" fmla="*/ 6 w 183"/>
                <a:gd name="T33" fmla="*/ 55 h 331"/>
                <a:gd name="T34" fmla="*/ 18 w 183"/>
                <a:gd name="T35" fmla="*/ 35 h 331"/>
                <a:gd name="T36" fmla="*/ 28 w 183"/>
                <a:gd name="T37" fmla="*/ 3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" h="331">
                  <a:moveTo>
                    <a:pt x="28" y="33"/>
                  </a:moveTo>
                  <a:cubicBezTo>
                    <a:pt x="33" y="33"/>
                    <a:pt x="39" y="33"/>
                    <a:pt x="44" y="33"/>
                  </a:cubicBezTo>
                  <a:cubicBezTo>
                    <a:pt x="58" y="36"/>
                    <a:pt x="65" y="27"/>
                    <a:pt x="73" y="19"/>
                  </a:cubicBezTo>
                  <a:cubicBezTo>
                    <a:pt x="77" y="15"/>
                    <a:pt x="75" y="9"/>
                    <a:pt x="78" y="5"/>
                  </a:cubicBezTo>
                  <a:cubicBezTo>
                    <a:pt x="80" y="4"/>
                    <a:pt x="77" y="1"/>
                    <a:pt x="80" y="0"/>
                  </a:cubicBezTo>
                  <a:cubicBezTo>
                    <a:pt x="85" y="8"/>
                    <a:pt x="85" y="16"/>
                    <a:pt x="79" y="23"/>
                  </a:cubicBezTo>
                  <a:cubicBezTo>
                    <a:pt x="75" y="27"/>
                    <a:pt x="71" y="31"/>
                    <a:pt x="66" y="34"/>
                  </a:cubicBezTo>
                  <a:cubicBezTo>
                    <a:pt x="58" y="42"/>
                    <a:pt x="52" y="42"/>
                    <a:pt x="42" y="37"/>
                  </a:cubicBezTo>
                  <a:cubicBezTo>
                    <a:pt x="33" y="32"/>
                    <a:pt x="18" y="40"/>
                    <a:pt x="14" y="52"/>
                  </a:cubicBezTo>
                  <a:cubicBezTo>
                    <a:pt x="11" y="62"/>
                    <a:pt x="10" y="73"/>
                    <a:pt x="10" y="84"/>
                  </a:cubicBezTo>
                  <a:cubicBezTo>
                    <a:pt x="4" y="185"/>
                    <a:pt x="58" y="275"/>
                    <a:pt x="149" y="318"/>
                  </a:cubicBezTo>
                  <a:cubicBezTo>
                    <a:pt x="159" y="323"/>
                    <a:pt x="169" y="325"/>
                    <a:pt x="180" y="326"/>
                  </a:cubicBezTo>
                  <a:cubicBezTo>
                    <a:pt x="183" y="328"/>
                    <a:pt x="182" y="329"/>
                    <a:pt x="180" y="330"/>
                  </a:cubicBezTo>
                  <a:cubicBezTo>
                    <a:pt x="177" y="331"/>
                    <a:pt x="175" y="331"/>
                    <a:pt x="172" y="331"/>
                  </a:cubicBezTo>
                  <a:cubicBezTo>
                    <a:pt x="166" y="331"/>
                    <a:pt x="160" y="330"/>
                    <a:pt x="155" y="328"/>
                  </a:cubicBezTo>
                  <a:cubicBezTo>
                    <a:pt x="80" y="295"/>
                    <a:pt x="32" y="240"/>
                    <a:pt x="10" y="161"/>
                  </a:cubicBezTo>
                  <a:cubicBezTo>
                    <a:pt x="1" y="126"/>
                    <a:pt x="0" y="91"/>
                    <a:pt x="6" y="55"/>
                  </a:cubicBezTo>
                  <a:cubicBezTo>
                    <a:pt x="7" y="46"/>
                    <a:pt x="11" y="40"/>
                    <a:pt x="18" y="35"/>
                  </a:cubicBezTo>
                  <a:cubicBezTo>
                    <a:pt x="21" y="33"/>
                    <a:pt x="24" y="30"/>
                    <a:pt x="28" y="33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2C2DB738-6461-2E98-2A50-4B1618EB5165}"/>
                </a:ext>
              </a:extLst>
            </p:cNvPr>
            <p:cNvSpPr/>
            <p:nvPr userDrawn="1"/>
          </p:nvSpPr>
          <p:spPr bwMode="auto">
            <a:xfrm>
              <a:off x="2208061" y="2360310"/>
              <a:ext cx="253294" cy="329414"/>
            </a:xfrm>
            <a:custGeom>
              <a:avLst/>
              <a:gdLst>
                <a:gd name="T0" fmla="*/ 61 w 163"/>
                <a:gd name="T1" fmla="*/ 67 h 212"/>
                <a:gd name="T2" fmla="*/ 59 w 163"/>
                <a:gd name="T3" fmla="*/ 62 h 212"/>
                <a:gd name="T4" fmla="*/ 70 w 163"/>
                <a:gd name="T5" fmla="*/ 52 h 212"/>
                <a:gd name="T6" fmla="*/ 128 w 163"/>
                <a:gd name="T7" fmla="*/ 5 h 212"/>
                <a:gd name="T8" fmla="*/ 154 w 163"/>
                <a:gd name="T9" fmla="*/ 1 h 212"/>
                <a:gd name="T10" fmla="*/ 163 w 163"/>
                <a:gd name="T11" fmla="*/ 6 h 212"/>
                <a:gd name="T12" fmla="*/ 153 w 163"/>
                <a:gd name="T13" fmla="*/ 5 h 212"/>
                <a:gd name="T14" fmla="*/ 146 w 163"/>
                <a:gd name="T15" fmla="*/ 8 h 212"/>
                <a:gd name="T16" fmla="*/ 140 w 163"/>
                <a:gd name="T17" fmla="*/ 11 h 212"/>
                <a:gd name="T18" fmla="*/ 81 w 163"/>
                <a:gd name="T19" fmla="*/ 52 h 212"/>
                <a:gd name="T20" fmla="*/ 38 w 163"/>
                <a:gd name="T21" fmla="*/ 156 h 212"/>
                <a:gd name="T22" fmla="*/ 33 w 163"/>
                <a:gd name="T23" fmla="*/ 202 h 212"/>
                <a:gd name="T24" fmla="*/ 32 w 163"/>
                <a:gd name="T25" fmla="*/ 208 h 212"/>
                <a:gd name="T26" fmla="*/ 28 w 163"/>
                <a:gd name="T27" fmla="*/ 212 h 212"/>
                <a:gd name="T28" fmla="*/ 24 w 163"/>
                <a:gd name="T29" fmla="*/ 207 h 212"/>
                <a:gd name="T30" fmla="*/ 14 w 163"/>
                <a:gd name="T31" fmla="*/ 203 h 212"/>
                <a:gd name="T32" fmla="*/ 3 w 163"/>
                <a:gd name="T33" fmla="*/ 207 h 212"/>
                <a:gd name="T34" fmla="*/ 0 w 163"/>
                <a:gd name="T35" fmla="*/ 204 h 212"/>
                <a:gd name="T36" fmla="*/ 21 w 163"/>
                <a:gd name="T37" fmla="*/ 192 h 212"/>
                <a:gd name="T38" fmla="*/ 27 w 163"/>
                <a:gd name="T39" fmla="*/ 184 h 212"/>
                <a:gd name="T40" fmla="*/ 52 w 163"/>
                <a:gd name="T41" fmla="*/ 86 h 212"/>
                <a:gd name="T42" fmla="*/ 61 w 163"/>
                <a:gd name="T43" fmla="*/ 6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3" h="211">
                  <a:moveTo>
                    <a:pt x="61" y="67"/>
                  </a:moveTo>
                  <a:cubicBezTo>
                    <a:pt x="61" y="66"/>
                    <a:pt x="60" y="64"/>
                    <a:pt x="59" y="62"/>
                  </a:cubicBezTo>
                  <a:cubicBezTo>
                    <a:pt x="64" y="60"/>
                    <a:pt x="66" y="56"/>
                    <a:pt x="70" y="52"/>
                  </a:cubicBezTo>
                  <a:cubicBezTo>
                    <a:pt x="85" y="32"/>
                    <a:pt x="104" y="15"/>
                    <a:pt x="128" y="5"/>
                  </a:cubicBezTo>
                  <a:cubicBezTo>
                    <a:pt x="136" y="2"/>
                    <a:pt x="145" y="0"/>
                    <a:pt x="154" y="1"/>
                  </a:cubicBezTo>
                  <a:cubicBezTo>
                    <a:pt x="157" y="1"/>
                    <a:pt x="162" y="1"/>
                    <a:pt x="163" y="6"/>
                  </a:cubicBezTo>
                  <a:cubicBezTo>
                    <a:pt x="160" y="6"/>
                    <a:pt x="157" y="5"/>
                    <a:pt x="153" y="5"/>
                  </a:cubicBezTo>
                  <a:cubicBezTo>
                    <a:pt x="151" y="4"/>
                    <a:pt x="147" y="3"/>
                    <a:pt x="146" y="8"/>
                  </a:cubicBezTo>
                  <a:cubicBezTo>
                    <a:pt x="145" y="10"/>
                    <a:pt x="142" y="11"/>
                    <a:pt x="140" y="11"/>
                  </a:cubicBezTo>
                  <a:cubicBezTo>
                    <a:pt x="115" y="17"/>
                    <a:pt x="96" y="33"/>
                    <a:pt x="81" y="52"/>
                  </a:cubicBezTo>
                  <a:cubicBezTo>
                    <a:pt x="57" y="83"/>
                    <a:pt x="45" y="119"/>
                    <a:pt x="38" y="156"/>
                  </a:cubicBezTo>
                  <a:cubicBezTo>
                    <a:pt x="35" y="171"/>
                    <a:pt x="33" y="187"/>
                    <a:pt x="33" y="202"/>
                  </a:cubicBezTo>
                  <a:cubicBezTo>
                    <a:pt x="33" y="204"/>
                    <a:pt x="33" y="206"/>
                    <a:pt x="32" y="208"/>
                  </a:cubicBezTo>
                  <a:cubicBezTo>
                    <a:pt x="32" y="209"/>
                    <a:pt x="31" y="212"/>
                    <a:pt x="28" y="212"/>
                  </a:cubicBezTo>
                  <a:cubicBezTo>
                    <a:pt x="25" y="212"/>
                    <a:pt x="25" y="209"/>
                    <a:pt x="24" y="207"/>
                  </a:cubicBezTo>
                  <a:cubicBezTo>
                    <a:pt x="21" y="200"/>
                    <a:pt x="21" y="200"/>
                    <a:pt x="14" y="203"/>
                  </a:cubicBezTo>
                  <a:cubicBezTo>
                    <a:pt x="10" y="205"/>
                    <a:pt x="7" y="208"/>
                    <a:pt x="3" y="207"/>
                  </a:cubicBezTo>
                  <a:cubicBezTo>
                    <a:pt x="2" y="205"/>
                    <a:pt x="2" y="204"/>
                    <a:pt x="0" y="204"/>
                  </a:cubicBezTo>
                  <a:cubicBezTo>
                    <a:pt x="6" y="198"/>
                    <a:pt x="14" y="195"/>
                    <a:pt x="21" y="192"/>
                  </a:cubicBezTo>
                  <a:cubicBezTo>
                    <a:pt x="25" y="191"/>
                    <a:pt x="27" y="189"/>
                    <a:pt x="27" y="184"/>
                  </a:cubicBezTo>
                  <a:cubicBezTo>
                    <a:pt x="30" y="151"/>
                    <a:pt x="38" y="118"/>
                    <a:pt x="52" y="86"/>
                  </a:cubicBezTo>
                  <a:cubicBezTo>
                    <a:pt x="55" y="80"/>
                    <a:pt x="58" y="74"/>
                    <a:pt x="61" y="6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753080E8-99D4-A182-4EAB-887C01ACCFB4}"/>
                </a:ext>
              </a:extLst>
            </p:cNvPr>
            <p:cNvSpPr/>
            <p:nvPr userDrawn="1"/>
          </p:nvSpPr>
          <p:spPr bwMode="auto">
            <a:xfrm>
              <a:off x="1997420" y="1536775"/>
              <a:ext cx="156833" cy="251982"/>
            </a:xfrm>
            <a:custGeom>
              <a:avLst/>
              <a:gdLst>
                <a:gd name="T0" fmla="*/ 1 w 101"/>
                <a:gd name="T1" fmla="*/ 95 h 162"/>
                <a:gd name="T2" fmla="*/ 1 w 101"/>
                <a:gd name="T3" fmla="*/ 85 h 162"/>
                <a:gd name="T4" fmla="*/ 2 w 101"/>
                <a:gd name="T5" fmla="*/ 83 h 162"/>
                <a:gd name="T6" fmla="*/ 4 w 101"/>
                <a:gd name="T7" fmla="*/ 77 h 162"/>
                <a:gd name="T8" fmla="*/ 16 w 101"/>
                <a:gd name="T9" fmla="*/ 87 h 162"/>
                <a:gd name="T10" fmla="*/ 30 w 101"/>
                <a:gd name="T11" fmla="*/ 87 h 162"/>
                <a:gd name="T12" fmla="*/ 30 w 101"/>
                <a:gd name="T13" fmla="*/ 78 h 162"/>
                <a:gd name="T14" fmla="*/ 20 w 101"/>
                <a:gd name="T15" fmla="*/ 60 h 162"/>
                <a:gd name="T16" fmla="*/ 23 w 101"/>
                <a:gd name="T17" fmla="*/ 46 h 162"/>
                <a:gd name="T18" fmla="*/ 26 w 101"/>
                <a:gd name="T19" fmla="*/ 38 h 162"/>
                <a:gd name="T20" fmla="*/ 29 w 101"/>
                <a:gd name="T21" fmla="*/ 37 h 162"/>
                <a:gd name="T22" fmla="*/ 43 w 101"/>
                <a:gd name="T23" fmla="*/ 30 h 162"/>
                <a:gd name="T24" fmla="*/ 43 w 101"/>
                <a:gd name="T25" fmla="*/ 19 h 162"/>
                <a:gd name="T26" fmla="*/ 30 w 101"/>
                <a:gd name="T27" fmla="*/ 5 h 162"/>
                <a:gd name="T28" fmla="*/ 34 w 101"/>
                <a:gd name="T29" fmla="*/ 0 h 162"/>
                <a:gd name="T30" fmla="*/ 35 w 101"/>
                <a:gd name="T31" fmla="*/ 0 h 162"/>
                <a:gd name="T32" fmla="*/ 40 w 101"/>
                <a:gd name="T33" fmla="*/ 5 h 162"/>
                <a:gd name="T34" fmla="*/ 64 w 101"/>
                <a:gd name="T35" fmla="*/ 17 h 162"/>
                <a:gd name="T36" fmla="*/ 73 w 101"/>
                <a:gd name="T37" fmla="*/ 20 h 162"/>
                <a:gd name="T38" fmla="*/ 99 w 101"/>
                <a:gd name="T39" fmla="*/ 48 h 162"/>
                <a:gd name="T40" fmla="*/ 100 w 101"/>
                <a:gd name="T41" fmla="*/ 52 h 162"/>
                <a:gd name="T42" fmla="*/ 97 w 101"/>
                <a:gd name="T43" fmla="*/ 55 h 162"/>
                <a:gd name="T44" fmla="*/ 89 w 101"/>
                <a:gd name="T45" fmla="*/ 49 h 162"/>
                <a:gd name="T46" fmla="*/ 80 w 101"/>
                <a:gd name="T47" fmla="*/ 40 h 162"/>
                <a:gd name="T48" fmla="*/ 47 w 101"/>
                <a:gd name="T49" fmla="*/ 35 h 162"/>
                <a:gd name="T50" fmla="*/ 32 w 101"/>
                <a:gd name="T51" fmla="*/ 50 h 162"/>
                <a:gd name="T52" fmla="*/ 31 w 101"/>
                <a:gd name="T53" fmla="*/ 64 h 162"/>
                <a:gd name="T54" fmla="*/ 50 w 101"/>
                <a:gd name="T55" fmla="*/ 80 h 162"/>
                <a:gd name="T56" fmla="*/ 48 w 101"/>
                <a:gd name="T57" fmla="*/ 85 h 162"/>
                <a:gd name="T58" fmla="*/ 43 w 101"/>
                <a:gd name="T59" fmla="*/ 90 h 162"/>
                <a:gd name="T60" fmla="*/ 34 w 101"/>
                <a:gd name="T61" fmla="*/ 156 h 162"/>
                <a:gd name="T62" fmla="*/ 37 w 101"/>
                <a:gd name="T63" fmla="*/ 161 h 162"/>
                <a:gd name="T64" fmla="*/ 29 w 101"/>
                <a:gd name="T65" fmla="*/ 160 h 162"/>
                <a:gd name="T66" fmla="*/ 18 w 101"/>
                <a:gd name="T67" fmla="*/ 150 h 162"/>
                <a:gd name="T68" fmla="*/ 14 w 101"/>
                <a:gd name="T69" fmla="*/ 109 h 162"/>
                <a:gd name="T70" fmla="*/ 15 w 101"/>
                <a:gd name="T71" fmla="*/ 100 h 162"/>
                <a:gd name="T72" fmla="*/ 9 w 101"/>
                <a:gd name="T73" fmla="*/ 92 h 162"/>
                <a:gd name="T74" fmla="*/ 1 w 101"/>
                <a:gd name="T75" fmla="*/ 9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162">
                  <a:moveTo>
                    <a:pt x="1" y="95"/>
                  </a:moveTo>
                  <a:cubicBezTo>
                    <a:pt x="0" y="91"/>
                    <a:pt x="6" y="88"/>
                    <a:pt x="1" y="85"/>
                  </a:cubicBezTo>
                  <a:cubicBezTo>
                    <a:pt x="2" y="84"/>
                    <a:pt x="2" y="84"/>
                    <a:pt x="2" y="83"/>
                  </a:cubicBezTo>
                  <a:cubicBezTo>
                    <a:pt x="6" y="82"/>
                    <a:pt x="2" y="78"/>
                    <a:pt x="4" y="77"/>
                  </a:cubicBezTo>
                  <a:cubicBezTo>
                    <a:pt x="11" y="77"/>
                    <a:pt x="13" y="83"/>
                    <a:pt x="16" y="87"/>
                  </a:cubicBezTo>
                  <a:cubicBezTo>
                    <a:pt x="22" y="93"/>
                    <a:pt x="23" y="93"/>
                    <a:pt x="30" y="87"/>
                  </a:cubicBezTo>
                  <a:cubicBezTo>
                    <a:pt x="34" y="84"/>
                    <a:pt x="34" y="82"/>
                    <a:pt x="30" y="78"/>
                  </a:cubicBezTo>
                  <a:cubicBezTo>
                    <a:pt x="26" y="73"/>
                    <a:pt x="20" y="68"/>
                    <a:pt x="20" y="60"/>
                  </a:cubicBezTo>
                  <a:cubicBezTo>
                    <a:pt x="19" y="54"/>
                    <a:pt x="20" y="50"/>
                    <a:pt x="23" y="46"/>
                  </a:cubicBezTo>
                  <a:cubicBezTo>
                    <a:pt x="25" y="43"/>
                    <a:pt x="25" y="40"/>
                    <a:pt x="26" y="38"/>
                  </a:cubicBezTo>
                  <a:cubicBezTo>
                    <a:pt x="27" y="37"/>
                    <a:pt x="28" y="36"/>
                    <a:pt x="29" y="37"/>
                  </a:cubicBezTo>
                  <a:cubicBezTo>
                    <a:pt x="37" y="39"/>
                    <a:pt x="40" y="35"/>
                    <a:pt x="43" y="30"/>
                  </a:cubicBezTo>
                  <a:cubicBezTo>
                    <a:pt x="47" y="26"/>
                    <a:pt x="48" y="23"/>
                    <a:pt x="43" y="19"/>
                  </a:cubicBezTo>
                  <a:cubicBezTo>
                    <a:pt x="38" y="15"/>
                    <a:pt x="35" y="10"/>
                    <a:pt x="30" y="5"/>
                  </a:cubicBezTo>
                  <a:cubicBezTo>
                    <a:pt x="33" y="4"/>
                    <a:pt x="32" y="1"/>
                    <a:pt x="34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37" y="1"/>
                    <a:pt x="38" y="4"/>
                    <a:pt x="40" y="5"/>
                  </a:cubicBezTo>
                  <a:cubicBezTo>
                    <a:pt x="46" y="13"/>
                    <a:pt x="52" y="21"/>
                    <a:pt x="64" y="17"/>
                  </a:cubicBezTo>
                  <a:cubicBezTo>
                    <a:pt x="67" y="16"/>
                    <a:pt x="70" y="18"/>
                    <a:pt x="73" y="20"/>
                  </a:cubicBezTo>
                  <a:cubicBezTo>
                    <a:pt x="82" y="29"/>
                    <a:pt x="91" y="38"/>
                    <a:pt x="99" y="48"/>
                  </a:cubicBezTo>
                  <a:cubicBezTo>
                    <a:pt x="100" y="49"/>
                    <a:pt x="101" y="51"/>
                    <a:pt x="100" y="52"/>
                  </a:cubicBezTo>
                  <a:cubicBezTo>
                    <a:pt x="99" y="53"/>
                    <a:pt x="98" y="54"/>
                    <a:pt x="97" y="55"/>
                  </a:cubicBezTo>
                  <a:cubicBezTo>
                    <a:pt x="92" y="56"/>
                    <a:pt x="91" y="52"/>
                    <a:pt x="89" y="49"/>
                  </a:cubicBezTo>
                  <a:cubicBezTo>
                    <a:pt x="86" y="46"/>
                    <a:pt x="83" y="43"/>
                    <a:pt x="80" y="40"/>
                  </a:cubicBezTo>
                  <a:cubicBezTo>
                    <a:pt x="67" y="22"/>
                    <a:pt x="63" y="22"/>
                    <a:pt x="47" y="35"/>
                  </a:cubicBezTo>
                  <a:cubicBezTo>
                    <a:pt x="41" y="40"/>
                    <a:pt x="36" y="45"/>
                    <a:pt x="32" y="50"/>
                  </a:cubicBezTo>
                  <a:cubicBezTo>
                    <a:pt x="27" y="54"/>
                    <a:pt x="27" y="59"/>
                    <a:pt x="31" y="64"/>
                  </a:cubicBezTo>
                  <a:cubicBezTo>
                    <a:pt x="36" y="71"/>
                    <a:pt x="41" y="78"/>
                    <a:pt x="50" y="80"/>
                  </a:cubicBezTo>
                  <a:cubicBezTo>
                    <a:pt x="46" y="84"/>
                    <a:pt x="46" y="84"/>
                    <a:pt x="48" y="85"/>
                  </a:cubicBezTo>
                  <a:cubicBezTo>
                    <a:pt x="48" y="88"/>
                    <a:pt x="44" y="88"/>
                    <a:pt x="43" y="90"/>
                  </a:cubicBezTo>
                  <a:cubicBezTo>
                    <a:pt x="16" y="105"/>
                    <a:pt x="13" y="134"/>
                    <a:pt x="34" y="156"/>
                  </a:cubicBezTo>
                  <a:cubicBezTo>
                    <a:pt x="36" y="157"/>
                    <a:pt x="38" y="159"/>
                    <a:pt x="37" y="161"/>
                  </a:cubicBezTo>
                  <a:cubicBezTo>
                    <a:pt x="35" y="162"/>
                    <a:pt x="32" y="158"/>
                    <a:pt x="29" y="160"/>
                  </a:cubicBezTo>
                  <a:cubicBezTo>
                    <a:pt x="23" y="160"/>
                    <a:pt x="21" y="154"/>
                    <a:pt x="18" y="150"/>
                  </a:cubicBezTo>
                  <a:cubicBezTo>
                    <a:pt x="10" y="137"/>
                    <a:pt x="10" y="123"/>
                    <a:pt x="14" y="109"/>
                  </a:cubicBezTo>
                  <a:cubicBezTo>
                    <a:pt x="15" y="106"/>
                    <a:pt x="17" y="103"/>
                    <a:pt x="15" y="100"/>
                  </a:cubicBezTo>
                  <a:cubicBezTo>
                    <a:pt x="13" y="97"/>
                    <a:pt x="11" y="95"/>
                    <a:pt x="9" y="92"/>
                  </a:cubicBezTo>
                  <a:cubicBezTo>
                    <a:pt x="5" y="89"/>
                    <a:pt x="4" y="96"/>
                    <a:pt x="1" y="95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9A96AC36-E50B-80C0-686B-8F9D195887C5}"/>
                </a:ext>
              </a:extLst>
            </p:cNvPr>
            <p:cNvSpPr/>
            <p:nvPr userDrawn="1"/>
          </p:nvSpPr>
          <p:spPr bwMode="auto">
            <a:xfrm>
              <a:off x="2363581" y="2195603"/>
              <a:ext cx="240827" cy="289386"/>
            </a:xfrm>
            <a:custGeom>
              <a:avLst/>
              <a:gdLst>
                <a:gd name="T0" fmla="*/ 0 w 155"/>
                <a:gd name="T1" fmla="*/ 65 h 186"/>
                <a:gd name="T2" fmla="*/ 6 w 155"/>
                <a:gd name="T3" fmla="*/ 65 h 186"/>
                <a:gd name="T4" fmla="*/ 8 w 155"/>
                <a:gd name="T5" fmla="*/ 62 h 186"/>
                <a:gd name="T6" fmla="*/ 21 w 155"/>
                <a:gd name="T7" fmla="*/ 41 h 186"/>
                <a:gd name="T8" fmla="*/ 18 w 155"/>
                <a:gd name="T9" fmla="*/ 15 h 186"/>
                <a:gd name="T10" fmla="*/ 22 w 155"/>
                <a:gd name="T11" fmla="*/ 0 h 186"/>
                <a:gd name="T12" fmla="*/ 25 w 155"/>
                <a:gd name="T13" fmla="*/ 10 h 186"/>
                <a:gd name="T14" fmla="*/ 35 w 155"/>
                <a:gd name="T15" fmla="*/ 6 h 186"/>
                <a:gd name="T16" fmla="*/ 37 w 155"/>
                <a:gd name="T17" fmla="*/ 10 h 186"/>
                <a:gd name="T18" fmla="*/ 31 w 155"/>
                <a:gd name="T19" fmla="*/ 18 h 186"/>
                <a:gd name="T20" fmla="*/ 30 w 155"/>
                <a:gd name="T21" fmla="*/ 40 h 186"/>
                <a:gd name="T22" fmla="*/ 61 w 155"/>
                <a:gd name="T23" fmla="*/ 76 h 186"/>
                <a:gd name="T24" fmla="*/ 127 w 155"/>
                <a:gd name="T25" fmla="*/ 149 h 186"/>
                <a:gd name="T26" fmla="*/ 149 w 155"/>
                <a:gd name="T27" fmla="*/ 173 h 186"/>
                <a:gd name="T28" fmla="*/ 154 w 155"/>
                <a:gd name="T29" fmla="*/ 182 h 186"/>
                <a:gd name="T30" fmla="*/ 128 w 155"/>
                <a:gd name="T31" fmla="*/ 186 h 186"/>
                <a:gd name="T32" fmla="*/ 137 w 155"/>
                <a:gd name="T33" fmla="*/ 182 h 186"/>
                <a:gd name="T34" fmla="*/ 139 w 155"/>
                <a:gd name="T35" fmla="*/ 175 h 186"/>
                <a:gd name="T36" fmla="*/ 118 w 155"/>
                <a:gd name="T37" fmla="*/ 152 h 186"/>
                <a:gd name="T38" fmla="*/ 39 w 155"/>
                <a:gd name="T39" fmla="*/ 63 h 186"/>
                <a:gd name="T40" fmla="*/ 30 w 155"/>
                <a:gd name="T41" fmla="*/ 55 h 186"/>
                <a:gd name="T42" fmla="*/ 6 w 155"/>
                <a:gd name="T43" fmla="*/ 68 h 186"/>
                <a:gd name="T44" fmla="*/ 0 w 155"/>
                <a:gd name="T45" fmla="*/ 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" h="186">
                  <a:moveTo>
                    <a:pt x="0" y="65"/>
                  </a:moveTo>
                  <a:cubicBezTo>
                    <a:pt x="2" y="65"/>
                    <a:pt x="4" y="65"/>
                    <a:pt x="6" y="65"/>
                  </a:cubicBezTo>
                  <a:cubicBezTo>
                    <a:pt x="9" y="65"/>
                    <a:pt x="9" y="64"/>
                    <a:pt x="8" y="62"/>
                  </a:cubicBezTo>
                  <a:cubicBezTo>
                    <a:pt x="23" y="60"/>
                    <a:pt x="27" y="55"/>
                    <a:pt x="21" y="41"/>
                  </a:cubicBezTo>
                  <a:cubicBezTo>
                    <a:pt x="18" y="32"/>
                    <a:pt x="18" y="24"/>
                    <a:pt x="18" y="15"/>
                  </a:cubicBezTo>
                  <a:cubicBezTo>
                    <a:pt x="23" y="11"/>
                    <a:pt x="18" y="5"/>
                    <a:pt x="22" y="0"/>
                  </a:cubicBezTo>
                  <a:cubicBezTo>
                    <a:pt x="25" y="3"/>
                    <a:pt x="23" y="7"/>
                    <a:pt x="25" y="10"/>
                  </a:cubicBezTo>
                  <a:cubicBezTo>
                    <a:pt x="29" y="10"/>
                    <a:pt x="30" y="5"/>
                    <a:pt x="35" y="6"/>
                  </a:cubicBezTo>
                  <a:cubicBezTo>
                    <a:pt x="35" y="8"/>
                    <a:pt x="35" y="9"/>
                    <a:pt x="37" y="10"/>
                  </a:cubicBezTo>
                  <a:cubicBezTo>
                    <a:pt x="37" y="14"/>
                    <a:pt x="34" y="16"/>
                    <a:pt x="31" y="18"/>
                  </a:cubicBezTo>
                  <a:cubicBezTo>
                    <a:pt x="24" y="26"/>
                    <a:pt x="24" y="31"/>
                    <a:pt x="30" y="40"/>
                  </a:cubicBezTo>
                  <a:cubicBezTo>
                    <a:pt x="40" y="53"/>
                    <a:pt x="51" y="64"/>
                    <a:pt x="61" y="76"/>
                  </a:cubicBezTo>
                  <a:cubicBezTo>
                    <a:pt x="83" y="100"/>
                    <a:pt x="105" y="125"/>
                    <a:pt x="127" y="149"/>
                  </a:cubicBezTo>
                  <a:cubicBezTo>
                    <a:pt x="134" y="157"/>
                    <a:pt x="141" y="165"/>
                    <a:pt x="149" y="173"/>
                  </a:cubicBezTo>
                  <a:cubicBezTo>
                    <a:pt x="152" y="175"/>
                    <a:pt x="155" y="178"/>
                    <a:pt x="154" y="182"/>
                  </a:cubicBezTo>
                  <a:cubicBezTo>
                    <a:pt x="146" y="186"/>
                    <a:pt x="137" y="186"/>
                    <a:pt x="128" y="186"/>
                  </a:cubicBezTo>
                  <a:cubicBezTo>
                    <a:pt x="130" y="181"/>
                    <a:pt x="134" y="182"/>
                    <a:pt x="137" y="182"/>
                  </a:cubicBezTo>
                  <a:cubicBezTo>
                    <a:pt x="142" y="181"/>
                    <a:pt x="143" y="179"/>
                    <a:pt x="139" y="175"/>
                  </a:cubicBezTo>
                  <a:cubicBezTo>
                    <a:pt x="132" y="167"/>
                    <a:pt x="125" y="160"/>
                    <a:pt x="118" y="152"/>
                  </a:cubicBezTo>
                  <a:cubicBezTo>
                    <a:pt x="92" y="122"/>
                    <a:pt x="64" y="93"/>
                    <a:pt x="39" y="63"/>
                  </a:cubicBezTo>
                  <a:cubicBezTo>
                    <a:pt x="36" y="60"/>
                    <a:pt x="34" y="58"/>
                    <a:pt x="30" y="55"/>
                  </a:cubicBezTo>
                  <a:cubicBezTo>
                    <a:pt x="26" y="67"/>
                    <a:pt x="17" y="69"/>
                    <a:pt x="6" y="68"/>
                  </a:cubicBezTo>
                  <a:cubicBezTo>
                    <a:pt x="4" y="68"/>
                    <a:pt x="1" y="69"/>
                    <a:pt x="0" y="65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C74D59A7-83B6-1FC4-DDEC-74B35C970B94}"/>
                </a:ext>
              </a:extLst>
            </p:cNvPr>
            <p:cNvSpPr/>
            <p:nvPr userDrawn="1"/>
          </p:nvSpPr>
          <p:spPr bwMode="auto">
            <a:xfrm>
              <a:off x="2589971" y="2085361"/>
              <a:ext cx="239514" cy="219172"/>
            </a:xfrm>
            <a:custGeom>
              <a:avLst/>
              <a:gdLst>
                <a:gd name="T0" fmla="*/ 60 w 154"/>
                <a:gd name="T1" fmla="*/ 126 h 141"/>
                <a:gd name="T2" fmla="*/ 33 w 154"/>
                <a:gd name="T3" fmla="*/ 139 h 141"/>
                <a:gd name="T4" fmla="*/ 5 w 154"/>
                <a:gd name="T5" fmla="*/ 106 h 141"/>
                <a:gd name="T6" fmla="*/ 18 w 154"/>
                <a:gd name="T7" fmla="*/ 84 h 141"/>
                <a:gd name="T8" fmla="*/ 96 w 154"/>
                <a:gd name="T9" fmla="*/ 14 h 141"/>
                <a:gd name="T10" fmla="*/ 118 w 154"/>
                <a:gd name="T11" fmla="*/ 4 h 141"/>
                <a:gd name="T12" fmla="*/ 148 w 154"/>
                <a:gd name="T13" fmla="*/ 37 h 141"/>
                <a:gd name="T14" fmla="*/ 141 w 154"/>
                <a:gd name="T15" fmla="*/ 51 h 141"/>
                <a:gd name="T16" fmla="*/ 138 w 154"/>
                <a:gd name="T17" fmla="*/ 46 h 141"/>
                <a:gd name="T18" fmla="*/ 140 w 154"/>
                <a:gd name="T19" fmla="*/ 41 h 141"/>
                <a:gd name="T20" fmla="*/ 137 w 154"/>
                <a:gd name="T21" fmla="*/ 15 h 141"/>
                <a:gd name="T22" fmla="*/ 110 w 154"/>
                <a:gd name="T23" fmla="*/ 14 h 141"/>
                <a:gd name="T24" fmla="*/ 88 w 154"/>
                <a:gd name="T25" fmla="*/ 30 h 141"/>
                <a:gd name="T26" fmla="*/ 28 w 154"/>
                <a:gd name="T27" fmla="*/ 84 h 141"/>
                <a:gd name="T28" fmla="*/ 11 w 154"/>
                <a:gd name="T29" fmla="*/ 113 h 141"/>
                <a:gd name="T30" fmla="*/ 35 w 154"/>
                <a:gd name="T31" fmla="*/ 131 h 141"/>
                <a:gd name="T32" fmla="*/ 57 w 154"/>
                <a:gd name="T33" fmla="*/ 123 h 141"/>
                <a:gd name="T34" fmla="*/ 60 w 154"/>
                <a:gd name="T35" fmla="*/ 12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41">
                  <a:moveTo>
                    <a:pt x="60" y="126"/>
                  </a:moveTo>
                  <a:cubicBezTo>
                    <a:pt x="53" y="133"/>
                    <a:pt x="44" y="137"/>
                    <a:pt x="33" y="139"/>
                  </a:cubicBezTo>
                  <a:cubicBezTo>
                    <a:pt x="13" y="141"/>
                    <a:pt x="0" y="125"/>
                    <a:pt x="5" y="106"/>
                  </a:cubicBezTo>
                  <a:cubicBezTo>
                    <a:pt x="7" y="97"/>
                    <a:pt x="11" y="90"/>
                    <a:pt x="18" y="84"/>
                  </a:cubicBezTo>
                  <a:cubicBezTo>
                    <a:pt x="44" y="60"/>
                    <a:pt x="70" y="37"/>
                    <a:pt x="96" y="14"/>
                  </a:cubicBezTo>
                  <a:cubicBezTo>
                    <a:pt x="102" y="8"/>
                    <a:pt x="110" y="5"/>
                    <a:pt x="118" y="4"/>
                  </a:cubicBezTo>
                  <a:cubicBezTo>
                    <a:pt x="139" y="0"/>
                    <a:pt x="154" y="16"/>
                    <a:pt x="148" y="37"/>
                  </a:cubicBezTo>
                  <a:cubicBezTo>
                    <a:pt x="147" y="42"/>
                    <a:pt x="145" y="47"/>
                    <a:pt x="141" y="51"/>
                  </a:cubicBezTo>
                  <a:cubicBezTo>
                    <a:pt x="137" y="51"/>
                    <a:pt x="139" y="48"/>
                    <a:pt x="138" y="46"/>
                  </a:cubicBezTo>
                  <a:cubicBezTo>
                    <a:pt x="138" y="44"/>
                    <a:pt x="139" y="42"/>
                    <a:pt x="140" y="41"/>
                  </a:cubicBezTo>
                  <a:cubicBezTo>
                    <a:pt x="143" y="32"/>
                    <a:pt x="145" y="22"/>
                    <a:pt x="137" y="15"/>
                  </a:cubicBezTo>
                  <a:cubicBezTo>
                    <a:pt x="129" y="7"/>
                    <a:pt x="119" y="10"/>
                    <a:pt x="110" y="14"/>
                  </a:cubicBezTo>
                  <a:cubicBezTo>
                    <a:pt x="101" y="17"/>
                    <a:pt x="95" y="24"/>
                    <a:pt x="88" y="30"/>
                  </a:cubicBezTo>
                  <a:cubicBezTo>
                    <a:pt x="68" y="48"/>
                    <a:pt x="48" y="66"/>
                    <a:pt x="28" y="84"/>
                  </a:cubicBezTo>
                  <a:cubicBezTo>
                    <a:pt x="19" y="91"/>
                    <a:pt x="12" y="100"/>
                    <a:pt x="11" y="113"/>
                  </a:cubicBezTo>
                  <a:cubicBezTo>
                    <a:pt x="9" y="125"/>
                    <a:pt x="24" y="135"/>
                    <a:pt x="35" y="131"/>
                  </a:cubicBezTo>
                  <a:cubicBezTo>
                    <a:pt x="43" y="129"/>
                    <a:pt x="49" y="124"/>
                    <a:pt x="57" y="123"/>
                  </a:cubicBezTo>
                  <a:cubicBezTo>
                    <a:pt x="58" y="123"/>
                    <a:pt x="60" y="124"/>
                    <a:pt x="60" y="126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89FB3BFB-42C6-8D0B-F0C6-B6C572F189DD}"/>
                </a:ext>
              </a:extLst>
            </p:cNvPr>
            <p:cNvSpPr/>
            <p:nvPr userDrawn="1"/>
          </p:nvSpPr>
          <p:spPr bwMode="auto">
            <a:xfrm>
              <a:off x="2677246" y="2156887"/>
              <a:ext cx="133209" cy="175862"/>
            </a:xfrm>
            <a:custGeom>
              <a:avLst/>
              <a:gdLst>
                <a:gd name="T0" fmla="*/ 4 w 86"/>
                <a:gd name="T1" fmla="*/ 80 h 113"/>
                <a:gd name="T2" fmla="*/ 0 w 86"/>
                <a:gd name="T3" fmla="*/ 78 h 113"/>
                <a:gd name="T4" fmla="*/ 5 w 86"/>
                <a:gd name="T5" fmla="*/ 70 h 113"/>
                <a:gd name="T6" fmla="*/ 72 w 86"/>
                <a:gd name="T7" fmla="*/ 10 h 113"/>
                <a:gd name="T8" fmla="*/ 83 w 86"/>
                <a:gd name="T9" fmla="*/ 0 h 113"/>
                <a:gd name="T10" fmla="*/ 85 w 86"/>
                <a:gd name="T11" fmla="*/ 5 h 113"/>
                <a:gd name="T12" fmla="*/ 80 w 86"/>
                <a:gd name="T13" fmla="*/ 12 h 113"/>
                <a:gd name="T14" fmla="*/ 82 w 86"/>
                <a:gd name="T15" fmla="*/ 13 h 113"/>
                <a:gd name="T16" fmla="*/ 76 w 86"/>
                <a:gd name="T17" fmla="*/ 21 h 113"/>
                <a:gd name="T18" fmla="*/ 30 w 86"/>
                <a:gd name="T19" fmla="*/ 60 h 113"/>
                <a:gd name="T20" fmla="*/ 13 w 86"/>
                <a:gd name="T21" fmla="*/ 83 h 113"/>
                <a:gd name="T22" fmla="*/ 14 w 86"/>
                <a:gd name="T23" fmla="*/ 93 h 113"/>
                <a:gd name="T24" fmla="*/ 25 w 86"/>
                <a:gd name="T25" fmla="*/ 95 h 113"/>
                <a:gd name="T26" fmla="*/ 49 w 86"/>
                <a:gd name="T27" fmla="*/ 80 h 113"/>
                <a:gd name="T28" fmla="*/ 72 w 86"/>
                <a:gd name="T29" fmla="*/ 60 h 113"/>
                <a:gd name="T30" fmla="*/ 79 w 86"/>
                <a:gd name="T31" fmla="*/ 57 h 113"/>
                <a:gd name="T32" fmla="*/ 79 w 86"/>
                <a:gd name="T33" fmla="*/ 67 h 113"/>
                <a:gd name="T34" fmla="*/ 33 w 86"/>
                <a:gd name="T35" fmla="*/ 107 h 113"/>
                <a:gd name="T36" fmla="*/ 22 w 86"/>
                <a:gd name="T37" fmla="*/ 113 h 113"/>
                <a:gd name="T38" fmla="*/ 19 w 86"/>
                <a:gd name="T39" fmla="*/ 110 h 113"/>
                <a:gd name="T40" fmla="*/ 25 w 86"/>
                <a:gd name="T41" fmla="*/ 103 h 113"/>
                <a:gd name="T42" fmla="*/ 21 w 86"/>
                <a:gd name="T43" fmla="*/ 103 h 113"/>
                <a:gd name="T44" fmla="*/ 5 w 86"/>
                <a:gd name="T45" fmla="*/ 84 h 113"/>
                <a:gd name="T46" fmla="*/ 4 w 86"/>
                <a:gd name="T47" fmla="*/ 8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113">
                  <a:moveTo>
                    <a:pt x="4" y="80"/>
                  </a:moveTo>
                  <a:cubicBezTo>
                    <a:pt x="3" y="79"/>
                    <a:pt x="1" y="78"/>
                    <a:pt x="0" y="78"/>
                  </a:cubicBezTo>
                  <a:cubicBezTo>
                    <a:pt x="0" y="74"/>
                    <a:pt x="2" y="72"/>
                    <a:pt x="5" y="70"/>
                  </a:cubicBezTo>
                  <a:cubicBezTo>
                    <a:pt x="27" y="51"/>
                    <a:pt x="49" y="30"/>
                    <a:pt x="72" y="10"/>
                  </a:cubicBezTo>
                  <a:cubicBezTo>
                    <a:pt x="76" y="7"/>
                    <a:pt x="77" y="1"/>
                    <a:pt x="83" y="0"/>
                  </a:cubicBezTo>
                  <a:cubicBezTo>
                    <a:pt x="86" y="1"/>
                    <a:pt x="82" y="4"/>
                    <a:pt x="85" y="5"/>
                  </a:cubicBezTo>
                  <a:cubicBezTo>
                    <a:pt x="83" y="7"/>
                    <a:pt x="81" y="9"/>
                    <a:pt x="80" y="12"/>
                  </a:cubicBezTo>
                  <a:cubicBezTo>
                    <a:pt x="79" y="14"/>
                    <a:pt x="81" y="13"/>
                    <a:pt x="82" y="13"/>
                  </a:cubicBezTo>
                  <a:cubicBezTo>
                    <a:pt x="82" y="17"/>
                    <a:pt x="78" y="18"/>
                    <a:pt x="76" y="21"/>
                  </a:cubicBezTo>
                  <a:cubicBezTo>
                    <a:pt x="59" y="32"/>
                    <a:pt x="45" y="47"/>
                    <a:pt x="30" y="60"/>
                  </a:cubicBezTo>
                  <a:cubicBezTo>
                    <a:pt x="22" y="66"/>
                    <a:pt x="17" y="74"/>
                    <a:pt x="13" y="83"/>
                  </a:cubicBezTo>
                  <a:cubicBezTo>
                    <a:pt x="11" y="86"/>
                    <a:pt x="11" y="90"/>
                    <a:pt x="14" y="93"/>
                  </a:cubicBezTo>
                  <a:cubicBezTo>
                    <a:pt x="17" y="97"/>
                    <a:pt x="21" y="96"/>
                    <a:pt x="25" y="95"/>
                  </a:cubicBezTo>
                  <a:cubicBezTo>
                    <a:pt x="34" y="92"/>
                    <a:pt x="42" y="86"/>
                    <a:pt x="49" y="80"/>
                  </a:cubicBezTo>
                  <a:cubicBezTo>
                    <a:pt x="57" y="73"/>
                    <a:pt x="64" y="66"/>
                    <a:pt x="72" y="60"/>
                  </a:cubicBezTo>
                  <a:cubicBezTo>
                    <a:pt x="74" y="59"/>
                    <a:pt x="76" y="56"/>
                    <a:pt x="79" y="57"/>
                  </a:cubicBezTo>
                  <a:cubicBezTo>
                    <a:pt x="80" y="60"/>
                    <a:pt x="79" y="63"/>
                    <a:pt x="79" y="67"/>
                  </a:cubicBezTo>
                  <a:cubicBezTo>
                    <a:pt x="63" y="79"/>
                    <a:pt x="48" y="93"/>
                    <a:pt x="33" y="107"/>
                  </a:cubicBezTo>
                  <a:cubicBezTo>
                    <a:pt x="30" y="109"/>
                    <a:pt x="27" y="113"/>
                    <a:pt x="22" y="113"/>
                  </a:cubicBezTo>
                  <a:cubicBezTo>
                    <a:pt x="22" y="111"/>
                    <a:pt x="20" y="110"/>
                    <a:pt x="19" y="110"/>
                  </a:cubicBezTo>
                  <a:cubicBezTo>
                    <a:pt x="21" y="108"/>
                    <a:pt x="23" y="106"/>
                    <a:pt x="25" y="103"/>
                  </a:cubicBezTo>
                  <a:cubicBezTo>
                    <a:pt x="23" y="103"/>
                    <a:pt x="22" y="103"/>
                    <a:pt x="21" y="103"/>
                  </a:cubicBezTo>
                  <a:cubicBezTo>
                    <a:pt x="8" y="103"/>
                    <a:pt x="3" y="97"/>
                    <a:pt x="5" y="84"/>
                  </a:cubicBezTo>
                  <a:cubicBezTo>
                    <a:pt x="5" y="83"/>
                    <a:pt x="9" y="80"/>
                    <a:pt x="4" y="8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B632EC67-57A0-C9DC-770C-70AB7B45A1E0}"/>
                </a:ext>
              </a:extLst>
            </p:cNvPr>
            <p:cNvSpPr/>
            <p:nvPr userDrawn="1"/>
          </p:nvSpPr>
          <p:spPr bwMode="auto">
            <a:xfrm>
              <a:off x="2214623" y="1395035"/>
              <a:ext cx="301197" cy="227046"/>
            </a:xfrm>
            <a:custGeom>
              <a:avLst/>
              <a:gdLst>
                <a:gd name="T0" fmla="*/ 194 w 194"/>
                <a:gd name="T1" fmla="*/ 136 h 146"/>
                <a:gd name="T2" fmla="*/ 193 w 194"/>
                <a:gd name="T3" fmla="*/ 140 h 146"/>
                <a:gd name="T4" fmla="*/ 190 w 194"/>
                <a:gd name="T5" fmla="*/ 141 h 146"/>
                <a:gd name="T6" fmla="*/ 173 w 194"/>
                <a:gd name="T7" fmla="*/ 120 h 146"/>
                <a:gd name="T8" fmla="*/ 150 w 194"/>
                <a:gd name="T9" fmla="*/ 114 h 146"/>
                <a:gd name="T10" fmla="*/ 126 w 194"/>
                <a:gd name="T11" fmla="*/ 118 h 146"/>
                <a:gd name="T12" fmla="*/ 89 w 194"/>
                <a:gd name="T13" fmla="*/ 103 h 146"/>
                <a:gd name="T14" fmla="*/ 35 w 194"/>
                <a:gd name="T15" fmla="*/ 44 h 146"/>
                <a:gd name="T16" fmla="*/ 5 w 194"/>
                <a:gd name="T17" fmla="*/ 9 h 146"/>
                <a:gd name="T18" fmla="*/ 1 w 194"/>
                <a:gd name="T19" fmla="*/ 1 h 146"/>
                <a:gd name="T20" fmla="*/ 2 w 194"/>
                <a:gd name="T21" fmla="*/ 0 h 146"/>
                <a:gd name="T22" fmla="*/ 11 w 194"/>
                <a:gd name="T23" fmla="*/ 7 h 146"/>
                <a:gd name="T24" fmla="*/ 88 w 194"/>
                <a:gd name="T25" fmla="*/ 92 h 146"/>
                <a:gd name="T26" fmla="*/ 148 w 194"/>
                <a:gd name="T27" fmla="*/ 108 h 146"/>
                <a:gd name="T28" fmla="*/ 178 w 194"/>
                <a:gd name="T29" fmla="*/ 116 h 146"/>
                <a:gd name="T30" fmla="*/ 194 w 194"/>
                <a:gd name="T31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146">
                  <a:moveTo>
                    <a:pt x="194" y="136"/>
                  </a:moveTo>
                  <a:cubicBezTo>
                    <a:pt x="194" y="137"/>
                    <a:pt x="193" y="139"/>
                    <a:pt x="193" y="140"/>
                  </a:cubicBezTo>
                  <a:cubicBezTo>
                    <a:pt x="193" y="146"/>
                    <a:pt x="191" y="141"/>
                    <a:pt x="190" y="141"/>
                  </a:cubicBezTo>
                  <a:cubicBezTo>
                    <a:pt x="185" y="134"/>
                    <a:pt x="179" y="127"/>
                    <a:pt x="173" y="120"/>
                  </a:cubicBezTo>
                  <a:cubicBezTo>
                    <a:pt x="167" y="112"/>
                    <a:pt x="160" y="110"/>
                    <a:pt x="150" y="114"/>
                  </a:cubicBezTo>
                  <a:cubicBezTo>
                    <a:pt x="143" y="117"/>
                    <a:pt x="134" y="118"/>
                    <a:pt x="126" y="118"/>
                  </a:cubicBezTo>
                  <a:cubicBezTo>
                    <a:pt x="112" y="118"/>
                    <a:pt x="99" y="113"/>
                    <a:pt x="89" y="103"/>
                  </a:cubicBezTo>
                  <a:cubicBezTo>
                    <a:pt x="70" y="84"/>
                    <a:pt x="53" y="64"/>
                    <a:pt x="35" y="44"/>
                  </a:cubicBezTo>
                  <a:cubicBezTo>
                    <a:pt x="25" y="32"/>
                    <a:pt x="14" y="21"/>
                    <a:pt x="5" y="9"/>
                  </a:cubicBezTo>
                  <a:cubicBezTo>
                    <a:pt x="3" y="7"/>
                    <a:pt x="0" y="5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7" y="1"/>
                    <a:pt x="9" y="4"/>
                    <a:pt x="11" y="7"/>
                  </a:cubicBezTo>
                  <a:cubicBezTo>
                    <a:pt x="37" y="35"/>
                    <a:pt x="62" y="63"/>
                    <a:pt x="88" y="92"/>
                  </a:cubicBezTo>
                  <a:cubicBezTo>
                    <a:pt x="105" y="111"/>
                    <a:pt x="123" y="116"/>
                    <a:pt x="148" y="108"/>
                  </a:cubicBezTo>
                  <a:cubicBezTo>
                    <a:pt x="164" y="102"/>
                    <a:pt x="167" y="103"/>
                    <a:pt x="178" y="116"/>
                  </a:cubicBezTo>
                  <a:cubicBezTo>
                    <a:pt x="184" y="122"/>
                    <a:pt x="192" y="127"/>
                    <a:pt x="194" y="136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CD093085-8356-C751-3159-D725621BAAC8}"/>
                </a:ext>
              </a:extLst>
            </p:cNvPr>
            <p:cNvSpPr/>
            <p:nvPr userDrawn="1"/>
          </p:nvSpPr>
          <p:spPr bwMode="auto">
            <a:xfrm>
              <a:off x="2462668" y="1668672"/>
              <a:ext cx="138459" cy="143052"/>
            </a:xfrm>
            <a:custGeom>
              <a:avLst/>
              <a:gdLst>
                <a:gd name="T0" fmla="*/ 43 w 89"/>
                <a:gd name="T1" fmla="*/ 7 h 92"/>
                <a:gd name="T2" fmla="*/ 42 w 89"/>
                <a:gd name="T3" fmla="*/ 0 h 92"/>
                <a:gd name="T4" fmla="*/ 81 w 89"/>
                <a:gd name="T5" fmla="*/ 43 h 92"/>
                <a:gd name="T6" fmla="*/ 80 w 89"/>
                <a:gd name="T7" fmla="*/ 69 h 92"/>
                <a:gd name="T8" fmla="*/ 62 w 89"/>
                <a:gd name="T9" fmla="*/ 85 h 92"/>
                <a:gd name="T10" fmla="*/ 37 w 89"/>
                <a:gd name="T11" fmla="*/ 84 h 92"/>
                <a:gd name="T12" fmla="*/ 0 w 89"/>
                <a:gd name="T13" fmla="*/ 42 h 92"/>
                <a:gd name="T14" fmla="*/ 4 w 89"/>
                <a:gd name="T15" fmla="*/ 40 h 92"/>
                <a:gd name="T16" fmla="*/ 14 w 89"/>
                <a:gd name="T17" fmla="*/ 48 h 92"/>
                <a:gd name="T18" fmla="*/ 41 w 89"/>
                <a:gd name="T19" fmla="*/ 78 h 92"/>
                <a:gd name="T20" fmla="*/ 47 w 89"/>
                <a:gd name="T21" fmla="*/ 82 h 92"/>
                <a:gd name="T22" fmla="*/ 52 w 89"/>
                <a:gd name="T23" fmla="*/ 82 h 92"/>
                <a:gd name="T24" fmla="*/ 78 w 89"/>
                <a:gd name="T25" fmla="*/ 59 h 92"/>
                <a:gd name="T26" fmla="*/ 74 w 89"/>
                <a:gd name="T27" fmla="*/ 45 h 92"/>
                <a:gd name="T28" fmla="*/ 45 w 89"/>
                <a:gd name="T29" fmla="*/ 13 h 92"/>
                <a:gd name="T30" fmla="*/ 42 w 89"/>
                <a:gd name="T31" fmla="*/ 9 h 92"/>
                <a:gd name="T32" fmla="*/ 43 w 89"/>
                <a:gd name="T33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92">
                  <a:moveTo>
                    <a:pt x="43" y="7"/>
                  </a:moveTo>
                  <a:cubicBezTo>
                    <a:pt x="46" y="5"/>
                    <a:pt x="39" y="3"/>
                    <a:pt x="42" y="0"/>
                  </a:cubicBezTo>
                  <a:cubicBezTo>
                    <a:pt x="55" y="14"/>
                    <a:pt x="68" y="28"/>
                    <a:pt x="81" y="43"/>
                  </a:cubicBezTo>
                  <a:cubicBezTo>
                    <a:pt x="89" y="51"/>
                    <a:pt x="88" y="61"/>
                    <a:pt x="80" y="69"/>
                  </a:cubicBezTo>
                  <a:cubicBezTo>
                    <a:pt x="74" y="74"/>
                    <a:pt x="68" y="80"/>
                    <a:pt x="62" y="85"/>
                  </a:cubicBezTo>
                  <a:cubicBezTo>
                    <a:pt x="54" y="92"/>
                    <a:pt x="44" y="92"/>
                    <a:pt x="37" y="84"/>
                  </a:cubicBezTo>
                  <a:cubicBezTo>
                    <a:pt x="24" y="70"/>
                    <a:pt x="12" y="56"/>
                    <a:pt x="0" y="42"/>
                  </a:cubicBezTo>
                  <a:cubicBezTo>
                    <a:pt x="1" y="42"/>
                    <a:pt x="3" y="41"/>
                    <a:pt x="4" y="40"/>
                  </a:cubicBezTo>
                  <a:cubicBezTo>
                    <a:pt x="9" y="41"/>
                    <a:pt x="11" y="45"/>
                    <a:pt x="14" y="48"/>
                  </a:cubicBezTo>
                  <a:cubicBezTo>
                    <a:pt x="23" y="58"/>
                    <a:pt x="31" y="69"/>
                    <a:pt x="41" y="78"/>
                  </a:cubicBezTo>
                  <a:cubicBezTo>
                    <a:pt x="43" y="80"/>
                    <a:pt x="45" y="81"/>
                    <a:pt x="47" y="82"/>
                  </a:cubicBezTo>
                  <a:cubicBezTo>
                    <a:pt x="49" y="82"/>
                    <a:pt x="51" y="83"/>
                    <a:pt x="52" y="82"/>
                  </a:cubicBezTo>
                  <a:cubicBezTo>
                    <a:pt x="63" y="76"/>
                    <a:pt x="72" y="69"/>
                    <a:pt x="78" y="59"/>
                  </a:cubicBezTo>
                  <a:cubicBezTo>
                    <a:pt x="81" y="54"/>
                    <a:pt x="77" y="49"/>
                    <a:pt x="74" y="45"/>
                  </a:cubicBezTo>
                  <a:cubicBezTo>
                    <a:pt x="64" y="35"/>
                    <a:pt x="55" y="23"/>
                    <a:pt x="45" y="13"/>
                  </a:cubicBezTo>
                  <a:cubicBezTo>
                    <a:pt x="44" y="12"/>
                    <a:pt x="43" y="11"/>
                    <a:pt x="42" y="9"/>
                  </a:cubicBezTo>
                  <a:cubicBezTo>
                    <a:pt x="42" y="9"/>
                    <a:pt x="42" y="8"/>
                    <a:pt x="43" y="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01EECD4-D87A-0E42-EB97-DB8A5122F1F9}"/>
                </a:ext>
              </a:extLst>
            </p:cNvPr>
            <p:cNvSpPr/>
            <p:nvPr userDrawn="1"/>
          </p:nvSpPr>
          <p:spPr bwMode="auto">
            <a:xfrm>
              <a:off x="1761186" y="1085964"/>
              <a:ext cx="150271" cy="163395"/>
            </a:xfrm>
            <a:custGeom>
              <a:avLst/>
              <a:gdLst>
                <a:gd name="T0" fmla="*/ 40 w 97"/>
                <a:gd name="T1" fmla="*/ 104 h 105"/>
                <a:gd name="T2" fmla="*/ 32 w 97"/>
                <a:gd name="T3" fmla="*/ 100 h 105"/>
                <a:gd name="T4" fmla="*/ 21 w 97"/>
                <a:gd name="T5" fmla="*/ 78 h 105"/>
                <a:gd name="T6" fmla="*/ 18 w 97"/>
                <a:gd name="T7" fmla="*/ 75 h 105"/>
                <a:gd name="T8" fmla="*/ 3 w 97"/>
                <a:gd name="T9" fmla="*/ 75 h 105"/>
                <a:gd name="T10" fmla="*/ 2 w 97"/>
                <a:gd name="T11" fmla="*/ 71 h 105"/>
                <a:gd name="T12" fmla="*/ 32 w 97"/>
                <a:gd name="T13" fmla="*/ 55 h 105"/>
                <a:gd name="T14" fmla="*/ 74 w 97"/>
                <a:gd name="T15" fmla="*/ 17 h 105"/>
                <a:gd name="T16" fmla="*/ 92 w 97"/>
                <a:gd name="T17" fmla="*/ 0 h 105"/>
                <a:gd name="T18" fmla="*/ 90 w 97"/>
                <a:gd name="T19" fmla="*/ 11 h 105"/>
                <a:gd name="T20" fmla="*/ 91 w 97"/>
                <a:gd name="T21" fmla="*/ 15 h 105"/>
                <a:gd name="T22" fmla="*/ 88 w 97"/>
                <a:gd name="T23" fmla="*/ 19 h 105"/>
                <a:gd name="T24" fmla="*/ 80 w 97"/>
                <a:gd name="T25" fmla="*/ 25 h 105"/>
                <a:gd name="T26" fmla="*/ 34 w 97"/>
                <a:gd name="T27" fmla="*/ 68 h 105"/>
                <a:gd name="T28" fmla="*/ 34 w 97"/>
                <a:gd name="T29" fmla="*/ 92 h 105"/>
                <a:gd name="T30" fmla="*/ 40 w 97"/>
                <a:gd name="T31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05">
                  <a:moveTo>
                    <a:pt x="40" y="104"/>
                  </a:moveTo>
                  <a:cubicBezTo>
                    <a:pt x="37" y="105"/>
                    <a:pt x="36" y="99"/>
                    <a:pt x="32" y="100"/>
                  </a:cubicBezTo>
                  <a:cubicBezTo>
                    <a:pt x="25" y="95"/>
                    <a:pt x="20" y="88"/>
                    <a:pt x="21" y="78"/>
                  </a:cubicBezTo>
                  <a:cubicBezTo>
                    <a:pt x="21" y="76"/>
                    <a:pt x="20" y="75"/>
                    <a:pt x="18" y="75"/>
                  </a:cubicBezTo>
                  <a:cubicBezTo>
                    <a:pt x="13" y="74"/>
                    <a:pt x="8" y="79"/>
                    <a:pt x="3" y="75"/>
                  </a:cubicBezTo>
                  <a:cubicBezTo>
                    <a:pt x="1" y="74"/>
                    <a:pt x="0" y="73"/>
                    <a:pt x="2" y="71"/>
                  </a:cubicBezTo>
                  <a:cubicBezTo>
                    <a:pt x="15" y="72"/>
                    <a:pt x="23" y="63"/>
                    <a:pt x="32" y="55"/>
                  </a:cubicBezTo>
                  <a:cubicBezTo>
                    <a:pt x="46" y="43"/>
                    <a:pt x="60" y="30"/>
                    <a:pt x="74" y="17"/>
                  </a:cubicBezTo>
                  <a:cubicBezTo>
                    <a:pt x="81" y="12"/>
                    <a:pt x="86" y="5"/>
                    <a:pt x="92" y="0"/>
                  </a:cubicBezTo>
                  <a:cubicBezTo>
                    <a:pt x="97" y="4"/>
                    <a:pt x="90" y="7"/>
                    <a:pt x="90" y="11"/>
                  </a:cubicBezTo>
                  <a:cubicBezTo>
                    <a:pt x="91" y="12"/>
                    <a:pt x="88" y="14"/>
                    <a:pt x="91" y="15"/>
                  </a:cubicBezTo>
                  <a:cubicBezTo>
                    <a:pt x="90" y="16"/>
                    <a:pt x="85" y="16"/>
                    <a:pt x="88" y="19"/>
                  </a:cubicBezTo>
                  <a:cubicBezTo>
                    <a:pt x="87" y="23"/>
                    <a:pt x="83" y="23"/>
                    <a:pt x="80" y="25"/>
                  </a:cubicBezTo>
                  <a:cubicBezTo>
                    <a:pt x="65" y="39"/>
                    <a:pt x="49" y="53"/>
                    <a:pt x="34" y="68"/>
                  </a:cubicBezTo>
                  <a:cubicBezTo>
                    <a:pt x="26" y="76"/>
                    <a:pt x="26" y="83"/>
                    <a:pt x="34" y="92"/>
                  </a:cubicBezTo>
                  <a:cubicBezTo>
                    <a:pt x="37" y="96"/>
                    <a:pt x="42" y="98"/>
                    <a:pt x="40" y="104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85CDFEC0-CD06-D221-D952-AB897FB62582}"/>
                </a:ext>
              </a:extLst>
            </p:cNvPr>
            <p:cNvSpPr/>
            <p:nvPr userDrawn="1"/>
          </p:nvSpPr>
          <p:spPr bwMode="auto">
            <a:xfrm>
              <a:off x="1748719" y="1062996"/>
              <a:ext cx="164707" cy="147646"/>
            </a:xfrm>
            <a:custGeom>
              <a:avLst/>
              <a:gdLst>
                <a:gd name="T0" fmla="*/ 11 w 106"/>
                <a:gd name="T1" fmla="*/ 86 h 95"/>
                <a:gd name="T2" fmla="*/ 20 w 106"/>
                <a:gd name="T3" fmla="*/ 90 h 95"/>
                <a:gd name="T4" fmla="*/ 26 w 106"/>
                <a:gd name="T5" fmla="*/ 90 h 95"/>
                <a:gd name="T6" fmla="*/ 14 w 106"/>
                <a:gd name="T7" fmla="*/ 93 h 95"/>
                <a:gd name="T8" fmla="*/ 8 w 106"/>
                <a:gd name="T9" fmla="*/ 71 h 95"/>
                <a:gd name="T10" fmla="*/ 26 w 106"/>
                <a:gd name="T11" fmla="*/ 53 h 95"/>
                <a:gd name="T12" fmla="*/ 74 w 106"/>
                <a:gd name="T13" fmla="*/ 10 h 95"/>
                <a:gd name="T14" fmla="*/ 81 w 106"/>
                <a:gd name="T15" fmla="*/ 4 h 95"/>
                <a:gd name="T16" fmla="*/ 102 w 106"/>
                <a:gd name="T17" fmla="*/ 7 h 95"/>
                <a:gd name="T18" fmla="*/ 98 w 106"/>
                <a:gd name="T19" fmla="*/ 26 h 95"/>
                <a:gd name="T20" fmla="*/ 97 w 106"/>
                <a:gd name="T21" fmla="*/ 23 h 95"/>
                <a:gd name="T22" fmla="*/ 100 w 106"/>
                <a:gd name="T23" fmla="*/ 15 h 95"/>
                <a:gd name="T24" fmla="*/ 97 w 106"/>
                <a:gd name="T25" fmla="*/ 12 h 95"/>
                <a:gd name="T26" fmla="*/ 82 w 106"/>
                <a:gd name="T27" fmla="*/ 12 h 95"/>
                <a:gd name="T28" fmla="*/ 64 w 106"/>
                <a:gd name="T29" fmla="*/ 28 h 95"/>
                <a:gd name="T30" fmla="*/ 16 w 106"/>
                <a:gd name="T31" fmla="*/ 71 h 95"/>
                <a:gd name="T32" fmla="*/ 11 w 106"/>
                <a:gd name="T33" fmla="*/ 83 h 95"/>
                <a:gd name="T34" fmla="*/ 11 w 106"/>
                <a:gd name="T35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95">
                  <a:moveTo>
                    <a:pt x="11" y="86"/>
                  </a:moveTo>
                  <a:cubicBezTo>
                    <a:pt x="12" y="92"/>
                    <a:pt x="16" y="90"/>
                    <a:pt x="20" y="90"/>
                  </a:cubicBezTo>
                  <a:cubicBezTo>
                    <a:pt x="22" y="90"/>
                    <a:pt x="24" y="88"/>
                    <a:pt x="26" y="90"/>
                  </a:cubicBezTo>
                  <a:cubicBezTo>
                    <a:pt x="22" y="91"/>
                    <a:pt x="19" y="95"/>
                    <a:pt x="14" y="93"/>
                  </a:cubicBezTo>
                  <a:cubicBezTo>
                    <a:pt x="4" y="90"/>
                    <a:pt x="0" y="80"/>
                    <a:pt x="8" y="71"/>
                  </a:cubicBezTo>
                  <a:cubicBezTo>
                    <a:pt x="13" y="65"/>
                    <a:pt x="20" y="59"/>
                    <a:pt x="26" y="53"/>
                  </a:cubicBezTo>
                  <a:cubicBezTo>
                    <a:pt x="42" y="39"/>
                    <a:pt x="58" y="25"/>
                    <a:pt x="74" y="10"/>
                  </a:cubicBezTo>
                  <a:cubicBezTo>
                    <a:pt x="76" y="8"/>
                    <a:pt x="79" y="6"/>
                    <a:pt x="81" y="4"/>
                  </a:cubicBezTo>
                  <a:cubicBezTo>
                    <a:pt x="89" y="0"/>
                    <a:pt x="97" y="1"/>
                    <a:pt x="102" y="7"/>
                  </a:cubicBezTo>
                  <a:cubicBezTo>
                    <a:pt x="106" y="13"/>
                    <a:pt x="105" y="19"/>
                    <a:pt x="98" y="26"/>
                  </a:cubicBezTo>
                  <a:cubicBezTo>
                    <a:pt x="96" y="26"/>
                    <a:pt x="96" y="25"/>
                    <a:pt x="97" y="23"/>
                  </a:cubicBezTo>
                  <a:cubicBezTo>
                    <a:pt x="100" y="21"/>
                    <a:pt x="100" y="18"/>
                    <a:pt x="100" y="15"/>
                  </a:cubicBezTo>
                  <a:cubicBezTo>
                    <a:pt x="99" y="14"/>
                    <a:pt x="98" y="13"/>
                    <a:pt x="97" y="12"/>
                  </a:cubicBezTo>
                  <a:cubicBezTo>
                    <a:pt x="92" y="7"/>
                    <a:pt x="87" y="9"/>
                    <a:pt x="82" y="12"/>
                  </a:cubicBezTo>
                  <a:cubicBezTo>
                    <a:pt x="76" y="17"/>
                    <a:pt x="70" y="23"/>
                    <a:pt x="64" y="28"/>
                  </a:cubicBezTo>
                  <a:cubicBezTo>
                    <a:pt x="48" y="42"/>
                    <a:pt x="32" y="57"/>
                    <a:pt x="16" y="71"/>
                  </a:cubicBezTo>
                  <a:cubicBezTo>
                    <a:pt x="13" y="74"/>
                    <a:pt x="11" y="78"/>
                    <a:pt x="11" y="83"/>
                  </a:cubicBezTo>
                  <a:cubicBezTo>
                    <a:pt x="11" y="84"/>
                    <a:pt x="11" y="85"/>
                    <a:pt x="11" y="86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D7BEF56-99D6-B703-7F3C-40C4E303FDC4}"/>
                </a:ext>
              </a:extLst>
            </p:cNvPr>
            <p:cNvSpPr/>
            <p:nvPr userDrawn="1"/>
          </p:nvSpPr>
          <p:spPr bwMode="auto">
            <a:xfrm>
              <a:off x="2049916" y="1382567"/>
              <a:ext cx="169300" cy="157489"/>
            </a:xfrm>
            <a:custGeom>
              <a:avLst/>
              <a:gdLst>
                <a:gd name="T0" fmla="*/ 0 w 109"/>
                <a:gd name="T1" fmla="*/ 99 h 101"/>
                <a:gd name="T2" fmla="*/ 0 w 109"/>
                <a:gd name="T3" fmla="*/ 94 h 101"/>
                <a:gd name="T4" fmla="*/ 16 w 109"/>
                <a:gd name="T5" fmla="*/ 77 h 101"/>
                <a:gd name="T6" fmla="*/ 70 w 109"/>
                <a:gd name="T7" fmla="*/ 29 h 101"/>
                <a:gd name="T8" fmla="*/ 100 w 109"/>
                <a:gd name="T9" fmla="*/ 1 h 101"/>
                <a:gd name="T10" fmla="*/ 103 w 109"/>
                <a:gd name="T11" fmla="*/ 0 h 101"/>
                <a:gd name="T12" fmla="*/ 107 w 109"/>
                <a:gd name="T13" fmla="*/ 5 h 101"/>
                <a:gd name="T14" fmla="*/ 108 w 109"/>
                <a:gd name="T15" fmla="*/ 8 h 101"/>
                <a:gd name="T16" fmla="*/ 108 w 109"/>
                <a:gd name="T17" fmla="*/ 8 h 101"/>
                <a:gd name="T18" fmla="*/ 79 w 109"/>
                <a:gd name="T19" fmla="*/ 33 h 101"/>
                <a:gd name="T20" fmla="*/ 8 w 109"/>
                <a:gd name="T21" fmla="*/ 96 h 101"/>
                <a:gd name="T22" fmla="*/ 1 w 109"/>
                <a:gd name="T23" fmla="*/ 99 h 101"/>
                <a:gd name="T24" fmla="*/ 0 w 109"/>
                <a:gd name="T25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00">
                  <a:moveTo>
                    <a:pt x="0" y="99"/>
                  </a:moveTo>
                  <a:cubicBezTo>
                    <a:pt x="0" y="97"/>
                    <a:pt x="3" y="96"/>
                    <a:pt x="0" y="94"/>
                  </a:cubicBezTo>
                  <a:cubicBezTo>
                    <a:pt x="3" y="87"/>
                    <a:pt x="10" y="82"/>
                    <a:pt x="16" y="77"/>
                  </a:cubicBezTo>
                  <a:cubicBezTo>
                    <a:pt x="34" y="61"/>
                    <a:pt x="52" y="45"/>
                    <a:pt x="70" y="29"/>
                  </a:cubicBezTo>
                  <a:cubicBezTo>
                    <a:pt x="80" y="20"/>
                    <a:pt x="90" y="11"/>
                    <a:pt x="100" y="1"/>
                  </a:cubicBezTo>
                  <a:cubicBezTo>
                    <a:pt x="101" y="0"/>
                    <a:pt x="102" y="0"/>
                    <a:pt x="103" y="0"/>
                  </a:cubicBezTo>
                  <a:cubicBezTo>
                    <a:pt x="104" y="2"/>
                    <a:pt x="104" y="4"/>
                    <a:pt x="107" y="5"/>
                  </a:cubicBezTo>
                  <a:cubicBezTo>
                    <a:pt x="109" y="6"/>
                    <a:pt x="108" y="7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97" y="15"/>
                    <a:pt x="89" y="25"/>
                    <a:pt x="79" y="33"/>
                  </a:cubicBezTo>
                  <a:cubicBezTo>
                    <a:pt x="55" y="54"/>
                    <a:pt x="32" y="76"/>
                    <a:pt x="8" y="96"/>
                  </a:cubicBezTo>
                  <a:cubicBezTo>
                    <a:pt x="6" y="98"/>
                    <a:pt x="4" y="101"/>
                    <a:pt x="1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2" name="Freeform 116">
              <a:extLst>
                <a:ext uri="{FF2B5EF4-FFF2-40B4-BE49-F238E27FC236}">
                  <a16:creationId xmlns:a16="http://schemas.microsoft.com/office/drawing/2014/main" id="{4980043D-DFD9-FFC8-4C73-74893314E212}"/>
                </a:ext>
              </a:extLst>
            </p:cNvPr>
            <p:cNvSpPr/>
            <p:nvPr userDrawn="1"/>
          </p:nvSpPr>
          <p:spPr bwMode="auto">
            <a:xfrm>
              <a:off x="1980358" y="1583366"/>
              <a:ext cx="83338" cy="83994"/>
            </a:xfrm>
            <a:custGeom>
              <a:avLst/>
              <a:gdLst>
                <a:gd name="T0" fmla="*/ 15 w 54"/>
                <a:gd name="T1" fmla="*/ 47 h 54"/>
                <a:gd name="T2" fmla="*/ 17 w 54"/>
                <a:gd name="T3" fmla="*/ 51 h 54"/>
                <a:gd name="T4" fmla="*/ 17 w 54"/>
                <a:gd name="T5" fmla="*/ 54 h 54"/>
                <a:gd name="T6" fmla="*/ 13 w 54"/>
                <a:gd name="T7" fmla="*/ 53 h 54"/>
                <a:gd name="T8" fmla="*/ 7 w 54"/>
                <a:gd name="T9" fmla="*/ 44 h 54"/>
                <a:gd name="T10" fmla="*/ 8 w 54"/>
                <a:gd name="T11" fmla="*/ 19 h 54"/>
                <a:gd name="T12" fmla="*/ 22 w 54"/>
                <a:gd name="T13" fmla="*/ 7 h 54"/>
                <a:gd name="T14" fmla="*/ 37 w 54"/>
                <a:gd name="T15" fmla="*/ 3 h 54"/>
                <a:gd name="T16" fmla="*/ 54 w 54"/>
                <a:gd name="T17" fmla="*/ 0 h 54"/>
                <a:gd name="T18" fmla="*/ 43 w 54"/>
                <a:gd name="T19" fmla="*/ 9 h 54"/>
                <a:gd name="T20" fmla="*/ 37 w 54"/>
                <a:gd name="T21" fmla="*/ 8 h 54"/>
                <a:gd name="T22" fmla="*/ 14 w 54"/>
                <a:gd name="T23" fmla="*/ 23 h 54"/>
                <a:gd name="T24" fmla="*/ 13 w 54"/>
                <a:gd name="T25" fmla="*/ 41 h 54"/>
                <a:gd name="T26" fmla="*/ 15 w 54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4">
                  <a:moveTo>
                    <a:pt x="15" y="47"/>
                  </a:moveTo>
                  <a:cubicBezTo>
                    <a:pt x="16" y="48"/>
                    <a:pt x="16" y="50"/>
                    <a:pt x="17" y="51"/>
                  </a:cubicBezTo>
                  <a:cubicBezTo>
                    <a:pt x="17" y="52"/>
                    <a:pt x="18" y="53"/>
                    <a:pt x="17" y="54"/>
                  </a:cubicBezTo>
                  <a:cubicBezTo>
                    <a:pt x="16" y="54"/>
                    <a:pt x="14" y="53"/>
                    <a:pt x="13" y="53"/>
                  </a:cubicBezTo>
                  <a:cubicBezTo>
                    <a:pt x="12" y="49"/>
                    <a:pt x="9" y="47"/>
                    <a:pt x="7" y="44"/>
                  </a:cubicBezTo>
                  <a:cubicBezTo>
                    <a:pt x="0" y="36"/>
                    <a:pt x="0" y="26"/>
                    <a:pt x="8" y="19"/>
                  </a:cubicBezTo>
                  <a:cubicBezTo>
                    <a:pt x="12" y="15"/>
                    <a:pt x="17" y="11"/>
                    <a:pt x="22" y="7"/>
                  </a:cubicBezTo>
                  <a:cubicBezTo>
                    <a:pt x="26" y="3"/>
                    <a:pt x="32" y="1"/>
                    <a:pt x="37" y="3"/>
                  </a:cubicBezTo>
                  <a:cubicBezTo>
                    <a:pt x="45" y="8"/>
                    <a:pt x="49" y="4"/>
                    <a:pt x="54" y="0"/>
                  </a:cubicBezTo>
                  <a:cubicBezTo>
                    <a:pt x="53" y="6"/>
                    <a:pt x="48" y="10"/>
                    <a:pt x="43" y="9"/>
                  </a:cubicBezTo>
                  <a:cubicBezTo>
                    <a:pt x="41" y="9"/>
                    <a:pt x="39" y="7"/>
                    <a:pt x="37" y="8"/>
                  </a:cubicBezTo>
                  <a:cubicBezTo>
                    <a:pt x="27" y="10"/>
                    <a:pt x="20" y="16"/>
                    <a:pt x="14" y="23"/>
                  </a:cubicBezTo>
                  <a:cubicBezTo>
                    <a:pt x="8" y="30"/>
                    <a:pt x="8" y="34"/>
                    <a:pt x="13" y="41"/>
                  </a:cubicBezTo>
                  <a:cubicBezTo>
                    <a:pt x="14" y="43"/>
                    <a:pt x="16" y="44"/>
                    <a:pt x="15" y="4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3" name="Freeform 118">
              <a:extLst>
                <a:ext uri="{FF2B5EF4-FFF2-40B4-BE49-F238E27FC236}">
                  <a16:creationId xmlns:a16="http://schemas.microsoft.com/office/drawing/2014/main" id="{692C5FAA-C746-04B8-2055-9D22EB9A5296}"/>
                </a:ext>
              </a:extLst>
            </p:cNvPr>
            <p:cNvSpPr/>
            <p:nvPr userDrawn="1"/>
          </p:nvSpPr>
          <p:spPr bwMode="auto">
            <a:xfrm>
              <a:off x="2795362" y="2173948"/>
              <a:ext cx="46590" cy="87275"/>
            </a:xfrm>
            <a:custGeom>
              <a:avLst/>
              <a:gdLst>
                <a:gd name="T0" fmla="*/ 3 w 30"/>
                <a:gd name="T1" fmla="*/ 56 h 56"/>
                <a:gd name="T2" fmla="*/ 3 w 30"/>
                <a:gd name="T3" fmla="*/ 46 h 56"/>
                <a:gd name="T4" fmla="*/ 7 w 30"/>
                <a:gd name="T5" fmla="*/ 38 h 56"/>
                <a:gd name="T6" fmla="*/ 15 w 30"/>
                <a:gd name="T7" fmla="*/ 28 h 56"/>
                <a:gd name="T8" fmla="*/ 18 w 30"/>
                <a:gd name="T9" fmla="*/ 12 h 56"/>
                <a:gd name="T10" fmla="*/ 2 w 30"/>
                <a:gd name="T11" fmla="*/ 10 h 56"/>
                <a:gd name="T12" fmla="*/ 0 w 30"/>
                <a:gd name="T13" fmla="*/ 9 h 56"/>
                <a:gd name="T14" fmla="*/ 6 w 30"/>
                <a:gd name="T15" fmla="*/ 2 h 56"/>
                <a:gd name="T16" fmla="*/ 24 w 30"/>
                <a:gd name="T17" fmla="*/ 25 h 56"/>
                <a:gd name="T18" fmla="*/ 7 w 30"/>
                <a:gd name="T19" fmla="*/ 48 h 56"/>
                <a:gd name="T20" fmla="*/ 6 w 30"/>
                <a:gd name="T21" fmla="*/ 53 h 56"/>
                <a:gd name="T22" fmla="*/ 6 w 30"/>
                <a:gd name="T23" fmla="*/ 56 h 56"/>
                <a:gd name="T24" fmla="*/ 3 w 30"/>
                <a:gd name="T25" fmla="*/ 56 h 56"/>
                <a:gd name="T26" fmla="*/ 3 w 3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56">
                  <a:moveTo>
                    <a:pt x="3" y="56"/>
                  </a:moveTo>
                  <a:cubicBezTo>
                    <a:pt x="2" y="52"/>
                    <a:pt x="2" y="49"/>
                    <a:pt x="3" y="46"/>
                  </a:cubicBezTo>
                  <a:cubicBezTo>
                    <a:pt x="2" y="42"/>
                    <a:pt x="5" y="41"/>
                    <a:pt x="7" y="38"/>
                  </a:cubicBezTo>
                  <a:cubicBezTo>
                    <a:pt x="10" y="35"/>
                    <a:pt x="14" y="32"/>
                    <a:pt x="15" y="28"/>
                  </a:cubicBezTo>
                  <a:cubicBezTo>
                    <a:pt x="17" y="22"/>
                    <a:pt x="22" y="17"/>
                    <a:pt x="18" y="12"/>
                  </a:cubicBezTo>
                  <a:cubicBezTo>
                    <a:pt x="14" y="6"/>
                    <a:pt x="7" y="10"/>
                    <a:pt x="2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5"/>
                    <a:pt x="4" y="5"/>
                    <a:pt x="6" y="2"/>
                  </a:cubicBezTo>
                  <a:cubicBezTo>
                    <a:pt x="23" y="0"/>
                    <a:pt x="30" y="9"/>
                    <a:pt x="24" y="25"/>
                  </a:cubicBezTo>
                  <a:cubicBezTo>
                    <a:pt x="21" y="34"/>
                    <a:pt x="15" y="42"/>
                    <a:pt x="7" y="48"/>
                  </a:cubicBezTo>
                  <a:cubicBezTo>
                    <a:pt x="5" y="50"/>
                    <a:pt x="3" y="51"/>
                    <a:pt x="6" y="53"/>
                  </a:cubicBezTo>
                  <a:cubicBezTo>
                    <a:pt x="6" y="54"/>
                    <a:pt x="6" y="55"/>
                    <a:pt x="6" y="56"/>
                  </a:cubicBezTo>
                  <a:cubicBezTo>
                    <a:pt x="5" y="56"/>
                    <a:pt x="4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4" name="Freeform 127">
              <a:extLst>
                <a:ext uri="{FF2B5EF4-FFF2-40B4-BE49-F238E27FC236}">
                  <a16:creationId xmlns:a16="http://schemas.microsoft.com/office/drawing/2014/main" id="{D74A61BD-F444-E360-6082-CC7EF26D951D}"/>
                </a:ext>
              </a:extLst>
            </p:cNvPr>
            <p:cNvSpPr/>
            <p:nvPr userDrawn="1"/>
          </p:nvSpPr>
          <p:spPr bwMode="auto">
            <a:xfrm>
              <a:off x="1922612" y="1671953"/>
              <a:ext cx="669327" cy="815661"/>
            </a:xfrm>
            <a:custGeom>
              <a:avLst/>
              <a:gdLst>
                <a:gd name="T0" fmla="*/ 284 w 431"/>
                <a:gd name="T1" fmla="*/ 402 h 525"/>
                <a:gd name="T2" fmla="*/ 314 w 431"/>
                <a:gd name="T3" fmla="*/ 388 h 525"/>
                <a:gd name="T4" fmla="*/ 431 w 431"/>
                <a:gd name="T5" fmla="*/ 519 h 525"/>
                <a:gd name="T6" fmla="*/ 412 w 431"/>
                <a:gd name="T7" fmla="*/ 523 h 525"/>
                <a:gd name="T8" fmla="*/ 393 w 431"/>
                <a:gd name="T9" fmla="*/ 524 h 525"/>
                <a:gd name="T10" fmla="*/ 385 w 431"/>
                <a:gd name="T11" fmla="*/ 518 h 525"/>
                <a:gd name="T12" fmla="*/ 373 w 431"/>
                <a:gd name="T13" fmla="*/ 474 h 525"/>
                <a:gd name="T14" fmla="*/ 347 w 431"/>
                <a:gd name="T15" fmla="*/ 449 h 525"/>
                <a:gd name="T16" fmla="*/ 310 w 431"/>
                <a:gd name="T17" fmla="*/ 451 h 525"/>
                <a:gd name="T18" fmla="*/ 252 w 431"/>
                <a:gd name="T19" fmla="*/ 500 h 525"/>
                <a:gd name="T20" fmla="*/ 243 w 431"/>
                <a:gd name="T21" fmla="*/ 505 h 525"/>
                <a:gd name="T22" fmla="*/ 147 w 431"/>
                <a:gd name="T23" fmla="*/ 452 h 525"/>
                <a:gd name="T24" fmla="*/ 15 w 431"/>
                <a:gd name="T25" fmla="*/ 237 h 525"/>
                <a:gd name="T26" fmla="*/ 45 w 431"/>
                <a:gd name="T27" fmla="*/ 16 h 525"/>
                <a:gd name="T28" fmla="*/ 49 w 431"/>
                <a:gd name="T29" fmla="*/ 8 h 525"/>
                <a:gd name="T30" fmla="*/ 55 w 431"/>
                <a:gd name="T31" fmla="*/ 0 h 525"/>
                <a:gd name="T32" fmla="*/ 65 w 431"/>
                <a:gd name="T33" fmla="*/ 11 h 525"/>
                <a:gd name="T34" fmla="*/ 65 w 431"/>
                <a:gd name="T35" fmla="*/ 20 h 525"/>
                <a:gd name="T36" fmla="*/ 73 w 431"/>
                <a:gd name="T37" fmla="*/ 69 h 525"/>
                <a:gd name="T38" fmla="*/ 77 w 431"/>
                <a:gd name="T39" fmla="*/ 73 h 525"/>
                <a:gd name="T40" fmla="*/ 121 w 431"/>
                <a:gd name="T41" fmla="*/ 84 h 525"/>
                <a:gd name="T42" fmla="*/ 134 w 431"/>
                <a:gd name="T43" fmla="*/ 88 h 525"/>
                <a:gd name="T44" fmla="*/ 142 w 431"/>
                <a:gd name="T45" fmla="*/ 96 h 525"/>
                <a:gd name="T46" fmla="*/ 140 w 431"/>
                <a:gd name="T47" fmla="*/ 106 h 525"/>
                <a:gd name="T48" fmla="*/ 120 w 431"/>
                <a:gd name="T49" fmla="*/ 128 h 525"/>
                <a:gd name="T50" fmla="*/ 113 w 431"/>
                <a:gd name="T51" fmla="*/ 198 h 525"/>
                <a:gd name="T52" fmla="*/ 129 w 431"/>
                <a:gd name="T53" fmla="*/ 268 h 525"/>
                <a:gd name="T54" fmla="*/ 217 w 431"/>
                <a:gd name="T55" fmla="*/ 374 h 525"/>
                <a:gd name="T56" fmla="*/ 267 w 431"/>
                <a:gd name="T57" fmla="*/ 399 h 525"/>
                <a:gd name="T58" fmla="*/ 284 w 431"/>
                <a:gd name="T59" fmla="*/ 402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1" h="525">
                  <a:moveTo>
                    <a:pt x="284" y="402"/>
                  </a:moveTo>
                  <a:cubicBezTo>
                    <a:pt x="299" y="406"/>
                    <a:pt x="310" y="402"/>
                    <a:pt x="314" y="388"/>
                  </a:cubicBezTo>
                  <a:cubicBezTo>
                    <a:pt x="353" y="431"/>
                    <a:pt x="392" y="474"/>
                    <a:pt x="431" y="519"/>
                  </a:cubicBezTo>
                  <a:cubicBezTo>
                    <a:pt x="424" y="520"/>
                    <a:pt x="418" y="521"/>
                    <a:pt x="412" y="523"/>
                  </a:cubicBezTo>
                  <a:cubicBezTo>
                    <a:pt x="406" y="523"/>
                    <a:pt x="399" y="524"/>
                    <a:pt x="393" y="524"/>
                  </a:cubicBezTo>
                  <a:cubicBezTo>
                    <a:pt x="388" y="525"/>
                    <a:pt x="386" y="524"/>
                    <a:pt x="385" y="518"/>
                  </a:cubicBezTo>
                  <a:cubicBezTo>
                    <a:pt x="384" y="503"/>
                    <a:pt x="380" y="488"/>
                    <a:pt x="373" y="474"/>
                  </a:cubicBezTo>
                  <a:cubicBezTo>
                    <a:pt x="367" y="463"/>
                    <a:pt x="360" y="453"/>
                    <a:pt x="347" y="449"/>
                  </a:cubicBezTo>
                  <a:cubicBezTo>
                    <a:pt x="334" y="443"/>
                    <a:pt x="322" y="446"/>
                    <a:pt x="310" y="451"/>
                  </a:cubicBezTo>
                  <a:cubicBezTo>
                    <a:pt x="286" y="462"/>
                    <a:pt x="267" y="479"/>
                    <a:pt x="252" y="500"/>
                  </a:cubicBezTo>
                  <a:cubicBezTo>
                    <a:pt x="250" y="503"/>
                    <a:pt x="248" y="507"/>
                    <a:pt x="243" y="505"/>
                  </a:cubicBezTo>
                  <a:cubicBezTo>
                    <a:pt x="209" y="492"/>
                    <a:pt x="176" y="475"/>
                    <a:pt x="147" y="452"/>
                  </a:cubicBezTo>
                  <a:cubicBezTo>
                    <a:pt x="76" y="397"/>
                    <a:pt x="32" y="325"/>
                    <a:pt x="15" y="237"/>
                  </a:cubicBezTo>
                  <a:cubicBezTo>
                    <a:pt x="0" y="160"/>
                    <a:pt x="13" y="87"/>
                    <a:pt x="45" y="16"/>
                  </a:cubicBezTo>
                  <a:cubicBezTo>
                    <a:pt x="47" y="13"/>
                    <a:pt x="48" y="10"/>
                    <a:pt x="49" y="8"/>
                  </a:cubicBezTo>
                  <a:cubicBezTo>
                    <a:pt x="51" y="5"/>
                    <a:pt x="52" y="3"/>
                    <a:pt x="55" y="0"/>
                  </a:cubicBezTo>
                  <a:cubicBezTo>
                    <a:pt x="58" y="4"/>
                    <a:pt x="61" y="8"/>
                    <a:pt x="65" y="11"/>
                  </a:cubicBezTo>
                  <a:cubicBezTo>
                    <a:pt x="68" y="14"/>
                    <a:pt x="66" y="17"/>
                    <a:pt x="65" y="20"/>
                  </a:cubicBezTo>
                  <a:cubicBezTo>
                    <a:pt x="58" y="38"/>
                    <a:pt x="60" y="54"/>
                    <a:pt x="73" y="69"/>
                  </a:cubicBezTo>
                  <a:cubicBezTo>
                    <a:pt x="74" y="71"/>
                    <a:pt x="76" y="72"/>
                    <a:pt x="77" y="73"/>
                  </a:cubicBezTo>
                  <a:cubicBezTo>
                    <a:pt x="90" y="86"/>
                    <a:pt x="105" y="88"/>
                    <a:pt x="121" y="84"/>
                  </a:cubicBezTo>
                  <a:cubicBezTo>
                    <a:pt x="127" y="82"/>
                    <a:pt x="130" y="83"/>
                    <a:pt x="134" y="88"/>
                  </a:cubicBezTo>
                  <a:cubicBezTo>
                    <a:pt x="136" y="91"/>
                    <a:pt x="139" y="94"/>
                    <a:pt x="142" y="96"/>
                  </a:cubicBezTo>
                  <a:cubicBezTo>
                    <a:pt x="147" y="101"/>
                    <a:pt x="146" y="104"/>
                    <a:pt x="140" y="106"/>
                  </a:cubicBezTo>
                  <a:cubicBezTo>
                    <a:pt x="127" y="108"/>
                    <a:pt x="122" y="117"/>
                    <a:pt x="120" y="128"/>
                  </a:cubicBezTo>
                  <a:cubicBezTo>
                    <a:pt x="114" y="151"/>
                    <a:pt x="111" y="174"/>
                    <a:pt x="113" y="198"/>
                  </a:cubicBezTo>
                  <a:cubicBezTo>
                    <a:pt x="116" y="222"/>
                    <a:pt x="120" y="246"/>
                    <a:pt x="129" y="268"/>
                  </a:cubicBezTo>
                  <a:cubicBezTo>
                    <a:pt x="146" y="314"/>
                    <a:pt x="176" y="348"/>
                    <a:pt x="217" y="374"/>
                  </a:cubicBezTo>
                  <a:cubicBezTo>
                    <a:pt x="233" y="384"/>
                    <a:pt x="248" y="394"/>
                    <a:pt x="267" y="399"/>
                  </a:cubicBezTo>
                  <a:cubicBezTo>
                    <a:pt x="272" y="400"/>
                    <a:pt x="278" y="402"/>
                    <a:pt x="284" y="402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5" name="Freeform 128">
              <a:extLst>
                <a:ext uri="{FF2B5EF4-FFF2-40B4-BE49-F238E27FC236}">
                  <a16:creationId xmlns:a16="http://schemas.microsoft.com/office/drawing/2014/main" id="{7ADEF971-1A2D-9BA9-5611-862039C2E7BF}"/>
                </a:ext>
              </a:extLst>
            </p:cNvPr>
            <p:cNvSpPr/>
            <p:nvPr userDrawn="1"/>
          </p:nvSpPr>
          <p:spPr bwMode="auto">
            <a:xfrm>
              <a:off x="1977077" y="2755344"/>
              <a:ext cx="1078798" cy="167332"/>
            </a:xfrm>
            <a:custGeom>
              <a:avLst/>
              <a:gdLst>
                <a:gd name="T0" fmla="*/ 0 w 695"/>
                <a:gd name="T1" fmla="*/ 45 h 108"/>
                <a:gd name="T2" fmla="*/ 48 w 695"/>
                <a:gd name="T3" fmla="*/ 0 h 108"/>
                <a:gd name="T4" fmla="*/ 65 w 695"/>
                <a:gd name="T5" fmla="*/ 8 h 108"/>
                <a:gd name="T6" fmla="*/ 80 w 695"/>
                <a:gd name="T7" fmla="*/ 8 h 108"/>
                <a:gd name="T8" fmla="*/ 446 w 695"/>
                <a:gd name="T9" fmla="*/ 8 h 108"/>
                <a:gd name="T10" fmla="*/ 468 w 695"/>
                <a:gd name="T11" fmla="*/ 8 h 108"/>
                <a:gd name="T12" fmla="*/ 475 w 695"/>
                <a:gd name="T13" fmla="*/ 8 h 108"/>
                <a:gd name="T14" fmla="*/ 492 w 695"/>
                <a:gd name="T15" fmla="*/ 8 h 108"/>
                <a:gd name="T16" fmla="*/ 497 w 695"/>
                <a:gd name="T17" fmla="*/ 8 h 108"/>
                <a:gd name="T18" fmla="*/ 521 w 695"/>
                <a:gd name="T19" fmla="*/ 8 h 108"/>
                <a:gd name="T20" fmla="*/ 587 w 695"/>
                <a:gd name="T21" fmla="*/ 8 h 108"/>
                <a:gd name="T22" fmla="*/ 625 w 695"/>
                <a:gd name="T23" fmla="*/ 8 h 108"/>
                <a:gd name="T24" fmla="*/ 658 w 695"/>
                <a:gd name="T25" fmla="*/ 8 h 108"/>
                <a:gd name="T26" fmla="*/ 679 w 695"/>
                <a:gd name="T27" fmla="*/ 22 h 108"/>
                <a:gd name="T28" fmla="*/ 690 w 695"/>
                <a:gd name="T29" fmla="*/ 36 h 108"/>
                <a:gd name="T30" fmla="*/ 690 w 695"/>
                <a:gd name="T31" fmla="*/ 36 h 108"/>
                <a:gd name="T32" fmla="*/ 692 w 695"/>
                <a:gd name="T33" fmla="*/ 91 h 108"/>
                <a:gd name="T34" fmla="*/ 693 w 695"/>
                <a:gd name="T35" fmla="*/ 101 h 108"/>
                <a:gd name="T36" fmla="*/ 688 w 695"/>
                <a:gd name="T37" fmla="*/ 108 h 108"/>
                <a:gd name="T38" fmla="*/ 681 w 695"/>
                <a:gd name="T39" fmla="*/ 108 h 108"/>
                <a:gd name="T40" fmla="*/ 16 w 695"/>
                <a:gd name="T41" fmla="*/ 108 h 108"/>
                <a:gd name="T42" fmla="*/ 13 w 695"/>
                <a:gd name="T43" fmla="*/ 108 h 108"/>
                <a:gd name="T44" fmla="*/ 1 w 695"/>
                <a:gd name="T45" fmla="*/ 95 h 108"/>
                <a:gd name="T46" fmla="*/ 1 w 695"/>
                <a:gd name="T47" fmla="*/ 62 h 108"/>
                <a:gd name="T48" fmla="*/ 0 w 695"/>
                <a:gd name="T49" fmla="*/ 4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108">
                  <a:moveTo>
                    <a:pt x="0" y="45"/>
                  </a:moveTo>
                  <a:cubicBezTo>
                    <a:pt x="7" y="21"/>
                    <a:pt x="24" y="6"/>
                    <a:pt x="48" y="0"/>
                  </a:cubicBezTo>
                  <a:cubicBezTo>
                    <a:pt x="52" y="5"/>
                    <a:pt x="58" y="7"/>
                    <a:pt x="65" y="8"/>
                  </a:cubicBezTo>
                  <a:cubicBezTo>
                    <a:pt x="70" y="8"/>
                    <a:pt x="75" y="8"/>
                    <a:pt x="80" y="8"/>
                  </a:cubicBezTo>
                  <a:cubicBezTo>
                    <a:pt x="202" y="8"/>
                    <a:pt x="324" y="8"/>
                    <a:pt x="446" y="8"/>
                  </a:cubicBezTo>
                  <a:cubicBezTo>
                    <a:pt x="453" y="9"/>
                    <a:pt x="461" y="8"/>
                    <a:pt x="468" y="8"/>
                  </a:cubicBezTo>
                  <a:cubicBezTo>
                    <a:pt x="470" y="8"/>
                    <a:pt x="473" y="8"/>
                    <a:pt x="475" y="8"/>
                  </a:cubicBezTo>
                  <a:cubicBezTo>
                    <a:pt x="481" y="9"/>
                    <a:pt x="486" y="8"/>
                    <a:pt x="492" y="8"/>
                  </a:cubicBezTo>
                  <a:cubicBezTo>
                    <a:pt x="494" y="8"/>
                    <a:pt x="496" y="8"/>
                    <a:pt x="497" y="8"/>
                  </a:cubicBezTo>
                  <a:cubicBezTo>
                    <a:pt x="505" y="8"/>
                    <a:pt x="513" y="9"/>
                    <a:pt x="521" y="8"/>
                  </a:cubicBezTo>
                  <a:cubicBezTo>
                    <a:pt x="543" y="8"/>
                    <a:pt x="565" y="8"/>
                    <a:pt x="587" y="8"/>
                  </a:cubicBezTo>
                  <a:cubicBezTo>
                    <a:pt x="600" y="9"/>
                    <a:pt x="612" y="8"/>
                    <a:pt x="625" y="8"/>
                  </a:cubicBezTo>
                  <a:cubicBezTo>
                    <a:pt x="636" y="8"/>
                    <a:pt x="647" y="8"/>
                    <a:pt x="658" y="8"/>
                  </a:cubicBezTo>
                  <a:cubicBezTo>
                    <a:pt x="667" y="8"/>
                    <a:pt x="674" y="14"/>
                    <a:pt x="679" y="22"/>
                  </a:cubicBezTo>
                  <a:cubicBezTo>
                    <a:pt x="682" y="27"/>
                    <a:pt x="686" y="31"/>
                    <a:pt x="690" y="36"/>
                  </a:cubicBezTo>
                  <a:cubicBezTo>
                    <a:pt x="690" y="36"/>
                    <a:pt x="690" y="36"/>
                    <a:pt x="690" y="36"/>
                  </a:cubicBezTo>
                  <a:cubicBezTo>
                    <a:pt x="695" y="54"/>
                    <a:pt x="693" y="72"/>
                    <a:pt x="692" y="91"/>
                  </a:cubicBezTo>
                  <a:cubicBezTo>
                    <a:pt x="692" y="94"/>
                    <a:pt x="693" y="97"/>
                    <a:pt x="693" y="101"/>
                  </a:cubicBezTo>
                  <a:cubicBezTo>
                    <a:pt x="694" y="105"/>
                    <a:pt x="693" y="108"/>
                    <a:pt x="688" y="108"/>
                  </a:cubicBezTo>
                  <a:cubicBezTo>
                    <a:pt x="685" y="108"/>
                    <a:pt x="683" y="108"/>
                    <a:pt x="681" y="108"/>
                  </a:cubicBezTo>
                  <a:cubicBezTo>
                    <a:pt x="459" y="108"/>
                    <a:pt x="238" y="108"/>
                    <a:pt x="16" y="108"/>
                  </a:cubicBezTo>
                  <a:cubicBezTo>
                    <a:pt x="15" y="108"/>
                    <a:pt x="14" y="108"/>
                    <a:pt x="13" y="108"/>
                  </a:cubicBezTo>
                  <a:cubicBezTo>
                    <a:pt x="3" y="108"/>
                    <a:pt x="1" y="106"/>
                    <a:pt x="1" y="95"/>
                  </a:cubicBezTo>
                  <a:cubicBezTo>
                    <a:pt x="1" y="84"/>
                    <a:pt x="1" y="73"/>
                    <a:pt x="1" y="62"/>
                  </a:cubicBezTo>
                  <a:cubicBezTo>
                    <a:pt x="1" y="57"/>
                    <a:pt x="1" y="51"/>
                    <a:pt x="0" y="45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6" name="Freeform 129">
              <a:extLst>
                <a:ext uri="{FF2B5EF4-FFF2-40B4-BE49-F238E27FC236}">
                  <a16:creationId xmlns:a16="http://schemas.microsoft.com/office/drawing/2014/main" id="{CDBFC5E9-0DF9-5CA4-6C9A-E8A68577C9C1}"/>
                </a:ext>
              </a:extLst>
            </p:cNvPr>
            <p:cNvSpPr/>
            <p:nvPr userDrawn="1"/>
          </p:nvSpPr>
          <p:spPr bwMode="auto">
            <a:xfrm>
              <a:off x="2173938" y="2372778"/>
              <a:ext cx="720511" cy="370099"/>
            </a:xfrm>
            <a:custGeom>
              <a:avLst/>
              <a:gdLst>
                <a:gd name="T0" fmla="*/ 25 w 464"/>
                <a:gd name="T1" fmla="*/ 199 h 238"/>
                <a:gd name="T2" fmla="*/ 42 w 464"/>
                <a:gd name="T3" fmla="*/ 190 h 238"/>
                <a:gd name="T4" fmla="*/ 48 w 464"/>
                <a:gd name="T5" fmla="*/ 194 h 238"/>
                <a:gd name="T6" fmla="*/ 50 w 464"/>
                <a:gd name="T7" fmla="*/ 202 h 238"/>
                <a:gd name="T8" fmla="*/ 53 w 464"/>
                <a:gd name="T9" fmla="*/ 195 h 238"/>
                <a:gd name="T10" fmla="*/ 83 w 464"/>
                <a:gd name="T11" fmla="*/ 71 h 238"/>
                <a:gd name="T12" fmla="*/ 145 w 464"/>
                <a:gd name="T13" fmla="*/ 7 h 238"/>
                <a:gd name="T14" fmla="*/ 168 w 464"/>
                <a:gd name="T15" fmla="*/ 0 h 238"/>
                <a:gd name="T16" fmla="*/ 170 w 464"/>
                <a:gd name="T17" fmla="*/ 0 h 238"/>
                <a:gd name="T18" fmla="*/ 177 w 464"/>
                <a:gd name="T19" fmla="*/ 13 h 238"/>
                <a:gd name="T20" fmla="*/ 203 w 464"/>
                <a:gd name="T21" fmla="*/ 52 h 238"/>
                <a:gd name="T22" fmla="*/ 214 w 464"/>
                <a:gd name="T23" fmla="*/ 105 h 238"/>
                <a:gd name="T24" fmla="*/ 255 w 464"/>
                <a:gd name="T25" fmla="*/ 180 h 238"/>
                <a:gd name="T26" fmla="*/ 295 w 464"/>
                <a:gd name="T27" fmla="*/ 196 h 238"/>
                <a:gd name="T28" fmla="*/ 422 w 464"/>
                <a:gd name="T29" fmla="*/ 196 h 238"/>
                <a:gd name="T30" fmla="*/ 436 w 464"/>
                <a:gd name="T31" fmla="*/ 197 h 238"/>
                <a:gd name="T32" fmla="*/ 461 w 464"/>
                <a:gd name="T33" fmla="*/ 228 h 238"/>
                <a:gd name="T34" fmla="*/ 454 w 464"/>
                <a:gd name="T35" fmla="*/ 238 h 238"/>
                <a:gd name="T36" fmla="*/ 49 w 464"/>
                <a:gd name="T37" fmla="*/ 238 h 238"/>
                <a:gd name="T38" fmla="*/ 9 w 464"/>
                <a:gd name="T39" fmla="*/ 238 h 238"/>
                <a:gd name="T40" fmla="*/ 3 w 464"/>
                <a:gd name="T41" fmla="*/ 228 h 238"/>
                <a:gd name="T42" fmla="*/ 25 w 464"/>
                <a:gd name="T43" fmla="*/ 19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3" h="238">
                  <a:moveTo>
                    <a:pt x="25" y="199"/>
                  </a:moveTo>
                  <a:cubicBezTo>
                    <a:pt x="31" y="196"/>
                    <a:pt x="36" y="193"/>
                    <a:pt x="42" y="190"/>
                  </a:cubicBezTo>
                  <a:cubicBezTo>
                    <a:pt x="46" y="188"/>
                    <a:pt x="49" y="188"/>
                    <a:pt x="48" y="194"/>
                  </a:cubicBezTo>
                  <a:cubicBezTo>
                    <a:pt x="47" y="197"/>
                    <a:pt x="46" y="202"/>
                    <a:pt x="50" y="202"/>
                  </a:cubicBezTo>
                  <a:cubicBezTo>
                    <a:pt x="54" y="203"/>
                    <a:pt x="53" y="198"/>
                    <a:pt x="53" y="195"/>
                  </a:cubicBezTo>
                  <a:cubicBezTo>
                    <a:pt x="55" y="152"/>
                    <a:pt x="63" y="110"/>
                    <a:pt x="83" y="71"/>
                  </a:cubicBezTo>
                  <a:cubicBezTo>
                    <a:pt x="97" y="44"/>
                    <a:pt x="117" y="22"/>
                    <a:pt x="145" y="7"/>
                  </a:cubicBezTo>
                  <a:cubicBezTo>
                    <a:pt x="152" y="3"/>
                    <a:pt x="160" y="2"/>
                    <a:pt x="168" y="0"/>
                  </a:cubicBezTo>
                  <a:cubicBezTo>
                    <a:pt x="169" y="0"/>
                    <a:pt x="170" y="0"/>
                    <a:pt x="170" y="0"/>
                  </a:cubicBezTo>
                  <a:cubicBezTo>
                    <a:pt x="170" y="6"/>
                    <a:pt x="172" y="10"/>
                    <a:pt x="177" y="13"/>
                  </a:cubicBezTo>
                  <a:cubicBezTo>
                    <a:pt x="192" y="22"/>
                    <a:pt x="199" y="36"/>
                    <a:pt x="203" y="52"/>
                  </a:cubicBezTo>
                  <a:cubicBezTo>
                    <a:pt x="208" y="70"/>
                    <a:pt x="210" y="88"/>
                    <a:pt x="214" y="105"/>
                  </a:cubicBezTo>
                  <a:cubicBezTo>
                    <a:pt x="220" y="134"/>
                    <a:pt x="234" y="159"/>
                    <a:pt x="255" y="180"/>
                  </a:cubicBezTo>
                  <a:cubicBezTo>
                    <a:pt x="266" y="191"/>
                    <a:pt x="279" y="197"/>
                    <a:pt x="295" y="196"/>
                  </a:cubicBezTo>
                  <a:cubicBezTo>
                    <a:pt x="338" y="196"/>
                    <a:pt x="380" y="196"/>
                    <a:pt x="422" y="196"/>
                  </a:cubicBezTo>
                  <a:cubicBezTo>
                    <a:pt x="427" y="196"/>
                    <a:pt x="431" y="197"/>
                    <a:pt x="436" y="197"/>
                  </a:cubicBezTo>
                  <a:cubicBezTo>
                    <a:pt x="448" y="204"/>
                    <a:pt x="457" y="215"/>
                    <a:pt x="461" y="228"/>
                  </a:cubicBezTo>
                  <a:cubicBezTo>
                    <a:pt x="464" y="237"/>
                    <a:pt x="463" y="238"/>
                    <a:pt x="454" y="238"/>
                  </a:cubicBezTo>
                  <a:cubicBezTo>
                    <a:pt x="319" y="238"/>
                    <a:pt x="184" y="238"/>
                    <a:pt x="49" y="238"/>
                  </a:cubicBezTo>
                  <a:cubicBezTo>
                    <a:pt x="36" y="238"/>
                    <a:pt x="23" y="238"/>
                    <a:pt x="9" y="238"/>
                  </a:cubicBezTo>
                  <a:cubicBezTo>
                    <a:pt x="1" y="238"/>
                    <a:pt x="0" y="237"/>
                    <a:pt x="3" y="228"/>
                  </a:cubicBezTo>
                  <a:cubicBezTo>
                    <a:pt x="7" y="216"/>
                    <a:pt x="15" y="207"/>
                    <a:pt x="25" y="199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7" name="Freeform 130">
              <a:extLst>
                <a:ext uri="{FF2B5EF4-FFF2-40B4-BE49-F238E27FC236}">
                  <a16:creationId xmlns:a16="http://schemas.microsoft.com/office/drawing/2014/main" id="{C2D1A3AA-CC67-F199-62E6-3EC2513F0BBF}"/>
                </a:ext>
              </a:extLst>
            </p:cNvPr>
            <p:cNvSpPr/>
            <p:nvPr userDrawn="1"/>
          </p:nvSpPr>
          <p:spPr bwMode="auto">
            <a:xfrm>
              <a:off x="2393110" y="2203478"/>
              <a:ext cx="280855" cy="298572"/>
            </a:xfrm>
            <a:custGeom>
              <a:avLst/>
              <a:gdLst>
                <a:gd name="T0" fmla="*/ 135 w 181"/>
                <a:gd name="T1" fmla="*/ 177 h 192"/>
                <a:gd name="T2" fmla="*/ 71 w 181"/>
                <a:gd name="T3" fmla="*/ 106 h 192"/>
                <a:gd name="T4" fmla="*/ 13 w 181"/>
                <a:gd name="T5" fmla="*/ 41 h 192"/>
                <a:gd name="T6" fmla="*/ 15 w 181"/>
                <a:gd name="T7" fmla="*/ 9 h 192"/>
                <a:gd name="T8" fmla="*/ 18 w 181"/>
                <a:gd name="T9" fmla="*/ 5 h 192"/>
                <a:gd name="T10" fmla="*/ 22 w 181"/>
                <a:gd name="T11" fmla="*/ 2 h 192"/>
                <a:gd name="T12" fmla="*/ 45 w 181"/>
                <a:gd name="T13" fmla="*/ 10 h 192"/>
                <a:gd name="T14" fmla="*/ 121 w 181"/>
                <a:gd name="T15" fmla="*/ 93 h 192"/>
                <a:gd name="T16" fmla="*/ 168 w 181"/>
                <a:gd name="T17" fmla="*/ 146 h 192"/>
                <a:gd name="T18" fmla="*/ 176 w 181"/>
                <a:gd name="T19" fmla="*/ 176 h 192"/>
                <a:gd name="T20" fmla="*/ 167 w 181"/>
                <a:gd name="T21" fmla="*/ 184 h 192"/>
                <a:gd name="T22" fmla="*/ 141 w 181"/>
                <a:gd name="T23" fmla="*/ 183 h 192"/>
                <a:gd name="T24" fmla="*/ 135 w 181"/>
                <a:gd name="T25" fmla="*/ 17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192">
                  <a:moveTo>
                    <a:pt x="135" y="177"/>
                  </a:moveTo>
                  <a:cubicBezTo>
                    <a:pt x="114" y="154"/>
                    <a:pt x="93" y="130"/>
                    <a:pt x="71" y="106"/>
                  </a:cubicBezTo>
                  <a:cubicBezTo>
                    <a:pt x="52" y="84"/>
                    <a:pt x="33" y="62"/>
                    <a:pt x="13" y="41"/>
                  </a:cubicBezTo>
                  <a:cubicBezTo>
                    <a:pt x="3" y="30"/>
                    <a:pt x="0" y="19"/>
                    <a:pt x="15" y="9"/>
                  </a:cubicBezTo>
                  <a:cubicBezTo>
                    <a:pt x="16" y="8"/>
                    <a:pt x="17" y="6"/>
                    <a:pt x="18" y="5"/>
                  </a:cubicBezTo>
                  <a:cubicBezTo>
                    <a:pt x="19" y="4"/>
                    <a:pt x="21" y="3"/>
                    <a:pt x="22" y="2"/>
                  </a:cubicBezTo>
                  <a:cubicBezTo>
                    <a:pt x="31" y="0"/>
                    <a:pt x="38" y="3"/>
                    <a:pt x="45" y="10"/>
                  </a:cubicBezTo>
                  <a:cubicBezTo>
                    <a:pt x="70" y="38"/>
                    <a:pt x="95" y="66"/>
                    <a:pt x="121" y="93"/>
                  </a:cubicBezTo>
                  <a:cubicBezTo>
                    <a:pt x="136" y="111"/>
                    <a:pt x="151" y="129"/>
                    <a:pt x="168" y="146"/>
                  </a:cubicBezTo>
                  <a:cubicBezTo>
                    <a:pt x="176" y="154"/>
                    <a:pt x="181" y="164"/>
                    <a:pt x="176" y="176"/>
                  </a:cubicBezTo>
                  <a:cubicBezTo>
                    <a:pt x="173" y="179"/>
                    <a:pt x="170" y="181"/>
                    <a:pt x="167" y="184"/>
                  </a:cubicBezTo>
                  <a:cubicBezTo>
                    <a:pt x="158" y="192"/>
                    <a:pt x="150" y="192"/>
                    <a:pt x="141" y="183"/>
                  </a:cubicBezTo>
                  <a:cubicBezTo>
                    <a:pt x="139" y="181"/>
                    <a:pt x="137" y="179"/>
                    <a:pt x="135" y="17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8" name="Freeform 131">
              <a:extLst>
                <a:ext uri="{FF2B5EF4-FFF2-40B4-BE49-F238E27FC236}">
                  <a16:creationId xmlns:a16="http://schemas.microsoft.com/office/drawing/2014/main" id="{3952FDBE-BD03-0A35-4C9D-105F720CC1B7}"/>
                </a:ext>
              </a:extLst>
            </p:cNvPr>
            <p:cNvSpPr/>
            <p:nvPr userDrawn="1"/>
          </p:nvSpPr>
          <p:spPr bwMode="auto">
            <a:xfrm>
              <a:off x="2051228" y="2750751"/>
              <a:ext cx="958056" cy="21655"/>
            </a:xfrm>
            <a:custGeom>
              <a:avLst/>
              <a:gdLst>
                <a:gd name="T0" fmla="*/ 448 w 617"/>
                <a:gd name="T1" fmla="*/ 13 h 14"/>
                <a:gd name="T2" fmla="*/ 444 w 617"/>
                <a:gd name="T3" fmla="*/ 13 h 14"/>
                <a:gd name="T4" fmla="*/ 427 w 617"/>
                <a:gd name="T5" fmla="*/ 13 h 14"/>
                <a:gd name="T6" fmla="*/ 421 w 617"/>
                <a:gd name="T7" fmla="*/ 13 h 14"/>
                <a:gd name="T8" fmla="*/ 398 w 617"/>
                <a:gd name="T9" fmla="*/ 13 h 14"/>
                <a:gd name="T10" fmla="*/ 290 w 617"/>
                <a:gd name="T11" fmla="*/ 13 h 14"/>
                <a:gd name="T12" fmla="*/ 30 w 617"/>
                <a:gd name="T13" fmla="*/ 13 h 14"/>
                <a:gd name="T14" fmla="*/ 11 w 617"/>
                <a:gd name="T15" fmla="*/ 12 h 14"/>
                <a:gd name="T16" fmla="*/ 0 w 617"/>
                <a:gd name="T17" fmla="*/ 3 h 14"/>
                <a:gd name="T18" fmla="*/ 20 w 617"/>
                <a:gd name="T19" fmla="*/ 0 h 14"/>
                <a:gd name="T20" fmla="*/ 577 w 617"/>
                <a:gd name="T21" fmla="*/ 0 h 14"/>
                <a:gd name="T22" fmla="*/ 617 w 617"/>
                <a:gd name="T23" fmla="*/ 11 h 14"/>
                <a:gd name="T24" fmla="*/ 611 w 617"/>
                <a:gd name="T25" fmla="*/ 13 h 14"/>
                <a:gd name="T26" fmla="*/ 578 w 617"/>
                <a:gd name="T27" fmla="*/ 13 h 14"/>
                <a:gd name="T28" fmla="*/ 539 w 617"/>
                <a:gd name="T29" fmla="*/ 13 h 14"/>
                <a:gd name="T30" fmla="*/ 473 w 617"/>
                <a:gd name="T31" fmla="*/ 13 h 14"/>
                <a:gd name="T32" fmla="*/ 448 w 617"/>
                <a:gd name="T3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7" h="14">
                  <a:moveTo>
                    <a:pt x="448" y="13"/>
                  </a:moveTo>
                  <a:cubicBezTo>
                    <a:pt x="447" y="13"/>
                    <a:pt x="446" y="13"/>
                    <a:pt x="444" y="13"/>
                  </a:cubicBezTo>
                  <a:cubicBezTo>
                    <a:pt x="438" y="12"/>
                    <a:pt x="433" y="12"/>
                    <a:pt x="427" y="13"/>
                  </a:cubicBezTo>
                  <a:cubicBezTo>
                    <a:pt x="425" y="13"/>
                    <a:pt x="423" y="13"/>
                    <a:pt x="421" y="13"/>
                  </a:cubicBezTo>
                  <a:cubicBezTo>
                    <a:pt x="413" y="12"/>
                    <a:pt x="406" y="12"/>
                    <a:pt x="398" y="13"/>
                  </a:cubicBezTo>
                  <a:cubicBezTo>
                    <a:pt x="362" y="13"/>
                    <a:pt x="326" y="13"/>
                    <a:pt x="290" y="13"/>
                  </a:cubicBezTo>
                  <a:cubicBezTo>
                    <a:pt x="204" y="13"/>
                    <a:pt x="117" y="13"/>
                    <a:pt x="30" y="13"/>
                  </a:cubicBezTo>
                  <a:cubicBezTo>
                    <a:pt x="24" y="13"/>
                    <a:pt x="17" y="13"/>
                    <a:pt x="11" y="12"/>
                  </a:cubicBezTo>
                  <a:cubicBezTo>
                    <a:pt x="4" y="12"/>
                    <a:pt x="1" y="10"/>
                    <a:pt x="0" y="3"/>
                  </a:cubicBezTo>
                  <a:cubicBezTo>
                    <a:pt x="7" y="0"/>
                    <a:pt x="14" y="0"/>
                    <a:pt x="20" y="0"/>
                  </a:cubicBezTo>
                  <a:cubicBezTo>
                    <a:pt x="206" y="0"/>
                    <a:pt x="392" y="0"/>
                    <a:pt x="577" y="0"/>
                  </a:cubicBezTo>
                  <a:cubicBezTo>
                    <a:pt x="591" y="0"/>
                    <a:pt x="605" y="3"/>
                    <a:pt x="617" y="11"/>
                  </a:cubicBezTo>
                  <a:cubicBezTo>
                    <a:pt x="616" y="14"/>
                    <a:pt x="613" y="12"/>
                    <a:pt x="611" y="13"/>
                  </a:cubicBezTo>
                  <a:cubicBezTo>
                    <a:pt x="600" y="13"/>
                    <a:pt x="589" y="13"/>
                    <a:pt x="578" y="13"/>
                  </a:cubicBezTo>
                  <a:cubicBezTo>
                    <a:pt x="565" y="12"/>
                    <a:pt x="552" y="12"/>
                    <a:pt x="539" y="13"/>
                  </a:cubicBezTo>
                  <a:cubicBezTo>
                    <a:pt x="517" y="13"/>
                    <a:pt x="495" y="13"/>
                    <a:pt x="473" y="13"/>
                  </a:cubicBezTo>
                  <a:cubicBezTo>
                    <a:pt x="465" y="12"/>
                    <a:pt x="457" y="12"/>
                    <a:pt x="448" y="13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9" name="Freeform 132">
              <a:extLst>
                <a:ext uri="{FF2B5EF4-FFF2-40B4-BE49-F238E27FC236}">
                  <a16:creationId xmlns:a16="http://schemas.microsoft.com/office/drawing/2014/main" id="{55FB0AAC-0183-D0F6-84AD-DB5A1C3EAEC9}"/>
                </a:ext>
              </a:extLst>
            </p:cNvPr>
            <p:cNvSpPr/>
            <p:nvPr userDrawn="1"/>
          </p:nvSpPr>
          <p:spPr bwMode="auto">
            <a:xfrm>
              <a:off x="2408859" y="1836660"/>
              <a:ext cx="350412" cy="315634"/>
            </a:xfrm>
            <a:custGeom>
              <a:avLst/>
              <a:gdLst>
                <a:gd name="T0" fmla="*/ 226 w 226"/>
                <a:gd name="T1" fmla="*/ 11 h 203"/>
                <a:gd name="T2" fmla="*/ 207 w 226"/>
                <a:gd name="T3" fmla="*/ 37 h 203"/>
                <a:gd name="T4" fmla="*/ 42 w 226"/>
                <a:gd name="T5" fmla="*/ 185 h 203"/>
                <a:gd name="T6" fmla="*/ 22 w 226"/>
                <a:gd name="T7" fmla="*/ 198 h 203"/>
                <a:gd name="T8" fmla="*/ 4 w 226"/>
                <a:gd name="T9" fmla="*/ 198 h 203"/>
                <a:gd name="T10" fmla="*/ 7 w 226"/>
                <a:gd name="T11" fmla="*/ 180 h 203"/>
                <a:gd name="T12" fmla="*/ 65 w 226"/>
                <a:gd name="T13" fmla="*/ 127 h 203"/>
                <a:gd name="T14" fmla="*/ 129 w 226"/>
                <a:gd name="T15" fmla="*/ 70 h 203"/>
                <a:gd name="T16" fmla="*/ 179 w 226"/>
                <a:gd name="T17" fmla="*/ 26 h 203"/>
                <a:gd name="T18" fmla="*/ 203 w 226"/>
                <a:gd name="T19" fmla="*/ 6 h 203"/>
                <a:gd name="T20" fmla="*/ 226 w 226"/>
                <a:gd name="T21" fmla="*/ 1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203">
                  <a:moveTo>
                    <a:pt x="226" y="11"/>
                  </a:moveTo>
                  <a:cubicBezTo>
                    <a:pt x="223" y="22"/>
                    <a:pt x="216" y="30"/>
                    <a:pt x="207" y="37"/>
                  </a:cubicBezTo>
                  <a:cubicBezTo>
                    <a:pt x="152" y="87"/>
                    <a:pt x="97" y="136"/>
                    <a:pt x="42" y="185"/>
                  </a:cubicBezTo>
                  <a:cubicBezTo>
                    <a:pt x="36" y="191"/>
                    <a:pt x="29" y="196"/>
                    <a:pt x="22" y="198"/>
                  </a:cubicBezTo>
                  <a:cubicBezTo>
                    <a:pt x="16" y="201"/>
                    <a:pt x="9" y="203"/>
                    <a:pt x="4" y="198"/>
                  </a:cubicBezTo>
                  <a:cubicBezTo>
                    <a:pt x="0" y="192"/>
                    <a:pt x="3" y="186"/>
                    <a:pt x="7" y="180"/>
                  </a:cubicBezTo>
                  <a:cubicBezTo>
                    <a:pt x="26" y="162"/>
                    <a:pt x="46" y="145"/>
                    <a:pt x="65" y="127"/>
                  </a:cubicBezTo>
                  <a:cubicBezTo>
                    <a:pt x="86" y="108"/>
                    <a:pt x="108" y="90"/>
                    <a:pt x="129" y="70"/>
                  </a:cubicBezTo>
                  <a:cubicBezTo>
                    <a:pt x="145" y="56"/>
                    <a:pt x="162" y="41"/>
                    <a:pt x="179" y="26"/>
                  </a:cubicBezTo>
                  <a:cubicBezTo>
                    <a:pt x="187" y="19"/>
                    <a:pt x="194" y="11"/>
                    <a:pt x="203" y="6"/>
                  </a:cubicBezTo>
                  <a:cubicBezTo>
                    <a:pt x="212" y="0"/>
                    <a:pt x="221" y="2"/>
                    <a:pt x="226" y="1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0" name="Freeform 133">
              <a:extLst>
                <a:ext uri="{FF2B5EF4-FFF2-40B4-BE49-F238E27FC236}">
                  <a16:creationId xmlns:a16="http://schemas.microsoft.com/office/drawing/2014/main" id="{5593EA25-1B7D-5967-97B8-53C91A55F25B}"/>
                </a:ext>
              </a:extLst>
            </p:cNvPr>
            <p:cNvSpPr/>
            <p:nvPr userDrawn="1"/>
          </p:nvSpPr>
          <p:spPr bwMode="auto">
            <a:xfrm>
              <a:off x="2431826" y="2372778"/>
              <a:ext cx="419314" cy="309072"/>
            </a:xfrm>
            <a:custGeom>
              <a:avLst/>
              <a:gdLst>
                <a:gd name="T0" fmla="*/ 270 w 270"/>
                <a:gd name="T1" fmla="*/ 197 h 199"/>
                <a:gd name="T2" fmla="*/ 261 w 270"/>
                <a:gd name="T3" fmla="*/ 198 h 199"/>
                <a:gd name="T4" fmla="*/ 133 w 270"/>
                <a:gd name="T5" fmla="*/ 199 h 199"/>
                <a:gd name="T6" fmla="*/ 75 w 270"/>
                <a:gd name="T7" fmla="*/ 169 h 199"/>
                <a:gd name="T8" fmla="*/ 41 w 270"/>
                <a:gd name="T9" fmla="*/ 80 h 199"/>
                <a:gd name="T10" fmla="*/ 29 w 270"/>
                <a:gd name="T11" fmla="*/ 36 h 199"/>
                <a:gd name="T12" fmla="*/ 9 w 270"/>
                <a:gd name="T13" fmla="*/ 15 h 199"/>
                <a:gd name="T14" fmla="*/ 4 w 270"/>
                <a:gd name="T15" fmla="*/ 0 h 199"/>
                <a:gd name="T16" fmla="*/ 44 w 270"/>
                <a:gd name="T17" fmla="*/ 33 h 199"/>
                <a:gd name="T18" fmla="*/ 55 w 270"/>
                <a:gd name="T19" fmla="*/ 88 h 199"/>
                <a:gd name="T20" fmla="*/ 120 w 270"/>
                <a:gd name="T21" fmla="*/ 190 h 199"/>
                <a:gd name="T22" fmla="*/ 126 w 270"/>
                <a:gd name="T23" fmla="*/ 190 h 199"/>
                <a:gd name="T24" fmla="*/ 121 w 270"/>
                <a:gd name="T25" fmla="*/ 184 h 199"/>
                <a:gd name="T26" fmla="*/ 127 w 270"/>
                <a:gd name="T27" fmla="*/ 183 h 199"/>
                <a:gd name="T28" fmla="*/ 217 w 270"/>
                <a:gd name="T29" fmla="*/ 183 h 199"/>
                <a:gd name="T30" fmla="*/ 270 w 270"/>
                <a:gd name="T31" fmla="*/ 1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0" h="199">
                  <a:moveTo>
                    <a:pt x="270" y="197"/>
                  </a:moveTo>
                  <a:cubicBezTo>
                    <a:pt x="267" y="199"/>
                    <a:pt x="264" y="198"/>
                    <a:pt x="261" y="198"/>
                  </a:cubicBezTo>
                  <a:cubicBezTo>
                    <a:pt x="219" y="198"/>
                    <a:pt x="176" y="197"/>
                    <a:pt x="133" y="199"/>
                  </a:cubicBezTo>
                  <a:cubicBezTo>
                    <a:pt x="107" y="199"/>
                    <a:pt x="90" y="187"/>
                    <a:pt x="75" y="169"/>
                  </a:cubicBezTo>
                  <a:cubicBezTo>
                    <a:pt x="55" y="142"/>
                    <a:pt x="45" y="112"/>
                    <a:pt x="41" y="80"/>
                  </a:cubicBezTo>
                  <a:cubicBezTo>
                    <a:pt x="39" y="65"/>
                    <a:pt x="36" y="50"/>
                    <a:pt x="29" y="36"/>
                  </a:cubicBezTo>
                  <a:cubicBezTo>
                    <a:pt x="24" y="27"/>
                    <a:pt x="18" y="20"/>
                    <a:pt x="9" y="15"/>
                  </a:cubicBezTo>
                  <a:cubicBezTo>
                    <a:pt x="1" y="10"/>
                    <a:pt x="0" y="6"/>
                    <a:pt x="4" y="0"/>
                  </a:cubicBezTo>
                  <a:cubicBezTo>
                    <a:pt x="26" y="1"/>
                    <a:pt x="37" y="15"/>
                    <a:pt x="44" y="33"/>
                  </a:cubicBezTo>
                  <a:cubicBezTo>
                    <a:pt x="51" y="51"/>
                    <a:pt x="52" y="69"/>
                    <a:pt x="55" y="88"/>
                  </a:cubicBezTo>
                  <a:cubicBezTo>
                    <a:pt x="60" y="132"/>
                    <a:pt x="84" y="165"/>
                    <a:pt x="120" y="190"/>
                  </a:cubicBezTo>
                  <a:cubicBezTo>
                    <a:pt x="122" y="191"/>
                    <a:pt x="125" y="193"/>
                    <a:pt x="126" y="190"/>
                  </a:cubicBezTo>
                  <a:cubicBezTo>
                    <a:pt x="129" y="186"/>
                    <a:pt x="123" y="186"/>
                    <a:pt x="121" y="184"/>
                  </a:cubicBezTo>
                  <a:cubicBezTo>
                    <a:pt x="123" y="182"/>
                    <a:pt x="125" y="183"/>
                    <a:pt x="127" y="183"/>
                  </a:cubicBezTo>
                  <a:cubicBezTo>
                    <a:pt x="157" y="183"/>
                    <a:pt x="187" y="183"/>
                    <a:pt x="217" y="183"/>
                  </a:cubicBezTo>
                  <a:cubicBezTo>
                    <a:pt x="236" y="183"/>
                    <a:pt x="254" y="186"/>
                    <a:pt x="270" y="19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1" name="Freeform 134">
              <a:extLst>
                <a:ext uri="{FF2B5EF4-FFF2-40B4-BE49-F238E27FC236}">
                  <a16:creationId xmlns:a16="http://schemas.microsoft.com/office/drawing/2014/main" id="{FEBC6C5C-8169-E636-1B36-19EA8A562097}"/>
                </a:ext>
              </a:extLst>
            </p:cNvPr>
            <p:cNvSpPr/>
            <p:nvPr userDrawn="1"/>
          </p:nvSpPr>
          <p:spPr bwMode="auto">
            <a:xfrm>
              <a:off x="2649029" y="2259255"/>
              <a:ext cx="161426" cy="164707"/>
            </a:xfrm>
            <a:custGeom>
              <a:avLst/>
              <a:gdLst>
                <a:gd name="T0" fmla="*/ 40 w 104"/>
                <a:gd name="T1" fmla="*/ 47 h 106"/>
                <a:gd name="T2" fmla="*/ 89 w 104"/>
                <a:gd name="T3" fmla="*/ 4 h 106"/>
                <a:gd name="T4" fmla="*/ 97 w 104"/>
                <a:gd name="T5" fmla="*/ 1 h 106"/>
                <a:gd name="T6" fmla="*/ 97 w 104"/>
                <a:gd name="T7" fmla="*/ 1 h 106"/>
                <a:gd name="T8" fmla="*/ 101 w 104"/>
                <a:gd name="T9" fmla="*/ 12 h 106"/>
                <a:gd name="T10" fmla="*/ 87 w 104"/>
                <a:gd name="T11" fmla="*/ 48 h 106"/>
                <a:gd name="T12" fmla="*/ 25 w 104"/>
                <a:gd name="T13" fmla="*/ 103 h 106"/>
                <a:gd name="T14" fmla="*/ 16 w 104"/>
                <a:gd name="T15" fmla="*/ 103 h 106"/>
                <a:gd name="T16" fmla="*/ 3 w 104"/>
                <a:gd name="T17" fmla="*/ 88 h 106"/>
                <a:gd name="T18" fmla="*/ 4 w 104"/>
                <a:gd name="T19" fmla="*/ 80 h 106"/>
                <a:gd name="T20" fmla="*/ 40 w 104"/>
                <a:gd name="T21" fmla="*/ 4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5">
                  <a:moveTo>
                    <a:pt x="40" y="47"/>
                  </a:moveTo>
                  <a:cubicBezTo>
                    <a:pt x="57" y="33"/>
                    <a:pt x="73" y="19"/>
                    <a:pt x="89" y="4"/>
                  </a:cubicBezTo>
                  <a:cubicBezTo>
                    <a:pt x="91" y="2"/>
                    <a:pt x="93" y="0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100" y="4"/>
                    <a:pt x="100" y="8"/>
                    <a:pt x="101" y="12"/>
                  </a:cubicBezTo>
                  <a:cubicBezTo>
                    <a:pt x="104" y="27"/>
                    <a:pt x="98" y="38"/>
                    <a:pt x="87" y="48"/>
                  </a:cubicBezTo>
                  <a:cubicBezTo>
                    <a:pt x="66" y="66"/>
                    <a:pt x="46" y="84"/>
                    <a:pt x="25" y="103"/>
                  </a:cubicBezTo>
                  <a:cubicBezTo>
                    <a:pt x="21" y="106"/>
                    <a:pt x="19" y="106"/>
                    <a:pt x="16" y="103"/>
                  </a:cubicBezTo>
                  <a:cubicBezTo>
                    <a:pt x="12" y="98"/>
                    <a:pt x="8" y="93"/>
                    <a:pt x="3" y="88"/>
                  </a:cubicBezTo>
                  <a:cubicBezTo>
                    <a:pt x="0" y="85"/>
                    <a:pt x="0" y="83"/>
                    <a:pt x="4" y="80"/>
                  </a:cubicBezTo>
                  <a:cubicBezTo>
                    <a:pt x="16" y="69"/>
                    <a:pt x="28" y="58"/>
                    <a:pt x="40" y="4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2" name="Freeform 135">
              <a:extLst>
                <a:ext uri="{FF2B5EF4-FFF2-40B4-BE49-F238E27FC236}">
                  <a16:creationId xmlns:a16="http://schemas.microsoft.com/office/drawing/2014/main" id="{9C33DFD6-E0A8-58FA-11A2-9130BAC990E1}"/>
                </a:ext>
              </a:extLst>
            </p:cNvPr>
            <p:cNvSpPr/>
            <p:nvPr userDrawn="1"/>
          </p:nvSpPr>
          <p:spPr bwMode="auto">
            <a:xfrm>
              <a:off x="2427233" y="2187729"/>
              <a:ext cx="262481" cy="289386"/>
            </a:xfrm>
            <a:custGeom>
              <a:avLst/>
              <a:gdLst>
                <a:gd name="T0" fmla="*/ 154 w 169"/>
                <a:gd name="T1" fmla="*/ 186 h 186"/>
                <a:gd name="T2" fmla="*/ 143 w 169"/>
                <a:gd name="T3" fmla="*/ 155 h 186"/>
                <a:gd name="T4" fmla="*/ 28 w 169"/>
                <a:gd name="T5" fmla="*/ 28 h 186"/>
                <a:gd name="T6" fmla="*/ 0 w 169"/>
                <a:gd name="T7" fmla="*/ 12 h 186"/>
                <a:gd name="T8" fmla="*/ 31 w 169"/>
                <a:gd name="T9" fmla="*/ 14 h 186"/>
                <a:gd name="T10" fmla="*/ 156 w 169"/>
                <a:gd name="T11" fmla="*/ 153 h 186"/>
                <a:gd name="T12" fmla="*/ 154 w 169"/>
                <a:gd name="T1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86">
                  <a:moveTo>
                    <a:pt x="154" y="186"/>
                  </a:moveTo>
                  <a:cubicBezTo>
                    <a:pt x="156" y="174"/>
                    <a:pt x="151" y="164"/>
                    <a:pt x="143" y="155"/>
                  </a:cubicBezTo>
                  <a:cubicBezTo>
                    <a:pt x="104" y="113"/>
                    <a:pt x="66" y="70"/>
                    <a:pt x="28" y="28"/>
                  </a:cubicBezTo>
                  <a:cubicBezTo>
                    <a:pt x="20" y="19"/>
                    <a:pt x="12" y="12"/>
                    <a:pt x="0" y="12"/>
                  </a:cubicBezTo>
                  <a:cubicBezTo>
                    <a:pt x="12" y="0"/>
                    <a:pt x="20" y="1"/>
                    <a:pt x="31" y="14"/>
                  </a:cubicBezTo>
                  <a:cubicBezTo>
                    <a:pt x="73" y="60"/>
                    <a:pt x="114" y="106"/>
                    <a:pt x="156" y="153"/>
                  </a:cubicBezTo>
                  <a:cubicBezTo>
                    <a:pt x="169" y="167"/>
                    <a:pt x="168" y="173"/>
                    <a:pt x="154" y="186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3" name="Freeform 136">
              <a:extLst>
                <a:ext uri="{FF2B5EF4-FFF2-40B4-BE49-F238E27FC236}">
                  <a16:creationId xmlns:a16="http://schemas.microsoft.com/office/drawing/2014/main" id="{845651D7-F9FC-8C66-372E-2958B82A1B67}"/>
                </a:ext>
              </a:extLst>
            </p:cNvPr>
            <p:cNvSpPr/>
            <p:nvPr userDrawn="1"/>
          </p:nvSpPr>
          <p:spPr bwMode="auto">
            <a:xfrm>
              <a:off x="1975109" y="2811122"/>
              <a:ext cx="1080766" cy="118117"/>
            </a:xfrm>
            <a:custGeom>
              <a:avLst/>
              <a:gdLst>
                <a:gd name="T0" fmla="*/ 1 w 696"/>
                <a:gd name="T1" fmla="*/ 9 h 76"/>
                <a:gd name="T2" fmla="*/ 2 w 696"/>
                <a:gd name="T3" fmla="*/ 44 h 76"/>
                <a:gd name="T4" fmla="*/ 29 w 696"/>
                <a:gd name="T5" fmla="*/ 70 h 76"/>
                <a:gd name="T6" fmla="*/ 683 w 696"/>
                <a:gd name="T7" fmla="*/ 70 h 76"/>
                <a:gd name="T8" fmla="*/ 691 w 696"/>
                <a:gd name="T9" fmla="*/ 60 h 76"/>
                <a:gd name="T10" fmla="*/ 692 w 696"/>
                <a:gd name="T11" fmla="*/ 40 h 76"/>
                <a:gd name="T12" fmla="*/ 691 w 696"/>
                <a:gd name="T13" fmla="*/ 7 h 76"/>
                <a:gd name="T14" fmla="*/ 691 w 696"/>
                <a:gd name="T15" fmla="*/ 0 h 76"/>
                <a:gd name="T16" fmla="*/ 694 w 696"/>
                <a:gd name="T17" fmla="*/ 11 h 76"/>
                <a:gd name="T18" fmla="*/ 696 w 696"/>
                <a:gd name="T19" fmla="*/ 69 h 76"/>
                <a:gd name="T20" fmla="*/ 692 w 696"/>
                <a:gd name="T21" fmla="*/ 73 h 76"/>
                <a:gd name="T22" fmla="*/ 685 w 696"/>
                <a:gd name="T23" fmla="*/ 73 h 76"/>
                <a:gd name="T24" fmla="*/ 10 w 696"/>
                <a:gd name="T25" fmla="*/ 73 h 76"/>
                <a:gd name="T26" fmla="*/ 1 w 696"/>
                <a:gd name="T27" fmla="*/ 64 h 76"/>
                <a:gd name="T28" fmla="*/ 1 w 696"/>
                <a:gd name="T2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6" h="76">
                  <a:moveTo>
                    <a:pt x="1" y="9"/>
                  </a:moveTo>
                  <a:cubicBezTo>
                    <a:pt x="4" y="21"/>
                    <a:pt x="2" y="32"/>
                    <a:pt x="2" y="44"/>
                  </a:cubicBezTo>
                  <a:cubicBezTo>
                    <a:pt x="3" y="76"/>
                    <a:pt x="3" y="70"/>
                    <a:pt x="29" y="70"/>
                  </a:cubicBezTo>
                  <a:cubicBezTo>
                    <a:pt x="247" y="70"/>
                    <a:pt x="465" y="70"/>
                    <a:pt x="683" y="70"/>
                  </a:cubicBezTo>
                  <a:cubicBezTo>
                    <a:pt x="693" y="70"/>
                    <a:pt x="692" y="70"/>
                    <a:pt x="691" y="60"/>
                  </a:cubicBezTo>
                  <a:cubicBezTo>
                    <a:pt x="690" y="53"/>
                    <a:pt x="691" y="46"/>
                    <a:pt x="692" y="40"/>
                  </a:cubicBezTo>
                  <a:cubicBezTo>
                    <a:pt x="695" y="29"/>
                    <a:pt x="691" y="18"/>
                    <a:pt x="691" y="7"/>
                  </a:cubicBezTo>
                  <a:cubicBezTo>
                    <a:pt x="691" y="5"/>
                    <a:pt x="691" y="2"/>
                    <a:pt x="691" y="0"/>
                  </a:cubicBezTo>
                  <a:cubicBezTo>
                    <a:pt x="694" y="3"/>
                    <a:pt x="693" y="7"/>
                    <a:pt x="694" y="11"/>
                  </a:cubicBezTo>
                  <a:cubicBezTo>
                    <a:pt x="696" y="30"/>
                    <a:pt x="695" y="49"/>
                    <a:pt x="696" y="69"/>
                  </a:cubicBezTo>
                  <a:cubicBezTo>
                    <a:pt x="696" y="71"/>
                    <a:pt x="695" y="73"/>
                    <a:pt x="692" y="73"/>
                  </a:cubicBezTo>
                  <a:cubicBezTo>
                    <a:pt x="690" y="73"/>
                    <a:pt x="687" y="73"/>
                    <a:pt x="685" y="73"/>
                  </a:cubicBezTo>
                  <a:cubicBezTo>
                    <a:pt x="460" y="73"/>
                    <a:pt x="235" y="73"/>
                    <a:pt x="10" y="73"/>
                  </a:cubicBezTo>
                  <a:cubicBezTo>
                    <a:pt x="3" y="73"/>
                    <a:pt x="0" y="72"/>
                    <a:pt x="1" y="64"/>
                  </a:cubicBezTo>
                  <a:cubicBezTo>
                    <a:pt x="1" y="46"/>
                    <a:pt x="0" y="27"/>
                    <a:pt x="1" y="9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4" name="Freeform 137">
              <a:extLst>
                <a:ext uri="{FF2B5EF4-FFF2-40B4-BE49-F238E27FC236}">
                  <a16:creationId xmlns:a16="http://schemas.microsoft.com/office/drawing/2014/main" id="{9EAA2D02-7623-D8A8-2E2A-103FDB4B7DC1}"/>
                </a:ext>
              </a:extLst>
            </p:cNvPr>
            <p:cNvSpPr/>
            <p:nvPr userDrawn="1"/>
          </p:nvSpPr>
          <p:spPr bwMode="auto">
            <a:xfrm>
              <a:off x="2396391" y="2120796"/>
              <a:ext cx="94493" cy="98430"/>
            </a:xfrm>
            <a:custGeom>
              <a:avLst/>
              <a:gdLst>
                <a:gd name="T0" fmla="*/ 14 w 61"/>
                <a:gd name="T1" fmla="*/ 54 h 63"/>
                <a:gd name="T2" fmla="*/ 3 w 61"/>
                <a:gd name="T3" fmla="*/ 63 h 63"/>
                <a:gd name="T4" fmla="*/ 1 w 61"/>
                <a:gd name="T5" fmla="*/ 48 h 63"/>
                <a:gd name="T6" fmla="*/ 9 w 61"/>
                <a:gd name="T7" fmla="*/ 23 h 63"/>
                <a:gd name="T8" fmla="*/ 13 w 61"/>
                <a:gd name="T9" fmla="*/ 22 h 63"/>
                <a:gd name="T10" fmla="*/ 49 w 61"/>
                <a:gd name="T11" fmla="*/ 9 h 63"/>
                <a:gd name="T12" fmla="*/ 61 w 61"/>
                <a:gd name="T13" fmla="*/ 0 h 63"/>
                <a:gd name="T14" fmla="*/ 53 w 61"/>
                <a:gd name="T15" fmla="*/ 50 h 63"/>
                <a:gd name="T16" fmla="*/ 32 w 61"/>
                <a:gd name="T17" fmla="*/ 42 h 63"/>
                <a:gd name="T18" fmla="*/ 14 w 61"/>
                <a:gd name="T1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2">
                  <a:moveTo>
                    <a:pt x="14" y="54"/>
                  </a:moveTo>
                  <a:cubicBezTo>
                    <a:pt x="10" y="57"/>
                    <a:pt x="6" y="60"/>
                    <a:pt x="3" y="63"/>
                  </a:cubicBezTo>
                  <a:cubicBezTo>
                    <a:pt x="0" y="58"/>
                    <a:pt x="2" y="53"/>
                    <a:pt x="1" y="48"/>
                  </a:cubicBezTo>
                  <a:cubicBezTo>
                    <a:pt x="1" y="39"/>
                    <a:pt x="5" y="31"/>
                    <a:pt x="9" y="23"/>
                  </a:cubicBezTo>
                  <a:cubicBezTo>
                    <a:pt x="10" y="22"/>
                    <a:pt x="11" y="21"/>
                    <a:pt x="13" y="22"/>
                  </a:cubicBezTo>
                  <a:cubicBezTo>
                    <a:pt x="28" y="25"/>
                    <a:pt x="39" y="18"/>
                    <a:pt x="49" y="9"/>
                  </a:cubicBezTo>
                  <a:cubicBezTo>
                    <a:pt x="53" y="7"/>
                    <a:pt x="56" y="4"/>
                    <a:pt x="61" y="0"/>
                  </a:cubicBezTo>
                  <a:cubicBezTo>
                    <a:pt x="55" y="17"/>
                    <a:pt x="53" y="33"/>
                    <a:pt x="53" y="50"/>
                  </a:cubicBezTo>
                  <a:cubicBezTo>
                    <a:pt x="46" y="44"/>
                    <a:pt x="40" y="41"/>
                    <a:pt x="32" y="42"/>
                  </a:cubicBezTo>
                  <a:cubicBezTo>
                    <a:pt x="24" y="44"/>
                    <a:pt x="19" y="49"/>
                    <a:pt x="14" y="54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5" name="Freeform 138">
              <a:extLst>
                <a:ext uri="{FF2B5EF4-FFF2-40B4-BE49-F238E27FC236}">
                  <a16:creationId xmlns:a16="http://schemas.microsoft.com/office/drawing/2014/main" id="{8E09441B-FF2E-34CE-9D94-BF96DA61D79B}"/>
                </a:ext>
              </a:extLst>
            </p:cNvPr>
            <p:cNvSpPr/>
            <p:nvPr userDrawn="1"/>
          </p:nvSpPr>
          <p:spPr bwMode="auto">
            <a:xfrm>
              <a:off x="2419358" y="1830754"/>
              <a:ext cx="341882" cy="285448"/>
            </a:xfrm>
            <a:custGeom>
              <a:avLst/>
              <a:gdLst>
                <a:gd name="T0" fmla="*/ 219 w 220"/>
                <a:gd name="T1" fmla="*/ 15 h 184"/>
                <a:gd name="T2" fmla="*/ 192 w 220"/>
                <a:gd name="T3" fmla="*/ 15 h 184"/>
                <a:gd name="T4" fmla="*/ 122 w 220"/>
                <a:gd name="T5" fmla="*/ 77 h 184"/>
                <a:gd name="T6" fmla="*/ 28 w 220"/>
                <a:gd name="T7" fmla="*/ 160 h 184"/>
                <a:gd name="T8" fmla="*/ 0 w 220"/>
                <a:gd name="T9" fmla="*/ 184 h 184"/>
                <a:gd name="T10" fmla="*/ 19 w 220"/>
                <a:gd name="T11" fmla="*/ 162 h 184"/>
                <a:gd name="T12" fmla="*/ 179 w 220"/>
                <a:gd name="T13" fmla="*/ 18 h 184"/>
                <a:gd name="T14" fmla="*/ 205 w 220"/>
                <a:gd name="T15" fmla="*/ 3 h 184"/>
                <a:gd name="T16" fmla="*/ 219 w 220"/>
                <a:gd name="T17" fmla="*/ 1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184">
                  <a:moveTo>
                    <a:pt x="219" y="15"/>
                  </a:moveTo>
                  <a:cubicBezTo>
                    <a:pt x="208" y="5"/>
                    <a:pt x="203" y="5"/>
                    <a:pt x="192" y="15"/>
                  </a:cubicBezTo>
                  <a:cubicBezTo>
                    <a:pt x="168" y="36"/>
                    <a:pt x="145" y="56"/>
                    <a:pt x="122" y="77"/>
                  </a:cubicBezTo>
                  <a:cubicBezTo>
                    <a:pt x="91" y="105"/>
                    <a:pt x="60" y="132"/>
                    <a:pt x="28" y="160"/>
                  </a:cubicBezTo>
                  <a:cubicBezTo>
                    <a:pt x="19" y="168"/>
                    <a:pt x="11" y="178"/>
                    <a:pt x="0" y="184"/>
                  </a:cubicBezTo>
                  <a:cubicBezTo>
                    <a:pt x="4" y="175"/>
                    <a:pt x="12" y="168"/>
                    <a:pt x="19" y="162"/>
                  </a:cubicBezTo>
                  <a:cubicBezTo>
                    <a:pt x="73" y="114"/>
                    <a:pt x="126" y="66"/>
                    <a:pt x="179" y="18"/>
                  </a:cubicBezTo>
                  <a:cubicBezTo>
                    <a:pt x="187" y="11"/>
                    <a:pt x="195" y="5"/>
                    <a:pt x="205" y="3"/>
                  </a:cubicBezTo>
                  <a:cubicBezTo>
                    <a:pt x="216" y="0"/>
                    <a:pt x="220" y="3"/>
                    <a:pt x="219" y="15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6" name="Freeform 140">
              <a:extLst>
                <a:ext uri="{FF2B5EF4-FFF2-40B4-BE49-F238E27FC236}">
                  <a16:creationId xmlns:a16="http://schemas.microsoft.com/office/drawing/2014/main" id="{F9EFBB74-3423-2B84-4680-358593626CC8}"/>
                </a:ext>
              </a:extLst>
            </p:cNvPr>
            <p:cNvSpPr/>
            <p:nvPr userDrawn="1"/>
          </p:nvSpPr>
          <p:spPr bwMode="auto">
            <a:xfrm>
              <a:off x="2799956" y="2261223"/>
              <a:ext cx="7874" cy="17061"/>
            </a:xfrm>
            <a:custGeom>
              <a:avLst/>
              <a:gdLst>
                <a:gd name="T0" fmla="*/ 4 w 5"/>
                <a:gd name="T1" fmla="*/ 11 h 11"/>
                <a:gd name="T2" fmla="*/ 0 w 5"/>
                <a:gd name="T3" fmla="*/ 0 h 11"/>
                <a:gd name="T4" fmla="*/ 3 w 5"/>
                <a:gd name="T5" fmla="*/ 0 h 11"/>
                <a:gd name="T6" fmla="*/ 4 w 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4" y="11"/>
                  </a:moveTo>
                  <a:cubicBezTo>
                    <a:pt x="3" y="7"/>
                    <a:pt x="1" y="3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3"/>
                    <a:pt x="5" y="7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7" name="Freeform 179">
              <a:extLst>
                <a:ext uri="{FF2B5EF4-FFF2-40B4-BE49-F238E27FC236}">
                  <a16:creationId xmlns:a16="http://schemas.microsoft.com/office/drawing/2014/main" id="{D5932D89-AD89-4B12-8B39-5F36F2EFD08B}"/>
                </a:ext>
              </a:extLst>
            </p:cNvPr>
            <p:cNvSpPr/>
            <p:nvPr userDrawn="1"/>
          </p:nvSpPr>
          <p:spPr bwMode="auto">
            <a:xfrm>
              <a:off x="2051228" y="1395035"/>
              <a:ext cx="447530" cy="413408"/>
            </a:xfrm>
            <a:custGeom>
              <a:avLst/>
              <a:gdLst>
                <a:gd name="T0" fmla="*/ 0 w 288"/>
                <a:gd name="T1" fmla="*/ 91 h 266"/>
                <a:gd name="T2" fmla="*/ 40 w 288"/>
                <a:gd name="T3" fmla="*/ 56 h 266"/>
                <a:gd name="T4" fmla="*/ 99 w 288"/>
                <a:gd name="T5" fmla="*/ 3 h 266"/>
                <a:gd name="T6" fmla="*/ 107 w 288"/>
                <a:gd name="T7" fmla="*/ 0 h 266"/>
                <a:gd name="T8" fmla="*/ 110 w 288"/>
                <a:gd name="T9" fmla="*/ 8 h 266"/>
                <a:gd name="T10" fmla="*/ 118 w 288"/>
                <a:gd name="T11" fmla="*/ 24 h 266"/>
                <a:gd name="T12" fmla="*/ 192 w 288"/>
                <a:gd name="T13" fmla="*/ 109 h 266"/>
                <a:gd name="T14" fmla="*/ 251 w 288"/>
                <a:gd name="T15" fmla="*/ 127 h 266"/>
                <a:gd name="T16" fmla="*/ 282 w 288"/>
                <a:gd name="T17" fmla="*/ 137 h 266"/>
                <a:gd name="T18" fmla="*/ 287 w 288"/>
                <a:gd name="T19" fmla="*/ 153 h 266"/>
                <a:gd name="T20" fmla="*/ 169 w 288"/>
                <a:gd name="T21" fmla="*/ 259 h 266"/>
                <a:gd name="T22" fmla="*/ 148 w 288"/>
                <a:gd name="T23" fmla="*/ 258 h 266"/>
                <a:gd name="T24" fmla="*/ 136 w 288"/>
                <a:gd name="T25" fmla="*/ 245 h 266"/>
                <a:gd name="T26" fmla="*/ 130 w 288"/>
                <a:gd name="T27" fmla="*/ 224 h 266"/>
                <a:gd name="T28" fmla="*/ 124 w 288"/>
                <a:gd name="T29" fmla="*/ 209 h 266"/>
                <a:gd name="T30" fmla="*/ 66 w 288"/>
                <a:gd name="T31" fmla="*/ 145 h 266"/>
                <a:gd name="T32" fmla="*/ 65 w 288"/>
                <a:gd name="T33" fmla="*/ 143 h 266"/>
                <a:gd name="T34" fmla="*/ 39 w 288"/>
                <a:gd name="T35" fmla="*/ 114 h 266"/>
                <a:gd name="T36" fmla="*/ 21 w 288"/>
                <a:gd name="T37" fmla="*/ 110 h 266"/>
                <a:gd name="T38" fmla="*/ 13 w 288"/>
                <a:gd name="T39" fmla="*/ 108 h 266"/>
                <a:gd name="T40" fmla="*/ 0 w 288"/>
                <a:gd name="T41" fmla="*/ 9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66">
                  <a:moveTo>
                    <a:pt x="0" y="91"/>
                  </a:moveTo>
                  <a:cubicBezTo>
                    <a:pt x="14" y="81"/>
                    <a:pt x="27" y="68"/>
                    <a:pt x="40" y="56"/>
                  </a:cubicBezTo>
                  <a:cubicBezTo>
                    <a:pt x="60" y="39"/>
                    <a:pt x="79" y="21"/>
                    <a:pt x="99" y="3"/>
                  </a:cubicBezTo>
                  <a:cubicBezTo>
                    <a:pt x="101" y="1"/>
                    <a:pt x="104" y="0"/>
                    <a:pt x="107" y="0"/>
                  </a:cubicBezTo>
                  <a:cubicBezTo>
                    <a:pt x="106" y="4"/>
                    <a:pt x="109" y="5"/>
                    <a:pt x="110" y="8"/>
                  </a:cubicBezTo>
                  <a:cubicBezTo>
                    <a:pt x="111" y="14"/>
                    <a:pt x="114" y="19"/>
                    <a:pt x="118" y="24"/>
                  </a:cubicBezTo>
                  <a:cubicBezTo>
                    <a:pt x="142" y="52"/>
                    <a:pt x="167" y="81"/>
                    <a:pt x="192" y="109"/>
                  </a:cubicBezTo>
                  <a:cubicBezTo>
                    <a:pt x="208" y="127"/>
                    <a:pt x="228" y="131"/>
                    <a:pt x="251" y="127"/>
                  </a:cubicBezTo>
                  <a:cubicBezTo>
                    <a:pt x="263" y="125"/>
                    <a:pt x="274" y="127"/>
                    <a:pt x="282" y="137"/>
                  </a:cubicBezTo>
                  <a:cubicBezTo>
                    <a:pt x="286" y="142"/>
                    <a:pt x="288" y="147"/>
                    <a:pt x="287" y="153"/>
                  </a:cubicBezTo>
                  <a:cubicBezTo>
                    <a:pt x="248" y="188"/>
                    <a:pt x="209" y="223"/>
                    <a:pt x="169" y="259"/>
                  </a:cubicBezTo>
                  <a:cubicBezTo>
                    <a:pt x="161" y="266"/>
                    <a:pt x="155" y="266"/>
                    <a:pt x="148" y="258"/>
                  </a:cubicBezTo>
                  <a:cubicBezTo>
                    <a:pt x="144" y="254"/>
                    <a:pt x="140" y="249"/>
                    <a:pt x="136" y="245"/>
                  </a:cubicBezTo>
                  <a:cubicBezTo>
                    <a:pt x="130" y="239"/>
                    <a:pt x="125" y="234"/>
                    <a:pt x="130" y="224"/>
                  </a:cubicBezTo>
                  <a:cubicBezTo>
                    <a:pt x="132" y="219"/>
                    <a:pt x="128" y="213"/>
                    <a:pt x="124" y="209"/>
                  </a:cubicBezTo>
                  <a:cubicBezTo>
                    <a:pt x="105" y="188"/>
                    <a:pt x="87" y="165"/>
                    <a:pt x="66" y="145"/>
                  </a:cubicBezTo>
                  <a:cubicBezTo>
                    <a:pt x="65" y="145"/>
                    <a:pt x="65" y="144"/>
                    <a:pt x="65" y="143"/>
                  </a:cubicBezTo>
                  <a:cubicBezTo>
                    <a:pt x="57" y="133"/>
                    <a:pt x="48" y="123"/>
                    <a:pt x="39" y="114"/>
                  </a:cubicBezTo>
                  <a:cubicBezTo>
                    <a:pt x="34" y="109"/>
                    <a:pt x="28" y="108"/>
                    <a:pt x="21" y="110"/>
                  </a:cubicBezTo>
                  <a:cubicBezTo>
                    <a:pt x="17" y="112"/>
                    <a:pt x="15" y="111"/>
                    <a:pt x="13" y="108"/>
                  </a:cubicBezTo>
                  <a:cubicBezTo>
                    <a:pt x="9" y="102"/>
                    <a:pt x="2" y="98"/>
                    <a:pt x="0" y="9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8" name="Freeform 180">
              <a:extLst>
                <a:ext uri="{FF2B5EF4-FFF2-40B4-BE49-F238E27FC236}">
                  <a16:creationId xmlns:a16="http://schemas.microsoft.com/office/drawing/2014/main" id="{AA0EE575-E678-D0C0-A117-A7142363A2E5}"/>
                </a:ext>
              </a:extLst>
            </p:cNvPr>
            <p:cNvSpPr/>
            <p:nvPr userDrawn="1"/>
          </p:nvSpPr>
          <p:spPr bwMode="auto">
            <a:xfrm>
              <a:off x="2029574" y="1570898"/>
              <a:ext cx="211297" cy="225078"/>
            </a:xfrm>
            <a:custGeom>
              <a:avLst/>
              <a:gdLst>
                <a:gd name="T0" fmla="*/ 29 w 136"/>
                <a:gd name="T1" fmla="*/ 58 h 145"/>
                <a:gd name="T2" fmla="*/ 17 w 136"/>
                <a:gd name="T3" fmla="*/ 54 h 145"/>
                <a:gd name="T4" fmla="*/ 19 w 136"/>
                <a:gd name="T5" fmla="*/ 17 h 145"/>
                <a:gd name="T6" fmla="*/ 32 w 136"/>
                <a:gd name="T7" fmla="*/ 6 h 145"/>
                <a:gd name="T8" fmla="*/ 51 w 136"/>
                <a:gd name="T9" fmla="*/ 6 h 145"/>
                <a:gd name="T10" fmla="*/ 60 w 136"/>
                <a:gd name="T11" fmla="*/ 16 h 145"/>
                <a:gd name="T12" fmla="*/ 92 w 136"/>
                <a:gd name="T13" fmla="*/ 55 h 145"/>
                <a:gd name="T14" fmla="*/ 126 w 136"/>
                <a:gd name="T15" fmla="*/ 95 h 145"/>
                <a:gd name="T16" fmla="*/ 134 w 136"/>
                <a:gd name="T17" fmla="*/ 119 h 145"/>
                <a:gd name="T18" fmla="*/ 112 w 136"/>
                <a:gd name="T19" fmla="*/ 139 h 145"/>
                <a:gd name="T20" fmla="*/ 92 w 136"/>
                <a:gd name="T21" fmla="*/ 137 h 145"/>
                <a:gd name="T22" fmla="*/ 88 w 136"/>
                <a:gd name="T23" fmla="*/ 133 h 145"/>
                <a:gd name="T24" fmla="*/ 84 w 136"/>
                <a:gd name="T25" fmla="*/ 116 h 145"/>
                <a:gd name="T26" fmla="*/ 73 w 136"/>
                <a:gd name="T27" fmla="*/ 71 h 145"/>
                <a:gd name="T28" fmla="*/ 29 w 136"/>
                <a:gd name="T29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45">
                  <a:moveTo>
                    <a:pt x="29" y="58"/>
                  </a:moveTo>
                  <a:cubicBezTo>
                    <a:pt x="24" y="60"/>
                    <a:pt x="20" y="57"/>
                    <a:pt x="17" y="54"/>
                  </a:cubicBezTo>
                  <a:cubicBezTo>
                    <a:pt x="0" y="35"/>
                    <a:pt x="0" y="34"/>
                    <a:pt x="19" y="17"/>
                  </a:cubicBezTo>
                  <a:cubicBezTo>
                    <a:pt x="23" y="13"/>
                    <a:pt x="27" y="10"/>
                    <a:pt x="32" y="6"/>
                  </a:cubicBezTo>
                  <a:cubicBezTo>
                    <a:pt x="38" y="0"/>
                    <a:pt x="44" y="0"/>
                    <a:pt x="51" y="6"/>
                  </a:cubicBezTo>
                  <a:cubicBezTo>
                    <a:pt x="54" y="9"/>
                    <a:pt x="58" y="12"/>
                    <a:pt x="60" y="16"/>
                  </a:cubicBezTo>
                  <a:cubicBezTo>
                    <a:pt x="70" y="30"/>
                    <a:pt x="81" y="42"/>
                    <a:pt x="92" y="55"/>
                  </a:cubicBezTo>
                  <a:cubicBezTo>
                    <a:pt x="103" y="69"/>
                    <a:pt x="115" y="82"/>
                    <a:pt x="126" y="95"/>
                  </a:cubicBezTo>
                  <a:cubicBezTo>
                    <a:pt x="132" y="102"/>
                    <a:pt x="136" y="110"/>
                    <a:pt x="134" y="119"/>
                  </a:cubicBezTo>
                  <a:cubicBezTo>
                    <a:pt x="126" y="126"/>
                    <a:pt x="119" y="133"/>
                    <a:pt x="112" y="139"/>
                  </a:cubicBezTo>
                  <a:cubicBezTo>
                    <a:pt x="104" y="145"/>
                    <a:pt x="98" y="144"/>
                    <a:pt x="92" y="137"/>
                  </a:cubicBezTo>
                  <a:cubicBezTo>
                    <a:pt x="91" y="136"/>
                    <a:pt x="90" y="134"/>
                    <a:pt x="88" y="133"/>
                  </a:cubicBezTo>
                  <a:cubicBezTo>
                    <a:pt x="83" y="129"/>
                    <a:pt x="82" y="124"/>
                    <a:pt x="84" y="116"/>
                  </a:cubicBezTo>
                  <a:cubicBezTo>
                    <a:pt x="90" y="99"/>
                    <a:pt x="85" y="84"/>
                    <a:pt x="73" y="71"/>
                  </a:cubicBezTo>
                  <a:cubicBezTo>
                    <a:pt x="61" y="59"/>
                    <a:pt x="46" y="54"/>
                    <a:pt x="29" y="58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9" name="Freeform 181">
              <a:extLst>
                <a:ext uri="{FF2B5EF4-FFF2-40B4-BE49-F238E27FC236}">
                  <a16:creationId xmlns:a16="http://schemas.microsoft.com/office/drawing/2014/main" id="{7D69C76F-F73C-C3D6-6998-59EE712EA515}"/>
                </a:ext>
              </a:extLst>
            </p:cNvPr>
            <p:cNvSpPr/>
            <p:nvPr userDrawn="1"/>
          </p:nvSpPr>
          <p:spPr bwMode="auto">
            <a:xfrm>
              <a:off x="2296648" y="1629956"/>
              <a:ext cx="242139" cy="213266"/>
            </a:xfrm>
            <a:custGeom>
              <a:avLst/>
              <a:gdLst>
                <a:gd name="T0" fmla="*/ 156 w 156"/>
                <a:gd name="T1" fmla="*/ 4 h 137"/>
                <a:gd name="T2" fmla="*/ 138 w 156"/>
                <a:gd name="T3" fmla="*/ 28 h 137"/>
                <a:gd name="T4" fmla="*/ 33 w 156"/>
                <a:gd name="T5" fmla="*/ 122 h 137"/>
                <a:gd name="T6" fmla="*/ 11 w 156"/>
                <a:gd name="T7" fmla="*/ 135 h 137"/>
                <a:gd name="T8" fmla="*/ 3 w 156"/>
                <a:gd name="T9" fmla="*/ 135 h 137"/>
                <a:gd name="T10" fmla="*/ 4 w 156"/>
                <a:gd name="T11" fmla="*/ 127 h 137"/>
                <a:gd name="T12" fmla="*/ 12 w 156"/>
                <a:gd name="T13" fmla="*/ 116 h 137"/>
                <a:gd name="T14" fmla="*/ 49 w 156"/>
                <a:gd name="T15" fmla="*/ 83 h 137"/>
                <a:gd name="T16" fmla="*/ 108 w 156"/>
                <a:gd name="T17" fmla="*/ 31 h 137"/>
                <a:gd name="T18" fmla="*/ 135 w 156"/>
                <a:gd name="T19" fmla="*/ 7 h 137"/>
                <a:gd name="T20" fmla="*/ 146 w 156"/>
                <a:gd name="T21" fmla="*/ 2 h 137"/>
                <a:gd name="T22" fmla="*/ 156 w 156"/>
                <a:gd name="T23" fmla="*/ 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37">
                  <a:moveTo>
                    <a:pt x="156" y="4"/>
                  </a:moveTo>
                  <a:cubicBezTo>
                    <a:pt x="152" y="14"/>
                    <a:pt x="145" y="21"/>
                    <a:pt x="138" y="28"/>
                  </a:cubicBezTo>
                  <a:cubicBezTo>
                    <a:pt x="103" y="59"/>
                    <a:pt x="68" y="91"/>
                    <a:pt x="33" y="122"/>
                  </a:cubicBezTo>
                  <a:cubicBezTo>
                    <a:pt x="26" y="128"/>
                    <a:pt x="19" y="132"/>
                    <a:pt x="11" y="135"/>
                  </a:cubicBezTo>
                  <a:cubicBezTo>
                    <a:pt x="8" y="136"/>
                    <a:pt x="5" y="137"/>
                    <a:pt x="3" y="135"/>
                  </a:cubicBezTo>
                  <a:cubicBezTo>
                    <a:pt x="0" y="132"/>
                    <a:pt x="2" y="129"/>
                    <a:pt x="4" y="127"/>
                  </a:cubicBezTo>
                  <a:cubicBezTo>
                    <a:pt x="6" y="123"/>
                    <a:pt x="7" y="118"/>
                    <a:pt x="12" y="116"/>
                  </a:cubicBezTo>
                  <a:cubicBezTo>
                    <a:pt x="24" y="105"/>
                    <a:pt x="36" y="94"/>
                    <a:pt x="49" y="83"/>
                  </a:cubicBezTo>
                  <a:cubicBezTo>
                    <a:pt x="68" y="66"/>
                    <a:pt x="88" y="48"/>
                    <a:pt x="108" y="31"/>
                  </a:cubicBezTo>
                  <a:cubicBezTo>
                    <a:pt x="117" y="23"/>
                    <a:pt x="126" y="15"/>
                    <a:pt x="135" y="7"/>
                  </a:cubicBezTo>
                  <a:cubicBezTo>
                    <a:pt x="139" y="5"/>
                    <a:pt x="142" y="2"/>
                    <a:pt x="146" y="2"/>
                  </a:cubicBezTo>
                  <a:cubicBezTo>
                    <a:pt x="150" y="1"/>
                    <a:pt x="154" y="0"/>
                    <a:pt x="156" y="4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0" name="Freeform 182">
              <a:extLst>
                <a:ext uri="{FF2B5EF4-FFF2-40B4-BE49-F238E27FC236}">
                  <a16:creationId xmlns:a16="http://schemas.microsoft.com/office/drawing/2014/main" id="{117BF032-2E92-291D-1459-2A3EC210E62D}"/>
                </a:ext>
              </a:extLst>
            </p:cNvPr>
            <p:cNvSpPr/>
            <p:nvPr userDrawn="1"/>
          </p:nvSpPr>
          <p:spPr bwMode="auto">
            <a:xfrm>
              <a:off x="2464636" y="1673265"/>
              <a:ext cx="111555" cy="125991"/>
            </a:xfrm>
            <a:custGeom>
              <a:avLst/>
              <a:gdLst>
                <a:gd name="T0" fmla="*/ 42 w 72"/>
                <a:gd name="T1" fmla="*/ 4 h 81"/>
                <a:gd name="T2" fmla="*/ 42 w 72"/>
                <a:gd name="T3" fmla="*/ 6 h 81"/>
                <a:gd name="T4" fmla="*/ 53 w 72"/>
                <a:gd name="T5" fmla="*/ 28 h 81"/>
                <a:gd name="T6" fmla="*/ 69 w 72"/>
                <a:gd name="T7" fmla="*/ 46 h 81"/>
                <a:gd name="T8" fmla="*/ 68 w 72"/>
                <a:gd name="T9" fmla="*/ 59 h 81"/>
                <a:gd name="T10" fmla="*/ 45 w 72"/>
                <a:gd name="T11" fmla="*/ 81 h 81"/>
                <a:gd name="T12" fmla="*/ 24 w 72"/>
                <a:gd name="T13" fmla="*/ 60 h 81"/>
                <a:gd name="T14" fmla="*/ 3 w 72"/>
                <a:gd name="T15" fmla="*/ 37 h 81"/>
                <a:gd name="T16" fmla="*/ 4 w 72"/>
                <a:gd name="T17" fmla="*/ 30 h 81"/>
                <a:gd name="T18" fmla="*/ 33 w 72"/>
                <a:gd name="T19" fmla="*/ 4 h 81"/>
                <a:gd name="T20" fmla="*/ 42 w 72"/>
                <a:gd name="T21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81">
                  <a:moveTo>
                    <a:pt x="42" y="4"/>
                  </a:moveTo>
                  <a:cubicBezTo>
                    <a:pt x="42" y="5"/>
                    <a:pt x="42" y="5"/>
                    <a:pt x="42" y="6"/>
                  </a:cubicBezTo>
                  <a:cubicBezTo>
                    <a:pt x="41" y="16"/>
                    <a:pt x="46" y="22"/>
                    <a:pt x="53" y="28"/>
                  </a:cubicBezTo>
                  <a:cubicBezTo>
                    <a:pt x="59" y="33"/>
                    <a:pt x="65" y="39"/>
                    <a:pt x="69" y="46"/>
                  </a:cubicBezTo>
                  <a:cubicBezTo>
                    <a:pt x="72" y="50"/>
                    <a:pt x="72" y="54"/>
                    <a:pt x="68" y="59"/>
                  </a:cubicBezTo>
                  <a:cubicBezTo>
                    <a:pt x="61" y="67"/>
                    <a:pt x="55" y="76"/>
                    <a:pt x="45" y="81"/>
                  </a:cubicBezTo>
                  <a:cubicBezTo>
                    <a:pt x="36" y="76"/>
                    <a:pt x="31" y="67"/>
                    <a:pt x="24" y="60"/>
                  </a:cubicBezTo>
                  <a:cubicBezTo>
                    <a:pt x="17" y="53"/>
                    <a:pt x="10" y="45"/>
                    <a:pt x="3" y="37"/>
                  </a:cubicBezTo>
                  <a:cubicBezTo>
                    <a:pt x="0" y="34"/>
                    <a:pt x="1" y="32"/>
                    <a:pt x="4" y="30"/>
                  </a:cubicBezTo>
                  <a:cubicBezTo>
                    <a:pt x="14" y="21"/>
                    <a:pt x="24" y="13"/>
                    <a:pt x="33" y="4"/>
                  </a:cubicBezTo>
                  <a:cubicBezTo>
                    <a:pt x="37" y="0"/>
                    <a:pt x="39" y="1"/>
                    <a:pt x="42" y="4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1" name="Freeform 183">
              <a:extLst>
                <a:ext uri="{FF2B5EF4-FFF2-40B4-BE49-F238E27FC236}">
                  <a16:creationId xmlns:a16="http://schemas.microsoft.com/office/drawing/2014/main" id="{3D1DC6BF-DECC-EF46-C4D1-BA626FA5ACBD}"/>
                </a:ext>
              </a:extLst>
            </p:cNvPr>
            <p:cNvSpPr/>
            <p:nvPr userDrawn="1"/>
          </p:nvSpPr>
          <p:spPr bwMode="auto">
            <a:xfrm>
              <a:off x="2219216" y="1407503"/>
              <a:ext cx="290042" cy="225734"/>
            </a:xfrm>
            <a:custGeom>
              <a:avLst/>
              <a:gdLst>
                <a:gd name="T0" fmla="*/ 179 w 187"/>
                <a:gd name="T1" fmla="*/ 145 h 145"/>
                <a:gd name="T2" fmla="*/ 174 w 187"/>
                <a:gd name="T3" fmla="*/ 131 h 145"/>
                <a:gd name="T4" fmla="*/ 143 w 187"/>
                <a:gd name="T5" fmla="*/ 121 h 145"/>
                <a:gd name="T6" fmla="*/ 94 w 187"/>
                <a:gd name="T7" fmla="*/ 113 h 145"/>
                <a:gd name="T8" fmla="*/ 69 w 187"/>
                <a:gd name="T9" fmla="*/ 87 h 145"/>
                <a:gd name="T10" fmla="*/ 11 w 187"/>
                <a:gd name="T11" fmla="*/ 20 h 145"/>
                <a:gd name="T12" fmla="*/ 3 w 187"/>
                <a:gd name="T13" fmla="*/ 9 h 145"/>
                <a:gd name="T14" fmla="*/ 2 w 187"/>
                <a:gd name="T15" fmla="*/ 0 h 145"/>
                <a:gd name="T16" fmla="*/ 82 w 187"/>
                <a:gd name="T17" fmla="*/ 88 h 145"/>
                <a:gd name="T18" fmla="*/ 145 w 187"/>
                <a:gd name="T19" fmla="*/ 105 h 145"/>
                <a:gd name="T20" fmla="*/ 173 w 187"/>
                <a:gd name="T21" fmla="*/ 113 h 145"/>
                <a:gd name="T22" fmla="*/ 187 w 187"/>
                <a:gd name="T23" fmla="*/ 133 h 145"/>
                <a:gd name="T24" fmla="*/ 179 w 187"/>
                <a:gd name="T2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145">
                  <a:moveTo>
                    <a:pt x="179" y="145"/>
                  </a:moveTo>
                  <a:cubicBezTo>
                    <a:pt x="177" y="140"/>
                    <a:pt x="177" y="135"/>
                    <a:pt x="174" y="131"/>
                  </a:cubicBezTo>
                  <a:cubicBezTo>
                    <a:pt x="165" y="121"/>
                    <a:pt x="155" y="119"/>
                    <a:pt x="143" y="121"/>
                  </a:cubicBezTo>
                  <a:cubicBezTo>
                    <a:pt x="126" y="123"/>
                    <a:pt x="108" y="125"/>
                    <a:pt x="94" y="113"/>
                  </a:cubicBezTo>
                  <a:cubicBezTo>
                    <a:pt x="85" y="105"/>
                    <a:pt x="77" y="96"/>
                    <a:pt x="69" y="87"/>
                  </a:cubicBezTo>
                  <a:cubicBezTo>
                    <a:pt x="50" y="65"/>
                    <a:pt x="30" y="43"/>
                    <a:pt x="11" y="20"/>
                  </a:cubicBezTo>
                  <a:cubicBezTo>
                    <a:pt x="8" y="17"/>
                    <a:pt x="5" y="13"/>
                    <a:pt x="3" y="9"/>
                  </a:cubicBezTo>
                  <a:cubicBezTo>
                    <a:pt x="1" y="6"/>
                    <a:pt x="0" y="3"/>
                    <a:pt x="2" y="0"/>
                  </a:cubicBezTo>
                  <a:cubicBezTo>
                    <a:pt x="29" y="29"/>
                    <a:pt x="55" y="59"/>
                    <a:pt x="82" y="88"/>
                  </a:cubicBezTo>
                  <a:cubicBezTo>
                    <a:pt x="99" y="108"/>
                    <a:pt x="121" y="113"/>
                    <a:pt x="145" y="105"/>
                  </a:cubicBezTo>
                  <a:cubicBezTo>
                    <a:pt x="157" y="100"/>
                    <a:pt x="166" y="102"/>
                    <a:pt x="173" y="113"/>
                  </a:cubicBezTo>
                  <a:cubicBezTo>
                    <a:pt x="178" y="120"/>
                    <a:pt x="186" y="124"/>
                    <a:pt x="187" y="133"/>
                  </a:cubicBezTo>
                  <a:cubicBezTo>
                    <a:pt x="186" y="138"/>
                    <a:pt x="184" y="142"/>
                    <a:pt x="179" y="145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2" name="Freeform 184">
              <a:extLst>
                <a:ext uri="{FF2B5EF4-FFF2-40B4-BE49-F238E27FC236}">
                  <a16:creationId xmlns:a16="http://schemas.microsoft.com/office/drawing/2014/main" id="{0C9D3170-323F-5320-AC35-02506B693A24}"/>
                </a:ext>
              </a:extLst>
            </p:cNvPr>
            <p:cNvSpPr/>
            <p:nvPr userDrawn="1"/>
          </p:nvSpPr>
          <p:spPr bwMode="auto">
            <a:xfrm>
              <a:off x="2360300" y="1768415"/>
              <a:ext cx="82682" cy="77432"/>
            </a:xfrm>
            <a:custGeom>
              <a:avLst/>
              <a:gdLst>
                <a:gd name="T0" fmla="*/ 19 w 53"/>
                <a:gd name="T1" fmla="*/ 50 h 50"/>
                <a:gd name="T2" fmla="*/ 0 w 53"/>
                <a:gd name="T3" fmla="*/ 34 h 50"/>
                <a:gd name="T4" fmla="*/ 3 w 53"/>
                <a:gd name="T5" fmla="*/ 30 h 50"/>
                <a:gd name="T6" fmla="*/ 33 w 53"/>
                <a:gd name="T7" fmla="*/ 3 h 50"/>
                <a:gd name="T8" fmla="*/ 37 w 53"/>
                <a:gd name="T9" fmla="*/ 1 h 50"/>
                <a:gd name="T10" fmla="*/ 43 w 53"/>
                <a:gd name="T11" fmla="*/ 33 h 50"/>
                <a:gd name="T12" fmla="*/ 29 w 53"/>
                <a:gd name="T13" fmla="*/ 45 h 50"/>
                <a:gd name="T14" fmla="*/ 19 w 53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0">
                  <a:moveTo>
                    <a:pt x="19" y="50"/>
                  </a:moveTo>
                  <a:cubicBezTo>
                    <a:pt x="15" y="50"/>
                    <a:pt x="0" y="38"/>
                    <a:pt x="0" y="34"/>
                  </a:cubicBezTo>
                  <a:cubicBezTo>
                    <a:pt x="0" y="33"/>
                    <a:pt x="2" y="31"/>
                    <a:pt x="3" y="30"/>
                  </a:cubicBezTo>
                  <a:cubicBezTo>
                    <a:pt x="13" y="21"/>
                    <a:pt x="23" y="12"/>
                    <a:pt x="33" y="3"/>
                  </a:cubicBezTo>
                  <a:cubicBezTo>
                    <a:pt x="34" y="2"/>
                    <a:pt x="35" y="0"/>
                    <a:pt x="37" y="1"/>
                  </a:cubicBezTo>
                  <a:cubicBezTo>
                    <a:pt x="51" y="8"/>
                    <a:pt x="53" y="23"/>
                    <a:pt x="43" y="33"/>
                  </a:cubicBezTo>
                  <a:cubicBezTo>
                    <a:pt x="38" y="37"/>
                    <a:pt x="33" y="41"/>
                    <a:pt x="29" y="45"/>
                  </a:cubicBezTo>
                  <a:cubicBezTo>
                    <a:pt x="26" y="48"/>
                    <a:pt x="23" y="49"/>
                    <a:pt x="19" y="5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3" name="Freeform 185">
              <a:extLst>
                <a:ext uri="{FF2B5EF4-FFF2-40B4-BE49-F238E27FC236}">
                  <a16:creationId xmlns:a16="http://schemas.microsoft.com/office/drawing/2014/main" id="{BC6384D1-683A-9C3F-27A7-416B5529C1C9}"/>
                </a:ext>
              </a:extLst>
            </p:cNvPr>
            <p:cNvSpPr/>
            <p:nvPr userDrawn="1"/>
          </p:nvSpPr>
          <p:spPr bwMode="auto">
            <a:xfrm>
              <a:off x="2129316" y="1774321"/>
              <a:ext cx="91212" cy="70214"/>
            </a:xfrm>
            <a:custGeom>
              <a:avLst/>
              <a:gdLst>
                <a:gd name="T0" fmla="*/ 57 w 59"/>
                <a:gd name="T1" fmla="*/ 12 h 45"/>
                <a:gd name="T2" fmla="*/ 50 w 59"/>
                <a:gd name="T3" fmla="*/ 30 h 45"/>
                <a:gd name="T4" fmla="*/ 43 w 59"/>
                <a:gd name="T5" fmla="*/ 37 h 45"/>
                <a:gd name="T6" fmla="*/ 23 w 59"/>
                <a:gd name="T7" fmla="*/ 40 h 45"/>
                <a:gd name="T8" fmla="*/ 4 w 59"/>
                <a:gd name="T9" fmla="*/ 18 h 45"/>
                <a:gd name="T10" fmla="*/ 4 w 59"/>
                <a:gd name="T11" fmla="*/ 10 h 45"/>
                <a:gd name="T12" fmla="*/ 15 w 59"/>
                <a:gd name="T13" fmla="*/ 1 h 45"/>
                <a:gd name="T14" fmla="*/ 25 w 59"/>
                <a:gd name="T15" fmla="*/ 11 h 45"/>
                <a:gd name="T16" fmla="*/ 50 w 59"/>
                <a:gd name="T17" fmla="*/ 13 h 45"/>
                <a:gd name="T18" fmla="*/ 57 w 59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5">
                  <a:moveTo>
                    <a:pt x="57" y="12"/>
                  </a:moveTo>
                  <a:cubicBezTo>
                    <a:pt x="59" y="20"/>
                    <a:pt x="57" y="26"/>
                    <a:pt x="50" y="30"/>
                  </a:cubicBezTo>
                  <a:cubicBezTo>
                    <a:pt x="48" y="32"/>
                    <a:pt x="46" y="34"/>
                    <a:pt x="43" y="37"/>
                  </a:cubicBezTo>
                  <a:cubicBezTo>
                    <a:pt x="37" y="43"/>
                    <a:pt x="31" y="45"/>
                    <a:pt x="23" y="40"/>
                  </a:cubicBezTo>
                  <a:cubicBezTo>
                    <a:pt x="17" y="32"/>
                    <a:pt x="10" y="25"/>
                    <a:pt x="4" y="18"/>
                  </a:cubicBezTo>
                  <a:cubicBezTo>
                    <a:pt x="1" y="15"/>
                    <a:pt x="0" y="12"/>
                    <a:pt x="4" y="10"/>
                  </a:cubicBezTo>
                  <a:cubicBezTo>
                    <a:pt x="9" y="7"/>
                    <a:pt x="11" y="0"/>
                    <a:pt x="15" y="1"/>
                  </a:cubicBezTo>
                  <a:cubicBezTo>
                    <a:pt x="19" y="2"/>
                    <a:pt x="22" y="7"/>
                    <a:pt x="25" y="11"/>
                  </a:cubicBezTo>
                  <a:cubicBezTo>
                    <a:pt x="32" y="18"/>
                    <a:pt x="41" y="19"/>
                    <a:pt x="50" y="13"/>
                  </a:cubicBezTo>
                  <a:cubicBezTo>
                    <a:pt x="52" y="12"/>
                    <a:pt x="54" y="9"/>
                    <a:pt x="57" y="12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4" name="Freeform 186">
              <a:extLst>
                <a:ext uri="{FF2B5EF4-FFF2-40B4-BE49-F238E27FC236}">
                  <a16:creationId xmlns:a16="http://schemas.microsoft.com/office/drawing/2014/main" id="{9D53EF4D-558B-BEC8-3C34-572936AAB655}"/>
                </a:ext>
              </a:extLst>
            </p:cNvPr>
            <p:cNvSpPr/>
            <p:nvPr userDrawn="1"/>
          </p:nvSpPr>
          <p:spPr bwMode="auto">
            <a:xfrm>
              <a:off x="2023668" y="1671953"/>
              <a:ext cx="119429" cy="131897"/>
            </a:xfrm>
            <a:custGeom>
              <a:avLst/>
              <a:gdLst>
                <a:gd name="T0" fmla="*/ 20 w 77"/>
                <a:gd name="T1" fmla="*/ 74 h 85"/>
                <a:gd name="T2" fmla="*/ 1 w 77"/>
                <a:gd name="T3" fmla="*/ 36 h 85"/>
                <a:gd name="T4" fmla="*/ 25 w 77"/>
                <a:gd name="T5" fmla="*/ 1 h 85"/>
                <a:gd name="T6" fmla="*/ 33 w 77"/>
                <a:gd name="T7" fmla="*/ 2 h 85"/>
                <a:gd name="T8" fmla="*/ 26 w 77"/>
                <a:gd name="T9" fmla="*/ 8 h 85"/>
                <a:gd name="T10" fmla="*/ 27 w 77"/>
                <a:gd name="T11" fmla="*/ 69 h 85"/>
                <a:gd name="T12" fmla="*/ 65 w 77"/>
                <a:gd name="T13" fmla="*/ 65 h 85"/>
                <a:gd name="T14" fmla="*/ 75 w 77"/>
                <a:gd name="T15" fmla="*/ 58 h 85"/>
                <a:gd name="T16" fmla="*/ 77 w 77"/>
                <a:gd name="T17" fmla="*/ 63 h 85"/>
                <a:gd name="T18" fmla="*/ 28 w 77"/>
                <a:gd name="T19" fmla="*/ 78 h 85"/>
                <a:gd name="T20" fmla="*/ 20 w 77"/>
                <a:gd name="T21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85">
                  <a:moveTo>
                    <a:pt x="20" y="74"/>
                  </a:moveTo>
                  <a:cubicBezTo>
                    <a:pt x="8" y="64"/>
                    <a:pt x="0" y="52"/>
                    <a:pt x="1" y="36"/>
                  </a:cubicBezTo>
                  <a:cubicBezTo>
                    <a:pt x="3" y="20"/>
                    <a:pt x="11" y="8"/>
                    <a:pt x="25" y="1"/>
                  </a:cubicBezTo>
                  <a:cubicBezTo>
                    <a:pt x="28" y="1"/>
                    <a:pt x="31" y="0"/>
                    <a:pt x="33" y="2"/>
                  </a:cubicBezTo>
                  <a:cubicBezTo>
                    <a:pt x="33" y="6"/>
                    <a:pt x="29" y="7"/>
                    <a:pt x="26" y="8"/>
                  </a:cubicBezTo>
                  <a:cubicBezTo>
                    <a:pt x="2" y="23"/>
                    <a:pt x="3" y="55"/>
                    <a:pt x="27" y="69"/>
                  </a:cubicBezTo>
                  <a:cubicBezTo>
                    <a:pt x="38" y="76"/>
                    <a:pt x="55" y="74"/>
                    <a:pt x="65" y="65"/>
                  </a:cubicBezTo>
                  <a:cubicBezTo>
                    <a:pt x="68" y="62"/>
                    <a:pt x="70" y="59"/>
                    <a:pt x="75" y="58"/>
                  </a:cubicBezTo>
                  <a:cubicBezTo>
                    <a:pt x="77" y="59"/>
                    <a:pt x="76" y="62"/>
                    <a:pt x="77" y="63"/>
                  </a:cubicBezTo>
                  <a:cubicBezTo>
                    <a:pt x="65" y="79"/>
                    <a:pt x="45" y="85"/>
                    <a:pt x="28" y="78"/>
                  </a:cubicBezTo>
                  <a:cubicBezTo>
                    <a:pt x="25" y="77"/>
                    <a:pt x="23" y="75"/>
                    <a:pt x="20" y="74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5" name="Freeform 187">
              <a:extLst>
                <a:ext uri="{FF2B5EF4-FFF2-40B4-BE49-F238E27FC236}">
                  <a16:creationId xmlns:a16="http://schemas.microsoft.com/office/drawing/2014/main" id="{7C04A271-7477-1A20-C457-A1EB79300478}"/>
                </a:ext>
              </a:extLst>
            </p:cNvPr>
            <p:cNvSpPr/>
            <p:nvPr userDrawn="1"/>
          </p:nvSpPr>
          <p:spPr bwMode="auto">
            <a:xfrm>
              <a:off x="2315678" y="1624050"/>
              <a:ext cx="226390" cy="186362"/>
            </a:xfrm>
            <a:custGeom>
              <a:avLst/>
              <a:gdLst>
                <a:gd name="T0" fmla="*/ 144 w 146"/>
                <a:gd name="T1" fmla="*/ 8 h 120"/>
                <a:gd name="T2" fmla="*/ 125 w 146"/>
                <a:gd name="T3" fmla="*/ 12 h 120"/>
                <a:gd name="T4" fmla="*/ 38 w 146"/>
                <a:gd name="T5" fmla="*/ 88 h 120"/>
                <a:gd name="T6" fmla="*/ 4 w 146"/>
                <a:gd name="T7" fmla="*/ 118 h 120"/>
                <a:gd name="T8" fmla="*/ 0 w 146"/>
                <a:gd name="T9" fmla="*/ 120 h 120"/>
                <a:gd name="T10" fmla="*/ 50 w 146"/>
                <a:gd name="T11" fmla="*/ 74 h 120"/>
                <a:gd name="T12" fmla="*/ 115 w 146"/>
                <a:gd name="T13" fmla="*/ 15 h 120"/>
                <a:gd name="T14" fmla="*/ 137 w 146"/>
                <a:gd name="T15" fmla="*/ 1 h 120"/>
                <a:gd name="T16" fmla="*/ 144 w 146"/>
                <a:gd name="T17" fmla="*/ 2 h 120"/>
                <a:gd name="T18" fmla="*/ 144 w 146"/>
                <a:gd name="T19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20">
                  <a:moveTo>
                    <a:pt x="144" y="8"/>
                  </a:moveTo>
                  <a:cubicBezTo>
                    <a:pt x="136" y="4"/>
                    <a:pt x="130" y="8"/>
                    <a:pt x="125" y="12"/>
                  </a:cubicBezTo>
                  <a:cubicBezTo>
                    <a:pt x="96" y="37"/>
                    <a:pt x="67" y="63"/>
                    <a:pt x="38" y="88"/>
                  </a:cubicBezTo>
                  <a:cubicBezTo>
                    <a:pt x="27" y="98"/>
                    <a:pt x="15" y="108"/>
                    <a:pt x="4" y="118"/>
                  </a:cubicBezTo>
                  <a:cubicBezTo>
                    <a:pt x="3" y="119"/>
                    <a:pt x="1" y="120"/>
                    <a:pt x="0" y="120"/>
                  </a:cubicBezTo>
                  <a:cubicBezTo>
                    <a:pt x="15" y="103"/>
                    <a:pt x="33" y="89"/>
                    <a:pt x="50" y="74"/>
                  </a:cubicBezTo>
                  <a:cubicBezTo>
                    <a:pt x="71" y="54"/>
                    <a:pt x="93" y="34"/>
                    <a:pt x="115" y="15"/>
                  </a:cubicBezTo>
                  <a:cubicBezTo>
                    <a:pt x="122" y="9"/>
                    <a:pt x="129" y="4"/>
                    <a:pt x="137" y="1"/>
                  </a:cubicBezTo>
                  <a:cubicBezTo>
                    <a:pt x="140" y="1"/>
                    <a:pt x="142" y="0"/>
                    <a:pt x="144" y="2"/>
                  </a:cubicBezTo>
                  <a:cubicBezTo>
                    <a:pt x="146" y="4"/>
                    <a:pt x="144" y="6"/>
                    <a:pt x="144" y="8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6" name="Freeform 188">
              <a:extLst>
                <a:ext uri="{FF2B5EF4-FFF2-40B4-BE49-F238E27FC236}">
                  <a16:creationId xmlns:a16="http://schemas.microsoft.com/office/drawing/2014/main" id="{BB874AF0-47CA-4B56-9738-73084DC24F03}"/>
                </a:ext>
              </a:extLst>
            </p:cNvPr>
            <p:cNvSpPr/>
            <p:nvPr userDrawn="1"/>
          </p:nvSpPr>
          <p:spPr bwMode="auto">
            <a:xfrm>
              <a:off x="2122754" y="1595833"/>
              <a:ext cx="125991" cy="160114"/>
            </a:xfrm>
            <a:custGeom>
              <a:avLst/>
              <a:gdLst>
                <a:gd name="T0" fmla="*/ 74 w 81"/>
                <a:gd name="T1" fmla="*/ 103 h 103"/>
                <a:gd name="T2" fmla="*/ 52 w 81"/>
                <a:gd name="T3" fmla="*/ 65 h 103"/>
                <a:gd name="T4" fmla="*/ 2 w 81"/>
                <a:gd name="T5" fmla="*/ 5 h 103"/>
                <a:gd name="T6" fmla="*/ 0 w 81"/>
                <a:gd name="T7" fmla="*/ 0 h 103"/>
                <a:gd name="T8" fmla="*/ 16 w 81"/>
                <a:gd name="T9" fmla="*/ 17 h 103"/>
                <a:gd name="T10" fmla="*/ 74 w 81"/>
                <a:gd name="T11" fmla="*/ 83 h 103"/>
                <a:gd name="T12" fmla="*/ 74 w 81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03">
                  <a:moveTo>
                    <a:pt x="74" y="103"/>
                  </a:moveTo>
                  <a:cubicBezTo>
                    <a:pt x="74" y="86"/>
                    <a:pt x="62" y="76"/>
                    <a:pt x="52" y="65"/>
                  </a:cubicBezTo>
                  <a:cubicBezTo>
                    <a:pt x="34" y="46"/>
                    <a:pt x="18" y="25"/>
                    <a:pt x="2" y="5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5" y="6"/>
                    <a:pt x="10" y="11"/>
                    <a:pt x="16" y="17"/>
                  </a:cubicBezTo>
                  <a:cubicBezTo>
                    <a:pt x="35" y="39"/>
                    <a:pt x="55" y="61"/>
                    <a:pt x="74" y="83"/>
                  </a:cubicBezTo>
                  <a:cubicBezTo>
                    <a:pt x="81" y="90"/>
                    <a:pt x="81" y="96"/>
                    <a:pt x="74" y="103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7" name="Freeform 189">
              <a:extLst>
                <a:ext uri="{FF2B5EF4-FFF2-40B4-BE49-F238E27FC236}">
                  <a16:creationId xmlns:a16="http://schemas.microsoft.com/office/drawing/2014/main" id="{99E44D74-1153-38BD-A288-F6772BF9B54C}"/>
                </a:ext>
              </a:extLst>
            </p:cNvPr>
            <p:cNvSpPr/>
            <p:nvPr userDrawn="1"/>
          </p:nvSpPr>
          <p:spPr bwMode="auto">
            <a:xfrm>
              <a:off x="2062384" y="1662766"/>
              <a:ext cx="97774" cy="106961"/>
            </a:xfrm>
            <a:custGeom>
              <a:avLst/>
              <a:gdLst>
                <a:gd name="T0" fmla="*/ 7 w 63"/>
                <a:gd name="T1" fmla="*/ 9 h 69"/>
                <a:gd name="T2" fmla="*/ 0 w 63"/>
                <a:gd name="T3" fmla="*/ 7 h 69"/>
                <a:gd name="T4" fmla="*/ 6 w 63"/>
                <a:gd name="T5" fmla="*/ 4 h 69"/>
                <a:gd name="T6" fmla="*/ 51 w 63"/>
                <a:gd name="T7" fmla="*/ 19 h 69"/>
                <a:gd name="T8" fmla="*/ 52 w 63"/>
                <a:gd name="T9" fmla="*/ 69 h 69"/>
                <a:gd name="T10" fmla="*/ 50 w 63"/>
                <a:gd name="T11" fmla="*/ 65 h 69"/>
                <a:gd name="T12" fmla="*/ 51 w 63"/>
                <a:gd name="T13" fmla="*/ 57 h 69"/>
                <a:gd name="T14" fmla="*/ 16 w 63"/>
                <a:gd name="T15" fmla="*/ 10 h 69"/>
                <a:gd name="T16" fmla="*/ 7 w 63"/>
                <a:gd name="T17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9">
                  <a:moveTo>
                    <a:pt x="7" y="9"/>
                  </a:moveTo>
                  <a:cubicBezTo>
                    <a:pt x="5" y="8"/>
                    <a:pt x="2" y="9"/>
                    <a:pt x="0" y="7"/>
                  </a:cubicBezTo>
                  <a:cubicBezTo>
                    <a:pt x="2" y="6"/>
                    <a:pt x="4" y="5"/>
                    <a:pt x="6" y="4"/>
                  </a:cubicBezTo>
                  <a:cubicBezTo>
                    <a:pt x="24" y="0"/>
                    <a:pt x="40" y="4"/>
                    <a:pt x="51" y="19"/>
                  </a:cubicBezTo>
                  <a:cubicBezTo>
                    <a:pt x="63" y="34"/>
                    <a:pt x="63" y="54"/>
                    <a:pt x="52" y="69"/>
                  </a:cubicBezTo>
                  <a:cubicBezTo>
                    <a:pt x="50" y="69"/>
                    <a:pt x="50" y="67"/>
                    <a:pt x="50" y="65"/>
                  </a:cubicBezTo>
                  <a:cubicBezTo>
                    <a:pt x="48" y="62"/>
                    <a:pt x="50" y="60"/>
                    <a:pt x="51" y="57"/>
                  </a:cubicBezTo>
                  <a:cubicBezTo>
                    <a:pt x="60" y="29"/>
                    <a:pt x="37" y="7"/>
                    <a:pt x="16" y="10"/>
                  </a:cubicBezTo>
                  <a:cubicBezTo>
                    <a:pt x="13" y="11"/>
                    <a:pt x="10" y="11"/>
                    <a:pt x="7" y="9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8" name="Freeform 190">
              <a:extLst>
                <a:ext uri="{FF2B5EF4-FFF2-40B4-BE49-F238E27FC236}">
                  <a16:creationId xmlns:a16="http://schemas.microsoft.com/office/drawing/2014/main" id="{6E6DF9F9-9CDB-B798-5643-E8952EBDD843}"/>
                </a:ext>
              </a:extLst>
            </p:cNvPr>
            <p:cNvSpPr/>
            <p:nvPr userDrawn="1"/>
          </p:nvSpPr>
          <p:spPr bwMode="auto">
            <a:xfrm>
              <a:off x="1849774" y="1181113"/>
              <a:ext cx="302510" cy="316946"/>
            </a:xfrm>
            <a:custGeom>
              <a:avLst/>
              <a:gdLst>
                <a:gd name="T0" fmla="*/ 192 w 195"/>
                <a:gd name="T1" fmla="*/ 133 h 204"/>
                <a:gd name="T2" fmla="*/ 119 w 195"/>
                <a:gd name="T3" fmla="*/ 200 h 204"/>
                <a:gd name="T4" fmla="*/ 110 w 195"/>
                <a:gd name="T5" fmla="*/ 198 h 204"/>
                <a:gd name="T6" fmla="*/ 36 w 195"/>
                <a:gd name="T7" fmla="*/ 115 h 204"/>
                <a:gd name="T8" fmla="*/ 7 w 195"/>
                <a:gd name="T9" fmla="*/ 83 h 204"/>
                <a:gd name="T10" fmla="*/ 2 w 195"/>
                <a:gd name="T11" fmla="*/ 68 h 204"/>
                <a:gd name="T12" fmla="*/ 18 w 195"/>
                <a:gd name="T13" fmla="*/ 49 h 204"/>
                <a:gd name="T14" fmla="*/ 66 w 195"/>
                <a:gd name="T15" fmla="*/ 10 h 204"/>
                <a:gd name="T16" fmla="*/ 98 w 195"/>
                <a:gd name="T17" fmla="*/ 12 h 204"/>
                <a:gd name="T18" fmla="*/ 171 w 195"/>
                <a:gd name="T19" fmla="*/ 93 h 204"/>
                <a:gd name="T20" fmla="*/ 189 w 195"/>
                <a:gd name="T21" fmla="*/ 115 h 204"/>
                <a:gd name="T22" fmla="*/ 192 w 195"/>
                <a:gd name="T23" fmla="*/ 13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204">
                  <a:moveTo>
                    <a:pt x="192" y="133"/>
                  </a:moveTo>
                  <a:cubicBezTo>
                    <a:pt x="167" y="155"/>
                    <a:pt x="143" y="177"/>
                    <a:pt x="119" y="200"/>
                  </a:cubicBezTo>
                  <a:cubicBezTo>
                    <a:pt x="114" y="204"/>
                    <a:pt x="113" y="201"/>
                    <a:pt x="110" y="198"/>
                  </a:cubicBezTo>
                  <a:cubicBezTo>
                    <a:pt x="85" y="170"/>
                    <a:pt x="60" y="142"/>
                    <a:pt x="36" y="115"/>
                  </a:cubicBezTo>
                  <a:cubicBezTo>
                    <a:pt x="26" y="104"/>
                    <a:pt x="17" y="94"/>
                    <a:pt x="7" y="83"/>
                  </a:cubicBezTo>
                  <a:cubicBezTo>
                    <a:pt x="4" y="79"/>
                    <a:pt x="0" y="74"/>
                    <a:pt x="2" y="68"/>
                  </a:cubicBezTo>
                  <a:cubicBezTo>
                    <a:pt x="5" y="59"/>
                    <a:pt x="12" y="54"/>
                    <a:pt x="18" y="49"/>
                  </a:cubicBezTo>
                  <a:cubicBezTo>
                    <a:pt x="34" y="36"/>
                    <a:pt x="50" y="22"/>
                    <a:pt x="66" y="10"/>
                  </a:cubicBezTo>
                  <a:cubicBezTo>
                    <a:pt x="78" y="0"/>
                    <a:pt x="87" y="1"/>
                    <a:pt x="98" y="12"/>
                  </a:cubicBezTo>
                  <a:cubicBezTo>
                    <a:pt x="123" y="39"/>
                    <a:pt x="146" y="67"/>
                    <a:pt x="171" y="93"/>
                  </a:cubicBezTo>
                  <a:cubicBezTo>
                    <a:pt x="177" y="100"/>
                    <a:pt x="183" y="108"/>
                    <a:pt x="189" y="115"/>
                  </a:cubicBezTo>
                  <a:cubicBezTo>
                    <a:pt x="194" y="121"/>
                    <a:pt x="195" y="127"/>
                    <a:pt x="192" y="133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9" name="Freeform 191">
              <a:extLst>
                <a:ext uri="{FF2B5EF4-FFF2-40B4-BE49-F238E27FC236}">
                  <a16:creationId xmlns:a16="http://schemas.microsoft.com/office/drawing/2014/main" id="{809E7050-DCB7-9567-1228-F11FF84E7F8B}"/>
                </a:ext>
              </a:extLst>
            </p:cNvPr>
            <p:cNvSpPr/>
            <p:nvPr userDrawn="1"/>
          </p:nvSpPr>
          <p:spPr bwMode="auto">
            <a:xfrm>
              <a:off x="1798590" y="1120086"/>
              <a:ext cx="147646" cy="145021"/>
            </a:xfrm>
            <a:custGeom>
              <a:avLst/>
              <a:gdLst>
                <a:gd name="T0" fmla="*/ 16 w 95"/>
                <a:gd name="T1" fmla="*/ 82 h 93"/>
                <a:gd name="T2" fmla="*/ 9 w 95"/>
                <a:gd name="T3" fmla="*/ 72 h 93"/>
                <a:gd name="T4" fmla="*/ 9 w 95"/>
                <a:gd name="T5" fmla="*/ 44 h 93"/>
                <a:gd name="T6" fmla="*/ 56 w 95"/>
                <a:gd name="T7" fmla="*/ 2 h 93"/>
                <a:gd name="T8" fmla="*/ 73 w 95"/>
                <a:gd name="T9" fmla="*/ 7 h 93"/>
                <a:gd name="T10" fmla="*/ 85 w 95"/>
                <a:gd name="T11" fmla="*/ 18 h 93"/>
                <a:gd name="T12" fmla="*/ 93 w 95"/>
                <a:gd name="T13" fmla="*/ 41 h 93"/>
                <a:gd name="T14" fmla="*/ 44 w 95"/>
                <a:gd name="T15" fmla="*/ 85 h 93"/>
                <a:gd name="T16" fmla="*/ 16 w 95"/>
                <a:gd name="T17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93">
                  <a:moveTo>
                    <a:pt x="16" y="82"/>
                  </a:moveTo>
                  <a:cubicBezTo>
                    <a:pt x="15" y="77"/>
                    <a:pt x="11" y="75"/>
                    <a:pt x="9" y="72"/>
                  </a:cubicBezTo>
                  <a:cubicBezTo>
                    <a:pt x="0" y="62"/>
                    <a:pt x="0" y="53"/>
                    <a:pt x="9" y="44"/>
                  </a:cubicBezTo>
                  <a:cubicBezTo>
                    <a:pt x="24" y="29"/>
                    <a:pt x="40" y="16"/>
                    <a:pt x="56" y="2"/>
                  </a:cubicBezTo>
                  <a:cubicBezTo>
                    <a:pt x="63" y="0"/>
                    <a:pt x="68" y="2"/>
                    <a:pt x="73" y="7"/>
                  </a:cubicBezTo>
                  <a:cubicBezTo>
                    <a:pt x="77" y="11"/>
                    <a:pt x="81" y="15"/>
                    <a:pt x="85" y="18"/>
                  </a:cubicBezTo>
                  <a:cubicBezTo>
                    <a:pt x="92" y="25"/>
                    <a:pt x="95" y="32"/>
                    <a:pt x="93" y="41"/>
                  </a:cubicBezTo>
                  <a:cubicBezTo>
                    <a:pt x="77" y="56"/>
                    <a:pt x="61" y="71"/>
                    <a:pt x="44" y="85"/>
                  </a:cubicBezTo>
                  <a:cubicBezTo>
                    <a:pt x="35" y="93"/>
                    <a:pt x="25" y="91"/>
                    <a:pt x="16" y="82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0" name="Freeform 192">
              <a:extLst>
                <a:ext uri="{FF2B5EF4-FFF2-40B4-BE49-F238E27FC236}">
                  <a16:creationId xmlns:a16="http://schemas.microsoft.com/office/drawing/2014/main" id="{FC30B61C-5B7A-6EF7-5555-E7A01770F0F7}"/>
                </a:ext>
              </a:extLst>
            </p:cNvPr>
            <p:cNvSpPr/>
            <p:nvPr userDrawn="1"/>
          </p:nvSpPr>
          <p:spPr bwMode="auto">
            <a:xfrm>
              <a:off x="1853055" y="1166677"/>
              <a:ext cx="314977" cy="221140"/>
            </a:xfrm>
            <a:custGeom>
              <a:avLst/>
              <a:gdLst>
                <a:gd name="T0" fmla="*/ 190 w 203"/>
                <a:gd name="T1" fmla="*/ 142 h 142"/>
                <a:gd name="T2" fmla="*/ 181 w 203"/>
                <a:gd name="T3" fmla="*/ 119 h 142"/>
                <a:gd name="T4" fmla="*/ 92 w 203"/>
                <a:gd name="T5" fmla="*/ 19 h 142"/>
                <a:gd name="T6" fmla="*/ 67 w 203"/>
                <a:gd name="T7" fmla="*/ 18 h 142"/>
                <a:gd name="T8" fmla="*/ 9 w 203"/>
                <a:gd name="T9" fmla="*/ 66 h 142"/>
                <a:gd name="T10" fmla="*/ 0 w 203"/>
                <a:gd name="T11" fmla="*/ 77 h 142"/>
                <a:gd name="T12" fmla="*/ 6 w 203"/>
                <a:gd name="T13" fmla="*/ 65 h 142"/>
                <a:gd name="T14" fmla="*/ 69 w 203"/>
                <a:gd name="T15" fmla="*/ 9 h 142"/>
                <a:gd name="T16" fmla="*/ 96 w 203"/>
                <a:gd name="T17" fmla="*/ 10 h 142"/>
                <a:gd name="T18" fmla="*/ 199 w 203"/>
                <a:gd name="T19" fmla="*/ 125 h 142"/>
                <a:gd name="T20" fmla="*/ 198 w 203"/>
                <a:gd name="T21" fmla="*/ 135 h 142"/>
                <a:gd name="T22" fmla="*/ 190 w 203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142">
                  <a:moveTo>
                    <a:pt x="190" y="142"/>
                  </a:moveTo>
                  <a:cubicBezTo>
                    <a:pt x="192" y="133"/>
                    <a:pt x="187" y="126"/>
                    <a:pt x="181" y="119"/>
                  </a:cubicBezTo>
                  <a:cubicBezTo>
                    <a:pt x="151" y="86"/>
                    <a:pt x="121" y="52"/>
                    <a:pt x="92" y="19"/>
                  </a:cubicBezTo>
                  <a:cubicBezTo>
                    <a:pt x="85" y="12"/>
                    <a:pt x="75" y="12"/>
                    <a:pt x="67" y="18"/>
                  </a:cubicBezTo>
                  <a:cubicBezTo>
                    <a:pt x="47" y="34"/>
                    <a:pt x="28" y="50"/>
                    <a:pt x="9" y="66"/>
                  </a:cubicBezTo>
                  <a:cubicBezTo>
                    <a:pt x="5" y="69"/>
                    <a:pt x="3" y="73"/>
                    <a:pt x="0" y="77"/>
                  </a:cubicBezTo>
                  <a:cubicBezTo>
                    <a:pt x="0" y="72"/>
                    <a:pt x="3" y="68"/>
                    <a:pt x="6" y="65"/>
                  </a:cubicBezTo>
                  <a:cubicBezTo>
                    <a:pt x="27" y="46"/>
                    <a:pt x="48" y="27"/>
                    <a:pt x="69" y="9"/>
                  </a:cubicBezTo>
                  <a:cubicBezTo>
                    <a:pt x="78" y="0"/>
                    <a:pt x="88" y="1"/>
                    <a:pt x="96" y="10"/>
                  </a:cubicBezTo>
                  <a:cubicBezTo>
                    <a:pt x="130" y="49"/>
                    <a:pt x="164" y="87"/>
                    <a:pt x="199" y="125"/>
                  </a:cubicBezTo>
                  <a:cubicBezTo>
                    <a:pt x="203" y="129"/>
                    <a:pt x="203" y="132"/>
                    <a:pt x="198" y="135"/>
                  </a:cubicBezTo>
                  <a:cubicBezTo>
                    <a:pt x="195" y="137"/>
                    <a:pt x="193" y="140"/>
                    <a:pt x="190" y="142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1" name="Freeform 193">
              <a:extLst>
                <a:ext uri="{FF2B5EF4-FFF2-40B4-BE49-F238E27FC236}">
                  <a16:creationId xmlns:a16="http://schemas.microsoft.com/office/drawing/2014/main" id="{9F1013C8-341A-7CFC-1549-F56BFD684AEA}"/>
                </a:ext>
              </a:extLst>
            </p:cNvPr>
            <p:cNvSpPr/>
            <p:nvPr userDrawn="1"/>
          </p:nvSpPr>
          <p:spPr bwMode="auto">
            <a:xfrm>
              <a:off x="2021699" y="1368787"/>
              <a:ext cx="190955" cy="167988"/>
            </a:xfrm>
            <a:custGeom>
              <a:avLst/>
              <a:gdLst>
                <a:gd name="T0" fmla="*/ 121 w 123"/>
                <a:gd name="T1" fmla="*/ 9 h 108"/>
                <a:gd name="T2" fmla="*/ 69 w 123"/>
                <a:gd name="T3" fmla="*/ 57 h 108"/>
                <a:gd name="T4" fmla="*/ 18 w 123"/>
                <a:gd name="T5" fmla="*/ 103 h 108"/>
                <a:gd name="T6" fmla="*/ 3 w 123"/>
                <a:gd name="T7" fmla="*/ 105 h 108"/>
                <a:gd name="T8" fmla="*/ 8 w 123"/>
                <a:gd name="T9" fmla="*/ 88 h 108"/>
                <a:gd name="T10" fmla="*/ 103 w 123"/>
                <a:gd name="T11" fmla="*/ 6 h 108"/>
                <a:gd name="T12" fmla="*/ 113 w 123"/>
                <a:gd name="T13" fmla="*/ 0 h 108"/>
                <a:gd name="T14" fmla="*/ 123 w 123"/>
                <a:gd name="T15" fmla="*/ 5 h 108"/>
                <a:gd name="T16" fmla="*/ 121 w 123"/>
                <a:gd name="T17" fmla="*/ 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08">
                  <a:moveTo>
                    <a:pt x="121" y="9"/>
                  </a:moveTo>
                  <a:cubicBezTo>
                    <a:pt x="106" y="27"/>
                    <a:pt x="87" y="41"/>
                    <a:pt x="69" y="57"/>
                  </a:cubicBezTo>
                  <a:cubicBezTo>
                    <a:pt x="53" y="73"/>
                    <a:pt x="35" y="88"/>
                    <a:pt x="18" y="103"/>
                  </a:cubicBezTo>
                  <a:cubicBezTo>
                    <a:pt x="13" y="107"/>
                    <a:pt x="8" y="108"/>
                    <a:pt x="3" y="105"/>
                  </a:cubicBezTo>
                  <a:cubicBezTo>
                    <a:pt x="0" y="98"/>
                    <a:pt x="3" y="93"/>
                    <a:pt x="8" y="88"/>
                  </a:cubicBezTo>
                  <a:cubicBezTo>
                    <a:pt x="40" y="61"/>
                    <a:pt x="71" y="33"/>
                    <a:pt x="103" y="6"/>
                  </a:cubicBezTo>
                  <a:cubicBezTo>
                    <a:pt x="106" y="3"/>
                    <a:pt x="109" y="0"/>
                    <a:pt x="113" y="0"/>
                  </a:cubicBezTo>
                  <a:cubicBezTo>
                    <a:pt x="117" y="0"/>
                    <a:pt x="121" y="0"/>
                    <a:pt x="123" y="5"/>
                  </a:cubicBezTo>
                  <a:cubicBezTo>
                    <a:pt x="122" y="6"/>
                    <a:pt x="122" y="7"/>
                    <a:pt x="121" y="9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2" name="Freeform 194">
              <a:extLst>
                <a:ext uri="{FF2B5EF4-FFF2-40B4-BE49-F238E27FC236}">
                  <a16:creationId xmlns:a16="http://schemas.microsoft.com/office/drawing/2014/main" id="{99AC40DC-A4D8-DB74-0A7A-750071A8546C}"/>
                </a:ext>
              </a:extLst>
            </p:cNvPr>
            <p:cNvSpPr/>
            <p:nvPr userDrawn="1"/>
          </p:nvSpPr>
          <p:spPr bwMode="auto">
            <a:xfrm>
              <a:off x="2019074" y="1358288"/>
              <a:ext cx="193580" cy="173894"/>
            </a:xfrm>
            <a:custGeom>
              <a:avLst/>
              <a:gdLst>
                <a:gd name="T0" fmla="*/ 125 w 125"/>
                <a:gd name="T1" fmla="*/ 12 h 112"/>
                <a:gd name="T2" fmla="*/ 107 w 125"/>
                <a:gd name="T3" fmla="*/ 13 h 112"/>
                <a:gd name="T4" fmla="*/ 40 w 125"/>
                <a:gd name="T5" fmla="*/ 72 h 112"/>
                <a:gd name="T6" fmla="*/ 15 w 125"/>
                <a:gd name="T7" fmla="*/ 94 h 112"/>
                <a:gd name="T8" fmla="*/ 5 w 125"/>
                <a:gd name="T9" fmla="*/ 112 h 112"/>
                <a:gd name="T10" fmla="*/ 10 w 125"/>
                <a:gd name="T11" fmla="*/ 92 h 112"/>
                <a:gd name="T12" fmla="*/ 47 w 125"/>
                <a:gd name="T13" fmla="*/ 59 h 112"/>
                <a:gd name="T14" fmla="*/ 99 w 125"/>
                <a:gd name="T15" fmla="*/ 12 h 112"/>
                <a:gd name="T16" fmla="*/ 113 w 125"/>
                <a:gd name="T17" fmla="*/ 2 h 112"/>
                <a:gd name="T18" fmla="*/ 125 w 125"/>
                <a:gd name="T19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2">
                  <a:moveTo>
                    <a:pt x="125" y="12"/>
                  </a:moveTo>
                  <a:cubicBezTo>
                    <a:pt x="118" y="6"/>
                    <a:pt x="113" y="8"/>
                    <a:pt x="107" y="13"/>
                  </a:cubicBezTo>
                  <a:cubicBezTo>
                    <a:pt x="85" y="33"/>
                    <a:pt x="62" y="53"/>
                    <a:pt x="40" y="72"/>
                  </a:cubicBezTo>
                  <a:cubicBezTo>
                    <a:pt x="32" y="80"/>
                    <a:pt x="24" y="87"/>
                    <a:pt x="15" y="94"/>
                  </a:cubicBezTo>
                  <a:cubicBezTo>
                    <a:pt x="9" y="99"/>
                    <a:pt x="4" y="104"/>
                    <a:pt x="5" y="112"/>
                  </a:cubicBezTo>
                  <a:cubicBezTo>
                    <a:pt x="0" y="105"/>
                    <a:pt x="2" y="99"/>
                    <a:pt x="10" y="92"/>
                  </a:cubicBezTo>
                  <a:cubicBezTo>
                    <a:pt x="22" y="81"/>
                    <a:pt x="35" y="70"/>
                    <a:pt x="47" y="59"/>
                  </a:cubicBezTo>
                  <a:cubicBezTo>
                    <a:pt x="64" y="43"/>
                    <a:pt x="82" y="28"/>
                    <a:pt x="99" y="12"/>
                  </a:cubicBezTo>
                  <a:cubicBezTo>
                    <a:pt x="103" y="8"/>
                    <a:pt x="108" y="4"/>
                    <a:pt x="113" y="2"/>
                  </a:cubicBezTo>
                  <a:cubicBezTo>
                    <a:pt x="121" y="0"/>
                    <a:pt x="125" y="3"/>
                    <a:pt x="125" y="12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3" name="Freeform 195">
              <a:extLst>
                <a:ext uri="{FF2B5EF4-FFF2-40B4-BE49-F238E27FC236}">
                  <a16:creationId xmlns:a16="http://schemas.microsoft.com/office/drawing/2014/main" id="{F1EA882C-9BC7-5ABF-1D73-2A1E1D4BF982}"/>
                </a:ext>
              </a:extLst>
            </p:cNvPr>
            <p:cNvSpPr/>
            <p:nvPr userDrawn="1"/>
          </p:nvSpPr>
          <p:spPr bwMode="auto">
            <a:xfrm>
              <a:off x="1885209" y="1115493"/>
              <a:ext cx="68245" cy="68245"/>
            </a:xfrm>
            <a:custGeom>
              <a:avLst/>
              <a:gdLst>
                <a:gd name="T0" fmla="*/ 37 w 44"/>
                <a:gd name="T1" fmla="*/ 44 h 44"/>
                <a:gd name="T2" fmla="*/ 20 w 44"/>
                <a:gd name="T3" fmla="*/ 15 h 44"/>
                <a:gd name="T4" fmla="*/ 0 w 44"/>
                <a:gd name="T5" fmla="*/ 5 h 44"/>
                <a:gd name="T6" fmla="*/ 8 w 44"/>
                <a:gd name="T7" fmla="*/ 0 h 44"/>
                <a:gd name="T8" fmla="*/ 40 w 44"/>
                <a:gd name="T9" fmla="*/ 28 h 44"/>
                <a:gd name="T10" fmla="*/ 37 w 44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37" y="44"/>
                  </a:moveTo>
                  <a:cubicBezTo>
                    <a:pt x="37" y="31"/>
                    <a:pt x="29" y="23"/>
                    <a:pt x="20" y="15"/>
                  </a:cubicBezTo>
                  <a:cubicBezTo>
                    <a:pt x="15" y="9"/>
                    <a:pt x="8" y="5"/>
                    <a:pt x="0" y="5"/>
                  </a:cubicBezTo>
                  <a:cubicBezTo>
                    <a:pt x="2" y="2"/>
                    <a:pt x="5" y="2"/>
                    <a:pt x="8" y="0"/>
                  </a:cubicBezTo>
                  <a:cubicBezTo>
                    <a:pt x="25" y="2"/>
                    <a:pt x="33" y="15"/>
                    <a:pt x="40" y="28"/>
                  </a:cubicBezTo>
                  <a:cubicBezTo>
                    <a:pt x="44" y="33"/>
                    <a:pt x="41" y="39"/>
                    <a:pt x="37" y="44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4" name="Freeform 204">
              <a:extLst>
                <a:ext uri="{FF2B5EF4-FFF2-40B4-BE49-F238E27FC236}">
                  <a16:creationId xmlns:a16="http://schemas.microsoft.com/office/drawing/2014/main" id="{D5964917-0A9C-A099-F247-12CBD848E183}"/>
                </a:ext>
              </a:extLst>
            </p:cNvPr>
            <p:cNvSpPr/>
            <p:nvPr userDrawn="1"/>
          </p:nvSpPr>
          <p:spPr bwMode="auto">
            <a:xfrm>
              <a:off x="2090600" y="1870783"/>
              <a:ext cx="246732" cy="422595"/>
            </a:xfrm>
            <a:custGeom>
              <a:avLst/>
              <a:gdLst>
                <a:gd name="T0" fmla="*/ 159 w 159"/>
                <a:gd name="T1" fmla="*/ 271 h 272"/>
                <a:gd name="T2" fmla="*/ 147 w 159"/>
                <a:gd name="T3" fmla="*/ 268 h 272"/>
                <a:gd name="T4" fmla="*/ 41 w 159"/>
                <a:gd name="T5" fmla="*/ 184 h 272"/>
                <a:gd name="T6" fmla="*/ 6 w 159"/>
                <a:gd name="T7" fmla="*/ 90 h 272"/>
                <a:gd name="T8" fmla="*/ 8 w 159"/>
                <a:gd name="T9" fmla="*/ 7 h 272"/>
                <a:gd name="T10" fmla="*/ 12 w 159"/>
                <a:gd name="T11" fmla="*/ 0 h 272"/>
                <a:gd name="T12" fmla="*/ 8 w 159"/>
                <a:gd name="T13" fmla="*/ 45 h 272"/>
                <a:gd name="T14" fmla="*/ 137 w 159"/>
                <a:gd name="T15" fmla="*/ 260 h 272"/>
                <a:gd name="T16" fmla="*/ 159 w 159"/>
                <a:gd name="T17" fmla="*/ 2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72">
                  <a:moveTo>
                    <a:pt x="159" y="271"/>
                  </a:moveTo>
                  <a:cubicBezTo>
                    <a:pt x="154" y="272"/>
                    <a:pt x="151" y="270"/>
                    <a:pt x="147" y="268"/>
                  </a:cubicBezTo>
                  <a:cubicBezTo>
                    <a:pt x="104" y="249"/>
                    <a:pt x="67" y="223"/>
                    <a:pt x="41" y="184"/>
                  </a:cubicBezTo>
                  <a:cubicBezTo>
                    <a:pt x="22" y="156"/>
                    <a:pt x="11" y="124"/>
                    <a:pt x="6" y="90"/>
                  </a:cubicBezTo>
                  <a:cubicBezTo>
                    <a:pt x="1" y="62"/>
                    <a:pt x="0" y="34"/>
                    <a:pt x="8" y="7"/>
                  </a:cubicBezTo>
                  <a:cubicBezTo>
                    <a:pt x="9" y="5"/>
                    <a:pt x="10" y="2"/>
                    <a:pt x="12" y="0"/>
                  </a:cubicBezTo>
                  <a:cubicBezTo>
                    <a:pt x="10" y="15"/>
                    <a:pt x="8" y="30"/>
                    <a:pt x="8" y="45"/>
                  </a:cubicBezTo>
                  <a:cubicBezTo>
                    <a:pt x="11" y="141"/>
                    <a:pt x="54" y="212"/>
                    <a:pt x="137" y="260"/>
                  </a:cubicBezTo>
                  <a:cubicBezTo>
                    <a:pt x="144" y="265"/>
                    <a:pt x="151" y="268"/>
                    <a:pt x="159" y="27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5" name="Freeform 215">
              <a:extLst>
                <a:ext uri="{FF2B5EF4-FFF2-40B4-BE49-F238E27FC236}">
                  <a16:creationId xmlns:a16="http://schemas.microsoft.com/office/drawing/2014/main" id="{97102CA9-83EF-198E-C042-4E87DCEE548F}"/>
                </a:ext>
              </a:extLst>
            </p:cNvPr>
            <p:cNvSpPr/>
            <p:nvPr userDrawn="1"/>
          </p:nvSpPr>
          <p:spPr bwMode="auto">
            <a:xfrm>
              <a:off x="1989545" y="1595834"/>
              <a:ext cx="64964" cy="89900"/>
            </a:xfrm>
            <a:custGeom>
              <a:avLst/>
              <a:gdLst>
                <a:gd name="T0" fmla="*/ 9 w 42"/>
                <a:gd name="T1" fmla="*/ 39 h 58"/>
                <a:gd name="T2" fmla="*/ 4 w 42"/>
                <a:gd name="T3" fmla="*/ 32 h 58"/>
                <a:gd name="T4" fmla="*/ 2 w 42"/>
                <a:gd name="T5" fmla="*/ 20 h 58"/>
                <a:gd name="T6" fmla="*/ 31 w 42"/>
                <a:gd name="T7" fmla="*/ 0 h 58"/>
                <a:gd name="T8" fmla="*/ 32 w 42"/>
                <a:gd name="T9" fmla="*/ 6 h 58"/>
                <a:gd name="T10" fmla="*/ 32 w 42"/>
                <a:gd name="T11" fmla="*/ 33 h 58"/>
                <a:gd name="T12" fmla="*/ 33 w 42"/>
                <a:gd name="T13" fmla="*/ 34 h 58"/>
                <a:gd name="T14" fmla="*/ 31 w 42"/>
                <a:gd name="T15" fmla="*/ 55 h 58"/>
                <a:gd name="T16" fmla="*/ 25 w 42"/>
                <a:gd name="T17" fmla="*/ 55 h 58"/>
                <a:gd name="T18" fmla="*/ 9 w 42"/>
                <a:gd name="T19" fmla="*/ 3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7">
                  <a:moveTo>
                    <a:pt x="9" y="39"/>
                  </a:moveTo>
                  <a:cubicBezTo>
                    <a:pt x="7" y="37"/>
                    <a:pt x="6" y="34"/>
                    <a:pt x="4" y="32"/>
                  </a:cubicBezTo>
                  <a:cubicBezTo>
                    <a:pt x="1" y="28"/>
                    <a:pt x="0" y="24"/>
                    <a:pt x="2" y="20"/>
                  </a:cubicBezTo>
                  <a:cubicBezTo>
                    <a:pt x="5" y="12"/>
                    <a:pt x="22" y="0"/>
                    <a:pt x="31" y="0"/>
                  </a:cubicBezTo>
                  <a:cubicBezTo>
                    <a:pt x="32" y="2"/>
                    <a:pt x="35" y="2"/>
                    <a:pt x="32" y="6"/>
                  </a:cubicBezTo>
                  <a:cubicBezTo>
                    <a:pt x="23" y="17"/>
                    <a:pt x="24" y="23"/>
                    <a:pt x="32" y="33"/>
                  </a:cubicBezTo>
                  <a:cubicBezTo>
                    <a:pt x="32" y="34"/>
                    <a:pt x="33" y="34"/>
                    <a:pt x="33" y="34"/>
                  </a:cubicBezTo>
                  <a:cubicBezTo>
                    <a:pt x="42" y="46"/>
                    <a:pt x="42" y="46"/>
                    <a:pt x="31" y="55"/>
                  </a:cubicBezTo>
                  <a:cubicBezTo>
                    <a:pt x="28" y="58"/>
                    <a:pt x="27" y="58"/>
                    <a:pt x="25" y="55"/>
                  </a:cubicBezTo>
                  <a:cubicBezTo>
                    <a:pt x="20" y="50"/>
                    <a:pt x="14" y="44"/>
                    <a:pt x="9" y="39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6" name="Freeform 216">
              <a:extLst>
                <a:ext uri="{FF2B5EF4-FFF2-40B4-BE49-F238E27FC236}">
                  <a16:creationId xmlns:a16="http://schemas.microsoft.com/office/drawing/2014/main" id="{222C2F1D-8A3F-1C2E-B268-16C2B7D04208}"/>
                </a:ext>
              </a:extLst>
            </p:cNvPr>
            <p:cNvSpPr/>
            <p:nvPr userDrawn="1"/>
          </p:nvSpPr>
          <p:spPr bwMode="auto">
            <a:xfrm>
              <a:off x="2604408" y="2108328"/>
              <a:ext cx="204735" cy="188330"/>
            </a:xfrm>
            <a:custGeom>
              <a:avLst/>
              <a:gdLst>
                <a:gd name="T0" fmla="*/ 130 w 132"/>
                <a:gd name="T1" fmla="*/ 31 h 121"/>
                <a:gd name="T2" fmla="*/ 57 w 132"/>
                <a:gd name="T3" fmla="*/ 99 h 121"/>
                <a:gd name="T4" fmla="*/ 47 w 132"/>
                <a:gd name="T5" fmla="*/ 109 h 121"/>
                <a:gd name="T6" fmla="*/ 24 w 132"/>
                <a:gd name="T7" fmla="*/ 119 h 121"/>
                <a:gd name="T8" fmla="*/ 0 w 132"/>
                <a:gd name="T9" fmla="*/ 97 h 121"/>
                <a:gd name="T10" fmla="*/ 27 w 132"/>
                <a:gd name="T11" fmla="*/ 70 h 121"/>
                <a:gd name="T12" fmla="*/ 96 w 132"/>
                <a:gd name="T13" fmla="*/ 10 h 121"/>
                <a:gd name="T14" fmla="*/ 117 w 132"/>
                <a:gd name="T15" fmla="*/ 4 h 121"/>
                <a:gd name="T16" fmla="*/ 132 w 132"/>
                <a:gd name="T17" fmla="*/ 24 h 121"/>
                <a:gd name="T18" fmla="*/ 132 w 132"/>
                <a:gd name="T19" fmla="*/ 27 h 121"/>
                <a:gd name="T20" fmla="*/ 130 w 132"/>
                <a:gd name="T21" fmla="*/ 3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20">
                  <a:moveTo>
                    <a:pt x="130" y="31"/>
                  </a:moveTo>
                  <a:cubicBezTo>
                    <a:pt x="108" y="56"/>
                    <a:pt x="81" y="76"/>
                    <a:pt x="57" y="99"/>
                  </a:cubicBezTo>
                  <a:cubicBezTo>
                    <a:pt x="54" y="102"/>
                    <a:pt x="50" y="105"/>
                    <a:pt x="47" y="109"/>
                  </a:cubicBezTo>
                  <a:cubicBezTo>
                    <a:pt x="40" y="114"/>
                    <a:pt x="32" y="118"/>
                    <a:pt x="24" y="119"/>
                  </a:cubicBezTo>
                  <a:cubicBezTo>
                    <a:pt x="10" y="121"/>
                    <a:pt x="0" y="112"/>
                    <a:pt x="0" y="97"/>
                  </a:cubicBezTo>
                  <a:cubicBezTo>
                    <a:pt x="6" y="85"/>
                    <a:pt x="18" y="78"/>
                    <a:pt x="27" y="70"/>
                  </a:cubicBezTo>
                  <a:cubicBezTo>
                    <a:pt x="50" y="50"/>
                    <a:pt x="73" y="29"/>
                    <a:pt x="96" y="10"/>
                  </a:cubicBezTo>
                  <a:cubicBezTo>
                    <a:pt x="103" y="4"/>
                    <a:pt x="109" y="0"/>
                    <a:pt x="117" y="4"/>
                  </a:cubicBezTo>
                  <a:cubicBezTo>
                    <a:pt x="126" y="8"/>
                    <a:pt x="131" y="15"/>
                    <a:pt x="132" y="24"/>
                  </a:cubicBezTo>
                  <a:cubicBezTo>
                    <a:pt x="132" y="25"/>
                    <a:pt x="132" y="26"/>
                    <a:pt x="132" y="27"/>
                  </a:cubicBezTo>
                  <a:cubicBezTo>
                    <a:pt x="131" y="28"/>
                    <a:pt x="131" y="30"/>
                    <a:pt x="130" y="3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7" name="Freeform 217">
              <a:extLst>
                <a:ext uri="{FF2B5EF4-FFF2-40B4-BE49-F238E27FC236}">
                  <a16:creationId xmlns:a16="http://schemas.microsoft.com/office/drawing/2014/main" id="{6F8A38AD-0636-7A55-51F9-00CADC4A1F93}"/>
                </a:ext>
              </a:extLst>
            </p:cNvPr>
            <p:cNvSpPr/>
            <p:nvPr userDrawn="1"/>
          </p:nvSpPr>
          <p:spPr bwMode="auto">
            <a:xfrm>
              <a:off x="2604408" y="2094548"/>
              <a:ext cx="213922" cy="164707"/>
            </a:xfrm>
            <a:custGeom>
              <a:avLst/>
              <a:gdLst>
                <a:gd name="T0" fmla="*/ 132 w 138"/>
                <a:gd name="T1" fmla="*/ 36 h 106"/>
                <a:gd name="T2" fmla="*/ 123 w 138"/>
                <a:gd name="T3" fmla="*/ 18 h 106"/>
                <a:gd name="T4" fmla="*/ 100 w 138"/>
                <a:gd name="T5" fmla="*/ 17 h 106"/>
                <a:gd name="T6" fmla="*/ 16 w 138"/>
                <a:gd name="T7" fmla="*/ 90 h 106"/>
                <a:gd name="T8" fmla="*/ 0 w 138"/>
                <a:gd name="T9" fmla="*/ 106 h 106"/>
                <a:gd name="T10" fmla="*/ 11 w 138"/>
                <a:gd name="T11" fmla="*/ 83 h 106"/>
                <a:gd name="T12" fmla="*/ 91 w 138"/>
                <a:gd name="T13" fmla="*/ 11 h 106"/>
                <a:gd name="T14" fmla="*/ 104 w 138"/>
                <a:gd name="T15" fmla="*/ 4 h 106"/>
                <a:gd name="T16" fmla="*/ 130 w 138"/>
                <a:gd name="T17" fmla="*/ 9 h 106"/>
                <a:gd name="T18" fmla="*/ 132 w 138"/>
                <a:gd name="T19" fmla="*/ 3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05">
                  <a:moveTo>
                    <a:pt x="132" y="36"/>
                  </a:moveTo>
                  <a:cubicBezTo>
                    <a:pt x="130" y="29"/>
                    <a:pt x="128" y="23"/>
                    <a:pt x="123" y="18"/>
                  </a:cubicBezTo>
                  <a:cubicBezTo>
                    <a:pt x="115" y="12"/>
                    <a:pt x="107" y="11"/>
                    <a:pt x="100" y="17"/>
                  </a:cubicBezTo>
                  <a:cubicBezTo>
                    <a:pt x="72" y="42"/>
                    <a:pt x="44" y="66"/>
                    <a:pt x="16" y="90"/>
                  </a:cubicBezTo>
                  <a:cubicBezTo>
                    <a:pt x="10" y="95"/>
                    <a:pt x="5" y="101"/>
                    <a:pt x="0" y="106"/>
                  </a:cubicBezTo>
                  <a:cubicBezTo>
                    <a:pt x="1" y="97"/>
                    <a:pt x="5" y="89"/>
                    <a:pt x="11" y="83"/>
                  </a:cubicBezTo>
                  <a:cubicBezTo>
                    <a:pt x="37" y="59"/>
                    <a:pt x="64" y="35"/>
                    <a:pt x="91" y="11"/>
                  </a:cubicBezTo>
                  <a:cubicBezTo>
                    <a:pt x="94" y="8"/>
                    <a:pt x="99" y="6"/>
                    <a:pt x="104" y="4"/>
                  </a:cubicBezTo>
                  <a:cubicBezTo>
                    <a:pt x="113" y="1"/>
                    <a:pt x="123" y="0"/>
                    <a:pt x="130" y="9"/>
                  </a:cubicBezTo>
                  <a:cubicBezTo>
                    <a:pt x="138" y="17"/>
                    <a:pt x="136" y="26"/>
                    <a:pt x="132" y="36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8" name="Freeform 218">
              <a:extLst>
                <a:ext uri="{FF2B5EF4-FFF2-40B4-BE49-F238E27FC236}">
                  <a16:creationId xmlns:a16="http://schemas.microsoft.com/office/drawing/2014/main" id="{E52232B1-7494-2661-D888-EBF03E51A2E1}"/>
                </a:ext>
              </a:extLst>
            </p:cNvPr>
            <p:cNvSpPr/>
            <p:nvPr userDrawn="1"/>
          </p:nvSpPr>
          <p:spPr bwMode="auto">
            <a:xfrm>
              <a:off x="2689714" y="2186417"/>
              <a:ext cx="136490" cy="124022"/>
            </a:xfrm>
            <a:custGeom>
              <a:avLst/>
              <a:gdLst>
                <a:gd name="T0" fmla="*/ 85 w 88"/>
                <a:gd name="T1" fmla="*/ 21 h 80"/>
                <a:gd name="T2" fmla="*/ 71 w 88"/>
                <a:gd name="T3" fmla="*/ 38 h 80"/>
                <a:gd name="T4" fmla="*/ 35 w 88"/>
                <a:gd name="T5" fmla="*/ 68 h 80"/>
                <a:gd name="T6" fmla="*/ 17 w 88"/>
                <a:gd name="T7" fmla="*/ 78 h 80"/>
                <a:gd name="T8" fmla="*/ 4 w 88"/>
                <a:gd name="T9" fmla="*/ 76 h 80"/>
                <a:gd name="T10" fmla="*/ 3 w 88"/>
                <a:gd name="T11" fmla="*/ 63 h 80"/>
                <a:gd name="T12" fmla="*/ 16 w 88"/>
                <a:gd name="T13" fmla="*/ 44 h 80"/>
                <a:gd name="T14" fmla="*/ 68 w 88"/>
                <a:gd name="T15" fmla="*/ 1 h 80"/>
                <a:gd name="T16" fmla="*/ 69 w 88"/>
                <a:gd name="T17" fmla="*/ 1 h 80"/>
                <a:gd name="T18" fmla="*/ 82 w 88"/>
                <a:gd name="T19" fmla="*/ 4 h 80"/>
                <a:gd name="T20" fmla="*/ 85 w 88"/>
                <a:gd name="T21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0">
                  <a:moveTo>
                    <a:pt x="85" y="21"/>
                  </a:moveTo>
                  <a:cubicBezTo>
                    <a:pt x="82" y="28"/>
                    <a:pt x="75" y="32"/>
                    <a:pt x="71" y="38"/>
                  </a:cubicBezTo>
                  <a:cubicBezTo>
                    <a:pt x="59" y="48"/>
                    <a:pt x="47" y="58"/>
                    <a:pt x="35" y="68"/>
                  </a:cubicBezTo>
                  <a:cubicBezTo>
                    <a:pt x="30" y="73"/>
                    <a:pt x="24" y="76"/>
                    <a:pt x="17" y="78"/>
                  </a:cubicBezTo>
                  <a:cubicBezTo>
                    <a:pt x="12" y="79"/>
                    <a:pt x="7" y="80"/>
                    <a:pt x="4" y="76"/>
                  </a:cubicBezTo>
                  <a:cubicBezTo>
                    <a:pt x="0" y="72"/>
                    <a:pt x="2" y="67"/>
                    <a:pt x="3" y="63"/>
                  </a:cubicBezTo>
                  <a:cubicBezTo>
                    <a:pt x="6" y="56"/>
                    <a:pt x="10" y="49"/>
                    <a:pt x="16" y="44"/>
                  </a:cubicBezTo>
                  <a:cubicBezTo>
                    <a:pt x="33" y="29"/>
                    <a:pt x="48" y="12"/>
                    <a:pt x="68" y="1"/>
                  </a:cubicBezTo>
                  <a:cubicBezTo>
                    <a:pt x="68" y="1"/>
                    <a:pt x="69" y="1"/>
                    <a:pt x="69" y="1"/>
                  </a:cubicBezTo>
                  <a:cubicBezTo>
                    <a:pt x="74" y="1"/>
                    <a:pt x="78" y="0"/>
                    <a:pt x="82" y="4"/>
                  </a:cubicBezTo>
                  <a:cubicBezTo>
                    <a:pt x="88" y="9"/>
                    <a:pt x="86" y="15"/>
                    <a:pt x="85" y="2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9" name="Freeform 222">
              <a:extLst>
                <a:ext uri="{FF2B5EF4-FFF2-40B4-BE49-F238E27FC236}">
                  <a16:creationId xmlns:a16="http://schemas.microsoft.com/office/drawing/2014/main" id="{61B48560-CBCE-C114-3E13-D3E9ABBE0243}"/>
                </a:ext>
              </a:extLst>
            </p:cNvPr>
            <p:cNvSpPr/>
            <p:nvPr userDrawn="1"/>
          </p:nvSpPr>
          <p:spPr bwMode="auto">
            <a:xfrm>
              <a:off x="2525007" y="1683109"/>
              <a:ext cx="66933" cy="118117"/>
            </a:xfrm>
            <a:custGeom>
              <a:avLst/>
              <a:gdLst>
                <a:gd name="T0" fmla="*/ 6 w 43"/>
                <a:gd name="T1" fmla="*/ 75 h 76"/>
                <a:gd name="T2" fmla="*/ 28 w 43"/>
                <a:gd name="T3" fmla="*/ 51 h 76"/>
                <a:gd name="T4" fmla="*/ 28 w 43"/>
                <a:gd name="T5" fmla="*/ 40 h 76"/>
                <a:gd name="T6" fmla="*/ 8 w 43"/>
                <a:gd name="T7" fmla="*/ 18 h 76"/>
                <a:gd name="T8" fmla="*/ 3 w 43"/>
                <a:gd name="T9" fmla="*/ 0 h 76"/>
                <a:gd name="T10" fmla="*/ 38 w 43"/>
                <a:gd name="T11" fmla="*/ 38 h 76"/>
                <a:gd name="T12" fmla="*/ 37 w 43"/>
                <a:gd name="T13" fmla="*/ 56 h 76"/>
                <a:gd name="T14" fmla="*/ 19 w 43"/>
                <a:gd name="T15" fmla="*/ 72 h 76"/>
                <a:gd name="T16" fmla="*/ 6 w 43"/>
                <a:gd name="T17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6">
                  <a:moveTo>
                    <a:pt x="6" y="75"/>
                  </a:moveTo>
                  <a:cubicBezTo>
                    <a:pt x="13" y="67"/>
                    <a:pt x="22" y="60"/>
                    <a:pt x="28" y="51"/>
                  </a:cubicBezTo>
                  <a:cubicBezTo>
                    <a:pt x="31" y="47"/>
                    <a:pt x="31" y="44"/>
                    <a:pt x="28" y="40"/>
                  </a:cubicBezTo>
                  <a:cubicBezTo>
                    <a:pt x="22" y="32"/>
                    <a:pt x="15" y="25"/>
                    <a:pt x="8" y="18"/>
                  </a:cubicBezTo>
                  <a:cubicBezTo>
                    <a:pt x="2" y="13"/>
                    <a:pt x="0" y="7"/>
                    <a:pt x="3" y="0"/>
                  </a:cubicBezTo>
                  <a:cubicBezTo>
                    <a:pt x="15" y="13"/>
                    <a:pt x="27" y="25"/>
                    <a:pt x="38" y="38"/>
                  </a:cubicBezTo>
                  <a:cubicBezTo>
                    <a:pt x="43" y="44"/>
                    <a:pt x="43" y="50"/>
                    <a:pt x="37" y="56"/>
                  </a:cubicBezTo>
                  <a:cubicBezTo>
                    <a:pt x="31" y="62"/>
                    <a:pt x="25" y="67"/>
                    <a:pt x="19" y="72"/>
                  </a:cubicBezTo>
                  <a:cubicBezTo>
                    <a:pt x="15" y="76"/>
                    <a:pt x="11" y="76"/>
                    <a:pt x="6" y="75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0" name="Freeform 223">
              <a:extLst>
                <a:ext uri="{FF2B5EF4-FFF2-40B4-BE49-F238E27FC236}">
                  <a16:creationId xmlns:a16="http://schemas.microsoft.com/office/drawing/2014/main" id="{517BC42E-9F58-DCAE-3B63-E1BECCB25F0B}"/>
                </a:ext>
              </a:extLst>
            </p:cNvPr>
            <p:cNvSpPr/>
            <p:nvPr userDrawn="1"/>
          </p:nvSpPr>
          <p:spPr bwMode="auto">
            <a:xfrm>
              <a:off x="1764468" y="1076777"/>
              <a:ext cx="139771" cy="125991"/>
            </a:xfrm>
            <a:custGeom>
              <a:avLst/>
              <a:gdLst>
                <a:gd name="T0" fmla="*/ 89 w 90"/>
                <a:gd name="T1" fmla="*/ 3 h 81"/>
                <a:gd name="T2" fmla="*/ 90 w 90"/>
                <a:gd name="T3" fmla="*/ 6 h 81"/>
                <a:gd name="T4" fmla="*/ 79 w 90"/>
                <a:gd name="T5" fmla="*/ 20 h 81"/>
                <a:gd name="T6" fmla="*/ 19 w 90"/>
                <a:gd name="T7" fmla="*/ 74 h 81"/>
                <a:gd name="T8" fmla="*/ 1 w 90"/>
                <a:gd name="T9" fmla="*/ 77 h 81"/>
                <a:gd name="T10" fmla="*/ 0 w 90"/>
                <a:gd name="T11" fmla="*/ 75 h 81"/>
                <a:gd name="T12" fmla="*/ 5 w 90"/>
                <a:gd name="T13" fmla="*/ 64 h 81"/>
                <a:gd name="T14" fmla="*/ 73 w 90"/>
                <a:gd name="T15" fmla="*/ 4 h 81"/>
                <a:gd name="T16" fmla="*/ 89 w 90"/>
                <a:gd name="T17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1">
                  <a:moveTo>
                    <a:pt x="89" y="3"/>
                  </a:moveTo>
                  <a:cubicBezTo>
                    <a:pt x="89" y="4"/>
                    <a:pt x="90" y="5"/>
                    <a:pt x="90" y="6"/>
                  </a:cubicBezTo>
                  <a:cubicBezTo>
                    <a:pt x="87" y="11"/>
                    <a:pt x="83" y="16"/>
                    <a:pt x="79" y="20"/>
                  </a:cubicBezTo>
                  <a:cubicBezTo>
                    <a:pt x="59" y="38"/>
                    <a:pt x="39" y="56"/>
                    <a:pt x="19" y="74"/>
                  </a:cubicBezTo>
                  <a:cubicBezTo>
                    <a:pt x="14" y="78"/>
                    <a:pt x="8" y="81"/>
                    <a:pt x="1" y="77"/>
                  </a:cubicBezTo>
                  <a:cubicBezTo>
                    <a:pt x="0" y="76"/>
                    <a:pt x="0" y="76"/>
                    <a:pt x="0" y="75"/>
                  </a:cubicBezTo>
                  <a:cubicBezTo>
                    <a:pt x="0" y="70"/>
                    <a:pt x="2" y="67"/>
                    <a:pt x="5" y="64"/>
                  </a:cubicBezTo>
                  <a:cubicBezTo>
                    <a:pt x="28" y="44"/>
                    <a:pt x="50" y="24"/>
                    <a:pt x="73" y="4"/>
                  </a:cubicBezTo>
                  <a:cubicBezTo>
                    <a:pt x="78" y="0"/>
                    <a:pt x="83" y="0"/>
                    <a:pt x="89" y="3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1" name="Freeform 224">
              <a:extLst>
                <a:ext uri="{FF2B5EF4-FFF2-40B4-BE49-F238E27FC236}">
                  <a16:creationId xmlns:a16="http://schemas.microsoft.com/office/drawing/2014/main" id="{326C1120-795F-A26A-FC0F-E5C7E9C9F679}"/>
                </a:ext>
              </a:extLst>
            </p:cNvPr>
            <p:cNvSpPr/>
            <p:nvPr userDrawn="1"/>
          </p:nvSpPr>
          <p:spPr bwMode="auto">
            <a:xfrm>
              <a:off x="1759874" y="1068902"/>
              <a:ext cx="142396" cy="124679"/>
            </a:xfrm>
            <a:custGeom>
              <a:avLst/>
              <a:gdLst>
                <a:gd name="T0" fmla="*/ 92 w 92"/>
                <a:gd name="T1" fmla="*/ 8 h 80"/>
                <a:gd name="T2" fmla="*/ 65 w 92"/>
                <a:gd name="T3" fmla="*/ 21 h 80"/>
                <a:gd name="T4" fmla="*/ 11 w 92"/>
                <a:gd name="T5" fmla="*/ 69 h 80"/>
                <a:gd name="T6" fmla="*/ 3 w 92"/>
                <a:gd name="T7" fmla="*/ 80 h 80"/>
                <a:gd name="T8" fmla="*/ 7 w 92"/>
                <a:gd name="T9" fmla="*/ 67 h 80"/>
                <a:gd name="T10" fmla="*/ 74 w 92"/>
                <a:gd name="T11" fmla="*/ 7 h 80"/>
                <a:gd name="T12" fmla="*/ 92 w 92"/>
                <a:gd name="T13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80">
                  <a:moveTo>
                    <a:pt x="92" y="8"/>
                  </a:moveTo>
                  <a:cubicBezTo>
                    <a:pt x="79" y="5"/>
                    <a:pt x="73" y="15"/>
                    <a:pt x="65" y="21"/>
                  </a:cubicBezTo>
                  <a:cubicBezTo>
                    <a:pt x="47" y="37"/>
                    <a:pt x="29" y="53"/>
                    <a:pt x="11" y="69"/>
                  </a:cubicBezTo>
                  <a:cubicBezTo>
                    <a:pt x="8" y="72"/>
                    <a:pt x="4" y="75"/>
                    <a:pt x="3" y="80"/>
                  </a:cubicBezTo>
                  <a:cubicBezTo>
                    <a:pt x="0" y="75"/>
                    <a:pt x="3" y="70"/>
                    <a:pt x="7" y="67"/>
                  </a:cubicBezTo>
                  <a:cubicBezTo>
                    <a:pt x="29" y="47"/>
                    <a:pt x="51" y="27"/>
                    <a:pt x="74" y="7"/>
                  </a:cubicBezTo>
                  <a:cubicBezTo>
                    <a:pt x="82" y="0"/>
                    <a:pt x="87" y="1"/>
                    <a:pt x="92" y="8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2" name="Freeform 225">
              <a:extLst>
                <a:ext uri="{FF2B5EF4-FFF2-40B4-BE49-F238E27FC236}">
                  <a16:creationId xmlns:a16="http://schemas.microsoft.com/office/drawing/2014/main" id="{09005127-9008-C232-68DE-CA64315DF7F1}"/>
                </a:ext>
              </a:extLst>
            </p:cNvPr>
            <p:cNvSpPr/>
            <p:nvPr userDrawn="1"/>
          </p:nvSpPr>
          <p:spPr bwMode="auto">
            <a:xfrm>
              <a:off x="2796675" y="2179854"/>
              <a:ext cx="35435" cy="39372"/>
            </a:xfrm>
            <a:custGeom>
              <a:avLst/>
              <a:gdLst>
                <a:gd name="T0" fmla="*/ 16 w 23"/>
                <a:gd name="T1" fmla="*/ 25 h 25"/>
                <a:gd name="T2" fmla="*/ 12 w 23"/>
                <a:gd name="T3" fmla="*/ 9 h 25"/>
                <a:gd name="T4" fmla="*/ 0 w 23"/>
                <a:gd name="T5" fmla="*/ 5 h 25"/>
                <a:gd name="T6" fmla="*/ 18 w 23"/>
                <a:gd name="T7" fmla="*/ 6 h 25"/>
                <a:gd name="T8" fmla="*/ 16 w 2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6" y="25"/>
                  </a:moveTo>
                  <a:cubicBezTo>
                    <a:pt x="15" y="19"/>
                    <a:pt x="17" y="13"/>
                    <a:pt x="12" y="9"/>
                  </a:cubicBezTo>
                  <a:cubicBezTo>
                    <a:pt x="8" y="6"/>
                    <a:pt x="4" y="7"/>
                    <a:pt x="0" y="5"/>
                  </a:cubicBezTo>
                  <a:cubicBezTo>
                    <a:pt x="7" y="3"/>
                    <a:pt x="14" y="0"/>
                    <a:pt x="18" y="6"/>
                  </a:cubicBezTo>
                  <a:cubicBezTo>
                    <a:pt x="23" y="12"/>
                    <a:pt x="19" y="19"/>
                    <a:pt x="16" y="25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3" name="Freeform 226">
              <a:extLst>
                <a:ext uri="{FF2B5EF4-FFF2-40B4-BE49-F238E27FC236}">
                  <a16:creationId xmlns:a16="http://schemas.microsoft.com/office/drawing/2014/main" id="{63D3C405-6C0E-1DFD-B1CF-F459D6D70CF0}"/>
                </a:ext>
              </a:extLst>
            </p:cNvPr>
            <p:cNvSpPr/>
            <p:nvPr userDrawn="1"/>
          </p:nvSpPr>
          <p:spPr bwMode="auto">
            <a:xfrm>
              <a:off x="1972484" y="1822880"/>
              <a:ext cx="112867" cy="229671"/>
            </a:xfrm>
            <a:custGeom>
              <a:avLst/>
              <a:gdLst>
                <a:gd name="T0" fmla="*/ 58 w 73"/>
                <a:gd name="T1" fmla="*/ 66 h 148"/>
                <a:gd name="T2" fmla="*/ 59 w 73"/>
                <a:gd name="T3" fmla="*/ 31 h 148"/>
                <a:gd name="T4" fmla="*/ 45 w 73"/>
                <a:gd name="T5" fmla="*/ 8 h 148"/>
                <a:gd name="T6" fmla="*/ 18 w 73"/>
                <a:gd name="T7" fmla="*/ 11 h 148"/>
                <a:gd name="T8" fmla="*/ 9 w 73"/>
                <a:gd name="T9" fmla="*/ 27 h 148"/>
                <a:gd name="T10" fmla="*/ 9 w 73"/>
                <a:gd name="T11" fmla="*/ 108 h 148"/>
                <a:gd name="T12" fmla="*/ 7 w 73"/>
                <a:gd name="T13" fmla="*/ 116 h 148"/>
                <a:gd name="T14" fmla="*/ 3 w 73"/>
                <a:gd name="T15" fmla="*/ 108 h 148"/>
                <a:gd name="T16" fmla="*/ 3 w 73"/>
                <a:gd name="T17" fmla="*/ 28 h 148"/>
                <a:gd name="T18" fmla="*/ 37 w 73"/>
                <a:gd name="T19" fmla="*/ 1 h 148"/>
                <a:gd name="T20" fmla="*/ 64 w 73"/>
                <a:gd name="T21" fmla="*/ 31 h 148"/>
                <a:gd name="T22" fmla="*/ 64 w 73"/>
                <a:gd name="T23" fmla="*/ 98 h 148"/>
                <a:gd name="T24" fmla="*/ 71 w 73"/>
                <a:gd name="T25" fmla="*/ 141 h 148"/>
                <a:gd name="T26" fmla="*/ 70 w 73"/>
                <a:gd name="T27" fmla="*/ 147 h 148"/>
                <a:gd name="T28" fmla="*/ 66 w 73"/>
                <a:gd name="T29" fmla="*/ 142 h 148"/>
                <a:gd name="T30" fmla="*/ 58 w 73"/>
                <a:gd name="T31" fmla="*/ 6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148">
                  <a:moveTo>
                    <a:pt x="58" y="66"/>
                  </a:moveTo>
                  <a:cubicBezTo>
                    <a:pt x="57" y="56"/>
                    <a:pt x="59" y="44"/>
                    <a:pt x="59" y="31"/>
                  </a:cubicBezTo>
                  <a:cubicBezTo>
                    <a:pt x="60" y="21"/>
                    <a:pt x="54" y="13"/>
                    <a:pt x="45" y="8"/>
                  </a:cubicBezTo>
                  <a:cubicBezTo>
                    <a:pt x="36" y="3"/>
                    <a:pt x="26" y="5"/>
                    <a:pt x="18" y="11"/>
                  </a:cubicBezTo>
                  <a:cubicBezTo>
                    <a:pt x="13" y="15"/>
                    <a:pt x="10" y="21"/>
                    <a:pt x="9" y="27"/>
                  </a:cubicBezTo>
                  <a:cubicBezTo>
                    <a:pt x="5" y="54"/>
                    <a:pt x="6" y="81"/>
                    <a:pt x="9" y="108"/>
                  </a:cubicBezTo>
                  <a:cubicBezTo>
                    <a:pt x="9" y="111"/>
                    <a:pt x="11" y="115"/>
                    <a:pt x="7" y="116"/>
                  </a:cubicBezTo>
                  <a:cubicBezTo>
                    <a:pt x="3" y="116"/>
                    <a:pt x="4" y="111"/>
                    <a:pt x="3" y="108"/>
                  </a:cubicBezTo>
                  <a:cubicBezTo>
                    <a:pt x="1" y="81"/>
                    <a:pt x="0" y="55"/>
                    <a:pt x="3" y="28"/>
                  </a:cubicBezTo>
                  <a:cubicBezTo>
                    <a:pt x="5" y="11"/>
                    <a:pt x="19" y="0"/>
                    <a:pt x="37" y="1"/>
                  </a:cubicBezTo>
                  <a:cubicBezTo>
                    <a:pt x="53" y="1"/>
                    <a:pt x="65" y="15"/>
                    <a:pt x="64" y="31"/>
                  </a:cubicBezTo>
                  <a:cubicBezTo>
                    <a:pt x="63" y="54"/>
                    <a:pt x="62" y="76"/>
                    <a:pt x="64" y="98"/>
                  </a:cubicBezTo>
                  <a:cubicBezTo>
                    <a:pt x="66" y="113"/>
                    <a:pt x="67" y="127"/>
                    <a:pt x="71" y="141"/>
                  </a:cubicBezTo>
                  <a:cubicBezTo>
                    <a:pt x="71" y="143"/>
                    <a:pt x="73" y="147"/>
                    <a:pt x="70" y="147"/>
                  </a:cubicBezTo>
                  <a:cubicBezTo>
                    <a:pt x="66" y="148"/>
                    <a:pt x="66" y="144"/>
                    <a:pt x="66" y="142"/>
                  </a:cubicBezTo>
                  <a:cubicBezTo>
                    <a:pt x="60" y="118"/>
                    <a:pt x="57" y="93"/>
                    <a:pt x="58" y="66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4" name="Freeform 227">
              <a:extLst>
                <a:ext uri="{FF2B5EF4-FFF2-40B4-BE49-F238E27FC236}">
                  <a16:creationId xmlns:a16="http://schemas.microsoft.com/office/drawing/2014/main" id="{1756E93D-D321-52B5-C8DA-5E7CF013D571}"/>
                </a:ext>
              </a:extLst>
            </p:cNvPr>
            <p:cNvSpPr/>
            <p:nvPr userDrawn="1"/>
          </p:nvSpPr>
          <p:spPr bwMode="auto">
            <a:xfrm>
              <a:off x="2138504" y="2223820"/>
              <a:ext cx="183081" cy="178487"/>
            </a:xfrm>
            <a:custGeom>
              <a:avLst/>
              <a:gdLst>
                <a:gd name="T0" fmla="*/ 108 w 118"/>
                <a:gd name="T1" fmla="*/ 80 h 115"/>
                <a:gd name="T2" fmla="*/ 92 w 118"/>
                <a:gd name="T3" fmla="*/ 56 h 115"/>
                <a:gd name="T4" fmla="*/ 28 w 118"/>
                <a:gd name="T5" fmla="*/ 11 h 115"/>
                <a:gd name="T6" fmla="*/ 24 w 118"/>
                <a:gd name="T7" fmla="*/ 8 h 115"/>
                <a:gd name="T8" fmla="*/ 22 w 118"/>
                <a:gd name="T9" fmla="*/ 3 h 115"/>
                <a:gd name="T10" fmla="*/ 27 w 118"/>
                <a:gd name="T11" fmla="*/ 4 h 115"/>
                <a:gd name="T12" fmla="*/ 57 w 118"/>
                <a:gd name="T13" fmla="*/ 29 h 115"/>
                <a:gd name="T14" fmla="*/ 95 w 118"/>
                <a:gd name="T15" fmla="*/ 52 h 115"/>
                <a:gd name="T16" fmla="*/ 111 w 118"/>
                <a:gd name="T17" fmla="*/ 93 h 115"/>
                <a:gd name="T18" fmla="*/ 69 w 118"/>
                <a:gd name="T19" fmla="*/ 107 h 115"/>
                <a:gd name="T20" fmla="*/ 6 w 118"/>
                <a:gd name="T21" fmla="*/ 67 h 115"/>
                <a:gd name="T22" fmla="*/ 3 w 118"/>
                <a:gd name="T23" fmla="*/ 61 h 115"/>
                <a:gd name="T24" fmla="*/ 9 w 118"/>
                <a:gd name="T25" fmla="*/ 63 h 115"/>
                <a:gd name="T26" fmla="*/ 71 w 118"/>
                <a:gd name="T27" fmla="*/ 102 h 115"/>
                <a:gd name="T28" fmla="*/ 108 w 118"/>
                <a:gd name="T29" fmla="*/ 8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15">
                  <a:moveTo>
                    <a:pt x="108" y="80"/>
                  </a:moveTo>
                  <a:cubicBezTo>
                    <a:pt x="108" y="68"/>
                    <a:pt x="102" y="61"/>
                    <a:pt x="92" y="56"/>
                  </a:cubicBezTo>
                  <a:cubicBezTo>
                    <a:pt x="68" y="44"/>
                    <a:pt x="47" y="30"/>
                    <a:pt x="28" y="11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3" y="6"/>
                    <a:pt x="21" y="5"/>
                    <a:pt x="22" y="3"/>
                  </a:cubicBezTo>
                  <a:cubicBezTo>
                    <a:pt x="25" y="0"/>
                    <a:pt x="26" y="3"/>
                    <a:pt x="27" y="4"/>
                  </a:cubicBezTo>
                  <a:cubicBezTo>
                    <a:pt x="37" y="13"/>
                    <a:pt x="47" y="22"/>
                    <a:pt x="57" y="29"/>
                  </a:cubicBezTo>
                  <a:cubicBezTo>
                    <a:pt x="69" y="38"/>
                    <a:pt x="82" y="45"/>
                    <a:pt x="95" y="52"/>
                  </a:cubicBezTo>
                  <a:cubicBezTo>
                    <a:pt x="111" y="60"/>
                    <a:pt x="118" y="77"/>
                    <a:pt x="111" y="93"/>
                  </a:cubicBezTo>
                  <a:cubicBezTo>
                    <a:pt x="103" y="109"/>
                    <a:pt x="86" y="115"/>
                    <a:pt x="69" y="107"/>
                  </a:cubicBezTo>
                  <a:cubicBezTo>
                    <a:pt x="46" y="97"/>
                    <a:pt x="25" y="83"/>
                    <a:pt x="6" y="67"/>
                  </a:cubicBezTo>
                  <a:cubicBezTo>
                    <a:pt x="4" y="65"/>
                    <a:pt x="0" y="64"/>
                    <a:pt x="3" y="61"/>
                  </a:cubicBezTo>
                  <a:cubicBezTo>
                    <a:pt x="5" y="58"/>
                    <a:pt x="7" y="62"/>
                    <a:pt x="9" y="63"/>
                  </a:cubicBezTo>
                  <a:cubicBezTo>
                    <a:pt x="28" y="78"/>
                    <a:pt x="49" y="92"/>
                    <a:pt x="71" y="102"/>
                  </a:cubicBezTo>
                  <a:cubicBezTo>
                    <a:pt x="89" y="111"/>
                    <a:pt x="108" y="100"/>
                    <a:pt x="108" y="8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5" name="Freeform 228">
              <a:extLst>
                <a:ext uri="{FF2B5EF4-FFF2-40B4-BE49-F238E27FC236}">
                  <a16:creationId xmlns:a16="http://schemas.microsoft.com/office/drawing/2014/main" id="{32D7065B-46E7-CE8F-AD3C-BB48731CDB02}"/>
                </a:ext>
              </a:extLst>
            </p:cNvPr>
            <p:cNvSpPr/>
            <p:nvPr userDrawn="1"/>
          </p:nvSpPr>
          <p:spPr bwMode="auto">
            <a:xfrm>
              <a:off x="1990858" y="2063707"/>
              <a:ext cx="106961" cy="209985"/>
            </a:xfrm>
            <a:custGeom>
              <a:avLst/>
              <a:gdLst>
                <a:gd name="T0" fmla="*/ 0 w 69"/>
                <a:gd name="T1" fmla="*/ 4 h 135"/>
                <a:gd name="T2" fmla="*/ 2 w 69"/>
                <a:gd name="T3" fmla="*/ 0 h 135"/>
                <a:gd name="T4" fmla="*/ 5 w 69"/>
                <a:gd name="T5" fmla="*/ 4 h 135"/>
                <a:gd name="T6" fmla="*/ 13 w 69"/>
                <a:gd name="T7" fmla="*/ 29 h 135"/>
                <a:gd name="T8" fmla="*/ 64 w 69"/>
                <a:gd name="T9" fmla="*/ 125 h 135"/>
                <a:gd name="T10" fmla="*/ 66 w 69"/>
                <a:gd name="T11" fmla="*/ 128 h 135"/>
                <a:gd name="T12" fmla="*/ 67 w 69"/>
                <a:gd name="T13" fmla="*/ 133 h 135"/>
                <a:gd name="T14" fmla="*/ 62 w 69"/>
                <a:gd name="T15" fmla="*/ 131 h 135"/>
                <a:gd name="T16" fmla="*/ 36 w 69"/>
                <a:gd name="T17" fmla="*/ 95 h 135"/>
                <a:gd name="T18" fmla="*/ 1 w 69"/>
                <a:gd name="T19" fmla="*/ 8 h 135"/>
                <a:gd name="T20" fmla="*/ 0 w 69"/>
                <a:gd name="T21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135">
                  <a:moveTo>
                    <a:pt x="0" y="4"/>
                  </a:moveTo>
                  <a:cubicBezTo>
                    <a:pt x="0" y="3"/>
                    <a:pt x="0" y="1"/>
                    <a:pt x="2" y="0"/>
                  </a:cubicBezTo>
                  <a:cubicBezTo>
                    <a:pt x="4" y="0"/>
                    <a:pt x="5" y="2"/>
                    <a:pt x="5" y="4"/>
                  </a:cubicBezTo>
                  <a:cubicBezTo>
                    <a:pt x="8" y="12"/>
                    <a:pt x="10" y="21"/>
                    <a:pt x="13" y="29"/>
                  </a:cubicBezTo>
                  <a:cubicBezTo>
                    <a:pt x="24" y="64"/>
                    <a:pt x="41" y="96"/>
                    <a:pt x="64" y="125"/>
                  </a:cubicBezTo>
                  <a:cubicBezTo>
                    <a:pt x="64" y="126"/>
                    <a:pt x="65" y="127"/>
                    <a:pt x="66" y="128"/>
                  </a:cubicBezTo>
                  <a:cubicBezTo>
                    <a:pt x="67" y="129"/>
                    <a:pt x="69" y="131"/>
                    <a:pt x="67" y="133"/>
                  </a:cubicBezTo>
                  <a:cubicBezTo>
                    <a:pt x="65" y="135"/>
                    <a:pt x="63" y="132"/>
                    <a:pt x="62" y="131"/>
                  </a:cubicBezTo>
                  <a:cubicBezTo>
                    <a:pt x="53" y="120"/>
                    <a:pt x="44" y="107"/>
                    <a:pt x="36" y="95"/>
                  </a:cubicBezTo>
                  <a:cubicBezTo>
                    <a:pt x="20" y="67"/>
                    <a:pt x="9" y="38"/>
                    <a:pt x="1" y="8"/>
                  </a:cubicBezTo>
                  <a:cubicBezTo>
                    <a:pt x="1" y="7"/>
                    <a:pt x="1" y="6"/>
                    <a:pt x="0" y="4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6" name="Freeform 229">
              <a:extLst>
                <a:ext uri="{FF2B5EF4-FFF2-40B4-BE49-F238E27FC236}">
                  <a16:creationId xmlns:a16="http://schemas.microsoft.com/office/drawing/2014/main" id="{6DA0172F-49F1-CC41-B41B-57AF2F0EE560}"/>
                </a:ext>
              </a:extLst>
            </p:cNvPr>
            <p:cNvSpPr/>
            <p:nvPr userDrawn="1"/>
          </p:nvSpPr>
          <p:spPr bwMode="auto">
            <a:xfrm>
              <a:off x="2579472" y="2770437"/>
              <a:ext cx="448843" cy="138459"/>
            </a:xfrm>
            <a:custGeom>
              <a:avLst/>
              <a:gdLst>
                <a:gd name="T0" fmla="*/ 86 w 289"/>
                <a:gd name="T1" fmla="*/ 86 h 89"/>
                <a:gd name="T2" fmla="*/ 38 w 289"/>
                <a:gd name="T3" fmla="*/ 86 h 89"/>
                <a:gd name="T4" fmla="*/ 11 w 289"/>
                <a:gd name="T5" fmla="*/ 70 h 89"/>
                <a:gd name="T6" fmla="*/ 1 w 289"/>
                <a:gd name="T7" fmla="*/ 46 h 89"/>
                <a:gd name="T8" fmla="*/ 50 w 289"/>
                <a:gd name="T9" fmla="*/ 6 h 89"/>
                <a:gd name="T10" fmla="*/ 75 w 289"/>
                <a:gd name="T11" fmla="*/ 6 h 89"/>
                <a:gd name="T12" fmla="*/ 102 w 289"/>
                <a:gd name="T13" fmla="*/ 6 h 89"/>
                <a:gd name="T14" fmla="*/ 110 w 289"/>
                <a:gd name="T15" fmla="*/ 7 h 89"/>
                <a:gd name="T16" fmla="*/ 196 w 289"/>
                <a:gd name="T17" fmla="*/ 7 h 89"/>
                <a:gd name="T18" fmla="*/ 239 w 289"/>
                <a:gd name="T19" fmla="*/ 5 h 89"/>
                <a:gd name="T20" fmla="*/ 259 w 289"/>
                <a:gd name="T21" fmla="*/ 7 h 89"/>
                <a:gd name="T22" fmla="*/ 283 w 289"/>
                <a:gd name="T23" fmla="*/ 30 h 89"/>
                <a:gd name="T24" fmla="*/ 269 w 289"/>
                <a:gd name="T25" fmla="*/ 77 h 89"/>
                <a:gd name="T26" fmla="*/ 242 w 289"/>
                <a:gd name="T27" fmla="*/ 87 h 89"/>
                <a:gd name="T28" fmla="*/ 136 w 289"/>
                <a:gd name="T29" fmla="*/ 88 h 89"/>
                <a:gd name="T30" fmla="*/ 86 w 289"/>
                <a:gd name="T31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89">
                  <a:moveTo>
                    <a:pt x="86" y="86"/>
                  </a:moveTo>
                  <a:cubicBezTo>
                    <a:pt x="70" y="86"/>
                    <a:pt x="54" y="87"/>
                    <a:pt x="38" y="86"/>
                  </a:cubicBezTo>
                  <a:cubicBezTo>
                    <a:pt x="27" y="85"/>
                    <a:pt x="17" y="81"/>
                    <a:pt x="11" y="70"/>
                  </a:cubicBezTo>
                  <a:cubicBezTo>
                    <a:pt x="6" y="62"/>
                    <a:pt x="0" y="56"/>
                    <a:pt x="1" y="46"/>
                  </a:cubicBezTo>
                  <a:cubicBezTo>
                    <a:pt x="2" y="21"/>
                    <a:pt x="25" y="0"/>
                    <a:pt x="50" y="6"/>
                  </a:cubicBezTo>
                  <a:cubicBezTo>
                    <a:pt x="58" y="8"/>
                    <a:pt x="67" y="7"/>
                    <a:pt x="75" y="6"/>
                  </a:cubicBezTo>
                  <a:cubicBezTo>
                    <a:pt x="84" y="5"/>
                    <a:pt x="93" y="5"/>
                    <a:pt x="102" y="6"/>
                  </a:cubicBezTo>
                  <a:cubicBezTo>
                    <a:pt x="104" y="7"/>
                    <a:pt x="107" y="7"/>
                    <a:pt x="110" y="7"/>
                  </a:cubicBezTo>
                  <a:cubicBezTo>
                    <a:pt x="139" y="5"/>
                    <a:pt x="167" y="5"/>
                    <a:pt x="196" y="7"/>
                  </a:cubicBezTo>
                  <a:cubicBezTo>
                    <a:pt x="210" y="8"/>
                    <a:pt x="225" y="5"/>
                    <a:pt x="239" y="5"/>
                  </a:cubicBezTo>
                  <a:cubicBezTo>
                    <a:pt x="246" y="6"/>
                    <a:pt x="253" y="5"/>
                    <a:pt x="259" y="7"/>
                  </a:cubicBezTo>
                  <a:cubicBezTo>
                    <a:pt x="269" y="12"/>
                    <a:pt x="278" y="18"/>
                    <a:pt x="283" y="30"/>
                  </a:cubicBezTo>
                  <a:cubicBezTo>
                    <a:pt x="289" y="47"/>
                    <a:pt x="283" y="69"/>
                    <a:pt x="269" y="77"/>
                  </a:cubicBezTo>
                  <a:cubicBezTo>
                    <a:pt x="261" y="82"/>
                    <a:pt x="252" y="86"/>
                    <a:pt x="242" y="87"/>
                  </a:cubicBezTo>
                  <a:cubicBezTo>
                    <a:pt x="207" y="89"/>
                    <a:pt x="171" y="89"/>
                    <a:pt x="136" y="88"/>
                  </a:cubicBezTo>
                  <a:cubicBezTo>
                    <a:pt x="119" y="87"/>
                    <a:pt x="103" y="87"/>
                    <a:pt x="86" y="86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7" name="Freeform 230">
              <a:extLst>
                <a:ext uri="{FF2B5EF4-FFF2-40B4-BE49-F238E27FC236}">
                  <a16:creationId xmlns:a16="http://schemas.microsoft.com/office/drawing/2014/main" id="{E83F8062-FCD3-AAE6-6437-97B9999EDEDA}"/>
                </a:ext>
              </a:extLst>
            </p:cNvPr>
            <p:cNvSpPr/>
            <p:nvPr userDrawn="1"/>
          </p:nvSpPr>
          <p:spPr bwMode="auto">
            <a:xfrm>
              <a:off x="2888544" y="2769125"/>
              <a:ext cx="60371" cy="1312"/>
            </a:xfrm>
            <a:custGeom>
              <a:avLst/>
              <a:gdLst>
                <a:gd name="T0" fmla="*/ 0 w 39"/>
                <a:gd name="T1" fmla="*/ 1 h 1"/>
                <a:gd name="T2" fmla="*/ 39 w 39"/>
                <a:gd name="T3" fmla="*/ 1 h 1"/>
                <a:gd name="T4" fmla="*/ 0 w 39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">
                  <a:moveTo>
                    <a:pt x="0" y="1"/>
                  </a:moveTo>
                  <a:cubicBezTo>
                    <a:pt x="13" y="0"/>
                    <a:pt x="26" y="0"/>
                    <a:pt x="39" y="1"/>
                  </a:cubicBezTo>
                  <a:cubicBezTo>
                    <a:pt x="26" y="1"/>
                    <a:pt x="13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8" name="Freeform 231">
              <a:extLst>
                <a:ext uri="{FF2B5EF4-FFF2-40B4-BE49-F238E27FC236}">
                  <a16:creationId xmlns:a16="http://schemas.microsoft.com/office/drawing/2014/main" id="{2A744478-D7A0-DAFB-27FF-57924ACD214A}"/>
                </a:ext>
              </a:extLst>
            </p:cNvPr>
            <p:cNvSpPr/>
            <p:nvPr userDrawn="1"/>
          </p:nvSpPr>
          <p:spPr bwMode="auto">
            <a:xfrm>
              <a:off x="2746804" y="2769125"/>
              <a:ext cx="38716" cy="1312"/>
            </a:xfrm>
            <a:custGeom>
              <a:avLst/>
              <a:gdLst>
                <a:gd name="T0" fmla="*/ 0 w 25"/>
                <a:gd name="T1" fmla="*/ 1 h 1"/>
                <a:gd name="T2" fmla="*/ 25 w 25"/>
                <a:gd name="T3" fmla="*/ 1 h 1"/>
                <a:gd name="T4" fmla="*/ 0 w 2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">
                  <a:moveTo>
                    <a:pt x="0" y="1"/>
                  </a:moveTo>
                  <a:cubicBezTo>
                    <a:pt x="9" y="0"/>
                    <a:pt x="17" y="0"/>
                    <a:pt x="25" y="1"/>
                  </a:cubicBezTo>
                  <a:cubicBezTo>
                    <a:pt x="17" y="1"/>
                    <a:pt x="9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9" name="Freeform 232">
              <a:extLst>
                <a:ext uri="{FF2B5EF4-FFF2-40B4-BE49-F238E27FC236}">
                  <a16:creationId xmlns:a16="http://schemas.microsoft.com/office/drawing/2014/main" id="{405125DF-87D4-AAE1-D4C9-9F68EED07DE0}"/>
                </a:ext>
              </a:extLst>
            </p:cNvPr>
            <p:cNvSpPr/>
            <p:nvPr userDrawn="1"/>
          </p:nvSpPr>
          <p:spPr bwMode="auto">
            <a:xfrm>
              <a:off x="2669372" y="2769125"/>
              <a:ext cx="35435" cy="1312"/>
            </a:xfrm>
            <a:custGeom>
              <a:avLst/>
              <a:gdLst>
                <a:gd name="T0" fmla="*/ 0 w 23"/>
                <a:gd name="T1" fmla="*/ 1 h 1"/>
                <a:gd name="T2" fmla="*/ 23 w 23"/>
                <a:gd name="T3" fmla="*/ 1 h 1"/>
                <a:gd name="T4" fmla="*/ 0 w 2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">
                  <a:moveTo>
                    <a:pt x="0" y="1"/>
                  </a:moveTo>
                  <a:cubicBezTo>
                    <a:pt x="8" y="0"/>
                    <a:pt x="15" y="0"/>
                    <a:pt x="23" y="1"/>
                  </a:cubicBezTo>
                  <a:cubicBezTo>
                    <a:pt x="15" y="1"/>
                    <a:pt x="8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0" name="Freeform 233">
              <a:extLst>
                <a:ext uri="{FF2B5EF4-FFF2-40B4-BE49-F238E27FC236}">
                  <a16:creationId xmlns:a16="http://schemas.microsoft.com/office/drawing/2014/main" id="{351B1FFA-B1F4-D729-2165-6438EC7DE916}"/>
                </a:ext>
              </a:extLst>
            </p:cNvPr>
            <p:cNvSpPr/>
            <p:nvPr userDrawn="1"/>
          </p:nvSpPr>
          <p:spPr bwMode="auto">
            <a:xfrm>
              <a:off x="2714650" y="2769125"/>
              <a:ext cx="26248" cy="1312"/>
            </a:xfrm>
            <a:custGeom>
              <a:avLst/>
              <a:gdLst>
                <a:gd name="T0" fmla="*/ 0 w 17"/>
                <a:gd name="T1" fmla="*/ 1 h 1"/>
                <a:gd name="T2" fmla="*/ 17 w 17"/>
                <a:gd name="T3" fmla="*/ 1 h 1"/>
                <a:gd name="T4" fmla="*/ 0 w 1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">
                  <a:moveTo>
                    <a:pt x="0" y="1"/>
                  </a:moveTo>
                  <a:cubicBezTo>
                    <a:pt x="6" y="0"/>
                    <a:pt x="11" y="0"/>
                    <a:pt x="17" y="1"/>
                  </a:cubicBezTo>
                  <a:cubicBezTo>
                    <a:pt x="11" y="1"/>
                    <a:pt x="6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1" name="Freeform 234">
              <a:extLst>
                <a:ext uri="{FF2B5EF4-FFF2-40B4-BE49-F238E27FC236}">
                  <a16:creationId xmlns:a16="http://schemas.microsoft.com/office/drawing/2014/main" id="{43041153-AF1E-BDF3-A71D-83367121B29A}"/>
                </a:ext>
              </a:extLst>
            </p:cNvPr>
            <p:cNvSpPr/>
            <p:nvPr userDrawn="1"/>
          </p:nvSpPr>
          <p:spPr bwMode="auto">
            <a:xfrm>
              <a:off x="2391798" y="2403620"/>
              <a:ext cx="77432" cy="78088"/>
            </a:xfrm>
            <a:custGeom>
              <a:avLst/>
              <a:gdLst>
                <a:gd name="T0" fmla="*/ 50 w 50"/>
                <a:gd name="T1" fmla="*/ 26 h 50"/>
                <a:gd name="T2" fmla="*/ 25 w 50"/>
                <a:gd name="T3" fmla="*/ 50 h 50"/>
                <a:gd name="T4" fmla="*/ 0 w 50"/>
                <a:gd name="T5" fmla="*/ 26 h 50"/>
                <a:gd name="T6" fmla="*/ 25 w 50"/>
                <a:gd name="T7" fmla="*/ 0 h 50"/>
                <a:gd name="T8" fmla="*/ 50 w 50"/>
                <a:gd name="T9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50" y="26"/>
                  </a:moveTo>
                  <a:cubicBezTo>
                    <a:pt x="50" y="40"/>
                    <a:pt x="40" y="50"/>
                    <a:pt x="25" y="50"/>
                  </a:cubicBezTo>
                  <a:cubicBezTo>
                    <a:pt x="12" y="50"/>
                    <a:pt x="0" y="39"/>
                    <a:pt x="0" y="26"/>
                  </a:cubicBezTo>
                  <a:cubicBezTo>
                    <a:pt x="0" y="12"/>
                    <a:pt x="12" y="0"/>
                    <a:pt x="25" y="0"/>
                  </a:cubicBezTo>
                  <a:cubicBezTo>
                    <a:pt x="39" y="1"/>
                    <a:pt x="50" y="11"/>
                    <a:pt x="50" y="26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2" name="Freeform 238">
              <a:extLst>
                <a:ext uri="{FF2B5EF4-FFF2-40B4-BE49-F238E27FC236}">
                  <a16:creationId xmlns:a16="http://schemas.microsoft.com/office/drawing/2014/main" id="{913E7C23-89A2-7609-FC57-CB0CE5993992}"/>
                </a:ext>
              </a:extLst>
            </p:cNvPr>
            <p:cNvSpPr/>
            <p:nvPr userDrawn="1"/>
          </p:nvSpPr>
          <p:spPr bwMode="auto">
            <a:xfrm>
              <a:off x="2029574" y="1670641"/>
              <a:ext cx="121398" cy="119429"/>
            </a:xfrm>
            <a:custGeom>
              <a:avLst/>
              <a:gdLst>
                <a:gd name="T0" fmla="*/ 28 w 78"/>
                <a:gd name="T1" fmla="*/ 4 h 77"/>
                <a:gd name="T2" fmla="*/ 75 w 78"/>
                <a:gd name="T3" fmla="*/ 30 h 77"/>
                <a:gd name="T4" fmla="*/ 71 w 78"/>
                <a:gd name="T5" fmla="*/ 60 h 77"/>
                <a:gd name="T6" fmla="*/ 35 w 78"/>
                <a:gd name="T7" fmla="*/ 76 h 77"/>
                <a:gd name="T8" fmla="*/ 4 w 78"/>
                <a:gd name="T9" fmla="*/ 50 h 77"/>
                <a:gd name="T10" fmla="*/ 18 w 78"/>
                <a:gd name="T11" fmla="*/ 10 h 77"/>
                <a:gd name="T12" fmla="*/ 28 w 78"/>
                <a:gd name="T13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7">
                  <a:moveTo>
                    <a:pt x="28" y="4"/>
                  </a:moveTo>
                  <a:cubicBezTo>
                    <a:pt x="52" y="0"/>
                    <a:pt x="70" y="10"/>
                    <a:pt x="75" y="30"/>
                  </a:cubicBezTo>
                  <a:cubicBezTo>
                    <a:pt x="78" y="40"/>
                    <a:pt x="76" y="51"/>
                    <a:pt x="71" y="60"/>
                  </a:cubicBezTo>
                  <a:cubicBezTo>
                    <a:pt x="61" y="71"/>
                    <a:pt x="50" y="77"/>
                    <a:pt x="35" y="76"/>
                  </a:cubicBezTo>
                  <a:cubicBezTo>
                    <a:pt x="21" y="74"/>
                    <a:pt x="8" y="64"/>
                    <a:pt x="4" y="50"/>
                  </a:cubicBezTo>
                  <a:cubicBezTo>
                    <a:pt x="0" y="35"/>
                    <a:pt x="5" y="18"/>
                    <a:pt x="18" y="10"/>
                  </a:cubicBezTo>
                  <a:cubicBezTo>
                    <a:pt x="21" y="8"/>
                    <a:pt x="25" y="6"/>
                    <a:pt x="28" y="4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3" name="Freeform 240">
              <a:extLst>
                <a:ext uri="{FF2B5EF4-FFF2-40B4-BE49-F238E27FC236}">
                  <a16:creationId xmlns:a16="http://schemas.microsoft.com/office/drawing/2014/main" id="{BC27FB79-63DE-1273-F69B-43CA9173CC51}"/>
                </a:ext>
              </a:extLst>
            </p:cNvPr>
            <p:cNvSpPr/>
            <p:nvPr userDrawn="1"/>
          </p:nvSpPr>
          <p:spPr bwMode="auto">
            <a:xfrm>
              <a:off x="2397704" y="2413463"/>
              <a:ext cx="47903" cy="63652"/>
            </a:xfrm>
            <a:custGeom>
              <a:avLst/>
              <a:gdLst>
                <a:gd name="T0" fmla="*/ 31 w 31"/>
                <a:gd name="T1" fmla="*/ 37 h 41"/>
                <a:gd name="T2" fmla="*/ 7 w 31"/>
                <a:gd name="T3" fmla="*/ 34 h 41"/>
                <a:gd name="T4" fmla="*/ 3 w 31"/>
                <a:gd name="T5" fmla="*/ 12 h 41"/>
                <a:gd name="T6" fmla="*/ 22 w 31"/>
                <a:gd name="T7" fmla="*/ 0 h 41"/>
                <a:gd name="T8" fmla="*/ 27 w 31"/>
                <a:gd name="T9" fmla="*/ 28 h 41"/>
                <a:gd name="T10" fmla="*/ 31 w 31"/>
                <a:gd name="T11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1">
                  <a:moveTo>
                    <a:pt x="31" y="37"/>
                  </a:moveTo>
                  <a:cubicBezTo>
                    <a:pt x="21" y="41"/>
                    <a:pt x="14" y="40"/>
                    <a:pt x="7" y="34"/>
                  </a:cubicBezTo>
                  <a:cubicBezTo>
                    <a:pt x="2" y="28"/>
                    <a:pt x="0" y="19"/>
                    <a:pt x="3" y="12"/>
                  </a:cubicBezTo>
                  <a:cubicBezTo>
                    <a:pt x="6" y="4"/>
                    <a:pt x="13" y="0"/>
                    <a:pt x="22" y="0"/>
                  </a:cubicBezTo>
                  <a:cubicBezTo>
                    <a:pt x="22" y="10"/>
                    <a:pt x="29" y="18"/>
                    <a:pt x="27" y="28"/>
                  </a:cubicBezTo>
                  <a:cubicBezTo>
                    <a:pt x="26" y="31"/>
                    <a:pt x="30" y="33"/>
                    <a:pt x="31" y="3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4" name="Freeform 241">
              <a:extLst>
                <a:ext uri="{FF2B5EF4-FFF2-40B4-BE49-F238E27FC236}">
                  <a16:creationId xmlns:a16="http://schemas.microsoft.com/office/drawing/2014/main" id="{39F82F28-24E9-0116-5585-CE2978431BEF}"/>
                </a:ext>
              </a:extLst>
            </p:cNvPr>
            <p:cNvSpPr/>
            <p:nvPr userDrawn="1"/>
          </p:nvSpPr>
          <p:spPr bwMode="auto">
            <a:xfrm>
              <a:off x="2428545" y="2413463"/>
              <a:ext cx="36091" cy="57090"/>
            </a:xfrm>
            <a:custGeom>
              <a:avLst/>
              <a:gdLst>
                <a:gd name="T0" fmla="*/ 11 w 23"/>
                <a:gd name="T1" fmla="*/ 37 h 37"/>
                <a:gd name="T2" fmla="*/ 5 w 23"/>
                <a:gd name="T3" fmla="*/ 25 h 37"/>
                <a:gd name="T4" fmla="*/ 3 w 23"/>
                <a:gd name="T5" fmla="*/ 13 h 37"/>
                <a:gd name="T6" fmla="*/ 2 w 23"/>
                <a:gd name="T7" fmla="*/ 0 h 37"/>
                <a:gd name="T8" fmla="*/ 20 w 23"/>
                <a:gd name="T9" fmla="*/ 14 h 37"/>
                <a:gd name="T10" fmla="*/ 11 w 23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6" y="34"/>
                    <a:pt x="3" y="31"/>
                    <a:pt x="5" y="25"/>
                  </a:cubicBezTo>
                  <a:cubicBezTo>
                    <a:pt x="6" y="21"/>
                    <a:pt x="5" y="17"/>
                    <a:pt x="3" y="13"/>
                  </a:cubicBezTo>
                  <a:cubicBezTo>
                    <a:pt x="0" y="9"/>
                    <a:pt x="0" y="5"/>
                    <a:pt x="2" y="0"/>
                  </a:cubicBezTo>
                  <a:cubicBezTo>
                    <a:pt x="11" y="0"/>
                    <a:pt x="18" y="6"/>
                    <a:pt x="20" y="14"/>
                  </a:cubicBezTo>
                  <a:cubicBezTo>
                    <a:pt x="23" y="23"/>
                    <a:pt x="20" y="30"/>
                    <a:pt x="11" y="3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5" name="Freeform 245">
              <a:extLst>
                <a:ext uri="{FF2B5EF4-FFF2-40B4-BE49-F238E27FC236}">
                  <a16:creationId xmlns:a16="http://schemas.microsoft.com/office/drawing/2014/main" id="{0306D78C-34C7-69A2-8F43-A7B4CC0DF773}"/>
                </a:ext>
              </a:extLst>
            </p:cNvPr>
            <p:cNvSpPr/>
            <p:nvPr userDrawn="1"/>
          </p:nvSpPr>
          <p:spPr bwMode="auto">
            <a:xfrm>
              <a:off x="2042042" y="1683109"/>
              <a:ext cx="97774" cy="97774"/>
            </a:xfrm>
            <a:custGeom>
              <a:avLst/>
              <a:gdLst>
                <a:gd name="T0" fmla="*/ 31 w 63"/>
                <a:gd name="T1" fmla="*/ 63 h 63"/>
                <a:gd name="T2" fmla="*/ 0 w 63"/>
                <a:gd name="T3" fmla="*/ 33 h 63"/>
                <a:gd name="T4" fmla="*/ 31 w 63"/>
                <a:gd name="T5" fmla="*/ 0 h 63"/>
                <a:gd name="T6" fmla="*/ 63 w 63"/>
                <a:gd name="T7" fmla="*/ 31 h 63"/>
                <a:gd name="T8" fmla="*/ 31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31" y="63"/>
                  </a:moveTo>
                  <a:cubicBezTo>
                    <a:pt x="14" y="63"/>
                    <a:pt x="0" y="50"/>
                    <a:pt x="0" y="33"/>
                  </a:cubicBezTo>
                  <a:cubicBezTo>
                    <a:pt x="0" y="14"/>
                    <a:pt x="13" y="0"/>
                    <a:pt x="31" y="0"/>
                  </a:cubicBezTo>
                  <a:cubicBezTo>
                    <a:pt x="49" y="0"/>
                    <a:pt x="63" y="13"/>
                    <a:pt x="63" y="31"/>
                  </a:cubicBezTo>
                  <a:cubicBezTo>
                    <a:pt x="63" y="49"/>
                    <a:pt x="49" y="63"/>
                    <a:pt x="31" y="63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425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03D177B-4A74-4D6E-B31B-74E4E687B3F3}"/>
              </a:ext>
            </a:extLst>
          </p:cNvPr>
          <p:cNvSpPr/>
          <p:nvPr/>
        </p:nvSpPr>
        <p:spPr>
          <a:xfrm>
            <a:off x="670663" y="2676546"/>
            <a:ext cx="6092889" cy="211543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99835" y="310167"/>
            <a:ext cx="3888432" cy="576064"/>
          </a:xfrm>
        </p:spPr>
        <p:txBody>
          <a:bodyPr>
            <a:noAutofit/>
          </a:bodyPr>
          <a:lstStyle/>
          <a:p>
            <a:pPr rtl="1"/>
            <a:r>
              <a:rPr lang="fa-IR" altLang="ko-KR" sz="4400" b="1" dirty="0">
                <a:solidFill>
                  <a:srgbClr val="07A398"/>
                </a:solidFill>
                <a:cs typeface="B Nazanin" panose="00000400000000000000" pitchFamily="2" charset="-78"/>
              </a:rPr>
              <a:t>سبک میز</a:t>
            </a:r>
            <a:endParaRPr lang="ko-KR" altLang="en-US" sz="4400" b="1" dirty="0">
              <a:solidFill>
                <a:srgbClr val="07A398"/>
              </a:solidFill>
              <a:cs typeface="B Nazanin" panose="00000400000000000000" pitchFamily="2" charset="-78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7776980" y="4837398"/>
            <a:ext cx="1115500" cy="254632"/>
            <a:chOff x="3344863" y="5645150"/>
            <a:chExt cx="2830512" cy="64611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344863" y="5645150"/>
              <a:ext cx="609600" cy="641350"/>
            </a:xfrm>
            <a:custGeom>
              <a:avLst/>
              <a:gdLst>
                <a:gd name="T0" fmla="*/ 134 w 162"/>
                <a:gd name="T1" fmla="*/ 22 h 168"/>
                <a:gd name="T2" fmla="*/ 141 w 162"/>
                <a:gd name="T3" fmla="*/ 30 h 168"/>
                <a:gd name="T4" fmla="*/ 146 w 162"/>
                <a:gd name="T5" fmla="*/ 61 h 168"/>
                <a:gd name="T6" fmla="*/ 146 w 162"/>
                <a:gd name="T7" fmla="*/ 113 h 168"/>
                <a:gd name="T8" fmla="*/ 107 w 162"/>
                <a:gd name="T9" fmla="*/ 152 h 168"/>
                <a:gd name="T10" fmla="*/ 55 w 162"/>
                <a:gd name="T11" fmla="*/ 152 h 168"/>
                <a:gd name="T12" fmla="*/ 16 w 162"/>
                <a:gd name="T13" fmla="*/ 113 h 168"/>
                <a:gd name="T14" fmla="*/ 16 w 162"/>
                <a:gd name="T15" fmla="*/ 61 h 168"/>
                <a:gd name="T16" fmla="*/ 55 w 162"/>
                <a:gd name="T17" fmla="*/ 22 h 168"/>
                <a:gd name="T18" fmla="*/ 117 w 162"/>
                <a:gd name="T19" fmla="*/ 96 h 168"/>
                <a:gd name="T20" fmla="*/ 124 w 162"/>
                <a:gd name="T21" fmla="*/ 55 h 168"/>
                <a:gd name="T22" fmla="*/ 116 w 162"/>
                <a:gd name="T23" fmla="*/ 46 h 168"/>
                <a:gd name="T24" fmla="*/ 140 w 162"/>
                <a:gd name="T25" fmla="*/ 59 h 168"/>
                <a:gd name="T26" fmla="*/ 145 w 162"/>
                <a:gd name="T27" fmla="*/ 43 h 168"/>
                <a:gd name="T28" fmla="*/ 96 w 162"/>
                <a:gd name="T29" fmla="*/ 47 h 168"/>
                <a:gd name="T30" fmla="*/ 117 w 162"/>
                <a:gd name="T31" fmla="*/ 51 h 168"/>
                <a:gd name="T32" fmla="*/ 96 w 162"/>
                <a:gd name="T33" fmla="*/ 56 h 168"/>
                <a:gd name="T34" fmla="*/ 98 w 162"/>
                <a:gd name="T35" fmla="*/ 64 h 168"/>
                <a:gd name="T36" fmla="*/ 111 w 162"/>
                <a:gd name="T37" fmla="*/ 90 h 168"/>
                <a:gd name="T38" fmla="*/ 81 w 162"/>
                <a:gd name="T39" fmla="*/ 111 h 168"/>
                <a:gd name="T40" fmla="*/ 82 w 162"/>
                <a:gd name="T41" fmla="*/ 62 h 168"/>
                <a:gd name="T42" fmla="*/ 81 w 162"/>
                <a:gd name="T43" fmla="*/ 111 h 168"/>
                <a:gd name="T44" fmla="*/ 30 w 162"/>
                <a:gd name="T45" fmla="*/ 25 h 168"/>
                <a:gd name="T46" fmla="*/ 42 w 162"/>
                <a:gd name="T47" fmla="*/ 71 h 168"/>
                <a:gd name="T48" fmla="*/ 61 w 162"/>
                <a:gd name="T49" fmla="*/ 33 h 168"/>
                <a:gd name="T50" fmla="*/ 90 w 162"/>
                <a:gd name="T51" fmla="*/ 137 h 168"/>
                <a:gd name="T52" fmla="*/ 109 w 162"/>
                <a:gd name="T53" fmla="*/ 94 h 168"/>
                <a:gd name="T54" fmla="*/ 121 w 162"/>
                <a:gd name="T55" fmla="*/ 102 h 168"/>
                <a:gd name="T56" fmla="*/ 121 w 162"/>
                <a:gd name="T57" fmla="*/ 105 h 168"/>
                <a:gd name="T58" fmla="*/ 109 w 162"/>
                <a:gd name="T59" fmla="*/ 143 h 168"/>
                <a:gd name="T60" fmla="*/ 117 w 162"/>
                <a:gd name="T61" fmla="*/ 151 h 168"/>
                <a:gd name="T62" fmla="*/ 121 w 162"/>
                <a:gd name="T63" fmla="*/ 102 h 168"/>
                <a:gd name="T64" fmla="*/ 35 w 162"/>
                <a:gd name="T65" fmla="*/ 121 h 168"/>
                <a:gd name="T66" fmla="*/ 19 w 162"/>
                <a:gd name="T67" fmla="*/ 116 h 168"/>
                <a:gd name="T68" fmla="*/ 66 w 162"/>
                <a:gd name="T69" fmla="*/ 126 h 168"/>
                <a:gd name="T70" fmla="*/ 32 w 162"/>
                <a:gd name="T71" fmla="*/ 91 h 168"/>
                <a:gd name="T72" fmla="*/ 67 w 162"/>
                <a:gd name="T73" fmla="*/ 121 h 168"/>
                <a:gd name="T74" fmla="*/ 64 w 162"/>
                <a:gd name="T75" fmla="*/ 109 h 168"/>
                <a:gd name="T76" fmla="*/ 54 w 162"/>
                <a:gd name="T77" fmla="*/ 76 h 168"/>
                <a:gd name="T78" fmla="*/ 54 w 162"/>
                <a:gd name="T79" fmla="*/ 72 h 168"/>
                <a:gd name="T80" fmla="*/ 77 w 162"/>
                <a:gd name="T81" fmla="*/ 59 h 168"/>
                <a:gd name="T82" fmla="*/ 77 w 162"/>
                <a:gd name="T83" fmla="*/ 37 h 168"/>
                <a:gd name="T84" fmla="*/ 47 w 162"/>
                <a:gd name="T85" fmla="*/ 73 h 168"/>
                <a:gd name="T86" fmla="*/ 158 w 162"/>
                <a:gd name="T87" fmla="*/ 82 h 168"/>
                <a:gd name="T88" fmla="*/ 122 w 162"/>
                <a:gd name="T89" fmla="*/ 98 h 168"/>
                <a:gd name="T90" fmla="*/ 70 w 162"/>
                <a:gd name="T91" fmla="*/ 129 h 168"/>
                <a:gd name="T92" fmla="*/ 59 w 162"/>
                <a:gd name="T93" fmla="*/ 150 h 168"/>
                <a:gd name="T94" fmla="*/ 105 w 162"/>
                <a:gd name="T95" fmla="*/ 140 h 168"/>
                <a:gd name="T96" fmla="*/ 19 w 162"/>
                <a:gd name="T97" fmla="*/ 64 h 168"/>
                <a:gd name="T98" fmla="*/ 28 w 162"/>
                <a:gd name="T99" fmla="*/ 111 h 168"/>
                <a:gd name="T100" fmla="*/ 19 w 162"/>
                <a:gd name="T101" fmla="*/ 64 h 168"/>
                <a:gd name="T102" fmla="*/ 104 w 162"/>
                <a:gd name="T103" fmla="*/ 24 h 168"/>
                <a:gd name="T104" fmla="*/ 61 w 162"/>
                <a:gd name="T105" fmla="*/ 20 h 168"/>
                <a:gd name="T106" fmla="*/ 65 w 162"/>
                <a:gd name="T107" fmla="*/ 31 h 168"/>
                <a:gd name="T108" fmla="*/ 93 w 162"/>
                <a:gd name="T109" fmla="*/ 4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" h="168">
                  <a:moveTo>
                    <a:pt x="107" y="22"/>
                  </a:moveTo>
                  <a:cubicBezTo>
                    <a:pt x="116" y="18"/>
                    <a:pt x="125" y="17"/>
                    <a:pt x="134" y="22"/>
                  </a:cubicBezTo>
                  <a:cubicBezTo>
                    <a:pt x="135" y="23"/>
                    <a:pt x="135" y="24"/>
                    <a:pt x="136" y="25"/>
                  </a:cubicBezTo>
                  <a:cubicBezTo>
                    <a:pt x="138" y="27"/>
                    <a:pt x="139" y="29"/>
                    <a:pt x="141" y="30"/>
                  </a:cubicBezTo>
                  <a:cubicBezTo>
                    <a:pt x="141" y="31"/>
                    <a:pt x="142" y="30"/>
                    <a:pt x="143" y="30"/>
                  </a:cubicBezTo>
                  <a:cubicBezTo>
                    <a:pt x="150" y="39"/>
                    <a:pt x="151" y="50"/>
                    <a:pt x="146" y="61"/>
                  </a:cubicBezTo>
                  <a:cubicBezTo>
                    <a:pt x="156" y="66"/>
                    <a:pt x="162" y="75"/>
                    <a:pt x="162" y="87"/>
                  </a:cubicBezTo>
                  <a:cubicBezTo>
                    <a:pt x="162" y="99"/>
                    <a:pt x="156" y="107"/>
                    <a:pt x="146" y="113"/>
                  </a:cubicBezTo>
                  <a:cubicBezTo>
                    <a:pt x="151" y="125"/>
                    <a:pt x="151" y="137"/>
                    <a:pt x="141" y="147"/>
                  </a:cubicBezTo>
                  <a:cubicBezTo>
                    <a:pt x="131" y="156"/>
                    <a:pt x="119" y="157"/>
                    <a:pt x="107" y="152"/>
                  </a:cubicBezTo>
                  <a:cubicBezTo>
                    <a:pt x="102" y="162"/>
                    <a:pt x="93" y="168"/>
                    <a:pt x="81" y="168"/>
                  </a:cubicBezTo>
                  <a:cubicBezTo>
                    <a:pt x="69" y="168"/>
                    <a:pt x="61" y="162"/>
                    <a:pt x="55" y="152"/>
                  </a:cubicBezTo>
                  <a:cubicBezTo>
                    <a:pt x="42" y="157"/>
                    <a:pt x="30" y="156"/>
                    <a:pt x="20" y="145"/>
                  </a:cubicBezTo>
                  <a:cubicBezTo>
                    <a:pt x="12" y="135"/>
                    <a:pt x="11" y="124"/>
                    <a:pt x="16" y="113"/>
                  </a:cubicBezTo>
                  <a:cubicBezTo>
                    <a:pt x="6" y="107"/>
                    <a:pt x="0" y="99"/>
                    <a:pt x="0" y="87"/>
                  </a:cubicBezTo>
                  <a:cubicBezTo>
                    <a:pt x="0" y="75"/>
                    <a:pt x="6" y="67"/>
                    <a:pt x="16" y="61"/>
                  </a:cubicBezTo>
                  <a:cubicBezTo>
                    <a:pt x="11" y="48"/>
                    <a:pt x="12" y="37"/>
                    <a:pt x="22" y="27"/>
                  </a:cubicBezTo>
                  <a:cubicBezTo>
                    <a:pt x="32" y="17"/>
                    <a:pt x="43" y="17"/>
                    <a:pt x="55" y="22"/>
                  </a:cubicBezTo>
                  <a:cubicBezTo>
                    <a:pt x="66" y="0"/>
                    <a:pt x="96" y="0"/>
                    <a:pt x="107" y="22"/>
                  </a:cubicBezTo>
                  <a:close/>
                  <a:moveTo>
                    <a:pt x="117" y="96"/>
                  </a:moveTo>
                  <a:cubicBezTo>
                    <a:pt x="119" y="95"/>
                    <a:pt x="120" y="95"/>
                    <a:pt x="121" y="94"/>
                  </a:cubicBezTo>
                  <a:cubicBezTo>
                    <a:pt x="135" y="85"/>
                    <a:pt x="136" y="66"/>
                    <a:pt x="124" y="55"/>
                  </a:cubicBezTo>
                  <a:cubicBezTo>
                    <a:pt x="121" y="52"/>
                    <a:pt x="118" y="50"/>
                    <a:pt x="115" y="47"/>
                  </a:cubicBezTo>
                  <a:cubicBezTo>
                    <a:pt x="116" y="47"/>
                    <a:pt x="116" y="46"/>
                    <a:pt x="116" y="46"/>
                  </a:cubicBezTo>
                  <a:cubicBezTo>
                    <a:pt x="120" y="48"/>
                    <a:pt x="125" y="50"/>
                    <a:pt x="127" y="53"/>
                  </a:cubicBezTo>
                  <a:cubicBezTo>
                    <a:pt x="131" y="58"/>
                    <a:pt x="135" y="59"/>
                    <a:pt x="140" y="59"/>
                  </a:cubicBezTo>
                  <a:cubicBezTo>
                    <a:pt x="142" y="59"/>
                    <a:pt x="143" y="59"/>
                    <a:pt x="143" y="57"/>
                  </a:cubicBezTo>
                  <a:cubicBezTo>
                    <a:pt x="145" y="52"/>
                    <a:pt x="146" y="48"/>
                    <a:pt x="145" y="43"/>
                  </a:cubicBezTo>
                  <a:cubicBezTo>
                    <a:pt x="143" y="31"/>
                    <a:pt x="131" y="22"/>
                    <a:pt x="119" y="23"/>
                  </a:cubicBezTo>
                  <a:cubicBezTo>
                    <a:pt x="106" y="24"/>
                    <a:pt x="96" y="35"/>
                    <a:pt x="96" y="47"/>
                  </a:cubicBezTo>
                  <a:cubicBezTo>
                    <a:pt x="98" y="47"/>
                    <a:pt x="100" y="46"/>
                    <a:pt x="101" y="46"/>
                  </a:cubicBezTo>
                  <a:cubicBezTo>
                    <a:pt x="107" y="45"/>
                    <a:pt x="113" y="43"/>
                    <a:pt x="117" y="51"/>
                  </a:cubicBezTo>
                  <a:cubicBezTo>
                    <a:pt x="111" y="48"/>
                    <a:pt x="105" y="48"/>
                    <a:pt x="99" y="51"/>
                  </a:cubicBezTo>
                  <a:cubicBezTo>
                    <a:pt x="96" y="52"/>
                    <a:pt x="95" y="52"/>
                    <a:pt x="96" y="56"/>
                  </a:cubicBezTo>
                  <a:cubicBezTo>
                    <a:pt x="96" y="57"/>
                    <a:pt x="96" y="59"/>
                    <a:pt x="96" y="61"/>
                  </a:cubicBezTo>
                  <a:cubicBezTo>
                    <a:pt x="96" y="62"/>
                    <a:pt x="97" y="63"/>
                    <a:pt x="98" y="64"/>
                  </a:cubicBezTo>
                  <a:cubicBezTo>
                    <a:pt x="105" y="70"/>
                    <a:pt x="109" y="77"/>
                    <a:pt x="109" y="87"/>
                  </a:cubicBezTo>
                  <a:cubicBezTo>
                    <a:pt x="109" y="88"/>
                    <a:pt x="110" y="89"/>
                    <a:pt x="111" y="90"/>
                  </a:cubicBezTo>
                  <a:cubicBezTo>
                    <a:pt x="113" y="92"/>
                    <a:pt x="115" y="94"/>
                    <a:pt x="117" y="96"/>
                  </a:cubicBezTo>
                  <a:close/>
                  <a:moveTo>
                    <a:pt x="81" y="111"/>
                  </a:moveTo>
                  <a:cubicBezTo>
                    <a:pt x="94" y="112"/>
                    <a:pt x="106" y="101"/>
                    <a:pt x="106" y="87"/>
                  </a:cubicBezTo>
                  <a:cubicBezTo>
                    <a:pt x="106" y="73"/>
                    <a:pt x="95" y="63"/>
                    <a:pt x="82" y="62"/>
                  </a:cubicBezTo>
                  <a:cubicBezTo>
                    <a:pt x="68" y="62"/>
                    <a:pt x="57" y="73"/>
                    <a:pt x="57" y="87"/>
                  </a:cubicBezTo>
                  <a:cubicBezTo>
                    <a:pt x="56" y="100"/>
                    <a:pt x="67" y="111"/>
                    <a:pt x="81" y="111"/>
                  </a:cubicBezTo>
                  <a:close/>
                  <a:moveTo>
                    <a:pt x="61" y="33"/>
                  </a:moveTo>
                  <a:cubicBezTo>
                    <a:pt x="54" y="23"/>
                    <a:pt x="41" y="20"/>
                    <a:pt x="30" y="25"/>
                  </a:cubicBezTo>
                  <a:cubicBezTo>
                    <a:pt x="20" y="31"/>
                    <a:pt x="15" y="43"/>
                    <a:pt x="18" y="54"/>
                  </a:cubicBezTo>
                  <a:cubicBezTo>
                    <a:pt x="21" y="64"/>
                    <a:pt x="32" y="72"/>
                    <a:pt x="42" y="71"/>
                  </a:cubicBezTo>
                  <a:cubicBezTo>
                    <a:pt x="39" y="63"/>
                    <a:pt x="39" y="55"/>
                    <a:pt x="43" y="48"/>
                  </a:cubicBezTo>
                  <a:cubicBezTo>
                    <a:pt x="46" y="40"/>
                    <a:pt x="53" y="35"/>
                    <a:pt x="61" y="33"/>
                  </a:cubicBezTo>
                  <a:close/>
                  <a:moveTo>
                    <a:pt x="70" y="113"/>
                  </a:moveTo>
                  <a:cubicBezTo>
                    <a:pt x="69" y="124"/>
                    <a:pt x="78" y="135"/>
                    <a:pt x="90" y="137"/>
                  </a:cubicBezTo>
                  <a:cubicBezTo>
                    <a:pt x="100" y="140"/>
                    <a:pt x="113" y="133"/>
                    <a:pt x="117" y="123"/>
                  </a:cubicBezTo>
                  <a:cubicBezTo>
                    <a:pt x="121" y="112"/>
                    <a:pt x="118" y="100"/>
                    <a:pt x="109" y="94"/>
                  </a:cubicBezTo>
                  <a:cubicBezTo>
                    <a:pt x="102" y="114"/>
                    <a:pt x="84" y="118"/>
                    <a:pt x="70" y="113"/>
                  </a:cubicBezTo>
                  <a:close/>
                  <a:moveTo>
                    <a:pt x="121" y="102"/>
                  </a:moveTo>
                  <a:cubicBezTo>
                    <a:pt x="121" y="102"/>
                    <a:pt x="121" y="102"/>
                    <a:pt x="121" y="103"/>
                  </a:cubicBezTo>
                  <a:cubicBezTo>
                    <a:pt x="121" y="103"/>
                    <a:pt x="121" y="104"/>
                    <a:pt x="121" y="105"/>
                  </a:cubicBezTo>
                  <a:cubicBezTo>
                    <a:pt x="125" y="116"/>
                    <a:pt x="122" y="126"/>
                    <a:pt x="113" y="134"/>
                  </a:cubicBezTo>
                  <a:cubicBezTo>
                    <a:pt x="110" y="137"/>
                    <a:pt x="109" y="139"/>
                    <a:pt x="109" y="143"/>
                  </a:cubicBezTo>
                  <a:cubicBezTo>
                    <a:pt x="109" y="149"/>
                    <a:pt x="109" y="149"/>
                    <a:pt x="114" y="150"/>
                  </a:cubicBezTo>
                  <a:cubicBezTo>
                    <a:pt x="115" y="150"/>
                    <a:pt x="116" y="151"/>
                    <a:pt x="117" y="151"/>
                  </a:cubicBezTo>
                  <a:cubicBezTo>
                    <a:pt x="135" y="153"/>
                    <a:pt x="148" y="139"/>
                    <a:pt x="145" y="121"/>
                  </a:cubicBezTo>
                  <a:cubicBezTo>
                    <a:pt x="143" y="111"/>
                    <a:pt x="131" y="101"/>
                    <a:pt x="121" y="102"/>
                  </a:cubicBezTo>
                  <a:close/>
                  <a:moveTo>
                    <a:pt x="66" y="126"/>
                  </a:moveTo>
                  <a:cubicBezTo>
                    <a:pt x="54" y="130"/>
                    <a:pt x="44" y="129"/>
                    <a:pt x="35" y="121"/>
                  </a:cubicBezTo>
                  <a:cubicBezTo>
                    <a:pt x="34" y="119"/>
                    <a:pt x="25" y="115"/>
                    <a:pt x="23" y="114"/>
                  </a:cubicBezTo>
                  <a:cubicBezTo>
                    <a:pt x="21" y="114"/>
                    <a:pt x="20" y="115"/>
                    <a:pt x="19" y="116"/>
                  </a:cubicBezTo>
                  <a:cubicBezTo>
                    <a:pt x="12" y="131"/>
                    <a:pt x="21" y="148"/>
                    <a:pt x="37" y="151"/>
                  </a:cubicBezTo>
                  <a:cubicBezTo>
                    <a:pt x="52" y="153"/>
                    <a:pt x="67" y="141"/>
                    <a:pt x="66" y="126"/>
                  </a:cubicBezTo>
                  <a:close/>
                  <a:moveTo>
                    <a:pt x="54" y="76"/>
                  </a:moveTo>
                  <a:cubicBezTo>
                    <a:pt x="46" y="75"/>
                    <a:pt x="36" y="81"/>
                    <a:pt x="32" y="91"/>
                  </a:cubicBezTo>
                  <a:cubicBezTo>
                    <a:pt x="28" y="101"/>
                    <a:pt x="31" y="113"/>
                    <a:pt x="40" y="120"/>
                  </a:cubicBezTo>
                  <a:cubicBezTo>
                    <a:pt x="47" y="126"/>
                    <a:pt x="60" y="126"/>
                    <a:pt x="67" y="121"/>
                  </a:cubicBezTo>
                  <a:cubicBezTo>
                    <a:pt x="67" y="119"/>
                    <a:pt x="66" y="116"/>
                    <a:pt x="66" y="114"/>
                  </a:cubicBezTo>
                  <a:cubicBezTo>
                    <a:pt x="66" y="112"/>
                    <a:pt x="65" y="110"/>
                    <a:pt x="64" y="109"/>
                  </a:cubicBezTo>
                  <a:cubicBezTo>
                    <a:pt x="58" y="104"/>
                    <a:pt x="54" y="98"/>
                    <a:pt x="53" y="91"/>
                  </a:cubicBezTo>
                  <a:cubicBezTo>
                    <a:pt x="53" y="86"/>
                    <a:pt x="54" y="81"/>
                    <a:pt x="54" y="76"/>
                  </a:cubicBezTo>
                  <a:close/>
                  <a:moveTo>
                    <a:pt x="47" y="73"/>
                  </a:moveTo>
                  <a:cubicBezTo>
                    <a:pt x="49" y="72"/>
                    <a:pt x="52" y="72"/>
                    <a:pt x="54" y="72"/>
                  </a:cubicBezTo>
                  <a:cubicBezTo>
                    <a:pt x="56" y="72"/>
                    <a:pt x="58" y="71"/>
                    <a:pt x="59" y="69"/>
                  </a:cubicBezTo>
                  <a:cubicBezTo>
                    <a:pt x="63" y="63"/>
                    <a:pt x="70" y="60"/>
                    <a:pt x="77" y="59"/>
                  </a:cubicBezTo>
                  <a:cubicBezTo>
                    <a:pt x="82" y="59"/>
                    <a:pt x="87" y="59"/>
                    <a:pt x="92" y="60"/>
                  </a:cubicBezTo>
                  <a:cubicBezTo>
                    <a:pt x="93" y="51"/>
                    <a:pt x="86" y="41"/>
                    <a:pt x="77" y="37"/>
                  </a:cubicBezTo>
                  <a:cubicBezTo>
                    <a:pt x="67" y="34"/>
                    <a:pt x="56" y="37"/>
                    <a:pt x="49" y="45"/>
                  </a:cubicBezTo>
                  <a:cubicBezTo>
                    <a:pt x="42" y="53"/>
                    <a:pt x="41" y="64"/>
                    <a:pt x="47" y="73"/>
                  </a:cubicBezTo>
                  <a:close/>
                  <a:moveTo>
                    <a:pt x="144" y="109"/>
                  </a:moveTo>
                  <a:cubicBezTo>
                    <a:pt x="154" y="106"/>
                    <a:pt x="160" y="94"/>
                    <a:pt x="158" y="82"/>
                  </a:cubicBezTo>
                  <a:cubicBezTo>
                    <a:pt x="156" y="71"/>
                    <a:pt x="145" y="62"/>
                    <a:pt x="134" y="63"/>
                  </a:cubicBezTo>
                  <a:cubicBezTo>
                    <a:pt x="138" y="77"/>
                    <a:pt x="135" y="89"/>
                    <a:pt x="122" y="98"/>
                  </a:cubicBezTo>
                  <a:cubicBezTo>
                    <a:pt x="132" y="100"/>
                    <a:pt x="136" y="102"/>
                    <a:pt x="144" y="109"/>
                  </a:cubicBezTo>
                  <a:close/>
                  <a:moveTo>
                    <a:pt x="70" y="129"/>
                  </a:moveTo>
                  <a:cubicBezTo>
                    <a:pt x="69" y="132"/>
                    <a:pt x="68" y="136"/>
                    <a:pt x="66" y="140"/>
                  </a:cubicBezTo>
                  <a:cubicBezTo>
                    <a:pt x="64" y="144"/>
                    <a:pt x="61" y="147"/>
                    <a:pt x="59" y="150"/>
                  </a:cubicBezTo>
                  <a:cubicBezTo>
                    <a:pt x="65" y="161"/>
                    <a:pt x="77" y="167"/>
                    <a:pt x="89" y="163"/>
                  </a:cubicBezTo>
                  <a:cubicBezTo>
                    <a:pt x="99" y="160"/>
                    <a:pt x="107" y="149"/>
                    <a:pt x="105" y="140"/>
                  </a:cubicBezTo>
                  <a:cubicBezTo>
                    <a:pt x="93" y="144"/>
                    <a:pt x="80" y="141"/>
                    <a:pt x="70" y="129"/>
                  </a:cubicBezTo>
                  <a:close/>
                  <a:moveTo>
                    <a:pt x="19" y="64"/>
                  </a:moveTo>
                  <a:cubicBezTo>
                    <a:pt x="7" y="70"/>
                    <a:pt x="1" y="83"/>
                    <a:pt x="5" y="94"/>
                  </a:cubicBezTo>
                  <a:cubicBezTo>
                    <a:pt x="8" y="104"/>
                    <a:pt x="19" y="112"/>
                    <a:pt x="28" y="111"/>
                  </a:cubicBezTo>
                  <a:cubicBezTo>
                    <a:pt x="24" y="97"/>
                    <a:pt x="27" y="85"/>
                    <a:pt x="40" y="76"/>
                  </a:cubicBezTo>
                  <a:cubicBezTo>
                    <a:pt x="31" y="75"/>
                    <a:pt x="24" y="71"/>
                    <a:pt x="19" y="64"/>
                  </a:cubicBezTo>
                  <a:close/>
                  <a:moveTo>
                    <a:pt x="93" y="46"/>
                  </a:moveTo>
                  <a:cubicBezTo>
                    <a:pt x="93" y="37"/>
                    <a:pt x="97" y="30"/>
                    <a:pt x="104" y="24"/>
                  </a:cubicBezTo>
                  <a:cubicBezTo>
                    <a:pt x="100" y="16"/>
                    <a:pt x="93" y="11"/>
                    <a:pt x="84" y="10"/>
                  </a:cubicBezTo>
                  <a:cubicBezTo>
                    <a:pt x="74" y="8"/>
                    <a:pt x="67" y="12"/>
                    <a:pt x="61" y="20"/>
                  </a:cubicBezTo>
                  <a:cubicBezTo>
                    <a:pt x="58" y="24"/>
                    <a:pt x="58" y="24"/>
                    <a:pt x="62" y="27"/>
                  </a:cubicBezTo>
                  <a:cubicBezTo>
                    <a:pt x="63" y="28"/>
                    <a:pt x="64" y="30"/>
                    <a:pt x="65" y="31"/>
                  </a:cubicBezTo>
                  <a:cubicBezTo>
                    <a:pt x="65" y="31"/>
                    <a:pt x="66" y="32"/>
                    <a:pt x="67" y="32"/>
                  </a:cubicBezTo>
                  <a:cubicBezTo>
                    <a:pt x="78" y="32"/>
                    <a:pt x="86" y="37"/>
                    <a:pt x="93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4127500" y="5664200"/>
              <a:ext cx="617537" cy="627063"/>
            </a:xfrm>
            <a:custGeom>
              <a:avLst/>
              <a:gdLst>
                <a:gd name="T0" fmla="*/ 24 w 164"/>
                <a:gd name="T1" fmla="*/ 55 h 164"/>
                <a:gd name="T2" fmla="*/ 56 w 164"/>
                <a:gd name="T3" fmla="*/ 59 h 164"/>
                <a:gd name="T4" fmla="*/ 40 w 164"/>
                <a:gd name="T5" fmla="*/ 30 h 164"/>
                <a:gd name="T6" fmla="*/ 54 w 164"/>
                <a:gd name="T7" fmla="*/ 20 h 164"/>
                <a:gd name="T8" fmla="*/ 70 w 164"/>
                <a:gd name="T9" fmla="*/ 16 h 164"/>
                <a:gd name="T10" fmla="*/ 88 w 164"/>
                <a:gd name="T11" fmla="*/ 13 h 164"/>
                <a:gd name="T12" fmla="*/ 106 w 164"/>
                <a:gd name="T13" fmla="*/ 18 h 164"/>
                <a:gd name="T14" fmla="*/ 121 w 164"/>
                <a:gd name="T15" fmla="*/ 27 h 164"/>
                <a:gd name="T16" fmla="*/ 122 w 164"/>
                <a:gd name="T17" fmla="*/ 48 h 164"/>
                <a:gd name="T18" fmla="*/ 131 w 164"/>
                <a:gd name="T19" fmla="*/ 64 h 164"/>
                <a:gd name="T20" fmla="*/ 119 w 164"/>
                <a:gd name="T21" fmla="*/ 73 h 164"/>
                <a:gd name="T22" fmla="*/ 162 w 164"/>
                <a:gd name="T23" fmla="*/ 85 h 164"/>
                <a:gd name="T24" fmla="*/ 116 w 164"/>
                <a:gd name="T25" fmla="*/ 93 h 164"/>
                <a:gd name="T26" fmla="*/ 138 w 164"/>
                <a:gd name="T27" fmla="*/ 116 h 164"/>
                <a:gd name="T28" fmla="*/ 108 w 164"/>
                <a:gd name="T29" fmla="*/ 106 h 164"/>
                <a:gd name="T30" fmla="*/ 125 w 164"/>
                <a:gd name="T31" fmla="*/ 134 h 164"/>
                <a:gd name="T32" fmla="*/ 111 w 164"/>
                <a:gd name="T33" fmla="*/ 145 h 164"/>
                <a:gd name="T34" fmla="*/ 93 w 164"/>
                <a:gd name="T35" fmla="*/ 149 h 164"/>
                <a:gd name="T36" fmla="*/ 75 w 164"/>
                <a:gd name="T37" fmla="*/ 151 h 164"/>
                <a:gd name="T38" fmla="*/ 52 w 164"/>
                <a:gd name="T39" fmla="*/ 154 h 164"/>
                <a:gd name="T40" fmla="*/ 53 w 164"/>
                <a:gd name="T41" fmla="*/ 118 h 164"/>
                <a:gd name="T42" fmla="*/ 32 w 164"/>
                <a:gd name="T43" fmla="*/ 119 h 164"/>
                <a:gd name="T44" fmla="*/ 47 w 164"/>
                <a:gd name="T45" fmla="*/ 94 h 164"/>
                <a:gd name="T46" fmla="*/ 25 w 164"/>
                <a:gd name="T47" fmla="*/ 90 h 164"/>
                <a:gd name="T48" fmla="*/ 2 w 164"/>
                <a:gd name="T49" fmla="*/ 82 h 164"/>
                <a:gd name="T50" fmla="*/ 46 w 164"/>
                <a:gd name="T51" fmla="*/ 69 h 164"/>
                <a:gd name="T52" fmla="*/ 79 w 164"/>
                <a:gd name="T53" fmla="*/ 47 h 164"/>
                <a:gd name="T54" fmla="*/ 60 w 164"/>
                <a:gd name="T55" fmla="*/ 38 h 164"/>
                <a:gd name="T56" fmla="*/ 39 w 164"/>
                <a:gd name="T57" fmla="*/ 20 h 164"/>
                <a:gd name="T58" fmla="*/ 61 w 164"/>
                <a:gd name="T59" fmla="*/ 55 h 164"/>
                <a:gd name="T60" fmla="*/ 39 w 164"/>
                <a:gd name="T61" fmla="*/ 51 h 164"/>
                <a:gd name="T62" fmla="*/ 34 w 164"/>
                <a:gd name="T63" fmla="*/ 60 h 164"/>
                <a:gd name="T64" fmla="*/ 39 w 164"/>
                <a:gd name="T65" fmla="*/ 77 h 164"/>
                <a:gd name="T66" fmla="*/ 7 w 164"/>
                <a:gd name="T67" fmla="*/ 90 h 164"/>
                <a:gd name="T68" fmla="*/ 43 w 164"/>
                <a:gd name="T69" fmla="*/ 85 h 164"/>
                <a:gd name="T70" fmla="*/ 34 w 164"/>
                <a:gd name="T71" fmla="*/ 104 h 164"/>
                <a:gd name="T72" fmla="*/ 39 w 164"/>
                <a:gd name="T73" fmla="*/ 113 h 164"/>
                <a:gd name="T74" fmla="*/ 59 w 164"/>
                <a:gd name="T75" fmla="*/ 107 h 164"/>
                <a:gd name="T76" fmla="*/ 43 w 164"/>
                <a:gd name="T77" fmla="*/ 148 h 164"/>
                <a:gd name="T78" fmla="*/ 57 w 164"/>
                <a:gd name="T79" fmla="*/ 132 h 164"/>
                <a:gd name="T80" fmla="*/ 79 w 164"/>
                <a:gd name="T81" fmla="*/ 129 h 164"/>
                <a:gd name="T82" fmla="*/ 88 w 164"/>
                <a:gd name="T83" fmla="*/ 158 h 164"/>
                <a:gd name="T84" fmla="*/ 87 w 164"/>
                <a:gd name="T85" fmla="*/ 115 h 164"/>
                <a:gd name="T86" fmla="*/ 114 w 164"/>
                <a:gd name="T87" fmla="*/ 143 h 164"/>
                <a:gd name="T88" fmla="*/ 123 w 164"/>
                <a:gd name="T89" fmla="*/ 137 h 164"/>
                <a:gd name="T90" fmla="*/ 107 w 164"/>
                <a:gd name="T91" fmla="*/ 102 h 164"/>
                <a:gd name="T92" fmla="*/ 129 w 164"/>
                <a:gd name="T93" fmla="*/ 115 h 164"/>
                <a:gd name="T94" fmla="*/ 114 w 164"/>
                <a:gd name="T95" fmla="*/ 97 h 164"/>
                <a:gd name="T96" fmla="*/ 130 w 164"/>
                <a:gd name="T97" fmla="*/ 85 h 164"/>
                <a:gd name="T98" fmla="*/ 158 w 164"/>
                <a:gd name="T99" fmla="*/ 76 h 164"/>
                <a:gd name="T100" fmla="*/ 115 w 164"/>
                <a:gd name="T101" fmla="*/ 77 h 164"/>
                <a:gd name="T102" fmla="*/ 113 w 164"/>
                <a:gd name="T103" fmla="*/ 67 h 164"/>
                <a:gd name="T104" fmla="*/ 133 w 164"/>
                <a:gd name="T105" fmla="*/ 49 h 164"/>
                <a:gd name="T106" fmla="*/ 105 w 164"/>
                <a:gd name="T107" fmla="*/ 58 h 164"/>
                <a:gd name="T108" fmla="*/ 120 w 164"/>
                <a:gd name="T109" fmla="*/ 23 h 164"/>
                <a:gd name="T110" fmla="*/ 110 w 164"/>
                <a:gd name="T111" fmla="*/ 19 h 164"/>
                <a:gd name="T112" fmla="*/ 91 w 164"/>
                <a:gd name="T113" fmla="*/ 48 h 164"/>
                <a:gd name="T114" fmla="*/ 81 w 164"/>
                <a:gd name="T115" fmla="*/ 5 h 164"/>
                <a:gd name="T116" fmla="*/ 79 w 164"/>
                <a:gd name="T117" fmla="*/ 3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" h="164">
                  <a:moveTo>
                    <a:pt x="47" y="68"/>
                  </a:moveTo>
                  <a:cubicBezTo>
                    <a:pt x="42" y="67"/>
                    <a:pt x="38" y="65"/>
                    <a:pt x="33" y="64"/>
                  </a:cubicBezTo>
                  <a:cubicBezTo>
                    <a:pt x="28" y="63"/>
                    <a:pt x="25" y="60"/>
                    <a:pt x="24" y="55"/>
                  </a:cubicBezTo>
                  <a:cubicBezTo>
                    <a:pt x="24" y="51"/>
                    <a:pt x="26" y="47"/>
                    <a:pt x="30" y="45"/>
                  </a:cubicBezTo>
                  <a:cubicBezTo>
                    <a:pt x="35" y="43"/>
                    <a:pt x="39" y="44"/>
                    <a:pt x="42" y="48"/>
                  </a:cubicBezTo>
                  <a:cubicBezTo>
                    <a:pt x="46" y="53"/>
                    <a:pt x="50" y="56"/>
                    <a:pt x="56" y="59"/>
                  </a:cubicBezTo>
                  <a:cubicBezTo>
                    <a:pt x="56" y="57"/>
                    <a:pt x="57" y="56"/>
                    <a:pt x="57" y="55"/>
                  </a:cubicBezTo>
                  <a:cubicBezTo>
                    <a:pt x="54" y="48"/>
                    <a:pt x="52" y="41"/>
                    <a:pt x="46" y="35"/>
                  </a:cubicBezTo>
                  <a:cubicBezTo>
                    <a:pt x="44" y="33"/>
                    <a:pt x="42" y="32"/>
                    <a:pt x="40" y="30"/>
                  </a:cubicBezTo>
                  <a:cubicBezTo>
                    <a:pt x="36" y="27"/>
                    <a:pt x="34" y="23"/>
                    <a:pt x="35" y="19"/>
                  </a:cubicBezTo>
                  <a:cubicBezTo>
                    <a:pt x="37" y="14"/>
                    <a:pt x="41" y="11"/>
                    <a:pt x="46" y="12"/>
                  </a:cubicBezTo>
                  <a:cubicBezTo>
                    <a:pt x="50" y="12"/>
                    <a:pt x="53" y="15"/>
                    <a:pt x="54" y="20"/>
                  </a:cubicBezTo>
                  <a:cubicBezTo>
                    <a:pt x="56" y="27"/>
                    <a:pt x="60" y="32"/>
                    <a:pt x="64" y="37"/>
                  </a:cubicBezTo>
                  <a:cubicBezTo>
                    <a:pt x="67" y="40"/>
                    <a:pt x="71" y="43"/>
                    <a:pt x="75" y="47"/>
                  </a:cubicBezTo>
                  <a:cubicBezTo>
                    <a:pt x="75" y="36"/>
                    <a:pt x="77" y="25"/>
                    <a:pt x="70" y="16"/>
                  </a:cubicBezTo>
                  <a:cubicBezTo>
                    <a:pt x="67" y="12"/>
                    <a:pt x="68" y="7"/>
                    <a:pt x="71" y="4"/>
                  </a:cubicBezTo>
                  <a:cubicBezTo>
                    <a:pt x="74" y="0"/>
                    <a:pt x="79" y="0"/>
                    <a:pt x="83" y="2"/>
                  </a:cubicBezTo>
                  <a:cubicBezTo>
                    <a:pt x="87" y="4"/>
                    <a:pt x="89" y="8"/>
                    <a:pt x="88" y="13"/>
                  </a:cubicBezTo>
                  <a:cubicBezTo>
                    <a:pt x="86" y="18"/>
                    <a:pt x="86" y="24"/>
                    <a:pt x="88" y="29"/>
                  </a:cubicBezTo>
                  <a:cubicBezTo>
                    <a:pt x="90" y="34"/>
                    <a:pt x="92" y="39"/>
                    <a:pt x="94" y="44"/>
                  </a:cubicBezTo>
                  <a:cubicBezTo>
                    <a:pt x="100" y="36"/>
                    <a:pt x="106" y="29"/>
                    <a:pt x="106" y="18"/>
                  </a:cubicBezTo>
                  <a:cubicBezTo>
                    <a:pt x="106" y="14"/>
                    <a:pt x="110" y="10"/>
                    <a:pt x="113" y="9"/>
                  </a:cubicBezTo>
                  <a:cubicBezTo>
                    <a:pt x="118" y="8"/>
                    <a:pt x="123" y="11"/>
                    <a:pt x="125" y="14"/>
                  </a:cubicBezTo>
                  <a:cubicBezTo>
                    <a:pt x="127" y="19"/>
                    <a:pt x="126" y="24"/>
                    <a:pt x="121" y="27"/>
                  </a:cubicBezTo>
                  <a:cubicBezTo>
                    <a:pt x="119" y="29"/>
                    <a:pt x="118" y="31"/>
                    <a:pt x="117" y="33"/>
                  </a:cubicBezTo>
                  <a:cubicBezTo>
                    <a:pt x="112" y="41"/>
                    <a:pt x="111" y="49"/>
                    <a:pt x="109" y="58"/>
                  </a:cubicBezTo>
                  <a:cubicBezTo>
                    <a:pt x="115" y="56"/>
                    <a:pt x="119" y="53"/>
                    <a:pt x="122" y="48"/>
                  </a:cubicBezTo>
                  <a:cubicBezTo>
                    <a:pt x="125" y="44"/>
                    <a:pt x="130" y="43"/>
                    <a:pt x="134" y="45"/>
                  </a:cubicBezTo>
                  <a:cubicBezTo>
                    <a:pt x="138" y="47"/>
                    <a:pt x="141" y="51"/>
                    <a:pt x="140" y="56"/>
                  </a:cubicBezTo>
                  <a:cubicBezTo>
                    <a:pt x="140" y="60"/>
                    <a:pt x="136" y="63"/>
                    <a:pt x="131" y="64"/>
                  </a:cubicBezTo>
                  <a:cubicBezTo>
                    <a:pt x="127" y="64"/>
                    <a:pt x="122" y="66"/>
                    <a:pt x="118" y="69"/>
                  </a:cubicBezTo>
                  <a:cubicBezTo>
                    <a:pt x="117" y="69"/>
                    <a:pt x="116" y="71"/>
                    <a:pt x="117" y="71"/>
                  </a:cubicBezTo>
                  <a:cubicBezTo>
                    <a:pt x="117" y="72"/>
                    <a:pt x="118" y="73"/>
                    <a:pt x="119" y="73"/>
                  </a:cubicBezTo>
                  <a:cubicBezTo>
                    <a:pt x="130" y="75"/>
                    <a:pt x="140" y="77"/>
                    <a:pt x="150" y="71"/>
                  </a:cubicBezTo>
                  <a:cubicBezTo>
                    <a:pt x="154" y="68"/>
                    <a:pt x="158" y="70"/>
                    <a:pt x="161" y="74"/>
                  </a:cubicBezTo>
                  <a:cubicBezTo>
                    <a:pt x="164" y="77"/>
                    <a:pt x="164" y="82"/>
                    <a:pt x="162" y="85"/>
                  </a:cubicBezTo>
                  <a:cubicBezTo>
                    <a:pt x="160" y="89"/>
                    <a:pt x="155" y="91"/>
                    <a:pt x="151" y="89"/>
                  </a:cubicBezTo>
                  <a:cubicBezTo>
                    <a:pt x="144" y="87"/>
                    <a:pt x="138" y="87"/>
                    <a:pt x="131" y="89"/>
                  </a:cubicBezTo>
                  <a:cubicBezTo>
                    <a:pt x="126" y="90"/>
                    <a:pt x="121" y="92"/>
                    <a:pt x="116" y="93"/>
                  </a:cubicBezTo>
                  <a:cubicBezTo>
                    <a:pt x="121" y="97"/>
                    <a:pt x="125" y="99"/>
                    <a:pt x="131" y="100"/>
                  </a:cubicBezTo>
                  <a:cubicBezTo>
                    <a:pt x="135" y="100"/>
                    <a:pt x="138" y="102"/>
                    <a:pt x="140" y="106"/>
                  </a:cubicBezTo>
                  <a:cubicBezTo>
                    <a:pt x="141" y="109"/>
                    <a:pt x="140" y="113"/>
                    <a:pt x="138" y="116"/>
                  </a:cubicBezTo>
                  <a:cubicBezTo>
                    <a:pt x="134" y="121"/>
                    <a:pt x="126" y="121"/>
                    <a:pt x="122" y="115"/>
                  </a:cubicBezTo>
                  <a:cubicBezTo>
                    <a:pt x="119" y="111"/>
                    <a:pt x="115" y="108"/>
                    <a:pt x="111" y="106"/>
                  </a:cubicBezTo>
                  <a:cubicBezTo>
                    <a:pt x="110" y="106"/>
                    <a:pt x="109" y="106"/>
                    <a:pt x="108" y="106"/>
                  </a:cubicBezTo>
                  <a:cubicBezTo>
                    <a:pt x="108" y="107"/>
                    <a:pt x="108" y="108"/>
                    <a:pt x="108" y="108"/>
                  </a:cubicBezTo>
                  <a:cubicBezTo>
                    <a:pt x="111" y="115"/>
                    <a:pt x="113" y="123"/>
                    <a:pt x="119" y="129"/>
                  </a:cubicBezTo>
                  <a:cubicBezTo>
                    <a:pt x="121" y="131"/>
                    <a:pt x="123" y="132"/>
                    <a:pt x="125" y="134"/>
                  </a:cubicBezTo>
                  <a:cubicBezTo>
                    <a:pt x="129" y="136"/>
                    <a:pt x="131" y="141"/>
                    <a:pt x="129" y="145"/>
                  </a:cubicBezTo>
                  <a:cubicBezTo>
                    <a:pt x="128" y="149"/>
                    <a:pt x="124" y="152"/>
                    <a:pt x="120" y="152"/>
                  </a:cubicBezTo>
                  <a:cubicBezTo>
                    <a:pt x="115" y="152"/>
                    <a:pt x="111" y="149"/>
                    <a:pt x="111" y="145"/>
                  </a:cubicBezTo>
                  <a:cubicBezTo>
                    <a:pt x="109" y="136"/>
                    <a:pt x="104" y="130"/>
                    <a:pt x="98" y="125"/>
                  </a:cubicBezTo>
                  <a:cubicBezTo>
                    <a:pt x="96" y="123"/>
                    <a:pt x="94" y="121"/>
                    <a:pt x="91" y="118"/>
                  </a:cubicBezTo>
                  <a:cubicBezTo>
                    <a:pt x="89" y="129"/>
                    <a:pt x="87" y="139"/>
                    <a:pt x="93" y="149"/>
                  </a:cubicBezTo>
                  <a:cubicBezTo>
                    <a:pt x="95" y="153"/>
                    <a:pt x="94" y="158"/>
                    <a:pt x="91" y="161"/>
                  </a:cubicBezTo>
                  <a:cubicBezTo>
                    <a:pt x="88" y="163"/>
                    <a:pt x="83" y="164"/>
                    <a:pt x="79" y="162"/>
                  </a:cubicBezTo>
                  <a:cubicBezTo>
                    <a:pt x="76" y="160"/>
                    <a:pt x="73" y="155"/>
                    <a:pt x="75" y="151"/>
                  </a:cubicBezTo>
                  <a:cubicBezTo>
                    <a:pt x="79" y="140"/>
                    <a:pt x="75" y="129"/>
                    <a:pt x="72" y="118"/>
                  </a:cubicBezTo>
                  <a:cubicBezTo>
                    <a:pt x="65" y="126"/>
                    <a:pt x="59" y="134"/>
                    <a:pt x="58" y="145"/>
                  </a:cubicBezTo>
                  <a:cubicBezTo>
                    <a:pt x="58" y="150"/>
                    <a:pt x="56" y="153"/>
                    <a:pt x="52" y="154"/>
                  </a:cubicBezTo>
                  <a:cubicBezTo>
                    <a:pt x="48" y="156"/>
                    <a:pt x="44" y="154"/>
                    <a:pt x="41" y="151"/>
                  </a:cubicBezTo>
                  <a:cubicBezTo>
                    <a:pt x="38" y="147"/>
                    <a:pt x="38" y="141"/>
                    <a:pt x="42" y="138"/>
                  </a:cubicBezTo>
                  <a:cubicBezTo>
                    <a:pt x="48" y="133"/>
                    <a:pt x="51" y="126"/>
                    <a:pt x="53" y="118"/>
                  </a:cubicBezTo>
                  <a:cubicBezTo>
                    <a:pt x="54" y="114"/>
                    <a:pt x="55" y="110"/>
                    <a:pt x="56" y="105"/>
                  </a:cubicBezTo>
                  <a:cubicBezTo>
                    <a:pt x="50" y="107"/>
                    <a:pt x="46" y="110"/>
                    <a:pt x="42" y="115"/>
                  </a:cubicBezTo>
                  <a:cubicBezTo>
                    <a:pt x="40" y="119"/>
                    <a:pt x="36" y="120"/>
                    <a:pt x="32" y="119"/>
                  </a:cubicBezTo>
                  <a:cubicBezTo>
                    <a:pt x="28" y="118"/>
                    <a:pt x="25" y="115"/>
                    <a:pt x="24" y="111"/>
                  </a:cubicBezTo>
                  <a:cubicBezTo>
                    <a:pt x="23" y="105"/>
                    <a:pt x="28" y="101"/>
                    <a:pt x="34" y="99"/>
                  </a:cubicBezTo>
                  <a:cubicBezTo>
                    <a:pt x="39" y="99"/>
                    <a:pt x="43" y="96"/>
                    <a:pt x="47" y="94"/>
                  </a:cubicBezTo>
                  <a:cubicBezTo>
                    <a:pt x="48" y="94"/>
                    <a:pt x="48" y="92"/>
                    <a:pt x="48" y="92"/>
                  </a:cubicBezTo>
                  <a:cubicBezTo>
                    <a:pt x="48" y="91"/>
                    <a:pt x="47" y="89"/>
                    <a:pt x="46" y="89"/>
                  </a:cubicBezTo>
                  <a:cubicBezTo>
                    <a:pt x="39" y="89"/>
                    <a:pt x="32" y="89"/>
                    <a:pt x="25" y="90"/>
                  </a:cubicBezTo>
                  <a:cubicBezTo>
                    <a:pt x="22" y="91"/>
                    <a:pt x="20" y="92"/>
                    <a:pt x="17" y="94"/>
                  </a:cubicBezTo>
                  <a:cubicBezTo>
                    <a:pt x="13" y="97"/>
                    <a:pt x="8" y="96"/>
                    <a:pt x="4" y="93"/>
                  </a:cubicBezTo>
                  <a:cubicBezTo>
                    <a:pt x="1" y="90"/>
                    <a:pt x="0" y="86"/>
                    <a:pt x="2" y="82"/>
                  </a:cubicBezTo>
                  <a:cubicBezTo>
                    <a:pt x="4" y="78"/>
                    <a:pt x="8" y="75"/>
                    <a:pt x="13" y="76"/>
                  </a:cubicBezTo>
                  <a:cubicBezTo>
                    <a:pt x="20" y="78"/>
                    <a:pt x="27" y="77"/>
                    <a:pt x="34" y="74"/>
                  </a:cubicBezTo>
                  <a:cubicBezTo>
                    <a:pt x="38" y="73"/>
                    <a:pt x="42" y="71"/>
                    <a:pt x="46" y="69"/>
                  </a:cubicBezTo>
                  <a:cubicBezTo>
                    <a:pt x="47" y="69"/>
                    <a:pt x="47" y="68"/>
                    <a:pt x="47" y="68"/>
                  </a:cubicBezTo>
                  <a:close/>
                  <a:moveTo>
                    <a:pt x="79" y="38"/>
                  </a:moveTo>
                  <a:cubicBezTo>
                    <a:pt x="79" y="41"/>
                    <a:pt x="79" y="44"/>
                    <a:pt x="79" y="47"/>
                  </a:cubicBezTo>
                  <a:cubicBezTo>
                    <a:pt x="79" y="48"/>
                    <a:pt x="78" y="50"/>
                    <a:pt x="77" y="50"/>
                  </a:cubicBezTo>
                  <a:cubicBezTo>
                    <a:pt x="76" y="51"/>
                    <a:pt x="74" y="51"/>
                    <a:pt x="72" y="50"/>
                  </a:cubicBezTo>
                  <a:cubicBezTo>
                    <a:pt x="68" y="46"/>
                    <a:pt x="64" y="42"/>
                    <a:pt x="60" y="38"/>
                  </a:cubicBezTo>
                  <a:cubicBezTo>
                    <a:pt x="55" y="33"/>
                    <a:pt x="52" y="28"/>
                    <a:pt x="51" y="21"/>
                  </a:cubicBezTo>
                  <a:cubicBezTo>
                    <a:pt x="50" y="18"/>
                    <a:pt x="48" y="16"/>
                    <a:pt x="45" y="16"/>
                  </a:cubicBezTo>
                  <a:cubicBezTo>
                    <a:pt x="42" y="15"/>
                    <a:pt x="40" y="17"/>
                    <a:pt x="39" y="20"/>
                  </a:cubicBezTo>
                  <a:cubicBezTo>
                    <a:pt x="38" y="22"/>
                    <a:pt x="39" y="25"/>
                    <a:pt x="42" y="27"/>
                  </a:cubicBezTo>
                  <a:cubicBezTo>
                    <a:pt x="48" y="30"/>
                    <a:pt x="52" y="34"/>
                    <a:pt x="54" y="40"/>
                  </a:cubicBezTo>
                  <a:cubicBezTo>
                    <a:pt x="57" y="45"/>
                    <a:pt x="59" y="50"/>
                    <a:pt x="61" y="55"/>
                  </a:cubicBezTo>
                  <a:cubicBezTo>
                    <a:pt x="63" y="59"/>
                    <a:pt x="59" y="60"/>
                    <a:pt x="58" y="62"/>
                  </a:cubicBezTo>
                  <a:cubicBezTo>
                    <a:pt x="57" y="62"/>
                    <a:pt x="55" y="62"/>
                    <a:pt x="54" y="62"/>
                  </a:cubicBezTo>
                  <a:cubicBezTo>
                    <a:pt x="48" y="60"/>
                    <a:pt x="43" y="56"/>
                    <a:pt x="39" y="51"/>
                  </a:cubicBezTo>
                  <a:cubicBezTo>
                    <a:pt x="37" y="48"/>
                    <a:pt x="35" y="47"/>
                    <a:pt x="32" y="49"/>
                  </a:cubicBezTo>
                  <a:cubicBezTo>
                    <a:pt x="29" y="50"/>
                    <a:pt x="28" y="52"/>
                    <a:pt x="28" y="55"/>
                  </a:cubicBezTo>
                  <a:cubicBezTo>
                    <a:pt x="29" y="58"/>
                    <a:pt x="31" y="60"/>
                    <a:pt x="34" y="60"/>
                  </a:cubicBezTo>
                  <a:cubicBezTo>
                    <a:pt x="40" y="61"/>
                    <a:pt x="46" y="63"/>
                    <a:pt x="51" y="67"/>
                  </a:cubicBezTo>
                  <a:cubicBezTo>
                    <a:pt x="54" y="69"/>
                    <a:pt x="54" y="71"/>
                    <a:pt x="50" y="72"/>
                  </a:cubicBezTo>
                  <a:cubicBezTo>
                    <a:pt x="46" y="74"/>
                    <a:pt x="42" y="75"/>
                    <a:pt x="39" y="77"/>
                  </a:cubicBezTo>
                  <a:cubicBezTo>
                    <a:pt x="30" y="81"/>
                    <a:pt x="21" y="82"/>
                    <a:pt x="12" y="80"/>
                  </a:cubicBezTo>
                  <a:cubicBezTo>
                    <a:pt x="10" y="80"/>
                    <a:pt x="8" y="81"/>
                    <a:pt x="6" y="83"/>
                  </a:cubicBezTo>
                  <a:cubicBezTo>
                    <a:pt x="4" y="85"/>
                    <a:pt x="4" y="88"/>
                    <a:pt x="7" y="90"/>
                  </a:cubicBezTo>
                  <a:cubicBezTo>
                    <a:pt x="9" y="92"/>
                    <a:pt x="11" y="92"/>
                    <a:pt x="14" y="91"/>
                  </a:cubicBezTo>
                  <a:cubicBezTo>
                    <a:pt x="18" y="89"/>
                    <a:pt x="22" y="87"/>
                    <a:pt x="27" y="86"/>
                  </a:cubicBezTo>
                  <a:cubicBezTo>
                    <a:pt x="32" y="85"/>
                    <a:pt x="37" y="85"/>
                    <a:pt x="43" y="85"/>
                  </a:cubicBezTo>
                  <a:cubicBezTo>
                    <a:pt x="50" y="85"/>
                    <a:pt x="50" y="85"/>
                    <a:pt x="52" y="92"/>
                  </a:cubicBezTo>
                  <a:cubicBezTo>
                    <a:pt x="53" y="94"/>
                    <a:pt x="53" y="96"/>
                    <a:pt x="51" y="97"/>
                  </a:cubicBezTo>
                  <a:cubicBezTo>
                    <a:pt x="46" y="100"/>
                    <a:pt x="40" y="103"/>
                    <a:pt x="34" y="104"/>
                  </a:cubicBezTo>
                  <a:cubicBezTo>
                    <a:pt x="31" y="104"/>
                    <a:pt x="29" y="106"/>
                    <a:pt x="28" y="109"/>
                  </a:cubicBezTo>
                  <a:cubicBezTo>
                    <a:pt x="28" y="112"/>
                    <a:pt x="29" y="114"/>
                    <a:pt x="32" y="115"/>
                  </a:cubicBezTo>
                  <a:cubicBezTo>
                    <a:pt x="35" y="116"/>
                    <a:pt x="37" y="115"/>
                    <a:pt x="39" y="113"/>
                  </a:cubicBezTo>
                  <a:cubicBezTo>
                    <a:pt x="43" y="108"/>
                    <a:pt x="47" y="104"/>
                    <a:pt x="53" y="102"/>
                  </a:cubicBezTo>
                  <a:cubicBezTo>
                    <a:pt x="54" y="101"/>
                    <a:pt x="56" y="101"/>
                    <a:pt x="58" y="102"/>
                  </a:cubicBezTo>
                  <a:cubicBezTo>
                    <a:pt x="60" y="103"/>
                    <a:pt x="60" y="105"/>
                    <a:pt x="59" y="107"/>
                  </a:cubicBezTo>
                  <a:cubicBezTo>
                    <a:pt x="59" y="110"/>
                    <a:pt x="58" y="112"/>
                    <a:pt x="58" y="115"/>
                  </a:cubicBezTo>
                  <a:cubicBezTo>
                    <a:pt x="56" y="124"/>
                    <a:pt x="53" y="134"/>
                    <a:pt x="45" y="140"/>
                  </a:cubicBezTo>
                  <a:cubicBezTo>
                    <a:pt x="43" y="142"/>
                    <a:pt x="42" y="145"/>
                    <a:pt x="43" y="148"/>
                  </a:cubicBezTo>
                  <a:cubicBezTo>
                    <a:pt x="45" y="150"/>
                    <a:pt x="47" y="151"/>
                    <a:pt x="50" y="151"/>
                  </a:cubicBezTo>
                  <a:cubicBezTo>
                    <a:pt x="53" y="150"/>
                    <a:pt x="54" y="148"/>
                    <a:pt x="55" y="144"/>
                  </a:cubicBezTo>
                  <a:cubicBezTo>
                    <a:pt x="55" y="140"/>
                    <a:pt x="55" y="136"/>
                    <a:pt x="57" y="132"/>
                  </a:cubicBezTo>
                  <a:cubicBezTo>
                    <a:pt x="61" y="126"/>
                    <a:pt x="66" y="119"/>
                    <a:pt x="70" y="113"/>
                  </a:cubicBezTo>
                  <a:cubicBezTo>
                    <a:pt x="72" y="111"/>
                    <a:pt x="74" y="112"/>
                    <a:pt x="74" y="114"/>
                  </a:cubicBezTo>
                  <a:cubicBezTo>
                    <a:pt x="76" y="119"/>
                    <a:pt x="77" y="124"/>
                    <a:pt x="79" y="129"/>
                  </a:cubicBezTo>
                  <a:cubicBezTo>
                    <a:pt x="81" y="136"/>
                    <a:pt x="82" y="144"/>
                    <a:pt x="79" y="151"/>
                  </a:cubicBezTo>
                  <a:cubicBezTo>
                    <a:pt x="78" y="154"/>
                    <a:pt x="79" y="156"/>
                    <a:pt x="81" y="158"/>
                  </a:cubicBezTo>
                  <a:cubicBezTo>
                    <a:pt x="84" y="160"/>
                    <a:pt x="86" y="159"/>
                    <a:pt x="88" y="158"/>
                  </a:cubicBezTo>
                  <a:cubicBezTo>
                    <a:pt x="91" y="156"/>
                    <a:pt x="91" y="153"/>
                    <a:pt x="89" y="150"/>
                  </a:cubicBezTo>
                  <a:cubicBezTo>
                    <a:pt x="88" y="148"/>
                    <a:pt x="87" y="146"/>
                    <a:pt x="87" y="143"/>
                  </a:cubicBezTo>
                  <a:cubicBezTo>
                    <a:pt x="84" y="134"/>
                    <a:pt x="86" y="124"/>
                    <a:pt x="87" y="115"/>
                  </a:cubicBezTo>
                  <a:cubicBezTo>
                    <a:pt x="88" y="112"/>
                    <a:pt x="90" y="112"/>
                    <a:pt x="92" y="114"/>
                  </a:cubicBezTo>
                  <a:cubicBezTo>
                    <a:pt x="95" y="116"/>
                    <a:pt x="98" y="119"/>
                    <a:pt x="102" y="122"/>
                  </a:cubicBezTo>
                  <a:cubicBezTo>
                    <a:pt x="108" y="128"/>
                    <a:pt x="113" y="135"/>
                    <a:pt x="114" y="143"/>
                  </a:cubicBezTo>
                  <a:cubicBezTo>
                    <a:pt x="115" y="146"/>
                    <a:pt x="117" y="148"/>
                    <a:pt x="120" y="148"/>
                  </a:cubicBezTo>
                  <a:cubicBezTo>
                    <a:pt x="123" y="148"/>
                    <a:pt x="125" y="147"/>
                    <a:pt x="126" y="144"/>
                  </a:cubicBezTo>
                  <a:cubicBezTo>
                    <a:pt x="126" y="141"/>
                    <a:pt x="125" y="139"/>
                    <a:pt x="123" y="137"/>
                  </a:cubicBezTo>
                  <a:cubicBezTo>
                    <a:pt x="119" y="134"/>
                    <a:pt x="115" y="131"/>
                    <a:pt x="113" y="128"/>
                  </a:cubicBezTo>
                  <a:cubicBezTo>
                    <a:pt x="109" y="122"/>
                    <a:pt x="106" y="115"/>
                    <a:pt x="103" y="108"/>
                  </a:cubicBezTo>
                  <a:cubicBezTo>
                    <a:pt x="102" y="105"/>
                    <a:pt x="106" y="104"/>
                    <a:pt x="107" y="102"/>
                  </a:cubicBezTo>
                  <a:cubicBezTo>
                    <a:pt x="107" y="101"/>
                    <a:pt x="109" y="101"/>
                    <a:pt x="110" y="101"/>
                  </a:cubicBezTo>
                  <a:cubicBezTo>
                    <a:pt x="116" y="104"/>
                    <a:pt x="121" y="107"/>
                    <a:pt x="125" y="112"/>
                  </a:cubicBezTo>
                  <a:cubicBezTo>
                    <a:pt x="126" y="113"/>
                    <a:pt x="128" y="115"/>
                    <a:pt x="129" y="115"/>
                  </a:cubicBezTo>
                  <a:cubicBezTo>
                    <a:pt x="133" y="116"/>
                    <a:pt x="136" y="114"/>
                    <a:pt x="136" y="111"/>
                  </a:cubicBezTo>
                  <a:cubicBezTo>
                    <a:pt x="137" y="107"/>
                    <a:pt x="135" y="104"/>
                    <a:pt x="131" y="104"/>
                  </a:cubicBezTo>
                  <a:cubicBezTo>
                    <a:pt x="125" y="103"/>
                    <a:pt x="119" y="101"/>
                    <a:pt x="114" y="97"/>
                  </a:cubicBezTo>
                  <a:cubicBezTo>
                    <a:pt x="113" y="96"/>
                    <a:pt x="112" y="95"/>
                    <a:pt x="112" y="93"/>
                  </a:cubicBezTo>
                  <a:cubicBezTo>
                    <a:pt x="112" y="91"/>
                    <a:pt x="113" y="90"/>
                    <a:pt x="115" y="90"/>
                  </a:cubicBezTo>
                  <a:cubicBezTo>
                    <a:pt x="120" y="88"/>
                    <a:pt x="125" y="86"/>
                    <a:pt x="130" y="85"/>
                  </a:cubicBezTo>
                  <a:cubicBezTo>
                    <a:pt x="137" y="83"/>
                    <a:pt x="144" y="83"/>
                    <a:pt x="151" y="85"/>
                  </a:cubicBezTo>
                  <a:cubicBezTo>
                    <a:pt x="154" y="86"/>
                    <a:pt x="157" y="86"/>
                    <a:pt x="159" y="83"/>
                  </a:cubicBezTo>
                  <a:cubicBezTo>
                    <a:pt x="160" y="81"/>
                    <a:pt x="160" y="78"/>
                    <a:pt x="158" y="76"/>
                  </a:cubicBezTo>
                  <a:cubicBezTo>
                    <a:pt x="156" y="73"/>
                    <a:pt x="154" y="73"/>
                    <a:pt x="150" y="75"/>
                  </a:cubicBezTo>
                  <a:cubicBezTo>
                    <a:pt x="147" y="76"/>
                    <a:pt x="143" y="78"/>
                    <a:pt x="140" y="78"/>
                  </a:cubicBezTo>
                  <a:cubicBezTo>
                    <a:pt x="132" y="80"/>
                    <a:pt x="124" y="78"/>
                    <a:pt x="115" y="77"/>
                  </a:cubicBezTo>
                  <a:cubicBezTo>
                    <a:pt x="115" y="77"/>
                    <a:pt x="114" y="76"/>
                    <a:pt x="113" y="75"/>
                  </a:cubicBezTo>
                  <a:cubicBezTo>
                    <a:pt x="113" y="74"/>
                    <a:pt x="112" y="72"/>
                    <a:pt x="112" y="71"/>
                  </a:cubicBezTo>
                  <a:cubicBezTo>
                    <a:pt x="112" y="70"/>
                    <a:pt x="113" y="68"/>
                    <a:pt x="113" y="67"/>
                  </a:cubicBezTo>
                  <a:cubicBezTo>
                    <a:pt x="119" y="63"/>
                    <a:pt x="124" y="60"/>
                    <a:pt x="131" y="60"/>
                  </a:cubicBezTo>
                  <a:cubicBezTo>
                    <a:pt x="134" y="60"/>
                    <a:pt x="136" y="58"/>
                    <a:pt x="136" y="55"/>
                  </a:cubicBezTo>
                  <a:cubicBezTo>
                    <a:pt x="137" y="52"/>
                    <a:pt x="136" y="50"/>
                    <a:pt x="133" y="49"/>
                  </a:cubicBezTo>
                  <a:cubicBezTo>
                    <a:pt x="130" y="47"/>
                    <a:pt x="127" y="48"/>
                    <a:pt x="125" y="51"/>
                  </a:cubicBezTo>
                  <a:cubicBezTo>
                    <a:pt x="122" y="56"/>
                    <a:pt x="117" y="60"/>
                    <a:pt x="111" y="62"/>
                  </a:cubicBezTo>
                  <a:cubicBezTo>
                    <a:pt x="108" y="64"/>
                    <a:pt x="104" y="61"/>
                    <a:pt x="105" y="58"/>
                  </a:cubicBezTo>
                  <a:cubicBezTo>
                    <a:pt x="107" y="51"/>
                    <a:pt x="108" y="43"/>
                    <a:pt x="111" y="36"/>
                  </a:cubicBezTo>
                  <a:cubicBezTo>
                    <a:pt x="112" y="33"/>
                    <a:pt x="114" y="30"/>
                    <a:pt x="116" y="27"/>
                  </a:cubicBezTo>
                  <a:cubicBezTo>
                    <a:pt x="117" y="25"/>
                    <a:pt x="119" y="24"/>
                    <a:pt x="120" y="23"/>
                  </a:cubicBezTo>
                  <a:cubicBezTo>
                    <a:pt x="122" y="20"/>
                    <a:pt x="123" y="17"/>
                    <a:pt x="120" y="15"/>
                  </a:cubicBezTo>
                  <a:cubicBezTo>
                    <a:pt x="119" y="14"/>
                    <a:pt x="116" y="13"/>
                    <a:pt x="115" y="13"/>
                  </a:cubicBezTo>
                  <a:cubicBezTo>
                    <a:pt x="112" y="13"/>
                    <a:pt x="110" y="16"/>
                    <a:pt x="110" y="19"/>
                  </a:cubicBezTo>
                  <a:cubicBezTo>
                    <a:pt x="110" y="21"/>
                    <a:pt x="110" y="23"/>
                    <a:pt x="110" y="24"/>
                  </a:cubicBezTo>
                  <a:cubicBezTo>
                    <a:pt x="108" y="34"/>
                    <a:pt x="101" y="42"/>
                    <a:pt x="95" y="49"/>
                  </a:cubicBezTo>
                  <a:cubicBezTo>
                    <a:pt x="94" y="51"/>
                    <a:pt x="92" y="50"/>
                    <a:pt x="91" y="48"/>
                  </a:cubicBezTo>
                  <a:cubicBezTo>
                    <a:pt x="89" y="43"/>
                    <a:pt x="87" y="38"/>
                    <a:pt x="85" y="33"/>
                  </a:cubicBezTo>
                  <a:cubicBezTo>
                    <a:pt x="83" y="26"/>
                    <a:pt x="82" y="19"/>
                    <a:pt x="84" y="12"/>
                  </a:cubicBezTo>
                  <a:cubicBezTo>
                    <a:pt x="85" y="9"/>
                    <a:pt x="84" y="7"/>
                    <a:pt x="81" y="5"/>
                  </a:cubicBezTo>
                  <a:cubicBezTo>
                    <a:pt x="79" y="4"/>
                    <a:pt x="76" y="4"/>
                    <a:pt x="74" y="6"/>
                  </a:cubicBezTo>
                  <a:cubicBezTo>
                    <a:pt x="72" y="8"/>
                    <a:pt x="71" y="11"/>
                    <a:pt x="73" y="14"/>
                  </a:cubicBezTo>
                  <a:cubicBezTo>
                    <a:pt x="79" y="21"/>
                    <a:pt x="79" y="29"/>
                    <a:pt x="7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5562600" y="5664200"/>
              <a:ext cx="612775" cy="627063"/>
            </a:xfrm>
            <a:custGeom>
              <a:avLst/>
              <a:gdLst>
                <a:gd name="T0" fmla="*/ 8 w 163"/>
                <a:gd name="T1" fmla="*/ 99 h 164"/>
                <a:gd name="T2" fmla="*/ 4 w 163"/>
                <a:gd name="T3" fmla="*/ 82 h 164"/>
                <a:gd name="T4" fmla="*/ 32 w 163"/>
                <a:gd name="T5" fmla="*/ 73 h 164"/>
                <a:gd name="T6" fmla="*/ 30 w 163"/>
                <a:gd name="T7" fmla="*/ 45 h 164"/>
                <a:gd name="T8" fmla="*/ 24 w 163"/>
                <a:gd name="T9" fmla="*/ 25 h 164"/>
                <a:gd name="T10" fmla="*/ 45 w 163"/>
                <a:gd name="T11" fmla="*/ 29 h 164"/>
                <a:gd name="T12" fmla="*/ 67 w 163"/>
                <a:gd name="T13" fmla="*/ 26 h 164"/>
                <a:gd name="T14" fmla="*/ 72 w 163"/>
                <a:gd name="T15" fmla="*/ 6 h 164"/>
                <a:gd name="T16" fmla="*/ 90 w 163"/>
                <a:gd name="T17" fmla="*/ 6 h 164"/>
                <a:gd name="T18" fmla="*/ 99 w 163"/>
                <a:gd name="T19" fmla="*/ 35 h 164"/>
                <a:gd name="T20" fmla="*/ 127 w 163"/>
                <a:gd name="T21" fmla="*/ 30 h 164"/>
                <a:gd name="T22" fmla="*/ 146 w 163"/>
                <a:gd name="T23" fmla="*/ 24 h 164"/>
                <a:gd name="T24" fmla="*/ 142 w 163"/>
                <a:gd name="T25" fmla="*/ 48 h 164"/>
                <a:gd name="T26" fmla="*/ 143 w 163"/>
                <a:gd name="T27" fmla="*/ 68 h 164"/>
                <a:gd name="T28" fmla="*/ 158 w 163"/>
                <a:gd name="T29" fmla="*/ 75 h 164"/>
                <a:gd name="T30" fmla="*/ 157 w 163"/>
                <a:gd name="T31" fmla="*/ 88 h 164"/>
                <a:gd name="T32" fmla="*/ 134 w 163"/>
                <a:gd name="T33" fmla="*/ 97 h 164"/>
                <a:gd name="T34" fmla="*/ 146 w 163"/>
                <a:gd name="T35" fmla="*/ 130 h 164"/>
                <a:gd name="T36" fmla="*/ 138 w 163"/>
                <a:gd name="T37" fmla="*/ 148 h 164"/>
                <a:gd name="T38" fmla="*/ 109 w 163"/>
                <a:gd name="T39" fmla="*/ 133 h 164"/>
                <a:gd name="T40" fmla="*/ 92 w 163"/>
                <a:gd name="T41" fmla="*/ 153 h 164"/>
                <a:gd name="T42" fmla="*/ 75 w 163"/>
                <a:gd name="T43" fmla="*/ 159 h 164"/>
                <a:gd name="T44" fmla="*/ 66 w 163"/>
                <a:gd name="T45" fmla="*/ 140 h 164"/>
                <a:gd name="T46" fmla="*/ 43 w 163"/>
                <a:gd name="T47" fmla="*/ 145 h 164"/>
                <a:gd name="T48" fmla="*/ 24 w 163"/>
                <a:gd name="T49" fmla="*/ 146 h 164"/>
                <a:gd name="T50" fmla="*/ 33 w 163"/>
                <a:gd name="T51" fmla="*/ 127 h 164"/>
                <a:gd name="T52" fmla="*/ 30 w 163"/>
                <a:gd name="T53" fmla="*/ 100 h 164"/>
                <a:gd name="T54" fmla="*/ 18 w 163"/>
                <a:gd name="T55" fmla="*/ 100 h 164"/>
                <a:gd name="T56" fmla="*/ 19 w 163"/>
                <a:gd name="T57" fmla="*/ 95 h 164"/>
                <a:gd name="T58" fmla="*/ 45 w 163"/>
                <a:gd name="T59" fmla="*/ 113 h 164"/>
                <a:gd name="T60" fmla="*/ 28 w 163"/>
                <a:gd name="T61" fmla="*/ 140 h 164"/>
                <a:gd name="T62" fmla="*/ 32 w 163"/>
                <a:gd name="T63" fmla="*/ 145 h 164"/>
                <a:gd name="T64" fmla="*/ 57 w 163"/>
                <a:gd name="T65" fmla="*/ 135 h 164"/>
                <a:gd name="T66" fmla="*/ 75 w 163"/>
                <a:gd name="T67" fmla="*/ 149 h 164"/>
                <a:gd name="T68" fmla="*/ 85 w 163"/>
                <a:gd name="T69" fmla="*/ 156 h 164"/>
                <a:gd name="T70" fmla="*/ 99 w 163"/>
                <a:gd name="T71" fmla="*/ 131 h 164"/>
                <a:gd name="T72" fmla="*/ 120 w 163"/>
                <a:gd name="T73" fmla="*/ 135 h 164"/>
                <a:gd name="T74" fmla="*/ 145 w 163"/>
                <a:gd name="T75" fmla="*/ 139 h 164"/>
                <a:gd name="T76" fmla="*/ 130 w 163"/>
                <a:gd name="T77" fmla="*/ 110 h 164"/>
                <a:gd name="T78" fmla="*/ 141 w 163"/>
                <a:gd name="T79" fmla="*/ 89 h 164"/>
                <a:gd name="T80" fmla="*/ 159 w 163"/>
                <a:gd name="T81" fmla="*/ 81 h 164"/>
                <a:gd name="T82" fmla="*/ 140 w 163"/>
                <a:gd name="T83" fmla="*/ 70 h 164"/>
                <a:gd name="T84" fmla="*/ 141 w 163"/>
                <a:gd name="T85" fmla="*/ 43 h 164"/>
                <a:gd name="T86" fmla="*/ 139 w 163"/>
                <a:gd name="T87" fmla="*/ 27 h 164"/>
                <a:gd name="T88" fmla="*/ 110 w 163"/>
                <a:gd name="T89" fmla="*/ 44 h 164"/>
                <a:gd name="T90" fmla="*/ 91 w 163"/>
                <a:gd name="T91" fmla="*/ 22 h 164"/>
                <a:gd name="T92" fmla="*/ 75 w 163"/>
                <a:gd name="T93" fmla="*/ 9 h 164"/>
                <a:gd name="T94" fmla="*/ 70 w 163"/>
                <a:gd name="T95" fmla="*/ 29 h 164"/>
                <a:gd name="T96" fmla="*/ 43 w 163"/>
                <a:gd name="T97" fmla="*/ 33 h 164"/>
                <a:gd name="T98" fmla="*/ 28 w 163"/>
                <a:gd name="T99" fmla="*/ 28 h 164"/>
                <a:gd name="T100" fmla="*/ 29 w 163"/>
                <a:gd name="T101" fmla="*/ 36 h 164"/>
                <a:gd name="T102" fmla="*/ 43 w 163"/>
                <a:gd name="T103" fmla="*/ 62 h 164"/>
                <a:gd name="T104" fmla="*/ 23 w 163"/>
                <a:gd name="T105" fmla="*/ 80 h 164"/>
                <a:gd name="T106" fmla="*/ 4 w 163"/>
                <a:gd name="T107" fmla="*/ 91 h 164"/>
                <a:gd name="T108" fmla="*/ 19 w 163"/>
                <a:gd name="T109" fmla="*/ 9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" h="164">
                  <a:moveTo>
                    <a:pt x="18" y="100"/>
                  </a:moveTo>
                  <a:cubicBezTo>
                    <a:pt x="15" y="100"/>
                    <a:pt x="11" y="99"/>
                    <a:pt x="8" y="99"/>
                  </a:cubicBezTo>
                  <a:cubicBezTo>
                    <a:pt x="4" y="98"/>
                    <a:pt x="1" y="96"/>
                    <a:pt x="0" y="92"/>
                  </a:cubicBezTo>
                  <a:cubicBezTo>
                    <a:pt x="0" y="88"/>
                    <a:pt x="1" y="84"/>
                    <a:pt x="4" y="82"/>
                  </a:cubicBezTo>
                  <a:cubicBezTo>
                    <a:pt x="8" y="80"/>
                    <a:pt x="12" y="78"/>
                    <a:pt x="16" y="77"/>
                  </a:cubicBezTo>
                  <a:cubicBezTo>
                    <a:pt x="21" y="76"/>
                    <a:pt x="27" y="75"/>
                    <a:pt x="32" y="73"/>
                  </a:cubicBezTo>
                  <a:cubicBezTo>
                    <a:pt x="40" y="71"/>
                    <a:pt x="42" y="67"/>
                    <a:pt x="39" y="60"/>
                  </a:cubicBezTo>
                  <a:cubicBezTo>
                    <a:pt x="36" y="55"/>
                    <a:pt x="33" y="50"/>
                    <a:pt x="30" y="45"/>
                  </a:cubicBezTo>
                  <a:cubicBezTo>
                    <a:pt x="28" y="41"/>
                    <a:pt x="25" y="38"/>
                    <a:pt x="23" y="34"/>
                  </a:cubicBezTo>
                  <a:cubicBezTo>
                    <a:pt x="22" y="31"/>
                    <a:pt x="22" y="28"/>
                    <a:pt x="24" y="25"/>
                  </a:cubicBezTo>
                  <a:cubicBezTo>
                    <a:pt x="27" y="22"/>
                    <a:pt x="31" y="21"/>
                    <a:pt x="34" y="23"/>
                  </a:cubicBezTo>
                  <a:cubicBezTo>
                    <a:pt x="38" y="25"/>
                    <a:pt x="41" y="27"/>
                    <a:pt x="45" y="29"/>
                  </a:cubicBezTo>
                  <a:cubicBezTo>
                    <a:pt x="47" y="30"/>
                    <a:pt x="50" y="32"/>
                    <a:pt x="52" y="33"/>
                  </a:cubicBezTo>
                  <a:cubicBezTo>
                    <a:pt x="59" y="36"/>
                    <a:pt x="65" y="34"/>
                    <a:pt x="67" y="26"/>
                  </a:cubicBezTo>
                  <a:cubicBezTo>
                    <a:pt x="68" y="22"/>
                    <a:pt x="69" y="17"/>
                    <a:pt x="70" y="13"/>
                  </a:cubicBezTo>
                  <a:cubicBezTo>
                    <a:pt x="70" y="10"/>
                    <a:pt x="71" y="8"/>
                    <a:pt x="72" y="6"/>
                  </a:cubicBezTo>
                  <a:cubicBezTo>
                    <a:pt x="74" y="3"/>
                    <a:pt x="77" y="1"/>
                    <a:pt x="81" y="1"/>
                  </a:cubicBezTo>
                  <a:cubicBezTo>
                    <a:pt x="85" y="0"/>
                    <a:pt x="89" y="2"/>
                    <a:pt x="90" y="6"/>
                  </a:cubicBezTo>
                  <a:cubicBezTo>
                    <a:pt x="93" y="12"/>
                    <a:pt x="94" y="18"/>
                    <a:pt x="96" y="24"/>
                  </a:cubicBezTo>
                  <a:cubicBezTo>
                    <a:pt x="97" y="28"/>
                    <a:pt x="98" y="31"/>
                    <a:pt x="99" y="35"/>
                  </a:cubicBezTo>
                  <a:cubicBezTo>
                    <a:pt x="101" y="39"/>
                    <a:pt x="104" y="41"/>
                    <a:pt x="109" y="40"/>
                  </a:cubicBezTo>
                  <a:cubicBezTo>
                    <a:pt x="116" y="38"/>
                    <a:pt x="121" y="33"/>
                    <a:pt x="127" y="30"/>
                  </a:cubicBezTo>
                  <a:cubicBezTo>
                    <a:pt x="130" y="27"/>
                    <a:pt x="134" y="25"/>
                    <a:pt x="137" y="24"/>
                  </a:cubicBezTo>
                  <a:cubicBezTo>
                    <a:pt x="140" y="22"/>
                    <a:pt x="143" y="22"/>
                    <a:pt x="146" y="24"/>
                  </a:cubicBezTo>
                  <a:cubicBezTo>
                    <a:pt x="148" y="27"/>
                    <a:pt x="149" y="29"/>
                    <a:pt x="148" y="32"/>
                  </a:cubicBezTo>
                  <a:cubicBezTo>
                    <a:pt x="146" y="38"/>
                    <a:pt x="144" y="43"/>
                    <a:pt x="142" y="48"/>
                  </a:cubicBezTo>
                  <a:cubicBezTo>
                    <a:pt x="141" y="51"/>
                    <a:pt x="140" y="54"/>
                    <a:pt x="139" y="56"/>
                  </a:cubicBezTo>
                  <a:cubicBezTo>
                    <a:pt x="136" y="63"/>
                    <a:pt x="137" y="65"/>
                    <a:pt x="143" y="68"/>
                  </a:cubicBezTo>
                  <a:cubicBezTo>
                    <a:pt x="146" y="70"/>
                    <a:pt x="150" y="71"/>
                    <a:pt x="154" y="72"/>
                  </a:cubicBezTo>
                  <a:cubicBezTo>
                    <a:pt x="155" y="73"/>
                    <a:pt x="157" y="74"/>
                    <a:pt x="158" y="75"/>
                  </a:cubicBezTo>
                  <a:cubicBezTo>
                    <a:pt x="161" y="76"/>
                    <a:pt x="163" y="79"/>
                    <a:pt x="163" y="82"/>
                  </a:cubicBezTo>
                  <a:cubicBezTo>
                    <a:pt x="162" y="86"/>
                    <a:pt x="160" y="87"/>
                    <a:pt x="157" y="88"/>
                  </a:cubicBezTo>
                  <a:cubicBezTo>
                    <a:pt x="152" y="90"/>
                    <a:pt x="147" y="91"/>
                    <a:pt x="142" y="93"/>
                  </a:cubicBezTo>
                  <a:cubicBezTo>
                    <a:pt x="139" y="94"/>
                    <a:pt x="136" y="95"/>
                    <a:pt x="134" y="97"/>
                  </a:cubicBezTo>
                  <a:cubicBezTo>
                    <a:pt x="129" y="99"/>
                    <a:pt x="129" y="102"/>
                    <a:pt x="132" y="106"/>
                  </a:cubicBezTo>
                  <a:cubicBezTo>
                    <a:pt x="137" y="114"/>
                    <a:pt x="141" y="122"/>
                    <a:pt x="146" y="130"/>
                  </a:cubicBezTo>
                  <a:cubicBezTo>
                    <a:pt x="147" y="133"/>
                    <a:pt x="148" y="136"/>
                    <a:pt x="148" y="139"/>
                  </a:cubicBezTo>
                  <a:cubicBezTo>
                    <a:pt x="150" y="146"/>
                    <a:pt x="145" y="151"/>
                    <a:pt x="138" y="148"/>
                  </a:cubicBezTo>
                  <a:cubicBezTo>
                    <a:pt x="132" y="146"/>
                    <a:pt x="127" y="143"/>
                    <a:pt x="121" y="140"/>
                  </a:cubicBezTo>
                  <a:cubicBezTo>
                    <a:pt x="117" y="138"/>
                    <a:pt x="113" y="135"/>
                    <a:pt x="109" y="133"/>
                  </a:cubicBezTo>
                  <a:cubicBezTo>
                    <a:pt x="105" y="131"/>
                    <a:pt x="104" y="131"/>
                    <a:pt x="102" y="134"/>
                  </a:cubicBezTo>
                  <a:cubicBezTo>
                    <a:pt x="98" y="140"/>
                    <a:pt x="95" y="147"/>
                    <a:pt x="92" y="153"/>
                  </a:cubicBezTo>
                  <a:cubicBezTo>
                    <a:pt x="91" y="155"/>
                    <a:pt x="89" y="157"/>
                    <a:pt x="88" y="160"/>
                  </a:cubicBezTo>
                  <a:cubicBezTo>
                    <a:pt x="84" y="164"/>
                    <a:pt x="79" y="164"/>
                    <a:pt x="75" y="159"/>
                  </a:cubicBezTo>
                  <a:cubicBezTo>
                    <a:pt x="73" y="156"/>
                    <a:pt x="72" y="152"/>
                    <a:pt x="70" y="149"/>
                  </a:cubicBezTo>
                  <a:cubicBezTo>
                    <a:pt x="69" y="146"/>
                    <a:pt x="67" y="143"/>
                    <a:pt x="66" y="140"/>
                  </a:cubicBezTo>
                  <a:cubicBezTo>
                    <a:pt x="64" y="138"/>
                    <a:pt x="61" y="137"/>
                    <a:pt x="59" y="138"/>
                  </a:cubicBezTo>
                  <a:cubicBezTo>
                    <a:pt x="53" y="140"/>
                    <a:pt x="49" y="143"/>
                    <a:pt x="43" y="145"/>
                  </a:cubicBezTo>
                  <a:cubicBezTo>
                    <a:pt x="40" y="146"/>
                    <a:pt x="36" y="148"/>
                    <a:pt x="33" y="149"/>
                  </a:cubicBezTo>
                  <a:cubicBezTo>
                    <a:pt x="29" y="150"/>
                    <a:pt x="26" y="149"/>
                    <a:pt x="24" y="146"/>
                  </a:cubicBezTo>
                  <a:cubicBezTo>
                    <a:pt x="22" y="143"/>
                    <a:pt x="23" y="140"/>
                    <a:pt x="24" y="137"/>
                  </a:cubicBezTo>
                  <a:cubicBezTo>
                    <a:pt x="27" y="134"/>
                    <a:pt x="30" y="130"/>
                    <a:pt x="33" y="127"/>
                  </a:cubicBezTo>
                  <a:cubicBezTo>
                    <a:pt x="35" y="124"/>
                    <a:pt x="37" y="121"/>
                    <a:pt x="39" y="118"/>
                  </a:cubicBezTo>
                  <a:cubicBezTo>
                    <a:pt x="44" y="109"/>
                    <a:pt x="40" y="101"/>
                    <a:pt x="30" y="100"/>
                  </a:cubicBezTo>
                  <a:cubicBezTo>
                    <a:pt x="26" y="100"/>
                    <a:pt x="22" y="100"/>
                    <a:pt x="18" y="99"/>
                  </a:cubicBezTo>
                  <a:cubicBezTo>
                    <a:pt x="18" y="100"/>
                    <a:pt x="18" y="100"/>
                    <a:pt x="18" y="100"/>
                  </a:cubicBezTo>
                  <a:close/>
                  <a:moveTo>
                    <a:pt x="19" y="96"/>
                  </a:moveTo>
                  <a:cubicBezTo>
                    <a:pt x="19" y="96"/>
                    <a:pt x="19" y="96"/>
                    <a:pt x="19" y="95"/>
                  </a:cubicBezTo>
                  <a:cubicBezTo>
                    <a:pt x="22" y="96"/>
                    <a:pt x="26" y="96"/>
                    <a:pt x="30" y="96"/>
                  </a:cubicBezTo>
                  <a:cubicBezTo>
                    <a:pt x="40" y="97"/>
                    <a:pt x="47" y="105"/>
                    <a:pt x="45" y="113"/>
                  </a:cubicBezTo>
                  <a:cubicBezTo>
                    <a:pt x="44" y="118"/>
                    <a:pt x="41" y="122"/>
                    <a:pt x="38" y="127"/>
                  </a:cubicBezTo>
                  <a:cubicBezTo>
                    <a:pt x="35" y="131"/>
                    <a:pt x="31" y="135"/>
                    <a:pt x="28" y="140"/>
                  </a:cubicBezTo>
                  <a:cubicBezTo>
                    <a:pt x="27" y="140"/>
                    <a:pt x="27" y="143"/>
                    <a:pt x="27" y="143"/>
                  </a:cubicBezTo>
                  <a:cubicBezTo>
                    <a:pt x="28" y="144"/>
                    <a:pt x="30" y="145"/>
                    <a:pt x="32" y="145"/>
                  </a:cubicBezTo>
                  <a:cubicBezTo>
                    <a:pt x="35" y="144"/>
                    <a:pt x="37" y="143"/>
                    <a:pt x="40" y="142"/>
                  </a:cubicBezTo>
                  <a:cubicBezTo>
                    <a:pt x="46" y="139"/>
                    <a:pt x="51" y="137"/>
                    <a:pt x="57" y="135"/>
                  </a:cubicBezTo>
                  <a:cubicBezTo>
                    <a:pt x="63" y="132"/>
                    <a:pt x="66" y="134"/>
                    <a:pt x="69" y="139"/>
                  </a:cubicBezTo>
                  <a:cubicBezTo>
                    <a:pt x="72" y="142"/>
                    <a:pt x="73" y="146"/>
                    <a:pt x="75" y="149"/>
                  </a:cubicBezTo>
                  <a:cubicBezTo>
                    <a:pt x="76" y="151"/>
                    <a:pt x="76" y="153"/>
                    <a:pt x="77" y="156"/>
                  </a:cubicBezTo>
                  <a:cubicBezTo>
                    <a:pt x="80" y="160"/>
                    <a:pt x="82" y="160"/>
                    <a:pt x="85" y="156"/>
                  </a:cubicBezTo>
                  <a:cubicBezTo>
                    <a:pt x="86" y="154"/>
                    <a:pt x="88" y="152"/>
                    <a:pt x="89" y="150"/>
                  </a:cubicBezTo>
                  <a:cubicBezTo>
                    <a:pt x="92" y="144"/>
                    <a:pt x="96" y="137"/>
                    <a:pt x="99" y="131"/>
                  </a:cubicBezTo>
                  <a:cubicBezTo>
                    <a:pt x="102" y="127"/>
                    <a:pt x="105" y="126"/>
                    <a:pt x="109" y="128"/>
                  </a:cubicBezTo>
                  <a:cubicBezTo>
                    <a:pt x="113" y="130"/>
                    <a:pt x="117" y="133"/>
                    <a:pt x="120" y="135"/>
                  </a:cubicBezTo>
                  <a:cubicBezTo>
                    <a:pt x="126" y="138"/>
                    <a:pt x="133" y="142"/>
                    <a:pt x="139" y="145"/>
                  </a:cubicBezTo>
                  <a:cubicBezTo>
                    <a:pt x="143" y="146"/>
                    <a:pt x="145" y="143"/>
                    <a:pt x="145" y="139"/>
                  </a:cubicBezTo>
                  <a:cubicBezTo>
                    <a:pt x="144" y="137"/>
                    <a:pt x="144" y="134"/>
                    <a:pt x="142" y="132"/>
                  </a:cubicBezTo>
                  <a:cubicBezTo>
                    <a:pt x="138" y="125"/>
                    <a:pt x="135" y="117"/>
                    <a:pt x="130" y="110"/>
                  </a:cubicBezTo>
                  <a:cubicBezTo>
                    <a:pt x="124" y="103"/>
                    <a:pt x="125" y="96"/>
                    <a:pt x="135" y="91"/>
                  </a:cubicBezTo>
                  <a:cubicBezTo>
                    <a:pt x="137" y="91"/>
                    <a:pt x="139" y="90"/>
                    <a:pt x="141" y="89"/>
                  </a:cubicBezTo>
                  <a:cubicBezTo>
                    <a:pt x="145" y="88"/>
                    <a:pt x="149" y="86"/>
                    <a:pt x="154" y="85"/>
                  </a:cubicBezTo>
                  <a:cubicBezTo>
                    <a:pt x="155" y="84"/>
                    <a:pt x="157" y="83"/>
                    <a:pt x="159" y="81"/>
                  </a:cubicBezTo>
                  <a:cubicBezTo>
                    <a:pt x="157" y="80"/>
                    <a:pt x="156" y="78"/>
                    <a:pt x="154" y="77"/>
                  </a:cubicBezTo>
                  <a:cubicBezTo>
                    <a:pt x="149" y="75"/>
                    <a:pt x="144" y="73"/>
                    <a:pt x="140" y="70"/>
                  </a:cubicBezTo>
                  <a:cubicBezTo>
                    <a:pt x="133" y="67"/>
                    <a:pt x="132" y="63"/>
                    <a:pt x="135" y="56"/>
                  </a:cubicBezTo>
                  <a:cubicBezTo>
                    <a:pt x="136" y="51"/>
                    <a:pt x="139" y="47"/>
                    <a:pt x="141" y="43"/>
                  </a:cubicBezTo>
                  <a:cubicBezTo>
                    <a:pt x="142" y="39"/>
                    <a:pt x="144" y="36"/>
                    <a:pt x="145" y="33"/>
                  </a:cubicBezTo>
                  <a:cubicBezTo>
                    <a:pt x="146" y="29"/>
                    <a:pt x="143" y="26"/>
                    <a:pt x="139" y="27"/>
                  </a:cubicBezTo>
                  <a:cubicBezTo>
                    <a:pt x="136" y="28"/>
                    <a:pt x="134" y="29"/>
                    <a:pt x="132" y="31"/>
                  </a:cubicBezTo>
                  <a:cubicBezTo>
                    <a:pt x="125" y="36"/>
                    <a:pt x="119" y="41"/>
                    <a:pt x="110" y="44"/>
                  </a:cubicBezTo>
                  <a:cubicBezTo>
                    <a:pt x="103" y="45"/>
                    <a:pt x="98" y="43"/>
                    <a:pt x="95" y="36"/>
                  </a:cubicBezTo>
                  <a:cubicBezTo>
                    <a:pt x="93" y="32"/>
                    <a:pt x="93" y="27"/>
                    <a:pt x="91" y="22"/>
                  </a:cubicBezTo>
                  <a:cubicBezTo>
                    <a:pt x="90" y="17"/>
                    <a:pt x="89" y="13"/>
                    <a:pt x="87" y="8"/>
                  </a:cubicBezTo>
                  <a:cubicBezTo>
                    <a:pt x="84" y="3"/>
                    <a:pt x="78" y="3"/>
                    <a:pt x="75" y="9"/>
                  </a:cubicBezTo>
                  <a:cubicBezTo>
                    <a:pt x="74" y="10"/>
                    <a:pt x="74" y="12"/>
                    <a:pt x="73" y="13"/>
                  </a:cubicBezTo>
                  <a:cubicBezTo>
                    <a:pt x="72" y="19"/>
                    <a:pt x="72" y="24"/>
                    <a:pt x="70" y="29"/>
                  </a:cubicBezTo>
                  <a:cubicBezTo>
                    <a:pt x="68" y="36"/>
                    <a:pt x="63" y="39"/>
                    <a:pt x="56" y="38"/>
                  </a:cubicBezTo>
                  <a:cubicBezTo>
                    <a:pt x="52" y="37"/>
                    <a:pt x="48" y="35"/>
                    <a:pt x="43" y="33"/>
                  </a:cubicBezTo>
                  <a:cubicBezTo>
                    <a:pt x="40" y="31"/>
                    <a:pt x="36" y="28"/>
                    <a:pt x="33" y="27"/>
                  </a:cubicBezTo>
                  <a:cubicBezTo>
                    <a:pt x="31" y="26"/>
                    <a:pt x="29" y="27"/>
                    <a:pt x="28" y="28"/>
                  </a:cubicBezTo>
                  <a:cubicBezTo>
                    <a:pt x="27" y="29"/>
                    <a:pt x="27" y="31"/>
                    <a:pt x="27" y="33"/>
                  </a:cubicBezTo>
                  <a:cubicBezTo>
                    <a:pt x="27" y="34"/>
                    <a:pt x="28" y="35"/>
                    <a:pt x="29" y="36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39" y="53"/>
                    <a:pt x="42" y="57"/>
                    <a:pt x="43" y="62"/>
                  </a:cubicBezTo>
                  <a:cubicBezTo>
                    <a:pt x="45" y="68"/>
                    <a:pt x="43" y="73"/>
                    <a:pt x="37" y="75"/>
                  </a:cubicBezTo>
                  <a:cubicBezTo>
                    <a:pt x="33" y="77"/>
                    <a:pt x="28" y="78"/>
                    <a:pt x="23" y="80"/>
                  </a:cubicBezTo>
                  <a:cubicBezTo>
                    <a:pt x="18" y="81"/>
                    <a:pt x="12" y="83"/>
                    <a:pt x="7" y="85"/>
                  </a:cubicBezTo>
                  <a:cubicBezTo>
                    <a:pt x="5" y="85"/>
                    <a:pt x="4" y="88"/>
                    <a:pt x="4" y="91"/>
                  </a:cubicBezTo>
                  <a:cubicBezTo>
                    <a:pt x="5" y="93"/>
                    <a:pt x="7" y="95"/>
                    <a:pt x="9" y="95"/>
                  </a:cubicBezTo>
                  <a:cubicBezTo>
                    <a:pt x="12" y="95"/>
                    <a:pt x="15" y="96"/>
                    <a:pt x="19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4849813" y="5667375"/>
              <a:ext cx="614362" cy="619125"/>
            </a:xfrm>
            <a:custGeom>
              <a:avLst/>
              <a:gdLst>
                <a:gd name="T0" fmla="*/ 139 w 163"/>
                <a:gd name="T1" fmla="*/ 130 h 162"/>
                <a:gd name="T2" fmla="*/ 135 w 163"/>
                <a:gd name="T3" fmla="*/ 133 h 162"/>
                <a:gd name="T4" fmla="*/ 115 w 163"/>
                <a:gd name="T5" fmla="*/ 141 h 162"/>
                <a:gd name="T6" fmla="*/ 113 w 163"/>
                <a:gd name="T7" fmla="*/ 155 h 162"/>
                <a:gd name="T8" fmla="*/ 105 w 163"/>
                <a:gd name="T9" fmla="*/ 149 h 162"/>
                <a:gd name="T10" fmla="*/ 84 w 163"/>
                <a:gd name="T11" fmla="*/ 160 h 162"/>
                <a:gd name="T12" fmla="*/ 79 w 163"/>
                <a:gd name="T13" fmla="*/ 160 h 162"/>
                <a:gd name="T14" fmla="*/ 58 w 163"/>
                <a:gd name="T15" fmla="*/ 153 h 162"/>
                <a:gd name="T16" fmla="*/ 49 w 163"/>
                <a:gd name="T17" fmla="*/ 155 h 162"/>
                <a:gd name="T18" fmla="*/ 24 w 163"/>
                <a:gd name="T19" fmla="*/ 143 h 162"/>
                <a:gd name="T20" fmla="*/ 21 w 163"/>
                <a:gd name="T21" fmla="*/ 124 h 162"/>
                <a:gd name="T22" fmla="*/ 6 w 163"/>
                <a:gd name="T23" fmla="*/ 114 h 162"/>
                <a:gd name="T24" fmla="*/ 13 w 163"/>
                <a:gd name="T25" fmla="*/ 100 h 162"/>
                <a:gd name="T26" fmla="*/ 1 w 163"/>
                <a:gd name="T27" fmla="*/ 83 h 162"/>
                <a:gd name="T28" fmla="*/ 3 w 163"/>
                <a:gd name="T29" fmla="*/ 79 h 162"/>
                <a:gd name="T30" fmla="*/ 13 w 163"/>
                <a:gd name="T31" fmla="*/ 68 h 162"/>
                <a:gd name="T32" fmla="*/ 7 w 163"/>
                <a:gd name="T33" fmla="*/ 55 h 162"/>
                <a:gd name="T34" fmla="*/ 9 w 163"/>
                <a:gd name="T35" fmla="*/ 52 h 162"/>
                <a:gd name="T36" fmla="*/ 24 w 163"/>
                <a:gd name="T37" fmla="*/ 49 h 162"/>
                <a:gd name="T38" fmla="*/ 24 w 163"/>
                <a:gd name="T39" fmla="*/ 30 h 162"/>
                <a:gd name="T40" fmla="*/ 27 w 163"/>
                <a:gd name="T41" fmla="*/ 28 h 162"/>
                <a:gd name="T42" fmla="*/ 49 w 163"/>
                <a:gd name="T43" fmla="*/ 16 h 162"/>
                <a:gd name="T44" fmla="*/ 53 w 163"/>
                <a:gd name="T45" fmla="*/ 8 h 162"/>
                <a:gd name="T46" fmla="*/ 76 w 163"/>
                <a:gd name="T47" fmla="*/ 8 h 162"/>
                <a:gd name="T48" fmla="*/ 81 w 163"/>
                <a:gd name="T49" fmla="*/ 0 h 162"/>
                <a:gd name="T50" fmla="*/ 84 w 163"/>
                <a:gd name="T51" fmla="*/ 3 h 162"/>
                <a:gd name="T52" fmla="*/ 110 w 163"/>
                <a:gd name="T53" fmla="*/ 5 h 162"/>
                <a:gd name="T54" fmla="*/ 119 w 163"/>
                <a:gd name="T55" fmla="*/ 17 h 162"/>
                <a:gd name="T56" fmla="*/ 136 w 163"/>
                <a:gd name="T57" fmla="*/ 18 h 162"/>
                <a:gd name="T58" fmla="*/ 139 w 163"/>
                <a:gd name="T59" fmla="*/ 22 h 162"/>
                <a:gd name="T60" fmla="*/ 154 w 163"/>
                <a:gd name="T61" fmla="*/ 45 h 162"/>
                <a:gd name="T62" fmla="*/ 150 w 163"/>
                <a:gd name="T63" fmla="*/ 63 h 162"/>
                <a:gd name="T64" fmla="*/ 162 w 163"/>
                <a:gd name="T65" fmla="*/ 79 h 162"/>
                <a:gd name="T66" fmla="*/ 158 w 163"/>
                <a:gd name="T67" fmla="*/ 82 h 162"/>
                <a:gd name="T68" fmla="*/ 153 w 163"/>
                <a:gd name="T69" fmla="*/ 102 h 162"/>
                <a:gd name="T70" fmla="*/ 156 w 163"/>
                <a:gd name="T71" fmla="*/ 109 h 162"/>
                <a:gd name="T72" fmla="*/ 150 w 163"/>
                <a:gd name="T73" fmla="*/ 109 h 162"/>
                <a:gd name="T74" fmla="*/ 137 w 163"/>
                <a:gd name="T75" fmla="*/ 121 h 162"/>
                <a:gd name="T76" fmla="*/ 94 w 163"/>
                <a:gd name="T77" fmla="*/ 144 h 162"/>
                <a:gd name="T78" fmla="*/ 117 w 163"/>
                <a:gd name="T79" fmla="*/ 131 h 162"/>
                <a:gd name="T80" fmla="*/ 135 w 163"/>
                <a:gd name="T81" fmla="*/ 111 h 162"/>
                <a:gd name="T82" fmla="*/ 146 w 163"/>
                <a:gd name="T83" fmla="*/ 89 h 162"/>
                <a:gd name="T84" fmla="*/ 152 w 163"/>
                <a:gd name="T85" fmla="*/ 74 h 162"/>
                <a:gd name="T86" fmla="*/ 149 w 163"/>
                <a:gd name="T87" fmla="*/ 48 h 162"/>
                <a:gd name="T88" fmla="*/ 134 w 163"/>
                <a:gd name="T89" fmla="*/ 23 h 162"/>
                <a:gd name="T90" fmla="*/ 94 w 163"/>
                <a:gd name="T91" fmla="*/ 15 h 162"/>
                <a:gd name="T92" fmla="*/ 53 w 163"/>
                <a:gd name="T93" fmla="*/ 14 h 162"/>
                <a:gd name="T94" fmla="*/ 29 w 163"/>
                <a:gd name="T95" fmla="*/ 33 h 162"/>
                <a:gd name="T96" fmla="*/ 13 w 163"/>
                <a:gd name="T97" fmla="*/ 58 h 162"/>
                <a:gd name="T98" fmla="*/ 8 w 163"/>
                <a:gd name="T99" fmla="*/ 84 h 162"/>
                <a:gd name="T100" fmla="*/ 29 w 163"/>
                <a:gd name="T101" fmla="*/ 138 h 162"/>
                <a:gd name="T102" fmla="*/ 82 w 163"/>
                <a:gd name="T103" fmla="*/ 15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" h="162">
                  <a:moveTo>
                    <a:pt x="137" y="121"/>
                  </a:moveTo>
                  <a:cubicBezTo>
                    <a:pt x="137" y="124"/>
                    <a:pt x="138" y="127"/>
                    <a:pt x="139" y="130"/>
                  </a:cubicBezTo>
                  <a:cubicBezTo>
                    <a:pt x="139" y="131"/>
                    <a:pt x="139" y="133"/>
                    <a:pt x="139" y="134"/>
                  </a:cubicBezTo>
                  <a:cubicBezTo>
                    <a:pt x="138" y="134"/>
                    <a:pt x="137" y="134"/>
                    <a:pt x="135" y="133"/>
                  </a:cubicBezTo>
                  <a:cubicBezTo>
                    <a:pt x="135" y="133"/>
                    <a:pt x="134" y="133"/>
                    <a:pt x="134" y="133"/>
                  </a:cubicBezTo>
                  <a:cubicBezTo>
                    <a:pt x="125" y="127"/>
                    <a:pt x="118" y="134"/>
                    <a:pt x="115" y="141"/>
                  </a:cubicBezTo>
                  <a:cubicBezTo>
                    <a:pt x="114" y="144"/>
                    <a:pt x="114" y="147"/>
                    <a:pt x="114" y="150"/>
                  </a:cubicBezTo>
                  <a:cubicBezTo>
                    <a:pt x="114" y="151"/>
                    <a:pt x="113" y="153"/>
                    <a:pt x="113" y="155"/>
                  </a:cubicBezTo>
                  <a:cubicBezTo>
                    <a:pt x="111" y="154"/>
                    <a:pt x="110" y="153"/>
                    <a:pt x="108" y="152"/>
                  </a:cubicBezTo>
                  <a:cubicBezTo>
                    <a:pt x="107" y="151"/>
                    <a:pt x="106" y="150"/>
                    <a:pt x="105" y="149"/>
                  </a:cubicBezTo>
                  <a:cubicBezTo>
                    <a:pt x="99" y="145"/>
                    <a:pt x="91" y="147"/>
                    <a:pt x="87" y="154"/>
                  </a:cubicBezTo>
                  <a:cubicBezTo>
                    <a:pt x="86" y="156"/>
                    <a:pt x="85" y="158"/>
                    <a:pt x="84" y="160"/>
                  </a:cubicBezTo>
                  <a:cubicBezTo>
                    <a:pt x="83" y="161"/>
                    <a:pt x="82" y="162"/>
                    <a:pt x="81" y="162"/>
                  </a:cubicBezTo>
                  <a:cubicBezTo>
                    <a:pt x="81" y="162"/>
                    <a:pt x="80" y="161"/>
                    <a:pt x="79" y="160"/>
                  </a:cubicBezTo>
                  <a:cubicBezTo>
                    <a:pt x="79" y="160"/>
                    <a:pt x="79" y="159"/>
                    <a:pt x="79" y="159"/>
                  </a:cubicBezTo>
                  <a:cubicBezTo>
                    <a:pt x="75" y="149"/>
                    <a:pt x="66" y="148"/>
                    <a:pt x="58" y="153"/>
                  </a:cubicBezTo>
                  <a:cubicBezTo>
                    <a:pt x="57" y="154"/>
                    <a:pt x="55" y="155"/>
                    <a:pt x="53" y="156"/>
                  </a:cubicBezTo>
                  <a:cubicBezTo>
                    <a:pt x="51" y="158"/>
                    <a:pt x="50" y="157"/>
                    <a:pt x="49" y="155"/>
                  </a:cubicBezTo>
                  <a:cubicBezTo>
                    <a:pt x="48" y="144"/>
                    <a:pt x="41" y="140"/>
                    <a:pt x="31" y="142"/>
                  </a:cubicBezTo>
                  <a:cubicBezTo>
                    <a:pt x="29" y="143"/>
                    <a:pt x="26" y="143"/>
                    <a:pt x="24" y="143"/>
                  </a:cubicBezTo>
                  <a:cubicBezTo>
                    <a:pt x="25" y="141"/>
                    <a:pt x="25" y="138"/>
                    <a:pt x="26" y="136"/>
                  </a:cubicBezTo>
                  <a:cubicBezTo>
                    <a:pt x="27" y="131"/>
                    <a:pt x="25" y="127"/>
                    <a:pt x="21" y="124"/>
                  </a:cubicBezTo>
                  <a:cubicBezTo>
                    <a:pt x="18" y="121"/>
                    <a:pt x="13" y="119"/>
                    <a:pt x="9" y="117"/>
                  </a:cubicBezTo>
                  <a:cubicBezTo>
                    <a:pt x="8" y="116"/>
                    <a:pt x="7" y="115"/>
                    <a:pt x="6" y="114"/>
                  </a:cubicBezTo>
                  <a:cubicBezTo>
                    <a:pt x="7" y="113"/>
                    <a:pt x="8" y="112"/>
                    <a:pt x="9" y="111"/>
                  </a:cubicBezTo>
                  <a:cubicBezTo>
                    <a:pt x="13" y="108"/>
                    <a:pt x="14" y="105"/>
                    <a:pt x="13" y="100"/>
                  </a:cubicBezTo>
                  <a:cubicBezTo>
                    <a:pt x="12" y="95"/>
                    <a:pt x="9" y="91"/>
                    <a:pt x="6" y="88"/>
                  </a:cubicBezTo>
                  <a:cubicBezTo>
                    <a:pt x="4" y="86"/>
                    <a:pt x="3" y="84"/>
                    <a:pt x="1" y="83"/>
                  </a:cubicBezTo>
                  <a:cubicBezTo>
                    <a:pt x="1" y="82"/>
                    <a:pt x="0" y="81"/>
                    <a:pt x="1" y="80"/>
                  </a:cubicBezTo>
                  <a:cubicBezTo>
                    <a:pt x="1" y="79"/>
                    <a:pt x="2" y="79"/>
                    <a:pt x="3" y="79"/>
                  </a:cubicBezTo>
                  <a:cubicBezTo>
                    <a:pt x="3" y="79"/>
                    <a:pt x="3" y="79"/>
                    <a:pt x="4" y="79"/>
                  </a:cubicBezTo>
                  <a:cubicBezTo>
                    <a:pt x="12" y="81"/>
                    <a:pt x="15" y="74"/>
                    <a:pt x="13" y="68"/>
                  </a:cubicBezTo>
                  <a:cubicBezTo>
                    <a:pt x="12" y="65"/>
                    <a:pt x="10" y="61"/>
                    <a:pt x="8" y="57"/>
                  </a:cubicBezTo>
                  <a:cubicBezTo>
                    <a:pt x="8" y="57"/>
                    <a:pt x="7" y="56"/>
                    <a:pt x="7" y="55"/>
                  </a:cubicBezTo>
                  <a:cubicBezTo>
                    <a:pt x="7" y="54"/>
                    <a:pt x="6" y="53"/>
                    <a:pt x="7" y="52"/>
                  </a:cubicBezTo>
                  <a:cubicBezTo>
                    <a:pt x="7" y="52"/>
                    <a:pt x="8" y="52"/>
                    <a:pt x="9" y="52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8" y="54"/>
                    <a:pt x="21" y="53"/>
                    <a:pt x="24" y="49"/>
                  </a:cubicBezTo>
                  <a:cubicBezTo>
                    <a:pt x="26" y="45"/>
                    <a:pt x="27" y="41"/>
                    <a:pt x="25" y="36"/>
                  </a:cubicBezTo>
                  <a:cubicBezTo>
                    <a:pt x="25" y="34"/>
                    <a:pt x="24" y="32"/>
                    <a:pt x="24" y="30"/>
                  </a:cubicBezTo>
                  <a:cubicBezTo>
                    <a:pt x="23" y="29"/>
                    <a:pt x="24" y="28"/>
                    <a:pt x="24" y="28"/>
                  </a:cubicBezTo>
                  <a:cubicBezTo>
                    <a:pt x="25" y="27"/>
                    <a:pt x="26" y="28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38" y="33"/>
                    <a:pt x="48" y="28"/>
                    <a:pt x="49" y="16"/>
                  </a:cubicBezTo>
                  <a:cubicBezTo>
                    <a:pt x="49" y="14"/>
                    <a:pt x="49" y="11"/>
                    <a:pt x="49" y="9"/>
                  </a:cubicBezTo>
                  <a:cubicBezTo>
                    <a:pt x="49" y="7"/>
                    <a:pt x="51" y="6"/>
                    <a:pt x="53" y="8"/>
                  </a:cubicBezTo>
                  <a:cubicBezTo>
                    <a:pt x="54" y="8"/>
                    <a:pt x="55" y="10"/>
                    <a:pt x="56" y="11"/>
                  </a:cubicBezTo>
                  <a:cubicBezTo>
                    <a:pt x="62" y="17"/>
                    <a:pt x="71" y="15"/>
                    <a:pt x="76" y="8"/>
                  </a:cubicBezTo>
                  <a:cubicBezTo>
                    <a:pt x="77" y="6"/>
                    <a:pt x="78" y="3"/>
                    <a:pt x="79" y="1"/>
                  </a:cubicBezTo>
                  <a:cubicBezTo>
                    <a:pt x="80" y="1"/>
                    <a:pt x="81" y="0"/>
                    <a:pt x="81" y="0"/>
                  </a:cubicBezTo>
                  <a:cubicBezTo>
                    <a:pt x="82" y="0"/>
                    <a:pt x="83" y="1"/>
                    <a:pt x="84" y="1"/>
                  </a:cubicBezTo>
                  <a:cubicBezTo>
                    <a:pt x="84" y="2"/>
                    <a:pt x="84" y="2"/>
                    <a:pt x="84" y="3"/>
                  </a:cubicBezTo>
                  <a:cubicBezTo>
                    <a:pt x="89" y="13"/>
                    <a:pt x="99" y="13"/>
                    <a:pt x="106" y="8"/>
                  </a:cubicBezTo>
                  <a:cubicBezTo>
                    <a:pt x="107" y="7"/>
                    <a:pt x="109" y="6"/>
                    <a:pt x="110" y="5"/>
                  </a:cubicBezTo>
                  <a:cubicBezTo>
                    <a:pt x="112" y="4"/>
                    <a:pt x="114" y="4"/>
                    <a:pt x="114" y="7"/>
                  </a:cubicBezTo>
                  <a:cubicBezTo>
                    <a:pt x="114" y="11"/>
                    <a:pt x="115" y="15"/>
                    <a:pt x="119" y="17"/>
                  </a:cubicBezTo>
                  <a:cubicBezTo>
                    <a:pt x="123" y="20"/>
                    <a:pt x="128" y="20"/>
                    <a:pt x="133" y="19"/>
                  </a:cubicBezTo>
                  <a:cubicBezTo>
                    <a:pt x="134" y="19"/>
                    <a:pt x="135" y="18"/>
                    <a:pt x="136" y="18"/>
                  </a:cubicBezTo>
                  <a:cubicBezTo>
                    <a:pt x="137" y="18"/>
                    <a:pt x="139" y="18"/>
                    <a:pt x="139" y="19"/>
                  </a:cubicBezTo>
                  <a:cubicBezTo>
                    <a:pt x="139" y="20"/>
                    <a:pt x="139" y="21"/>
                    <a:pt x="139" y="22"/>
                  </a:cubicBezTo>
                  <a:cubicBezTo>
                    <a:pt x="136" y="28"/>
                    <a:pt x="136" y="34"/>
                    <a:pt x="142" y="38"/>
                  </a:cubicBezTo>
                  <a:cubicBezTo>
                    <a:pt x="146" y="41"/>
                    <a:pt x="150" y="43"/>
                    <a:pt x="154" y="45"/>
                  </a:cubicBezTo>
                  <a:cubicBezTo>
                    <a:pt x="158" y="47"/>
                    <a:pt x="158" y="48"/>
                    <a:pt x="154" y="50"/>
                  </a:cubicBezTo>
                  <a:cubicBezTo>
                    <a:pt x="149" y="53"/>
                    <a:pt x="148" y="57"/>
                    <a:pt x="150" y="63"/>
                  </a:cubicBezTo>
                  <a:cubicBezTo>
                    <a:pt x="152" y="68"/>
                    <a:pt x="156" y="71"/>
                    <a:pt x="159" y="76"/>
                  </a:cubicBezTo>
                  <a:cubicBezTo>
                    <a:pt x="160" y="77"/>
                    <a:pt x="161" y="78"/>
                    <a:pt x="162" y="79"/>
                  </a:cubicBezTo>
                  <a:cubicBezTo>
                    <a:pt x="163" y="81"/>
                    <a:pt x="163" y="83"/>
                    <a:pt x="161" y="83"/>
                  </a:cubicBezTo>
                  <a:cubicBezTo>
                    <a:pt x="160" y="83"/>
                    <a:pt x="159" y="83"/>
                    <a:pt x="158" y="82"/>
                  </a:cubicBezTo>
                  <a:cubicBezTo>
                    <a:pt x="153" y="82"/>
                    <a:pt x="150" y="84"/>
                    <a:pt x="149" y="89"/>
                  </a:cubicBezTo>
                  <a:cubicBezTo>
                    <a:pt x="149" y="94"/>
                    <a:pt x="151" y="98"/>
                    <a:pt x="153" y="102"/>
                  </a:cubicBezTo>
                  <a:cubicBezTo>
                    <a:pt x="154" y="104"/>
                    <a:pt x="155" y="105"/>
                    <a:pt x="156" y="107"/>
                  </a:cubicBezTo>
                  <a:cubicBezTo>
                    <a:pt x="157" y="108"/>
                    <a:pt x="157" y="109"/>
                    <a:pt x="156" y="109"/>
                  </a:cubicBezTo>
                  <a:cubicBezTo>
                    <a:pt x="156" y="110"/>
                    <a:pt x="155" y="110"/>
                    <a:pt x="154" y="110"/>
                  </a:cubicBezTo>
                  <a:cubicBezTo>
                    <a:pt x="153" y="110"/>
                    <a:pt x="151" y="109"/>
                    <a:pt x="150" y="109"/>
                  </a:cubicBezTo>
                  <a:cubicBezTo>
                    <a:pt x="145" y="107"/>
                    <a:pt x="140" y="109"/>
                    <a:pt x="138" y="114"/>
                  </a:cubicBezTo>
                  <a:cubicBezTo>
                    <a:pt x="137" y="116"/>
                    <a:pt x="137" y="119"/>
                    <a:pt x="137" y="121"/>
                  </a:cubicBezTo>
                  <a:close/>
                  <a:moveTo>
                    <a:pt x="82" y="155"/>
                  </a:moveTo>
                  <a:cubicBezTo>
                    <a:pt x="84" y="150"/>
                    <a:pt x="88" y="146"/>
                    <a:pt x="94" y="144"/>
                  </a:cubicBezTo>
                  <a:cubicBezTo>
                    <a:pt x="100" y="142"/>
                    <a:pt x="105" y="143"/>
                    <a:pt x="110" y="148"/>
                  </a:cubicBezTo>
                  <a:cubicBezTo>
                    <a:pt x="111" y="141"/>
                    <a:pt x="112" y="136"/>
                    <a:pt x="117" y="131"/>
                  </a:cubicBezTo>
                  <a:cubicBezTo>
                    <a:pt x="122" y="127"/>
                    <a:pt x="128" y="126"/>
                    <a:pt x="134" y="128"/>
                  </a:cubicBezTo>
                  <a:cubicBezTo>
                    <a:pt x="133" y="122"/>
                    <a:pt x="132" y="117"/>
                    <a:pt x="135" y="111"/>
                  </a:cubicBezTo>
                  <a:cubicBezTo>
                    <a:pt x="138" y="105"/>
                    <a:pt x="143" y="103"/>
                    <a:pt x="150" y="104"/>
                  </a:cubicBezTo>
                  <a:cubicBezTo>
                    <a:pt x="147" y="99"/>
                    <a:pt x="145" y="94"/>
                    <a:pt x="146" y="89"/>
                  </a:cubicBezTo>
                  <a:cubicBezTo>
                    <a:pt x="146" y="83"/>
                    <a:pt x="149" y="79"/>
                    <a:pt x="155" y="78"/>
                  </a:cubicBezTo>
                  <a:cubicBezTo>
                    <a:pt x="154" y="76"/>
                    <a:pt x="153" y="75"/>
                    <a:pt x="152" y="74"/>
                  </a:cubicBezTo>
                  <a:cubicBezTo>
                    <a:pt x="149" y="70"/>
                    <a:pt x="146" y="66"/>
                    <a:pt x="146" y="61"/>
                  </a:cubicBezTo>
                  <a:cubicBezTo>
                    <a:pt x="145" y="56"/>
                    <a:pt x="146" y="51"/>
                    <a:pt x="149" y="48"/>
                  </a:cubicBezTo>
                  <a:cubicBezTo>
                    <a:pt x="145" y="45"/>
                    <a:pt x="141" y="42"/>
                    <a:pt x="137" y="38"/>
                  </a:cubicBezTo>
                  <a:cubicBezTo>
                    <a:pt x="133" y="34"/>
                    <a:pt x="132" y="29"/>
                    <a:pt x="134" y="23"/>
                  </a:cubicBezTo>
                  <a:cubicBezTo>
                    <a:pt x="123" y="24"/>
                    <a:pt x="113" y="23"/>
                    <a:pt x="110" y="10"/>
                  </a:cubicBezTo>
                  <a:cubicBezTo>
                    <a:pt x="105" y="14"/>
                    <a:pt x="100" y="16"/>
                    <a:pt x="94" y="15"/>
                  </a:cubicBezTo>
                  <a:cubicBezTo>
                    <a:pt x="88" y="15"/>
                    <a:pt x="84" y="12"/>
                    <a:pt x="81" y="6"/>
                  </a:cubicBezTo>
                  <a:cubicBezTo>
                    <a:pt x="74" y="19"/>
                    <a:pt x="65" y="22"/>
                    <a:pt x="53" y="14"/>
                  </a:cubicBezTo>
                  <a:cubicBezTo>
                    <a:pt x="53" y="20"/>
                    <a:pt x="51" y="26"/>
                    <a:pt x="46" y="30"/>
                  </a:cubicBezTo>
                  <a:cubicBezTo>
                    <a:pt x="41" y="35"/>
                    <a:pt x="35" y="36"/>
                    <a:pt x="29" y="33"/>
                  </a:cubicBezTo>
                  <a:cubicBezTo>
                    <a:pt x="31" y="39"/>
                    <a:pt x="31" y="45"/>
                    <a:pt x="28" y="50"/>
                  </a:cubicBezTo>
                  <a:cubicBezTo>
                    <a:pt x="25" y="56"/>
                    <a:pt x="20" y="58"/>
                    <a:pt x="13" y="58"/>
                  </a:cubicBezTo>
                  <a:cubicBezTo>
                    <a:pt x="16" y="63"/>
                    <a:pt x="18" y="67"/>
                    <a:pt x="18" y="73"/>
                  </a:cubicBezTo>
                  <a:cubicBezTo>
                    <a:pt x="17" y="79"/>
                    <a:pt x="14" y="83"/>
                    <a:pt x="8" y="84"/>
                  </a:cubicBezTo>
                  <a:cubicBezTo>
                    <a:pt x="19" y="98"/>
                    <a:pt x="20" y="104"/>
                    <a:pt x="13" y="114"/>
                  </a:cubicBezTo>
                  <a:cubicBezTo>
                    <a:pt x="23" y="119"/>
                    <a:pt x="32" y="125"/>
                    <a:pt x="29" y="138"/>
                  </a:cubicBezTo>
                  <a:cubicBezTo>
                    <a:pt x="44" y="137"/>
                    <a:pt x="51" y="141"/>
                    <a:pt x="53" y="151"/>
                  </a:cubicBezTo>
                  <a:cubicBezTo>
                    <a:pt x="68" y="144"/>
                    <a:pt x="75" y="145"/>
                    <a:pt x="82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357688" y="5900738"/>
              <a:ext cx="153987" cy="152400"/>
            </a:xfrm>
            <a:custGeom>
              <a:avLst/>
              <a:gdLst>
                <a:gd name="T0" fmla="*/ 23 w 41"/>
                <a:gd name="T1" fmla="*/ 40 h 40"/>
                <a:gd name="T2" fmla="*/ 2 w 41"/>
                <a:gd name="T3" fmla="*/ 24 h 40"/>
                <a:gd name="T4" fmla="*/ 13 w 41"/>
                <a:gd name="T5" fmla="*/ 2 h 40"/>
                <a:gd name="T6" fmla="*/ 21 w 41"/>
                <a:gd name="T7" fmla="*/ 6 h 40"/>
                <a:gd name="T8" fmla="*/ 35 w 41"/>
                <a:gd name="T9" fmla="*/ 20 h 40"/>
                <a:gd name="T10" fmla="*/ 39 w 41"/>
                <a:gd name="T11" fmla="*/ 28 h 40"/>
                <a:gd name="T12" fmla="*/ 23 w 41"/>
                <a:gd name="T13" fmla="*/ 40 h 40"/>
                <a:gd name="T14" fmla="*/ 23 w 41"/>
                <a:gd name="T15" fmla="*/ 36 h 40"/>
                <a:gd name="T16" fmla="*/ 35 w 41"/>
                <a:gd name="T17" fmla="*/ 28 h 40"/>
                <a:gd name="T18" fmla="*/ 33 w 41"/>
                <a:gd name="T19" fmla="*/ 23 h 40"/>
                <a:gd name="T20" fmla="*/ 18 w 41"/>
                <a:gd name="T21" fmla="*/ 8 h 40"/>
                <a:gd name="T22" fmla="*/ 14 w 41"/>
                <a:gd name="T23" fmla="*/ 6 h 40"/>
                <a:gd name="T24" fmla="*/ 6 w 41"/>
                <a:gd name="T25" fmla="*/ 23 h 40"/>
                <a:gd name="T26" fmla="*/ 23 w 41"/>
                <a:gd name="T2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0">
                  <a:moveTo>
                    <a:pt x="23" y="40"/>
                  </a:moveTo>
                  <a:cubicBezTo>
                    <a:pt x="12" y="39"/>
                    <a:pt x="4" y="33"/>
                    <a:pt x="2" y="24"/>
                  </a:cubicBezTo>
                  <a:cubicBezTo>
                    <a:pt x="0" y="15"/>
                    <a:pt x="5" y="6"/>
                    <a:pt x="13" y="2"/>
                  </a:cubicBezTo>
                  <a:cubicBezTo>
                    <a:pt x="17" y="0"/>
                    <a:pt x="20" y="2"/>
                    <a:pt x="21" y="6"/>
                  </a:cubicBezTo>
                  <a:cubicBezTo>
                    <a:pt x="23" y="14"/>
                    <a:pt x="27" y="18"/>
                    <a:pt x="35" y="20"/>
                  </a:cubicBezTo>
                  <a:cubicBezTo>
                    <a:pt x="39" y="21"/>
                    <a:pt x="41" y="24"/>
                    <a:pt x="39" y="28"/>
                  </a:cubicBezTo>
                  <a:cubicBezTo>
                    <a:pt x="35" y="36"/>
                    <a:pt x="29" y="39"/>
                    <a:pt x="23" y="40"/>
                  </a:cubicBezTo>
                  <a:close/>
                  <a:moveTo>
                    <a:pt x="23" y="36"/>
                  </a:moveTo>
                  <a:cubicBezTo>
                    <a:pt x="27" y="36"/>
                    <a:pt x="32" y="33"/>
                    <a:pt x="35" y="28"/>
                  </a:cubicBezTo>
                  <a:cubicBezTo>
                    <a:pt x="37" y="25"/>
                    <a:pt x="36" y="24"/>
                    <a:pt x="33" y="23"/>
                  </a:cubicBezTo>
                  <a:cubicBezTo>
                    <a:pt x="25" y="21"/>
                    <a:pt x="20" y="16"/>
                    <a:pt x="18" y="8"/>
                  </a:cubicBezTo>
                  <a:cubicBezTo>
                    <a:pt x="17" y="5"/>
                    <a:pt x="16" y="5"/>
                    <a:pt x="14" y="6"/>
                  </a:cubicBezTo>
                  <a:cubicBezTo>
                    <a:pt x="8" y="9"/>
                    <a:pt x="4" y="17"/>
                    <a:pt x="6" y="23"/>
                  </a:cubicBezTo>
                  <a:cubicBezTo>
                    <a:pt x="8" y="31"/>
                    <a:pt x="14" y="36"/>
                    <a:pt x="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5743575" y="5938838"/>
              <a:ext cx="74612" cy="76200"/>
            </a:xfrm>
            <a:custGeom>
              <a:avLst/>
              <a:gdLst>
                <a:gd name="T0" fmla="*/ 19 w 20"/>
                <a:gd name="T1" fmla="*/ 10 h 20"/>
                <a:gd name="T2" fmla="*/ 10 w 20"/>
                <a:gd name="T3" fmla="*/ 20 h 20"/>
                <a:gd name="T4" fmla="*/ 0 w 20"/>
                <a:gd name="T5" fmla="*/ 10 h 20"/>
                <a:gd name="T6" fmla="*/ 10 w 20"/>
                <a:gd name="T7" fmla="*/ 0 h 20"/>
                <a:gd name="T8" fmla="*/ 19 w 20"/>
                <a:gd name="T9" fmla="*/ 1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9" y="10"/>
                  </a:moveTo>
                  <a:cubicBezTo>
                    <a:pt x="20" y="15"/>
                    <a:pt x="15" y="20"/>
                    <a:pt x="10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19" y="4"/>
                    <a:pt x="19" y="1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6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5919788" y="6030913"/>
              <a:ext cx="76200" cy="73025"/>
            </a:xfrm>
            <a:custGeom>
              <a:avLst/>
              <a:gdLst>
                <a:gd name="T0" fmla="*/ 20 w 20"/>
                <a:gd name="T1" fmla="*/ 10 h 19"/>
                <a:gd name="T2" fmla="*/ 10 w 20"/>
                <a:gd name="T3" fmla="*/ 19 h 19"/>
                <a:gd name="T4" fmla="*/ 1 w 20"/>
                <a:gd name="T5" fmla="*/ 10 h 19"/>
                <a:gd name="T6" fmla="*/ 10 w 20"/>
                <a:gd name="T7" fmla="*/ 0 h 19"/>
                <a:gd name="T8" fmla="*/ 20 w 20"/>
                <a:gd name="T9" fmla="*/ 10 h 19"/>
                <a:gd name="T10" fmla="*/ 16 w 20"/>
                <a:gd name="T11" fmla="*/ 10 h 19"/>
                <a:gd name="T12" fmla="*/ 10 w 20"/>
                <a:gd name="T13" fmla="*/ 4 h 19"/>
                <a:gd name="T14" fmla="*/ 4 w 20"/>
                <a:gd name="T15" fmla="*/ 9 h 19"/>
                <a:gd name="T16" fmla="*/ 10 w 20"/>
                <a:gd name="T17" fmla="*/ 16 h 19"/>
                <a:gd name="T18" fmla="*/ 16 w 20"/>
                <a:gd name="T1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20" y="10"/>
                  </a:moveTo>
                  <a:cubicBezTo>
                    <a:pt x="20" y="15"/>
                    <a:pt x="16" y="19"/>
                    <a:pt x="10" y="19"/>
                  </a:cubicBezTo>
                  <a:cubicBezTo>
                    <a:pt x="5" y="19"/>
                    <a:pt x="1" y="15"/>
                    <a:pt x="1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  <a:moveTo>
                    <a:pt x="16" y="10"/>
                  </a:moveTo>
                  <a:cubicBezTo>
                    <a:pt x="16" y="6"/>
                    <a:pt x="14" y="4"/>
                    <a:pt x="10" y="4"/>
                  </a:cubicBezTo>
                  <a:cubicBezTo>
                    <a:pt x="7" y="4"/>
                    <a:pt x="4" y="6"/>
                    <a:pt x="4" y="9"/>
                  </a:cubicBezTo>
                  <a:cubicBezTo>
                    <a:pt x="4" y="13"/>
                    <a:pt x="7" y="15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5834063" y="5816600"/>
              <a:ext cx="71437" cy="76200"/>
            </a:xfrm>
            <a:custGeom>
              <a:avLst/>
              <a:gdLst>
                <a:gd name="T0" fmla="*/ 9 w 19"/>
                <a:gd name="T1" fmla="*/ 20 h 20"/>
                <a:gd name="T2" fmla="*/ 0 w 19"/>
                <a:gd name="T3" fmla="*/ 10 h 20"/>
                <a:gd name="T4" fmla="*/ 10 w 19"/>
                <a:gd name="T5" fmla="*/ 0 h 20"/>
                <a:gd name="T6" fmla="*/ 19 w 19"/>
                <a:gd name="T7" fmla="*/ 10 h 20"/>
                <a:gd name="T8" fmla="*/ 9 w 19"/>
                <a:gd name="T9" fmla="*/ 20 h 20"/>
                <a:gd name="T10" fmla="*/ 16 w 19"/>
                <a:gd name="T11" fmla="*/ 10 h 20"/>
                <a:gd name="T12" fmla="*/ 10 w 19"/>
                <a:gd name="T13" fmla="*/ 4 h 20"/>
                <a:gd name="T14" fmla="*/ 3 w 19"/>
                <a:gd name="T15" fmla="*/ 10 h 20"/>
                <a:gd name="T16" fmla="*/ 9 w 19"/>
                <a:gd name="T17" fmla="*/ 16 h 20"/>
                <a:gd name="T18" fmla="*/ 16 w 19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9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6"/>
                    <a:pt x="15" y="20"/>
                    <a:pt x="9" y="20"/>
                  </a:cubicBezTo>
                  <a:close/>
                  <a:moveTo>
                    <a:pt x="16" y="10"/>
                  </a:moveTo>
                  <a:cubicBezTo>
                    <a:pt x="16" y="7"/>
                    <a:pt x="13" y="4"/>
                    <a:pt x="10" y="4"/>
                  </a:cubicBezTo>
                  <a:cubicBezTo>
                    <a:pt x="6" y="4"/>
                    <a:pt x="3" y="7"/>
                    <a:pt x="3" y="10"/>
                  </a:cubicBezTo>
                  <a:cubicBezTo>
                    <a:pt x="3" y="13"/>
                    <a:pt x="6" y="16"/>
                    <a:pt x="9" y="16"/>
                  </a:cubicBezTo>
                  <a:cubicBezTo>
                    <a:pt x="13" y="16"/>
                    <a:pt x="15" y="14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5773738" y="5969000"/>
              <a:ext cx="74612" cy="76200"/>
            </a:xfrm>
            <a:custGeom>
              <a:avLst/>
              <a:gdLst>
                <a:gd name="T0" fmla="*/ 2 w 20"/>
                <a:gd name="T1" fmla="*/ 20 h 20"/>
                <a:gd name="T2" fmla="*/ 0 w 20"/>
                <a:gd name="T3" fmla="*/ 18 h 20"/>
                <a:gd name="T4" fmla="*/ 3 w 20"/>
                <a:gd name="T5" fmla="*/ 16 h 20"/>
                <a:gd name="T6" fmla="*/ 16 w 20"/>
                <a:gd name="T7" fmla="*/ 3 h 20"/>
                <a:gd name="T8" fmla="*/ 18 w 20"/>
                <a:gd name="T9" fmla="*/ 0 h 20"/>
                <a:gd name="T10" fmla="*/ 19 w 20"/>
                <a:gd name="T11" fmla="*/ 3 h 20"/>
                <a:gd name="T12" fmla="*/ 2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cubicBezTo>
                    <a:pt x="2" y="19"/>
                    <a:pt x="1" y="19"/>
                    <a:pt x="0" y="18"/>
                  </a:cubicBezTo>
                  <a:cubicBezTo>
                    <a:pt x="1" y="17"/>
                    <a:pt x="2" y="16"/>
                    <a:pt x="3" y="16"/>
                  </a:cubicBezTo>
                  <a:cubicBezTo>
                    <a:pt x="10" y="15"/>
                    <a:pt x="15" y="10"/>
                    <a:pt x="16" y="3"/>
                  </a:cubicBezTo>
                  <a:cubicBezTo>
                    <a:pt x="16" y="2"/>
                    <a:pt x="17" y="1"/>
                    <a:pt x="18" y="0"/>
                  </a:cubicBezTo>
                  <a:cubicBezTo>
                    <a:pt x="18" y="1"/>
                    <a:pt x="19" y="2"/>
                    <a:pt x="19" y="3"/>
                  </a:cubicBezTo>
                  <a:cubicBezTo>
                    <a:pt x="20" y="11"/>
                    <a:pt x="12" y="19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5894388" y="6000750"/>
              <a:ext cx="71437" cy="71438"/>
            </a:xfrm>
            <a:custGeom>
              <a:avLst/>
              <a:gdLst>
                <a:gd name="T0" fmla="*/ 17 w 19"/>
                <a:gd name="T1" fmla="*/ 0 h 19"/>
                <a:gd name="T2" fmla="*/ 19 w 19"/>
                <a:gd name="T3" fmla="*/ 1 h 19"/>
                <a:gd name="T4" fmla="*/ 17 w 19"/>
                <a:gd name="T5" fmla="*/ 4 h 19"/>
                <a:gd name="T6" fmla="*/ 3 w 19"/>
                <a:gd name="T7" fmla="*/ 17 h 19"/>
                <a:gd name="T8" fmla="*/ 1 w 19"/>
                <a:gd name="T9" fmla="*/ 19 h 19"/>
                <a:gd name="T10" fmla="*/ 0 w 19"/>
                <a:gd name="T11" fmla="*/ 16 h 19"/>
                <a:gd name="T12" fmla="*/ 17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7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8" y="2"/>
                    <a:pt x="18" y="3"/>
                    <a:pt x="17" y="4"/>
                  </a:cubicBezTo>
                  <a:cubicBezTo>
                    <a:pt x="9" y="5"/>
                    <a:pt x="5" y="9"/>
                    <a:pt x="3" y="17"/>
                  </a:cubicBezTo>
                  <a:cubicBezTo>
                    <a:pt x="3" y="18"/>
                    <a:pt x="2" y="19"/>
                    <a:pt x="1" y="19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5818188" y="5884863"/>
              <a:ext cx="98425" cy="38100"/>
            </a:xfrm>
            <a:custGeom>
              <a:avLst/>
              <a:gdLst>
                <a:gd name="T0" fmla="*/ 14 w 26"/>
                <a:gd name="T1" fmla="*/ 10 h 10"/>
                <a:gd name="T2" fmla="*/ 2 w 26"/>
                <a:gd name="T3" fmla="*/ 5 h 10"/>
                <a:gd name="T4" fmla="*/ 1 w 26"/>
                <a:gd name="T5" fmla="*/ 2 h 10"/>
                <a:gd name="T6" fmla="*/ 4 w 26"/>
                <a:gd name="T7" fmla="*/ 2 h 10"/>
                <a:gd name="T8" fmla="*/ 22 w 26"/>
                <a:gd name="T9" fmla="*/ 3 h 10"/>
                <a:gd name="T10" fmla="*/ 26 w 26"/>
                <a:gd name="T11" fmla="*/ 2 h 10"/>
                <a:gd name="T12" fmla="*/ 25 w 26"/>
                <a:gd name="T13" fmla="*/ 6 h 10"/>
                <a:gd name="T14" fmla="*/ 14 w 26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">
                  <a:moveTo>
                    <a:pt x="14" y="10"/>
                  </a:moveTo>
                  <a:cubicBezTo>
                    <a:pt x="9" y="10"/>
                    <a:pt x="5" y="8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0" y="7"/>
                    <a:pt x="16" y="7"/>
                    <a:pt x="22" y="3"/>
                  </a:cubicBezTo>
                  <a:cubicBezTo>
                    <a:pt x="23" y="2"/>
                    <a:pt x="25" y="2"/>
                    <a:pt x="26" y="2"/>
                  </a:cubicBezTo>
                  <a:cubicBezTo>
                    <a:pt x="26" y="3"/>
                    <a:pt x="26" y="5"/>
                    <a:pt x="25" y="6"/>
                  </a:cubicBezTo>
                  <a:cubicBezTo>
                    <a:pt x="22" y="9"/>
                    <a:pt x="18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4964113" y="5773738"/>
              <a:ext cx="406400" cy="401638"/>
            </a:xfrm>
            <a:custGeom>
              <a:avLst/>
              <a:gdLst>
                <a:gd name="T0" fmla="*/ 81 w 108"/>
                <a:gd name="T1" fmla="*/ 12 h 105"/>
                <a:gd name="T2" fmla="*/ 90 w 108"/>
                <a:gd name="T3" fmla="*/ 20 h 105"/>
                <a:gd name="T4" fmla="*/ 76 w 108"/>
                <a:gd name="T5" fmla="*/ 94 h 105"/>
                <a:gd name="T6" fmla="*/ 32 w 108"/>
                <a:gd name="T7" fmla="*/ 100 h 105"/>
                <a:gd name="T8" fmla="*/ 2 w 108"/>
                <a:gd name="T9" fmla="*/ 59 h 105"/>
                <a:gd name="T10" fmla="*/ 26 w 108"/>
                <a:gd name="T11" fmla="*/ 12 h 105"/>
                <a:gd name="T12" fmla="*/ 77 w 108"/>
                <a:gd name="T13" fmla="*/ 9 h 105"/>
                <a:gd name="T14" fmla="*/ 81 w 108"/>
                <a:gd name="T15" fmla="*/ 11 h 105"/>
                <a:gd name="T16" fmla="*/ 81 w 108"/>
                <a:gd name="T17" fmla="*/ 16 h 105"/>
                <a:gd name="T18" fmla="*/ 75 w 108"/>
                <a:gd name="T19" fmla="*/ 12 h 105"/>
                <a:gd name="T20" fmla="*/ 27 w 108"/>
                <a:gd name="T21" fmla="*/ 16 h 105"/>
                <a:gd name="T22" fmla="*/ 6 w 108"/>
                <a:gd name="T23" fmla="*/ 60 h 105"/>
                <a:gd name="T24" fmla="*/ 38 w 108"/>
                <a:gd name="T25" fmla="*/ 97 h 105"/>
                <a:gd name="T26" fmla="*/ 80 w 108"/>
                <a:gd name="T27" fmla="*/ 86 h 105"/>
                <a:gd name="T28" fmla="*/ 97 w 108"/>
                <a:gd name="T29" fmla="*/ 48 h 105"/>
                <a:gd name="T30" fmla="*/ 85 w 108"/>
                <a:gd name="T31" fmla="*/ 19 h 105"/>
                <a:gd name="T32" fmla="*/ 85 w 108"/>
                <a:gd name="T33" fmla="*/ 17 h 105"/>
                <a:gd name="T34" fmla="*/ 81 w 108"/>
                <a:gd name="T35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5">
                  <a:moveTo>
                    <a:pt x="81" y="12"/>
                  </a:moveTo>
                  <a:cubicBezTo>
                    <a:pt x="84" y="14"/>
                    <a:pt x="88" y="17"/>
                    <a:pt x="90" y="20"/>
                  </a:cubicBezTo>
                  <a:cubicBezTo>
                    <a:pt x="108" y="44"/>
                    <a:pt x="103" y="76"/>
                    <a:pt x="76" y="94"/>
                  </a:cubicBezTo>
                  <a:cubicBezTo>
                    <a:pt x="62" y="103"/>
                    <a:pt x="48" y="105"/>
                    <a:pt x="32" y="100"/>
                  </a:cubicBezTo>
                  <a:cubicBezTo>
                    <a:pt x="13" y="93"/>
                    <a:pt x="4" y="78"/>
                    <a:pt x="2" y="59"/>
                  </a:cubicBezTo>
                  <a:cubicBezTo>
                    <a:pt x="0" y="38"/>
                    <a:pt x="10" y="23"/>
                    <a:pt x="26" y="12"/>
                  </a:cubicBezTo>
                  <a:cubicBezTo>
                    <a:pt x="42" y="1"/>
                    <a:pt x="59" y="0"/>
                    <a:pt x="77" y="9"/>
                  </a:cubicBezTo>
                  <a:cubicBezTo>
                    <a:pt x="78" y="9"/>
                    <a:pt x="79" y="10"/>
                    <a:pt x="81" y="11"/>
                  </a:cubicBezTo>
                  <a:cubicBezTo>
                    <a:pt x="81" y="13"/>
                    <a:pt x="81" y="14"/>
                    <a:pt x="81" y="16"/>
                  </a:cubicBezTo>
                  <a:cubicBezTo>
                    <a:pt x="79" y="14"/>
                    <a:pt x="77" y="13"/>
                    <a:pt x="75" y="12"/>
                  </a:cubicBezTo>
                  <a:cubicBezTo>
                    <a:pt x="58" y="4"/>
                    <a:pt x="42" y="5"/>
                    <a:pt x="27" y="16"/>
                  </a:cubicBezTo>
                  <a:cubicBezTo>
                    <a:pt x="13" y="26"/>
                    <a:pt x="4" y="41"/>
                    <a:pt x="6" y="60"/>
                  </a:cubicBezTo>
                  <a:cubicBezTo>
                    <a:pt x="8" y="79"/>
                    <a:pt x="20" y="93"/>
                    <a:pt x="38" y="97"/>
                  </a:cubicBezTo>
                  <a:cubicBezTo>
                    <a:pt x="54" y="101"/>
                    <a:pt x="68" y="97"/>
                    <a:pt x="80" y="86"/>
                  </a:cubicBezTo>
                  <a:cubicBezTo>
                    <a:pt x="91" y="76"/>
                    <a:pt x="98" y="64"/>
                    <a:pt x="97" y="48"/>
                  </a:cubicBezTo>
                  <a:cubicBezTo>
                    <a:pt x="96" y="37"/>
                    <a:pt x="92" y="27"/>
                    <a:pt x="85" y="19"/>
                  </a:cubicBezTo>
                  <a:cubicBezTo>
                    <a:pt x="86" y="18"/>
                    <a:pt x="86" y="18"/>
                    <a:pt x="85" y="17"/>
                  </a:cubicBezTo>
                  <a:cubicBezTo>
                    <a:pt x="84" y="15"/>
                    <a:pt x="83" y="13"/>
                    <a:pt x="8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5060950" y="5969000"/>
              <a:ext cx="131762" cy="138113"/>
            </a:xfrm>
            <a:custGeom>
              <a:avLst/>
              <a:gdLst>
                <a:gd name="T0" fmla="*/ 17 w 35"/>
                <a:gd name="T1" fmla="*/ 35 h 36"/>
                <a:gd name="T2" fmla="*/ 0 w 35"/>
                <a:gd name="T3" fmla="*/ 18 h 36"/>
                <a:gd name="T4" fmla="*/ 18 w 35"/>
                <a:gd name="T5" fmla="*/ 0 h 36"/>
                <a:gd name="T6" fmla="*/ 35 w 35"/>
                <a:gd name="T7" fmla="*/ 18 h 36"/>
                <a:gd name="T8" fmla="*/ 17 w 35"/>
                <a:gd name="T9" fmla="*/ 35 h 36"/>
                <a:gd name="T10" fmla="*/ 17 w 35"/>
                <a:gd name="T11" fmla="*/ 31 h 36"/>
                <a:gd name="T12" fmla="*/ 32 w 35"/>
                <a:gd name="T13" fmla="*/ 18 h 36"/>
                <a:gd name="T14" fmla="*/ 18 w 35"/>
                <a:gd name="T15" fmla="*/ 4 h 36"/>
                <a:gd name="T16" fmla="*/ 4 w 35"/>
                <a:gd name="T17" fmla="*/ 18 h 36"/>
                <a:gd name="T18" fmla="*/ 17 w 35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17" y="35"/>
                  </a:move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28"/>
                    <a:pt x="27" y="36"/>
                    <a:pt x="17" y="35"/>
                  </a:cubicBezTo>
                  <a:close/>
                  <a:moveTo>
                    <a:pt x="17" y="31"/>
                  </a:moveTo>
                  <a:cubicBezTo>
                    <a:pt x="25" y="32"/>
                    <a:pt x="32" y="25"/>
                    <a:pt x="32" y="18"/>
                  </a:cubicBezTo>
                  <a:cubicBezTo>
                    <a:pt x="31" y="10"/>
                    <a:pt x="25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5091113" y="5846763"/>
              <a:ext cx="106362" cy="107950"/>
            </a:xfrm>
            <a:custGeom>
              <a:avLst/>
              <a:gdLst>
                <a:gd name="T0" fmla="*/ 13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7 w 28"/>
                <a:gd name="T7" fmla="*/ 14 h 28"/>
                <a:gd name="T8" fmla="*/ 13 w 28"/>
                <a:gd name="T9" fmla="*/ 28 h 28"/>
                <a:gd name="T10" fmla="*/ 13 w 28"/>
                <a:gd name="T11" fmla="*/ 24 h 28"/>
                <a:gd name="T12" fmla="*/ 23 w 28"/>
                <a:gd name="T13" fmla="*/ 14 h 28"/>
                <a:gd name="T14" fmla="*/ 14 w 28"/>
                <a:gd name="T15" fmla="*/ 4 h 28"/>
                <a:gd name="T16" fmla="*/ 4 w 28"/>
                <a:gd name="T17" fmla="*/ 14 h 28"/>
                <a:gd name="T18" fmla="*/ 13 w 28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3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8" y="21"/>
                    <a:pt x="21" y="28"/>
                    <a:pt x="13" y="28"/>
                  </a:cubicBezTo>
                  <a:close/>
                  <a:moveTo>
                    <a:pt x="13" y="24"/>
                  </a:moveTo>
                  <a:cubicBezTo>
                    <a:pt x="19" y="24"/>
                    <a:pt x="23" y="19"/>
                    <a:pt x="23" y="14"/>
                  </a:cubicBezTo>
                  <a:cubicBezTo>
                    <a:pt x="24" y="9"/>
                    <a:pt x="19" y="4"/>
                    <a:pt x="14" y="4"/>
                  </a:cubicBezTo>
                  <a:cubicBezTo>
                    <a:pt x="8" y="4"/>
                    <a:pt x="4" y="8"/>
                    <a:pt x="4" y="14"/>
                  </a:cubicBezTo>
                  <a:cubicBezTo>
                    <a:pt x="4" y="19"/>
                    <a:pt x="8" y="24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5208588" y="5908675"/>
              <a:ext cx="74612" cy="76200"/>
            </a:xfrm>
            <a:custGeom>
              <a:avLst/>
              <a:gdLst>
                <a:gd name="T0" fmla="*/ 0 w 20"/>
                <a:gd name="T1" fmla="*/ 9 h 20"/>
                <a:gd name="T2" fmla="*/ 10 w 20"/>
                <a:gd name="T3" fmla="*/ 0 h 20"/>
                <a:gd name="T4" fmla="*/ 20 w 20"/>
                <a:gd name="T5" fmla="*/ 10 h 20"/>
                <a:gd name="T6" fmla="*/ 10 w 20"/>
                <a:gd name="T7" fmla="*/ 20 h 20"/>
                <a:gd name="T8" fmla="*/ 0 w 20"/>
                <a:gd name="T9" fmla="*/ 9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0" y="9"/>
                  </a:moveTo>
                  <a:cubicBezTo>
                    <a:pt x="1" y="4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ubicBezTo>
                    <a:pt x="4" y="20"/>
                    <a:pt x="0" y="15"/>
                    <a:pt x="0" y="9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23528" y="12862"/>
            <a:ext cx="1115500" cy="254632"/>
            <a:chOff x="3344863" y="5645150"/>
            <a:chExt cx="2830512" cy="646113"/>
          </a:xfrm>
          <a:solidFill>
            <a:schemeClr val="bg1"/>
          </a:solidFill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3344863" y="5645150"/>
              <a:ext cx="609600" cy="641350"/>
            </a:xfrm>
            <a:custGeom>
              <a:avLst/>
              <a:gdLst>
                <a:gd name="T0" fmla="*/ 134 w 162"/>
                <a:gd name="T1" fmla="*/ 22 h 168"/>
                <a:gd name="T2" fmla="*/ 141 w 162"/>
                <a:gd name="T3" fmla="*/ 30 h 168"/>
                <a:gd name="T4" fmla="*/ 146 w 162"/>
                <a:gd name="T5" fmla="*/ 61 h 168"/>
                <a:gd name="T6" fmla="*/ 146 w 162"/>
                <a:gd name="T7" fmla="*/ 113 h 168"/>
                <a:gd name="T8" fmla="*/ 107 w 162"/>
                <a:gd name="T9" fmla="*/ 152 h 168"/>
                <a:gd name="T10" fmla="*/ 55 w 162"/>
                <a:gd name="T11" fmla="*/ 152 h 168"/>
                <a:gd name="T12" fmla="*/ 16 w 162"/>
                <a:gd name="T13" fmla="*/ 113 h 168"/>
                <a:gd name="T14" fmla="*/ 16 w 162"/>
                <a:gd name="T15" fmla="*/ 61 h 168"/>
                <a:gd name="T16" fmla="*/ 55 w 162"/>
                <a:gd name="T17" fmla="*/ 22 h 168"/>
                <a:gd name="T18" fmla="*/ 117 w 162"/>
                <a:gd name="T19" fmla="*/ 96 h 168"/>
                <a:gd name="T20" fmla="*/ 124 w 162"/>
                <a:gd name="T21" fmla="*/ 55 h 168"/>
                <a:gd name="T22" fmla="*/ 116 w 162"/>
                <a:gd name="T23" fmla="*/ 46 h 168"/>
                <a:gd name="T24" fmla="*/ 140 w 162"/>
                <a:gd name="T25" fmla="*/ 59 h 168"/>
                <a:gd name="T26" fmla="*/ 145 w 162"/>
                <a:gd name="T27" fmla="*/ 43 h 168"/>
                <a:gd name="T28" fmla="*/ 96 w 162"/>
                <a:gd name="T29" fmla="*/ 47 h 168"/>
                <a:gd name="T30" fmla="*/ 117 w 162"/>
                <a:gd name="T31" fmla="*/ 51 h 168"/>
                <a:gd name="T32" fmla="*/ 96 w 162"/>
                <a:gd name="T33" fmla="*/ 56 h 168"/>
                <a:gd name="T34" fmla="*/ 98 w 162"/>
                <a:gd name="T35" fmla="*/ 64 h 168"/>
                <a:gd name="T36" fmla="*/ 111 w 162"/>
                <a:gd name="T37" fmla="*/ 90 h 168"/>
                <a:gd name="T38" fmla="*/ 81 w 162"/>
                <a:gd name="T39" fmla="*/ 111 h 168"/>
                <a:gd name="T40" fmla="*/ 82 w 162"/>
                <a:gd name="T41" fmla="*/ 62 h 168"/>
                <a:gd name="T42" fmla="*/ 81 w 162"/>
                <a:gd name="T43" fmla="*/ 111 h 168"/>
                <a:gd name="T44" fmla="*/ 30 w 162"/>
                <a:gd name="T45" fmla="*/ 25 h 168"/>
                <a:gd name="T46" fmla="*/ 42 w 162"/>
                <a:gd name="T47" fmla="*/ 71 h 168"/>
                <a:gd name="T48" fmla="*/ 61 w 162"/>
                <a:gd name="T49" fmla="*/ 33 h 168"/>
                <a:gd name="T50" fmla="*/ 90 w 162"/>
                <a:gd name="T51" fmla="*/ 137 h 168"/>
                <a:gd name="T52" fmla="*/ 109 w 162"/>
                <a:gd name="T53" fmla="*/ 94 h 168"/>
                <a:gd name="T54" fmla="*/ 121 w 162"/>
                <a:gd name="T55" fmla="*/ 102 h 168"/>
                <a:gd name="T56" fmla="*/ 121 w 162"/>
                <a:gd name="T57" fmla="*/ 105 h 168"/>
                <a:gd name="T58" fmla="*/ 109 w 162"/>
                <a:gd name="T59" fmla="*/ 143 h 168"/>
                <a:gd name="T60" fmla="*/ 117 w 162"/>
                <a:gd name="T61" fmla="*/ 151 h 168"/>
                <a:gd name="T62" fmla="*/ 121 w 162"/>
                <a:gd name="T63" fmla="*/ 102 h 168"/>
                <a:gd name="T64" fmla="*/ 35 w 162"/>
                <a:gd name="T65" fmla="*/ 121 h 168"/>
                <a:gd name="T66" fmla="*/ 19 w 162"/>
                <a:gd name="T67" fmla="*/ 116 h 168"/>
                <a:gd name="T68" fmla="*/ 66 w 162"/>
                <a:gd name="T69" fmla="*/ 126 h 168"/>
                <a:gd name="T70" fmla="*/ 32 w 162"/>
                <a:gd name="T71" fmla="*/ 91 h 168"/>
                <a:gd name="T72" fmla="*/ 67 w 162"/>
                <a:gd name="T73" fmla="*/ 121 h 168"/>
                <a:gd name="T74" fmla="*/ 64 w 162"/>
                <a:gd name="T75" fmla="*/ 109 h 168"/>
                <a:gd name="T76" fmla="*/ 54 w 162"/>
                <a:gd name="T77" fmla="*/ 76 h 168"/>
                <a:gd name="T78" fmla="*/ 54 w 162"/>
                <a:gd name="T79" fmla="*/ 72 h 168"/>
                <a:gd name="T80" fmla="*/ 77 w 162"/>
                <a:gd name="T81" fmla="*/ 59 h 168"/>
                <a:gd name="T82" fmla="*/ 77 w 162"/>
                <a:gd name="T83" fmla="*/ 37 h 168"/>
                <a:gd name="T84" fmla="*/ 47 w 162"/>
                <a:gd name="T85" fmla="*/ 73 h 168"/>
                <a:gd name="T86" fmla="*/ 158 w 162"/>
                <a:gd name="T87" fmla="*/ 82 h 168"/>
                <a:gd name="T88" fmla="*/ 122 w 162"/>
                <a:gd name="T89" fmla="*/ 98 h 168"/>
                <a:gd name="T90" fmla="*/ 70 w 162"/>
                <a:gd name="T91" fmla="*/ 129 h 168"/>
                <a:gd name="T92" fmla="*/ 59 w 162"/>
                <a:gd name="T93" fmla="*/ 150 h 168"/>
                <a:gd name="T94" fmla="*/ 105 w 162"/>
                <a:gd name="T95" fmla="*/ 140 h 168"/>
                <a:gd name="T96" fmla="*/ 19 w 162"/>
                <a:gd name="T97" fmla="*/ 64 h 168"/>
                <a:gd name="T98" fmla="*/ 28 w 162"/>
                <a:gd name="T99" fmla="*/ 111 h 168"/>
                <a:gd name="T100" fmla="*/ 19 w 162"/>
                <a:gd name="T101" fmla="*/ 64 h 168"/>
                <a:gd name="T102" fmla="*/ 104 w 162"/>
                <a:gd name="T103" fmla="*/ 24 h 168"/>
                <a:gd name="T104" fmla="*/ 61 w 162"/>
                <a:gd name="T105" fmla="*/ 20 h 168"/>
                <a:gd name="T106" fmla="*/ 65 w 162"/>
                <a:gd name="T107" fmla="*/ 31 h 168"/>
                <a:gd name="T108" fmla="*/ 93 w 162"/>
                <a:gd name="T109" fmla="*/ 4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" h="168">
                  <a:moveTo>
                    <a:pt x="107" y="22"/>
                  </a:moveTo>
                  <a:cubicBezTo>
                    <a:pt x="116" y="18"/>
                    <a:pt x="125" y="17"/>
                    <a:pt x="134" y="22"/>
                  </a:cubicBezTo>
                  <a:cubicBezTo>
                    <a:pt x="135" y="23"/>
                    <a:pt x="135" y="24"/>
                    <a:pt x="136" y="25"/>
                  </a:cubicBezTo>
                  <a:cubicBezTo>
                    <a:pt x="138" y="27"/>
                    <a:pt x="139" y="29"/>
                    <a:pt x="141" y="30"/>
                  </a:cubicBezTo>
                  <a:cubicBezTo>
                    <a:pt x="141" y="31"/>
                    <a:pt x="142" y="30"/>
                    <a:pt x="143" y="30"/>
                  </a:cubicBezTo>
                  <a:cubicBezTo>
                    <a:pt x="150" y="39"/>
                    <a:pt x="151" y="50"/>
                    <a:pt x="146" y="61"/>
                  </a:cubicBezTo>
                  <a:cubicBezTo>
                    <a:pt x="156" y="66"/>
                    <a:pt x="162" y="75"/>
                    <a:pt x="162" y="87"/>
                  </a:cubicBezTo>
                  <a:cubicBezTo>
                    <a:pt x="162" y="99"/>
                    <a:pt x="156" y="107"/>
                    <a:pt x="146" y="113"/>
                  </a:cubicBezTo>
                  <a:cubicBezTo>
                    <a:pt x="151" y="125"/>
                    <a:pt x="151" y="137"/>
                    <a:pt x="141" y="147"/>
                  </a:cubicBezTo>
                  <a:cubicBezTo>
                    <a:pt x="131" y="156"/>
                    <a:pt x="119" y="157"/>
                    <a:pt x="107" y="152"/>
                  </a:cubicBezTo>
                  <a:cubicBezTo>
                    <a:pt x="102" y="162"/>
                    <a:pt x="93" y="168"/>
                    <a:pt x="81" y="168"/>
                  </a:cubicBezTo>
                  <a:cubicBezTo>
                    <a:pt x="69" y="168"/>
                    <a:pt x="61" y="162"/>
                    <a:pt x="55" y="152"/>
                  </a:cubicBezTo>
                  <a:cubicBezTo>
                    <a:pt x="42" y="157"/>
                    <a:pt x="30" y="156"/>
                    <a:pt x="20" y="145"/>
                  </a:cubicBezTo>
                  <a:cubicBezTo>
                    <a:pt x="12" y="135"/>
                    <a:pt x="11" y="124"/>
                    <a:pt x="16" y="113"/>
                  </a:cubicBezTo>
                  <a:cubicBezTo>
                    <a:pt x="6" y="107"/>
                    <a:pt x="0" y="99"/>
                    <a:pt x="0" y="87"/>
                  </a:cubicBezTo>
                  <a:cubicBezTo>
                    <a:pt x="0" y="75"/>
                    <a:pt x="6" y="67"/>
                    <a:pt x="16" y="61"/>
                  </a:cubicBezTo>
                  <a:cubicBezTo>
                    <a:pt x="11" y="48"/>
                    <a:pt x="12" y="37"/>
                    <a:pt x="22" y="27"/>
                  </a:cubicBezTo>
                  <a:cubicBezTo>
                    <a:pt x="32" y="17"/>
                    <a:pt x="43" y="17"/>
                    <a:pt x="55" y="22"/>
                  </a:cubicBezTo>
                  <a:cubicBezTo>
                    <a:pt x="66" y="0"/>
                    <a:pt x="96" y="0"/>
                    <a:pt x="107" y="22"/>
                  </a:cubicBezTo>
                  <a:close/>
                  <a:moveTo>
                    <a:pt x="117" y="96"/>
                  </a:moveTo>
                  <a:cubicBezTo>
                    <a:pt x="119" y="95"/>
                    <a:pt x="120" y="95"/>
                    <a:pt x="121" y="94"/>
                  </a:cubicBezTo>
                  <a:cubicBezTo>
                    <a:pt x="135" y="85"/>
                    <a:pt x="136" y="66"/>
                    <a:pt x="124" y="55"/>
                  </a:cubicBezTo>
                  <a:cubicBezTo>
                    <a:pt x="121" y="52"/>
                    <a:pt x="118" y="50"/>
                    <a:pt x="115" y="47"/>
                  </a:cubicBezTo>
                  <a:cubicBezTo>
                    <a:pt x="116" y="47"/>
                    <a:pt x="116" y="46"/>
                    <a:pt x="116" y="46"/>
                  </a:cubicBezTo>
                  <a:cubicBezTo>
                    <a:pt x="120" y="48"/>
                    <a:pt x="125" y="50"/>
                    <a:pt x="127" y="53"/>
                  </a:cubicBezTo>
                  <a:cubicBezTo>
                    <a:pt x="131" y="58"/>
                    <a:pt x="135" y="59"/>
                    <a:pt x="140" y="59"/>
                  </a:cubicBezTo>
                  <a:cubicBezTo>
                    <a:pt x="142" y="59"/>
                    <a:pt x="143" y="59"/>
                    <a:pt x="143" y="57"/>
                  </a:cubicBezTo>
                  <a:cubicBezTo>
                    <a:pt x="145" y="52"/>
                    <a:pt x="146" y="48"/>
                    <a:pt x="145" y="43"/>
                  </a:cubicBezTo>
                  <a:cubicBezTo>
                    <a:pt x="143" y="31"/>
                    <a:pt x="131" y="22"/>
                    <a:pt x="119" y="23"/>
                  </a:cubicBezTo>
                  <a:cubicBezTo>
                    <a:pt x="106" y="24"/>
                    <a:pt x="96" y="35"/>
                    <a:pt x="96" y="47"/>
                  </a:cubicBezTo>
                  <a:cubicBezTo>
                    <a:pt x="98" y="47"/>
                    <a:pt x="100" y="46"/>
                    <a:pt x="101" y="46"/>
                  </a:cubicBezTo>
                  <a:cubicBezTo>
                    <a:pt x="107" y="45"/>
                    <a:pt x="113" y="43"/>
                    <a:pt x="117" y="51"/>
                  </a:cubicBezTo>
                  <a:cubicBezTo>
                    <a:pt x="111" y="48"/>
                    <a:pt x="105" y="48"/>
                    <a:pt x="99" y="51"/>
                  </a:cubicBezTo>
                  <a:cubicBezTo>
                    <a:pt x="96" y="52"/>
                    <a:pt x="95" y="52"/>
                    <a:pt x="96" y="56"/>
                  </a:cubicBezTo>
                  <a:cubicBezTo>
                    <a:pt x="96" y="57"/>
                    <a:pt x="96" y="59"/>
                    <a:pt x="96" y="61"/>
                  </a:cubicBezTo>
                  <a:cubicBezTo>
                    <a:pt x="96" y="62"/>
                    <a:pt x="97" y="63"/>
                    <a:pt x="98" y="64"/>
                  </a:cubicBezTo>
                  <a:cubicBezTo>
                    <a:pt x="105" y="70"/>
                    <a:pt x="109" y="77"/>
                    <a:pt x="109" y="87"/>
                  </a:cubicBezTo>
                  <a:cubicBezTo>
                    <a:pt x="109" y="88"/>
                    <a:pt x="110" y="89"/>
                    <a:pt x="111" y="90"/>
                  </a:cubicBezTo>
                  <a:cubicBezTo>
                    <a:pt x="113" y="92"/>
                    <a:pt x="115" y="94"/>
                    <a:pt x="117" y="96"/>
                  </a:cubicBezTo>
                  <a:close/>
                  <a:moveTo>
                    <a:pt x="81" y="111"/>
                  </a:moveTo>
                  <a:cubicBezTo>
                    <a:pt x="94" y="112"/>
                    <a:pt x="106" y="101"/>
                    <a:pt x="106" y="87"/>
                  </a:cubicBezTo>
                  <a:cubicBezTo>
                    <a:pt x="106" y="73"/>
                    <a:pt x="95" y="63"/>
                    <a:pt x="82" y="62"/>
                  </a:cubicBezTo>
                  <a:cubicBezTo>
                    <a:pt x="68" y="62"/>
                    <a:pt x="57" y="73"/>
                    <a:pt x="57" y="87"/>
                  </a:cubicBezTo>
                  <a:cubicBezTo>
                    <a:pt x="56" y="100"/>
                    <a:pt x="67" y="111"/>
                    <a:pt x="81" y="111"/>
                  </a:cubicBezTo>
                  <a:close/>
                  <a:moveTo>
                    <a:pt x="61" y="33"/>
                  </a:moveTo>
                  <a:cubicBezTo>
                    <a:pt x="54" y="23"/>
                    <a:pt x="41" y="20"/>
                    <a:pt x="30" y="25"/>
                  </a:cubicBezTo>
                  <a:cubicBezTo>
                    <a:pt x="20" y="31"/>
                    <a:pt x="15" y="43"/>
                    <a:pt x="18" y="54"/>
                  </a:cubicBezTo>
                  <a:cubicBezTo>
                    <a:pt x="21" y="64"/>
                    <a:pt x="32" y="72"/>
                    <a:pt x="42" y="71"/>
                  </a:cubicBezTo>
                  <a:cubicBezTo>
                    <a:pt x="39" y="63"/>
                    <a:pt x="39" y="55"/>
                    <a:pt x="43" y="48"/>
                  </a:cubicBezTo>
                  <a:cubicBezTo>
                    <a:pt x="46" y="40"/>
                    <a:pt x="53" y="35"/>
                    <a:pt x="61" y="33"/>
                  </a:cubicBezTo>
                  <a:close/>
                  <a:moveTo>
                    <a:pt x="70" y="113"/>
                  </a:moveTo>
                  <a:cubicBezTo>
                    <a:pt x="69" y="124"/>
                    <a:pt x="78" y="135"/>
                    <a:pt x="90" y="137"/>
                  </a:cubicBezTo>
                  <a:cubicBezTo>
                    <a:pt x="100" y="140"/>
                    <a:pt x="113" y="133"/>
                    <a:pt x="117" y="123"/>
                  </a:cubicBezTo>
                  <a:cubicBezTo>
                    <a:pt x="121" y="112"/>
                    <a:pt x="118" y="100"/>
                    <a:pt x="109" y="94"/>
                  </a:cubicBezTo>
                  <a:cubicBezTo>
                    <a:pt x="102" y="114"/>
                    <a:pt x="84" y="118"/>
                    <a:pt x="70" y="113"/>
                  </a:cubicBezTo>
                  <a:close/>
                  <a:moveTo>
                    <a:pt x="121" y="102"/>
                  </a:moveTo>
                  <a:cubicBezTo>
                    <a:pt x="121" y="102"/>
                    <a:pt x="121" y="102"/>
                    <a:pt x="121" y="103"/>
                  </a:cubicBezTo>
                  <a:cubicBezTo>
                    <a:pt x="121" y="103"/>
                    <a:pt x="121" y="104"/>
                    <a:pt x="121" y="105"/>
                  </a:cubicBezTo>
                  <a:cubicBezTo>
                    <a:pt x="125" y="116"/>
                    <a:pt x="122" y="126"/>
                    <a:pt x="113" y="134"/>
                  </a:cubicBezTo>
                  <a:cubicBezTo>
                    <a:pt x="110" y="137"/>
                    <a:pt x="109" y="139"/>
                    <a:pt x="109" y="143"/>
                  </a:cubicBezTo>
                  <a:cubicBezTo>
                    <a:pt x="109" y="149"/>
                    <a:pt x="109" y="149"/>
                    <a:pt x="114" y="150"/>
                  </a:cubicBezTo>
                  <a:cubicBezTo>
                    <a:pt x="115" y="150"/>
                    <a:pt x="116" y="151"/>
                    <a:pt x="117" y="151"/>
                  </a:cubicBezTo>
                  <a:cubicBezTo>
                    <a:pt x="135" y="153"/>
                    <a:pt x="148" y="139"/>
                    <a:pt x="145" y="121"/>
                  </a:cubicBezTo>
                  <a:cubicBezTo>
                    <a:pt x="143" y="111"/>
                    <a:pt x="131" y="101"/>
                    <a:pt x="121" y="102"/>
                  </a:cubicBezTo>
                  <a:close/>
                  <a:moveTo>
                    <a:pt x="66" y="126"/>
                  </a:moveTo>
                  <a:cubicBezTo>
                    <a:pt x="54" y="130"/>
                    <a:pt x="44" y="129"/>
                    <a:pt x="35" y="121"/>
                  </a:cubicBezTo>
                  <a:cubicBezTo>
                    <a:pt x="34" y="119"/>
                    <a:pt x="25" y="115"/>
                    <a:pt x="23" y="114"/>
                  </a:cubicBezTo>
                  <a:cubicBezTo>
                    <a:pt x="21" y="114"/>
                    <a:pt x="20" y="115"/>
                    <a:pt x="19" y="116"/>
                  </a:cubicBezTo>
                  <a:cubicBezTo>
                    <a:pt x="12" y="131"/>
                    <a:pt x="21" y="148"/>
                    <a:pt x="37" y="151"/>
                  </a:cubicBezTo>
                  <a:cubicBezTo>
                    <a:pt x="52" y="153"/>
                    <a:pt x="67" y="141"/>
                    <a:pt x="66" y="126"/>
                  </a:cubicBezTo>
                  <a:close/>
                  <a:moveTo>
                    <a:pt x="54" y="76"/>
                  </a:moveTo>
                  <a:cubicBezTo>
                    <a:pt x="46" y="75"/>
                    <a:pt x="36" y="81"/>
                    <a:pt x="32" y="91"/>
                  </a:cubicBezTo>
                  <a:cubicBezTo>
                    <a:pt x="28" y="101"/>
                    <a:pt x="31" y="113"/>
                    <a:pt x="40" y="120"/>
                  </a:cubicBezTo>
                  <a:cubicBezTo>
                    <a:pt x="47" y="126"/>
                    <a:pt x="60" y="126"/>
                    <a:pt x="67" y="121"/>
                  </a:cubicBezTo>
                  <a:cubicBezTo>
                    <a:pt x="67" y="119"/>
                    <a:pt x="66" y="116"/>
                    <a:pt x="66" y="114"/>
                  </a:cubicBezTo>
                  <a:cubicBezTo>
                    <a:pt x="66" y="112"/>
                    <a:pt x="65" y="110"/>
                    <a:pt x="64" y="109"/>
                  </a:cubicBezTo>
                  <a:cubicBezTo>
                    <a:pt x="58" y="104"/>
                    <a:pt x="54" y="98"/>
                    <a:pt x="53" y="91"/>
                  </a:cubicBezTo>
                  <a:cubicBezTo>
                    <a:pt x="53" y="86"/>
                    <a:pt x="54" y="81"/>
                    <a:pt x="54" y="76"/>
                  </a:cubicBezTo>
                  <a:close/>
                  <a:moveTo>
                    <a:pt x="47" y="73"/>
                  </a:moveTo>
                  <a:cubicBezTo>
                    <a:pt x="49" y="72"/>
                    <a:pt x="52" y="72"/>
                    <a:pt x="54" y="72"/>
                  </a:cubicBezTo>
                  <a:cubicBezTo>
                    <a:pt x="56" y="72"/>
                    <a:pt x="58" y="71"/>
                    <a:pt x="59" y="69"/>
                  </a:cubicBezTo>
                  <a:cubicBezTo>
                    <a:pt x="63" y="63"/>
                    <a:pt x="70" y="60"/>
                    <a:pt x="77" y="59"/>
                  </a:cubicBezTo>
                  <a:cubicBezTo>
                    <a:pt x="82" y="59"/>
                    <a:pt x="87" y="59"/>
                    <a:pt x="92" y="60"/>
                  </a:cubicBezTo>
                  <a:cubicBezTo>
                    <a:pt x="93" y="51"/>
                    <a:pt x="86" y="41"/>
                    <a:pt x="77" y="37"/>
                  </a:cubicBezTo>
                  <a:cubicBezTo>
                    <a:pt x="67" y="34"/>
                    <a:pt x="56" y="37"/>
                    <a:pt x="49" y="45"/>
                  </a:cubicBezTo>
                  <a:cubicBezTo>
                    <a:pt x="42" y="53"/>
                    <a:pt x="41" y="64"/>
                    <a:pt x="47" y="73"/>
                  </a:cubicBezTo>
                  <a:close/>
                  <a:moveTo>
                    <a:pt x="144" y="109"/>
                  </a:moveTo>
                  <a:cubicBezTo>
                    <a:pt x="154" y="106"/>
                    <a:pt x="160" y="94"/>
                    <a:pt x="158" y="82"/>
                  </a:cubicBezTo>
                  <a:cubicBezTo>
                    <a:pt x="156" y="71"/>
                    <a:pt x="145" y="62"/>
                    <a:pt x="134" y="63"/>
                  </a:cubicBezTo>
                  <a:cubicBezTo>
                    <a:pt x="138" y="77"/>
                    <a:pt x="135" y="89"/>
                    <a:pt x="122" y="98"/>
                  </a:cubicBezTo>
                  <a:cubicBezTo>
                    <a:pt x="132" y="100"/>
                    <a:pt x="136" y="102"/>
                    <a:pt x="144" y="109"/>
                  </a:cubicBezTo>
                  <a:close/>
                  <a:moveTo>
                    <a:pt x="70" y="129"/>
                  </a:moveTo>
                  <a:cubicBezTo>
                    <a:pt x="69" y="132"/>
                    <a:pt x="68" y="136"/>
                    <a:pt x="66" y="140"/>
                  </a:cubicBezTo>
                  <a:cubicBezTo>
                    <a:pt x="64" y="144"/>
                    <a:pt x="61" y="147"/>
                    <a:pt x="59" y="150"/>
                  </a:cubicBezTo>
                  <a:cubicBezTo>
                    <a:pt x="65" y="161"/>
                    <a:pt x="77" y="167"/>
                    <a:pt x="89" y="163"/>
                  </a:cubicBezTo>
                  <a:cubicBezTo>
                    <a:pt x="99" y="160"/>
                    <a:pt x="107" y="149"/>
                    <a:pt x="105" y="140"/>
                  </a:cubicBezTo>
                  <a:cubicBezTo>
                    <a:pt x="93" y="144"/>
                    <a:pt x="80" y="141"/>
                    <a:pt x="70" y="129"/>
                  </a:cubicBezTo>
                  <a:close/>
                  <a:moveTo>
                    <a:pt x="19" y="64"/>
                  </a:moveTo>
                  <a:cubicBezTo>
                    <a:pt x="7" y="70"/>
                    <a:pt x="1" y="83"/>
                    <a:pt x="5" y="94"/>
                  </a:cubicBezTo>
                  <a:cubicBezTo>
                    <a:pt x="8" y="104"/>
                    <a:pt x="19" y="112"/>
                    <a:pt x="28" y="111"/>
                  </a:cubicBezTo>
                  <a:cubicBezTo>
                    <a:pt x="24" y="97"/>
                    <a:pt x="27" y="85"/>
                    <a:pt x="40" y="76"/>
                  </a:cubicBezTo>
                  <a:cubicBezTo>
                    <a:pt x="31" y="75"/>
                    <a:pt x="24" y="71"/>
                    <a:pt x="19" y="64"/>
                  </a:cubicBezTo>
                  <a:close/>
                  <a:moveTo>
                    <a:pt x="93" y="46"/>
                  </a:moveTo>
                  <a:cubicBezTo>
                    <a:pt x="93" y="37"/>
                    <a:pt x="97" y="30"/>
                    <a:pt x="104" y="24"/>
                  </a:cubicBezTo>
                  <a:cubicBezTo>
                    <a:pt x="100" y="16"/>
                    <a:pt x="93" y="11"/>
                    <a:pt x="84" y="10"/>
                  </a:cubicBezTo>
                  <a:cubicBezTo>
                    <a:pt x="74" y="8"/>
                    <a:pt x="67" y="12"/>
                    <a:pt x="61" y="20"/>
                  </a:cubicBezTo>
                  <a:cubicBezTo>
                    <a:pt x="58" y="24"/>
                    <a:pt x="58" y="24"/>
                    <a:pt x="62" y="27"/>
                  </a:cubicBezTo>
                  <a:cubicBezTo>
                    <a:pt x="63" y="28"/>
                    <a:pt x="64" y="30"/>
                    <a:pt x="65" y="31"/>
                  </a:cubicBezTo>
                  <a:cubicBezTo>
                    <a:pt x="65" y="31"/>
                    <a:pt x="66" y="32"/>
                    <a:pt x="67" y="32"/>
                  </a:cubicBezTo>
                  <a:cubicBezTo>
                    <a:pt x="78" y="32"/>
                    <a:pt x="86" y="37"/>
                    <a:pt x="93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4127500" y="5664200"/>
              <a:ext cx="617537" cy="627063"/>
            </a:xfrm>
            <a:custGeom>
              <a:avLst/>
              <a:gdLst>
                <a:gd name="T0" fmla="*/ 24 w 164"/>
                <a:gd name="T1" fmla="*/ 55 h 164"/>
                <a:gd name="T2" fmla="*/ 56 w 164"/>
                <a:gd name="T3" fmla="*/ 59 h 164"/>
                <a:gd name="T4" fmla="*/ 40 w 164"/>
                <a:gd name="T5" fmla="*/ 30 h 164"/>
                <a:gd name="T6" fmla="*/ 54 w 164"/>
                <a:gd name="T7" fmla="*/ 20 h 164"/>
                <a:gd name="T8" fmla="*/ 70 w 164"/>
                <a:gd name="T9" fmla="*/ 16 h 164"/>
                <a:gd name="T10" fmla="*/ 88 w 164"/>
                <a:gd name="T11" fmla="*/ 13 h 164"/>
                <a:gd name="T12" fmla="*/ 106 w 164"/>
                <a:gd name="T13" fmla="*/ 18 h 164"/>
                <a:gd name="T14" fmla="*/ 121 w 164"/>
                <a:gd name="T15" fmla="*/ 27 h 164"/>
                <a:gd name="T16" fmla="*/ 122 w 164"/>
                <a:gd name="T17" fmla="*/ 48 h 164"/>
                <a:gd name="T18" fmla="*/ 131 w 164"/>
                <a:gd name="T19" fmla="*/ 64 h 164"/>
                <a:gd name="T20" fmla="*/ 119 w 164"/>
                <a:gd name="T21" fmla="*/ 73 h 164"/>
                <a:gd name="T22" fmla="*/ 162 w 164"/>
                <a:gd name="T23" fmla="*/ 85 h 164"/>
                <a:gd name="T24" fmla="*/ 116 w 164"/>
                <a:gd name="T25" fmla="*/ 93 h 164"/>
                <a:gd name="T26" fmla="*/ 138 w 164"/>
                <a:gd name="T27" fmla="*/ 116 h 164"/>
                <a:gd name="T28" fmla="*/ 108 w 164"/>
                <a:gd name="T29" fmla="*/ 106 h 164"/>
                <a:gd name="T30" fmla="*/ 125 w 164"/>
                <a:gd name="T31" fmla="*/ 134 h 164"/>
                <a:gd name="T32" fmla="*/ 111 w 164"/>
                <a:gd name="T33" fmla="*/ 145 h 164"/>
                <a:gd name="T34" fmla="*/ 93 w 164"/>
                <a:gd name="T35" fmla="*/ 149 h 164"/>
                <a:gd name="T36" fmla="*/ 75 w 164"/>
                <a:gd name="T37" fmla="*/ 151 h 164"/>
                <a:gd name="T38" fmla="*/ 52 w 164"/>
                <a:gd name="T39" fmla="*/ 154 h 164"/>
                <a:gd name="T40" fmla="*/ 53 w 164"/>
                <a:gd name="T41" fmla="*/ 118 h 164"/>
                <a:gd name="T42" fmla="*/ 32 w 164"/>
                <a:gd name="T43" fmla="*/ 119 h 164"/>
                <a:gd name="T44" fmla="*/ 47 w 164"/>
                <a:gd name="T45" fmla="*/ 94 h 164"/>
                <a:gd name="T46" fmla="*/ 25 w 164"/>
                <a:gd name="T47" fmla="*/ 90 h 164"/>
                <a:gd name="T48" fmla="*/ 2 w 164"/>
                <a:gd name="T49" fmla="*/ 82 h 164"/>
                <a:gd name="T50" fmla="*/ 46 w 164"/>
                <a:gd name="T51" fmla="*/ 69 h 164"/>
                <a:gd name="T52" fmla="*/ 79 w 164"/>
                <a:gd name="T53" fmla="*/ 47 h 164"/>
                <a:gd name="T54" fmla="*/ 60 w 164"/>
                <a:gd name="T55" fmla="*/ 38 h 164"/>
                <a:gd name="T56" fmla="*/ 39 w 164"/>
                <a:gd name="T57" fmla="*/ 20 h 164"/>
                <a:gd name="T58" fmla="*/ 61 w 164"/>
                <a:gd name="T59" fmla="*/ 55 h 164"/>
                <a:gd name="T60" fmla="*/ 39 w 164"/>
                <a:gd name="T61" fmla="*/ 51 h 164"/>
                <a:gd name="T62" fmla="*/ 34 w 164"/>
                <a:gd name="T63" fmla="*/ 60 h 164"/>
                <a:gd name="T64" fmla="*/ 39 w 164"/>
                <a:gd name="T65" fmla="*/ 77 h 164"/>
                <a:gd name="T66" fmla="*/ 7 w 164"/>
                <a:gd name="T67" fmla="*/ 90 h 164"/>
                <a:gd name="T68" fmla="*/ 43 w 164"/>
                <a:gd name="T69" fmla="*/ 85 h 164"/>
                <a:gd name="T70" fmla="*/ 34 w 164"/>
                <a:gd name="T71" fmla="*/ 104 h 164"/>
                <a:gd name="T72" fmla="*/ 39 w 164"/>
                <a:gd name="T73" fmla="*/ 113 h 164"/>
                <a:gd name="T74" fmla="*/ 59 w 164"/>
                <a:gd name="T75" fmla="*/ 107 h 164"/>
                <a:gd name="T76" fmla="*/ 43 w 164"/>
                <a:gd name="T77" fmla="*/ 148 h 164"/>
                <a:gd name="T78" fmla="*/ 57 w 164"/>
                <a:gd name="T79" fmla="*/ 132 h 164"/>
                <a:gd name="T80" fmla="*/ 79 w 164"/>
                <a:gd name="T81" fmla="*/ 129 h 164"/>
                <a:gd name="T82" fmla="*/ 88 w 164"/>
                <a:gd name="T83" fmla="*/ 158 h 164"/>
                <a:gd name="T84" fmla="*/ 87 w 164"/>
                <a:gd name="T85" fmla="*/ 115 h 164"/>
                <a:gd name="T86" fmla="*/ 114 w 164"/>
                <a:gd name="T87" fmla="*/ 143 h 164"/>
                <a:gd name="T88" fmla="*/ 123 w 164"/>
                <a:gd name="T89" fmla="*/ 137 h 164"/>
                <a:gd name="T90" fmla="*/ 107 w 164"/>
                <a:gd name="T91" fmla="*/ 102 h 164"/>
                <a:gd name="T92" fmla="*/ 129 w 164"/>
                <a:gd name="T93" fmla="*/ 115 h 164"/>
                <a:gd name="T94" fmla="*/ 114 w 164"/>
                <a:gd name="T95" fmla="*/ 97 h 164"/>
                <a:gd name="T96" fmla="*/ 130 w 164"/>
                <a:gd name="T97" fmla="*/ 85 h 164"/>
                <a:gd name="T98" fmla="*/ 158 w 164"/>
                <a:gd name="T99" fmla="*/ 76 h 164"/>
                <a:gd name="T100" fmla="*/ 115 w 164"/>
                <a:gd name="T101" fmla="*/ 77 h 164"/>
                <a:gd name="T102" fmla="*/ 113 w 164"/>
                <a:gd name="T103" fmla="*/ 67 h 164"/>
                <a:gd name="T104" fmla="*/ 133 w 164"/>
                <a:gd name="T105" fmla="*/ 49 h 164"/>
                <a:gd name="T106" fmla="*/ 105 w 164"/>
                <a:gd name="T107" fmla="*/ 58 h 164"/>
                <a:gd name="T108" fmla="*/ 120 w 164"/>
                <a:gd name="T109" fmla="*/ 23 h 164"/>
                <a:gd name="T110" fmla="*/ 110 w 164"/>
                <a:gd name="T111" fmla="*/ 19 h 164"/>
                <a:gd name="T112" fmla="*/ 91 w 164"/>
                <a:gd name="T113" fmla="*/ 48 h 164"/>
                <a:gd name="T114" fmla="*/ 81 w 164"/>
                <a:gd name="T115" fmla="*/ 5 h 164"/>
                <a:gd name="T116" fmla="*/ 79 w 164"/>
                <a:gd name="T117" fmla="*/ 3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" h="164">
                  <a:moveTo>
                    <a:pt x="47" y="68"/>
                  </a:moveTo>
                  <a:cubicBezTo>
                    <a:pt x="42" y="67"/>
                    <a:pt x="38" y="65"/>
                    <a:pt x="33" y="64"/>
                  </a:cubicBezTo>
                  <a:cubicBezTo>
                    <a:pt x="28" y="63"/>
                    <a:pt x="25" y="60"/>
                    <a:pt x="24" y="55"/>
                  </a:cubicBezTo>
                  <a:cubicBezTo>
                    <a:pt x="24" y="51"/>
                    <a:pt x="26" y="47"/>
                    <a:pt x="30" y="45"/>
                  </a:cubicBezTo>
                  <a:cubicBezTo>
                    <a:pt x="35" y="43"/>
                    <a:pt x="39" y="44"/>
                    <a:pt x="42" y="48"/>
                  </a:cubicBezTo>
                  <a:cubicBezTo>
                    <a:pt x="46" y="53"/>
                    <a:pt x="50" y="56"/>
                    <a:pt x="56" y="59"/>
                  </a:cubicBezTo>
                  <a:cubicBezTo>
                    <a:pt x="56" y="57"/>
                    <a:pt x="57" y="56"/>
                    <a:pt x="57" y="55"/>
                  </a:cubicBezTo>
                  <a:cubicBezTo>
                    <a:pt x="54" y="48"/>
                    <a:pt x="52" y="41"/>
                    <a:pt x="46" y="35"/>
                  </a:cubicBezTo>
                  <a:cubicBezTo>
                    <a:pt x="44" y="33"/>
                    <a:pt x="42" y="32"/>
                    <a:pt x="40" y="30"/>
                  </a:cubicBezTo>
                  <a:cubicBezTo>
                    <a:pt x="36" y="27"/>
                    <a:pt x="34" y="23"/>
                    <a:pt x="35" y="19"/>
                  </a:cubicBezTo>
                  <a:cubicBezTo>
                    <a:pt x="37" y="14"/>
                    <a:pt x="41" y="11"/>
                    <a:pt x="46" y="12"/>
                  </a:cubicBezTo>
                  <a:cubicBezTo>
                    <a:pt x="50" y="12"/>
                    <a:pt x="53" y="15"/>
                    <a:pt x="54" y="20"/>
                  </a:cubicBezTo>
                  <a:cubicBezTo>
                    <a:pt x="56" y="27"/>
                    <a:pt x="60" y="32"/>
                    <a:pt x="64" y="37"/>
                  </a:cubicBezTo>
                  <a:cubicBezTo>
                    <a:pt x="67" y="40"/>
                    <a:pt x="71" y="43"/>
                    <a:pt x="75" y="47"/>
                  </a:cubicBezTo>
                  <a:cubicBezTo>
                    <a:pt x="75" y="36"/>
                    <a:pt x="77" y="25"/>
                    <a:pt x="70" y="16"/>
                  </a:cubicBezTo>
                  <a:cubicBezTo>
                    <a:pt x="67" y="12"/>
                    <a:pt x="68" y="7"/>
                    <a:pt x="71" y="4"/>
                  </a:cubicBezTo>
                  <a:cubicBezTo>
                    <a:pt x="74" y="0"/>
                    <a:pt x="79" y="0"/>
                    <a:pt x="83" y="2"/>
                  </a:cubicBezTo>
                  <a:cubicBezTo>
                    <a:pt x="87" y="4"/>
                    <a:pt x="89" y="8"/>
                    <a:pt x="88" y="13"/>
                  </a:cubicBezTo>
                  <a:cubicBezTo>
                    <a:pt x="86" y="18"/>
                    <a:pt x="86" y="24"/>
                    <a:pt x="88" y="29"/>
                  </a:cubicBezTo>
                  <a:cubicBezTo>
                    <a:pt x="90" y="34"/>
                    <a:pt x="92" y="39"/>
                    <a:pt x="94" y="44"/>
                  </a:cubicBezTo>
                  <a:cubicBezTo>
                    <a:pt x="100" y="36"/>
                    <a:pt x="106" y="29"/>
                    <a:pt x="106" y="18"/>
                  </a:cubicBezTo>
                  <a:cubicBezTo>
                    <a:pt x="106" y="14"/>
                    <a:pt x="110" y="10"/>
                    <a:pt x="113" y="9"/>
                  </a:cubicBezTo>
                  <a:cubicBezTo>
                    <a:pt x="118" y="8"/>
                    <a:pt x="123" y="11"/>
                    <a:pt x="125" y="14"/>
                  </a:cubicBezTo>
                  <a:cubicBezTo>
                    <a:pt x="127" y="19"/>
                    <a:pt x="126" y="24"/>
                    <a:pt x="121" y="27"/>
                  </a:cubicBezTo>
                  <a:cubicBezTo>
                    <a:pt x="119" y="29"/>
                    <a:pt x="118" y="31"/>
                    <a:pt x="117" y="33"/>
                  </a:cubicBezTo>
                  <a:cubicBezTo>
                    <a:pt x="112" y="41"/>
                    <a:pt x="111" y="49"/>
                    <a:pt x="109" y="58"/>
                  </a:cubicBezTo>
                  <a:cubicBezTo>
                    <a:pt x="115" y="56"/>
                    <a:pt x="119" y="53"/>
                    <a:pt x="122" y="48"/>
                  </a:cubicBezTo>
                  <a:cubicBezTo>
                    <a:pt x="125" y="44"/>
                    <a:pt x="130" y="43"/>
                    <a:pt x="134" y="45"/>
                  </a:cubicBezTo>
                  <a:cubicBezTo>
                    <a:pt x="138" y="47"/>
                    <a:pt x="141" y="51"/>
                    <a:pt x="140" y="56"/>
                  </a:cubicBezTo>
                  <a:cubicBezTo>
                    <a:pt x="140" y="60"/>
                    <a:pt x="136" y="63"/>
                    <a:pt x="131" y="64"/>
                  </a:cubicBezTo>
                  <a:cubicBezTo>
                    <a:pt x="127" y="64"/>
                    <a:pt x="122" y="66"/>
                    <a:pt x="118" y="69"/>
                  </a:cubicBezTo>
                  <a:cubicBezTo>
                    <a:pt x="117" y="69"/>
                    <a:pt x="116" y="71"/>
                    <a:pt x="117" y="71"/>
                  </a:cubicBezTo>
                  <a:cubicBezTo>
                    <a:pt x="117" y="72"/>
                    <a:pt x="118" y="73"/>
                    <a:pt x="119" y="73"/>
                  </a:cubicBezTo>
                  <a:cubicBezTo>
                    <a:pt x="130" y="75"/>
                    <a:pt x="140" y="77"/>
                    <a:pt x="150" y="71"/>
                  </a:cubicBezTo>
                  <a:cubicBezTo>
                    <a:pt x="154" y="68"/>
                    <a:pt x="158" y="70"/>
                    <a:pt x="161" y="74"/>
                  </a:cubicBezTo>
                  <a:cubicBezTo>
                    <a:pt x="164" y="77"/>
                    <a:pt x="164" y="82"/>
                    <a:pt x="162" y="85"/>
                  </a:cubicBezTo>
                  <a:cubicBezTo>
                    <a:pt x="160" y="89"/>
                    <a:pt x="155" y="91"/>
                    <a:pt x="151" y="89"/>
                  </a:cubicBezTo>
                  <a:cubicBezTo>
                    <a:pt x="144" y="87"/>
                    <a:pt x="138" y="87"/>
                    <a:pt x="131" y="89"/>
                  </a:cubicBezTo>
                  <a:cubicBezTo>
                    <a:pt x="126" y="90"/>
                    <a:pt x="121" y="92"/>
                    <a:pt x="116" y="93"/>
                  </a:cubicBezTo>
                  <a:cubicBezTo>
                    <a:pt x="121" y="97"/>
                    <a:pt x="125" y="99"/>
                    <a:pt x="131" y="100"/>
                  </a:cubicBezTo>
                  <a:cubicBezTo>
                    <a:pt x="135" y="100"/>
                    <a:pt x="138" y="102"/>
                    <a:pt x="140" y="106"/>
                  </a:cubicBezTo>
                  <a:cubicBezTo>
                    <a:pt x="141" y="109"/>
                    <a:pt x="140" y="113"/>
                    <a:pt x="138" y="116"/>
                  </a:cubicBezTo>
                  <a:cubicBezTo>
                    <a:pt x="134" y="121"/>
                    <a:pt x="126" y="121"/>
                    <a:pt x="122" y="115"/>
                  </a:cubicBezTo>
                  <a:cubicBezTo>
                    <a:pt x="119" y="111"/>
                    <a:pt x="115" y="108"/>
                    <a:pt x="111" y="106"/>
                  </a:cubicBezTo>
                  <a:cubicBezTo>
                    <a:pt x="110" y="106"/>
                    <a:pt x="109" y="106"/>
                    <a:pt x="108" y="106"/>
                  </a:cubicBezTo>
                  <a:cubicBezTo>
                    <a:pt x="108" y="107"/>
                    <a:pt x="108" y="108"/>
                    <a:pt x="108" y="108"/>
                  </a:cubicBezTo>
                  <a:cubicBezTo>
                    <a:pt x="111" y="115"/>
                    <a:pt x="113" y="123"/>
                    <a:pt x="119" y="129"/>
                  </a:cubicBezTo>
                  <a:cubicBezTo>
                    <a:pt x="121" y="131"/>
                    <a:pt x="123" y="132"/>
                    <a:pt x="125" y="134"/>
                  </a:cubicBezTo>
                  <a:cubicBezTo>
                    <a:pt x="129" y="136"/>
                    <a:pt x="131" y="141"/>
                    <a:pt x="129" y="145"/>
                  </a:cubicBezTo>
                  <a:cubicBezTo>
                    <a:pt x="128" y="149"/>
                    <a:pt x="124" y="152"/>
                    <a:pt x="120" y="152"/>
                  </a:cubicBezTo>
                  <a:cubicBezTo>
                    <a:pt x="115" y="152"/>
                    <a:pt x="111" y="149"/>
                    <a:pt x="111" y="145"/>
                  </a:cubicBezTo>
                  <a:cubicBezTo>
                    <a:pt x="109" y="136"/>
                    <a:pt x="104" y="130"/>
                    <a:pt x="98" y="125"/>
                  </a:cubicBezTo>
                  <a:cubicBezTo>
                    <a:pt x="96" y="123"/>
                    <a:pt x="94" y="121"/>
                    <a:pt x="91" y="118"/>
                  </a:cubicBezTo>
                  <a:cubicBezTo>
                    <a:pt x="89" y="129"/>
                    <a:pt x="87" y="139"/>
                    <a:pt x="93" y="149"/>
                  </a:cubicBezTo>
                  <a:cubicBezTo>
                    <a:pt x="95" y="153"/>
                    <a:pt x="94" y="158"/>
                    <a:pt x="91" y="161"/>
                  </a:cubicBezTo>
                  <a:cubicBezTo>
                    <a:pt x="88" y="163"/>
                    <a:pt x="83" y="164"/>
                    <a:pt x="79" y="162"/>
                  </a:cubicBezTo>
                  <a:cubicBezTo>
                    <a:pt x="76" y="160"/>
                    <a:pt x="73" y="155"/>
                    <a:pt x="75" y="151"/>
                  </a:cubicBezTo>
                  <a:cubicBezTo>
                    <a:pt x="79" y="140"/>
                    <a:pt x="75" y="129"/>
                    <a:pt x="72" y="118"/>
                  </a:cubicBezTo>
                  <a:cubicBezTo>
                    <a:pt x="65" y="126"/>
                    <a:pt x="59" y="134"/>
                    <a:pt x="58" y="145"/>
                  </a:cubicBezTo>
                  <a:cubicBezTo>
                    <a:pt x="58" y="150"/>
                    <a:pt x="56" y="153"/>
                    <a:pt x="52" y="154"/>
                  </a:cubicBezTo>
                  <a:cubicBezTo>
                    <a:pt x="48" y="156"/>
                    <a:pt x="44" y="154"/>
                    <a:pt x="41" y="151"/>
                  </a:cubicBezTo>
                  <a:cubicBezTo>
                    <a:pt x="38" y="147"/>
                    <a:pt x="38" y="141"/>
                    <a:pt x="42" y="138"/>
                  </a:cubicBezTo>
                  <a:cubicBezTo>
                    <a:pt x="48" y="133"/>
                    <a:pt x="51" y="126"/>
                    <a:pt x="53" y="118"/>
                  </a:cubicBezTo>
                  <a:cubicBezTo>
                    <a:pt x="54" y="114"/>
                    <a:pt x="55" y="110"/>
                    <a:pt x="56" y="105"/>
                  </a:cubicBezTo>
                  <a:cubicBezTo>
                    <a:pt x="50" y="107"/>
                    <a:pt x="46" y="110"/>
                    <a:pt x="42" y="115"/>
                  </a:cubicBezTo>
                  <a:cubicBezTo>
                    <a:pt x="40" y="119"/>
                    <a:pt x="36" y="120"/>
                    <a:pt x="32" y="119"/>
                  </a:cubicBezTo>
                  <a:cubicBezTo>
                    <a:pt x="28" y="118"/>
                    <a:pt x="25" y="115"/>
                    <a:pt x="24" y="111"/>
                  </a:cubicBezTo>
                  <a:cubicBezTo>
                    <a:pt x="23" y="105"/>
                    <a:pt x="28" y="101"/>
                    <a:pt x="34" y="99"/>
                  </a:cubicBezTo>
                  <a:cubicBezTo>
                    <a:pt x="39" y="99"/>
                    <a:pt x="43" y="96"/>
                    <a:pt x="47" y="94"/>
                  </a:cubicBezTo>
                  <a:cubicBezTo>
                    <a:pt x="48" y="94"/>
                    <a:pt x="48" y="92"/>
                    <a:pt x="48" y="92"/>
                  </a:cubicBezTo>
                  <a:cubicBezTo>
                    <a:pt x="48" y="91"/>
                    <a:pt x="47" y="89"/>
                    <a:pt x="46" y="89"/>
                  </a:cubicBezTo>
                  <a:cubicBezTo>
                    <a:pt x="39" y="89"/>
                    <a:pt x="32" y="89"/>
                    <a:pt x="25" y="90"/>
                  </a:cubicBezTo>
                  <a:cubicBezTo>
                    <a:pt x="22" y="91"/>
                    <a:pt x="20" y="92"/>
                    <a:pt x="17" y="94"/>
                  </a:cubicBezTo>
                  <a:cubicBezTo>
                    <a:pt x="13" y="97"/>
                    <a:pt x="8" y="96"/>
                    <a:pt x="4" y="93"/>
                  </a:cubicBezTo>
                  <a:cubicBezTo>
                    <a:pt x="1" y="90"/>
                    <a:pt x="0" y="86"/>
                    <a:pt x="2" y="82"/>
                  </a:cubicBezTo>
                  <a:cubicBezTo>
                    <a:pt x="4" y="78"/>
                    <a:pt x="8" y="75"/>
                    <a:pt x="13" y="76"/>
                  </a:cubicBezTo>
                  <a:cubicBezTo>
                    <a:pt x="20" y="78"/>
                    <a:pt x="27" y="77"/>
                    <a:pt x="34" y="74"/>
                  </a:cubicBezTo>
                  <a:cubicBezTo>
                    <a:pt x="38" y="73"/>
                    <a:pt x="42" y="71"/>
                    <a:pt x="46" y="69"/>
                  </a:cubicBezTo>
                  <a:cubicBezTo>
                    <a:pt x="47" y="69"/>
                    <a:pt x="47" y="68"/>
                    <a:pt x="47" y="68"/>
                  </a:cubicBezTo>
                  <a:close/>
                  <a:moveTo>
                    <a:pt x="79" y="38"/>
                  </a:moveTo>
                  <a:cubicBezTo>
                    <a:pt x="79" y="41"/>
                    <a:pt x="79" y="44"/>
                    <a:pt x="79" y="47"/>
                  </a:cubicBezTo>
                  <a:cubicBezTo>
                    <a:pt x="79" y="48"/>
                    <a:pt x="78" y="50"/>
                    <a:pt x="77" y="50"/>
                  </a:cubicBezTo>
                  <a:cubicBezTo>
                    <a:pt x="76" y="51"/>
                    <a:pt x="74" y="51"/>
                    <a:pt x="72" y="50"/>
                  </a:cubicBezTo>
                  <a:cubicBezTo>
                    <a:pt x="68" y="46"/>
                    <a:pt x="64" y="42"/>
                    <a:pt x="60" y="38"/>
                  </a:cubicBezTo>
                  <a:cubicBezTo>
                    <a:pt x="55" y="33"/>
                    <a:pt x="52" y="28"/>
                    <a:pt x="51" y="21"/>
                  </a:cubicBezTo>
                  <a:cubicBezTo>
                    <a:pt x="50" y="18"/>
                    <a:pt x="48" y="16"/>
                    <a:pt x="45" y="16"/>
                  </a:cubicBezTo>
                  <a:cubicBezTo>
                    <a:pt x="42" y="15"/>
                    <a:pt x="40" y="17"/>
                    <a:pt x="39" y="20"/>
                  </a:cubicBezTo>
                  <a:cubicBezTo>
                    <a:pt x="38" y="22"/>
                    <a:pt x="39" y="25"/>
                    <a:pt x="42" y="27"/>
                  </a:cubicBezTo>
                  <a:cubicBezTo>
                    <a:pt x="48" y="30"/>
                    <a:pt x="52" y="34"/>
                    <a:pt x="54" y="40"/>
                  </a:cubicBezTo>
                  <a:cubicBezTo>
                    <a:pt x="57" y="45"/>
                    <a:pt x="59" y="50"/>
                    <a:pt x="61" y="55"/>
                  </a:cubicBezTo>
                  <a:cubicBezTo>
                    <a:pt x="63" y="59"/>
                    <a:pt x="59" y="60"/>
                    <a:pt x="58" y="62"/>
                  </a:cubicBezTo>
                  <a:cubicBezTo>
                    <a:pt x="57" y="62"/>
                    <a:pt x="55" y="62"/>
                    <a:pt x="54" y="62"/>
                  </a:cubicBezTo>
                  <a:cubicBezTo>
                    <a:pt x="48" y="60"/>
                    <a:pt x="43" y="56"/>
                    <a:pt x="39" y="51"/>
                  </a:cubicBezTo>
                  <a:cubicBezTo>
                    <a:pt x="37" y="48"/>
                    <a:pt x="35" y="47"/>
                    <a:pt x="32" y="49"/>
                  </a:cubicBezTo>
                  <a:cubicBezTo>
                    <a:pt x="29" y="50"/>
                    <a:pt x="28" y="52"/>
                    <a:pt x="28" y="55"/>
                  </a:cubicBezTo>
                  <a:cubicBezTo>
                    <a:pt x="29" y="58"/>
                    <a:pt x="31" y="60"/>
                    <a:pt x="34" y="60"/>
                  </a:cubicBezTo>
                  <a:cubicBezTo>
                    <a:pt x="40" y="61"/>
                    <a:pt x="46" y="63"/>
                    <a:pt x="51" y="67"/>
                  </a:cubicBezTo>
                  <a:cubicBezTo>
                    <a:pt x="54" y="69"/>
                    <a:pt x="54" y="71"/>
                    <a:pt x="50" y="72"/>
                  </a:cubicBezTo>
                  <a:cubicBezTo>
                    <a:pt x="46" y="74"/>
                    <a:pt x="42" y="75"/>
                    <a:pt x="39" y="77"/>
                  </a:cubicBezTo>
                  <a:cubicBezTo>
                    <a:pt x="30" y="81"/>
                    <a:pt x="21" y="82"/>
                    <a:pt x="12" y="80"/>
                  </a:cubicBezTo>
                  <a:cubicBezTo>
                    <a:pt x="10" y="80"/>
                    <a:pt x="8" y="81"/>
                    <a:pt x="6" y="83"/>
                  </a:cubicBezTo>
                  <a:cubicBezTo>
                    <a:pt x="4" y="85"/>
                    <a:pt x="4" y="88"/>
                    <a:pt x="7" y="90"/>
                  </a:cubicBezTo>
                  <a:cubicBezTo>
                    <a:pt x="9" y="92"/>
                    <a:pt x="11" y="92"/>
                    <a:pt x="14" y="91"/>
                  </a:cubicBezTo>
                  <a:cubicBezTo>
                    <a:pt x="18" y="89"/>
                    <a:pt x="22" y="87"/>
                    <a:pt x="27" y="86"/>
                  </a:cubicBezTo>
                  <a:cubicBezTo>
                    <a:pt x="32" y="85"/>
                    <a:pt x="37" y="85"/>
                    <a:pt x="43" y="85"/>
                  </a:cubicBezTo>
                  <a:cubicBezTo>
                    <a:pt x="50" y="85"/>
                    <a:pt x="50" y="85"/>
                    <a:pt x="52" y="92"/>
                  </a:cubicBezTo>
                  <a:cubicBezTo>
                    <a:pt x="53" y="94"/>
                    <a:pt x="53" y="96"/>
                    <a:pt x="51" y="97"/>
                  </a:cubicBezTo>
                  <a:cubicBezTo>
                    <a:pt x="46" y="100"/>
                    <a:pt x="40" y="103"/>
                    <a:pt x="34" y="104"/>
                  </a:cubicBezTo>
                  <a:cubicBezTo>
                    <a:pt x="31" y="104"/>
                    <a:pt x="29" y="106"/>
                    <a:pt x="28" y="109"/>
                  </a:cubicBezTo>
                  <a:cubicBezTo>
                    <a:pt x="28" y="112"/>
                    <a:pt x="29" y="114"/>
                    <a:pt x="32" y="115"/>
                  </a:cubicBezTo>
                  <a:cubicBezTo>
                    <a:pt x="35" y="116"/>
                    <a:pt x="37" y="115"/>
                    <a:pt x="39" y="113"/>
                  </a:cubicBezTo>
                  <a:cubicBezTo>
                    <a:pt x="43" y="108"/>
                    <a:pt x="47" y="104"/>
                    <a:pt x="53" y="102"/>
                  </a:cubicBezTo>
                  <a:cubicBezTo>
                    <a:pt x="54" y="101"/>
                    <a:pt x="56" y="101"/>
                    <a:pt x="58" y="102"/>
                  </a:cubicBezTo>
                  <a:cubicBezTo>
                    <a:pt x="60" y="103"/>
                    <a:pt x="60" y="105"/>
                    <a:pt x="59" y="107"/>
                  </a:cubicBezTo>
                  <a:cubicBezTo>
                    <a:pt x="59" y="110"/>
                    <a:pt x="58" y="112"/>
                    <a:pt x="58" y="115"/>
                  </a:cubicBezTo>
                  <a:cubicBezTo>
                    <a:pt x="56" y="124"/>
                    <a:pt x="53" y="134"/>
                    <a:pt x="45" y="140"/>
                  </a:cubicBezTo>
                  <a:cubicBezTo>
                    <a:pt x="43" y="142"/>
                    <a:pt x="42" y="145"/>
                    <a:pt x="43" y="148"/>
                  </a:cubicBezTo>
                  <a:cubicBezTo>
                    <a:pt x="45" y="150"/>
                    <a:pt x="47" y="151"/>
                    <a:pt x="50" y="151"/>
                  </a:cubicBezTo>
                  <a:cubicBezTo>
                    <a:pt x="53" y="150"/>
                    <a:pt x="54" y="148"/>
                    <a:pt x="55" y="144"/>
                  </a:cubicBezTo>
                  <a:cubicBezTo>
                    <a:pt x="55" y="140"/>
                    <a:pt x="55" y="136"/>
                    <a:pt x="57" y="132"/>
                  </a:cubicBezTo>
                  <a:cubicBezTo>
                    <a:pt x="61" y="126"/>
                    <a:pt x="66" y="119"/>
                    <a:pt x="70" y="113"/>
                  </a:cubicBezTo>
                  <a:cubicBezTo>
                    <a:pt x="72" y="111"/>
                    <a:pt x="74" y="112"/>
                    <a:pt x="74" y="114"/>
                  </a:cubicBezTo>
                  <a:cubicBezTo>
                    <a:pt x="76" y="119"/>
                    <a:pt x="77" y="124"/>
                    <a:pt x="79" y="129"/>
                  </a:cubicBezTo>
                  <a:cubicBezTo>
                    <a:pt x="81" y="136"/>
                    <a:pt x="82" y="144"/>
                    <a:pt x="79" y="151"/>
                  </a:cubicBezTo>
                  <a:cubicBezTo>
                    <a:pt x="78" y="154"/>
                    <a:pt x="79" y="156"/>
                    <a:pt x="81" y="158"/>
                  </a:cubicBezTo>
                  <a:cubicBezTo>
                    <a:pt x="84" y="160"/>
                    <a:pt x="86" y="159"/>
                    <a:pt x="88" y="158"/>
                  </a:cubicBezTo>
                  <a:cubicBezTo>
                    <a:pt x="91" y="156"/>
                    <a:pt x="91" y="153"/>
                    <a:pt x="89" y="150"/>
                  </a:cubicBezTo>
                  <a:cubicBezTo>
                    <a:pt x="88" y="148"/>
                    <a:pt x="87" y="146"/>
                    <a:pt x="87" y="143"/>
                  </a:cubicBezTo>
                  <a:cubicBezTo>
                    <a:pt x="84" y="134"/>
                    <a:pt x="86" y="124"/>
                    <a:pt x="87" y="115"/>
                  </a:cubicBezTo>
                  <a:cubicBezTo>
                    <a:pt x="88" y="112"/>
                    <a:pt x="90" y="112"/>
                    <a:pt x="92" y="114"/>
                  </a:cubicBezTo>
                  <a:cubicBezTo>
                    <a:pt x="95" y="116"/>
                    <a:pt x="98" y="119"/>
                    <a:pt x="102" y="122"/>
                  </a:cubicBezTo>
                  <a:cubicBezTo>
                    <a:pt x="108" y="128"/>
                    <a:pt x="113" y="135"/>
                    <a:pt x="114" y="143"/>
                  </a:cubicBezTo>
                  <a:cubicBezTo>
                    <a:pt x="115" y="146"/>
                    <a:pt x="117" y="148"/>
                    <a:pt x="120" y="148"/>
                  </a:cubicBezTo>
                  <a:cubicBezTo>
                    <a:pt x="123" y="148"/>
                    <a:pt x="125" y="147"/>
                    <a:pt x="126" y="144"/>
                  </a:cubicBezTo>
                  <a:cubicBezTo>
                    <a:pt x="126" y="141"/>
                    <a:pt x="125" y="139"/>
                    <a:pt x="123" y="137"/>
                  </a:cubicBezTo>
                  <a:cubicBezTo>
                    <a:pt x="119" y="134"/>
                    <a:pt x="115" y="131"/>
                    <a:pt x="113" y="128"/>
                  </a:cubicBezTo>
                  <a:cubicBezTo>
                    <a:pt x="109" y="122"/>
                    <a:pt x="106" y="115"/>
                    <a:pt x="103" y="108"/>
                  </a:cubicBezTo>
                  <a:cubicBezTo>
                    <a:pt x="102" y="105"/>
                    <a:pt x="106" y="104"/>
                    <a:pt x="107" y="102"/>
                  </a:cubicBezTo>
                  <a:cubicBezTo>
                    <a:pt x="107" y="101"/>
                    <a:pt x="109" y="101"/>
                    <a:pt x="110" y="101"/>
                  </a:cubicBezTo>
                  <a:cubicBezTo>
                    <a:pt x="116" y="104"/>
                    <a:pt x="121" y="107"/>
                    <a:pt x="125" y="112"/>
                  </a:cubicBezTo>
                  <a:cubicBezTo>
                    <a:pt x="126" y="113"/>
                    <a:pt x="128" y="115"/>
                    <a:pt x="129" y="115"/>
                  </a:cubicBezTo>
                  <a:cubicBezTo>
                    <a:pt x="133" y="116"/>
                    <a:pt x="136" y="114"/>
                    <a:pt x="136" y="111"/>
                  </a:cubicBezTo>
                  <a:cubicBezTo>
                    <a:pt x="137" y="107"/>
                    <a:pt x="135" y="104"/>
                    <a:pt x="131" y="104"/>
                  </a:cubicBezTo>
                  <a:cubicBezTo>
                    <a:pt x="125" y="103"/>
                    <a:pt x="119" y="101"/>
                    <a:pt x="114" y="97"/>
                  </a:cubicBezTo>
                  <a:cubicBezTo>
                    <a:pt x="113" y="96"/>
                    <a:pt x="112" y="95"/>
                    <a:pt x="112" y="93"/>
                  </a:cubicBezTo>
                  <a:cubicBezTo>
                    <a:pt x="112" y="91"/>
                    <a:pt x="113" y="90"/>
                    <a:pt x="115" y="90"/>
                  </a:cubicBezTo>
                  <a:cubicBezTo>
                    <a:pt x="120" y="88"/>
                    <a:pt x="125" y="86"/>
                    <a:pt x="130" y="85"/>
                  </a:cubicBezTo>
                  <a:cubicBezTo>
                    <a:pt x="137" y="83"/>
                    <a:pt x="144" y="83"/>
                    <a:pt x="151" y="85"/>
                  </a:cubicBezTo>
                  <a:cubicBezTo>
                    <a:pt x="154" y="86"/>
                    <a:pt x="157" y="86"/>
                    <a:pt x="159" y="83"/>
                  </a:cubicBezTo>
                  <a:cubicBezTo>
                    <a:pt x="160" y="81"/>
                    <a:pt x="160" y="78"/>
                    <a:pt x="158" y="76"/>
                  </a:cubicBezTo>
                  <a:cubicBezTo>
                    <a:pt x="156" y="73"/>
                    <a:pt x="154" y="73"/>
                    <a:pt x="150" y="75"/>
                  </a:cubicBezTo>
                  <a:cubicBezTo>
                    <a:pt x="147" y="76"/>
                    <a:pt x="143" y="78"/>
                    <a:pt x="140" y="78"/>
                  </a:cubicBezTo>
                  <a:cubicBezTo>
                    <a:pt x="132" y="80"/>
                    <a:pt x="124" y="78"/>
                    <a:pt x="115" y="77"/>
                  </a:cubicBezTo>
                  <a:cubicBezTo>
                    <a:pt x="115" y="77"/>
                    <a:pt x="114" y="76"/>
                    <a:pt x="113" y="75"/>
                  </a:cubicBezTo>
                  <a:cubicBezTo>
                    <a:pt x="113" y="74"/>
                    <a:pt x="112" y="72"/>
                    <a:pt x="112" y="71"/>
                  </a:cubicBezTo>
                  <a:cubicBezTo>
                    <a:pt x="112" y="70"/>
                    <a:pt x="113" y="68"/>
                    <a:pt x="113" y="67"/>
                  </a:cubicBezTo>
                  <a:cubicBezTo>
                    <a:pt x="119" y="63"/>
                    <a:pt x="124" y="60"/>
                    <a:pt x="131" y="60"/>
                  </a:cubicBezTo>
                  <a:cubicBezTo>
                    <a:pt x="134" y="60"/>
                    <a:pt x="136" y="58"/>
                    <a:pt x="136" y="55"/>
                  </a:cubicBezTo>
                  <a:cubicBezTo>
                    <a:pt x="137" y="52"/>
                    <a:pt x="136" y="50"/>
                    <a:pt x="133" y="49"/>
                  </a:cubicBezTo>
                  <a:cubicBezTo>
                    <a:pt x="130" y="47"/>
                    <a:pt x="127" y="48"/>
                    <a:pt x="125" y="51"/>
                  </a:cubicBezTo>
                  <a:cubicBezTo>
                    <a:pt x="122" y="56"/>
                    <a:pt x="117" y="60"/>
                    <a:pt x="111" y="62"/>
                  </a:cubicBezTo>
                  <a:cubicBezTo>
                    <a:pt x="108" y="64"/>
                    <a:pt x="104" y="61"/>
                    <a:pt x="105" y="58"/>
                  </a:cubicBezTo>
                  <a:cubicBezTo>
                    <a:pt x="107" y="51"/>
                    <a:pt x="108" y="43"/>
                    <a:pt x="111" y="36"/>
                  </a:cubicBezTo>
                  <a:cubicBezTo>
                    <a:pt x="112" y="33"/>
                    <a:pt x="114" y="30"/>
                    <a:pt x="116" y="27"/>
                  </a:cubicBezTo>
                  <a:cubicBezTo>
                    <a:pt x="117" y="25"/>
                    <a:pt x="119" y="24"/>
                    <a:pt x="120" y="23"/>
                  </a:cubicBezTo>
                  <a:cubicBezTo>
                    <a:pt x="122" y="20"/>
                    <a:pt x="123" y="17"/>
                    <a:pt x="120" y="15"/>
                  </a:cubicBezTo>
                  <a:cubicBezTo>
                    <a:pt x="119" y="14"/>
                    <a:pt x="116" y="13"/>
                    <a:pt x="115" y="13"/>
                  </a:cubicBezTo>
                  <a:cubicBezTo>
                    <a:pt x="112" y="13"/>
                    <a:pt x="110" y="16"/>
                    <a:pt x="110" y="19"/>
                  </a:cubicBezTo>
                  <a:cubicBezTo>
                    <a:pt x="110" y="21"/>
                    <a:pt x="110" y="23"/>
                    <a:pt x="110" y="24"/>
                  </a:cubicBezTo>
                  <a:cubicBezTo>
                    <a:pt x="108" y="34"/>
                    <a:pt x="101" y="42"/>
                    <a:pt x="95" y="49"/>
                  </a:cubicBezTo>
                  <a:cubicBezTo>
                    <a:pt x="94" y="51"/>
                    <a:pt x="92" y="50"/>
                    <a:pt x="91" y="48"/>
                  </a:cubicBezTo>
                  <a:cubicBezTo>
                    <a:pt x="89" y="43"/>
                    <a:pt x="87" y="38"/>
                    <a:pt x="85" y="33"/>
                  </a:cubicBezTo>
                  <a:cubicBezTo>
                    <a:pt x="83" y="26"/>
                    <a:pt x="82" y="19"/>
                    <a:pt x="84" y="12"/>
                  </a:cubicBezTo>
                  <a:cubicBezTo>
                    <a:pt x="85" y="9"/>
                    <a:pt x="84" y="7"/>
                    <a:pt x="81" y="5"/>
                  </a:cubicBezTo>
                  <a:cubicBezTo>
                    <a:pt x="79" y="4"/>
                    <a:pt x="76" y="4"/>
                    <a:pt x="74" y="6"/>
                  </a:cubicBezTo>
                  <a:cubicBezTo>
                    <a:pt x="72" y="8"/>
                    <a:pt x="71" y="11"/>
                    <a:pt x="73" y="14"/>
                  </a:cubicBezTo>
                  <a:cubicBezTo>
                    <a:pt x="79" y="21"/>
                    <a:pt x="79" y="29"/>
                    <a:pt x="7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5562600" y="5664200"/>
              <a:ext cx="612775" cy="627063"/>
            </a:xfrm>
            <a:custGeom>
              <a:avLst/>
              <a:gdLst>
                <a:gd name="T0" fmla="*/ 8 w 163"/>
                <a:gd name="T1" fmla="*/ 99 h 164"/>
                <a:gd name="T2" fmla="*/ 4 w 163"/>
                <a:gd name="T3" fmla="*/ 82 h 164"/>
                <a:gd name="T4" fmla="*/ 32 w 163"/>
                <a:gd name="T5" fmla="*/ 73 h 164"/>
                <a:gd name="T6" fmla="*/ 30 w 163"/>
                <a:gd name="T7" fmla="*/ 45 h 164"/>
                <a:gd name="T8" fmla="*/ 24 w 163"/>
                <a:gd name="T9" fmla="*/ 25 h 164"/>
                <a:gd name="T10" fmla="*/ 45 w 163"/>
                <a:gd name="T11" fmla="*/ 29 h 164"/>
                <a:gd name="T12" fmla="*/ 67 w 163"/>
                <a:gd name="T13" fmla="*/ 26 h 164"/>
                <a:gd name="T14" fmla="*/ 72 w 163"/>
                <a:gd name="T15" fmla="*/ 6 h 164"/>
                <a:gd name="T16" fmla="*/ 90 w 163"/>
                <a:gd name="T17" fmla="*/ 6 h 164"/>
                <a:gd name="T18" fmla="*/ 99 w 163"/>
                <a:gd name="T19" fmla="*/ 35 h 164"/>
                <a:gd name="T20" fmla="*/ 127 w 163"/>
                <a:gd name="T21" fmla="*/ 30 h 164"/>
                <a:gd name="T22" fmla="*/ 146 w 163"/>
                <a:gd name="T23" fmla="*/ 24 h 164"/>
                <a:gd name="T24" fmla="*/ 142 w 163"/>
                <a:gd name="T25" fmla="*/ 48 h 164"/>
                <a:gd name="T26" fmla="*/ 143 w 163"/>
                <a:gd name="T27" fmla="*/ 68 h 164"/>
                <a:gd name="T28" fmla="*/ 158 w 163"/>
                <a:gd name="T29" fmla="*/ 75 h 164"/>
                <a:gd name="T30" fmla="*/ 157 w 163"/>
                <a:gd name="T31" fmla="*/ 88 h 164"/>
                <a:gd name="T32" fmla="*/ 134 w 163"/>
                <a:gd name="T33" fmla="*/ 97 h 164"/>
                <a:gd name="T34" fmla="*/ 146 w 163"/>
                <a:gd name="T35" fmla="*/ 130 h 164"/>
                <a:gd name="T36" fmla="*/ 138 w 163"/>
                <a:gd name="T37" fmla="*/ 148 h 164"/>
                <a:gd name="T38" fmla="*/ 109 w 163"/>
                <a:gd name="T39" fmla="*/ 133 h 164"/>
                <a:gd name="T40" fmla="*/ 92 w 163"/>
                <a:gd name="T41" fmla="*/ 153 h 164"/>
                <a:gd name="T42" fmla="*/ 75 w 163"/>
                <a:gd name="T43" fmla="*/ 159 h 164"/>
                <a:gd name="T44" fmla="*/ 66 w 163"/>
                <a:gd name="T45" fmla="*/ 140 h 164"/>
                <a:gd name="T46" fmla="*/ 43 w 163"/>
                <a:gd name="T47" fmla="*/ 145 h 164"/>
                <a:gd name="T48" fmla="*/ 24 w 163"/>
                <a:gd name="T49" fmla="*/ 146 h 164"/>
                <a:gd name="T50" fmla="*/ 33 w 163"/>
                <a:gd name="T51" fmla="*/ 127 h 164"/>
                <a:gd name="T52" fmla="*/ 30 w 163"/>
                <a:gd name="T53" fmla="*/ 100 h 164"/>
                <a:gd name="T54" fmla="*/ 18 w 163"/>
                <a:gd name="T55" fmla="*/ 100 h 164"/>
                <a:gd name="T56" fmla="*/ 19 w 163"/>
                <a:gd name="T57" fmla="*/ 95 h 164"/>
                <a:gd name="T58" fmla="*/ 45 w 163"/>
                <a:gd name="T59" fmla="*/ 113 h 164"/>
                <a:gd name="T60" fmla="*/ 28 w 163"/>
                <a:gd name="T61" fmla="*/ 140 h 164"/>
                <a:gd name="T62" fmla="*/ 32 w 163"/>
                <a:gd name="T63" fmla="*/ 145 h 164"/>
                <a:gd name="T64" fmla="*/ 57 w 163"/>
                <a:gd name="T65" fmla="*/ 135 h 164"/>
                <a:gd name="T66" fmla="*/ 75 w 163"/>
                <a:gd name="T67" fmla="*/ 149 h 164"/>
                <a:gd name="T68" fmla="*/ 85 w 163"/>
                <a:gd name="T69" fmla="*/ 156 h 164"/>
                <a:gd name="T70" fmla="*/ 99 w 163"/>
                <a:gd name="T71" fmla="*/ 131 h 164"/>
                <a:gd name="T72" fmla="*/ 120 w 163"/>
                <a:gd name="T73" fmla="*/ 135 h 164"/>
                <a:gd name="T74" fmla="*/ 145 w 163"/>
                <a:gd name="T75" fmla="*/ 139 h 164"/>
                <a:gd name="T76" fmla="*/ 130 w 163"/>
                <a:gd name="T77" fmla="*/ 110 h 164"/>
                <a:gd name="T78" fmla="*/ 141 w 163"/>
                <a:gd name="T79" fmla="*/ 89 h 164"/>
                <a:gd name="T80" fmla="*/ 159 w 163"/>
                <a:gd name="T81" fmla="*/ 81 h 164"/>
                <a:gd name="T82" fmla="*/ 140 w 163"/>
                <a:gd name="T83" fmla="*/ 70 h 164"/>
                <a:gd name="T84" fmla="*/ 141 w 163"/>
                <a:gd name="T85" fmla="*/ 43 h 164"/>
                <a:gd name="T86" fmla="*/ 139 w 163"/>
                <a:gd name="T87" fmla="*/ 27 h 164"/>
                <a:gd name="T88" fmla="*/ 110 w 163"/>
                <a:gd name="T89" fmla="*/ 44 h 164"/>
                <a:gd name="T90" fmla="*/ 91 w 163"/>
                <a:gd name="T91" fmla="*/ 22 h 164"/>
                <a:gd name="T92" fmla="*/ 75 w 163"/>
                <a:gd name="T93" fmla="*/ 9 h 164"/>
                <a:gd name="T94" fmla="*/ 70 w 163"/>
                <a:gd name="T95" fmla="*/ 29 h 164"/>
                <a:gd name="T96" fmla="*/ 43 w 163"/>
                <a:gd name="T97" fmla="*/ 33 h 164"/>
                <a:gd name="T98" fmla="*/ 28 w 163"/>
                <a:gd name="T99" fmla="*/ 28 h 164"/>
                <a:gd name="T100" fmla="*/ 29 w 163"/>
                <a:gd name="T101" fmla="*/ 36 h 164"/>
                <a:gd name="T102" fmla="*/ 43 w 163"/>
                <a:gd name="T103" fmla="*/ 62 h 164"/>
                <a:gd name="T104" fmla="*/ 23 w 163"/>
                <a:gd name="T105" fmla="*/ 80 h 164"/>
                <a:gd name="T106" fmla="*/ 4 w 163"/>
                <a:gd name="T107" fmla="*/ 91 h 164"/>
                <a:gd name="T108" fmla="*/ 19 w 163"/>
                <a:gd name="T109" fmla="*/ 9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" h="164">
                  <a:moveTo>
                    <a:pt x="18" y="100"/>
                  </a:moveTo>
                  <a:cubicBezTo>
                    <a:pt x="15" y="100"/>
                    <a:pt x="11" y="99"/>
                    <a:pt x="8" y="99"/>
                  </a:cubicBezTo>
                  <a:cubicBezTo>
                    <a:pt x="4" y="98"/>
                    <a:pt x="1" y="96"/>
                    <a:pt x="0" y="92"/>
                  </a:cubicBezTo>
                  <a:cubicBezTo>
                    <a:pt x="0" y="88"/>
                    <a:pt x="1" y="84"/>
                    <a:pt x="4" y="82"/>
                  </a:cubicBezTo>
                  <a:cubicBezTo>
                    <a:pt x="8" y="80"/>
                    <a:pt x="12" y="78"/>
                    <a:pt x="16" y="77"/>
                  </a:cubicBezTo>
                  <a:cubicBezTo>
                    <a:pt x="21" y="76"/>
                    <a:pt x="27" y="75"/>
                    <a:pt x="32" y="73"/>
                  </a:cubicBezTo>
                  <a:cubicBezTo>
                    <a:pt x="40" y="71"/>
                    <a:pt x="42" y="67"/>
                    <a:pt x="39" y="60"/>
                  </a:cubicBezTo>
                  <a:cubicBezTo>
                    <a:pt x="36" y="55"/>
                    <a:pt x="33" y="50"/>
                    <a:pt x="30" y="45"/>
                  </a:cubicBezTo>
                  <a:cubicBezTo>
                    <a:pt x="28" y="41"/>
                    <a:pt x="25" y="38"/>
                    <a:pt x="23" y="34"/>
                  </a:cubicBezTo>
                  <a:cubicBezTo>
                    <a:pt x="22" y="31"/>
                    <a:pt x="22" y="28"/>
                    <a:pt x="24" y="25"/>
                  </a:cubicBezTo>
                  <a:cubicBezTo>
                    <a:pt x="27" y="22"/>
                    <a:pt x="31" y="21"/>
                    <a:pt x="34" y="23"/>
                  </a:cubicBezTo>
                  <a:cubicBezTo>
                    <a:pt x="38" y="25"/>
                    <a:pt x="41" y="27"/>
                    <a:pt x="45" y="29"/>
                  </a:cubicBezTo>
                  <a:cubicBezTo>
                    <a:pt x="47" y="30"/>
                    <a:pt x="50" y="32"/>
                    <a:pt x="52" y="33"/>
                  </a:cubicBezTo>
                  <a:cubicBezTo>
                    <a:pt x="59" y="36"/>
                    <a:pt x="65" y="34"/>
                    <a:pt x="67" y="26"/>
                  </a:cubicBezTo>
                  <a:cubicBezTo>
                    <a:pt x="68" y="22"/>
                    <a:pt x="69" y="17"/>
                    <a:pt x="70" y="13"/>
                  </a:cubicBezTo>
                  <a:cubicBezTo>
                    <a:pt x="70" y="10"/>
                    <a:pt x="71" y="8"/>
                    <a:pt x="72" y="6"/>
                  </a:cubicBezTo>
                  <a:cubicBezTo>
                    <a:pt x="74" y="3"/>
                    <a:pt x="77" y="1"/>
                    <a:pt x="81" y="1"/>
                  </a:cubicBezTo>
                  <a:cubicBezTo>
                    <a:pt x="85" y="0"/>
                    <a:pt x="89" y="2"/>
                    <a:pt x="90" y="6"/>
                  </a:cubicBezTo>
                  <a:cubicBezTo>
                    <a:pt x="93" y="12"/>
                    <a:pt x="94" y="18"/>
                    <a:pt x="96" y="24"/>
                  </a:cubicBezTo>
                  <a:cubicBezTo>
                    <a:pt x="97" y="28"/>
                    <a:pt x="98" y="31"/>
                    <a:pt x="99" y="35"/>
                  </a:cubicBezTo>
                  <a:cubicBezTo>
                    <a:pt x="101" y="39"/>
                    <a:pt x="104" y="41"/>
                    <a:pt x="109" y="40"/>
                  </a:cubicBezTo>
                  <a:cubicBezTo>
                    <a:pt x="116" y="38"/>
                    <a:pt x="121" y="33"/>
                    <a:pt x="127" y="30"/>
                  </a:cubicBezTo>
                  <a:cubicBezTo>
                    <a:pt x="130" y="27"/>
                    <a:pt x="134" y="25"/>
                    <a:pt x="137" y="24"/>
                  </a:cubicBezTo>
                  <a:cubicBezTo>
                    <a:pt x="140" y="22"/>
                    <a:pt x="143" y="22"/>
                    <a:pt x="146" y="24"/>
                  </a:cubicBezTo>
                  <a:cubicBezTo>
                    <a:pt x="148" y="27"/>
                    <a:pt x="149" y="29"/>
                    <a:pt x="148" y="32"/>
                  </a:cubicBezTo>
                  <a:cubicBezTo>
                    <a:pt x="146" y="38"/>
                    <a:pt x="144" y="43"/>
                    <a:pt x="142" y="48"/>
                  </a:cubicBezTo>
                  <a:cubicBezTo>
                    <a:pt x="141" y="51"/>
                    <a:pt x="140" y="54"/>
                    <a:pt x="139" y="56"/>
                  </a:cubicBezTo>
                  <a:cubicBezTo>
                    <a:pt x="136" y="63"/>
                    <a:pt x="137" y="65"/>
                    <a:pt x="143" y="68"/>
                  </a:cubicBezTo>
                  <a:cubicBezTo>
                    <a:pt x="146" y="70"/>
                    <a:pt x="150" y="71"/>
                    <a:pt x="154" y="72"/>
                  </a:cubicBezTo>
                  <a:cubicBezTo>
                    <a:pt x="155" y="73"/>
                    <a:pt x="157" y="74"/>
                    <a:pt x="158" y="75"/>
                  </a:cubicBezTo>
                  <a:cubicBezTo>
                    <a:pt x="161" y="76"/>
                    <a:pt x="163" y="79"/>
                    <a:pt x="163" y="82"/>
                  </a:cubicBezTo>
                  <a:cubicBezTo>
                    <a:pt x="162" y="86"/>
                    <a:pt x="160" y="87"/>
                    <a:pt x="157" y="88"/>
                  </a:cubicBezTo>
                  <a:cubicBezTo>
                    <a:pt x="152" y="90"/>
                    <a:pt x="147" y="91"/>
                    <a:pt x="142" y="93"/>
                  </a:cubicBezTo>
                  <a:cubicBezTo>
                    <a:pt x="139" y="94"/>
                    <a:pt x="136" y="95"/>
                    <a:pt x="134" y="97"/>
                  </a:cubicBezTo>
                  <a:cubicBezTo>
                    <a:pt x="129" y="99"/>
                    <a:pt x="129" y="102"/>
                    <a:pt x="132" y="106"/>
                  </a:cubicBezTo>
                  <a:cubicBezTo>
                    <a:pt x="137" y="114"/>
                    <a:pt x="141" y="122"/>
                    <a:pt x="146" y="130"/>
                  </a:cubicBezTo>
                  <a:cubicBezTo>
                    <a:pt x="147" y="133"/>
                    <a:pt x="148" y="136"/>
                    <a:pt x="148" y="139"/>
                  </a:cubicBezTo>
                  <a:cubicBezTo>
                    <a:pt x="150" y="146"/>
                    <a:pt x="145" y="151"/>
                    <a:pt x="138" y="148"/>
                  </a:cubicBezTo>
                  <a:cubicBezTo>
                    <a:pt x="132" y="146"/>
                    <a:pt x="127" y="143"/>
                    <a:pt x="121" y="140"/>
                  </a:cubicBezTo>
                  <a:cubicBezTo>
                    <a:pt x="117" y="138"/>
                    <a:pt x="113" y="135"/>
                    <a:pt x="109" y="133"/>
                  </a:cubicBezTo>
                  <a:cubicBezTo>
                    <a:pt x="105" y="131"/>
                    <a:pt x="104" y="131"/>
                    <a:pt x="102" y="134"/>
                  </a:cubicBezTo>
                  <a:cubicBezTo>
                    <a:pt x="98" y="140"/>
                    <a:pt x="95" y="147"/>
                    <a:pt x="92" y="153"/>
                  </a:cubicBezTo>
                  <a:cubicBezTo>
                    <a:pt x="91" y="155"/>
                    <a:pt x="89" y="157"/>
                    <a:pt x="88" y="160"/>
                  </a:cubicBezTo>
                  <a:cubicBezTo>
                    <a:pt x="84" y="164"/>
                    <a:pt x="79" y="164"/>
                    <a:pt x="75" y="159"/>
                  </a:cubicBezTo>
                  <a:cubicBezTo>
                    <a:pt x="73" y="156"/>
                    <a:pt x="72" y="152"/>
                    <a:pt x="70" y="149"/>
                  </a:cubicBezTo>
                  <a:cubicBezTo>
                    <a:pt x="69" y="146"/>
                    <a:pt x="67" y="143"/>
                    <a:pt x="66" y="140"/>
                  </a:cubicBezTo>
                  <a:cubicBezTo>
                    <a:pt x="64" y="138"/>
                    <a:pt x="61" y="137"/>
                    <a:pt x="59" y="138"/>
                  </a:cubicBezTo>
                  <a:cubicBezTo>
                    <a:pt x="53" y="140"/>
                    <a:pt x="49" y="143"/>
                    <a:pt x="43" y="145"/>
                  </a:cubicBezTo>
                  <a:cubicBezTo>
                    <a:pt x="40" y="146"/>
                    <a:pt x="36" y="148"/>
                    <a:pt x="33" y="149"/>
                  </a:cubicBezTo>
                  <a:cubicBezTo>
                    <a:pt x="29" y="150"/>
                    <a:pt x="26" y="149"/>
                    <a:pt x="24" y="146"/>
                  </a:cubicBezTo>
                  <a:cubicBezTo>
                    <a:pt x="22" y="143"/>
                    <a:pt x="23" y="140"/>
                    <a:pt x="24" y="137"/>
                  </a:cubicBezTo>
                  <a:cubicBezTo>
                    <a:pt x="27" y="134"/>
                    <a:pt x="30" y="130"/>
                    <a:pt x="33" y="127"/>
                  </a:cubicBezTo>
                  <a:cubicBezTo>
                    <a:pt x="35" y="124"/>
                    <a:pt x="37" y="121"/>
                    <a:pt x="39" y="118"/>
                  </a:cubicBezTo>
                  <a:cubicBezTo>
                    <a:pt x="44" y="109"/>
                    <a:pt x="40" y="101"/>
                    <a:pt x="30" y="100"/>
                  </a:cubicBezTo>
                  <a:cubicBezTo>
                    <a:pt x="26" y="100"/>
                    <a:pt x="22" y="100"/>
                    <a:pt x="18" y="99"/>
                  </a:cubicBezTo>
                  <a:cubicBezTo>
                    <a:pt x="18" y="100"/>
                    <a:pt x="18" y="100"/>
                    <a:pt x="18" y="100"/>
                  </a:cubicBezTo>
                  <a:close/>
                  <a:moveTo>
                    <a:pt x="19" y="96"/>
                  </a:moveTo>
                  <a:cubicBezTo>
                    <a:pt x="19" y="96"/>
                    <a:pt x="19" y="96"/>
                    <a:pt x="19" y="95"/>
                  </a:cubicBezTo>
                  <a:cubicBezTo>
                    <a:pt x="22" y="96"/>
                    <a:pt x="26" y="96"/>
                    <a:pt x="30" y="96"/>
                  </a:cubicBezTo>
                  <a:cubicBezTo>
                    <a:pt x="40" y="97"/>
                    <a:pt x="47" y="105"/>
                    <a:pt x="45" y="113"/>
                  </a:cubicBezTo>
                  <a:cubicBezTo>
                    <a:pt x="44" y="118"/>
                    <a:pt x="41" y="122"/>
                    <a:pt x="38" y="127"/>
                  </a:cubicBezTo>
                  <a:cubicBezTo>
                    <a:pt x="35" y="131"/>
                    <a:pt x="31" y="135"/>
                    <a:pt x="28" y="140"/>
                  </a:cubicBezTo>
                  <a:cubicBezTo>
                    <a:pt x="27" y="140"/>
                    <a:pt x="27" y="143"/>
                    <a:pt x="27" y="143"/>
                  </a:cubicBezTo>
                  <a:cubicBezTo>
                    <a:pt x="28" y="144"/>
                    <a:pt x="30" y="145"/>
                    <a:pt x="32" y="145"/>
                  </a:cubicBezTo>
                  <a:cubicBezTo>
                    <a:pt x="35" y="144"/>
                    <a:pt x="37" y="143"/>
                    <a:pt x="40" y="142"/>
                  </a:cubicBezTo>
                  <a:cubicBezTo>
                    <a:pt x="46" y="139"/>
                    <a:pt x="51" y="137"/>
                    <a:pt x="57" y="135"/>
                  </a:cubicBezTo>
                  <a:cubicBezTo>
                    <a:pt x="63" y="132"/>
                    <a:pt x="66" y="134"/>
                    <a:pt x="69" y="139"/>
                  </a:cubicBezTo>
                  <a:cubicBezTo>
                    <a:pt x="72" y="142"/>
                    <a:pt x="73" y="146"/>
                    <a:pt x="75" y="149"/>
                  </a:cubicBezTo>
                  <a:cubicBezTo>
                    <a:pt x="76" y="151"/>
                    <a:pt x="76" y="153"/>
                    <a:pt x="77" y="156"/>
                  </a:cubicBezTo>
                  <a:cubicBezTo>
                    <a:pt x="80" y="160"/>
                    <a:pt x="82" y="160"/>
                    <a:pt x="85" y="156"/>
                  </a:cubicBezTo>
                  <a:cubicBezTo>
                    <a:pt x="86" y="154"/>
                    <a:pt x="88" y="152"/>
                    <a:pt x="89" y="150"/>
                  </a:cubicBezTo>
                  <a:cubicBezTo>
                    <a:pt x="92" y="144"/>
                    <a:pt x="96" y="137"/>
                    <a:pt x="99" y="131"/>
                  </a:cubicBezTo>
                  <a:cubicBezTo>
                    <a:pt x="102" y="127"/>
                    <a:pt x="105" y="126"/>
                    <a:pt x="109" y="128"/>
                  </a:cubicBezTo>
                  <a:cubicBezTo>
                    <a:pt x="113" y="130"/>
                    <a:pt x="117" y="133"/>
                    <a:pt x="120" y="135"/>
                  </a:cubicBezTo>
                  <a:cubicBezTo>
                    <a:pt x="126" y="138"/>
                    <a:pt x="133" y="142"/>
                    <a:pt x="139" y="145"/>
                  </a:cubicBezTo>
                  <a:cubicBezTo>
                    <a:pt x="143" y="146"/>
                    <a:pt x="145" y="143"/>
                    <a:pt x="145" y="139"/>
                  </a:cubicBezTo>
                  <a:cubicBezTo>
                    <a:pt x="144" y="137"/>
                    <a:pt x="144" y="134"/>
                    <a:pt x="142" y="132"/>
                  </a:cubicBezTo>
                  <a:cubicBezTo>
                    <a:pt x="138" y="125"/>
                    <a:pt x="135" y="117"/>
                    <a:pt x="130" y="110"/>
                  </a:cubicBezTo>
                  <a:cubicBezTo>
                    <a:pt x="124" y="103"/>
                    <a:pt x="125" y="96"/>
                    <a:pt x="135" y="91"/>
                  </a:cubicBezTo>
                  <a:cubicBezTo>
                    <a:pt x="137" y="91"/>
                    <a:pt x="139" y="90"/>
                    <a:pt x="141" y="89"/>
                  </a:cubicBezTo>
                  <a:cubicBezTo>
                    <a:pt x="145" y="88"/>
                    <a:pt x="149" y="86"/>
                    <a:pt x="154" y="85"/>
                  </a:cubicBezTo>
                  <a:cubicBezTo>
                    <a:pt x="155" y="84"/>
                    <a:pt x="157" y="83"/>
                    <a:pt x="159" y="81"/>
                  </a:cubicBezTo>
                  <a:cubicBezTo>
                    <a:pt x="157" y="80"/>
                    <a:pt x="156" y="78"/>
                    <a:pt x="154" y="77"/>
                  </a:cubicBezTo>
                  <a:cubicBezTo>
                    <a:pt x="149" y="75"/>
                    <a:pt x="144" y="73"/>
                    <a:pt x="140" y="70"/>
                  </a:cubicBezTo>
                  <a:cubicBezTo>
                    <a:pt x="133" y="67"/>
                    <a:pt x="132" y="63"/>
                    <a:pt x="135" y="56"/>
                  </a:cubicBezTo>
                  <a:cubicBezTo>
                    <a:pt x="136" y="51"/>
                    <a:pt x="139" y="47"/>
                    <a:pt x="141" y="43"/>
                  </a:cubicBezTo>
                  <a:cubicBezTo>
                    <a:pt x="142" y="39"/>
                    <a:pt x="144" y="36"/>
                    <a:pt x="145" y="33"/>
                  </a:cubicBezTo>
                  <a:cubicBezTo>
                    <a:pt x="146" y="29"/>
                    <a:pt x="143" y="26"/>
                    <a:pt x="139" y="27"/>
                  </a:cubicBezTo>
                  <a:cubicBezTo>
                    <a:pt x="136" y="28"/>
                    <a:pt x="134" y="29"/>
                    <a:pt x="132" y="31"/>
                  </a:cubicBezTo>
                  <a:cubicBezTo>
                    <a:pt x="125" y="36"/>
                    <a:pt x="119" y="41"/>
                    <a:pt x="110" y="44"/>
                  </a:cubicBezTo>
                  <a:cubicBezTo>
                    <a:pt x="103" y="45"/>
                    <a:pt x="98" y="43"/>
                    <a:pt x="95" y="36"/>
                  </a:cubicBezTo>
                  <a:cubicBezTo>
                    <a:pt x="93" y="32"/>
                    <a:pt x="93" y="27"/>
                    <a:pt x="91" y="22"/>
                  </a:cubicBezTo>
                  <a:cubicBezTo>
                    <a:pt x="90" y="17"/>
                    <a:pt x="89" y="13"/>
                    <a:pt x="87" y="8"/>
                  </a:cubicBezTo>
                  <a:cubicBezTo>
                    <a:pt x="84" y="3"/>
                    <a:pt x="78" y="3"/>
                    <a:pt x="75" y="9"/>
                  </a:cubicBezTo>
                  <a:cubicBezTo>
                    <a:pt x="74" y="10"/>
                    <a:pt x="74" y="12"/>
                    <a:pt x="73" y="13"/>
                  </a:cubicBezTo>
                  <a:cubicBezTo>
                    <a:pt x="72" y="19"/>
                    <a:pt x="72" y="24"/>
                    <a:pt x="70" y="29"/>
                  </a:cubicBezTo>
                  <a:cubicBezTo>
                    <a:pt x="68" y="36"/>
                    <a:pt x="63" y="39"/>
                    <a:pt x="56" y="38"/>
                  </a:cubicBezTo>
                  <a:cubicBezTo>
                    <a:pt x="52" y="37"/>
                    <a:pt x="48" y="35"/>
                    <a:pt x="43" y="33"/>
                  </a:cubicBezTo>
                  <a:cubicBezTo>
                    <a:pt x="40" y="31"/>
                    <a:pt x="36" y="28"/>
                    <a:pt x="33" y="27"/>
                  </a:cubicBezTo>
                  <a:cubicBezTo>
                    <a:pt x="31" y="26"/>
                    <a:pt x="29" y="27"/>
                    <a:pt x="28" y="28"/>
                  </a:cubicBezTo>
                  <a:cubicBezTo>
                    <a:pt x="27" y="29"/>
                    <a:pt x="27" y="31"/>
                    <a:pt x="27" y="33"/>
                  </a:cubicBezTo>
                  <a:cubicBezTo>
                    <a:pt x="27" y="34"/>
                    <a:pt x="28" y="35"/>
                    <a:pt x="29" y="36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39" y="53"/>
                    <a:pt x="42" y="57"/>
                    <a:pt x="43" y="62"/>
                  </a:cubicBezTo>
                  <a:cubicBezTo>
                    <a:pt x="45" y="68"/>
                    <a:pt x="43" y="73"/>
                    <a:pt x="37" y="75"/>
                  </a:cubicBezTo>
                  <a:cubicBezTo>
                    <a:pt x="33" y="77"/>
                    <a:pt x="28" y="78"/>
                    <a:pt x="23" y="80"/>
                  </a:cubicBezTo>
                  <a:cubicBezTo>
                    <a:pt x="18" y="81"/>
                    <a:pt x="12" y="83"/>
                    <a:pt x="7" y="85"/>
                  </a:cubicBezTo>
                  <a:cubicBezTo>
                    <a:pt x="5" y="85"/>
                    <a:pt x="4" y="88"/>
                    <a:pt x="4" y="91"/>
                  </a:cubicBezTo>
                  <a:cubicBezTo>
                    <a:pt x="5" y="93"/>
                    <a:pt x="7" y="95"/>
                    <a:pt x="9" y="95"/>
                  </a:cubicBezTo>
                  <a:cubicBezTo>
                    <a:pt x="12" y="95"/>
                    <a:pt x="15" y="96"/>
                    <a:pt x="19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4849813" y="5667375"/>
              <a:ext cx="614362" cy="619125"/>
            </a:xfrm>
            <a:custGeom>
              <a:avLst/>
              <a:gdLst>
                <a:gd name="T0" fmla="*/ 139 w 163"/>
                <a:gd name="T1" fmla="*/ 130 h 162"/>
                <a:gd name="T2" fmla="*/ 135 w 163"/>
                <a:gd name="T3" fmla="*/ 133 h 162"/>
                <a:gd name="T4" fmla="*/ 115 w 163"/>
                <a:gd name="T5" fmla="*/ 141 h 162"/>
                <a:gd name="T6" fmla="*/ 113 w 163"/>
                <a:gd name="T7" fmla="*/ 155 h 162"/>
                <a:gd name="T8" fmla="*/ 105 w 163"/>
                <a:gd name="T9" fmla="*/ 149 h 162"/>
                <a:gd name="T10" fmla="*/ 84 w 163"/>
                <a:gd name="T11" fmla="*/ 160 h 162"/>
                <a:gd name="T12" fmla="*/ 79 w 163"/>
                <a:gd name="T13" fmla="*/ 160 h 162"/>
                <a:gd name="T14" fmla="*/ 58 w 163"/>
                <a:gd name="T15" fmla="*/ 153 h 162"/>
                <a:gd name="T16" fmla="*/ 49 w 163"/>
                <a:gd name="T17" fmla="*/ 155 h 162"/>
                <a:gd name="T18" fmla="*/ 24 w 163"/>
                <a:gd name="T19" fmla="*/ 143 h 162"/>
                <a:gd name="T20" fmla="*/ 21 w 163"/>
                <a:gd name="T21" fmla="*/ 124 h 162"/>
                <a:gd name="T22" fmla="*/ 6 w 163"/>
                <a:gd name="T23" fmla="*/ 114 h 162"/>
                <a:gd name="T24" fmla="*/ 13 w 163"/>
                <a:gd name="T25" fmla="*/ 100 h 162"/>
                <a:gd name="T26" fmla="*/ 1 w 163"/>
                <a:gd name="T27" fmla="*/ 83 h 162"/>
                <a:gd name="T28" fmla="*/ 3 w 163"/>
                <a:gd name="T29" fmla="*/ 79 h 162"/>
                <a:gd name="T30" fmla="*/ 13 w 163"/>
                <a:gd name="T31" fmla="*/ 68 h 162"/>
                <a:gd name="T32" fmla="*/ 7 w 163"/>
                <a:gd name="T33" fmla="*/ 55 h 162"/>
                <a:gd name="T34" fmla="*/ 9 w 163"/>
                <a:gd name="T35" fmla="*/ 52 h 162"/>
                <a:gd name="T36" fmla="*/ 24 w 163"/>
                <a:gd name="T37" fmla="*/ 49 h 162"/>
                <a:gd name="T38" fmla="*/ 24 w 163"/>
                <a:gd name="T39" fmla="*/ 30 h 162"/>
                <a:gd name="T40" fmla="*/ 27 w 163"/>
                <a:gd name="T41" fmla="*/ 28 h 162"/>
                <a:gd name="T42" fmla="*/ 49 w 163"/>
                <a:gd name="T43" fmla="*/ 16 h 162"/>
                <a:gd name="T44" fmla="*/ 53 w 163"/>
                <a:gd name="T45" fmla="*/ 8 h 162"/>
                <a:gd name="T46" fmla="*/ 76 w 163"/>
                <a:gd name="T47" fmla="*/ 8 h 162"/>
                <a:gd name="T48" fmla="*/ 81 w 163"/>
                <a:gd name="T49" fmla="*/ 0 h 162"/>
                <a:gd name="T50" fmla="*/ 84 w 163"/>
                <a:gd name="T51" fmla="*/ 3 h 162"/>
                <a:gd name="T52" fmla="*/ 110 w 163"/>
                <a:gd name="T53" fmla="*/ 5 h 162"/>
                <a:gd name="T54" fmla="*/ 119 w 163"/>
                <a:gd name="T55" fmla="*/ 17 h 162"/>
                <a:gd name="T56" fmla="*/ 136 w 163"/>
                <a:gd name="T57" fmla="*/ 18 h 162"/>
                <a:gd name="T58" fmla="*/ 139 w 163"/>
                <a:gd name="T59" fmla="*/ 22 h 162"/>
                <a:gd name="T60" fmla="*/ 154 w 163"/>
                <a:gd name="T61" fmla="*/ 45 h 162"/>
                <a:gd name="T62" fmla="*/ 150 w 163"/>
                <a:gd name="T63" fmla="*/ 63 h 162"/>
                <a:gd name="T64" fmla="*/ 162 w 163"/>
                <a:gd name="T65" fmla="*/ 79 h 162"/>
                <a:gd name="T66" fmla="*/ 158 w 163"/>
                <a:gd name="T67" fmla="*/ 82 h 162"/>
                <a:gd name="T68" fmla="*/ 153 w 163"/>
                <a:gd name="T69" fmla="*/ 102 h 162"/>
                <a:gd name="T70" fmla="*/ 156 w 163"/>
                <a:gd name="T71" fmla="*/ 109 h 162"/>
                <a:gd name="T72" fmla="*/ 150 w 163"/>
                <a:gd name="T73" fmla="*/ 109 h 162"/>
                <a:gd name="T74" fmla="*/ 137 w 163"/>
                <a:gd name="T75" fmla="*/ 121 h 162"/>
                <a:gd name="T76" fmla="*/ 94 w 163"/>
                <a:gd name="T77" fmla="*/ 144 h 162"/>
                <a:gd name="T78" fmla="*/ 117 w 163"/>
                <a:gd name="T79" fmla="*/ 131 h 162"/>
                <a:gd name="T80" fmla="*/ 135 w 163"/>
                <a:gd name="T81" fmla="*/ 111 h 162"/>
                <a:gd name="T82" fmla="*/ 146 w 163"/>
                <a:gd name="T83" fmla="*/ 89 h 162"/>
                <a:gd name="T84" fmla="*/ 152 w 163"/>
                <a:gd name="T85" fmla="*/ 74 h 162"/>
                <a:gd name="T86" fmla="*/ 149 w 163"/>
                <a:gd name="T87" fmla="*/ 48 h 162"/>
                <a:gd name="T88" fmla="*/ 134 w 163"/>
                <a:gd name="T89" fmla="*/ 23 h 162"/>
                <a:gd name="T90" fmla="*/ 94 w 163"/>
                <a:gd name="T91" fmla="*/ 15 h 162"/>
                <a:gd name="T92" fmla="*/ 53 w 163"/>
                <a:gd name="T93" fmla="*/ 14 h 162"/>
                <a:gd name="T94" fmla="*/ 29 w 163"/>
                <a:gd name="T95" fmla="*/ 33 h 162"/>
                <a:gd name="T96" fmla="*/ 13 w 163"/>
                <a:gd name="T97" fmla="*/ 58 h 162"/>
                <a:gd name="T98" fmla="*/ 8 w 163"/>
                <a:gd name="T99" fmla="*/ 84 h 162"/>
                <a:gd name="T100" fmla="*/ 29 w 163"/>
                <a:gd name="T101" fmla="*/ 138 h 162"/>
                <a:gd name="T102" fmla="*/ 82 w 163"/>
                <a:gd name="T103" fmla="*/ 15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" h="162">
                  <a:moveTo>
                    <a:pt x="137" y="121"/>
                  </a:moveTo>
                  <a:cubicBezTo>
                    <a:pt x="137" y="124"/>
                    <a:pt x="138" y="127"/>
                    <a:pt x="139" y="130"/>
                  </a:cubicBezTo>
                  <a:cubicBezTo>
                    <a:pt x="139" y="131"/>
                    <a:pt x="139" y="133"/>
                    <a:pt x="139" y="134"/>
                  </a:cubicBezTo>
                  <a:cubicBezTo>
                    <a:pt x="138" y="134"/>
                    <a:pt x="137" y="134"/>
                    <a:pt x="135" y="133"/>
                  </a:cubicBezTo>
                  <a:cubicBezTo>
                    <a:pt x="135" y="133"/>
                    <a:pt x="134" y="133"/>
                    <a:pt x="134" y="133"/>
                  </a:cubicBezTo>
                  <a:cubicBezTo>
                    <a:pt x="125" y="127"/>
                    <a:pt x="118" y="134"/>
                    <a:pt x="115" y="141"/>
                  </a:cubicBezTo>
                  <a:cubicBezTo>
                    <a:pt x="114" y="144"/>
                    <a:pt x="114" y="147"/>
                    <a:pt x="114" y="150"/>
                  </a:cubicBezTo>
                  <a:cubicBezTo>
                    <a:pt x="114" y="151"/>
                    <a:pt x="113" y="153"/>
                    <a:pt x="113" y="155"/>
                  </a:cubicBezTo>
                  <a:cubicBezTo>
                    <a:pt x="111" y="154"/>
                    <a:pt x="110" y="153"/>
                    <a:pt x="108" y="152"/>
                  </a:cubicBezTo>
                  <a:cubicBezTo>
                    <a:pt x="107" y="151"/>
                    <a:pt x="106" y="150"/>
                    <a:pt x="105" y="149"/>
                  </a:cubicBezTo>
                  <a:cubicBezTo>
                    <a:pt x="99" y="145"/>
                    <a:pt x="91" y="147"/>
                    <a:pt x="87" y="154"/>
                  </a:cubicBezTo>
                  <a:cubicBezTo>
                    <a:pt x="86" y="156"/>
                    <a:pt x="85" y="158"/>
                    <a:pt x="84" y="160"/>
                  </a:cubicBezTo>
                  <a:cubicBezTo>
                    <a:pt x="83" y="161"/>
                    <a:pt x="82" y="162"/>
                    <a:pt x="81" y="162"/>
                  </a:cubicBezTo>
                  <a:cubicBezTo>
                    <a:pt x="81" y="162"/>
                    <a:pt x="80" y="161"/>
                    <a:pt x="79" y="160"/>
                  </a:cubicBezTo>
                  <a:cubicBezTo>
                    <a:pt x="79" y="160"/>
                    <a:pt x="79" y="159"/>
                    <a:pt x="79" y="159"/>
                  </a:cubicBezTo>
                  <a:cubicBezTo>
                    <a:pt x="75" y="149"/>
                    <a:pt x="66" y="148"/>
                    <a:pt x="58" y="153"/>
                  </a:cubicBezTo>
                  <a:cubicBezTo>
                    <a:pt x="57" y="154"/>
                    <a:pt x="55" y="155"/>
                    <a:pt x="53" y="156"/>
                  </a:cubicBezTo>
                  <a:cubicBezTo>
                    <a:pt x="51" y="158"/>
                    <a:pt x="50" y="157"/>
                    <a:pt x="49" y="155"/>
                  </a:cubicBezTo>
                  <a:cubicBezTo>
                    <a:pt x="48" y="144"/>
                    <a:pt x="41" y="140"/>
                    <a:pt x="31" y="142"/>
                  </a:cubicBezTo>
                  <a:cubicBezTo>
                    <a:pt x="29" y="143"/>
                    <a:pt x="26" y="143"/>
                    <a:pt x="24" y="143"/>
                  </a:cubicBezTo>
                  <a:cubicBezTo>
                    <a:pt x="25" y="141"/>
                    <a:pt x="25" y="138"/>
                    <a:pt x="26" y="136"/>
                  </a:cubicBezTo>
                  <a:cubicBezTo>
                    <a:pt x="27" y="131"/>
                    <a:pt x="25" y="127"/>
                    <a:pt x="21" y="124"/>
                  </a:cubicBezTo>
                  <a:cubicBezTo>
                    <a:pt x="18" y="121"/>
                    <a:pt x="13" y="119"/>
                    <a:pt x="9" y="117"/>
                  </a:cubicBezTo>
                  <a:cubicBezTo>
                    <a:pt x="8" y="116"/>
                    <a:pt x="7" y="115"/>
                    <a:pt x="6" y="114"/>
                  </a:cubicBezTo>
                  <a:cubicBezTo>
                    <a:pt x="7" y="113"/>
                    <a:pt x="8" y="112"/>
                    <a:pt x="9" y="111"/>
                  </a:cubicBezTo>
                  <a:cubicBezTo>
                    <a:pt x="13" y="108"/>
                    <a:pt x="14" y="105"/>
                    <a:pt x="13" y="100"/>
                  </a:cubicBezTo>
                  <a:cubicBezTo>
                    <a:pt x="12" y="95"/>
                    <a:pt x="9" y="91"/>
                    <a:pt x="6" y="88"/>
                  </a:cubicBezTo>
                  <a:cubicBezTo>
                    <a:pt x="4" y="86"/>
                    <a:pt x="3" y="84"/>
                    <a:pt x="1" y="83"/>
                  </a:cubicBezTo>
                  <a:cubicBezTo>
                    <a:pt x="1" y="82"/>
                    <a:pt x="0" y="81"/>
                    <a:pt x="1" y="80"/>
                  </a:cubicBezTo>
                  <a:cubicBezTo>
                    <a:pt x="1" y="79"/>
                    <a:pt x="2" y="79"/>
                    <a:pt x="3" y="79"/>
                  </a:cubicBezTo>
                  <a:cubicBezTo>
                    <a:pt x="3" y="79"/>
                    <a:pt x="3" y="79"/>
                    <a:pt x="4" y="79"/>
                  </a:cubicBezTo>
                  <a:cubicBezTo>
                    <a:pt x="12" y="81"/>
                    <a:pt x="15" y="74"/>
                    <a:pt x="13" y="68"/>
                  </a:cubicBezTo>
                  <a:cubicBezTo>
                    <a:pt x="12" y="65"/>
                    <a:pt x="10" y="61"/>
                    <a:pt x="8" y="57"/>
                  </a:cubicBezTo>
                  <a:cubicBezTo>
                    <a:pt x="8" y="57"/>
                    <a:pt x="7" y="56"/>
                    <a:pt x="7" y="55"/>
                  </a:cubicBezTo>
                  <a:cubicBezTo>
                    <a:pt x="7" y="54"/>
                    <a:pt x="6" y="53"/>
                    <a:pt x="7" y="52"/>
                  </a:cubicBezTo>
                  <a:cubicBezTo>
                    <a:pt x="7" y="52"/>
                    <a:pt x="8" y="52"/>
                    <a:pt x="9" y="52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8" y="54"/>
                    <a:pt x="21" y="53"/>
                    <a:pt x="24" y="49"/>
                  </a:cubicBezTo>
                  <a:cubicBezTo>
                    <a:pt x="26" y="45"/>
                    <a:pt x="27" y="41"/>
                    <a:pt x="25" y="36"/>
                  </a:cubicBezTo>
                  <a:cubicBezTo>
                    <a:pt x="25" y="34"/>
                    <a:pt x="24" y="32"/>
                    <a:pt x="24" y="30"/>
                  </a:cubicBezTo>
                  <a:cubicBezTo>
                    <a:pt x="23" y="29"/>
                    <a:pt x="24" y="28"/>
                    <a:pt x="24" y="28"/>
                  </a:cubicBezTo>
                  <a:cubicBezTo>
                    <a:pt x="25" y="27"/>
                    <a:pt x="26" y="28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38" y="33"/>
                    <a:pt x="48" y="28"/>
                    <a:pt x="49" y="16"/>
                  </a:cubicBezTo>
                  <a:cubicBezTo>
                    <a:pt x="49" y="14"/>
                    <a:pt x="49" y="11"/>
                    <a:pt x="49" y="9"/>
                  </a:cubicBezTo>
                  <a:cubicBezTo>
                    <a:pt x="49" y="7"/>
                    <a:pt x="51" y="6"/>
                    <a:pt x="53" y="8"/>
                  </a:cubicBezTo>
                  <a:cubicBezTo>
                    <a:pt x="54" y="8"/>
                    <a:pt x="55" y="10"/>
                    <a:pt x="56" y="11"/>
                  </a:cubicBezTo>
                  <a:cubicBezTo>
                    <a:pt x="62" y="17"/>
                    <a:pt x="71" y="15"/>
                    <a:pt x="76" y="8"/>
                  </a:cubicBezTo>
                  <a:cubicBezTo>
                    <a:pt x="77" y="6"/>
                    <a:pt x="78" y="3"/>
                    <a:pt x="79" y="1"/>
                  </a:cubicBezTo>
                  <a:cubicBezTo>
                    <a:pt x="80" y="1"/>
                    <a:pt x="81" y="0"/>
                    <a:pt x="81" y="0"/>
                  </a:cubicBezTo>
                  <a:cubicBezTo>
                    <a:pt x="82" y="0"/>
                    <a:pt x="83" y="1"/>
                    <a:pt x="84" y="1"/>
                  </a:cubicBezTo>
                  <a:cubicBezTo>
                    <a:pt x="84" y="2"/>
                    <a:pt x="84" y="2"/>
                    <a:pt x="84" y="3"/>
                  </a:cubicBezTo>
                  <a:cubicBezTo>
                    <a:pt x="89" y="13"/>
                    <a:pt x="99" y="13"/>
                    <a:pt x="106" y="8"/>
                  </a:cubicBezTo>
                  <a:cubicBezTo>
                    <a:pt x="107" y="7"/>
                    <a:pt x="109" y="6"/>
                    <a:pt x="110" y="5"/>
                  </a:cubicBezTo>
                  <a:cubicBezTo>
                    <a:pt x="112" y="4"/>
                    <a:pt x="114" y="4"/>
                    <a:pt x="114" y="7"/>
                  </a:cubicBezTo>
                  <a:cubicBezTo>
                    <a:pt x="114" y="11"/>
                    <a:pt x="115" y="15"/>
                    <a:pt x="119" y="17"/>
                  </a:cubicBezTo>
                  <a:cubicBezTo>
                    <a:pt x="123" y="20"/>
                    <a:pt x="128" y="20"/>
                    <a:pt x="133" y="19"/>
                  </a:cubicBezTo>
                  <a:cubicBezTo>
                    <a:pt x="134" y="19"/>
                    <a:pt x="135" y="18"/>
                    <a:pt x="136" y="18"/>
                  </a:cubicBezTo>
                  <a:cubicBezTo>
                    <a:pt x="137" y="18"/>
                    <a:pt x="139" y="18"/>
                    <a:pt x="139" y="19"/>
                  </a:cubicBezTo>
                  <a:cubicBezTo>
                    <a:pt x="139" y="20"/>
                    <a:pt x="139" y="21"/>
                    <a:pt x="139" y="22"/>
                  </a:cubicBezTo>
                  <a:cubicBezTo>
                    <a:pt x="136" y="28"/>
                    <a:pt x="136" y="34"/>
                    <a:pt x="142" y="38"/>
                  </a:cubicBezTo>
                  <a:cubicBezTo>
                    <a:pt x="146" y="41"/>
                    <a:pt x="150" y="43"/>
                    <a:pt x="154" y="45"/>
                  </a:cubicBezTo>
                  <a:cubicBezTo>
                    <a:pt x="158" y="47"/>
                    <a:pt x="158" y="48"/>
                    <a:pt x="154" y="50"/>
                  </a:cubicBezTo>
                  <a:cubicBezTo>
                    <a:pt x="149" y="53"/>
                    <a:pt x="148" y="57"/>
                    <a:pt x="150" y="63"/>
                  </a:cubicBezTo>
                  <a:cubicBezTo>
                    <a:pt x="152" y="68"/>
                    <a:pt x="156" y="71"/>
                    <a:pt x="159" y="76"/>
                  </a:cubicBezTo>
                  <a:cubicBezTo>
                    <a:pt x="160" y="77"/>
                    <a:pt x="161" y="78"/>
                    <a:pt x="162" y="79"/>
                  </a:cubicBezTo>
                  <a:cubicBezTo>
                    <a:pt x="163" y="81"/>
                    <a:pt x="163" y="83"/>
                    <a:pt x="161" y="83"/>
                  </a:cubicBezTo>
                  <a:cubicBezTo>
                    <a:pt x="160" y="83"/>
                    <a:pt x="159" y="83"/>
                    <a:pt x="158" y="82"/>
                  </a:cubicBezTo>
                  <a:cubicBezTo>
                    <a:pt x="153" y="82"/>
                    <a:pt x="150" y="84"/>
                    <a:pt x="149" y="89"/>
                  </a:cubicBezTo>
                  <a:cubicBezTo>
                    <a:pt x="149" y="94"/>
                    <a:pt x="151" y="98"/>
                    <a:pt x="153" y="102"/>
                  </a:cubicBezTo>
                  <a:cubicBezTo>
                    <a:pt x="154" y="104"/>
                    <a:pt x="155" y="105"/>
                    <a:pt x="156" y="107"/>
                  </a:cubicBezTo>
                  <a:cubicBezTo>
                    <a:pt x="157" y="108"/>
                    <a:pt x="157" y="109"/>
                    <a:pt x="156" y="109"/>
                  </a:cubicBezTo>
                  <a:cubicBezTo>
                    <a:pt x="156" y="110"/>
                    <a:pt x="155" y="110"/>
                    <a:pt x="154" y="110"/>
                  </a:cubicBezTo>
                  <a:cubicBezTo>
                    <a:pt x="153" y="110"/>
                    <a:pt x="151" y="109"/>
                    <a:pt x="150" y="109"/>
                  </a:cubicBezTo>
                  <a:cubicBezTo>
                    <a:pt x="145" y="107"/>
                    <a:pt x="140" y="109"/>
                    <a:pt x="138" y="114"/>
                  </a:cubicBezTo>
                  <a:cubicBezTo>
                    <a:pt x="137" y="116"/>
                    <a:pt x="137" y="119"/>
                    <a:pt x="137" y="121"/>
                  </a:cubicBezTo>
                  <a:close/>
                  <a:moveTo>
                    <a:pt x="82" y="155"/>
                  </a:moveTo>
                  <a:cubicBezTo>
                    <a:pt x="84" y="150"/>
                    <a:pt x="88" y="146"/>
                    <a:pt x="94" y="144"/>
                  </a:cubicBezTo>
                  <a:cubicBezTo>
                    <a:pt x="100" y="142"/>
                    <a:pt x="105" y="143"/>
                    <a:pt x="110" y="148"/>
                  </a:cubicBezTo>
                  <a:cubicBezTo>
                    <a:pt x="111" y="141"/>
                    <a:pt x="112" y="136"/>
                    <a:pt x="117" y="131"/>
                  </a:cubicBezTo>
                  <a:cubicBezTo>
                    <a:pt x="122" y="127"/>
                    <a:pt x="128" y="126"/>
                    <a:pt x="134" y="128"/>
                  </a:cubicBezTo>
                  <a:cubicBezTo>
                    <a:pt x="133" y="122"/>
                    <a:pt x="132" y="117"/>
                    <a:pt x="135" y="111"/>
                  </a:cubicBezTo>
                  <a:cubicBezTo>
                    <a:pt x="138" y="105"/>
                    <a:pt x="143" y="103"/>
                    <a:pt x="150" y="104"/>
                  </a:cubicBezTo>
                  <a:cubicBezTo>
                    <a:pt x="147" y="99"/>
                    <a:pt x="145" y="94"/>
                    <a:pt x="146" y="89"/>
                  </a:cubicBezTo>
                  <a:cubicBezTo>
                    <a:pt x="146" y="83"/>
                    <a:pt x="149" y="79"/>
                    <a:pt x="155" y="78"/>
                  </a:cubicBezTo>
                  <a:cubicBezTo>
                    <a:pt x="154" y="76"/>
                    <a:pt x="153" y="75"/>
                    <a:pt x="152" y="74"/>
                  </a:cubicBezTo>
                  <a:cubicBezTo>
                    <a:pt x="149" y="70"/>
                    <a:pt x="146" y="66"/>
                    <a:pt x="146" y="61"/>
                  </a:cubicBezTo>
                  <a:cubicBezTo>
                    <a:pt x="145" y="56"/>
                    <a:pt x="146" y="51"/>
                    <a:pt x="149" y="48"/>
                  </a:cubicBezTo>
                  <a:cubicBezTo>
                    <a:pt x="145" y="45"/>
                    <a:pt x="141" y="42"/>
                    <a:pt x="137" y="38"/>
                  </a:cubicBezTo>
                  <a:cubicBezTo>
                    <a:pt x="133" y="34"/>
                    <a:pt x="132" y="29"/>
                    <a:pt x="134" y="23"/>
                  </a:cubicBezTo>
                  <a:cubicBezTo>
                    <a:pt x="123" y="24"/>
                    <a:pt x="113" y="23"/>
                    <a:pt x="110" y="10"/>
                  </a:cubicBezTo>
                  <a:cubicBezTo>
                    <a:pt x="105" y="14"/>
                    <a:pt x="100" y="16"/>
                    <a:pt x="94" y="15"/>
                  </a:cubicBezTo>
                  <a:cubicBezTo>
                    <a:pt x="88" y="15"/>
                    <a:pt x="84" y="12"/>
                    <a:pt x="81" y="6"/>
                  </a:cubicBezTo>
                  <a:cubicBezTo>
                    <a:pt x="74" y="19"/>
                    <a:pt x="65" y="22"/>
                    <a:pt x="53" y="14"/>
                  </a:cubicBezTo>
                  <a:cubicBezTo>
                    <a:pt x="53" y="20"/>
                    <a:pt x="51" y="26"/>
                    <a:pt x="46" y="30"/>
                  </a:cubicBezTo>
                  <a:cubicBezTo>
                    <a:pt x="41" y="35"/>
                    <a:pt x="35" y="36"/>
                    <a:pt x="29" y="33"/>
                  </a:cubicBezTo>
                  <a:cubicBezTo>
                    <a:pt x="31" y="39"/>
                    <a:pt x="31" y="45"/>
                    <a:pt x="28" y="50"/>
                  </a:cubicBezTo>
                  <a:cubicBezTo>
                    <a:pt x="25" y="56"/>
                    <a:pt x="20" y="58"/>
                    <a:pt x="13" y="58"/>
                  </a:cubicBezTo>
                  <a:cubicBezTo>
                    <a:pt x="16" y="63"/>
                    <a:pt x="18" y="67"/>
                    <a:pt x="18" y="73"/>
                  </a:cubicBezTo>
                  <a:cubicBezTo>
                    <a:pt x="17" y="79"/>
                    <a:pt x="14" y="83"/>
                    <a:pt x="8" y="84"/>
                  </a:cubicBezTo>
                  <a:cubicBezTo>
                    <a:pt x="19" y="98"/>
                    <a:pt x="20" y="104"/>
                    <a:pt x="13" y="114"/>
                  </a:cubicBezTo>
                  <a:cubicBezTo>
                    <a:pt x="23" y="119"/>
                    <a:pt x="32" y="125"/>
                    <a:pt x="29" y="138"/>
                  </a:cubicBezTo>
                  <a:cubicBezTo>
                    <a:pt x="44" y="137"/>
                    <a:pt x="51" y="141"/>
                    <a:pt x="53" y="151"/>
                  </a:cubicBezTo>
                  <a:cubicBezTo>
                    <a:pt x="68" y="144"/>
                    <a:pt x="75" y="145"/>
                    <a:pt x="82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4357688" y="5900738"/>
              <a:ext cx="153987" cy="152400"/>
            </a:xfrm>
            <a:custGeom>
              <a:avLst/>
              <a:gdLst>
                <a:gd name="T0" fmla="*/ 23 w 41"/>
                <a:gd name="T1" fmla="*/ 40 h 40"/>
                <a:gd name="T2" fmla="*/ 2 w 41"/>
                <a:gd name="T3" fmla="*/ 24 h 40"/>
                <a:gd name="T4" fmla="*/ 13 w 41"/>
                <a:gd name="T5" fmla="*/ 2 h 40"/>
                <a:gd name="T6" fmla="*/ 21 w 41"/>
                <a:gd name="T7" fmla="*/ 6 h 40"/>
                <a:gd name="T8" fmla="*/ 35 w 41"/>
                <a:gd name="T9" fmla="*/ 20 h 40"/>
                <a:gd name="T10" fmla="*/ 39 w 41"/>
                <a:gd name="T11" fmla="*/ 28 h 40"/>
                <a:gd name="T12" fmla="*/ 23 w 41"/>
                <a:gd name="T13" fmla="*/ 40 h 40"/>
                <a:gd name="T14" fmla="*/ 23 w 41"/>
                <a:gd name="T15" fmla="*/ 36 h 40"/>
                <a:gd name="T16" fmla="*/ 35 w 41"/>
                <a:gd name="T17" fmla="*/ 28 h 40"/>
                <a:gd name="T18" fmla="*/ 33 w 41"/>
                <a:gd name="T19" fmla="*/ 23 h 40"/>
                <a:gd name="T20" fmla="*/ 18 w 41"/>
                <a:gd name="T21" fmla="*/ 8 h 40"/>
                <a:gd name="T22" fmla="*/ 14 w 41"/>
                <a:gd name="T23" fmla="*/ 6 h 40"/>
                <a:gd name="T24" fmla="*/ 6 w 41"/>
                <a:gd name="T25" fmla="*/ 23 h 40"/>
                <a:gd name="T26" fmla="*/ 23 w 41"/>
                <a:gd name="T2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0">
                  <a:moveTo>
                    <a:pt x="23" y="40"/>
                  </a:moveTo>
                  <a:cubicBezTo>
                    <a:pt x="12" y="39"/>
                    <a:pt x="4" y="33"/>
                    <a:pt x="2" y="24"/>
                  </a:cubicBezTo>
                  <a:cubicBezTo>
                    <a:pt x="0" y="15"/>
                    <a:pt x="5" y="6"/>
                    <a:pt x="13" y="2"/>
                  </a:cubicBezTo>
                  <a:cubicBezTo>
                    <a:pt x="17" y="0"/>
                    <a:pt x="20" y="2"/>
                    <a:pt x="21" y="6"/>
                  </a:cubicBezTo>
                  <a:cubicBezTo>
                    <a:pt x="23" y="14"/>
                    <a:pt x="27" y="18"/>
                    <a:pt x="35" y="20"/>
                  </a:cubicBezTo>
                  <a:cubicBezTo>
                    <a:pt x="39" y="21"/>
                    <a:pt x="41" y="24"/>
                    <a:pt x="39" y="28"/>
                  </a:cubicBezTo>
                  <a:cubicBezTo>
                    <a:pt x="35" y="36"/>
                    <a:pt x="29" y="39"/>
                    <a:pt x="23" y="40"/>
                  </a:cubicBezTo>
                  <a:close/>
                  <a:moveTo>
                    <a:pt x="23" y="36"/>
                  </a:moveTo>
                  <a:cubicBezTo>
                    <a:pt x="27" y="36"/>
                    <a:pt x="32" y="33"/>
                    <a:pt x="35" y="28"/>
                  </a:cubicBezTo>
                  <a:cubicBezTo>
                    <a:pt x="37" y="25"/>
                    <a:pt x="36" y="24"/>
                    <a:pt x="33" y="23"/>
                  </a:cubicBezTo>
                  <a:cubicBezTo>
                    <a:pt x="25" y="21"/>
                    <a:pt x="20" y="16"/>
                    <a:pt x="18" y="8"/>
                  </a:cubicBezTo>
                  <a:cubicBezTo>
                    <a:pt x="17" y="5"/>
                    <a:pt x="16" y="5"/>
                    <a:pt x="14" y="6"/>
                  </a:cubicBezTo>
                  <a:cubicBezTo>
                    <a:pt x="8" y="9"/>
                    <a:pt x="4" y="17"/>
                    <a:pt x="6" y="23"/>
                  </a:cubicBezTo>
                  <a:cubicBezTo>
                    <a:pt x="8" y="31"/>
                    <a:pt x="14" y="36"/>
                    <a:pt x="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5743575" y="5938838"/>
              <a:ext cx="74612" cy="76200"/>
            </a:xfrm>
            <a:custGeom>
              <a:avLst/>
              <a:gdLst>
                <a:gd name="T0" fmla="*/ 19 w 20"/>
                <a:gd name="T1" fmla="*/ 10 h 20"/>
                <a:gd name="T2" fmla="*/ 10 w 20"/>
                <a:gd name="T3" fmla="*/ 20 h 20"/>
                <a:gd name="T4" fmla="*/ 0 w 20"/>
                <a:gd name="T5" fmla="*/ 10 h 20"/>
                <a:gd name="T6" fmla="*/ 10 w 20"/>
                <a:gd name="T7" fmla="*/ 0 h 20"/>
                <a:gd name="T8" fmla="*/ 19 w 20"/>
                <a:gd name="T9" fmla="*/ 1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9" y="10"/>
                  </a:moveTo>
                  <a:cubicBezTo>
                    <a:pt x="20" y="15"/>
                    <a:pt x="15" y="20"/>
                    <a:pt x="10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19" y="4"/>
                    <a:pt x="19" y="1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6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5919788" y="6030913"/>
              <a:ext cx="76200" cy="73025"/>
            </a:xfrm>
            <a:custGeom>
              <a:avLst/>
              <a:gdLst>
                <a:gd name="T0" fmla="*/ 20 w 20"/>
                <a:gd name="T1" fmla="*/ 10 h 19"/>
                <a:gd name="T2" fmla="*/ 10 w 20"/>
                <a:gd name="T3" fmla="*/ 19 h 19"/>
                <a:gd name="T4" fmla="*/ 1 w 20"/>
                <a:gd name="T5" fmla="*/ 10 h 19"/>
                <a:gd name="T6" fmla="*/ 10 w 20"/>
                <a:gd name="T7" fmla="*/ 0 h 19"/>
                <a:gd name="T8" fmla="*/ 20 w 20"/>
                <a:gd name="T9" fmla="*/ 10 h 19"/>
                <a:gd name="T10" fmla="*/ 16 w 20"/>
                <a:gd name="T11" fmla="*/ 10 h 19"/>
                <a:gd name="T12" fmla="*/ 10 w 20"/>
                <a:gd name="T13" fmla="*/ 4 h 19"/>
                <a:gd name="T14" fmla="*/ 4 w 20"/>
                <a:gd name="T15" fmla="*/ 9 h 19"/>
                <a:gd name="T16" fmla="*/ 10 w 20"/>
                <a:gd name="T17" fmla="*/ 16 h 19"/>
                <a:gd name="T18" fmla="*/ 16 w 20"/>
                <a:gd name="T1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20" y="10"/>
                  </a:moveTo>
                  <a:cubicBezTo>
                    <a:pt x="20" y="15"/>
                    <a:pt x="16" y="19"/>
                    <a:pt x="10" y="19"/>
                  </a:cubicBezTo>
                  <a:cubicBezTo>
                    <a:pt x="5" y="19"/>
                    <a:pt x="1" y="15"/>
                    <a:pt x="1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  <a:moveTo>
                    <a:pt x="16" y="10"/>
                  </a:moveTo>
                  <a:cubicBezTo>
                    <a:pt x="16" y="6"/>
                    <a:pt x="14" y="4"/>
                    <a:pt x="10" y="4"/>
                  </a:cubicBezTo>
                  <a:cubicBezTo>
                    <a:pt x="7" y="4"/>
                    <a:pt x="4" y="6"/>
                    <a:pt x="4" y="9"/>
                  </a:cubicBezTo>
                  <a:cubicBezTo>
                    <a:pt x="4" y="13"/>
                    <a:pt x="7" y="15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5834063" y="5816600"/>
              <a:ext cx="71437" cy="76200"/>
            </a:xfrm>
            <a:custGeom>
              <a:avLst/>
              <a:gdLst>
                <a:gd name="T0" fmla="*/ 9 w 19"/>
                <a:gd name="T1" fmla="*/ 20 h 20"/>
                <a:gd name="T2" fmla="*/ 0 w 19"/>
                <a:gd name="T3" fmla="*/ 10 h 20"/>
                <a:gd name="T4" fmla="*/ 10 w 19"/>
                <a:gd name="T5" fmla="*/ 0 h 20"/>
                <a:gd name="T6" fmla="*/ 19 w 19"/>
                <a:gd name="T7" fmla="*/ 10 h 20"/>
                <a:gd name="T8" fmla="*/ 9 w 19"/>
                <a:gd name="T9" fmla="*/ 20 h 20"/>
                <a:gd name="T10" fmla="*/ 16 w 19"/>
                <a:gd name="T11" fmla="*/ 10 h 20"/>
                <a:gd name="T12" fmla="*/ 10 w 19"/>
                <a:gd name="T13" fmla="*/ 4 h 20"/>
                <a:gd name="T14" fmla="*/ 3 w 19"/>
                <a:gd name="T15" fmla="*/ 10 h 20"/>
                <a:gd name="T16" fmla="*/ 9 w 19"/>
                <a:gd name="T17" fmla="*/ 16 h 20"/>
                <a:gd name="T18" fmla="*/ 16 w 19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9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6"/>
                    <a:pt x="15" y="20"/>
                    <a:pt x="9" y="20"/>
                  </a:cubicBezTo>
                  <a:close/>
                  <a:moveTo>
                    <a:pt x="16" y="10"/>
                  </a:moveTo>
                  <a:cubicBezTo>
                    <a:pt x="16" y="7"/>
                    <a:pt x="13" y="4"/>
                    <a:pt x="10" y="4"/>
                  </a:cubicBezTo>
                  <a:cubicBezTo>
                    <a:pt x="6" y="4"/>
                    <a:pt x="3" y="7"/>
                    <a:pt x="3" y="10"/>
                  </a:cubicBezTo>
                  <a:cubicBezTo>
                    <a:pt x="3" y="13"/>
                    <a:pt x="6" y="16"/>
                    <a:pt x="9" y="16"/>
                  </a:cubicBezTo>
                  <a:cubicBezTo>
                    <a:pt x="13" y="16"/>
                    <a:pt x="15" y="14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5773738" y="5969000"/>
              <a:ext cx="74612" cy="76200"/>
            </a:xfrm>
            <a:custGeom>
              <a:avLst/>
              <a:gdLst>
                <a:gd name="T0" fmla="*/ 2 w 20"/>
                <a:gd name="T1" fmla="*/ 20 h 20"/>
                <a:gd name="T2" fmla="*/ 0 w 20"/>
                <a:gd name="T3" fmla="*/ 18 h 20"/>
                <a:gd name="T4" fmla="*/ 3 w 20"/>
                <a:gd name="T5" fmla="*/ 16 h 20"/>
                <a:gd name="T6" fmla="*/ 16 w 20"/>
                <a:gd name="T7" fmla="*/ 3 h 20"/>
                <a:gd name="T8" fmla="*/ 18 w 20"/>
                <a:gd name="T9" fmla="*/ 0 h 20"/>
                <a:gd name="T10" fmla="*/ 19 w 20"/>
                <a:gd name="T11" fmla="*/ 3 h 20"/>
                <a:gd name="T12" fmla="*/ 2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cubicBezTo>
                    <a:pt x="2" y="19"/>
                    <a:pt x="1" y="19"/>
                    <a:pt x="0" y="18"/>
                  </a:cubicBezTo>
                  <a:cubicBezTo>
                    <a:pt x="1" y="17"/>
                    <a:pt x="2" y="16"/>
                    <a:pt x="3" y="16"/>
                  </a:cubicBezTo>
                  <a:cubicBezTo>
                    <a:pt x="10" y="15"/>
                    <a:pt x="15" y="10"/>
                    <a:pt x="16" y="3"/>
                  </a:cubicBezTo>
                  <a:cubicBezTo>
                    <a:pt x="16" y="2"/>
                    <a:pt x="17" y="1"/>
                    <a:pt x="18" y="0"/>
                  </a:cubicBezTo>
                  <a:cubicBezTo>
                    <a:pt x="18" y="1"/>
                    <a:pt x="19" y="2"/>
                    <a:pt x="19" y="3"/>
                  </a:cubicBezTo>
                  <a:cubicBezTo>
                    <a:pt x="20" y="11"/>
                    <a:pt x="12" y="19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5894388" y="6000750"/>
              <a:ext cx="71437" cy="71438"/>
            </a:xfrm>
            <a:custGeom>
              <a:avLst/>
              <a:gdLst>
                <a:gd name="T0" fmla="*/ 17 w 19"/>
                <a:gd name="T1" fmla="*/ 0 h 19"/>
                <a:gd name="T2" fmla="*/ 19 w 19"/>
                <a:gd name="T3" fmla="*/ 1 h 19"/>
                <a:gd name="T4" fmla="*/ 17 w 19"/>
                <a:gd name="T5" fmla="*/ 4 h 19"/>
                <a:gd name="T6" fmla="*/ 3 w 19"/>
                <a:gd name="T7" fmla="*/ 17 h 19"/>
                <a:gd name="T8" fmla="*/ 1 w 19"/>
                <a:gd name="T9" fmla="*/ 19 h 19"/>
                <a:gd name="T10" fmla="*/ 0 w 19"/>
                <a:gd name="T11" fmla="*/ 16 h 19"/>
                <a:gd name="T12" fmla="*/ 17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7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8" y="2"/>
                    <a:pt x="18" y="3"/>
                    <a:pt x="17" y="4"/>
                  </a:cubicBezTo>
                  <a:cubicBezTo>
                    <a:pt x="9" y="5"/>
                    <a:pt x="5" y="9"/>
                    <a:pt x="3" y="17"/>
                  </a:cubicBezTo>
                  <a:cubicBezTo>
                    <a:pt x="3" y="18"/>
                    <a:pt x="2" y="19"/>
                    <a:pt x="1" y="19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5818188" y="5884863"/>
              <a:ext cx="98425" cy="38100"/>
            </a:xfrm>
            <a:custGeom>
              <a:avLst/>
              <a:gdLst>
                <a:gd name="T0" fmla="*/ 14 w 26"/>
                <a:gd name="T1" fmla="*/ 10 h 10"/>
                <a:gd name="T2" fmla="*/ 2 w 26"/>
                <a:gd name="T3" fmla="*/ 5 h 10"/>
                <a:gd name="T4" fmla="*/ 1 w 26"/>
                <a:gd name="T5" fmla="*/ 2 h 10"/>
                <a:gd name="T6" fmla="*/ 4 w 26"/>
                <a:gd name="T7" fmla="*/ 2 h 10"/>
                <a:gd name="T8" fmla="*/ 22 w 26"/>
                <a:gd name="T9" fmla="*/ 3 h 10"/>
                <a:gd name="T10" fmla="*/ 26 w 26"/>
                <a:gd name="T11" fmla="*/ 2 h 10"/>
                <a:gd name="T12" fmla="*/ 25 w 26"/>
                <a:gd name="T13" fmla="*/ 6 h 10"/>
                <a:gd name="T14" fmla="*/ 14 w 26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">
                  <a:moveTo>
                    <a:pt x="14" y="10"/>
                  </a:moveTo>
                  <a:cubicBezTo>
                    <a:pt x="9" y="10"/>
                    <a:pt x="5" y="8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0" y="7"/>
                    <a:pt x="16" y="7"/>
                    <a:pt x="22" y="3"/>
                  </a:cubicBezTo>
                  <a:cubicBezTo>
                    <a:pt x="23" y="2"/>
                    <a:pt x="25" y="2"/>
                    <a:pt x="26" y="2"/>
                  </a:cubicBezTo>
                  <a:cubicBezTo>
                    <a:pt x="26" y="3"/>
                    <a:pt x="26" y="5"/>
                    <a:pt x="25" y="6"/>
                  </a:cubicBezTo>
                  <a:cubicBezTo>
                    <a:pt x="22" y="9"/>
                    <a:pt x="18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4964113" y="5773738"/>
              <a:ext cx="406400" cy="401638"/>
            </a:xfrm>
            <a:custGeom>
              <a:avLst/>
              <a:gdLst>
                <a:gd name="T0" fmla="*/ 81 w 108"/>
                <a:gd name="T1" fmla="*/ 12 h 105"/>
                <a:gd name="T2" fmla="*/ 90 w 108"/>
                <a:gd name="T3" fmla="*/ 20 h 105"/>
                <a:gd name="T4" fmla="*/ 76 w 108"/>
                <a:gd name="T5" fmla="*/ 94 h 105"/>
                <a:gd name="T6" fmla="*/ 32 w 108"/>
                <a:gd name="T7" fmla="*/ 100 h 105"/>
                <a:gd name="T8" fmla="*/ 2 w 108"/>
                <a:gd name="T9" fmla="*/ 59 h 105"/>
                <a:gd name="T10" fmla="*/ 26 w 108"/>
                <a:gd name="T11" fmla="*/ 12 h 105"/>
                <a:gd name="T12" fmla="*/ 77 w 108"/>
                <a:gd name="T13" fmla="*/ 9 h 105"/>
                <a:gd name="T14" fmla="*/ 81 w 108"/>
                <a:gd name="T15" fmla="*/ 11 h 105"/>
                <a:gd name="T16" fmla="*/ 81 w 108"/>
                <a:gd name="T17" fmla="*/ 16 h 105"/>
                <a:gd name="T18" fmla="*/ 75 w 108"/>
                <a:gd name="T19" fmla="*/ 12 h 105"/>
                <a:gd name="T20" fmla="*/ 27 w 108"/>
                <a:gd name="T21" fmla="*/ 16 h 105"/>
                <a:gd name="T22" fmla="*/ 6 w 108"/>
                <a:gd name="T23" fmla="*/ 60 h 105"/>
                <a:gd name="T24" fmla="*/ 38 w 108"/>
                <a:gd name="T25" fmla="*/ 97 h 105"/>
                <a:gd name="T26" fmla="*/ 80 w 108"/>
                <a:gd name="T27" fmla="*/ 86 h 105"/>
                <a:gd name="T28" fmla="*/ 97 w 108"/>
                <a:gd name="T29" fmla="*/ 48 h 105"/>
                <a:gd name="T30" fmla="*/ 85 w 108"/>
                <a:gd name="T31" fmla="*/ 19 h 105"/>
                <a:gd name="T32" fmla="*/ 85 w 108"/>
                <a:gd name="T33" fmla="*/ 17 h 105"/>
                <a:gd name="T34" fmla="*/ 81 w 108"/>
                <a:gd name="T35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5">
                  <a:moveTo>
                    <a:pt x="81" y="12"/>
                  </a:moveTo>
                  <a:cubicBezTo>
                    <a:pt x="84" y="14"/>
                    <a:pt x="88" y="17"/>
                    <a:pt x="90" y="20"/>
                  </a:cubicBezTo>
                  <a:cubicBezTo>
                    <a:pt x="108" y="44"/>
                    <a:pt x="103" y="76"/>
                    <a:pt x="76" y="94"/>
                  </a:cubicBezTo>
                  <a:cubicBezTo>
                    <a:pt x="62" y="103"/>
                    <a:pt x="48" y="105"/>
                    <a:pt x="32" y="100"/>
                  </a:cubicBezTo>
                  <a:cubicBezTo>
                    <a:pt x="13" y="93"/>
                    <a:pt x="4" y="78"/>
                    <a:pt x="2" y="59"/>
                  </a:cubicBezTo>
                  <a:cubicBezTo>
                    <a:pt x="0" y="38"/>
                    <a:pt x="10" y="23"/>
                    <a:pt x="26" y="12"/>
                  </a:cubicBezTo>
                  <a:cubicBezTo>
                    <a:pt x="42" y="1"/>
                    <a:pt x="59" y="0"/>
                    <a:pt x="77" y="9"/>
                  </a:cubicBezTo>
                  <a:cubicBezTo>
                    <a:pt x="78" y="9"/>
                    <a:pt x="79" y="10"/>
                    <a:pt x="81" y="11"/>
                  </a:cubicBezTo>
                  <a:cubicBezTo>
                    <a:pt x="81" y="13"/>
                    <a:pt x="81" y="14"/>
                    <a:pt x="81" y="16"/>
                  </a:cubicBezTo>
                  <a:cubicBezTo>
                    <a:pt x="79" y="14"/>
                    <a:pt x="77" y="13"/>
                    <a:pt x="75" y="12"/>
                  </a:cubicBezTo>
                  <a:cubicBezTo>
                    <a:pt x="58" y="4"/>
                    <a:pt x="42" y="5"/>
                    <a:pt x="27" y="16"/>
                  </a:cubicBezTo>
                  <a:cubicBezTo>
                    <a:pt x="13" y="26"/>
                    <a:pt x="4" y="41"/>
                    <a:pt x="6" y="60"/>
                  </a:cubicBezTo>
                  <a:cubicBezTo>
                    <a:pt x="8" y="79"/>
                    <a:pt x="20" y="93"/>
                    <a:pt x="38" y="97"/>
                  </a:cubicBezTo>
                  <a:cubicBezTo>
                    <a:pt x="54" y="101"/>
                    <a:pt x="68" y="97"/>
                    <a:pt x="80" y="86"/>
                  </a:cubicBezTo>
                  <a:cubicBezTo>
                    <a:pt x="91" y="76"/>
                    <a:pt x="98" y="64"/>
                    <a:pt x="97" y="48"/>
                  </a:cubicBezTo>
                  <a:cubicBezTo>
                    <a:pt x="96" y="37"/>
                    <a:pt x="92" y="27"/>
                    <a:pt x="85" y="19"/>
                  </a:cubicBezTo>
                  <a:cubicBezTo>
                    <a:pt x="86" y="18"/>
                    <a:pt x="86" y="18"/>
                    <a:pt x="85" y="17"/>
                  </a:cubicBezTo>
                  <a:cubicBezTo>
                    <a:pt x="84" y="15"/>
                    <a:pt x="83" y="13"/>
                    <a:pt x="8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17"/>
            <p:cNvSpPr>
              <a:spLocks noEditPoints="1"/>
            </p:cNvSpPr>
            <p:nvPr/>
          </p:nvSpPr>
          <p:spPr bwMode="auto">
            <a:xfrm>
              <a:off x="5060950" y="5969000"/>
              <a:ext cx="131762" cy="138113"/>
            </a:xfrm>
            <a:custGeom>
              <a:avLst/>
              <a:gdLst>
                <a:gd name="T0" fmla="*/ 17 w 35"/>
                <a:gd name="T1" fmla="*/ 35 h 36"/>
                <a:gd name="T2" fmla="*/ 0 w 35"/>
                <a:gd name="T3" fmla="*/ 18 h 36"/>
                <a:gd name="T4" fmla="*/ 18 w 35"/>
                <a:gd name="T5" fmla="*/ 0 h 36"/>
                <a:gd name="T6" fmla="*/ 35 w 35"/>
                <a:gd name="T7" fmla="*/ 18 h 36"/>
                <a:gd name="T8" fmla="*/ 17 w 35"/>
                <a:gd name="T9" fmla="*/ 35 h 36"/>
                <a:gd name="T10" fmla="*/ 17 w 35"/>
                <a:gd name="T11" fmla="*/ 31 h 36"/>
                <a:gd name="T12" fmla="*/ 32 w 35"/>
                <a:gd name="T13" fmla="*/ 18 h 36"/>
                <a:gd name="T14" fmla="*/ 18 w 35"/>
                <a:gd name="T15" fmla="*/ 4 h 36"/>
                <a:gd name="T16" fmla="*/ 4 w 35"/>
                <a:gd name="T17" fmla="*/ 18 h 36"/>
                <a:gd name="T18" fmla="*/ 17 w 35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17" y="35"/>
                  </a:move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28"/>
                    <a:pt x="27" y="36"/>
                    <a:pt x="17" y="35"/>
                  </a:cubicBezTo>
                  <a:close/>
                  <a:moveTo>
                    <a:pt x="17" y="31"/>
                  </a:moveTo>
                  <a:cubicBezTo>
                    <a:pt x="25" y="32"/>
                    <a:pt x="32" y="25"/>
                    <a:pt x="32" y="18"/>
                  </a:cubicBezTo>
                  <a:cubicBezTo>
                    <a:pt x="31" y="10"/>
                    <a:pt x="25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auto">
            <a:xfrm>
              <a:off x="5091113" y="5846763"/>
              <a:ext cx="106362" cy="107950"/>
            </a:xfrm>
            <a:custGeom>
              <a:avLst/>
              <a:gdLst>
                <a:gd name="T0" fmla="*/ 13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7 w 28"/>
                <a:gd name="T7" fmla="*/ 14 h 28"/>
                <a:gd name="T8" fmla="*/ 13 w 28"/>
                <a:gd name="T9" fmla="*/ 28 h 28"/>
                <a:gd name="T10" fmla="*/ 13 w 28"/>
                <a:gd name="T11" fmla="*/ 24 h 28"/>
                <a:gd name="T12" fmla="*/ 23 w 28"/>
                <a:gd name="T13" fmla="*/ 14 h 28"/>
                <a:gd name="T14" fmla="*/ 14 w 28"/>
                <a:gd name="T15" fmla="*/ 4 h 28"/>
                <a:gd name="T16" fmla="*/ 4 w 28"/>
                <a:gd name="T17" fmla="*/ 14 h 28"/>
                <a:gd name="T18" fmla="*/ 13 w 28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3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8" y="21"/>
                    <a:pt x="21" y="28"/>
                    <a:pt x="13" y="28"/>
                  </a:cubicBezTo>
                  <a:close/>
                  <a:moveTo>
                    <a:pt x="13" y="24"/>
                  </a:moveTo>
                  <a:cubicBezTo>
                    <a:pt x="19" y="24"/>
                    <a:pt x="23" y="19"/>
                    <a:pt x="23" y="14"/>
                  </a:cubicBezTo>
                  <a:cubicBezTo>
                    <a:pt x="24" y="9"/>
                    <a:pt x="19" y="4"/>
                    <a:pt x="14" y="4"/>
                  </a:cubicBezTo>
                  <a:cubicBezTo>
                    <a:pt x="8" y="4"/>
                    <a:pt x="4" y="8"/>
                    <a:pt x="4" y="14"/>
                  </a:cubicBezTo>
                  <a:cubicBezTo>
                    <a:pt x="4" y="19"/>
                    <a:pt x="8" y="24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19"/>
            <p:cNvSpPr>
              <a:spLocks noEditPoints="1"/>
            </p:cNvSpPr>
            <p:nvPr/>
          </p:nvSpPr>
          <p:spPr bwMode="auto">
            <a:xfrm>
              <a:off x="5208588" y="5908675"/>
              <a:ext cx="74612" cy="76200"/>
            </a:xfrm>
            <a:custGeom>
              <a:avLst/>
              <a:gdLst>
                <a:gd name="T0" fmla="*/ 0 w 20"/>
                <a:gd name="T1" fmla="*/ 9 h 20"/>
                <a:gd name="T2" fmla="*/ 10 w 20"/>
                <a:gd name="T3" fmla="*/ 0 h 20"/>
                <a:gd name="T4" fmla="*/ 20 w 20"/>
                <a:gd name="T5" fmla="*/ 10 h 20"/>
                <a:gd name="T6" fmla="*/ 10 w 20"/>
                <a:gd name="T7" fmla="*/ 20 h 20"/>
                <a:gd name="T8" fmla="*/ 0 w 20"/>
                <a:gd name="T9" fmla="*/ 9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0" y="9"/>
                  </a:moveTo>
                  <a:cubicBezTo>
                    <a:pt x="1" y="4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ubicBezTo>
                    <a:pt x="4" y="20"/>
                    <a:pt x="0" y="15"/>
                    <a:pt x="0" y="9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40" name="TextBox 5">
            <a:extLst>
              <a:ext uri="{FF2B5EF4-FFF2-40B4-BE49-F238E27FC236}">
                <a16:creationId xmlns:a16="http://schemas.microsoft.com/office/drawing/2014/main" id="{593862E6-857E-4613-823E-661C284DB28A}"/>
              </a:ext>
            </a:extLst>
          </p:cNvPr>
          <p:cNvSpPr txBox="1"/>
          <p:nvPr/>
        </p:nvSpPr>
        <p:spPr>
          <a:xfrm>
            <a:off x="586993" y="1185175"/>
            <a:ext cx="4032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400" dirty="0">
              <a:cs typeface="B Nazanin" panose="00000400000000000000" pitchFamily="2" charset="-78"/>
            </a:endParaRP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FBD7C868-9D9F-4AC5-A1CB-9334FA99F4AF}"/>
              </a:ext>
            </a:extLst>
          </p:cNvPr>
          <p:cNvSpPr txBox="1"/>
          <p:nvPr/>
        </p:nvSpPr>
        <p:spPr>
          <a:xfrm>
            <a:off x="586993" y="2994465"/>
            <a:ext cx="4032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400" dirty="0">
              <a:cs typeface="B Nazanin" panose="00000400000000000000" pitchFamily="2" charset="-78"/>
            </a:endParaRPr>
          </a:p>
        </p:txBody>
      </p:sp>
      <p:sp>
        <p:nvSpPr>
          <p:cNvPr id="3" name="Rombo 2">
            <a:extLst>
              <a:ext uri="{FF2B5EF4-FFF2-40B4-BE49-F238E27FC236}">
                <a16:creationId xmlns:a16="http://schemas.microsoft.com/office/drawing/2014/main" id="{EB92FE7E-BE15-48AB-9862-196240A13A23}"/>
              </a:ext>
            </a:extLst>
          </p:cNvPr>
          <p:cNvSpPr/>
          <p:nvPr/>
        </p:nvSpPr>
        <p:spPr>
          <a:xfrm>
            <a:off x="5083761" y="872823"/>
            <a:ext cx="3785936" cy="3785936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027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2823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65681" y="396628"/>
            <a:ext cx="2653789" cy="45236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58341" y="1250405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48341" y="2454781"/>
            <a:ext cx="900000" cy="90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38341" y="3479157"/>
            <a:ext cx="720000" cy="72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828341" y="4323534"/>
            <a:ext cx="540000" cy="54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نمودار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6459" y="2486373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rtl="1"/>
            <a:r>
              <a:rPr lang="en-US" altLang="ko-KR" sz="2000" b="1">
                <a:solidFill>
                  <a:schemeClr val="bg1"/>
                </a:solidFill>
                <a:cs typeface="B Nazanin" panose="00000400000000000000" pitchFamily="2" charset="-78"/>
              </a:rPr>
              <a:t>35%</a:t>
            </a:r>
            <a:endParaRPr lang="ko-KR" altLang="en-US" sz="20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4388" y="3420749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rtl="1"/>
            <a:r>
              <a:rPr lang="en-US" altLang="ko-KR" sz="2000" b="1">
                <a:solidFill>
                  <a:schemeClr val="bg1"/>
                </a:solidFill>
                <a:cs typeface="B Nazanin" panose="00000400000000000000" pitchFamily="2" charset="-78"/>
              </a:rPr>
              <a:t>20%</a:t>
            </a:r>
            <a:endParaRPr lang="ko-KR" altLang="en-US" sz="20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9912" y="4175126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rtl="1"/>
            <a:r>
              <a:rPr lang="en-US" altLang="ko-KR" sz="2000" b="1">
                <a:solidFill>
                  <a:schemeClr val="bg1"/>
                </a:solidFill>
                <a:cs typeface="B Nazanin" panose="00000400000000000000" pitchFamily="2" charset="-78"/>
              </a:rPr>
              <a:t>15%</a:t>
            </a:r>
            <a:endParaRPr lang="ko-KR" altLang="en-US" sz="20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9451" y="1371997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rtl="1"/>
            <a:r>
              <a:rPr lang="en-US" altLang="ko-KR" sz="2000" b="1">
                <a:solidFill>
                  <a:schemeClr val="bg1"/>
                </a:solidFill>
                <a:cs typeface="B Nazanin" panose="00000400000000000000" pitchFamily="2" charset="-78"/>
              </a:rPr>
              <a:t>30%</a:t>
            </a:r>
            <a:endParaRPr lang="ko-KR" altLang="en-US" sz="20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35895" y="1790405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35895" y="2904781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635895" y="3851448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35895" y="4619624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81975" y="1153128"/>
            <a:ext cx="3096344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آسان برای تغییر رنگ، عکس و متن.</a:t>
            </a:r>
          </a:p>
          <a:p>
            <a:pPr algn="r" rtl="1">
              <a:lnSpc>
                <a:spcPct val="150000"/>
              </a:lnSpc>
            </a:pPr>
            <a:endParaRPr lang="fa-IR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آسان برای تغییر رنگ، عکس و متن. ارائه پاورپوینت مدرنی را دریافت کنید که به زیبایی طراحی شده است. آسان برای تغییر رنگ، عکس و متن. . من امیدوارم و معتقدم که این الگو زمان، پول و اعتبار شما را جلب کند. . آسان برای تغییر رنگ، عکس و متن. 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56605" y="683343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9314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E85344B-7B95-494F-9B29-C6764AF7DE56}"/>
              </a:ext>
            </a:extLst>
          </p:cNvPr>
          <p:cNvSpPr/>
          <p:nvPr/>
        </p:nvSpPr>
        <p:spPr>
          <a:xfrm>
            <a:off x="560968" y="569084"/>
            <a:ext cx="7920880" cy="4392488"/>
          </a:xfrm>
          <a:prstGeom prst="rect">
            <a:avLst/>
          </a:prstGeom>
          <a:noFill/>
          <a:ln>
            <a:solidFill>
              <a:srgbClr val="027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" name="Rombo 2">
            <a:extLst>
              <a:ext uri="{FF2B5EF4-FFF2-40B4-BE49-F238E27FC236}">
                <a16:creationId xmlns:a16="http://schemas.microsoft.com/office/drawing/2014/main" id="{B4A659BD-0289-475E-8413-9E66C32C4499}"/>
              </a:ext>
            </a:extLst>
          </p:cNvPr>
          <p:cNvSpPr/>
          <p:nvPr/>
        </p:nvSpPr>
        <p:spPr>
          <a:xfrm>
            <a:off x="2711404" y="1196364"/>
            <a:ext cx="3679642" cy="367964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solidFill>
            <a:srgbClr val="90C683"/>
          </a:solidFill>
        </p:spPr>
        <p:txBody>
          <a:bodyPr>
            <a:noAutofit/>
          </a:bodyPr>
          <a:lstStyle/>
          <a:p>
            <a:r>
              <a:rPr lang="fa-IR" altLang="ko-KR" sz="4800" b="1" dirty="0">
                <a:cs typeface="B Nazanin" panose="00000400000000000000" pitchFamily="2" charset="-78"/>
              </a:rPr>
              <a:t>سبک اینفوگرافیک</a:t>
            </a:r>
            <a:endParaRPr lang="ko-KR" altLang="en-US" sz="4800" b="1" dirty="0">
              <a:cs typeface="B Nazanin" panose="00000400000000000000" pitchFamily="2" charset="-78"/>
            </a:endParaRPr>
          </a:p>
        </p:txBody>
      </p:sp>
      <p:sp>
        <p:nvSpPr>
          <p:cNvPr id="32" name="Donut 31"/>
          <p:cNvSpPr/>
          <p:nvPr/>
        </p:nvSpPr>
        <p:spPr>
          <a:xfrm>
            <a:off x="2905183" y="1419622"/>
            <a:ext cx="3312368" cy="3312368"/>
          </a:xfrm>
          <a:prstGeom prst="donut">
            <a:avLst>
              <a:gd name="adj" fmla="val 2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84068" y="1446533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706312" y="2678802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184068" y="3911072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185660" y="1446533"/>
            <a:ext cx="792088" cy="792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587580" y="2678802"/>
            <a:ext cx="792088" cy="792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85660" y="3911072"/>
            <a:ext cx="792088" cy="792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664715" y="2626829"/>
            <a:ext cx="1863011" cy="896034"/>
            <a:chOff x="3017859" y="4310610"/>
            <a:chExt cx="1870812" cy="896034"/>
          </a:xfrm>
        </p:grpSpPr>
        <p:sp>
          <p:nvSpPr>
            <p:cNvPr id="46" name="TextBox 45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18258" y="1394560"/>
            <a:ext cx="1863011" cy="896034"/>
            <a:chOff x="3017859" y="4310610"/>
            <a:chExt cx="1870812" cy="896034"/>
          </a:xfrm>
        </p:grpSpPr>
        <p:sp>
          <p:nvSpPr>
            <p:cNvPr id="49" name="TextBox 48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02356" y="3919576"/>
            <a:ext cx="1863011" cy="896034"/>
            <a:chOff x="3017859" y="4310610"/>
            <a:chExt cx="1870812" cy="896034"/>
          </a:xfrm>
        </p:grpSpPr>
        <p:sp>
          <p:nvSpPr>
            <p:cNvPr id="52" name="TextBox 51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62049" y="2627433"/>
            <a:ext cx="1721719" cy="1080700"/>
            <a:chOff x="3017859" y="4310610"/>
            <a:chExt cx="1870812" cy="1080700"/>
          </a:xfrm>
        </p:grpSpPr>
        <p:sp>
          <p:nvSpPr>
            <p:cNvPr id="55" name="TextBox 54"/>
            <p:cNvSpPr txBox="1"/>
            <p:nvPr/>
          </p:nvSpPr>
          <p:spPr>
            <a:xfrm>
              <a:off x="3021855" y="4560313"/>
              <a:ext cx="1866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348200" y="1395164"/>
            <a:ext cx="1721719" cy="1080700"/>
            <a:chOff x="3017859" y="4310610"/>
            <a:chExt cx="1870812" cy="1080700"/>
          </a:xfrm>
        </p:grpSpPr>
        <p:sp>
          <p:nvSpPr>
            <p:cNvPr id="58" name="TextBox 57"/>
            <p:cNvSpPr txBox="1"/>
            <p:nvPr/>
          </p:nvSpPr>
          <p:spPr>
            <a:xfrm>
              <a:off x="3021855" y="4560313"/>
              <a:ext cx="1866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332298" y="3920180"/>
            <a:ext cx="1721719" cy="1080700"/>
            <a:chOff x="3017859" y="4310610"/>
            <a:chExt cx="1870812" cy="1080700"/>
          </a:xfrm>
        </p:grpSpPr>
        <p:sp>
          <p:nvSpPr>
            <p:cNvPr id="61" name="TextBox 60"/>
            <p:cNvSpPr txBox="1"/>
            <p:nvPr/>
          </p:nvSpPr>
          <p:spPr>
            <a:xfrm>
              <a:off x="3021855" y="4560313"/>
              <a:ext cx="1866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3358710" y="1569619"/>
            <a:ext cx="63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PE" sz="2800">
                <a:solidFill>
                  <a:srgbClr val="90C683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5407526" y="1567261"/>
            <a:ext cx="63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PE" sz="2800">
                <a:solidFill>
                  <a:srgbClr val="90C683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2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5898831" y="2836114"/>
            <a:ext cx="63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PE" sz="2800">
                <a:solidFill>
                  <a:srgbClr val="90C683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3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5382090" y="4060215"/>
            <a:ext cx="63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PE" sz="2800">
                <a:solidFill>
                  <a:srgbClr val="90C683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4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3353957" y="4044194"/>
            <a:ext cx="63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PE" sz="2800">
                <a:solidFill>
                  <a:srgbClr val="90C683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5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2758698" y="2822626"/>
            <a:ext cx="63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PE" sz="2800">
                <a:solidFill>
                  <a:srgbClr val="90C683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6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0C161EE-9FA4-4F0F-8FA5-767980563403}"/>
              </a:ext>
            </a:extLst>
          </p:cNvPr>
          <p:cNvGrpSpPr/>
          <p:nvPr/>
        </p:nvGrpSpPr>
        <p:grpSpPr>
          <a:xfrm>
            <a:off x="3738563" y="2289176"/>
            <a:ext cx="1722438" cy="1712913"/>
            <a:chOff x="3738563" y="2289176"/>
            <a:chExt cx="1722438" cy="171291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D640950-D490-49FA-A0BC-E4BE667AD9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8563" y="2289176"/>
              <a:ext cx="1722438" cy="1712913"/>
            </a:xfrm>
            <a:custGeom>
              <a:avLst/>
              <a:gdLst>
                <a:gd name="T0" fmla="*/ 4 w 163"/>
                <a:gd name="T1" fmla="*/ 98 h 162"/>
                <a:gd name="T2" fmla="*/ 16 w 163"/>
                <a:gd name="T3" fmla="*/ 103 h 162"/>
                <a:gd name="T4" fmla="*/ 9 w 163"/>
                <a:gd name="T5" fmla="*/ 79 h 162"/>
                <a:gd name="T6" fmla="*/ 20 w 163"/>
                <a:gd name="T7" fmla="*/ 87 h 162"/>
                <a:gd name="T8" fmla="*/ 18 w 163"/>
                <a:gd name="T9" fmla="*/ 59 h 162"/>
                <a:gd name="T10" fmla="*/ 34 w 163"/>
                <a:gd name="T11" fmla="*/ 62 h 162"/>
                <a:gd name="T12" fmla="*/ 30 w 163"/>
                <a:gd name="T13" fmla="*/ 44 h 162"/>
                <a:gd name="T14" fmla="*/ 38 w 163"/>
                <a:gd name="T15" fmla="*/ 57 h 162"/>
                <a:gd name="T16" fmla="*/ 43 w 163"/>
                <a:gd name="T17" fmla="*/ 31 h 162"/>
                <a:gd name="T18" fmla="*/ 57 w 163"/>
                <a:gd name="T19" fmla="*/ 39 h 162"/>
                <a:gd name="T20" fmla="*/ 58 w 163"/>
                <a:gd name="T21" fmla="*/ 20 h 162"/>
                <a:gd name="T22" fmla="*/ 70 w 163"/>
                <a:gd name="T23" fmla="*/ 30 h 162"/>
                <a:gd name="T24" fmla="*/ 74 w 163"/>
                <a:gd name="T25" fmla="*/ 11 h 162"/>
                <a:gd name="T26" fmla="*/ 85 w 163"/>
                <a:gd name="T27" fmla="*/ 23 h 162"/>
                <a:gd name="T28" fmla="*/ 91 w 163"/>
                <a:gd name="T29" fmla="*/ 5 h 162"/>
                <a:gd name="T30" fmla="*/ 101 w 163"/>
                <a:gd name="T31" fmla="*/ 17 h 162"/>
                <a:gd name="T32" fmla="*/ 110 w 163"/>
                <a:gd name="T33" fmla="*/ 0 h 162"/>
                <a:gd name="T34" fmla="*/ 118 w 163"/>
                <a:gd name="T35" fmla="*/ 15 h 162"/>
                <a:gd name="T36" fmla="*/ 131 w 163"/>
                <a:gd name="T37" fmla="*/ 3 h 162"/>
                <a:gd name="T38" fmla="*/ 123 w 163"/>
                <a:gd name="T39" fmla="*/ 16 h 162"/>
                <a:gd name="T40" fmla="*/ 150 w 163"/>
                <a:gd name="T41" fmla="*/ 17 h 162"/>
                <a:gd name="T42" fmla="*/ 151 w 163"/>
                <a:gd name="T43" fmla="*/ 21 h 162"/>
                <a:gd name="T44" fmla="*/ 161 w 163"/>
                <a:gd name="T45" fmla="*/ 38 h 162"/>
                <a:gd name="T46" fmla="*/ 147 w 163"/>
                <a:gd name="T47" fmla="*/ 39 h 162"/>
                <a:gd name="T48" fmla="*/ 159 w 163"/>
                <a:gd name="T49" fmla="*/ 61 h 162"/>
                <a:gd name="T50" fmla="*/ 157 w 163"/>
                <a:gd name="T51" fmla="*/ 65 h 162"/>
                <a:gd name="T52" fmla="*/ 147 w 163"/>
                <a:gd name="T53" fmla="*/ 80 h 162"/>
                <a:gd name="T54" fmla="*/ 144 w 163"/>
                <a:gd name="T55" fmla="*/ 84 h 162"/>
                <a:gd name="T56" fmla="*/ 131 w 163"/>
                <a:gd name="T57" fmla="*/ 80 h 162"/>
                <a:gd name="T58" fmla="*/ 124 w 163"/>
                <a:gd name="T59" fmla="*/ 92 h 162"/>
                <a:gd name="T60" fmla="*/ 117 w 163"/>
                <a:gd name="T61" fmla="*/ 84 h 162"/>
                <a:gd name="T62" fmla="*/ 111 w 163"/>
                <a:gd name="T63" fmla="*/ 95 h 162"/>
                <a:gd name="T64" fmla="*/ 102 w 163"/>
                <a:gd name="T65" fmla="*/ 100 h 162"/>
                <a:gd name="T66" fmla="*/ 100 w 163"/>
                <a:gd name="T67" fmla="*/ 86 h 162"/>
                <a:gd name="T68" fmla="*/ 92 w 163"/>
                <a:gd name="T69" fmla="*/ 106 h 162"/>
                <a:gd name="T70" fmla="*/ 86 w 163"/>
                <a:gd name="T71" fmla="*/ 95 h 162"/>
                <a:gd name="T72" fmla="*/ 84 w 163"/>
                <a:gd name="T73" fmla="*/ 112 h 162"/>
                <a:gd name="T74" fmla="*/ 73 w 163"/>
                <a:gd name="T75" fmla="*/ 104 h 162"/>
                <a:gd name="T76" fmla="*/ 82 w 163"/>
                <a:gd name="T77" fmla="*/ 126 h 162"/>
                <a:gd name="T78" fmla="*/ 68 w 163"/>
                <a:gd name="T79" fmla="*/ 119 h 162"/>
                <a:gd name="T80" fmla="*/ 74 w 163"/>
                <a:gd name="T81" fmla="*/ 146 h 162"/>
                <a:gd name="T82" fmla="*/ 65 w 163"/>
                <a:gd name="T83" fmla="*/ 135 h 162"/>
                <a:gd name="T84" fmla="*/ 52 w 163"/>
                <a:gd name="T85" fmla="*/ 160 h 162"/>
                <a:gd name="T86" fmla="*/ 52 w 163"/>
                <a:gd name="T87" fmla="*/ 146 h 162"/>
                <a:gd name="T88" fmla="*/ 25 w 163"/>
                <a:gd name="T89" fmla="*/ 157 h 162"/>
                <a:gd name="T90" fmla="*/ 33 w 163"/>
                <a:gd name="T91" fmla="*/ 146 h 162"/>
                <a:gd name="T92" fmla="*/ 6 w 163"/>
                <a:gd name="T93" fmla="*/ 138 h 162"/>
                <a:gd name="T94" fmla="*/ 20 w 163"/>
                <a:gd name="T95" fmla="*/ 135 h 162"/>
                <a:gd name="T96" fmla="*/ 3 w 163"/>
                <a:gd name="T97" fmla="*/ 117 h 162"/>
                <a:gd name="T98" fmla="*/ 16 w 163"/>
                <a:gd name="T99" fmla="*/ 120 h 162"/>
                <a:gd name="T100" fmla="*/ 43 w 163"/>
                <a:gd name="T101" fmla="*/ 143 h 162"/>
                <a:gd name="T102" fmla="*/ 118 w 163"/>
                <a:gd name="T103" fmla="*/ 78 h 162"/>
                <a:gd name="T104" fmla="*/ 40 w 163"/>
                <a:gd name="T105" fmla="*/ 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62">
                  <a:moveTo>
                    <a:pt x="16" y="120"/>
                  </a:moveTo>
                  <a:cubicBezTo>
                    <a:pt x="16" y="115"/>
                    <a:pt x="16" y="111"/>
                    <a:pt x="16" y="108"/>
                  </a:cubicBezTo>
                  <a:cubicBezTo>
                    <a:pt x="12" y="104"/>
                    <a:pt x="7" y="101"/>
                    <a:pt x="4" y="98"/>
                  </a:cubicBezTo>
                  <a:cubicBezTo>
                    <a:pt x="3" y="97"/>
                    <a:pt x="3" y="95"/>
                    <a:pt x="3" y="94"/>
                  </a:cubicBezTo>
                  <a:cubicBezTo>
                    <a:pt x="4" y="94"/>
                    <a:pt x="6" y="94"/>
                    <a:pt x="7" y="95"/>
                  </a:cubicBezTo>
                  <a:cubicBezTo>
                    <a:pt x="10" y="98"/>
                    <a:pt x="13" y="100"/>
                    <a:pt x="16" y="103"/>
                  </a:cubicBezTo>
                  <a:cubicBezTo>
                    <a:pt x="17" y="99"/>
                    <a:pt x="18" y="95"/>
                    <a:pt x="19" y="92"/>
                  </a:cubicBezTo>
                  <a:cubicBezTo>
                    <a:pt x="19" y="91"/>
                    <a:pt x="19" y="90"/>
                    <a:pt x="18" y="89"/>
                  </a:cubicBezTo>
                  <a:cubicBezTo>
                    <a:pt x="15" y="86"/>
                    <a:pt x="12" y="83"/>
                    <a:pt x="9" y="79"/>
                  </a:cubicBezTo>
                  <a:cubicBezTo>
                    <a:pt x="9" y="78"/>
                    <a:pt x="9" y="77"/>
                    <a:pt x="9" y="75"/>
                  </a:cubicBezTo>
                  <a:cubicBezTo>
                    <a:pt x="10" y="76"/>
                    <a:pt x="12" y="76"/>
                    <a:pt x="12" y="77"/>
                  </a:cubicBezTo>
                  <a:cubicBezTo>
                    <a:pt x="15" y="80"/>
                    <a:pt x="18" y="83"/>
                    <a:pt x="20" y="87"/>
                  </a:cubicBezTo>
                  <a:cubicBezTo>
                    <a:pt x="22" y="82"/>
                    <a:pt x="24" y="79"/>
                    <a:pt x="25" y="76"/>
                  </a:cubicBezTo>
                  <a:cubicBezTo>
                    <a:pt x="22" y="71"/>
                    <a:pt x="20" y="67"/>
                    <a:pt x="18" y="63"/>
                  </a:cubicBezTo>
                  <a:cubicBezTo>
                    <a:pt x="17" y="62"/>
                    <a:pt x="17" y="59"/>
                    <a:pt x="18" y="59"/>
                  </a:cubicBezTo>
                  <a:cubicBezTo>
                    <a:pt x="20" y="58"/>
                    <a:pt x="21" y="60"/>
                    <a:pt x="21" y="61"/>
                  </a:cubicBezTo>
                  <a:cubicBezTo>
                    <a:pt x="23" y="65"/>
                    <a:pt x="25" y="68"/>
                    <a:pt x="27" y="72"/>
                  </a:cubicBezTo>
                  <a:cubicBezTo>
                    <a:pt x="30" y="68"/>
                    <a:pt x="32" y="65"/>
                    <a:pt x="34" y="62"/>
                  </a:cubicBezTo>
                  <a:cubicBezTo>
                    <a:pt x="34" y="62"/>
                    <a:pt x="34" y="61"/>
                    <a:pt x="33" y="60"/>
                  </a:cubicBezTo>
                  <a:cubicBezTo>
                    <a:pt x="32" y="56"/>
                    <a:pt x="30" y="52"/>
                    <a:pt x="29" y="47"/>
                  </a:cubicBezTo>
                  <a:cubicBezTo>
                    <a:pt x="28" y="46"/>
                    <a:pt x="29" y="45"/>
                    <a:pt x="30" y="44"/>
                  </a:cubicBezTo>
                  <a:cubicBezTo>
                    <a:pt x="31" y="45"/>
                    <a:pt x="32" y="45"/>
                    <a:pt x="32" y="46"/>
                  </a:cubicBezTo>
                  <a:cubicBezTo>
                    <a:pt x="34" y="50"/>
                    <a:pt x="35" y="54"/>
                    <a:pt x="37" y="58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42" y="53"/>
                    <a:pt x="46" y="49"/>
                    <a:pt x="42" y="42"/>
                  </a:cubicBezTo>
                  <a:cubicBezTo>
                    <a:pt x="41" y="39"/>
                    <a:pt x="41" y="36"/>
                    <a:pt x="41" y="33"/>
                  </a:cubicBezTo>
                  <a:cubicBezTo>
                    <a:pt x="41" y="33"/>
                    <a:pt x="43" y="32"/>
                    <a:pt x="43" y="31"/>
                  </a:cubicBezTo>
                  <a:cubicBezTo>
                    <a:pt x="44" y="32"/>
                    <a:pt x="45" y="33"/>
                    <a:pt x="45" y="34"/>
                  </a:cubicBezTo>
                  <a:cubicBezTo>
                    <a:pt x="46" y="38"/>
                    <a:pt x="46" y="42"/>
                    <a:pt x="47" y="47"/>
                  </a:cubicBezTo>
                  <a:cubicBezTo>
                    <a:pt x="51" y="44"/>
                    <a:pt x="54" y="42"/>
                    <a:pt x="57" y="39"/>
                  </a:cubicBezTo>
                  <a:cubicBezTo>
                    <a:pt x="57" y="39"/>
                    <a:pt x="57" y="37"/>
                    <a:pt x="57" y="37"/>
                  </a:cubicBezTo>
                  <a:cubicBezTo>
                    <a:pt x="57" y="32"/>
                    <a:pt x="56" y="28"/>
                    <a:pt x="56" y="23"/>
                  </a:cubicBezTo>
                  <a:cubicBezTo>
                    <a:pt x="56" y="22"/>
                    <a:pt x="57" y="21"/>
                    <a:pt x="58" y="20"/>
                  </a:cubicBezTo>
                  <a:cubicBezTo>
                    <a:pt x="58" y="21"/>
                    <a:pt x="60" y="22"/>
                    <a:pt x="60" y="23"/>
                  </a:cubicBezTo>
                  <a:cubicBezTo>
                    <a:pt x="60" y="27"/>
                    <a:pt x="60" y="31"/>
                    <a:pt x="61" y="36"/>
                  </a:cubicBezTo>
                  <a:cubicBezTo>
                    <a:pt x="64" y="34"/>
                    <a:pt x="67" y="32"/>
                    <a:pt x="70" y="30"/>
                  </a:cubicBezTo>
                  <a:cubicBezTo>
                    <a:pt x="71" y="30"/>
                    <a:pt x="71" y="28"/>
                    <a:pt x="71" y="27"/>
                  </a:cubicBezTo>
                  <a:cubicBezTo>
                    <a:pt x="71" y="23"/>
                    <a:pt x="71" y="19"/>
                    <a:pt x="71" y="14"/>
                  </a:cubicBezTo>
                  <a:cubicBezTo>
                    <a:pt x="71" y="13"/>
                    <a:pt x="73" y="12"/>
                    <a:pt x="74" y="11"/>
                  </a:cubicBezTo>
                  <a:cubicBezTo>
                    <a:pt x="74" y="12"/>
                    <a:pt x="75" y="13"/>
                    <a:pt x="75" y="14"/>
                  </a:cubicBezTo>
                  <a:cubicBezTo>
                    <a:pt x="75" y="19"/>
                    <a:pt x="75" y="23"/>
                    <a:pt x="75" y="27"/>
                  </a:cubicBezTo>
                  <a:cubicBezTo>
                    <a:pt x="79" y="26"/>
                    <a:pt x="82" y="24"/>
                    <a:pt x="85" y="23"/>
                  </a:cubicBezTo>
                  <a:cubicBezTo>
                    <a:pt x="86" y="22"/>
                    <a:pt x="86" y="21"/>
                    <a:pt x="86" y="20"/>
                  </a:cubicBezTo>
                  <a:cubicBezTo>
                    <a:pt x="87" y="16"/>
                    <a:pt x="87" y="12"/>
                    <a:pt x="88" y="7"/>
                  </a:cubicBezTo>
                  <a:cubicBezTo>
                    <a:pt x="88" y="6"/>
                    <a:pt x="88" y="4"/>
                    <a:pt x="91" y="5"/>
                  </a:cubicBezTo>
                  <a:cubicBezTo>
                    <a:pt x="91" y="5"/>
                    <a:pt x="92" y="7"/>
                    <a:pt x="91" y="8"/>
                  </a:cubicBezTo>
                  <a:cubicBezTo>
                    <a:pt x="91" y="12"/>
                    <a:pt x="90" y="16"/>
                    <a:pt x="90" y="21"/>
                  </a:cubicBezTo>
                  <a:cubicBezTo>
                    <a:pt x="94" y="19"/>
                    <a:pt x="97" y="19"/>
                    <a:pt x="101" y="17"/>
                  </a:cubicBezTo>
                  <a:cubicBezTo>
                    <a:pt x="101" y="17"/>
                    <a:pt x="102" y="15"/>
                    <a:pt x="102" y="14"/>
                  </a:cubicBezTo>
                  <a:cubicBezTo>
                    <a:pt x="104" y="10"/>
                    <a:pt x="105" y="6"/>
                    <a:pt x="107" y="2"/>
                  </a:cubicBezTo>
                  <a:cubicBezTo>
                    <a:pt x="107" y="1"/>
                    <a:pt x="109" y="1"/>
                    <a:pt x="110" y="0"/>
                  </a:cubicBezTo>
                  <a:cubicBezTo>
                    <a:pt x="110" y="1"/>
                    <a:pt x="110" y="3"/>
                    <a:pt x="110" y="4"/>
                  </a:cubicBezTo>
                  <a:cubicBezTo>
                    <a:pt x="109" y="8"/>
                    <a:pt x="107" y="11"/>
                    <a:pt x="105" y="15"/>
                  </a:cubicBezTo>
                  <a:cubicBezTo>
                    <a:pt x="110" y="15"/>
                    <a:pt x="114" y="15"/>
                    <a:pt x="118" y="15"/>
                  </a:cubicBezTo>
                  <a:cubicBezTo>
                    <a:pt x="118" y="15"/>
                    <a:pt x="119" y="14"/>
                    <a:pt x="120" y="14"/>
                  </a:cubicBezTo>
                  <a:cubicBezTo>
                    <a:pt x="123" y="11"/>
                    <a:pt x="126" y="7"/>
                    <a:pt x="129" y="4"/>
                  </a:cubicBezTo>
                  <a:cubicBezTo>
                    <a:pt x="129" y="4"/>
                    <a:pt x="130" y="3"/>
                    <a:pt x="131" y="3"/>
                  </a:cubicBezTo>
                  <a:cubicBezTo>
                    <a:pt x="132" y="3"/>
                    <a:pt x="133" y="4"/>
                    <a:pt x="134" y="4"/>
                  </a:cubicBezTo>
                  <a:cubicBezTo>
                    <a:pt x="134" y="5"/>
                    <a:pt x="133" y="6"/>
                    <a:pt x="132" y="7"/>
                  </a:cubicBezTo>
                  <a:cubicBezTo>
                    <a:pt x="128" y="9"/>
                    <a:pt x="125" y="12"/>
                    <a:pt x="123" y="16"/>
                  </a:cubicBezTo>
                  <a:cubicBezTo>
                    <a:pt x="127" y="18"/>
                    <a:pt x="130" y="19"/>
                    <a:pt x="134" y="21"/>
                  </a:cubicBezTo>
                  <a:cubicBezTo>
                    <a:pt x="134" y="21"/>
                    <a:pt x="136" y="21"/>
                    <a:pt x="136" y="20"/>
                  </a:cubicBezTo>
                  <a:cubicBezTo>
                    <a:pt x="141" y="18"/>
                    <a:pt x="145" y="16"/>
                    <a:pt x="150" y="17"/>
                  </a:cubicBezTo>
                  <a:cubicBezTo>
                    <a:pt x="150" y="17"/>
                    <a:pt x="151" y="17"/>
                    <a:pt x="151" y="17"/>
                  </a:cubicBezTo>
                  <a:cubicBezTo>
                    <a:pt x="152" y="18"/>
                    <a:pt x="153" y="19"/>
                    <a:pt x="154" y="19"/>
                  </a:cubicBezTo>
                  <a:cubicBezTo>
                    <a:pt x="153" y="20"/>
                    <a:pt x="152" y="21"/>
                    <a:pt x="151" y="21"/>
                  </a:cubicBezTo>
                  <a:cubicBezTo>
                    <a:pt x="146" y="20"/>
                    <a:pt x="142" y="21"/>
                    <a:pt x="138" y="24"/>
                  </a:cubicBezTo>
                  <a:cubicBezTo>
                    <a:pt x="140" y="28"/>
                    <a:pt x="143" y="31"/>
                    <a:pt x="145" y="35"/>
                  </a:cubicBezTo>
                  <a:cubicBezTo>
                    <a:pt x="151" y="34"/>
                    <a:pt x="156" y="35"/>
                    <a:pt x="161" y="38"/>
                  </a:cubicBezTo>
                  <a:cubicBezTo>
                    <a:pt x="162" y="39"/>
                    <a:pt x="163" y="41"/>
                    <a:pt x="163" y="42"/>
                  </a:cubicBezTo>
                  <a:cubicBezTo>
                    <a:pt x="162" y="44"/>
                    <a:pt x="160" y="43"/>
                    <a:pt x="159" y="42"/>
                  </a:cubicBezTo>
                  <a:cubicBezTo>
                    <a:pt x="155" y="39"/>
                    <a:pt x="151" y="38"/>
                    <a:pt x="147" y="39"/>
                  </a:cubicBezTo>
                  <a:cubicBezTo>
                    <a:pt x="147" y="42"/>
                    <a:pt x="147" y="46"/>
                    <a:pt x="148" y="50"/>
                  </a:cubicBezTo>
                  <a:cubicBezTo>
                    <a:pt x="148" y="51"/>
                    <a:pt x="149" y="51"/>
                    <a:pt x="150" y="52"/>
                  </a:cubicBezTo>
                  <a:cubicBezTo>
                    <a:pt x="153" y="55"/>
                    <a:pt x="156" y="58"/>
                    <a:pt x="159" y="61"/>
                  </a:cubicBezTo>
                  <a:cubicBezTo>
                    <a:pt x="160" y="61"/>
                    <a:pt x="160" y="63"/>
                    <a:pt x="161" y="64"/>
                  </a:cubicBezTo>
                  <a:cubicBezTo>
                    <a:pt x="161" y="65"/>
                    <a:pt x="160" y="66"/>
                    <a:pt x="160" y="67"/>
                  </a:cubicBezTo>
                  <a:cubicBezTo>
                    <a:pt x="159" y="66"/>
                    <a:pt x="157" y="66"/>
                    <a:pt x="157" y="65"/>
                  </a:cubicBezTo>
                  <a:cubicBezTo>
                    <a:pt x="155" y="61"/>
                    <a:pt x="152" y="58"/>
                    <a:pt x="147" y="56"/>
                  </a:cubicBezTo>
                  <a:cubicBezTo>
                    <a:pt x="146" y="60"/>
                    <a:pt x="144" y="64"/>
                    <a:pt x="142" y="67"/>
                  </a:cubicBezTo>
                  <a:cubicBezTo>
                    <a:pt x="144" y="71"/>
                    <a:pt x="146" y="75"/>
                    <a:pt x="147" y="80"/>
                  </a:cubicBezTo>
                  <a:cubicBezTo>
                    <a:pt x="148" y="81"/>
                    <a:pt x="148" y="83"/>
                    <a:pt x="147" y="84"/>
                  </a:cubicBezTo>
                  <a:cubicBezTo>
                    <a:pt x="147" y="85"/>
                    <a:pt x="146" y="86"/>
                    <a:pt x="145" y="86"/>
                  </a:cubicBezTo>
                  <a:cubicBezTo>
                    <a:pt x="145" y="85"/>
                    <a:pt x="144" y="85"/>
                    <a:pt x="144" y="84"/>
                  </a:cubicBezTo>
                  <a:cubicBezTo>
                    <a:pt x="144" y="79"/>
                    <a:pt x="142" y="75"/>
                    <a:pt x="140" y="71"/>
                  </a:cubicBezTo>
                  <a:cubicBezTo>
                    <a:pt x="137" y="73"/>
                    <a:pt x="134" y="75"/>
                    <a:pt x="131" y="77"/>
                  </a:cubicBezTo>
                  <a:cubicBezTo>
                    <a:pt x="131" y="78"/>
                    <a:pt x="131" y="79"/>
                    <a:pt x="131" y="80"/>
                  </a:cubicBezTo>
                  <a:cubicBezTo>
                    <a:pt x="131" y="85"/>
                    <a:pt x="130" y="90"/>
                    <a:pt x="128" y="94"/>
                  </a:cubicBezTo>
                  <a:cubicBezTo>
                    <a:pt x="127" y="95"/>
                    <a:pt x="125" y="95"/>
                    <a:pt x="124" y="96"/>
                  </a:cubicBezTo>
                  <a:cubicBezTo>
                    <a:pt x="124" y="95"/>
                    <a:pt x="124" y="93"/>
                    <a:pt x="124" y="92"/>
                  </a:cubicBezTo>
                  <a:cubicBezTo>
                    <a:pt x="126" y="88"/>
                    <a:pt x="127" y="84"/>
                    <a:pt x="126" y="80"/>
                  </a:cubicBezTo>
                  <a:cubicBezTo>
                    <a:pt x="124" y="80"/>
                    <a:pt x="121" y="81"/>
                    <a:pt x="119" y="82"/>
                  </a:cubicBezTo>
                  <a:cubicBezTo>
                    <a:pt x="118" y="82"/>
                    <a:pt x="118" y="83"/>
                    <a:pt x="117" y="84"/>
                  </a:cubicBezTo>
                  <a:cubicBezTo>
                    <a:pt x="117" y="88"/>
                    <a:pt x="116" y="92"/>
                    <a:pt x="115" y="96"/>
                  </a:cubicBezTo>
                  <a:cubicBezTo>
                    <a:pt x="115" y="97"/>
                    <a:pt x="113" y="98"/>
                    <a:pt x="112" y="99"/>
                  </a:cubicBezTo>
                  <a:cubicBezTo>
                    <a:pt x="112" y="98"/>
                    <a:pt x="111" y="96"/>
                    <a:pt x="111" y="95"/>
                  </a:cubicBezTo>
                  <a:cubicBezTo>
                    <a:pt x="112" y="91"/>
                    <a:pt x="113" y="87"/>
                    <a:pt x="114" y="82"/>
                  </a:cubicBezTo>
                  <a:cubicBezTo>
                    <a:pt x="110" y="83"/>
                    <a:pt x="106" y="84"/>
                    <a:pt x="104" y="85"/>
                  </a:cubicBezTo>
                  <a:cubicBezTo>
                    <a:pt x="103" y="90"/>
                    <a:pt x="103" y="95"/>
                    <a:pt x="102" y="100"/>
                  </a:cubicBezTo>
                  <a:cubicBezTo>
                    <a:pt x="102" y="101"/>
                    <a:pt x="101" y="103"/>
                    <a:pt x="100" y="103"/>
                  </a:cubicBezTo>
                  <a:cubicBezTo>
                    <a:pt x="98" y="102"/>
                    <a:pt x="98" y="101"/>
                    <a:pt x="99" y="99"/>
                  </a:cubicBezTo>
                  <a:cubicBezTo>
                    <a:pt x="99" y="95"/>
                    <a:pt x="99" y="91"/>
                    <a:pt x="100" y="86"/>
                  </a:cubicBezTo>
                  <a:cubicBezTo>
                    <a:pt x="95" y="88"/>
                    <a:pt x="92" y="89"/>
                    <a:pt x="89" y="91"/>
                  </a:cubicBezTo>
                  <a:cubicBezTo>
                    <a:pt x="90" y="95"/>
                    <a:pt x="91" y="100"/>
                    <a:pt x="92" y="104"/>
                  </a:cubicBezTo>
                  <a:cubicBezTo>
                    <a:pt x="92" y="105"/>
                    <a:pt x="92" y="106"/>
                    <a:pt x="92" y="106"/>
                  </a:cubicBezTo>
                  <a:cubicBezTo>
                    <a:pt x="91" y="107"/>
                    <a:pt x="91" y="108"/>
                    <a:pt x="90" y="109"/>
                  </a:cubicBezTo>
                  <a:cubicBezTo>
                    <a:pt x="89" y="108"/>
                    <a:pt x="88" y="107"/>
                    <a:pt x="88" y="106"/>
                  </a:cubicBezTo>
                  <a:cubicBezTo>
                    <a:pt x="87" y="103"/>
                    <a:pt x="86" y="99"/>
                    <a:pt x="86" y="95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2" y="96"/>
                    <a:pt x="79" y="98"/>
                    <a:pt x="75" y="101"/>
                  </a:cubicBezTo>
                  <a:cubicBezTo>
                    <a:pt x="79" y="105"/>
                    <a:pt x="82" y="108"/>
                    <a:pt x="84" y="112"/>
                  </a:cubicBezTo>
                  <a:cubicBezTo>
                    <a:pt x="85" y="113"/>
                    <a:pt x="87" y="115"/>
                    <a:pt x="85" y="116"/>
                  </a:cubicBezTo>
                  <a:cubicBezTo>
                    <a:pt x="84" y="116"/>
                    <a:pt x="82" y="115"/>
                    <a:pt x="81" y="114"/>
                  </a:cubicBezTo>
                  <a:cubicBezTo>
                    <a:pt x="79" y="111"/>
                    <a:pt x="76" y="108"/>
                    <a:pt x="73" y="104"/>
                  </a:cubicBezTo>
                  <a:cubicBezTo>
                    <a:pt x="71" y="108"/>
                    <a:pt x="70" y="111"/>
                    <a:pt x="68" y="114"/>
                  </a:cubicBezTo>
                  <a:cubicBezTo>
                    <a:pt x="73" y="118"/>
                    <a:pt x="77" y="121"/>
                    <a:pt x="81" y="124"/>
                  </a:cubicBezTo>
                  <a:cubicBezTo>
                    <a:pt x="81" y="125"/>
                    <a:pt x="82" y="125"/>
                    <a:pt x="82" y="126"/>
                  </a:cubicBezTo>
                  <a:cubicBezTo>
                    <a:pt x="82" y="127"/>
                    <a:pt x="82" y="128"/>
                    <a:pt x="82" y="129"/>
                  </a:cubicBezTo>
                  <a:cubicBezTo>
                    <a:pt x="81" y="129"/>
                    <a:pt x="80" y="129"/>
                    <a:pt x="79" y="128"/>
                  </a:cubicBezTo>
                  <a:cubicBezTo>
                    <a:pt x="75" y="125"/>
                    <a:pt x="72" y="122"/>
                    <a:pt x="68" y="119"/>
                  </a:cubicBezTo>
                  <a:cubicBezTo>
                    <a:pt x="68" y="123"/>
                    <a:pt x="67" y="126"/>
                    <a:pt x="67" y="130"/>
                  </a:cubicBezTo>
                  <a:cubicBezTo>
                    <a:pt x="67" y="131"/>
                    <a:pt x="67" y="132"/>
                    <a:pt x="68" y="132"/>
                  </a:cubicBezTo>
                  <a:cubicBezTo>
                    <a:pt x="71" y="136"/>
                    <a:pt x="74" y="141"/>
                    <a:pt x="74" y="146"/>
                  </a:cubicBezTo>
                  <a:cubicBezTo>
                    <a:pt x="74" y="147"/>
                    <a:pt x="73" y="149"/>
                    <a:pt x="72" y="149"/>
                  </a:cubicBezTo>
                  <a:cubicBezTo>
                    <a:pt x="70" y="150"/>
                    <a:pt x="70" y="148"/>
                    <a:pt x="70" y="146"/>
                  </a:cubicBezTo>
                  <a:cubicBezTo>
                    <a:pt x="70" y="142"/>
                    <a:pt x="68" y="138"/>
                    <a:pt x="65" y="135"/>
                  </a:cubicBezTo>
                  <a:cubicBezTo>
                    <a:pt x="62" y="138"/>
                    <a:pt x="59" y="140"/>
                    <a:pt x="56" y="143"/>
                  </a:cubicBezTo>
                  <a:cubicBezTo>
                    <a:pt x="55" y="144"/>
                    <a:pt x="56" y="145"/>
                    <a:pt x="56" y="146"/>
                  </a:cubicBezTo>
                  <a:cubicBezTo>
                    <a:pt x="56" y="151"/>
                    <a:pt x="55" y="156"/>
                    <a:pt x="52" y="160"/>
                  </a:cubicBezTo>
                  <a:cubicBezTo>
                    <a:pt x="51" y="161"/>
                    <a:pt x="49" y="161"/>
                    <a:pt x="48" y="162"/>
                  </a:cubicBezTo>
                  <a:cubicBezTo>
                    <a:pt x="48" y="161"/>
                    <a:pt x="48" y="159"/>
                    <a:pt x="49" y="158"/>
                  </a:cubicBezTo>
                  <a:cubicBezTo>
                    <a:pt x="51" y="154"/>
                    <a:pt x="52" y="150"/>
                    <a:pt x="52" y="146"/>
                  </a:cubicBezTo>
                  <a:cubicBezTo>
                    <a:pt x="47" y="146"/>
                    <a:pt x="43" y="146"/>
                    <a:pt x="39" y="147"/>
                  </a:cubicBezTo>
                  <a:cubicBezTo>
                    <a:pt x="38" y="147"/>
                    <a:pt x="37" y="148"/>
                    <a:pt x="37" y="148"/>
                  </a:cubicBezTo>
                  <a:cubicBezTo>
                    <a:pt x="34" y="153"/>
                    <a:pt x="30" y="156"/>
                    <a:pt x="25" y="157"/>
                  </a:cubicBezTo>
                  <a:cubicBezTo>
                    <a:pt x="24" y="158"/>
                    <a:pt x="23" y="157"/>
                    <a:pt x="22" y="157"/>
                  </a:cubicBezTo>
                  <a:cubicBezTo>
                    <a:pt x="22" y="156"/>
                    <a:pt x="23" y="154"/>
                    <a:pt x="24" y="154"/>
                  </a:cubicBezTo>
                  <a:cubicBezTo>
                    <a:pt x="28" y="152"/>
                    <a:pt x="31" y="150"/>
                    <a:pt x="33" y="146"/>
                  </a:cubicBezTo>
                  <a:cubicBezTo>
                    <a:pt x="30" y="144"/>
                    <a:pt x="27" y="141"/>
                    <a:pt x="24" y="139"/>
                  </a:cubicBezTo>
                  <a:cubicBezTo>
                    <a:pt x="23" y="139"/>
                    <a:pt x="22" y="139"/>
                    <a:pt x="22" y="139"/>
                  </a:cubicBezTo>
                  <a:cubicBezTo>
                    <a:pt x="16" y="141"/>
                    <a:pt x="11" y="141"/>
                    <a:pt x="6" y="138"/>
                  </a:cubicBezTo>
                  <a:cubicBezTo>
                    <a:pt x="5" y="138"/>
                    <a:pt x="5" y="136"/>
                    <a:pt x="4" y="135"/>
                  </a:cubicBezTo>
                  <a:cubicBezTo>
                    <a:pt x="5" y="135"/>
                    <a:pt x="7" y="134"/>
                    <a:pt x="8" y="135"/>
                  </a:cubicBezTo>
                  <a:cubicBezTo>
                    <a:pt x="12" y="136"/>
                    <a:pt x="16" y="137"/>
                    <a:pt x="20" y="135"/>
                  </a:cubicBezTo>
                  <a:cubicBezTo>
                    <a:pt x="19" y="132"/>
                    <a:pt x="18" y="128"/>
                    <a:pt x="17" y="124"/>
                  </a:cubicBezTo>
                  <a:cubicBezTo>
                    <a:pt x="17" y="124"/>
                    <a:pt x="15" y="123"/>
                    <a:pt x="14" y="122"/>
                  </a:cubicBezTo>
                  <a:cubicBezTo>
                    <a:pt x="10" y="121"/>
                    <a:pt x="7" y="119"/>
                    <a:pt x="3" y="117"/>
                  </a:cubicBezTo>
                  <a:cubicBezTo>
                    <a:pt x="1" y="117"/>
                    <a:pt x="0" y="115"/>
                    <a:pt x="1" y="113"/>
                  </a:cubicBezTo>
                  <a:cubicBezTo>
                    <a:pt x="3" y="112"/>
                    <a:pt x="4" y="113"/>
                    <a:pt x="5" y="114"/>
                  </a:cubicBezTo>
                  <a:cubicBezTo>
                    <a:pt x="9" y="116"/>
                    <a:pt x="12" y="118"/>
                    <a:pt x="16" y="120"/>
                  </a:cubicBezTo>
                  <a:close/>
                  <a:moveTo>
                    <a:pt x="20" y="113"/>
                  </a:moveTo>
                  <a:cubicBezTo>
                    <a:pt x="20" y="117"/>
                    <a:pt x="20" y="121"/>
                    <a:pt x="21" y="125"/>
                  </a:cubicBezTo>
                  <a:cubicBezTo>
                    <a:pt x="22" y="135"/>
                    <a:pt x="33" y="144"/>
                    <a:pt x="43" y="143"/>
                  </a:cubicBezTo>
                  <a:cubicBezTo>
                    <a:pt x="54" y="143"/>
                    <a:pt x="64" y="133"/>
                    <a:pt x="64" y="122"/>
                  </a:cubicBezTo>
                  <a:cubicBezTo>
                    <a:pt x="64" y="110"/>
                    <a:pt x="69" y="101"/>
                    <a:pt x="77" y="94"/>
                  </a:cubicBezTo>
                  <a:cubicBezTo>
                    <a:pt x="89" y="84"/>
                    <a:pt x="103" y="80"/>
                    <a:pt x="118" y="78"/>
                  </a:cubicBezTo>
                  <a:cubicBezTo>
                    <a:pt x="134" y="76"/>
                    <a:pt x="146" y="60"/>
                    <a:pt x="144" y="45"/>
                  </a:cubicBezTo>
                  <a:cubicBezTo>
                    <a:pt x="141" y="27"/>
                    <a:pt x="125" y="16"/>
                    <a:pt x="108" y="20"/>
                  </a:cubicBezTo>
                  <a:cubicBezTo>
                    <a:pt x="80" y="26"/>
                    <a:pt x="58" y="40"/>
                    <a:pt x="40" y="61"/>
                  </a:cubicBezTo>
                  <a:cubicBezTo>
                    <a:pt x="27" y="76"/>
                    <a:pt x="20" y="93"/>
                    <a:pt x="20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44BF8EE-152A-4FCD-8DFC-6019E1DED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2088" y="3071813"/>
              <a:ext cx="349250" cy="622300"/>
            </a:xfrm>
            <a:custGeom>
              <a:avLst/>
              <a:gdLst>
                <a:gd name="T0" fmla="*/ 33 w 33"/>
                <a:gd name="T1" fmla="*/ 9 h 59"/>
                <a:gd name="T2" fmla="*/ 31 w 33"/>
                <a:gd name="T3" fmla="*/ 13 h 59"/>
                <a:gd name="T4" fmla="*/ 28 w 33"/>
                <a:gd name="T5" fmla="*/ 47 h 59"/>
                <a:gd name="T6" fmla="*/ 24 w 33"/>
                <a:gd name="T7" fmla="*/ 58 h 59"/>
                <a:gd name="T8" fmla="*/ 18 w 33"/>
                <a:gd name="T9" fmla="*/ 57 h 59"/>
                <a:gd name="T10" fmla="*/ 14 w 33"/>
                <a:gd name="T11" fmla="*/ 8 h 59"/>
                <a:gd name="T12" fmla="*/ 22 w 33"/>
                <a:gd name="T13" fmla="*/ 2 h 59"/>
                <a:gd name="T14" fmla="*/ 33 w 33"/>
                <a:gd name="T15" fmla="*/ 9 h 59"/>
                <a:gd name="T16" fmla="*/ 8 w 33"/>
                <a:gd name="T17" fmla="*/ 29 h 59"/>
                <a:gd name="T18" fmla="*/ 19 w 33"/>
                <a:gd name="T19" fmla="*/ 54 h 59"/>
                <a:gd name="T20" fmla="*/ 25 w 33"/>
                <a:gd name="T21" fmla="*/ 52 h 59"/>
                <a:gd name="T22" fmla="*/ 24 w 33"/>
                <a:gd name="T23" fmla="*/ 48 h 59"/>
                <a:gd name="T24" fmla="*/ 20 w 33"/>
                <a:gd name="T25" fmla="*/ 27 h 59"/>
                <a:gd name="T26" fmla="*/ 27 w 33"/>
                <a:gd name="T27" fmla="*/ 12 h 59"/>
                <a:gd name="T28" fmla="*/ 28 w 33"/>
                <a:gd name="T29" fmla="*/ 6 h 59"/>
                <a:gd name="T30" fmla="*/ 23 w 33"/>
                <a:gd name="T31" fmla="*/ 6 h 59"/>
                <a:gd name="T32" fmla="*/ 8 w 33"/>
                <a:gd name="T33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59">
                  <a:moveTo>
                    <a:pt x="33" y="9"/>
                  </a:moveTo>
                  <a:cubicBezTo>
                    <a:pt x="32" y="10"/>
                    <a:pt x="32" y="12"/>
                    <a:pt x="31" y="13"/>
                  </a:cubicBezTo>
                  <a:cubicBezTo>
                    <a:pt x="22" y="24"/>
                    <a:pt x="22" y="35"/>
                    <a:pt x="28" y="47"/>
                  </a:cubicBezTo>
                  <a:cubicBezTo>
                    <a:pt x="31" y="52"/>
                    <a:pt x="29" y="57"/>
                    <a:pt x="24" y="58"/>
                  </a:cubicBezTo>
                  <a:cubicBezTo>
                    <a:pt x="22" y="59"/>
                    <a:pt x="19" y="58"/>
                    <a:pt x="18" y="57"/>
                  </a:cubicBezTo>
                  <a:cubicBezTo>
                    <a:pt x="2" y="47"/>
                    <a:pt x="0" y="20"/>
                    <a:pt x="14" y="8"/>
                  </a:cubicBezTo>
                  <a:cubicBezTo>
                    <a:pt x="16" y="6"/>
                    <a:pt x="19" y="3"/>
                    <a:pt x="22" y="2"/>
                  </a:cubicBezTo>
                  <a:cubicBezTo>
                    <a:pt x="27" y="0"/>
                    <a:pt x="32" y="3"/>
                    <a:pt x="33" y="9"/>
                  </a:cubicBezTo>
                  <a:close/>
                  <a:moveTo>
                    <a:pt x="8" y="29"/>
                  </a:moveTo>
                  <a:cubicBezTo>
                    <a:pt x="8" y="40"/>
                    <a:pt x="13" y="49"/>
                    <a:pt x="19" y="54"/>
                  </a:cubicBezTo>
                  <a:cubicBezTo>
                    <a:pt x="22" y="56"/>
                    <a:pt x="25" y="55"/>
                    <a:pt x="25" y="52"/>
                  </a:cubicBezTo>
                  <a:cubicBezTo>
                    <a:pt x="25" y="50"/>
                    <a:pt x="25" y="49"/>
                    <a:pt x="24" y="48"/>
                  </a:cubicBezTo>
                  <a:cubicBezTo>
                    <a:pt x="21" y="42"/>
                    <a:pt x="19" y="35"/>
                    <a:pt x="20" y="27"/>
                  </a:cubicBezTo>
                  <a:cubicBezTo>
                    <a:pt x="21" y="21"/>
                    <a:pt x="23" y="16"/>
                    <a:pt x="27" y="12"/>
                  </a:cubicBezTo>
                  <a:cubicBezTo>
                    <a:pt x="29" y="10"/>
                    <a:pt x="29" y="8"/>
                    <a:pt x="28" y="6"/>
                  </a:cubicBezTo>
                  <a:cubicBezTo>
                    <a:pt x="26" y="4"/>
                    <a:pt x="24" y="5"/>
                    <a:pt x="23" y="6"/>
                  </a:cubicBezTo>
                  <a:cubicBezTo>
                    <a:pt x="13" y="12"/>
                    <a:pt x="8" y="20"/>
                    <a:pt x="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61B7586-0ED8-49E4-9DEE-0BE7838912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0113" y="2574926"/>
              <a:ext cx="465138" cy="454025"/>
            </a:xfrm>
            <a:custGeom>
              <a:avLst/>
              <a:gdLst>
                <a:gd name="T0" fmla="*/ 22 w 44"/>
                <a:gd name="T1" fmla="*/ 43 h 43"/>
                <a:gd name="T2" fmla="*/ 0 w 44"/>
                <a:gd name="T3" fmla="*/ 21 h 43"/>
                <a:gd name="T4" fmla="*/ 22 w 44"/>
                <a:gd name="T5" fmla="*/ 0 h 43"/>
                <a:gd name="T6" fmla="*/ 44 w 44"/>
                <a:gd name="T7" fmla="*/ 22 h 43"/>
                <a:gd name="T8" fmla="*/ 22 w 44"/>
                <a:gd name="T9" fmla="*/ 43 h 43"/>
                <a:gd name="T10" fmla="*/ 22 w 44"/>
                <a:gd name="T11" fmla="*/ 39 h 43"/>
                <a:gd name="T12" fmla="*/ 40 w 44"/>
                <a:gd name="T13" fmla="*/ 21 h 43"/>
                <a:gd name="T14" fmla="*/ 22 w 44"/>
                <a:gd name="T15" fmla="*/ 4 h 43"/>
                <a:gd name="T16" fmla="*/ 4 w 44"/>
                <a:gd name="T17" fmla="*/ 22 h 43"/>
                <a:gd name="T18" fmla="*/ 22 w 44"/>
                <a:gd name="T1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3">
                  <a:moveTo>
                    <a:pt x="22" y="43"/>
                  </a:moveTo>
                  <a:cubicBezTo>
                    <a:pt x="10" y="43"/>
                    <a:pt x="0" y="34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3"/>
                    <a:pt x="22" y="43"/>
                  </a:cubicBezTo>
                  <a:close/>
                  <a:moveTo>
                    <a:pt x="22" y="39"/>
                  </a:moveTo>
                  <a:cubicBezTo>
                    <a:pt x="33" y="39"/>
                    <a:pt x="40" y="31"/>
                    <a:pt x="40" y="21"/>
                  </a:cubicBezTo>
                  <a:cubicBezTo>
                    <a:pt x="40" y="11"/>
                    <a:pt x="31" y="3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3" y="40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FB4417-11D1-47BD-A144-9F079397B5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9588" y="2765426"/>
              <a:ext cx="358775" cy="422275"/>
            </a:xfrm>
            <a:custGeom>
              <a:avLst/>
              <a:gdLst>
                <a:gd name="T0" fmla="*/ 1 w 34"/>
                <a:gd name="T1" fmla="*/ 23 h 40"/>
                <a:gd name="T2" fmla="*/ 7 w 34"/>
                <a:gd name="T3" fmla="*/ 6 h 40"/>
                <a:gd name="T4" fmla="*/ 26 w 34"/>
                <a:gd name="T5" fmla="*/ 5 h 40"/>
                <a:gd name="T6" fmla="*/ 33 w 34"/>
                <a:gd name="T7" fmla="*/ 20 h 40"/>
                <a:gd name="T8" fmla="*/ 24 w 34"/>
                <a:gd name="T9" fmla="*/ 38 h 40"/>
                <a:gd name="T10" fmla="*/ 15 w 34"/>
                <a:gd name="T11" fmla="*/ 40 h 40"/>
                <a:gd name="T12" fmla="*/ 1 w 34"/>
                <a:gd name="T13" fmla="*/ 23 h 40"/>
                <a:gd name="T14" fmla="*/ 29 w 34"/>
                <a:gd name="T15" fmla="*/ 21 h 40"/>
                <a:gd name="T16" fmla="*/ 18 w 34"/>
                <a:gd name="T17" fmla="*/ 5 h 40"/>
                <a:gd name="T18" fmla="*/ 11 w 34"/>
                <a:gd name="T19" fmla="*/ 8 h 40"/>
                <a:gd name="T20" fmla="*/ 5 w 34"/>
                <a:gd name="T21" fmla="*/ 19 h 40"/>
                <a:gd name="T22" fmla="*/ 16 w 34"/>
                <a:gd name="T23" fmla="*/ 36 h 40"/>
                <a:gd name="T24" fmla="*/ 23 w 34"/>
                <a:gd name="T25" fmla="*/ 34 h 40"/>
                <a:gd name="T26" fmla="*/ 29 w 34"/>
                <a:gd name="T27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40">
                  <a:moveTo>
                    <a:pt x="1" y="23"/>
                  </a:moveTo>
                  <a:cubicBezTo>
                    <a:pt x="1" y="16"/>
                    <a:pt x="3" y="11"/>
                    <a:pt x="7" y="6"/>
                  </a:cubicBezTo>
                  <a:cubicBezTo>
                    <a:pt x="12" y="0"/>
                    <a:pt x="19" y="0"/>
                    <a:pt x="26" y="5"/>
                  </a:cubicBezTo>
                  <a:cubicBezTo>
                    <a:pt x="31" y="9"/>
                    <a:pt x="34" y="14"/>
                    <a:pt x="33" y="20"/>
                  </a:cubicBezTo>
                  <a:cubicBezTo>
                    <a:pt x="33" y="27"/>
                    <a:pt x="30" y="33"/>
                    <a:pt x="24" y="38"/>
                  </a:cubicBezTo>
                  <a:cubicBezTo>
                    <a:pt x="22" y="40"/>
                    <a:pt x="19" y="40"/>
                    <a:pt x="15" y="40"/>
                  </a:cubicBezTo>
                  <a:cubicBezTo>
                    <a:pt x="9" y="38"/>
                    <a:pt x="0" y="32"/>
                    <a:pt x="1" y="23"/>
                  </a:cubicBezTo>
                  <a:close/>
                  <a:moveTo>
                    <a:pt x="29" y="21"/>
                  </a:moveTo>
                  <a:cubicBezTo>
                    <a:pt x="30" y="13"/>
                    <a:pt x="24" y="6"/>
                    <a:pt x="18" y="5"/>
                  </a:cubicBezTo>
                  <a:cubicBezTo>
                    <a:pt x="15" y="5"/>
                    <a:pt x="12" y="5"/>
                    <a:pt x="11" y="8"/>
                  </a:cubicBezTo>
                  <a:cubicBezTo>
                    <a:pt x="9" y="11"/>
                    <a:pt x="6" y="15"/>
                    <a:pt x="5" y="19"/>
                  </a:cubicBezTo>
                  <a:cubicBezTo>
                    <a:pt x="3" y="27"/>
                    <a:pt x="8" y="33"/>
                    <a:pt x="16" y="36"/>
                  </a:cubicBezTo>
                  <a:cubicBezTo>
                    <a:pt x="18" y="37"/>
                    <a:pt x="21" y="36"/>
                    <a:pt x="23" y="34"/>
                  </a:cubicBezTo>
                  <a:cubicBezTo>
                    <a:pt x="27" y="30"/>
                    <a:pt x="29" y="25"/>
                    <a:pt x="2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B17A059-A233-405A-8C62-7938A83C8F6A}"/>
                </a:ext>
              </a:extLst>
            </p:cNvPr>
            <p:cNvSpPr/>
            <p:nvPr/>
          </p:nvSpPr>
          <p:spPr bwMode="auto">
            <a:xfrm>
              <a:off x="4298951" y="3219451"/>
              <a:ext cx="168275" cy="254000"/>
            </a:xfrm>
            <a:custGeom>
              <a:avLst/>
              <a:gdLst>
                <a:gd name="T0" fmla="*/ 0 w 16"/>
                <a:gd name="T1" fmla="*/ 22 h 24"/>
                <a:gd name="T2" fmla="*/ 13 w 16"/>
                <a:gd name="T3" fmla="*/ 1 h 24"/>
                <a:gd name="T4" fmla="*/ 15 w 16"/>
                <a:gd name="T5" fmla="*/ 0 h 24"/>
                <a:gd name="T6" fmla="*/ 15 w 16"/>
                <a:gd name="T7" fmla="*/ 3 h 24"/>
                <a:gd name="T8" fmla="*/ 4 w 16"/>
                <a:gd name="T9" fmla="*/ 23 h 24"/>
                <a:gd name="T10" fmla="*/ 2 w 16"/>
                <a:gd name="T11" fmla="*/ 24 h 24"/>
                <a:gd name="T12" fmla="*/ 0 w 16"/>
                <a:gd name="T13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0" y="22"/>
                  </a:moveTo>
                  <a:cubicBezTo>
                    <a:pt x="3" y="14"/>
                    <a:pt x="7" y="6"/>
                    <a:pt x="13" y="1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1"/>
                    <a:pt x="16" y="3"/>
                    <a:pt x="15" y="3"/>
                  </a:cubicBezTo>
                  <a:cubicBezTo>
                    <a:pt x="10" y="9"/>
                    <a:pt x="6" y="15"/>
                    <a:pt x="4" y="23"/>
                  </a:cubicBezTo>
                  <a:cubicBezTo>
                    <a:pt x="4" y="23"/>
                    <a:pt x="2" y="24"/>
                    <a:pt x="2" y="24"/>
                  </a:cubicBezTo>
                  <a:cubicBezTo>
                    <a:pt x="1" y="24"/>
                    <a:pt x="1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DE51E55-0762-4C19-A047-C82232C38048}"/>
                </a:ext>
              </a:extLst>
            </p:cNvPr>
            <p:cNvSpPr/>
            <p:nvPr/>
          </p:nvSpPr>
          <p:spPr bwMode="auto">
            <a:xfrm>
              <a:off x="4551363" y="2649538"/>
              <a:ext cx="149225" cy="104775"/>
            </a:xfrm>
            <a:custGeom>
              <a:avLst/>
              <a:gdLst>
                <a:gd name="T0" fmla="*/ 1 w 14"/>
                <a:gd name="T1" fmla="*/ 10 h 10"/>
                <a:gd name="T2" fmla="*/ 0 w 14"/>
                <a:gd name="T3" fmla="*/ 9 h 10"/>
                <a:gd name="T4" fmla="*/ 1 w 14"/>
                <a:gd name="T5" fmla="*/ 6 h 10"/>
                <a:gd name="T6" fmla="*/ 11 w 14"/>
                <a:gd name="T7" fmla="*/ 1 h 10"/>
                <a:gd name="T8" fmla="*/ 14 w 14"/>
                <a:gd name="T9" fmla="*/ 1 h 10"/>
                <a:gd name="T10" fmla="*/ 13 w 14"/>
                <a:gd name="T11" fmla="*/ 4 h 10"/>
                <a:gd name="T12" fmla="*/ 2 w 14"/>
                <a:gd name="T13" fmla="*/ 10 h 10"/>
                <a:gd name="T14" fmla="*/ 1 w 1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1" y="10"/>
                    <a:pt x="0" y="9"/>
                    <a:pt x="0" y="9"/>
                  </a:cubicBezTo>
                  <a:cubicBezTo>
                    <a:pt x="0" y="8"/>
                    <a:pt x="0" y="6"/>
                    <a:pt x="1" y="6"/>
                  </a:cubicBezTo>
                  <a:cubicBezTo>
                    <a:pt x="4" y="4"/>
                    <a:pt x="8" y="2"/>
                    <a:pt x="11" y="1"/>
                  </a:cubicBezTo>
                  <a:cubicBezTo>
                    <a:pt x="12" y="0"/>
                    <a:pt x="13" y="1"/>
                    <a:pt x="14" y="1"/>
                  </a:cubicBezTo>
                  <a:cubicBezTo>
                    <a:pt x="14" y="2"/>
                    <a:pt x="14" y="3"/>
                    <a:pt x="13" y="4"/>
                  </a:cubicBezTo>
                  <a:cubicBezTo>
                    <a:pt x="10" y="6"/>
                    <a:pt x="6" y="8"/>
                    <a:pt x="2" y="10"/>
                  </a:cubicBezTo>
                  <a:cubicBezTo>
                    <a:pt x="2" y="10"/>
                    <a:pt x="2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519856C-D3F6-4FB8-84CE-1AAE73ADF8FA}"/>
                </a:ext>
              </a:extLst>
            </p:cNvPr>
            <p:cNvSpPr/>
            <p:nvPr/>
          </p:nvSpPr>
          <p:spPr bwMode="auto">
            <a:xfrm>
              <a:off x="4183063" y="2955926"/>
              <a:ext cx="104775" cy="115888"/>
            </a:xfrm>
            <a:custGeom>
              <a:avLst/>
              <a:gdLst>
                <a:gd name="T0" fmla="*/ 10 w 10"/>
                <a:gd name="T1" fmla="*/ 2 h 11"/>
                <a:gd name="T2" fmla="*/ 7 w 10"/>
                <a:gd name="T3" fmla="*/ 6 h 11"/>
                <a:gd name="T4" fmla="*/ 2 w 10"/>
                <a:gd name="T5" fmla="*/ 9 h 11"/>
                <a:gd name="T6" fmla="*/ 4 w 10"/>
                <a:gd name="T7" fmla="*/ 3 h 11"/>
                <a:gd name="T8" fmla="*/ 7 w 10"/>
                <a:gd name="T9" fmla="*/ 1 h 11"/>
                <a:gd name="T10" fmla="*/ 9 w 10"/>
                <a:gd name="T11" fmla="*/ 0 h 11"/>
                <a:gd name="T12" fmla="*/ 10 w 1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10" y="2"/>
                  </a:moveTo>
                  <a:cubicBezTo>
                    <a:pt x="9" y="3"/>
                    <a:pt x="8" y="5"/>
                    <a:pt x="7" y="6"/>
                  </a:cubicBezTo>
                  <a:cubicBezTo>
                    <a:pt x="6" y="7"/>
                    <a:pt x="5" y="11"/>
                    <a:pt x="2" y="9"/>
                  </a:cubicBezTo>
                  <a:cubicBezTo>
                    <a:pt x="0" y="6"/>
                    <a:pt x="3" y="5"/>
                    <a:pt x="4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25563CB-6D56-4CFC-9AC8-DFEF0B7C53CC}"/>
                </a:ext>
              </a:extLst>
            </p:cNvPr>
            <p:cNvSpPr/>
            <p:nvPr/>
          </p:nvSpPr>
          <p:spPr bwMode="auto">
            <a:xfrm>
              <a:off x="4700588" y="3028951"/>
              <a:ext cx="104775" cy="63500"/>
            </a:xfrm>
            <a:custGeom>
              <a:avLst/>
              <a:gdLst>
                <a:gd name="T0" fmla="*/ 10 w 10"/>
                <a:gd name="T1" fmla="*/ 1 h 6"/>
                <a:gd name="T2" fmla="*/ 9 w 10"/>
                <a:gd name="T3" fmla="*/ 3 h 6"/>
                <a:gd name="T4" fmla="*/ 1 w 10"/>
                <a:gd name="T5" fmla="*/ 6 h 6"/>
                <a:gd name="T6" fmla="*/ 0 w 10"/>
                <a:gd name="T7" fmla="*/ 4 h 6"/>
                <a:gd name="T8" fmla="*/ 1 w 10"/>
                <a:gd name="T9" fmla="*/ 2 h 6"/>
                <a:gd name="T10" fmla="*/ 8 w 10"/>
                <a:gd name="T11" fmla="*/ 0 h 6"/>
                <a:gd name="T12" fmla="*/ 10 w 10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">
                  <a:moveTo>
                    <a:pt x="10" y="1"/>
                  </a:moveTo>
                  <a:cubicBezTo>
                    <a:pt x="10" y="2"/>
                    <a:pt x="10" y="3"/>
                    <a:pt x="9" y="3"/>
                  </a:cubicBezTo>
                  <a:cubicBezTo>
                    <a:pt x="7" y="4"/>
                    <a:pt x="4" y="5"/>
                    <a:pt x="1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8" y="0"/>
                    <a:pt x="9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529785E5-7DCD-4CEF-BE3B-44F237759C85}"/>
                </a:ext>
              </a:extLst>
            </p:cNvPr>
            <p:cNvSpPr/>
            <p:nvPr/>
          </p:nvSpPr>
          <p:spPr bwMode="auto">
            <a:xfrm>
              <a:off x="4794251" y="2659063"/>
              <a:ext cx="169863" cy="158750"/>
            </a:xfrm>
            <a:custGeom>
              <a:avLst/>
              <a:gdLst>
                <a:gd name="T0" fmla="*/ 0 w 16"/>
                <a:gd name="T1" fmla="*/ 14 h 15"/>
                <a:gd name="T2" fmla="*/ 13 w 16"/>
                <a:gd name="T3" fmla="*/ 0 h 15"/>
                <a:gd name="T4" fmla="*/ 16 w 16"/>
                <a:gd name="T5" fmla="*/ 2 h 15"/>
                <a:gd name="T6" fmla="*/ 14 w 16"/>
                <a:gd name="T7" fmla="*/ 4 h 15"/>
                <a:gd name="T8" fmla="*/ 4 w 16"/>
                <a:gd name="T9" fmla="*/ 13 h 15"/>
                <a:gd name="T10" fmla="*/ 2 w 16"/>
                <a:gd name="T11" fmla="*/ 15 h 15"/>
                <a:gd name="T12" fmla="*/ 0 w 16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0" y="14"/>
                  </a:moveTo>
                  <a:cubicBezTo>
                    <a:pt x="0" y="6"/>
                    <a:pt x="7" y="0"/>
                    <a:pt x="13" y="0"/>
                  </a:cubicBezTo>
                  <a:cubicBezTo>
                    <a:pt x="14" y="0"/>
                    <a:pt x="15" y="1"/>
                    <a:pt x="16" y="2"/>
                  </a:cubicBezTo>
                  <a:cubicBezTo>
                    <a:pt x="15" y="2"/>
                    <a:pt x="14" y="3"/>
                    <a:pt x="14" y="4"/>
                  </a:cubicBezTo>
                  <a:cubicBezTo>
                    <a:pt x="8" y="5"/>
                    <a:pt x="5" y="7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ubicBezTo>
                    <a:pt x="1" y="15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458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45460593"/>
              </p:ext>
            </p:extLst>
          </p:nvPr>
        </p:nvGraphicFramePr>
        <p:xfrm>
          <a:off x="1504231" y="1203598"/>
          <a:ext cx="609600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Chart 16">
            <a:extLst>
              <a:ext uri="{FF2B5EF4-FFF2-40B4-BE49-F238E27FC236}">
                <a16:creationId xmlns:a16="http://schemas.microsoft.com/office/drawing/2014/main" id="{788504F5-EFDB-4F39-9AE3-33C6D6848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660905"/>
              </p:ext>
            </p:extLst>
          </p:nvPr>
        </p:nvGraphicFramePr>
        <p:xfrm>
          <a:off x="5833823" y="3551287"/>
          <a:ext cx="252028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78025" y="291819"/>
            <a:ext cx="7387949" cy="543185"/>
          </a:xfrm>
        </p:spPr>
        <p:txBody>
          <a:bodyPr>
            <a:noAutofit/>
          </a:bodyPr>
          <a:lstStyle/>
          <a:p>
            <a:r>
              <a:rPr lang="fa-IR" altLang="ko-KR" sz="4000" b="1" dirty="0">
                <a:solidFill>
                  <a:srgbClr val="4ABDCF"/>
                </a:solidFill>
                <a:cs typeface="B Nazanin" panose="00000400000000000000" pitchFamily="2" charset="-78"/>
              </a:rPr>
              <a:t>سبک نمودار</a:t>
            </a:r>
            <a:endParaRPr lang="ko-KR" altLang="en-US" sz="4000" b="1" dirty="0">
              <a:solidFill>
                <a:srgbClr val="4ABDCF"/>
              </a:solidFill>
              <a:cs typeface="B Nazanin" panose="000004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6918" y="2171956"/>
            <a:ext cx="2000866" cy="1048024"/>
            <a:chOff x="803640" y="3362835"/>
            <a:chExt cx="2059657" cy="1048024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87558" y="2171956"/>
            <a:ext cx="2000866" cy="1048024"/>
            <a:chOff x="803640" y="3362835"/>
            <a:chExt cx="2059657" cy="104802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6190" y="1421363"/>
            <a:ext cx="200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b="1" dirty="0">
                <a:cs typeface="B Nazanin" panose="00000400000000000000" pitchFamily="2" charset="-78"/>
              </a:rPr>
              <a:t>پاورپوینت مدرن</a:t>
            </a:r>
            <a:endParaRPr lang="ko-KR" altLang="en-US" b="1" dirty="0"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6830" y="1390889"/>
            <a:ext cx="200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cs typeface="B Nazanin" panose="00000400000000000000" pitchFamily="2" charset="-78"/>
              </a:rPr>
              <a:t>پاورپوینت مدرن</a:t>
            </a:r>
            <a:endParaRPr lang="ko-KR" altLang="en-US" b="1" dirty="0">
              <a:cs typeface="B Nazanin" panose="00000400000000000000" pitchFamily="2" charset="-78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159454664"/>
              </p:ext>
            </p:extLst>
          </p:nvPr>
        </p:nvGraphicFramePr>
        <p:xfrm>
          <a:off x="1835696" y="3551287"/>
          <a:ext cx="252028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835696" y="3911327"/>
            <a:ext cx="2592288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626190" y="3689059"/>
            <a:ext cx="914400" cy="914400"/>
          </a:xfrm>
          <a:prstGeom prst="ellipse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33823" y="3911327"/>
            <a:ext cx="2592288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4624317" y="3689059"/>
            <a:ext cx="914400" cy="914400"/>
          </a:xfrm>
          <a:prstGeom prst="ellipse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Oval 7"/>
          <p:cNvSpPr/>
          <p:nvPr/>
        </p:nvSpPr>
        <p:spPr>
          <a:xfrm>
            <a:off x="4878480" y="3943222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ardrop 9"/>
          <p:cNvSpPr/>
          <p:nvPr/>
        </p:nvSpPr>
        <p:spPr>
          <a:xfrm rot="18900000">
            <a:off x="866412" y="3943168"/>
            <a:ext cx="433956" cy="37037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8DBE6802-4149-4ADB-B4BC-87AC7FD4EB96}"/>
              </a:ext>
            </a:extLst>
          </p:cNvPr>
          <p:cNvGrpSpPr/>
          <p:nvPr/>
        </p:nvGrpSpPr>
        <p:grpSpPr>
          <a:xfrm>
            <a:off x="3698875" y="1601788"/>
            <a:ext cx="1760538" cy="1709737"/>
            <a:chOff x="3698875" y="1601788"/>
            <a:chExt cx="1760538" cy="1709737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3EEE9864-38C0-4101-969B-B5A686F717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875" y="1601788"/>
              <a:ext cx="1760538" cy="1709737"/>
            </a:xfrm>
            <a:custGeom>
              <a:avLst/>
              <a:gdLst>
                <a:gd name="T0" fmla="*/ 145 w 725"/>
                <a:gd name="T1" fmla="*/ 638 h 705"/>
                <a:gd name="T2" fmla="*/ 122 w 725"/>
                <a:gd name="T3" fmla="*/ 659 h 705"/>
                <a:gd name="T4" fmla="*/ 126 w 725"/>
                <a:gd name="T5" fmla="*/ 600 h 705"/>
                <a:gd name="T6" fmla="*/ 73 w 725"/>
                <a:gd name="T7" fmla="*/ 604 h 705"/>
                <a:gd name="T8" fmla="*/ 49 w 725"/>
                <a:gd name="T9" fmla="*/ 588 h 705"/>
                <a:gd name="T10" fmla="*/ 50 w 725"/>
                <a:gd name="T11" fmla="*/ 507 h 705"/>
                <a:gd name="T12" fmla="*/ 11 w 725"/>
                <a:gd name="T13" fmla="*/ 517 h 705"/>
                <a:gd name="T14" fmla="*/ 14 w 725"/>
                <a:gd name="T15" fmla="*/ 495 h 705"/>
                <a:gd name="T16" fmla="*/ 45 w 725"/>
                <a:gd name="T17" fmla="*/ 411 h 705"/>
                <a:gd name="T18" fmla="*/ 0 w 725"/>
                <a:gd name="T19" fmla="*/ 406 h 705"/>
                <a:gd name="T20" fmla="*/ 15 w 725"/>
                <a:gd name="T21" fmla="*/ 386 h 705"/>
                <a:gd name="T22" fmla="*/ 24 w 725"/>
                <a:gd name="T23" fmla="*/ 327 h 705"/>
                <a:gd name="T24" fmla="*/ 24 w 725"/>
                <a:gd name="T25" fmla="*/ 298 h 705"/>
                <a:gd name="T26" fmla="*/ 92 w 725"/>
                <a:gd name="T27" fmla="*/ 246 h 705"/>
                <a:gd name="T28" fmla="*/ 56 w 725"/>
                <a:gd name="T29" fmla="*/ 208 h 705"/>
                <a:gd name="T30" fmla="*/ 108 w 725"/>
                <a:gd name="T31" fmla="*/ 218 h 705"/>
                <a:gd name="T32" fmla="*/ 133 w 725"/>
                <a:gd name="T33" fmla="*/ 141 h 705"/>
                <a:gd name="T34" fmla="*/ 150 w 725"/>
                <a:gd name="T35" fmla="*/ 118 h 705"/>
                <a:gd name="T36" fmla="*/ 227 w 725"/>
                <a:gd name="T37" fmla="*/ 106 h 705"/>
                <a:gd name="T38" fmla="*/ 208 w 725"/>
                <a:gd name="T39" fmla="*/ 47 h 705"/>
                <a:gd name="T40" fmla="*/ 255 w 725"/>
                <a:gd name="T41" fmla="*/ 90 h 705"/>
                <a:gd name="T42" fmla="*/ 295 w 725"/>
                <a:gd name="T43" fmla="*/ 33 h 705"/>
                <a:gd name="T44" fmla="*/ 324 w 725"/>
                <a:gd name="T45" fmla="*/ 24 h 705"/>
                <a:gd name="T46" fmla="*/ 377 w 725"/>
                <a:gd name="T47" fmla="*/ 56 h 705"/>
                <a:gd name="T48" fmla="*/ 399 w 725"/>
                <a:gd name="T49" fmla="*/ 4 h 705"/>
                <a:gd name="T50" fmla="*/ 409 w 725"/>
                <a:gd name="T51" fmla="*/ 63 h 705"/>
                <a:gd name="T52" fmla="*/ 456 w 725"/>
                <a:gd name="T53" fmla="*/ 50 h 705"/>
                <a:gd name="T54" fmla="*/ 481 w 725"/>
                <a:gd name="T55" fmla="*/ 65 h 705"/>
                <a:gd name="T56" fmla="*/ 482 w 725"/>
                <a:gd name="T57" fmla="*/ 134 h 705"/>
                <a:gd name="T58" fmla="*/ 539 w 725"/>
                <a:gd name="T59" fmla="*/ 131 h 705"/>
                <a:gd name="T60" fmla="*/ 523 w 725"/>
                <a:gd name="T61" fmla="*/ 152 h 705"/>
                <a:gd name="T62" fmla="*/ 495 w 725"/>
                <a:gd name="T63" fmla="*/ 222 h 705"/>
                <a:gd name="T64" fmla="*/ 610 w 725"/>
                <a:gd name="T65" fmla="*/ 505 h 705"/>
                <a:gd name="T66" fmla="*/ 699 w 725"/>
                <a:gd name="T67" fmla="*/ 584 h 705"/>
                <a:gd name="T68" fmla="*/ 600 w 725"/>
                <a:gd name="T69" fmla="*/ 675 h 705"/>
                <a:gd name="T70" fmla="*/ 529 w 725"/>
                <a:gd name="T71" fmla="*/ 589 h 705"/>
                <a:gd name="T72" fmla="*/ 493 w 725"/>
                <a:gd name="T73" fmla="*/ 551 h 705"/>
                <a:gd name="T74" fmla="*/ 298 w 725"/>
                <a:gd name="T75" fmla="*/ 550 h 705"/>
                <a:gd name="T76" fmla="*/ 315 w 725"/>
                <a:gd name="T77" fmla="*/ 587 h 705"/>
                <a:gd name="T78" fmla="*/ 268 w 725"/>
                <a:gd name="T79" fmla="*/ 565 h 705"/>
                <a:gd name="T80" fmla="*/ 224 w 725"/>
                <a:gd name="T81" fmla="*/ 608 h 705"/>
                <a:gd name="T82" fmla="*/ 220 w 725"/>
                <a:gd name="T83" fmla="*/ 665 h 705"/>
                <a:gd name="T84" fmla="*/ 192 w 725"/>
                <a:gd name="T85" fmla="*/ 607 h 705"/>
                <a:gd name="T86" fmla="*/ 77 w 725"/>
                <a:gd name="T87" fmla="*/ 473 h 705"/>
                <a:gd name="T88" fmla="*/ 188 w 725"/>
                <a:gd name="T89" fmla="*/ 575 h 705"/>
                <a:gd name="T90" fmla="*/ 251 w 725"/>
                <a:gd name="T91" fmla="*/ 434 h 705"/>
                <a:gd name="T92" fmla="*/ 458 w 725"/>
                <a:gd name="T93" fmla="*/ 192 h 705"/>
                <a:gd name="T94" fmla="*/ 75 w 725"/>
                <a:gd name="T95" fmla="*/ 437 h 705"/>
                <a:gd name="T96" fmla="*/ 572 w 725"/>
                <a:gd name="T97" fmla="*/ 386 h 705"/>
                <a:gd name="T98" fmla="*/ 275 w 725"/>
                <a:gd name="T99" fmla="*/ 387 h 705"/>
                <a:gd name="T100" fmla="*/ 558 w 725"/>
                <a:gd name="T101" fmla="*/ 586 h 705"/>
                <a:gd name="T102" fmla="*/ 673 w 725"/>
                <a:gd name="T103" fmla="*/ 657 h 705"/>
                <a:gd name="T104" fmla="*/ 612 w 725"/>
                <a:gd name="T105" fmla="*/ 535 h 705"/>
                <a:gd name="T106" fmla="*/ 530 w 725"/>
                <a:gd name="T107" fmla="*/ 531 h 705"/>
                <a:gd name="T108" fmla="*/ 577 w 725"/>
                <a:gd name="T109" fmla="*/ 525 h 705"/>
                <a:gd name="T110" fmla="*/ 530 w 725"/>
                <a:gd name="T111" fmla="*/ 531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5" h="705">
                  <a:moveTo>
                    <a:pt x="192" y="607"/>
                  </a:moveTo>
                  <a:cubicBezTo>
                    <a:pt x="157" y="607"/>
                    <a:pt x="157" y="607"/>
                    <a:pt x="145" y="638"/>
                  </a:cubicBezTo>
                  <a:cubicBezTo>
                    <a:pt x="144" y="641"/>
                    <a:pt x="144" y="645"/>
                    <a:pt x="142" y="647"/>
                  </a:cubicBezTo>
                  <a:cubicBezTo>
                    <a:pt x="136" y="652"/>
                    <a:pt x="129" y="655"/>
                    <a:pt x="122" y="659"/>
                  </a:cubicBezTo>
                  <a:cubicBezTo>
                    <a:pt x="119" y="652"/>
                    <a:pt x="113" y="644"/>
                    <a:pt x="114" y="636"/>
                  </a:cubicBezTo>
                  <a:cubicBezTo>
                    <a:pt x="115" y="624"/>
                    <a:pt x="121" y="613"/>
                    <a:pt x="126" y="600"/>
                  </a:cubicBezTo>
                  <a:cubicBezTo>
                    <a:pt x="114" y="593"/>
                    <a:pt x="104" y="587"/>
                    <a:pt x="92" y="580"/>
                  </a:cubicBezTo>
                  <a:cubicBezTo>
                    <a:pt x="86" y="588"/>
                    <a:pt x="81" y="597"/>
                    <a:pt x="73" y="604"/>
                  </a:cubicBezTo>
                  <a:cubicBezTo>
                    <a:pt x="68" y="608"/>
                    <a:pt x="60" y="608"/>
                    <a:pt x="53" y="610"/>
                  </a:cubicBezTo>
                  <a:cubicBezTo>
                    <a:pt x="51" y="603"/>
                    <a:pt x="46" y="591"/>
                    <a:pt x="49" y="588"/>
                  </a:cubicBezTo>
                  <a:cubicBezTo>
                    <a:pt x="73" y="565"/>
                    <a:pt x="66" y="540"/>
                    <a:pt x="54" y="515"/>
                  </a:cubicBezTo>
                  <a:cubicBezTo>
                    <a:pt x="52" y="513"/>
                    <a:pt x="52" y="510"/>
                    <a:pt x="50" y="507"/>
                  </a:cubicBezTo>
                  <a:cubicBezTo>
                    <a:pt x="43" y="512"/>
                    <a:pt x="37" y="518"/>
                    <a:pt x="30" y="520"/>
                  </a:cubicBezTo>
                  <a:cubicBezTo>
                    <a:pt x="24" y="522"/>
                    <a:pt x="13" y="521"/>
                    <a:pt x="11" y="517"/>
                  </a:cubicBezTo>
                  <a:cubicBezTo>
                    <a:pt x="8" y="512"/>
                    <a:pt x="11" y="503"/>
                    <a:pt x="12" y="496"/>
                  </a:cubicBezTo>
                  <a:cubicBezTo>
                    <a:pt x="12" y="495"/>
                    <a:pt x="13" y="495"/>
                    <a:pt x="14" y="495"/>
                  </a:cubicBezTo>
                  <a:cubicBezTo>
                    <a:pt x="24" y="486"/>
                    <a:pt x="40" y="479"/>
                    <a:pt x="44" y="467"/>
                  </a:cubicBezTo>
                  <a:cubicBezTo>
                    <a:pt x="49" y="451"/>
                    <a:pt x="45" y="432"/>
                    <a:pt x="45" y="411"/>
                  </a:cubicBezTo>
                  <a:cubicBezTo>
                    <a:pt x="35" y="413"/>
                    <a:pt x="28" y="417"/>
                    <a:pt x="21" y="416"/>
                  </a:cubicBezTo>
                  <a:cubicBezTo>
                    <a:pt x="13" y="415"/>
                    <a:pt x="7" y="410"/>
                    <a:pt x="0" y="406"/>
                  </a:cubicBezTo>
                  <a:cubicBezTo>
                    <a:pt x="4" y="400"/>
                    <a:pt x="7" y="394"/>
                    <a:pt x="11" y="388"/>
                  </a:cubicBezTo>
                  <a:cubicBezTo>
                    <a:pt x="12" y="387"/>
                    <a:pt x="14" y="387"/>
                    <a:pt x="15" y="386"/>
                  </a:cubicBezTo>
                  <a:cubicBezTo>
                    <a:pt x="51" y="374"/>
                    <a:pt x="53" y="371"/>
                    <a:pt x="55" y="330"/>
                  </a:cubicBezTo>
                  <a:cubicBezTo>
                    <a:pt x="45" y="329"/>
                    <a:pt x="34" y="330"/>
                    <a:pt x="24" y="327"/>
                  </a:cubicBezTo>
                  <a:cubicBezTo>
                    <a:pt x="17" y="325"/>
                    <a:pt x="11" y="317"/>
                    <a:pt x="5" y="312"/>
                  </a:cubicBezTo>
                  <a:cubicBezTo>
                    <a:pt x="11" y="307"/>
                    <a:pt x="19" y="297"/>
                    <a:pt x="24" y="298"/>
                  </a:cubicBezTo>
                  <a:cubicBezTo>
                    <a:pt x="61" y="306"/>
                    <a:pt x="78" y="289"/>
                    <a:pt x="87" y="257"/>
                  </a:cubicBezTo>
                  <a:cubicBezTo>
                    <a:pt x="88" y="254"/>
                    <a:pt x="90" y="251"/>
                    <a:pt x="92" y="246"/>
                  </a:cubicBezTo>
                  <a:cubicBezTo>
                    <a:pt x="83" y="241"/>
                    <a:pt x="72" y="237"/>
                    <a:pt x="65" y="230"/>
                  </a:cubicBezTo>
                  <a:cubicBezTo>
                    <a:pt x="60" y="225"/>
                    <a:pt x="59" y="215"/>
                    <a:pt x="56" y="208"/>
                  </a:cubicBezTo>
                  <a:cubicBezTo>
                    <a:pt x="64" y="206"/>
                    <a:pt x="72" y="202"/>
                    <a:pt x="79" y="204"/>
                  </a:cubicBezTo>
                  <a:cubicBezTo>
                    <a:pt x="89" y="206"/>
                    <a:pt x="98" y="213"/>
                    <a:pt x="108" y="218"/>
                  </a:cubicBezTo>
                  <a:cubicBezTo>
                    <a:pt x="124" y="199"/>
                    <a:pt x="140" y="180"/>
                    <a:pt x="156" y="160"/>
                  </a:cubicBezTo>
                  <a:cubicBezTo>
                    <a:pt x="147" y="154"/>
                    <a:pt x="138" y="149"/>
                    <a:pt x="133" y="141"/>
                  </a:cubicBezTo>
                  <a:cubicBezTo>
                    <a:pt x="129" y="136"/>
                    <a:pt x="130" y="127"/>
                    <a:pt x="129" y="120"/>
                  </a:cubicBezTo>
                  <a:cubicBezTo>
                    <a:pt x="136" y="119"/>
                    <a:pt x="147" y="115"/>
                    <a:pt x="150" y="118"/>
                  </a:cubicBezTo>
                  <a:cubicBezTo>
                    <a:pt x="174" y="145"/>
                    <a:pt x="195" y="133"/>
                    <a:pt x="215" y="114"/>
                  </a:cubicBezTo>
                  <a:cubicBezTo>
                    <a:pt x="218" y="112"/>
                    <a:pt x="222" y="110"/>
                    <a:pt x="227" y="106"/>
                  </a:cubicBezTo>
                  <a:cubicBezTo>
                    <a:pt x="219" y="94"/>
                    <a:pt x="210" y="83"/>
                    <a:pt x="205" y="71"/>
                  </a:cubicBezTo>
                  <a:cubicBezTo>
                    <a:pt x="202" y="64"/>
                    <a:pt x="206" y="55"/>
                    <a:pt x="208" y="47"/>
                  </a:cubicBezTo>
                  <a:cubicBezTo>
                    <a:pt x="215" y="49"/>
                    <a:pt x="225" y="49"/>
                    <a:pt x="229" y="54"/>
                  </a:cubicBezTo>
                  <a:cubicBezTo>
                    <a:pt x="239" y="64"/>
                    <a:pt x="246" y="78"/>
                    <a:pt x="255" y="90"/>
                  </a:cubicBezTo>
                  <a:cubicBezTo>
                    <a:pt x="272" y="83"/>
                    <a:pt x="289" y="77"/>
                    <a:pt x="307" y="69"/>
                  </a:cubicBezTo>
                  <a:cubicBezTo>
                    <a:pt x="302" y="56"/>
                    <a:pt x="299" y="45"/>
                    <a:pt x="295" y="33"/>
                  </a:cubicBezTo>
                  <a:cubicBezTo>
                    <a:pt x="291" y="22"/>
                    <a:pt x="287" y="9"/>
                    <a:pt x="302" y="5"/>
                  </a:cubicBezTo>
                  <a:cubicBezTo>
                    <a:pt x="318" y="0"/>
                    <a:pt x="321" y="13"/>
                    <a:pt x="324" y="24"/>
                  </a:cubicBezTo>
                  <a:cubicBezTo>
                    <a:pt x="328" y="36"/>
                    <a:pt x="332" y="48"/>
                    <a:pt x="336" y="61"/>
                  </a:cubicBezTo>
                  <a:cubicBezTo>
                    <a:pt x="350" y="59"/>
                    <a:pt x="363" y="58"/>
                    <a:pt x="377" y="56"/>
                  </a:cubicBezTo>
                  <a:cubicBezTo>
                    <a:pt x="379" y="43"/>
                    <a:pt x="380" y="31"/>
                    <a:pt x="384" y="19"/>
                  </a:cubicBezTo>
                  <a:cubicBezTo>
                    <a:pt x="386" y="13"/>
                    <a:pt x="394" y="9"/>
                    <a:pt x="399" y="4"/>
                  </a:cubicBezTo>
                  <a:cubicBezTo>
                    <a:pt x="404" y="11"/>
                    <a:pt x="412" y="16"/>
                    <a:pt x="412" y="23"/>
                  </a:cubicBezTo>
                  <a:cubicBezTo>
                    <a:pt x="413" y="36"/>
                    <a:pt x="410" y="49"/>
                    <a:pt x="409" y="63"/>
                  </a:cubicBezTo>
                  <a:cubicBezTo>
                    <a:pt x="418" y="68"/>
                    <a:pt x="427" y="73"/>
                    <a:pt x="438" y="79"/>
                  </a:cubicBezTo>
                  <a:cubicBezTo>
                    <a:pt x="444" y="69"/>
                    <a:pt x="449" y="58"/>
                    <a:pt x="456" y="50"/>
                  </a:cubicBezTo>
                  <a:cubicBezTo>
                    <a:pt x="461" y="46"/>
                    <a:pt x="471" y="46"/>
                    <a:pt x="478" y="44"/>
                  </a:cubicBezTo>
                  <a:cubicBezTo>
                    <a:pt x="479" y="51"/>
                    <a:pt x="483" y="59"/>
                    <a:pt x="481" y="65"/>
                  </a:cubicBezTo>
                  <a:cubicBezTo>
                    <a:pt x="476" y="77"/>
                    <a:pt x="468" y="88"/>
                    <a:pt x="461" y="100"/>
                  </a:cubicBezTo>
                  <a:cubicBezTo>
                    <a:pt x="468" y="111"/>
                    <a:pt x="475" y="122"/>
                    <a:pt x="482" y="134"/>
                  </a:cubicBezTo>
                  <a:cubicBezTo>
                    <a:pt x="494" y="130"/>
                    <a:pt x="506" y="124"/>
                    <a:pt x="518" y="122"/>
                  </a:cubicBezTo>
                  <a:cubicBezTo>
                    <a:pt x="524" y="121"/>
                    <a:pt x="532" y="128"/>
                    <a:pt x="539" y="131"/>
                  </a:cubicBezTo>
                  <a:cubicBezTo>
                    <a:pt x="535" y="137"/>
                    <a:pt x="532" y="143"/>
                    <a:pt x="529" y="150"/>
                  </a:cubicBezTo>
                  <a:cubicBezTo>
                    <a:pt x="528" y="151"/>
                    <a:pt x="525" y="152"/>
                    <a:pt x="523" y="152"/>
                  </a:cubicBezTo>
                  <a:cubicBezTo>
                    <a:pt x="487" y="156"/>
                    <a:pt x="487" y="184"/>
                    <a:pt x="485" y="210"/>
                  </a:cubicBezTo>
                  <a:cubicBezTo>
                    <a:pt x="485" y="214"/>
                    <a:pt x="490" y="220"/>
                    <a:pt x="495" y="222"/>
                  </a:cubicBezTo>
                  <a:cubicBezTo>
                    <a:pt x="592" y="271"/>
                    <a:pt x="627" y="367"/>
                    <a:pt x="584" y="465"/>
                  </a:cubicBezTo>
                  <a:cubicBezTo>
                    <a:pt x="577" y="479"/>
                    <a:pt x="593" y="501"/>
                    <a:pt x="610" y="505"/>
                  </a:cubicBezTo>
                  <a:cubicBezTo>
                    <a:pt x="619" y="507"/>
                    <a:pt x="629" y="510"/>
                    <a:pt x="635" y="516"/>
                  </a:cubicBezTo>
                  <a:cubicBezTo>
                    <a:pt x="657" y="538"/>
                    <a:pt x="679" y="560"/>
                    <a:pt x="699" y="584"/>
                  </a:cubicBezTo>
                  <a:cubicBezTo>
                    <a:pt x="725" y="614"/>
                    <a:pt x="722" y="655"/>
                    <a:pt x="695" y="680"/>
                  </a:cubicBezTo>
                  <a:cubicBezTo>
                    <a:pt x="668" y="705"/>
                    <a:pt x="627" y="703"/>
                    <a:pt x="600" y="675"/>
                  </a:cubicBezTo>
                  <a:cubicBezTo>
                    <a:pt x="579" y="654"/>
                    <a:pt x="558" y="632"/>
                    <a:pt x="539" y="609"/>
                  </a:cubicBezTo>
                  <a:cubicBezTo>
                    <a:pt x="534" y="604"/>
                    <a:pt x="528" y="595"/>
                    <a:pt x="529" y="589"/>
                  </a:cubicBezTo>
                  <a:cubicBezTo>
                    <a:pt x="530" y="571"/>
                    <a:pt x="517" y="563"/>
                    <a:pt x="507" y="552"/>
                  </a:cubicBezTo>
                  <a:cubicBezTo>
                    <a:pt x="505" y="550"/>
                    <a:pt x="497" y="550"/>
                    <a:pt x="493" y="551"/>
                  </a:cubicBezTo>
                  <a:cubicBezTo>
                    <a:pt x="407" y="577"/>
                    <a:pt x="364" y="569"/>
                    <a:pt x="292" y="510"/>
                  </a:cubicBezTo>
                  <a:cubicBezTo>
                    <a:pt x="283" y="525"/>
                    <a:pt x="279" y="539"/>
                    <a:pt x="298" y="550"/>
                  </a:cubicBezTo>
                  <a:cubicBezTo>
                    <a:pt x="304" y="554"/>
                    <a:pt x="310" y="559"/>
                    <a:pt x="313" y="565"/>
                  </a:cubicBezTo>
                  <a:cubicBezTo>
                    <a:pt x="316" y="571"/>
                    <a:pt x="315" y="579"/>
                    <a:pt x="315" y="587"/>
                  </a:cubicBezTo>
                  <a:cubicBezTo>
                    <a:pt x="308" y="587"/>
                    <a:pt x="299" y="590"/>
                    <a:pt x="294" y="587"/>
                  </a:cubicBezTo>
                  <a:cubicBezTo>
                    <a:pt x="284" y="581"/>
                    <a:pt x="276" y="572"/>
                    <a:pt x="268" y="565"/>
                  </a:cubicBezTo>
                  <a:cubicBezTo>
                    <a:pt x="254" y="575"/>
                    <a:pt x="241" y="583"/>
                    <a:pt x="229" y="593"/>
                  </a:cubicBezTo>
                  <a:cubicBezTo>
                    <a:pt x="226" y="596"/>
                    <a:pt x="224" y="603"/>
                    <a:pt x="224" y="608"/>
                  </a:cubicBezTo>
                  <a:cubicBezTo>
                    <a:pt x="225" y="619"/>
                    <a:pt x="228" y="630"/>
                    <a:pt x="231" y="641"/>
                  </a:cubicBezTo>
                  <a:cubicBezTo>
                    <a:pt x="233" y="652"/>
                    <a:pt x="233" y="662"/>
                    <a:pt x="220" y="665"/>
                  </a:cubicBezTo>
                  <a:cubicBezTo>
                    <a:pt x="207" y="667"/>
                    <a:pt x="203" y="657"/>
                    <a:pt x="201" y="647"/>
                  </a:cubicBezTo>
                  <a:cubicBezTo>
                    <a:pt x="198" y="634"/>
                    <a:pt x="195" y="621"/>
                    <a:pt x="192" y="607"/>
                  </a:cubicBezTo>
                  <a:close/>
                  <a:moveTo>
                    <a:pt x="75" y="437"/>
                  </a:moveTo>
                  <a:cubicBezTo>
                    <a:pt x="76" y="445"/>
                    <a:pt x="76" y="460"/>
                    <a:pt x="77" y="473"/>
                  </a:cubicBezTo>
                  <a:cubicBezTo>
                    <a:pt x="79" y="485"/>
                    <a:pt x="81" y="497"/>
                    <a:pt x="84" y="509"/>
                  </a:cubicBezTo>
                  <a:cubicBezTo>
                    <a:pt x="97" y="556"/>
                    <a:pt x="143" y="585"/>
                    <a:pt x="188" y="575"/>
                  </a:cubicBezTo>
                  <a:cubicBezTo>
                    <a:pt x="237" y="565"/>
                    <a:pt x="268" y="522"/>
                    <a:pt x="261" y="472"/>
                  </a:cubicBezTo>
                  <a:cubicBezTo>
                    <a:pt x="259" y="459"/>
                    <a:pt x="254" y="447"/>
                    <a:pt x="251" y="434"/>
                  </a:cubicBezTo>
                  <a:cubicBezTo>
                    <a:pt x="217" y="315"/>
                    <a:pt x="314" y="197"/>
                    <a:pt x="437" y="208"/>
                  </a:cubicBezTo>
                  <a:cubicBezTo>
                    <a:pt x="451" y="210"/>
                    <a:pt x="456" y="206"/>
                    <a:pt x="458" y="192"/>
                  </a:cubicBezTo>
                  <a:cubicBezTo>
                    <a:pt x="466" y="126"/>
                    <a:pt x="408" y="76"/>
                    <a:pt x="339" y="92"/>
                  </a:cubicBezTo>
                  <a:cubicBezTo>
                    <a:pt x="224" y="118"/>
                    <a:pt x="76" y="235"/>
                    <a:pt x="75" y="437"/>
                  </a:cubicBezTo>
                  <a:close/>
                  <a:moveTo>
                    <a:pt x="425" y="534"/>
                  </a:moveTo>
                  <a:cubicBezTo>
                    <a:pt x="506" y="534"/>
                    <a:pt x="572" y="467"/>
                    <a:pt x="572" y="386"/>
                  </a:cubicBezTo>
                  <a:cubicBezTo>
                    <a:pt x="571" y="304"/>
                    <a:pt x="505" y="238"/>
                    <a:pt x="422" y="238"/>
                  </a:cubicBezTo>
                  <a:cubicBezTo>
                    <a:pt x="341" y="237"/>
                    <a:pt x="274" y="305"/>
                    <a:pt x="275" y="387"/>
                  </a:cubicBezTo>
                  <a:cubicBezTo>
                    <a:pt x="275" y="469"/>
                    <a:pt x="342" y="534"/>
                    <a:pt x="425" y="534"/>
                  </a:cubicBezTo>
                  <a:close/>
                  <a:moveTo>
                    <a:pt x="558" y="586"/>
                  </a:moveTo>
                  <a:cubicBezTo>
                    <a:pt x="581" y="610"/>
                    <a:pt x="601" y="633"/>
                    <a:pt x="623" y="655"/>
                  </a:cubicBezTo>
                  <a:cubicBezTo>
                    <a:pt x="638" y="670"/>
                    <a:pt x="658" y="670"/>
                    <a:pt x="673" y="657"/>
                  </a:cubicBezTo>
                  <a:cubicBezTo>
                    <a:pt x="687" y="646"/>
                    <a:pt x="692" y="625"/>
                    <a:pt x="680" y="611"/>
                  </a:cubicBezTo>
                  <a:cubicBezTo>
                    <a:pt x="659" y="585"/>
                    <a:pt x="635" y="561"/>
                    <a:pt x="612" y="535"/>
                  </a:cubicBezTo>
                  <a:cubicBezTo>
                    <a:pt x="593" y="552"/>
                    <a:pt x="576" y="568"/>
                    <a:pt x="558" y="586"/>
                  </a:cubicBezTo>
                  <a:close/>
                  <a:moveTo>
                    <a:pt x="530" y="531"/>
                  </a:moveTo>
                  <a:cubicBezTo>
                    <a:pt x="537" y="538"/>
                    <a:pt x="543" y="544"/>
                    <a:pt x="549" y="551"/>
                  </a:cubicBezTo>
                  <a:cubicBezTo>
                    <a:pt x="560" y="541"/>
                    <a:pt x="569" y="533"/>
                    <a:pt x="577" y="525"/>
                  </a:cubicBezTo>
                  <a:cubicBezTo>
                    <a:pt x="570" y="517"/>
                    <a:pt x="565" y="510"/>
                    <a:pt x="560" y="504"/>
                  </a:cubicBezTo>
                  <a:cubicBezTo>
                    <a:pt x="549" y="513"/>
                    <a:pt x="541" y="521"/>
                    <a:pt x="530" y="531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A2D6094-D634-47F4-AA4C-85B36E2DDD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300" y="2171700"/>
              <a:ext cx="239713" cy="239712"/>
            </a:xfrm>
            <a:custGeom>
              <a:avLst/>
              <a:gdLst>
                <a:gd name="T0" fmla="*/ 50 w 99"/>
                <a:gd name="T1" fmla="*/ 98 h 99"/>
                <a:gd name="T2" fmla="*/ 1 w 99"/>
                <a:gd name="T3" fmla="*/ 51 h 99"/>
                <a:gd name="T4" fmla="*/ 51 w 99"/>
                <a:gd name="T5" fmla="*/ 0 h 99"/>
                <a:gd name="T6" fmla="*/ 99 w 99"/>
                <a:gd name="T7" fmla="*/ 49 h 99"/>
                <a:gd name="T8" fmla="*/ 50 w 99"/>
                <a:gd name="T9" fmla="*/ 98 h 99"/>
                <a:gd name="T10" fmla="*/ 76 w 99"/>
                <a:gd name="T11" fmla="*/ 49 h 99"/>
                <a:gd name="T12" fmla="*/ 51 w 99"/>
                <a:gd name="T13" fmla="*/ 32 h 99"/>
                <a:gd name="T14" fmla="*/ 32 w 99"/>
                <a:gd name="T15" fmla="*/ 50 h 99"/>
                <a:gd name="T16" fmla="*/ 51 w 99"/>
                <a:gd name="T17" fmla="*/ 66 h 99"/>
                <a:gd name="T18" fmla="*/ 76 w 99"/>
                <a:gd name="T19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50" y="98"/>
                  </a:moveTo>
                  <a:cubicBezTo>
                    <a:pt x="24" y="99"/>
                    <a:pt x="2" y="77"/>
                    <a:pt x="1" y="51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77" y="0"/>
                    <a:pt x="99" y="23"/>
                    <a:pt x="99" y="49"/>
                  </a:cubicBezTo>
                  <a:cubicBezTo>
                    <a:pt x="99" y="76"/>
                    <a:pt x="77" y="98"/>
                    <a:pt x="50" y="98"/>
                  </a:cubicBezTo>
                  <a:close/>
                  <a:moveTo>
                    <a:pt x="76" y="49"/>
                  </a:moveTo>
                  <a:cubicBezTo>
                    <a:pt x="64" y="41"/>
                    <a:pt x="56" y="31"/>
                    <a:pt x="51" y="32"/>
                  </a:cubicBezTo>
                  <a:cubicBezTo>
                    <a:pt x="44" y="34"/>
                    <a:pt x="38" y="43"/>
                    <a:pt x="32" y="50"/>
                  </a:cubicBezTo>
                  <a:cubicBezTo>
                    <a:pt x="38" y="55"/>
                    <a:pt x="44" y="65"/>
                    <a:pt x="51" y="66"/>
                  </a:cubicBezTo>
                  <a:cubicBezTo>
                    <a:pt x="57" y="66"/>
                    <a:pt x="64" y="58"/>
                    <a:pt x="76" y="49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0E737DAD-2823-48B5-BB13-3222F25694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2520950"/>
              <a:ext cx="238125" cy="239712"/>
            </a:xfrm>
            <a:custGeom>
              <a:avLst/>
              <a:gdLst>
                <a:gd name="T0" fmla="*/ 49 w 98"/>
                <a:gd name="T1" fmla="*/ 1 h 99"/>
                <a:gd name="T2" fmla="*/ 98 w 98"/>
                <a:gd name="T3" fmla="*/ 48 h 99"/>
                <a:gd name="T4" fmla="*/ 51 w 98"/>
                <a:gd name="T5" fmla="*/ 99 h 99"/>
                <a:gd name="T6" fmla="*/ 0 w 98"/>
                <a:gd name="T7" fmla="*/ 50 h 99"/>
                <a:gd name="T8" fmla="*/ 49 w 98"/>
                <a:gd name="T9" fmla="*/ 1 h 99"/>
                <a:gd name="T10" fmla="*/ 75 w 98"/>
                <a:gd name="T11" fmla="*/ 48 h 99"/>
                <a:gd name="T12" fmla="*/ 49 w 98"/>
                <a:gd name="T13" fmla="*/ 32 h 99"/>
                <a:gd name="T14" fmla="*/ 33 w 98"/>
                <a:gd name="T15" fmla="*/ 49 h 99"/>
                <a:gd name="T16" fmla="*/ 50 w 98"/>
                <a:gd name="T17" fmla="*/ 66 h 99"/>
                <a:gd name="T18" fmla="*/ 75 w 98"/>
                <a:gd name="T19" fmla="*/ 4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99">
                  <a:moveTo>
                    <a:pt x="49" y="1"/>
                  </a:moveTo>
                  <a:cubicBezTo>
                    <a:pt x="76" y="0"/>
                    <a:pt x="98" y="21"/>
                    <a:pt x="98" y="48"/>
                  </a:cubicBezTo>
                  <a:cubicBezTo>
                    <a:pt x="98" y="76"/>
                    <a:pt x="78" y="98"/>
                    <a:pt x="51" y="99"/>
                  </a:cubicBezTo>
                  <a:cubicBezTo>
                    <a:pt x="23" y="99"/>
                    <a:pt x="0" y="77"/>
                    <a:pt x="0" y="50"/>
                  </a:cubicBezTo>
                  <a:cubicBezTo>
                    <a:pt x="0" y="23"/>
                    <a:pt x="22" y="1"/>
                    <a:pt x="49" y="1"/>
                  </a:cubicBezTo>
                  <a:close/>
                  <a:moveTo>
                    <a:pt x="75" y="48"/>
                  </a:moveTo>
                  <a:cubicBezTo>
                    <a:pt x="63" y="40"/>
                    <a:pt x="56" y="32"/>
                    <a:pt x="49" y="32"/>
                  </a:cubicBezTo>
                  <a:cubicBezTo>
                    <a:pt x="43" y="33"/>
                    <a:pt x="34" y="42"/>
                    <a:pt x="33" y="49"/>
                  </a:cubicBezTo>
                  <a:cubicBezTo>
                    <a:pt x="30" y="60"/>
                    <a:pt x="39" y="69"/>
                    <a:pt x="50" y="66"/>
                  </a:cubicBezTo>
                  <a:cubicBezTo>
                    <a:pt x="58" y="65"/>
                    <a:pt x="64" y="57"/>
                    <a:pt x="75" y="48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D5A4E669-9CB9-4474-A16E-1F5C3BE1083D}"/>
                </a:ext>
              </a:extLst>
            </p:cNvPr>
            <p:cNvSpPr/>
            <p:nvPr/>
          </p:nvSpPr>
          <p:spPr bwMode="auto">
            <a:xfrm>
              <a:off x="4554538" y="1868488"/>
              <a:ext cx="74613" cy="88900"/>
            </a:xfrm>
            <a:custGeom>
              <a:avLst/>
              <a:gdLst>
                <a:gd name="T0" fmla="*/ 16 w 31"/>
                <a:gd name="T1" fmla="*/ 37 h 37"/>
                <a:gd name="T2" fmla="*/ 2 w 31"/>
                <a:gd name="T3" fmla="*/ 16 h 37"/>
                <a:gd name="T4" fmla="*/ 18 w 31"/>
                <a:gd name="T5" fmla="*/ 0 h 37"/>
                <a:gd name="T6" fmla="*/ 31 w 31"/>
                <a:gd name="T7" fmla="*/ 16 h 37"/>
                <a:gd name="T8" fmla="*/ 16 w 31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16" y="37"/>
                  </a:moveTo>
                  <a:cubicBezTo>
                    <a:pt x="9" y="27"/>
                    <a:pt x="0" y="20"/>
                    <a:pt x="2" y="16"/>
                  </a:cubicBezTo>
                  <a:cubicBezTo>
                    <a:pt x="3" y="9"/>
                    <a:pt x="12" y="5"/>
                    <a:pt x="18" y="0"/>
                  </a:cubicBezTo>
                  <a:cubicBezTo>
                    <a:pt x="23" y="5"/>
                    <a:pt x="31" y="10"/>
                    <a:pt x="31" y="16"/>
                  </a:cubicBezTo>
                  <a:cubicBezTo>
                    <a:pt x="31" y="22"/>
                    <a:pt x="23" y="28"/>
                    <a:pt x="16" y="37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483F604F-00BA-4090-AE5D-82C393C1DE23}"/>
                </a:ext>
              </a:extLst>
            </p:cNvPr>
            <p:cNvSpPr/>
            <p:nvPr/>
          </p:nvSpPr>
          <p:spPr bwMode="auto">
            <a:xfrm>
              <a:off x="4386263" y="1897063"/>
              <a:ext cx="74613" cy="95250"/>
            </a:xfrm>
            <a:custGeom>
              <a:avLst/>
              <a:gdLst>
                <a:gd name="T0" fmla="*/ 16 w 31"/>
                <a:gd name="T1" fmla="*/ 0 h 39"/>
                <a:gd name="T2" fmla="*/ 30 w 31"/>
                <a:gd name="T3" fmla="*/ 25 h 39"/>
                <a:gd name="T4" fmla="*/ 15 w 31"/>
                <a:gd name="T5" fmla="*/ 39 h 39"/>
                <a:gd name="T6" fmla="*/ 1 w 31"/>
                <a:gd name="T7" fmla="*/ 22 h 39"/>
                <a:gd name="T8" fmla="*/ 16 w 3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9">
                  <a:moveTo>
                    <a:pt x="16" y="0"/>
                  </a:moveTo>
                  <a:cubicBezTo>
                    <a:pt x="23" y="12"/>
                    <a:pt x="31" y="18"/>
                    <a:pt x="30" y="25"/>
                  </a:cubicBezTo>
                  <a:cubicBezTo>
                    <a:pt x="30" y="30"/>
                    <a:pt x="21" y="34"/>
                    <a:pt x="15" y="39"/>
                  </a:cubicBezTo>
                  <a:cubicBezTo>
                    <a:pt x="10" y="34"/>
                    <a:pt x="2" y="29"/>
                    <a:pt x="1" y="22"/>
                  </a:cubicBezTo>
                  <a:cubicBezTo>
                    <a:pt x="0" y="17"/>
                    <a:pt x="8" y="11"/>
                    <a:pt x="16" y="0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64357924-73D1-480F-AD5C-ABB9FB3EBBAB}"/>
                </a:ext>
              </a:extLst>
            </p:cNvPr>
            <p:cNvSpPr/>
            <p:nvPr/>
          </p:nvSpPr>
          <p:spPr bwMode="auto">
            <a:xfrm>
              <a:off x="4537075" y="1979613"/>
              <a:ext cx="93663" cy="74612"/>
            </a:xfrm>
            <a:custGeom>
              <a:avLst/>
              <a:gdLst>
                <a:gd name="T0" fmla="*/ 39 w 39"/>
                <a:gd name="T1" fmla="*/ 14 h 31"/>
                <a:gd name="T2" fmla="*/ 15 w 39"/>
                <a:gd name="T3" fmla="*/ 31 h 31"/>
                <a:gd name="T4" fmla="*/ 0 w 39"/>
                <a:gd name="T5" fmla="*/ 17 h 31"/>
                <a:gd name="T6" fmla="*/ 13 w 39"/>
                <a:gd name="T7" fmla="*/ 1 h 31"/>
                <a:gd name="T8" fmla="*/ 39 w 39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1">
                  <a:moveTo>
                    <a:pt x="39" y="14"/>
                  </a:moveTo>
                  <a:cubicBezTo>
                    <a:pt x="27" y="22"/>
                    <a:pt x="21" y="30"/>
                    <a:pt x="15" y="31"/>
                  </a:cubicBezTo>
                  <a:cubicBezTo>
                    <a:pt x="10" y="31"/>
                    <a:pt x="1" y="22"/>
                    <a:pt x="0" y="17"/>
                  </a:cubicBezTo>
                  <a:cubicBezTo>
                    <a:pt x="0" y="12"/>
                    <a:pt x="8" y="2"/>
                    <a:pt x="13" y="1"/>
                  </a:cubicBezTo>
                  <a:cubicBezTo>
                    <a:pt x="19" y="0"/>
                    <a:pt x="26" y="7"/>
                    <a:pt x="39" y="14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0732DFC5-2E6E-44C9-B1F0-04FB7EDEDFF6}"/>
                </a:ext>
              </a:extLst>
            </p:cNvPr>
            <p:cNvSpPr/>
            <p:nvPr/>
          </p:nvSpPr>
          <p:spPr bwMode="auto">
            <a:xfrm>
              <a:off x="3983038" y="2398713"/>
              <a:ext cx="92075" cy="73025"/>
            </a:xfrm>
            <a:custGeom>
              <a:avLst/>
              <a:gdLst>
                <a:gd name="T0" fmla="*/ 38 w 38"/>
                <a:gd name="T1" fmla="*/ 17 h 30"/>
                <a:gd name="T2" fmla="*/ 14 w 38"/>
                <a:gd name="T3" fmla="*/ 29 h 30"/>
                <a:gd name="T4" fmla="*/ 0 w 38"/>
                <a:gd name="T5" fmla="*/ 14 h 30"/>
                <a:gd name="T6" fmla="*/ 18 w 38"/>
                <a:gd name="T7" fmla="*/ 1 h 30"/>
                <a:gd name="T8" fmla="*/ 38 w 38"/>
                <a:gd name="T9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38" y="17"/>
                  </a:moveTo>
                  <a:cubicBezTo>
                    <a:pt x="27" y="23"/>
                    <a:pt x="20" y="30"/>
                    <a:pt x="14" y="29"/>
                  </a:cubicBezTo>
                  <a:cubicBezTo>
                    <a:pt x="8" y="29"/>
                    <a:pt x="4" y="19"/>
                    <a:pt x="0" y="14"/>
                  </a:cubicBezTo>
                  <a:cubicBezTo>
                    <a:pt x="6" y="9"/>
                    <a:pt x="11" y="1"/>
                    <a:pt x="18" y="1"/>
                  </a:cubicBezTo>
                  <a:cubicBezTo>
                    <a:pt x="23" y="0"/>
                    <a:pt x="28" y="9"/>
                    <a:pt x="38" y="17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968E94B8-713E-49E3-868D-6A4A1148F85F}"/>
                </a:ext>
              </a:extLst>
            </p:cNvPr>
            <p:cNvSpPr/>
            <p:nvPr/>
          </p:nvSpPr>
          <p:spPr bwMode="auto">
            <a:xfrm>
              <a:off x="4214813" y="2052638"/>
              <a:ext cx="88900" cy="77787"/>
            </a:xfrm>
            <a:custGeom>
              <a:avLst/>
              <a:gdLst>
                <a:gd name="T0" fmla="*/ 37 w 37"/>
                <a:gd name="T1" fmla="*/ 16 h 32"/>
                <a:gd name="T2" fmla="*/ 16 w 37"/>
                <a:gd name="T3" fmla="*/ 31 h 32"/>
                <a:gd name="T4" fmla="*/ 0 w 37"/>
                <a:gd name="T5" fmla="*/ 16 h 32"/>
                <a:gd name="T6" fmla="*/ 16 w 37"/>
                <a:gd name="T7" fmla="*/ 1 h 32"/>
                <a:gd name="T8" fmla="*/ 37 w 37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6"/>
                  </a:moveTo>
                  <a:cubicBezTo>
                    <a:pt x="27" y="23"/>
                    <a:pt x="21" y="32"/>
                    <a:pt x="16" y="31"/>
                  </a:cubicBezTo>
                  <a:cubicBezTo>
                    <a:pt x="10" y="30"/>
                    <a:pt x="5" y="21"/>
                    <a:pt x="0" y="16"/>
                  </a:cubicBezTo>
                  <a:cubicBezTo>
                    <a:pt x="5" y="11"/>
                    <a:pt x="10" y="2"/>
                    <a:pt x="16" y="1"/>
                  </a:cubicBezTo>
                  <a:cubicBezTo>
                    <a:pt x="21" y="0"/>
                    <a:pt x="28" y="9"/>
                    <a:pt x="37" y="16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F49B2868-4CDC-472C-946C-772C2129CC8E}"/>
                </a:ext>
              </a:extLst>
            </p:cNvPr>
            <p:cNvSpPr/>
            <p:nvPr/>
          </p:nvSpPr>
          <p:spPr bwMode="auto">
            <a:xfrm>
              <a:off x="4141788" y="2798763"/>
              <a:ext cx="93663" cy="73025"/>
            </a:xfrm>
            <a:custGeom>
              <a:avLst/>
              <a:gdLst>
                <a:gd name="T0" fmla="*/ 0 w 39"/>
                <a:gd name="T1" fmla="*/ 16 h 30"/>
                <a:gd name="T2" fmla="*/ 22 w 39"/>
                <a:gd name="T3" fmla="*/ 0 h 30"/>
                <a:gd name="T4" fmla="*/ 38 w 39"/>
                <a:gd name="T5" fmla="*/ 15 h 30"/>
                <a:gd name="T6" fmla="*/ 24 w 39"/>
                <a:gd name="T7" fmla="*/ 30 h 30"/>
                <a:gd name="T8" fmla="*/ 0 w 39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0" y="16"/>
                  </a:moveTo>
                  <a:cubicBezTo>
                    <a:pt x="10" y="8"/>
                    <a:pt x="17" y="0"/>
                    <a:pt x="22" y="0"/>
                  </a:cubicBezTo>
                  <a:cubicBezTo>
                    <a:pt x="28" y="1"/>
                    <a:pt x="36" y="9"/>
                    <a:pt x="38" y="15"/>
                  </a:cubicBezTo>
                  <a:cubicBezTo>
                    <a:pt x="39" y="19"/>
                    <a:pt x="29" y="30"/>
                    <a:pt x="24" y="30"/>
                  </a:cubicBezTo>
                  <a:cubicBezTo>
                    <a:pt x="18" y="30"/>
                    <a:pt x="11" y="23"/>
                    <a:pt x="0" y="16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1A3ACBE2-56B9-42C9-A2DC-AF376B49C707}"/>
                </a:ext>
              </a:extLst>
            </p:cNvPr>
            <p:cNvSpPr/>
            <p:nvPr/>
          </p:nvSpPr>
          <p:spPr bwMode="auto">
            <a:xfrm>
              <a:off x="4675188" y="1951038"/>
              <a:ext cx="74613" cy="92075"/>
            </a:xfrm>
            <a:custGeom>
              <a:avLst/>
              <a:gdLst>
                <a:gd name="T0" fmla="*/ 15 w 31"/>
                <a:gd name="T1" fmla="*/ 38 h 38"/>
                <a:gd name="T2" fmla="*/ 1 w 31"/>
                <a:gd name="T3" fmla="*/ 16 h 38"/>
                <a:gd name="T4" fmla="*/ 15 w 31"/>
                <a:gd name="T5" fmla="*/ 0 h 38"/>
                <a:gd name="T6" fmla="*/ 30 w 31"/>
                <a:gd name="T7" fmla="*/ 16 h 38"/>
                <a:gd name="T8" fmla="*/ 15 w 3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15" y="38"/>
                  </a:moveTo>
                  <a:cubicBezTo>
                    <a:pt x="8" y="27"/>
                    <a:pt x="0" y="21"/>
                    <a:pt x="1" y="16"/>
                  </a:cubicBezTo>
                  <a:cubicBezTo>
                    <a:pt x="2" y="10"/>
                    <a:pt x="10" y="5"/>
                    <a:pt x="15" y="0"/>
                  </a:cubicBezTo>
                  <a:cubicBezTo>
                    <a:pt x="20" y="5"/>
                    <a:pt x="28" y="10"/>
                    <a:pt x="30" y="16"/>
                  </a:cubicBezTo>
                  <a:cubicBezTo>
                    <a:pt x="31" y="21"/>
                    <a:pt x="23" y="27"/>
                    <a:pt x="15" y="38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878F3E16-839D-4C32-992F-0403A856F129}"/>
                </a:ext>
              </a:extLst>
            </p:cNvPr>
            <p:cNvSpPr/>
            <p:nvPr/>
          </p:nvSpPr>
          <p:spPr bwMode="auto">
            <a:xfrm>
              <a:off x="4398963" y="2052638"/>
              <a:ext cx="92075" cy="73025"/>
            </a:xfrm>
            <a:custGeom>
              <a:avLst/>
              <a:gdLst>
                <a:gd name="T0" fmla="*/ 38 w 38"/>
                <a:gd name="T1" fmla="*/ 16 h 30"/>
                <a:gd name="T2" fmla="*/ 14 w 38"/>
                <a:gd name="T3" fmla="*/ 30 h 30"/>
                <a:gd name="T4" fmla="*/ 1 w 38"/>
                <a:gd name="T5" fmla="*/ 15 h 30"/>
                <a:gd name="T6" fmla="*/ 17 w 38"/>
                <a:gd name="T7" fmla="*/ 1 h 30"/>
                <a:gd name="T8" fmla="*/ 38 w 38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38" y="16"/>
                  </a:moveTo>
                  <a:cubicBezTo>
                    <a:pt x="27" y="23"/>
                    <a:pt x="20" y="30"/>
                    <a:pt x="14" y="30"/>
                  </a:cubicBezTo>
                  <a:cubicBezTo>
                    <a:pt x="9" y="30"/>
                    <a:pt x="0" y="19"/>
                    <a:pt x="1" y="15"/>
                  </a:cubicBezTo>
                  <a:cubicBezTo>
                    <a:pt x="3" y="9"/>
                    <a:pt x="11" y="2"/>
                    <a:pt x="17" y="1"/>
                  </a:cubicBezTo>
                  <a:cubicBezTo>
                    <a:pt x="22" y="0"/>
                    <a:pt x="28" y="9"/>
                    <a:pt x="38" y="16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E6CA76BB-37F4-4607-A666-F60ED4C4C0D7}"/>
                </a:ext>
              </a:extLst>
            </p:cNvPr>
            <p:cNvSpPr/>
            <p:nvPr/>
          </p:nvSpPr>
          <p:spPr bwMode="auto">
            <a:xfrm>
              <a:off x="4008438" y="2828925"/>
              <a:ext cx="88900" cy="74612"/>
            </a:xfrm>
            <a:custGeom>
              <a:avLst/>
              <a:gdLst>
                <a:gd name="T0" fmla="*/ 37 w 37"/>
                <a:gd name="T1" fmla="*/ 14 h 31"/>
                <a:gd name="T2" fmla="*/ 16 w 37"/>
                <a:gd name="T3" fmla="*/ 30 h 31"/>
                <a:gd name="T4" fmla="*/ 0 w 37"/>
                <a:gd name="T5" fmla="*/ 14 h 31"/>
                <a:gd name="T6" fmla="*/ 15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cubicBezTo>
                    <a:pt x="27" y="22"/>
                    <a:pt x="21" y="31"/>
                    <a:pt x="16" y="30"/>
                  </a:cubicBezTo>
                  <a:cubicBezTo>
                    <a:pt x="10" y="28"/>
                    <a:pt x="5" y="20"/>
                    <a:pt x="0" y="14"/>
                  </a:cubicBezTo>
                  <a:cubicBezTo>
                    <a:pt x="5" y="9"/>
                    <a:pt x="10" y="1"/>
                    <a:pt x="15" y="0"/>
                  </a:cubicBezTo>
                  <a:cubicBezTo>
                    <a:pt x="21" y="0"/>
                    <a:pt x="27" y="7"/>
                    <a:pt x="37" y="14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05D34135-531D-4ECA-AF91-1F6EE43A84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3588" y="2243138"/>
              <a:ext cx="242888" cy="242887"/>
            </a:xfrm>
            <a:custGeom>
              <a:avLst/>
              <a:gdLst>
                <a:gd name="T0" fmla="*/ 49 w 100"/>
                <a:gd name="T1" fmla="*/ 99 h 100"/>
                <a:gd name="T2" fmla="*/ 1 w 100"/>
                <a:gd name="T3" fmla="*/ 49 h 100"/>
                <a:gd name="T4" fmla="*/ 52 w 100"/>
                <a:gd name="T5" fmla="*/ 1 h 100"/>
                <a:gd name="T6" fmla="*/ 100 w 100"/>
                <a:gd name="T7" fmla="*/ 50 h 100"/>
                <a:gd name="T8" fmla="*/ 49 w 100"/>
                <a:gd name="T9" fmla="*/ 99 h 100"/>
                <a:gd name="T10" fmla="*/ 77 w 100"/>
                <a:gd name="T11" fmla="*/ 50 h 100"/>
                <a:gd name="T12" fmla="*/ 51 w 100"/>
                <a:gd name="T13" fmla="*/ 33 h 100"/>
                <a:gd name="T14" fmla="*/ 33 w 100"/>
                <a:gd name="T15" fmla="*/ 51 h 100"/>
                <a:gd name="T16" fmla="*/ 50 w 100"/>
                <a:gd name="T17" fmla="*/ 67 h 100"/>
                <a:gd name="T18" fmla="*/ 77 w 100"/>
                <a:gd name="T19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00">
                  <a:moveTo>
                    <a:pt x="49" y="99"/>
                  </a:moveTo>
                  <a:cubicBezTo>
                    <a:pt x="23" y="99"/>
                    <a:pt x="0" y="76"/>
                    <a:pt x="1" y="49"/>
                  </a:cubicBezTo>
                  <a:cubicBezTo>
                    <a:pt x="2" y="22"/>
                    <a:pt x="26" y="0"/>
                    <a:pt x="52" y="1"/>
                  </a:cubicBezTo>
                  <a:cubicBezTo>
                    <a:pt x="78" y="2"/>
                    <a:pt x="100" y="24"/>
                    <a:pt x="100" y="50"/>
                  </a:cubicBezTo>
                  <a:cubicBezTo>
                    <a:pt x="99" y="77"/>
                    <a:pt x="76" y="100"/>
                    <a:pt x="49" y="99"/>
                  </a:cubicBezTo>
                  <a:close/>
                  <a:moveTo>
                    <a:pt x="77" y="50"/>
                  </a:moveTo>
                  <a:cubicBezTo>
                    <a:pt x="64" y="41"/>
                    <a:pt x="56" y="32"/>
                    <a:pt x="51" y="33"/>
                  </a:cubicBezTo>
                  <a:cubicBezTo>
                    <a:pt x="44" y="35"/>
                    <a:pt x="35" y="44"/>
                    <a:pt x="33" y="51"/>
                  </a:cubicBezTo>
                  <a:cubicBezTo>
                    <a:pt x="33" y="56"/>
                    <a:pt x="44" y="67"/>
                    <a:pt x="50" y="67"/>
                  </a:cubicBezTo>
                  <a:cubicBezTo>
                    <a:pt x="57" y="67"/>
                    <a:pt x="64" y="59"/>
                    <a:pt x="77" y="50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6FF62DCA-5DD6-4AC6-B812-1BC0A7D4C7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263" y="2470150"/>
              <a:ext cx="239713" cy="239712"/>
            </a:xfrm>
            <a:custGeom>
              <a:avLst/>
              <a:gdLst>
                <a:gd name="T0" fmla="*/ 0 w 99"/>
                <a:gd name="T1" fmla="*/ 49 h 99"/>
                <a:gd name="T2" fmla="*/ 50 w 99"/>
                <a:gd name="T3" fmla="*/ 0 h 99"/>
                <a:gd name="T4" fmla="*/ 99 w 99"/>
                <a:gd name="T5" fmla="*/ 49 h 99"/>
                <a:gd name="T6" fmla="*/ 50 w 99"/>
                <a:gd name="T7" fmla="*/ 99 h 99"/>
                <a:gd name="T8" fmla="*/ 0 w 99"/>
                <a:gd name="T9" fmla="*/ 49 h 99"/>
                <a:gd name="T10" fmla="*/ 71 w 99"/>
                <a:gd name="T11" fmla="*/ 53 h 99"/>
                <a:gd name="T12" fmla="*/ 70 w 99"/>
                <a:gd name="T13" fmla="*/ 44 h 99"/>
                <a:gd name="T14" fmla="*/ 48 w 99"/>
                <a:gd name="T15" fmla="*/ 33 h 99"/>
                <a:gd name="T16" fmla="*/ 33 w 99"/>
                <a:gd name="T17" fmla="*/ 50 h 99"/>
                <a:gd name="T18" fmla="*/ 49 w 99"/>
                <a:gd name="T19" fmla="*/ 66 h 99"/>
                <a:gd name="T20" fmla="*/ 71 w 99"/>
                <a:gd name="T2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9">
                  <a:moveTo>
                    <a:pt x="0" y="49"/>
                  </a:moveTo>
                  <a:cubicBezTo>
                    <a:pt x="0" y="22"/>
                    <a:pt x="24" y="0"/>
                    <a:pt x="50" y="0"/>
                  </a:cubicBezTo>
                  <a:cubicBezTo>
                    <a:pt x="77" y="1"/>
                    <a:pt x="98" y="22"/>
                    <a:pt x="99" y="49"/>
                  </a:cubicBezTo>
                  <a:cubicBezTo>
                    <a:pt x="99" y="75"/>
                    <a:pt x="76" y="99"/>
                    <a:pt x="50" y="99"/>
                  </a:cubicBezTo>
                  <a:cubicBezTo>
                    <a:pt x="23" y="99"/>
                    <a:pt x="0" y="76"/>
                    <a:pt x="0" y="49"/>
                  </a:cubicBezTo>
                  <a:close/>
                  <a:moveTo>
                    <a:pt x="71" y="53"/>
                  </a:moveTo>
                  <a:cubicBezTo>
                    <a:pt x="71" y="50"/>
                    <a:pt x="71" y="47"/>
                    <a:pt x="70" y="44"/>
                  </a:cubicBezTo>
                  <a:cubicBezTo>
                    <a:pt x="63" y="40"/>
                    <a:pt x="55" y="32"/>
                    <a:pt x="48" y="33"/>
                  </a:cubicBezTo>
                  <a:cubicBezTo>
                    <a:pt x="42" y="33"/>
                    <a:pt x="32" y="44"/>
                    <a:pt x="33" y="50"/>
                  </a:cubicBezTo>
                  <a:cubicBezTo>
                    <a:pt x="33" y="56"/>
                    <a:pt x="43" y="66"/>
                    <a:pt x="49" y="66"/>
                  </a:cubicBezTo>
                  <a:cubicBezTo>
                    <a:pt x="56" y="66"/>
                    <a:pt x="64" y="58"/>
                    <a:pt x="71" y="53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384B69CB-5445-4FA7-BBE3-81C4D5E95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625" y="2540000"/>
              <a:ext cx="238125" cy="239712"/>
            </a:xfrm>
            <a:custGeom>
              <a:avLst/>
              <a:gdLst>
                <a:gd name="T0" fmla="*/ 98 w 98"/>
                <a:gd name="T1" fmla="*/ 49 h 99"/>
                <a:gd name="T2" fmla="*/ 50 w 98"/>
                <a:gd name="T3" fmla="*/ 98 h 99"/>
                <a:gd name="T4" fmla="*/ 1 w 98"/>
                <a:gd name="T5" fmla="*/ 49 h 99"/>
                <a:gd name="T6" fmla="*/ 48 w 98"/>
                <a:gd name="T7" fmla="*/ 0 h 99"/>
                <a:gd name="T8" fmla="*/ 98 w 98"/>
                <a:gd name="T9" fmla="*/ 49 h 99"/>
                <a:gd name="T10" fmla="*/ 76 w 98"/>
                <a:gd name="T11" fmla="*/ 50 h 99"/>
                <a:gd name="T12" fmla="*/ 50 w 98"/>
                <a:gd name="T13" fmla="*/ 33 h 99"/>
                <a:gd name="T14" fmla="*/ 31 w 98"/>
                <a:gd name="T15" fmla="*/ 50 h 99"/>
                <a:gd name="T16" fmla="*/ 49 w 98"/>
                <a:gd name="T17" fmla="*/ 66 h 99"/>
                <a:gd name="T18" fmla="*/ 76 w 98"/>
                <a:gd name="T1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99">
                  <a:moveTo>
                    <a:pt x="98" y="49"/>
                  </a:moveTo>
                  <a:cubicBezTo>
                    <a:pt x="98" y="76"/>
                    <a:pt x="77" y="98"/>
                    <a:pt x="50" y="98"/>
                  </a:cubicBezTo>
                  <a:cubicBezTo>
                    <a:pt x="22" y="99"/>
                    <a:pt x="0" y="77"/>
                    <a:pt x="1" y="49"/>
                  </a:cubicBezTo>
                  <a:cubicBezTo>
                    <a:pt x="1" y="23"/>
                    <a:pt x="22" y="1"/>
                    <a:pt x="48" y="0"/>
                  </a:cubicBezTo>
                  <a:cubicBezTo>
                    <a:pt x="76" y="0"/>
                    <a:pt x="98" y="21"/>
                    <a:pt x="98" y="49"/>
                  </a:cubicBezTo>
                  <a:close/>
                  <a:moveTo>
                    <a:pt x="76" y="50"/>
                  </a:moveTo>
                  <a:cubicBezTo>
                    <a:pt x="63" y="41"/>
                    <a:pt x="56" y="31"/>
                    <a:pt x="50" y="33"/>
                  </a:cubicBezTo>
                  <a:cubicBezTo>
                    <a:pt x="43" y="34"/>
                    <a:pt x="37" y="44"/>
                    <a:pt x="31" y="50"/>
                  </a:cubicBezTo>
                  <a:cubicBezTo>
                    <a:pt x="37" y="56"/>
                    <a:pt x="43" y="66"/>
                    <a:pt x="49" y="66"/>
                  </a:cubicBezTo>
                  <a:cubicBezTo>
                    <a:pt x="56" y="67"/>
                    <a:pt x="64" y="58"/>
                    <a:pt x="76" y="50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018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776357" y="1148445"/>
            <a:ext cx="3066782" cy="3600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27584" y="237188"/>
            <a:ext cx="7652316" cy="543185"/>
          </a:xfrm>
        </p:spPr>
        <p:txBody>
          <a:bodyPr>
            <a:normAutofit fontScale="92500" lnSpcReduction="20000"/>
          </a:bodyPr>
          <a:lstStyle/>
          <a:p>
            <a:pPr rtl="1"/>
            <a:r>
              <a:rPr lang="fa-IR" altLang="ko-KR" b="1" dirty="0">
                <a:solidFill>
                  <a:srgbClr val="027696"/>
                </a:solidFill>
                <a:cs typeface="B Nazanin" panose="00000400000000000000" pitchFamily="2" charset="-78"/>
              </a:rPr>
              <a:t>طرح بندی ستون ها</a:t>
            </a:r>
            <a:endParaRPr lang="ko-KR" altLang="en-US" b="1" dirty="0">
              <a:solidFill>
                <a:srgbClr val="027696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accent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6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rgbClr val="07A398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/>
            <a:endParaRPr lang="fa-IR" altLang="ko-KR" sz="1200" dirty="0">
              <a:solidFill>
                <a:srgbClr val="07A398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rgbClr val="07A398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rgbClr val="07A398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accent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6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rgbClr val="07A398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/>
            <a:endParaRPr lang="fa-IR" altLang="ko-KR" sz="1200" dirty="0">
              <a:solidFill>
                <a:srgbClr val="07A398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rgbClr val="07A398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rgbClr val="07A398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08648"/>
            <a:ext cx="2804851" cy="1892355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27C407F-2690-40D4-941B-C2E33AC23AE5}"/>
              </a:ext>
            </a:extLst>
          </p:cNvPr>
          <p:cNvSpPr txBox="1"/>
          <p:nvPr/>
        </p:nvSpPr>
        <p:spPr>
          <a:xfrm>
            <a:off x="242339" y="256594"/>
            <a:ext cx="1987670" cy="5431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700" dirty="0">
                <a:solidFill>
                  <a:srgbClr val="027696"/>
                </a:solidFill>
                <a:cs typeface="B Nazanin" panose="00000400000000000000" pitchFamily="2" charset="-78"/>
              </a:rPr>
              <a:t>منابع</a:t>
            </a:r>
            <a:endParaRPr lang="en-US" sz="2700" dirty="0">
              <a:solidFill>
                <a:srgbClr val="027696"/>
              </a:solidFill>
              <a:cs typeface="B Nazanin" panose="00000400000000000000" pitchFamily="2" charset="-78"/>
            </a:endParaRPr>
          </a:p>
        </p:txBody>
      </p:sp>
      <p:sp>
        <p:nvSpPr>
          <p:cNvPr id="458" name="Freeform 447">
            <a:extLst>
              <a:ext uri="{FF2B5EF4-FFF2-40B4-BE49-F238E27FC236}">
                <a16:creationId xmlns:a16="http://schemas.microsoft.com/office/drawing/2014/main" id="{A2702BB2-1B96-4DE4-B1DD-99743D1342FB}"/>
              </a:ext>
            </a:extLst>
          </p:cNvPr>
          <p:cNvSpPr>
            <a:spLocks noEditPoints="1"/>
          </p:cNvSpPr>
          <p:nvPr/>
        </p:nvSpPr>
        <p:spPr bwMode="auto">
          <a:xfrm>
            <a:off x="4419601" y="2211388"/>
            <a:ext cx="976313" cy="976313"/>
          </a:xfrm>
          <a:custGeom>
            <a:avLst/>
            <a:gdLst>
              <a:gd name="T0" fmla="*/ 502 w 725"/>
              <a:gd name="T1" fmla="*/ 629 h 725"/>
              <a:gd name="T2" fmla="*/ 412 w 725"/>
              <a:gd name="T3" fmla="*/ 607 h 725"/>
              <a:gd name="T4" fmla="*/ 367 w 725"/>
              <a:gd name="T5" fmla="*/ 677 h 725"/>
              <a:gd name="T6" fmla="*/ 309 w 725"/>
              <a:gd name="T7" fmla="*/ 611 h 725"/>
              <a:gd name="T8" fmla="*/ 224 w 725"/>
              <a:gd name="T9" fmla="*/ 623 h 725"/>
              <a:gd name="T10" fmla="*/ 102 w 725"/>
              <a:gd name="T11" fmla="*/ 586 h 725"/>
              <a:gd name="T12" fmla="*/ 181 w 725"/>
              <a:gd name="T13" fmla="*/ 488 h 725"/>
              <a:gd name="T14" fmla="*/ 18 w 725"/>
              <a:gd name="T15" fmla="*/ 449 h 725"/>
              <a:gd name="T16" fmla="*/ 18 w 725"/>
              <a:gd name="T17" fmla="*/ 275 h 725"/>
              <a:gd name="T18" fmla="*/ 173 w 725"/>
              <a:gd name="T19" fmla="*/ 259 h 725"/>
              <a:gd name="T20" fmla="*/ 108 w 725"/>
              <a:gd name="T21" fmla="*/ 138 h 725"/>
              <a:gd name="T22" fmla="*/ 224 w 725"/>
              <a:gd name="T23" fmla="*/ 104 h 725"/>
              <a:gd name="T24" fmla="*/ 314 w 725"/>
              <a:gd name="T25" fmla="*/ 118 h 725"/>
              <a:gd name="T26" fmla="*/ 363 w 725"/>
              <a:gd name="T27" fmla="*/ 52 h 725"/>
              <a:gd name="T28" fmla="*/ 417 w 725"/>
              <a:gd name="T29" fmla="*/ 112 h 725"/>
              <a:gd name="T30" fmla="*/ 502 w 725"/>
              <a:gd name="T31" fmla="*/ 99 h 725"/>
              <a:gd name="T32" fmla="*/ 623 w 725"/>
              <a:gd name="T33" fmla="*/ 138 h 725"/>
              <a:gd name="T34" fmla="*/ 553 w 725"/>
              <a:gd name="T35" fmla="*/ 259 h 725"/>
              <a:gd name="T36" fmla="*/ 707 w 725"/>
              <a:gd name="T37" fmla="*/ 275 h 725"/>
              <a:gd name="T38" fmla="*/ 707 w 725"/>
              <a:gd name="T39" fmla="*/ 449 h 725"/>
              <a:gd name="T40" fmla="*/ 553 w 725"/>
              <a:gd name="T41" fmla="*/ 464 h 725"/>
              <a:gd name="T42" fmla="*/ 621 w 725"/>
              <a:gd name="T43" fmla="*/ 586 h 725"/>
              <a:gd name="T44" fmla="*/ 202 w 725"/>
              <a:gd name="T45" fmla="*/ 266 h 725"/>
              <a:gd name="T46" fmla="*/ 204 w 725"/>
              <a:gd name="T47" fmla="*/ 459 h 725"/>
              <a:gd name="T48" fmla="*/ 318 w 725"/>
              <a:gd name="T49" fmla="*/ 543 h 725"/>
              <a:gd name="T50" fmla="*/ 459 w 725"/>
              <a:gd name="T51" fmla="*/ 522 h 725"/>
              <a:gd name="T52" fmla="*/ 544 w 725"/>
              <a:gd name="T53" fmla="*/ 407 h 725"/>
              <a:gd name="T54" fmla="*/ 457 w 725"/>
              <a:gd name="T55" fmla="*/ 270 h 725"/>
              <a:gd name="T56" fmla="*/ 317 w 725"/>
              <a:gd name="T57" fmla="*/ 181 h 725"/>
              <a:gd name="T58" fmla="*/ 545 w 725"/>
              <a:gd name="T59" fmla="*/ 636 h 725"/>
              <a:gd name="T60" fmla="*/ 622 w 725"/>
              <a:gd name="T61" fmla="*/ 555 h 725"/>
              <a:gd name="T62" fmla="*/ 523 w 725"/>
              <a:gd name="T63" fmla="*/ 506 h 725"/>
              <a:gd name="T64" fmla="*/ 499 w 725"/>
              <a:gd name="T65" fmla="*/ 514 h 725"/>
              <a:gd name="T66" fmla="*/ 153 w 725"/>
              <a:gd name="T67" fmla="*/ 374 h 725"/>
              <a:gd name="T68" fmla="*/ 148 w 725"/>
              <a:gd name="T69" fmla="*/ 350 h 725"/>
              <a:gd name="T70" fmla="*/ 45 w 725"/>
              <a:gd name="T71" fmla="*/ 317 h 725"/>
              <a:gd name="T72" fmla="*/ 39 w 725"/>
              <a:gd name="T73" fmla="*/ 424 h 725"/>
              <a:gd name="T74" fmla="*/ 636 w 725"/>
              <a:gd name="T75" fmla="*/ 180 h 725"/>
              <a:gd name="T76" fmla="*/ 556 w 725"/>
              <a:gd name="T77" fmla="*/ 102 h 725"/>
              <a:gd name="T78" fmla="*/ 507 w 725"/>
              <a:gd name="T79" fmla="*/ 202 h 725"/>
              <a:gd name="T80" fmla="*/ 516 w 725"/>
              <a:gd name="T81" fmla="*/ 225 h 725"/>
              <a:gd name="T82" fmla="*/ 106 w 725"/>
              <a:gd name="T83" fmla="*/ 169 h 725"/>
              <a:gd name="T84" fmla="*/ 247 w 725"/>
              <a:gd name="T85" fmla="*/ 248 h 725"/>
              <a:gd name="T86" fmla="*/ 192 w 725"/>
              <a:gd name="T87" fmla="*/ 101 h 725"/>
              <a:gd name="T88" fmla="*/ 678 w 725"/>
              <a:gd name="T89" fmla="*/ 432 h 725"/>
              <a:gd name="T90" fmla="*/ 661 w 725"/>
              <a:gd name="T91" fmla="*/ 337 h 725"/>
              <a:gd name="T92" fmla="*/ 653 w 725"/>
              <a:gd name="T93" fmla="*/ 311 h 725"/>
              <a:gd name="T94" fmla="*/ 653 w 725"/>
              <a:gd name="T95" fmla="*/ 412 h 725"/>
              <a:gd name="T96" fmla="*/ 433 w 725"/>
              <a:gd name="T97" fmla="*/ 674 h 725"/>
              <a:gd name="T98" fmla="*/ 362 w 725"/>
              <a:gd name="T99" fmla="*/ 525 h 725"/>
              <a:gd name="T100" fmla="*/ 299 w 725"/>
              <a:gd name="T101" fmla="*/ 667 h 725"/>
              <a:gd name="T102" fmla="*/ 392 w 725"/>
              <a:gd name="T103" fmla="*/ 664 h 725"/>
              <a:gd name="T104" fmla="*/ 170 w 725"/>
              <a:gd name="T105" fmla="*/ 619 h 725"/>
              <a:gd name="T106" fmla="*/ 229 w 725"/>
              <a:gd name="T107" fmla="*/ 512 h 725"/>
              <a:gd name="T108" fmla="*/ 208 w 725"/>
              <a:gd name="T109" fmla="*/ 501 h 725"/>
              <a:gd name="T110" fmla="*/ 103 w 725"/>
              <a:gd name="T111" fmla="*/ 555 h 725"/>
              <a:gd name="T112" fmla="*/ 352 w 725"/>
              <a:gd name="T113" fmla="*/ 187 h 725"/>
              <a:gd name="T114" fmla="*/ 399 w 725"/>
              <a:gd name="T115" fmla="*/ 86 h 725"/>
              <a:gd name="T116" fmla="*/ 388 w 725"/>
              <a:gd name="T117" fmla="*/ 63 h 725"/>
              <a:gd name="T118" fmla="*/ 299 w 725"/>
              <a:gd name="T119" fmla="*/ 58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5" h="725">
                <a:moveTo>
                  <a:pt x="586" y="586"/>
                </a:moveTo>
                <a:cubicBezTo>
                  <a:pt x="586" y="601"/>
                  <a:pt x="587" y="614"/>
                  <a:pt x="586" y="627"/>
                </a:cubicBezTo>
                <a:cubicBezTo>
                  <a:pt x="585" y="651"/>
                  <a:pt x="569" y="666"/>
                  <a:pt x="547" y="667"/>
                </a:cubicBezTo>
                <a:cubicBezTo>
                  <a:pt x="524" y="667"/>
                  <a:pt x="505" y="652"/>
                  <a:pt x="502" y="629"/>
                </a:cubicBezTo>
                <a:cubicBezTo>
                  <a:pt x="501" y="612"/>
                  <a:pt x="503" y="595"/>
                  <a:pt x="501" y="579"/>
                </a:cubicBezTo>
                <a:cubicBezTo>
                  <a:pt x="499" y="566"/>
                  <a:pt x="493" y="555"/>
                  <a:pt x="489" y="543"/>
                </a:cubicBezTo>
                <a:cubicBezTo>
                  <a:pt x="461" y="554"/>
                  <a:pt x="438" y="563"/>
                  <a:pt x="415" y="572"/>
                </a:cubicBezTo>
                <a:cubicBezTo>
                  <a:pt x="402" y="577"/>
                  <a:pt x="400" y="593"/>
                  <a:pt x="412" y="607"/>
                </a:cubicBezTo>
                <a:cubicBezTo>
                  <a:pt x="423" y="619"/>
                  <a:pt x="435" y="630"/>
                  <a:pt x="447" y="643"/>
                </a:cubicBezTo>
                <a:cubicBezTo>
                  <a:pt x="467" y="664"/>
                  <a:pt x="467" y="691"/>
                  <a:pt x="447" y="708"/>
                </a:cubicBezTo>
                <a:cubicBezTo>
                  <a:pt x="429" y="725"/>
                  <a:pt x="404" y="722"/>
                  <a:pt x="384" y="700"/>
                </a:cubicBezTo>
                <a:cubicBezTo>
                  <a:pt x="378" y="693"/>
                  <a:pt x="373" y="685"/>
                  <a:pt x="367" y="677"/>
                </a:cubicBezTo>
                <a:cubicBezTo>
                  <a:pt x="353" y="689"/>
                  <a:pt x="344" y="698"/>
                  <a:pt x="335" y="707"/>
                </a:cubicBezTo>
                <a:cubicBezTo>
                  <a:pt x="317" y="722"/>
                  <a:pt x="292" y="722"/>
                  <a:pt x="276" y="707"/>
                </a:cubicBezTo>
                <a:cubicBezTo>
                  <a:pt x="260" y="691"/>
                  <a:pt x="259" y="665"/>
                  <a:pt x="275" y="647"/>
                </a:cubicBezTo>
                <a:cubicBezTo>
                  <a:pt x="286" y="635"/>
                  <a:pt x="298" y="623"/>
                  <a:pt x="309" y="611"/>
                </a:cubicBezTo>
                <a:cubicBezTo>
                  <a:pt x="328" y="591"/>
                  <a:pt x="324" y="578"/>
                  <a:pt x="299" y="569"/>
                </a:cubicBezTo>
                <a:cubicBezTo>
                  <a:pt x="280" y="562"/>
                  <a:pt x="261" y="553"/>
                  <a:pt x="242" y="544"/>
                </a:cubicBezTo>
                <a:cubicBezTo>
                  <a:pt x="229" y="552"/>
                  <a:pt x="224" y="565"/>
                  <a:pt x="224" y="581"/>
                </a:cubicBezTo>
                <a:cubicBezTo>
                  <a:pt x="225" y="595"/>
                  <a:pt x="225" y="609"/>
                  <a:pt x="224" y="623"/>
                </a:cubicBezTo>
                <a:cubicBezTo>
                  <a:pt x="222" y="650"/>
                  <a:pt x="204" y="667"/>
                  <a:pt x="179" y="666"/>
                </a:cubicBezTo>
                <a:cubicBezTo>
                  <a:pt x="155" y="666"/>
                  <a:pt x="139" y="648"/>
                  <a:pt x="138" y="621"/>
                </a:cubicBezTo>
                <a:cubicBezTo>
                  <a:pt x="138" y="611"/>
                  <a:pt x="138" y="600"/>
                  <a:pt x="138" y="586"/>
                </a:cubicBezTo>
                <a:cubicBezTo>
                  <a:pt x="125" y="586"/>
                  <a:pt x="114" y="586"/>
                  <a:pt x="102" y="586"/>
                </a:cubicBezTo>
                <a:cubicBezTo>
                  <a:pt x="76" y="585"/>
                  <a:pt x="57" y="567"/>
                  <a:pt x="58" y="544"/>
                </a:cubicBezTo>
                <a:cubicBezTo>
                  <a:pt x="58" y="521"/>
                  <a:pt x="77" y="502"/>
                  <a:pt x="102" y="501"/>
                </a:cubicBezTo>
                <a:cubicBezTo>
                  <a:pt x="116" y="501"/>
                  <a:pt x="130" y="503"/>
                  <a:pt x="143" y="501"/>
                </a:cubicBezTo>
                <a:cubicBezTo>
                  <a:pt x="157" y="498"/>
                  <a:pt x="169" y="492"/>
                  <a:pt x="181" y="488"/>
                </a:cubicBezTo>
                <a:cubicBezTo>
                  <a:pt x="170" y="460"/>
                  <a:pt x="162" y="436"/>
                  <a:pt x="152" y="413"/>
                </a:cubicBezTo>
                <a:cubicBezTo>
                  <a:pt x="148" y="402"/>
                  <a:pt x="131" y="401"/>
                  <a:pt x="118" y="411"/>
                </a:cubicBezTo>
                <a:cubicBezTo>
                  <a:pt x="106" y="422"/>
                  <a:pt x="95" y="433"/>
                  <a:pt x="84" y="445"/>
                </a:cubicBezTo>
                <a:cubicBezTo>
                  <a:pt x="62" y="466"/>
                  <a:pt x="36" y="467"/>
                  <a:pt x="18" y="449"/>
                </a:cubicBezTo>
                <a:cubicBezTo>
                  <a:pt x="0" y="430"/>
                  <a:pt x="2" y="406"/>
                  <a:pt x="24" y="384"/>
                </a:cubicBezTo>
                <a:cubicBezTo>
                  <a:pt x="31" y="377"/>
                  <a:pt x="39" y="372"/>
                  <a:pt x="47" y="365"/>
                </a:cubicBezTo>
                <a:cubicBezTo>
                  <a:pt x="36" y="353"/>
                  <a:pt x="27" y="344"/>
                  <a:pt x="19" y="335"/>
                </a:cubicBezTo>
                <a:cubicBezTo>
                  <a:pt x="2" y="316"/>
                  <a:pt x="2" y="292"/>
                  <a:pt x="18" y="275"/>
                </a:cubicBezTo>
                <a:cubicBezTo>
                  <a:pt x="34" y="259"/>
                  <a:pt x="59" y="258"/>
                  <a:pt x="78" y="274"/>
                </a:cubicBezTo>
                <a:cubicBezTo>
                  <a:pt x="91" y="285"/>
                  <a:pt x="102" y="298"/>
                  <a:pt x="115" y="310"/>
                </a:cubicBezTo>
                <a:cubicBezTo>
                  <a:pt x="134" y="326"/>
                  <a:pt x="148" y="322"/>
                  <a:pt x="156" y="300"/>
                </a:cubicBezTo>
                <a:cubicBezTo>
                  <a:pt x="161" y="286"/>
                  <a:pt x="166" y="272"/>
                  <a:pt x="173" y="259"/>
                </a:cubicBezTo>
                <a:cubicBezTo>
                  <a:pt x="183" y="239"/>
                  <a:pt x="176" y="226"/>
                  <a:pt x="153" y="223"/>
                </a:cubicBezTo>
                <a:cubicBezTo>
                  <a:pt x="138" y="222"/>
                  <a:pt x="123" y="223"/>
                  <a:pt x="107" y="223"/>
                </a:cubicBezTo>
                <a:cubicBezTo>
                  <a:pt x="78" y="223"/>
                  <a:pt x="58" y="205"/>
                  <a:pt x="58" y="180"/>
                </a:cubicBezTo>
                <a:cubicBezTo>
                  <a:pt x="58" y="154"/>
                  <a:pt x="78" y="138"/>
                  <a:pt x="108" y="138"/>
                </a:cubicBezTo>
                <a:cubicBezTo>
                  <a:pt x="117" y="138"/>
                  <a:pt x="126" y="138"/>
                  <a:pt x="138" y="138"/>
                </a:cubicBezTo>
                <a:cubicBezTo>
                  <a:pt x="138" y="126"/>
                  <a:pt x="138" y="115"/>
                  <a:pt x="138" y="104"/>
                </a:cubicBezTo>
                <a:cubicBezTo>
                  <a:pt x="139" y="76"/>
                  <a:pt x="155" y="58"/>
                  <a:pt x="180" y="57"/>
                </a:cubicBezTo>
                <a:cubicBezTo>
                  <a:pt x="205" y="57"/>
                  <a:pt x="223" y="75"/>
                  <a:pt x="224" y="104"/>
                </a:cubicBezTo>
                <a:cubicBezTo>
                  <a:pt x="225" y="117"/>
                  <a:pt x="224" y="130"/>
                  <a:pt x="225" y="144"/>
                </a:cubicBezTo>
                <a:cubicBezTo>
                  <a:pt x="225" y="164"/>
                  <a:pt x="226" y="166"/>
                  <a:pt x="242" y="179"/>
                </a:cubicBezTo>
                <a:cubicBezTo>
                  <a:pt x="265" y="169"/>
                  <a:pt x="287" y="161"/>
                  <a:pt x="310" y="152"/>
                </a:cubicBezTo>
                <a:cubicBezTo>
                  <a:pt x="323" y="147"/>
                  <a:pt x="325" y="132"/>
                  <a:pt x="314" y="118"/>
                </a:cubicBezTo>
                <a:cubicBezTo>
                  <a:pt x="304" y="106"/>
                  <a:pt x="292" y="95"/>
                  <a:pt x="281" y="84"/>
                </a:cubicBezTo>
                <a:cubicBezTo>
                  <a:pt x="261" y="62"/>
                  <a:pt x="258" y="35"/>
                  <a:pt x="276" y="18"/>
                </a:cubicBezTo>
                <a:cubicBezTo>
                  <a:pt x="294" y="0"/>
                  <a:pt x="320" y="2"/>
                  <a:pt x="341" y="23"/>
                </a:cubicBezTo>
                <a:cubicBezTo>
                  <a:pt x="347" y="30"/>
                  <a:pt x="352" y="38"/>
                  <a:pt x="363" y="52"/>
                </a:cubicBezTo>
                <a:cubicBezTo>
                  <a:pt x="375" y="37"/>
                  <a:pt x="381" y="26"/>
                  <a:pt x="390" y="18"/>
                </a:cubicBezTo>
                <a:cubicBezTo>
                  <a:pt x="408" y="1"/>
                  <a:pt x="432" y="1"/>
                  <a:pt x="448" y="16"/>
                </a:cubicBezTo>
                <a:cubicBezTo>
                  <a:pt x="465" y="32"/>
                  <a:pt x="467" y="57"/>
                  <a:pt x="451" y="76"/>
                </a:cubicBezTo>
                <a:cubicBezTo>
                  <a:pt x="441" y="89"/>
                  <a:pt x="428" y="100"/>
                  <a:pt x="417" y="112"/>
                </a:cubicBezTo>
                <a:cubicBezTo>
                  <a:pt x="397" y="133"/>
                  <a:pt x="401" y="147"/>
                  <a:pt x="427" y="156"/>
                </a:cubicBezTo>
                <a:cubicBezTo>
                  <a:pt x="446" y="162"/>
                  <a:pt x="464" y="171"/>
                  <a:pt x="484" y="180"/>
                </a:cubicBezTo>
                <a:cubicBezTo>
                  <a:pt x="496" y="173"/>
                  <a:pt x="502" y="161"/>
                  <a:pt x="501" y="145"/>
                </a:cubicBezTo>
                <a:cubicBezTo>
                  <a:pt x="501" y="129"/>
                  <a:pt x="501" y="114"/>
                  <a:pt x="502" y="99"/>
                </a:cubicBezTo>
                <a:cubicBezTo>
                  <a:pt x="503" y="74"/>
                  <a:pt x="523" y="56"/>
                  <a:pt x="547" y="57"/>
                </a:cubicBezTo>
                <a:cubicBezTo>
                  <a:pt x="571" y="58"/>
                  <a:pt x="586" y="75"/>
                  <a:pt x="586" y="101"/>
                </a:cubicBezTo>
                <a:cubicBezTo>
                  <a:pt x="587" y="112"/>
                  <a:pt x="586" y="123"/>
                  <a:pt x="586" y="138"/>
                </a:cubicBezTo>
                <a:cubicBezTo>
                  <a:pt x="600" y="138"/>
                  <a:pt x="611" y="137"/>
                  <a:pt x="623" y="138"/>
                </a:cubicBezTo>
                <a:cubicBezTo>
                  <a:pt x="650" y="138"/>
                  <a:pt x="667" y="155"/>
                  <a:pt x="667" y="179"/>
                </a:cubicBezTo>
                <a:cubicBezTo>
                  <a:pt x="668" y="204"/>
                  <a:pt x="649" y="222"/>
                  <a:pt x="623" y="222"/>
                </a:cubicBezTo>
                <a:cubicBezTo>
                  <a:pt x="606" y="223"/>
                  <a:pt x="589" y="222"/>
                  <a:pt x="573" y="224"/>
                </a:cubicBezTo>
                <a:cubicBezTo>
                  <a:pt x="550" y="226"/>
                  <a:pt x="543" y="239"/>
                  <a:pt x="553" y="259"/>
                </a:cubicBezTo>
                <a:cubicBezTo>
                  <a:pt x="560" y="273"/>
                  <a:pt x="565" y="287"/>
                  <a:pt x="570" y="302"/>
                </a:cubicBezTo>
                <a:cubicBezTo>
                  <a:pt x="577" y="321"/>
                  <a:pt x="591" y="326"/>
                  <a:pt x="607" y="313"/>
                </a:cubicBezTo>
                <a:cubicBezTo>
                  <a:pt x="619" y="302"/>
                  <a:pt x="630" y="290"/>
                  <a:pt x="642" y="279"/>
                </a:cubicBezTo>
                <a:cubicBezTo>
                  <a:pt x="663" y="258"/>
                  <a:pt x="689" y="257"/>
                  <a:pt x="707" y="275"/>
                </a:cubicBezTo>
                <a:cubicBezTo>
                  <a:pt x="725" y="294"/>
                  <a:pt x="723" y="319"/>
                  <a:pt x="701" y="341"/>
                </a:cubicBezTo>
                <a:cubicBezTo>
                  <a:pt x="695" y="347"/>
                  <a:pt x="688" y="354"/>
                  <a:pt x="676" y="366"/>
                </a:cubicBezTo>
                <a:cubicBezTo>
                  <a:pt x="687" y="374"/>
                  <a:pt x="697" y="380"/>
                  <a:pt x="706" y="388"/>
                </a:cubicBezTo>
                <a:cubicBezTo>
                  <a:pt x="724" y="406"/>
                  <a:pt x="724" y="432"/>
                  <a:pt x="707" y="449"/>
                </a:cubicBezTo>
                <a:cubicBezTo>
                  <a:pt x="690" y="466"/>
                  <a:pt x="665" y="466"/>
                  <a:pt x="646" y="449"/>
                </a:cubicBezTo>
                <a:cubicBezTo>
                  <a:pt x="633" y="437"/>
                  <a:pt x="622" y="424"/>
                  <a:pt x="609" y="412"/>
                </a:cubicBezTo>
                <a:cubicBezTo>
                  <a:pt x="591" y="397"/>
                  <a:pt x="577" y="402"/>
                  <a:pt x="570" y="424"/>
                </a:cubicBezTo>
                <a:cubicBezTo>
                  <a:pt x="565" y="438"/>
                  <a:pt x="560" y="451"/>
                  <a:pt x="553" y="464"/>
                </a:cubicBezTo>
                <a:cubicBezTo>
                  <a:pt x="543" y="484"/>
                  <a:pt x="550" y="498"/>
                  <a:pt x="573" y="500"/>
                </a:cubicBezTo>
                <a:cubicBezTo>
                  <a:pt x="588" y="502"/>
                  <a:pt x="605" y="501"/>
                  <a:pt x="621" y="501"/>
                </a:cubicBezTo>
                <a:cubicBezTo>
                  <a:pt x="649" y="502"/>
                  <a:pt x="668" y="519"/>
                  <a:pt x="667" y="545"/>
                </a:cubicBezTo>
                <a:cubicBezTo>
                  <a:pt x="667" y="570"/>
                  <a:pt x="649" y="586"/>
                  <a:pt x="621" y="586"/>
                </a:cubicBezTo>
                <a:cubicBezTo>
                  <a:pt x="611" y="586"/>
                  <a:pt x="600" y="586"/>
                  <a:pt x="586" y="586"/>
                </a:cubicBezTo>
                <a:close/>
                <a:moveTo>
                  <a:pt x="267" y="202"/>
                </a:moveTo>
                <a:cubicBezTo>
                  <a:pt x="286" y="233"/>
                  <a:pt x="286" y="252"/>
                  <a:pt x="270" y="268"/>
                </a:cubicBezTo>
                <a:cubicBezTo>
                  <a:pt x="254" y="285"/>
                  <a:pt x="236" y="284"/>
                  <a:pt x="202" y="266"/>
                </a:cubicBezTo>
                <a:cubicBezTo>
                  <a:pt x="196" y="283"/>
                  <a:pt x="189" y="300"/>
                  <a:pt x="182" y="317"/>
                </a:cubicBezTo>
                <a:cubicBezTo>
                  <a:pt x="218" y="327"/>
                  <a:pt x="230" y="338"/>
                  <a:pt x="231" y="360"/>
                </a:cubicBezTo>
                <a:cubicBezTo>
                  <a:pt x="232" y="392"/>
                  <a:pt x="209" y="401"/>
                  <a:pt x="181" y="407"/>
                </a:cubicBezTo>
                <a:cubicBezTo>
                  <a:pt x="189" y="425"/>
                  <a:pt x="196" y="442"/>
                  <a:pt x="204" y="459"/>
                </a:cubicBezTo>
                <a:cubicBezTo>
                  <a:pt x="231" y="440"/>
                  <a:pt x="250" y="438"/>
                  <a:pt x="267" y="453"/>
                </a:cubicBezTo>
                <a:cubicBezTo>
                  <a:pt x="273" y="458"/>
                  <a:pt x="280" y="467"/>
                  <a:pt x="280" y="474"/>
                </a:cubicBezTo>
                <a:cubicBezTo>
                  <a:pt x="280" y="490"/>
                  <a:pt x="275" y="505"/>
                  <a:pt x="271" y="524"/>
                </a:cubicBezTo>
                <a:cubicBezTo>
                  <a:pt x="285" y="530"/>
                  <a:pt x="301" y="536"/>
                  <a:pt x="318" y="543"/>
                </a:cubicBezTo>
                <a:cubicBezTo>
                  <a:pt x="325" y="509"/>
                  <a:pt x="337" y="495"/>
                  <a:pt x="360" y="494"/>
                </a:cubicBezTo>
                <a:cubicBezTo>
                  <a:pt x="369" y="494"/>
                  <a:pt x="381" y="496"/>
                  <a:pt x="386" y="502"/>
                </a:cubicBezTo>
                <a:cubicBezTo>
                  <a:pt x="396" y="512"/>
                  <a:pt x="403" y="527"/>
                  <a:pt x="413" y="542"/>
                </a:cubicBezTo>
                <a:cubicBezTo>
                  <a:pt x="426" y="536"/>
                  <a:pt x="442" y="529"/>
                  <a:pt x="459" y="522"/>
                </a:cubicBezTo>
                <a:cubicBezTo>
                  <a:pt x="441" y="489"/>
                  <a:pt x="440" y="470"/>
                  <a:pt x="457" y="455"/>
                </a:cubicBezTo>
                <a:cubicBezTo>
                  <a:pt x="463" y="449"/>
                  <a:pt x="473" y="443"/>
                  <a:pt x="481" y="444"/>
                </a:cubicBezTo>
                <a:cubicBezTo>
                  <a:pt x="495" y="444"/>
                  <a:pt x="508" y="450"/>
                  <a:pt x="525" y="455"/>
                </a:cubicBezTo>
                <a:cubicBezTo>
                  <a:pt x="530" y="441"/>
                  <a:pt x="537" y="424"/>
                  <a:pt x="544" y="407"/>
                </a:cubicBezTo>
                <a:cubicBezTo>
                  <a:pt x="509" y="398"/>
                  <a:pt x="495" y="385"/>
                  <a:pt x="495" y="364"/>
                </a:cubicBezTo>
                <a:cubicBezTo>
                  <a:pt x="495" y="333"/>
                  <a:pt x="515" y="322"/>
                  <a:pt x="545" y="317"/>
                </a:cubicBezTo>
                <a:cubicBezTo>
                  <a:pt x="537" y="298"/>
                  <a:pt x="530" y="282"/>
                  <a:pt x="522" y="265"/>
                </a:cubicBezTo>
                <a:cubicBezTo>
                  <a:pt x="494" y="284"/>
                  <a:pt x="474" y="286"/>
                  <a:pt x="457" y="270"/>
                </a:cubicBezTo>
                <a:cubicBezTo>
                  <a:pt x="440" y="255"/>
                  <a:pt x="440" y="236"/>
                  <a:pt x="459" y="201"/>
                </a:cubicBezTo>
                <a:cubicBezTo>
                  <a:pt x="442" y="194"/>
                  <a:pt x="425" y="188"/>
                  <a:pt x="408" y="181"/>
                </a:cubicBezTo>
                <a:cubicBezTo>
                  <a:pt x="401" y="216"/>
                  <a:pt x="389" y="229"/>
                  <a:pt x="366" y="230"/>
                </a:cubicBezTo>
                <a:cubicBezTo>
                  <a:pt x="341" y="232"/>
                  <a:pt x="328" y="219"/>
                  <a:pt x="317" y="181"/>
                </a:cubicBezTo>
                <a:cubicBezTo>
                  <a:pt x="301" y="188"/>
                  <a:pt x="284" y="194"/>
                  <a:pt x="267" y="202"/>
                </a:cubicBezTo>
                <a:close/>
                <a:moveTo>
                  <a:pt x="533" y="593"/>
                </a:moveTo>
                <a:cubicBezTo>
                  <a:pt x="533" y="603"/>
                  <a:pt x="532" y="613"/>
                  <a:pt x="533" y="623"/>
                </a:cubicBezTo>
                <a:cubicBezTo>
                  <a:pt x="534" y="628"/>
                  <a:pt x="541" y="632"/>
                  <a:pt x="545" y="636"/>
                </a:cubicBezTo>
                <a:cubicBezTo>
                  <a:pt x="549" y="631"/>
                  <a:pt x="555" y="627"/>
                  <a:pt x="556" y="622"/>
                </a:cubicBezTo>
                <a:cubicBezTo>
                  <a:pt x="558" y="612"/>
                  <a:pt x="556" y="601"/>
                  <a:pt x="557" y="590"/>
                </a:cubicBezTo>
                <a:cubicBezTo>
                  <a:pt x="557" y="566"/>
                  <a:pt x="568" y="555"/>
                  <a:pt x="592" y="555"/>
                </a:cubicBezTo>
                <a:cubicBezTo>
                  <a:pt x="602" y="555"/>
                  <a:pt x="613" y="557"/>
                  <a:pt x="622" y="555"/>
                </a:cubicBezTo>
                <a:cubicBezTo>
                  <a:pt x="627" y="554"/>
                  <a:pt x="632" y="548"/>
                  <a:pt x="637" y="545"/>
                </a:cubicBezTo>
                <a:cubicBezTo>
                  <a:pt x="632" y="540"/>
                  <a:pt x="628" y="533"/>
                  <a:pt x="622" y="532"/>
                </a:cubicBezTo>
                <a:cubicBezTo>
                  <a:pt x="609" y="530"/>
                  <a:pt x="596" y="531"/>
                  <a:pt x="582" y="531"/>
                </a:cubicBezTo>
                <a:cubicBezTo>
                  <a:pt x="558" y="532"/>
                  <a:pt x="539" y="524"/>
                  <a:pt x="523" y="506"/>
                </a:cubicBezTo>
                <a:cubicBezTo>
                  <a:pt x="514" y="496"/>
                  <a:pt x="505" y="486"/>
                  <a:pt x="494" y="478"/>
                </a:cubicBezTo>
                <a:cubicBezTo>
                  <a:pt x="491" y="475"/>
                  <a:pt x="484" y="477"/>
                  <a:pt x="478" y="477"/>
                </a:cubicBezTo>
                <a:cubicBezTo>
                  <a:pt x="478" y="483"/>
                  <a:pt x="476" y="489"/>
                  <a:pt x="478" y="493"/>
                </a:cubicBezTo>
                <a:cubicBezTo>
                  <a:pt x="484" y="501"/>
                  <a:pt x="492" y="508"/>
                  <a:pt x="499" y="514"/>
                </a:cubicBezTo>
                <a:cubicBezTo>
                  <a:pt x="523" y="535"/>
                  <a:pt x="539" y="559"/>
                  <a:pt x="533" y="593"/>
                </a:cubicBezTo>
                <a:close/>
                <a:moveTo>
                  <a:pt x="51" y="433"/>
                </a:moveTo>
                <a:cubicBezTo>
                  <a:pt x="62" y="423"/>
                  <a:pt x="73" y="414"/>
                  <a:pt x="81" y="404"/>
                </a:cubicBezTo>
                <a:cubicBezTo>
                  <a:pt x="100" y="381"/>
                  <a:pt x="124" y="371"/>
                  <a:pt x="153" y="374"/>
                </a:cubicBezTo>
                <a:cubicBezTo>
                  <a:pt x="163" y="375"/>
                  <a:pt x="173" y="375"/>
                  <a:pt x="183" y="373"/>
                </a:cubicBezTo>
                <a:cubicBezTo>
                  <a:pt x="189" y="372"/>
                  <a:pt x="194" y="365"/>
                  <a:pt x="200" y="361"/>
                </a:cubicBezTo>
                <a:cubicBezTo>
                  <a:pt x="195" y="357"/>
                  <a:pt x="190" y="351"/>
                  <a:pt x="184" y="351"/>
                </a:cubicBezTo>
                <a:cubicBezTo>
                  <a:pt x="172" y="349"/>
                  <a:pt x="160" y="349"/>
                  <a:pt x="148" y="350"/>
                </a:cubicBezTo>
                <a:cubicBezTo>
                  <a:pt x="123" y="352"/>
                  <a:pt x="102" y="344"/>
                  <a:pt x="86" y="325"/>
                </a:cubicBezTo>
                <a:cubicBezTo>
                  <a:pt x="78" y="316"/>
                  <a:pt x="70" y="307"/>
                  <a:pt x="60" y="300"/>
                </a:cubicBezTo>
                <a:cubicBezTo>
                  <a:pt x="56" y="296"/>
                  <a:pt x="48" y="298"/>
                  <a:pt x="41" y="297"/>
                </a:cubicBezTo>
                <a:cubicBezTo>
                  <a:pt x="42" y="304"/>
                  <a:pt x="42" y="311"/>
                  <a:pt x="45" y="317"/>
                </a:cubicBezTo>
                <a:cubicBezTo>
                  <a:pt x="48" y="323"/>
                  <a:pt x="54" y="326"/>
                  <a:pt x="59" y="331"/>
                </a:cubicBezTo>
                <a:cubicBezTo>
                  <a:pt x="84" y="356"/>
                  <a:pt x="84" y="369"/>
                  <a:pt x="58" y="394"/>
                </a:cubicBezTo>
                <a:cubicBezTo>
                  <a:pt x="52" y="400"/>
                  <a:pt x="46" y="405"/>
                  <a:pt x="41" y="411"/>
                </a:cubicBezTo>
                <a:cubicBezTo>
                  <a:pt x="39" y="414"/>
                  <a:pt x="37" y="420"/>
                  <a:pt x="39" y="424"/>
                </a:cubicBezTo>
                <a:cubicBezTo>
                  <a:pt x="40" y="427"/>
                  <a:pt x="45" y="429"/>
                  <a:pt x="51" y="433"/>
                </a:cubicBezTo>
                <a:close/>
                <a:moveTo>
                  <a:pt x="592" y="192"/>
                </a:moveTo>
                <a:cubicBezTo>
                  <a:pt x="603" y="192"/>
                  <a:pt x="615" y="193"/>
                  <a:pt x="626" y="191"/>
                </a:cubicBezTo>
                <a:cubicBezTo>
                  <a:pt x="630" y="191"/>
                  <a:pt x="636" y="184"/>
                  <a:pt x="636" y="180"/>
                </a:cubicBezTo>
                <a:cubicBezTo>
                  <a:pt x="636" y="176"/>
                  <a:pt x="629" y="170"/>
                  <a:pt x="625" y="169"/>
                </a:cubicBezTo>
                <a:cubicBezTo>
                  <a:pt x="614" y="168"/>
                  <a:pt x="603" y="169"/>
                  <a:pt x="593" y="169"/>
                </a:cubicBezTo>
                <a:cubicBezTo>
                  <a:pt x="569" y="169"/>
                  <a:pt x="557" y="158"/>
                  <a:pt x="557" y="134"/>
                </a:cubicBezTo>
                <a:cubicBezTo>
                  <a:pt x="556" y="123"/>
                  <a:pt x="558" y="112"/>
                  <a:pt x="556" y="102"/>
                </a:cubicBezTo>
                <a:cubicBezTo>
                  <a:pt x="555" y="97"/>
                  <a:pt x="549" y="93"/>
                  <a:pt x="545" y="88"/>
                </a:cubicBezTo>
                <a:cubicBezTo>
                  <a:pt x="541" y="93"/>
                  <a:pt x="534" y="97"/>
                  <a:pt x="533" y="102"/>
                </a:cubicBezTo>
                <a:cubicBezTo>
                  <a:pt x="532" y="115"/>
                  <a:pt x="532" y="128"/>
                  <a:pt x="532" y="141"/>
                </a:cubicBezTo>
                <a:cubicBezTo>
                  <a:pt x="533" y="166"/>
                  <a:pt x="526" y="186"/>
                  <a:pt x="507" y="202"/>
                </a:cubicBezTo>
                <a:cubicBezTo>
                  <a:pt x="498" y="209"/>
                  <a:pt x="489" y="218"/>
                  <a:pt x="482" y="227"/>
                </a:cubicBezTo>
                <a:cubicBezTo>
                  <a:pt x="478" y="232"/>
                  <a:pt x="479" y="240"/>
                  <a:pt x="477" y="246"/>
                </a:cubicBezTo>
                <a:cubicBezTo>
                  <a:pt x="484" y="245"/>
                  <a:pt x="492" y="246"/>
                  <a:pt x="498" y="242"/>
                </a:cubicBezTo>
                <a:cubicBezTo>
                  <a:pt x="505" y="238"/>
                  <a:pt x="511" y="231"/>
                  <a:pt x="516" y="225"/>
                </a:cubicBezTo>
                <a:cubicBezTo>
                  <a:pt x="536" y="201"/>
                  <a:pt x="560" y="188"/>
                  <a:pt x="592" y="192"/>
                </a:cubicBezTo>
                <a:close/>
                <a:moveTo>
                  <a:pt x="170" y="116"/>
                </a:moveTo>
                <a:cubicBezTo>
                  <a:pt x="170" y="161"/>
                  <a:pt x="161" y="169"/>
                  <a:pt x="122" y="169"/>
                </a:cubicBezTo>
                <a:cubicBezTo>
                  <a:pt x="116" y="169"/>
                  <a:pt x="111" y="168"/>
                  <a:pt x="106" y="169"/>
                </a:cubicBezTo>
                <a:cubicBezTo>
                  <a:pt x="100" y="171"/>
                  <a:pt x="95" y="176"/>
                  <a:pt x="90" y="179"/>
                </a:cubicBezTo>
                <a:cubicBezTo>
                  <a:pt x="95" y="184"/>
                  <a:pt x="101" y="192"/>
                  <a:pt x="106" y="192"/>
                </a:cubicBezTo>
                <a:cubicBezTo>
                  <a:pt x="158" y="186"/>
                  <a:pt x="199" y="203"/>
                  <a:pt x="230" y="244"/>
                </a:cubicBezTo>
                <a:cubicBezTo>
                  <a:pt x="232" y="248"/>
                  <a:pt x="241" y="247"/>
                  <a:pt x="247" y="248"/>
                </a:cubicBezTo>
                <a:cubicBezTo>
                  <a:pt x="247" y="241"/>
                  <a:pt x="248" y="233"/>
                  <a:pt x="245" y="228"/>
                </a:cubicBezTo>
                <a:cubicBezTo>
                  <a:pt x="238" y="219"/>
                  <a:pt x="229" y="210"/>
                  <a:pt x="220" y="203"/>
                </a:cubicBezTo>
                <a:cubicBezTo>
                  <a:pt x="200" y="186"/>
                  <a:pt x="192" y="165"/>
                  <a:pt x="193" y="139"/>
                </a:cubicBezTo>
                <a:cubicBezTo>
                  <a:pt x="194" y="126"/>
                  <a:pt x="194" y="114"/>
                  <a:pt x="192" y="101"/>
                </a:cubicBezTo>
                <a:cubicBezTo>
                  <a:pt x="192" y="97"/>
                  <a:pt x="184" y="93"/>
                  <a:pt x="180" y="89"/>
                </a:cubicBezTo>
                <a:cubicBezTo>
                  <a:pt x="177" y="93"/>
                  <a:pt x="171" y="97"/>
                  <a:pt x="170" y="101"/>
                </a:cubicBezTo>
                <a:cubicBezTo>
                  <a:pt x="168" y="108"/>
                  <a:pt x="170" y="115"/>
                  <a:pt x="170" y="116"/>
                </a:cubicBezTo>
                <a:close/>
                <a:moveTo>
                  <a:pt x="678" y="432"/>
                </a:moveTo>
                <a:cubicBezTo>
                  <a:pt x="681" y="429"/>
                  <a:pt x="686" y="427"/>
                  <a:pt x="687" y="423"/>
                </a:cubicBezTo>
                <a:cubicBezTo>
                  <a:pt x="689" y="420"/>
                  <a:pt x="687" y="414"/>
                  <a:pt x="685" y="411"/>
                </a:cubicBezTo>
                <a:cubicBezTo>
                  <a:pt x="677" y="402"/>
                  <a:pt x="669" y="395"/>
                  <a:pt x="661" y="386"/>
                </a:cubicBezTo>
                <a:cubicBezTo>
                  <a:pt x="645" y="370"/>
                  <a:pt x="645" y="354"/>
                  <a:pt x="661" y="337"/>
                </a:cubicBezTo>
                <a:cubicBezTo>
                  <a:pt x="668" y="329"/>
                  <a:pt x="678" y="322"/>
                  <a:pt x="684" y="313"/>
                </a:cubicBezTo>
                <a:cubicBezTo>
                  <a:pt x="687" y="310"/>
                  <a:pt x="688" y="301"/>
                  <a:pt x="685" y="298"/>
                </a:cubicBezTo>
                <a:cubicBezTo>
                  <a:pt x="682" y="295"/>
                  <a:pt x="674" y="295"/>
                  <a:pt x="670" y="297"/>
                </a:cubicBezTo>
                <a:cubicBezTo>
                  <a:pt x="663" y="300"/>
                  <a:pt x="658" y="306"/>
                  <a:pt x="653" y="311"/>
                </a:cubicBezTo>
                <a:cubicBezTo>
                  <a:pt x="629" y="342"/>
                  <a:pt x="598" y="355"/>
                  <a:pt x="559" y="351"/>
                </a:cubicBezTo>
                <a:cubicBezTo>
                  <a:pt x="548" y="350"/>
                  <a:pt x="527" y="343"/>
                  <a:pt x="527" y="363"/>
                </a:cubicBezTo>
                <a:cubicBezTo>
                  <a:pt x="528" y="380"/>
                  <a:pt x="548" y="374"/>
                  <a:pt x="559" y="373"/>
                </a:cubicBezTo>
                <a:cubicBezTo>
                  <a:pt x="598" y="368"/>
                  <a:pt x="629" y="382"/>
                  <a:pt x="653" y="412"/>
                </a:cubicBezTo>
                <a:cubicBezTo>
                  <a:pt x="657" y="417"/>
                  <a:pt x="662" y="421"/>
                  <a:pt x="666" y="425"/>
                </a:cubicBezTo>
                <a:cubicBezTo>
                  <a:pt x="669" y="427"/>
                  <a:pt x="673" y="429"/>
                  <a:pt x="678" y="432"/>
                </a:cubicBezTo>
                <a:close/>
                <a:moveTo>
                  <a:pt x="432" y="681"/>
                </a:moveTo>
                <a:cubicBezTo>
                  <a:pt x="433" y="679"/>
                  <a:pt x="433" y="676"/>
                  <a:pt x="433" y="674"/>
                </a:cubicBezTo>
                <a:cubicBezTo>
                  <a:pt x="425" y="665"/>
                  <a:pt x="418" y="656"/>
                  <a:pt x="409" y="648"/>
                </a:cubicBezTo>
                <a:cubicBezTo>
                  <a:pt x="385" y="627"/>
                  <a:pt x="370" y="602"/>
                  <a:pt x="374" y="568"/>
                </a:cubicBezTo>
                <a:cubicBezTo>
                  <a:pt x="375" y="558"/>
                  <a:pt x="375" y="548"/>
                  <a:pt x="373" y="538"/>
                </a:cubicBezTo>
                <a:cubicBezTo>
                  <a:pt x="372" y="533"/>
                  <a:pt x="366" y="530"/>
                  <a:pt x="362" y="525"/>
                </a:cubicBezTo>
                <a:cubicBezTo>
                  <a:pt x="358" y="530"/>
                  <a:pt x="352" y="533"/>
                  <a:pt x="352" y="538"/>
                </a:cubicBezTo>
                <a:cubicBezTo>
                  <a:pt x="350" y="550"/>
                  <a:pt x="351" y="562"/>
                  <a:pt x="351" y="574"/>
                </a:cubicBezTo>
                <a:cubicBezTo>
                  <a:pt x="353" y="600"/>
                  <a:pt x="345" y="622"/>
                  <a:pt x="325" y="640"/>
                </a:cubicBezTo>
                <a:cubicBezTo>
                  <a:pt x="316" y="648"/>
                  <a:pt x="307" y="657"/>
                  <a:pt x="299" y="667"/>
                </a:cubicBezTo>
                <a:cubicBezTo>
                  <a:pt x="296" y="671"/>
                  <a:pt x="298" y="678"/>
                  <a:pt x="298" y="684"/>
                </a:cubicBezTo>
                <a:cubicBezTo>
                  <a:pt x="304" y="684"/>
                  <a:pt x="311" y="685"/>
                  <a:pt x="315" y="682"/>
                </a:cubicBezTo>
                <a:cubicBezTo>
                  <a:pt x="323" y="677"/>
                  <a:pt x="330" y="669"/>
                  <a:pt x="337" y="662"/>
                </a:cubicBezTo>
                <a:cubicBezTo>
                  <a:pt x="357" y="643"/>
                  <a:pt x="372" y="644"/>
                  <a:pt x="392" y="664"/>
                </a:cubicBezTo>
                <a:cubicBezTo>
                  <a:pt x="399" y="671"/>
                  <a:pt x="405" y="679"/>
                  <a:pt x="413" y="684"/>
                </a:cubicBezTo>
                <a:cubicBezTo>
                  <a:pt x="417" y="687"/>
                  <a:pt x="426" y="682"/>
                  <a:pt x="432" y="681"/>
                </a:cubicBezTo>
                <a:close/>
                <a:moveTo>
                  <a:pt x="170" y="602"/>
                </a:moveTo>
                <a:cubicBezTo>
                  <a:pt x="170" y="608"/>
                  <a:pt x="168" y="614"/>
                  <a:pt x="170" y="619"/>
                </a:cubicBezTo>
                <a:cubicBezTo>
                  <a:pt x="172" y="625"/>
                  <a:pt x="177" y="630"/>
                  <a:pt x="181" y="635"/>
                </a:cubicBezTo>
                <a:cubicBezTo>
                  <a:pt x="185" y="630"/>
                  <a:pt x="191" y="626"/>
                  <a:pt x="193" y="620"/>
                </a:cubicBezTo>
                <a:cubicBezTo>
                  <a:pt x="195" y="613"/>
                  <a:pt x="194" y="604"/>
                  <a:pt x="193" y="596"/>
                </a:cubicBezTo>
                <a:cubicBezTo>
                  <a:pt x="189" y="562"/>
                  <a:pt x="201" y="534"/>
                  <a:pt x="229" y="512"/>
                </a:cubicBezTo>
                <a:cubicBezTo>
                  <a:pt x="235" y="507"/>
                  <a:pt x="242" y="501"/>
                  <a:pt x="246" y="494"/>
                </a:cubicBezTo>
                <a:cubicBezTo>
                  <a:pt x="249" y="489"/>
                  <a:pt x="247" y="482"/>
                  <a:pt x="246" y="476"/>
                </a:cubicBezTo>
                <a:cubicBezTo>
                  <a:pt x="241" y="477"/>
                  <a:pt x="234" y="476"/>
                  <a:pt x="230" y="479"/>
                </a:cubicBezTo>
                <a:cubicBezTo>
                  <a:pt x="222" y="485"/>
                  <a:pt x="215" y="493"/>
                  <a:pt x="208" y="501"/>
                </a:cubicBezTo>
                <a:cubicBezTo>
                  <a:pt x="189" y="524"/>
                  <a:pt x="165" y="534"/>
                  <a:pt x="135" y="531"/>
                </a:cubicBezTo>
                <a:cubicBezTo>
                  <a:pt x="124" y="530"/>
                  <a:pt x="113" y="530"/>
                  <a:pt x="102" y="533"/>
                </a:cubicBezTo>
                <a:cubicBezTo>
                  <a:pt x="97" y="534"/>
                  <a:pt x="94" y="541"/>
                  <a:pt x="90" y="545"/>
                </a:cubicBezTo>
                <a:cubicBezTo>
                  <a:pt x="94" y="549"/>
                  <a:pt x="98" y="553"/>
                  <a:pt x="103" y="555"/>
                </a:cubicBezTo>
                <a:cubicBezTo>
                  <a:pt x="109" y="556"/>
                  <a:pt x="116" y="555"/>
                  <a:pt x="123" y="555"/>
                </a:cubicBezTo>
                <a:cubicBezTo>
                  <a:pt x="161" y="555"/>
                  <a:pt x="170" y="563"/>
                  <a:pt x="170" y="602"/>
                </a:cubicBezTo>
                <a:close/>
                <a:moveTo>
                  <a:pt x="351" y="152"/>
                </a:moveTo>
                <a:cubicBezTo>
                  <a:pt x="351" y="167"/>
                  <a:pt x="350" y="177"/>
                  <a:pt x="352" y="187"/>
                </a:cubicBezTo>
                <a:cubicBezTo>
                  <a:pt x="353" y="191"/>
                  <a:pt x="359" y="195"/>
                  <a:pt x="363" y="199"/>
                </a:cubicBezTo>
                <a:cubicBezTo>
                  <a:pt x="366" y="195"/>
                  <a:pt x="373" y="191"/>
                  <a:pt x="373" y="187"/>
                </a:cubicBezTo>
                <a:cubicBezTo>
                  <a:pt x="375" y="174"/>
                  <a:pt x="375" y="160"/>
                  <a:pt x="374" y="147"/>
                </a:cubicBezTo>
                <a:cubicBezTo>
                  <a:pt x="373" y="123"/>
                  <a:pt x="381" y="103"/>
                  <a:pt x="399" y="86"/>
                </a:cubicBezTo>
                <a:cubicBezTo>
                  <a:pt x="407" y="79"/>
                  <a:pt x="415" y="72"/>
                  <a:pt x="421" y="63"/>
                </a:cubicBezTo>
                <a:cubicBezTo>
                  <a:pt x="425" y="57"/>
                  <a:pt x="425" y="47"/>
                  <a:pt x="427" y="39"/>
                </a:cubicBezTo>
                <a:cubicBezTo>
                  <a:pt x="420" y="42"/>
                  <a:pt x="412" y="43"/>
                  <a:pt x="405" y="47"/>
                </a:cubicBezTo>
                <a:cubicBezTo>
                  <a:pt x="399" y="51"/>
                  <a:pt x="394" y="58"/>
                  <a:pt x="388" y="63"/>
                </a:cubicBezTo>
                <a:cubicBezTo>
                  <a:pt x="371" y="80"/>
                  <a:pt x="354" y="80"/>
                  <a:pt x="338" y="63"/>
                </a:cubicBezTo>
                <a:cubicBezTo>
                  <a:pt x="330" y="56"/>
                  <a:pt x="324" y="48"/>
                  <a:pt x="316" y="42"/>
                </a:cubicBezTo>
                <a:cubicBezTo>
                  <a:pt x="312" y="39"/>
                  <a:pt x="304" y="41"/>
                  <a:pt x="297" y="40"/>
                </a:cubicBezTo>
                <a:cubicBezTo>
                  <a:pt x="298" y="46"/>
                  <a:pt x="297" y="53"/>
                  <a:pt x="299" y="58"/>
                </a:cubicBezTo>
                <a:cubicBezTo>
                  <a:pt x="305" y="66"/>
                  <a:pt x="312" y="73"/>
                  <a:pt x="320" y="79"/>
                </a:cubicBezTo>
                <a:cubicBezTo>
                  <a:pt x="345" y="100"/>
                  <a:pt x="356" y="125"/>
                  <a:pt x="351" y="152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9" name="Freeform 448">
            <a:extLst>
              <a:ext uri="{FF2B5EF4-FFF2-40B4-BE49-F238E27FC236}">
                <a16:creationId xmlns:a16="http://schemas.microsoft.com/office/drawing/2014/main" id="{B65013F8-9949-4EEB-A4D1-9247EC24D3AF}"/>
              </a:ext>
            </a:extLst>
          </p:cNvPr>
          <p:cNvSpPr>
            <a:spLocks noEditPoints="1"/>
          </p:cNvSpPr>
          <p:nvPr/>
        </p:nvSpPr>
        <p:spPr bwMode="auto">
          <a:xfrm>
            <a:off x="5975351" y="654050"/>
            <a:ext cx="974725" cy="976313"/>
          </a:xfrm>
          <a:custGeom>
            <a:avLst/>
            <a:gdLst>
              <a:gd name="T0" fmla="*/ 127 w 724"/>
              <a:gd name="T1" fmla="*/ 476 h 725"/>
              <a:gd name="T2" fmla="*/ 155 w 724"/>
              <a:gd name="T3" fmla="*/ 432 h 725"/>
              <a:gd name="T4" fmla="*/ 23 w 724"/>
              <a:gd name="T5" fmla="*/ 402 h 725"/>
              <a:gd name="T6" fmla="*/ 145 w 724"/>
              <a:gd name="T7" fmla="*/ 346 h 725"/>
              <a:gd name="T8" fmla="*/ 115 w 724"/>
              <a:gd name="T9" fmla="*/ 276 h 725"/>
              <a:gd name="T10" fmla="*/ 167 w 724"/>
              <a:gd name="T11" fmla="*/ 265 h 725"/>
              <a:gd name="T12" fmla="*/ 95 w 724"/>
              <a:gd name="T13" fmla="*/ 149 h 725"/>
              <a:gd name="T14" fmla="*/ 220 w 724"/>
              <a:gd name="T15" fmla="*/ 198 h 725"/>
              <a:gd name="T16" fmla="*/ 249 w 724"/>
              <a:gd name="T17" fmla="*/ 126 h 725"/>
              <a:gd name="T18" fmla="*/ 294 w 724"/>
              <a:gd name="T19" fmla="*/ 155 h 725"/>
              <a:gd name="T20" fmla="*/ 323 w 724"/>
              <a:gd name="T21" fmla="*/ 24 h 725"/>
              <a:gd name="T22" fmla="*/ 379 w 724"/>
              <a:gd name="T23" fmla="*/ 146 h 725"/>
              <a:gd name="T24" fmla="*/ 470 w 724"/>
              <a:gd name="T25" fmla="*/ 105 h 725"/>
              <a:gd name="T26" fmla="*/ 505 w 724"/>
              <a:gd name="T27" fmla="*/ 198 h 725"/>
              <a:gd name="T28" fmla="*/ 630 w 724"/>
              <a:gd name="T29" fmla="*/ 153 h 725"/>
              <a:gd name="T30" fmla="*/ 558 w 724"/>
              <a:gd name="T31" fmla="*/ 266 h 725"/>
              <a:gd name="T32" fmla="*/ 610 w 724"/>
              <a:gd name="T33" fmla="*/ 278 h 725"/>
              <a:gd name="T34" fmla="*/ 588 w 724"/>
              <a:gd name="T35" fmla="*/ 347 h 725"/>
              <a:gd name="T36" fmla="*/ 717 w 724"/>
              <a:gd name="T37" fmla="*/ 349 h 725"/>
              <a:gd name="T38" fmla="*/ 580 w 724"/>
              <a:gd name="T39" fmla="*/ 381 h 725"/>
              <a:gd name="T40" fmla="*/ 621 w 724"/>
              <a:gd name="T41" fmla="*/ 472 h 725"/>
              <a:gd name="T42" fmla="*/ 528 w 724"/>
              <a:gd name="T43" fmla="*/ 506 h 725"/>
              <a:gd name="T44" fmla="*/ 575 w 724"/>
              <a:gd name="T45" fmla="*/ 631 h 725"/>
              <a:gd name="T46" fmla="*/ 500 w 724"/>
              <a:gd name="T47" fmla="*/ 532 h 725"/>
              <a:gd name="T48" fmla="*/ 469 w 724"/>
              <a:gd name="T49" fmla="*/ 622 h 725"/>
              <a:gd name="T50" fmla="*/ 405 w 724"/>
              <a:gd name="T51" fmla="*/ 576 h 725"/>
              <a:gd name="T52" fmla="*/ 401 w 724"/>
              <a:gd name="T53" fmla="*/ 703 h 725"/>
              <a:gd name="T54" fmla="*/ 345 w 724"/>
              <a:gd name="T55" fmla="*/ 581 h 725"/>
              <a:gd name="T56" fmla="*/ 277 w 724"/>
              <a:gd name="T57" fmla="*/ 609 h 725"/>
              <a:gd name="T58" fmla="*/ 264 w 724"/>
              <a:gd name="T59" fmla="*/ 558 h 725"/>
              <a:gd name="T60" fmla="*/ 152 w 724"/>
              <a:gd name="T61" fmla="*/ 631 h 725"/>
              <a:gd name="T62" fmla="*/ 197 w 724"/>
              <a:gd name="T63" fmla="*/ 505 h 725"/>
              <a:gd name="T64" fmla="*/ 549 w 724"/>
              <a:gd name="T65" fmla="*/ 357 h 725"/>
              <a:gd name="T66" fmla="*/ 669 w 724"/>
              <a:gd name="T67" fmla="*/ 337 h 725"/>
              <a:gd name="T68" fmla="*/ 666 w 724"/>
              <a:gd name="T69" fmla="*/ 385 h 725"/>
              <a:gd name="T70" fmla="*/ 571 w 724"/>
              <a:gd name="T71" fmla="*/ 171 h 725"/>
              <a:gd name="T72" fmla="*/ 555 w 724"/>
              <a:gd name="T73" fmla="*/ 149 h 725"/>
              <a:gd name="T74" fmla="*/ 337 w 724"/>
              <a:gd name="T75" fmla="*/ 672 h 725"/>
              <a:gd name="T76" fmla="*/ 362 w 724"/>
              <a:gd name="T77" fmla="*/ 644 h 725"/>
              <a:gd name="T78" fmla="*/ 59 w 724"/>
              <a:gd name="T79" fmla="*/ 341 h 725"/>
              <a:gd name="T80" fmla="*/ 82 w 724"/>
              <a:gd name="T81" fmla="*/ 370 h 725"/>
              <a:gd name="T82" fmla="*/ 576 w 724"/>
              <a:gd name="T83" fmla="*/ 556 h 725"/>
              <a:gd name="T84" fmla="*/ 358 w 724"/>
              <a:gd name="T85" fmla="*/ 86 h 725"/>
              <a:gd name="T86" fmla="*/ 361 w 724"/>
              <a:gd name="T87" fmla="*/ 38 h 725"/>
              <a:gd name="T88" fmla="*/ 150 w 724"/>
              <a:gd name="T89" fmla="*/ 600 h 725"/>
              <a:gd name="T90" fmla="*/ 126 w 724"/>
              <a:gd name="T91" fmla="*/ 578 h 725"/>
              <a:gd name="T92" fmla="*/ 148 w 724"/>
              <a:gd name="T93" fmla="*/ 127 h 725"/>
              <a:gd name="T94" fmla="*/ 171 w 724"/>
              <a:gd name="T95" fmla="*/ 142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4" h="725">
                <a:moveTo>
                  <a:pt x="197" y="505"/>
                </a:moveTo>
                <a:cubicBezTo>
                  <a:pt x="187" y="490"/>
                  <a:pt x="177" y="476"/>
                  <a:pt x="167" y="461"/>
                </a:cubicBezTo>
                <a:cubicBezTo>
                  <a:pt x="153" y="466"/>
                  <a:pt x="141" y="473"/>
                  <a:pt x="127" y="476"/>
                </a:cubicBezTo>
                <a:cubicBezTo>
                  <a:pt x="120" y="478"/>
                  <a:pt x="112" y="472"/>
                  <a:pt x="104" y="470"/>
                </a:cubicBezTo>
                <a:cubicBezTo>
                  <a:pt x="108" y="463"/>
                  <a:pt x="110" y="453"/>
                  <a:pt x="116" y="449"/>
                </a:cubicBezTo>
                <a:cubicBezTo>
                  <a:pt x="127" y="442"/>
                  <a:pt x="141" y="438"/>
                  <a:pt x="155" y="432"/>
                </a:cubicBezTo>
                <a:cubicBezTo>
                  <a:pt x="151" y="414"/>
                  <a:pt x="148" y="397"/>
                  <a:pt x="145" y="380"/>
                </a:cubicBezTo>
                <a:cubicBezTo>
                  <a:pt x="127" y="377"/>
                  <a:pt x="112" y="376"/>
                  <a:pt x="100" y="396"/>
                </a:cubicBezTo>
                <a:cubicBezTo>
                  <a:pt x="84" y="423"/>
                  <a:pt x="45" y="424"/>
                  <a:pt x="23" y="402"/>
                </a:cubicBezTo>
                <a:cubicBezTo>
                  <a:pt x="0" y="381"/>
                  <a:pt x="0" y="347"/>
                  <a:pt x="22" y="325"/>
                </a:cubicBezTo>
                <a:cubicBezTo>
                  <a:pt x="44" y="304"/>
                  <a:pt x="83" y="304"/>
                  <a:pt x="100" y="330"/>
                </a:cubicBezTo>
                <a:cubicBezTo>
                  <a:pt x="111" y="348"/>
                  <a:pt x="125" y="350"/>
                  <a:pt x="145" y="346"/>
                </a:cubicBezTo>
                <a:cubicBezTo>
                  <a:pt x="146" y="338"/>
                  <a:pt x="148" y="329"/>
                  <a:pt x="150" y="320"/>
                </a:cubicBezTo>
                <a:cubicBezTo>
                  <a:pt x="151" y="312"/>
                  <a:pt x="153" y="303"/>
                  <a:pt x="155" y="294"/>
                </a:cubicBezTo>
                <a:cubicBezTo>
                  <a:pt x="141" y="288"/>
                  <a:pt x="127" y="283"/>
                  <a:pt x="115" y="276"/>
                </a:cubicBezTo>
                <a:cubicBezTo>
                  <a:pt x="110" y="272"/>
                  <a:pt x="108" y="263"/>
                  <a:pt x="105" y="256"/>
                </a:cubicBezTo>
                <a:cubicBezTo>
                  <a:pt x="112" y="253"/>
                  <a:pt x="120" y="248"/>
                  <a:pt x="126" y="249"/>
                </a:cubicBezTo>
                <a:cubicBezTo>
                  <a:pt x="140" y="252"/>
                  <a:pt x="153" y="259"/>
                  <a:pt x="167" y="265"/>
                </a:cubicBezTo>
                <a:cubicBezTo>
                  <a:pt x="178" y="249"/>
                  <a:pt x="187" y="235"/>
                  <a:pt x="197" y="221"/>
                </a:cubicBezTo>
                <a:cubicBezTo>
                  <a:pt x="186" y="206"/>
                  <a:pt x="175" y="196"/>
                  <a:pt x="152" y="201"/>
                </a:cubicBezTo>
                <a:cubicBezTo>
                  <a:pt x="123" y="208"/>
                  <a:pt x="95" y="180"/>
                  <a:pt x="95" y="149"/>
                </a:cubicBezTo>
                <a:cubicBezTo>
                  <a:pt x="94" y="119"/>
                  <a:pt x="119" y="95"/>
                  <a:pt x="150" y="96"/>
                </a:cubicBezTo>
                <a:cubicBezTo>
                  <a:pt x="181" y="97"/>
                  <a:pt x="207" y="123"/>
                  <a:pt x="200" y="153"/>
                </a:cubicBezTo>
                <a:cubicBezTo>
                  <a:pt x="195" y="175"/>
                  <a:pt x="204" y="186"/>
                  <a:pt x="220" y="198"/>
                </a:cubicBezTo>
                <a:cubicBezTo>
                  <a:pt x="228" y="193"/>
                  <a:pt x="235" y="187"/>
                  <a:pt x="243" y="182"/>
                </a:cubicBezTo>
                <a:cubicBezTo>
                  <a:pt x="250" y="177"/>
                  <a:pt x="257" y="173"/>
                  <a:pt x="265" y="168"/>
                </a:cubicBezTo>
                <a:cubicBezTo>
                  <a:pt x="260" y="154"/>
                  <a:pt x="253" y="140"/>
                  <a:pt x="249" y="126"/>
                </a:cubicBezTo>
                <a:cubicBezTo>
                  <a:pt x="248" y="120"/>
                  <a:pt x="253" y="112"/>
                  <a:pt x="256" y="105"/>
                </a:cubicBezTo>
                <a:cubicBezTo>
                  <a:pt x="263" y="108"/>
                  <a:pt x="273" y="109"/>
                  <a:pt x="276" y="115"/>
                </a:cubicBezTo>
                <a:cubicBezTo>
                  <a:pt x="284" y="127"/>
                  <a:pt x="288" y="141"/>
                  <a:pt x="294" y="155"/>
                </a:cubicBezTo>
                <a:cubicBezTo>
                  <a:pt x="312" y="152"/>
                  <a:pt x="329" y="149"/>
                  <a:pt x="346" y="146"/>
                </a:cubicBezTo>
                <a:cubicBezTo>
                  <a:pt x="349" y="128"/>
                  <a:pt x="350" y="113"/>
                  <a:pt x="330" y="101"/>
                </a:cubicBezTo>
                <a:cubicBezTo>
                  <a:pt x="304" y="85"/>
                  <a:pt x="302" y="46"/>
                  <a:pt x="323" y="24"/>
                </a:cubicBezTo>
                <a:cubicBezTo>
                  <a:pt x="345" y="0"/>
                  <a:pt x="381" y="1"/>
                  <a:pt x="403" y="25"/>
                </a:cubicBezTo>
                <a:cubicBezTo>
                  <a:pt x="423" y="47"/>
                  <a:pt x="420" y="86"/>
                  <a:pt x="394" y="102"/>
                </a:cubicBezTo>
                <a:cubicBezTo>
                  <a:pt x="375" y="114"/>
                  <a:pt x="377" y="128"/>
                  <a:pt x="379" y="146"/>
                </a:cubicBezTo>
                <a:cubicBezTo>
                  <a:pt x="397" y="149"/>
                  <a:pt x="413" y="152"/>
                  <a:pt x="432" y="156"/>
                </a:cubicBezTo>
                <a:cubicBezTo>
                  <a:pt x="438" y="143"/>
                  <a:pt x="442" y="129"/>
                  <a:pt x="449" y="118"/>
                </a:cubicBezTo>
                <a:cubicBezTo>
                  <a:pt x="453" y="112"/>
                  <a:pt x="463" y="109"/>
                  <a:pt x="470" y="105"/>
                </a:cubicBezTo>
                <a:cubicBezTo>
                  <a:pt x="472" y="113"/>
                  <a:pt x="478" y="121"/>
                  <a:pt x="476" y="128"/>
                </a:cubicBezTo>
                <a:cubicBezTo>
                  <a:pt x="474" y="141"/>
                  <a:pt x="467" y="154"/>
                  <a:pt x="461" y="168"/>
                </a:cubicBezTo>
                <a:cubicBezTo>
                  <a:pt x="476" y="178"/>
                  <a:pt x="490" y="188"/>
                  <a:pt x="505" y="198"/>
                </a:cubicBezTo>
                <a:cubicBezTo>
                  <a:pt x="520" y="187"/>
                  <a:pt x="530" y="177"/>
                  <a:pt x="526" y="153"/>
                </a:cubicBezTo>
                <a:cubicBezTo>
                  <a:pt x="519" y="121"/>
                  <a:pt x="545" y="96"/>
                  <a:pt x="577" y="96"/>
                </a:cubicBezTo>
                <a:cubicBezTo>
                  <a:pt x="609" y="96"/>
                  <a:pt x="632" y="121"/>
                  <a:pt x="630" y="153"/>
                </a:cubicBezTo>
                <a:cubicBezTo>
                  <a:pt x="628" y="183"/>
                  <a:pt x="600" y="209"/>
                  <a:pt x="571" y="201"/>
                </a:cubicBezTo>
                <a:cubicBezTo>
                  <a:pt x="548" y="195"/>
                  <a:pt x="540" y="207"/>
                  <a:pt x="529" y="221"/>
                </a:cubicBezTo>
                <a:cubicBezTo>
                  <a:pt x="538" y="236"/>
                  <a:pt x="548" y="250"/>
                  <a:pt x="558" y="266"/>
                </a:cubicBezTo>
                <a:cubicBezTo>
                  <a:pt x="572" y="261"/>
                  <a:pt x="585" y="254"/>
                  <a:pt x="599" y="250"/>
                </a:cubicBezTo>
                <a:cubicBezTo>
                  <a:pt x="605" y="249"/>
                  <a:pt x="613" y="254"/>
                  <a:pt x="621" y="256"/>
                </a:cubicBezTo>
                <a:cubicBezTo>
                  <a:pt x="617" y="263"/>
                  <a:pt x="616" y="274"/>
                  <a:pt x="610" y="278"/>
                </a:cubicBezTo>
                <a:cubicBezTo>
                  <a:pt x="598" y="285"/>
                  <a:pt x="584" y="289"/>
                  <a:pt x="571" y="295"/>
                </a:cubicBezTo>
                <a:cubicBezTo>
                  <a:pt x="573" y="310"/>
                  <a:pt x="575" y="324"/>
                  <a:pt x="579" y="338"/>
                </a:cubicBezTo>
                <a:cubicBezTo>
                  <a:pt x="580" y="342"/>
                  <a:pt x="586" y="347"/>
                  <a:pt x="588" y="347"/>
                </a:cubicBezTo>
                <a:cubicBezTo>
                  <a:pt x="599" y="346"/>
                  <a:pt x="612" y="345"/>
                  <a:pt x="618" y="338"/>
                </a:cubicBezTo>
                <a:cubicBezTo>
                  <a:pt x="630" y="323"/>
                  <a:pt x="643" y="311"/>
                  <a:pt x="663" y="310"/>
                </a:cubicBezTo>
                <a:cubicBezTo>
                  <a:pt x="689" y="309"/>
                  <a:pt x="711" y="325"/>
                  <a:pt x="717" y="349"/>
                </a:cubicBezTo>
                <a:cubicBezTo>
                  <a:pt x="724" y="375"/>
                  <a:pt x="712" y="400"/>
                  <a:pt x="689" y="411"/>
                </a:cubicBezTo>
                <a:cubicBezTo>
                  <a:pt x="666" y="423"/>
                  <a:pt x="639" y="416"/>
                  <a:pt x="623" y="395"/>
                </a:cubicBezTo>
                <a:cubicBezTo>
                  <a:pt x="609" y="376"/>
                  <a:pt x="608" y="376"/>
                  <a:pt x="580" y="381"/>
                </a:cubicBezTo>
                <a:cubicBezTo>
                  <a:pt x="577" y="397"/>
                  <a:pt x="573" y="414"/>
                  <a:pt x="570" y="433"/>
                </a:cubicBezTo>
                <a:cubicBezTo>
                  <a:pt x="583" y="438"/>
                  <a:pt x="597" y="443"/>
                  <a:pt x="609" y="450"/>
                </a:cubicBezTo>
                <a:cubicBezTo>
                  <a:pt x="615" y="454"/>
                  <a:pt x="617" y="464"/>
                  <a:pt x="621" y="472"/>
                </a:cubicBezTo>
                <a:cubicBezTo>
                  <a:pt x="613" y="474"/>
                  <a:pt x="605" y="479"/>
                  <a:pt x="599" y="478"/>
                </a:cubicBezTo>
                <a:cubicBezTo>
                  <a:pt x="585" y="474"/>
                  <a:pt x="572" y="467"/>
                  <a:pt x="558" y="462"/>
                </a:cubicBezTo>
                <a:cubicBezTo>
                  <a:pt x="547" y="477"/>
                  <a:pt x="538" y="491"/>
                  <a:pt x="528" y="506"/>
                </a:cubicBezTo>
                <a:cubicBezTo>
                  <a:pt x="540" y="520"/>
                  <a:pt x="550" y="530"/>
                  <a:pt x="572" y="527"/>
                </a:cubicBezTo>
                <a:cubicBezTo>
                  <a:pt x="605" y="521"/>
                  <a:pt x="630" y="546"/>
                  <a:pt x="630" y="578"/>
                </a:cubicBezTo>
                <a:cubicBezTo>
                  <a:pt x="630" y="609"/>
                  <a:pt x="606" y="632"/>
                  <a:pt x="575" y="631"/>
                </a:cubicBezTo>
                <a:cubicBezTo>
                  <a:pt x="544" y="630"/>
                  <a:pt x="521" y="603"/>
                  <a:pt x="524" y="572"/>
                </a:cubicBezTo>
                <a:cubicBezTo>
                  <a:pt x="527" y="547"/>
                  <a:pt x="527" y="547"/>
                  <a:pt x="505" y="530"/>
                </a:cubicBezTo>
                <a:cubicBezTo>
                  <a:pt x="504" y="530"/>
                  <a:pt x="502" y="531"/>
                  <a:pt x="500" y="532"/>
                </a:cubicBezTo>
                <a:cubicBezTo>
                  <a:pt x="487" y="540"/>
                  <a:pt x="468" y="547"/>
                  <a:pt x="464" y="558"/>
                </a:cubicBezTo>
                <a:cubicBezTo>
                  <a:pt x="460" y="569"/>
                  <a:pt x="473" y="586"/>
                  <a:pt x="476" y="600"/>
                </a:cubicBezTo>
                <a:cubicBezTo>
                  <a:pt x="477" y="607"/>
                  <a:pt x="472" y="615"/>
                  <a:pt x="469" y="622"/>
                </a:cubicBezTo>
                <a:cubicBezTo>
                  <a:pt x="462" y="619"/>
                  <a:pt x="452" y="617"/>
                  <a:pt x="449" y="612"/>
                </a:cubicBezTo>
                <a:cubicBezTo>
                  <a:pt x="441" y="599"/>
                  <a:pt x="437" y="585"/>
                  <a:pt x="431" y="571"/>
                </a:cubicBezTo>
                <a:cubicBezTo>
                  <a:pt x="422" y="573"/>
                  <a:pt x="414" y="574"/>
                  <a:pt x="405" y="576"/>
                </a:cubicBezTo>
                <a:cubicBezTo>
                  <a:pt x="397" y="578"/>
                  <a:pt x="389" y="579"/>
                  <a:pt x="380" y="581"/>
                </a:cubicBezTo>
                <a:cubicBezTo>
                  <a:pt x="376" y="600"/>
                  <a:pt x="376" y="614"/>
                  <a:pt x="396" y="626"/>
                </a:cubicBezTo>
                <a:cubicBezTo>
                  <a:pt x="422" y="642"/>
                  <a:pt x="423" y="680"/>
                  <a:pt x="401" y="703"/>
                </a:cubicBezTo>
                <a:cubicBezTo>
                  <a:pt x="381" y="725"/>
                  <a:pt x="345" y="725"/>
                  <a:pt x="324" y="704"/>
                </a:cubicBezTo>
                <a:cubicBezTo>
                  <a:pt x="302" y="681"/>
                  <a:pt x="304" y="646"/>
                  <a:pt x="329" y="626"/>
                </a:cubicBezTo>
                <a:cubicBezTo>
                  <a:pt x="350" y="609"/>
                  <a:pt x="350" y="609"/>
                  <a:pt x="345" y="581"/>
                </a:cubicBezTo>
                <a:cubicBezTo>
                  <a:pt x="337" y="579"/>
                  <a:pt x="328" y="578"/>
                  <a:pt x="320" y="576"/>
                </a:cubicBezTo>
                <a:cubicBezTo>
                  <a:pt x="312" y="574"/>
                  <a:pt x="303" y="572"/>
                  <a:pt x="293" y="570"/>
                </a:cubicBezTo>
                <a:cubicBezTo>
                  <a:pt x="288" y="583"/>
                  <a:pt x="282" y="596"/>
                  <a:pt x="277" y="609"/>
                </a:cubicBezTo>
                <a:cubicBezTo>
                  <a:pt x="273" y="619"/>
                  <a:pt x="265" y="628"/>
                  <a:pt x="255" y="621"/>
                </a:cubicBezTo>
                <a:cubicBezTo>
                  <a:pt x="250" y="617"/>
                  <a:pt x="248" y="605"/>
                  <a:pt x="249" y="598"/>
                </a:cubicBezTo>
                <a:cubicBezTo>
                  <a:pt x="252" y="584"/>
                  <a:pt x="259" y="572"/>
                  <a:pt x="264" y="558"/>
                </a:cubicBezTo>
                <a:cubicBezTo>
                  <a:pt x="249" y="548"/>
                  <a:pt x="235" y="539"/>
                  <a:pt x="220" y="529"/>
                </a:cubicBezTo>
                <a:cubicBezTo>
                  <a:pt x="206" y="541"/>
                  <a:pt x="195" y="549"/>
                  <a:pt x="200" y="572"/>
                </a:cubicBezTo>
                <a:cubicBezTo>
                  <a:pt x="208" y="601"/>
                  <a:pt x="182" y="629"/>
                  <a:pt x="152" y="631"/>
                </a:cubicBezTo>
                <a:cubicBezTo>
                  <a:pt x="121" y="633"/>
                  <a:pt x="95" y="609"/>
                  <a:pt x="95" y="578"/>
                </a:cubicBezTo>
                <a:cubicBezTo>
                  <a:pt x="95" y="546"/>
                  <a:pt x="120" y="524"/>
                  <a:pt x="153" y="526"/>
                </a:cubicBezTo>
                <a:cubicBezTo>
                  <a:pt x="179" y="527"/>
                  <a:pt x="179" y="527"/>
                  <a:pt x="197" y="505"/>
                </a:cubicBezTo>
                <a:close/>
                <a:moveTo>
                  <a:pt x="176" y="363"/>
                </a:moveTo>
                <a:cubicBezTo>
                  <a:pt x="177" y="468"/>
                  <a:pt x="261" y="551"/>
                  <a:pt x="364" y="550"/>
                </a:cubicBezTo>
                <a:cubicBezTo>
                  <a:pt x="469" y="549"/>
                  <a:pt x="551" y="464"/>
                  <a:pt x="549" y="357"/>
                </a:cubicBezTo>
                <a:cubicBezTo>
                  <a:pt x="548" y="260"/>
                  <a:pt x="461" y="175"/>
                  <a:pt x="363" y="176"/>
                </a:cubicBezTo>
                <a:cubicBezTo>
                  <a:pt x="260" y="177"/>
                  <a:pt x="175" y="262"/>
                  <a:pt x="176" y="363"/>
                </a:cubicBezTo>
                <a:close/>
                <a:moveTo>
                  <a:pt x="669" y="337"/>
                </a:moveTo>
                <a:cubicBezTo>
                  <a:pt x="666" y="337"/>
                  <a:pt x="663" y="337"/>
                  <a:pt x="660" y="338"/>
                </a:cubicBezTo>
                <a:cubicBezTo>
                  <a:pt x="654" y="347"/>
                  <a:pt x="644" y="356"/>
                  <a:pt x="645" y="365"/>
                </a:cubicBezTo>
                <a:cubicBezTo>
                  <a:pt x="646" y="372"/>
                  <a:pt x="658" y="383"/>
                  <a:pt x="666" y="385"/>
                </a:cubicBezTo>
                <a:cubicBezTo>
                  <a:pt x="680" y="387"/>
                  <a:pt x="690" y="376"/>
                  <a:pt x="688" y="363"/>
                </a:cubicBezTo>
                <a:cubicBezTo>
                  <a:pt x="686" y="353"/>
                  <a:pt x="676" y="346"/>
                  <a:pt x="669" y="337"/>
                </a:cubicBezTo>
                <a:close/>
                <a:moveTo>
                  <a:pt x="571" y="171"/>
                </a:moveTo>
                <a:cubicBezTo>
                  <a:pt x="592" y="170"/>
                  <a:pt x="600" y="162"/>
                  <a:pt x="599" y="148"/>
                </a:cubicBezTo>
                <a:cubicBezTo>
                  <a:pt x="599" y="135"/>
                  <a:pt x="591" y="127"/>
                  <a:pt x="577" y="127"/>
                </a:cubicBezTo>
                <a:cubicBezTo>
                  <a:pt x="563" y="127"/>
                  <a:pt x="553" y="135"/>
                  <a:pt x="555" y="149"/>
                </a:cubicBezTo>
                <a:cubicBezTo>
                  <a:pt x="556" y="158"/>
                  <a:pt x="566" y="166"/>
                  <a:pt x="571" y="171"/>
                </a:cubicBezTo>
                <a:close/>
                <a:moveTo>
                  <a:pt x="337" y="663"/>
                </a:moveTo>
                <a:cubicBezTo>
                  <a:pt x="337" y="666"/>
                  <a:pt x="337" y="669"/>
                  <a:pt x="337" y="672"/>
                </a:cubicBezTo>
                <a:cubicBezTo>
                  <a:pt x="346" y="678"/>
                  <a:pt x="356" y="688"/>
                  <a:pt x="364" y="688"/>
                </a:cubicBezTo>
                <a:cubicBezTo>
                  <a:pt x="372" y="687"/>
                  <a:pt x="383" y="675"/>
                  <a:pt x="384" y="666"/>
                </a:cubicBezTo>
                <a:cubicBezTo>
                  <a:pt x="387" y="653"/>
                  <a:pt x="375" y="642"/>
                  <a:pt x="362" y="644"/>
                </a:cubicBezTo>
                <a:cubicBezTo>
                  <a:pt x="353" y="646"/>
                  <a:pt x="345" y="656"/>
                  <a:pt x="337" y="663"/>
                </a:cubicBezTo>
                <a:close/>
                <a:moveTo>
                  <a:pt x="82" y="370"/>
                </a:moveTo>
                <a:cubicBezTo>
                  <a:pt x="81" y="349"/>
                  <a:pt x="73" y="341"/>
                  <a:pt x="59" y="341"/>
                </a:cubicBezTo>
                <a:cubicBezTo>
                  <a:pt x="46" y="341"/>
                  <a:pt x="38" y="349"/>
                  <a:pt x="37" y="362"/>
                </a:cubicBezTo>
                <a:cubicBezTo>
                  <a:pt x="37" y="377"/>
                  <a:pt x="46" y="387"/>
                  <a:pt x="59" y="385"/>
                </a:cubicBezTo>
                <a:cubicBezTo>
                  <a:pt x="68" y="384"/>
                  <a:pt x="76" y="374"/>
                  <a:pt x="82" y="370"/>
                </a:cubicBezTo>
                <a:close/>
                <a:moveTo>
                  <a:pt x="578" y="600"/>
                </a:moveTo>
                <a:cubicBezTo>
                  <a:pt x="592" y="599"/>
                  <a:pt x="600" y="591"/>
                  <a:pt x="600" y="577"/>
                </a:cubicBezTo>
                <a:cubicBezTo>
                  <a:pt x="599" y="563"/>
                  <a:pt x="590" y="553"/>
                  <a:pt x="576" y="556"/>
                </a:cubicBezTo>
                <a:cubicBezTo>
                  <a:pt x="568" y="558"/>
                  <a:pt x="557" y="569"/>
                  <a:pt x="555" y="577"/>
                </a:cubicBezTo>
                <a:cubicBezTo>
                  <a:pt x="553" y="590"/>
                  <a:pt x="563" y="599"/>
                  <a:pt x="578" y="600"/>
                </a:cubicBezTo>
                <a:close/>
                <a:moveTo>
                  <a:pt x="358" y="86"/>
                </a:moveTo>
                <a:cubicBezTo>
                  <a:pt x="361" y="86"/>
                  <a:pt x="365" y="86"/>
                  <a:pt x="368" y="85"/>
                </a:cubicBezTo>
                <a:cubicBezTo>
                  <a:pt x="374" y="77"/>
                  <a:pt x="383" y="68"/>
                  <a:pt x="384" y="59"/>
                </a:cubicBezTo>
                <a:cubicBezTo>
                  <a:pt x="386" y="46"/>
                  <a:pt x="375" y="37"/>
                  <a:pt x="361" y="38"/>
                </a:cubicBezTo>
                <a:cubicBezTo>
                  <a:pt x="348" y="39"/>
                  <a:pt x="339" y="47"/>
                  <a:pt x="341" y="60"/>
                </a:cubicBezTo>
                <a:cubicBezTo>
                  <a:pt x="343" y="69"/>
                  <a:pt x="352" y="77"/>
                  <a:pt x="358" y="86"/>
                </a:cubicBezTo>
                <a:close/>
                <a:moveTo>
                  <a:pt x="150" y="600"/>
                </a:moveTo>
                <a:cubicBezTo>
                  <a:pt x="163" y="598"/>
                  <a:pt x="173" y="590"/>
                  <a:pt x="169" y="576"/>
                </a:cubicBezTo>
                <a:cubicBezTo>
                  <a:pt x="167" y="568"/>
                  <a:pt x="156" y="557"/>
                  <a:pt x="148" y="556"/>
                </a:cubicBezTo>
                <a:cubicBezTo>
                  <a:pt x="135" y="554"/>
                  <a:pt x="126" y="564"/>
                  <a:pt x="126" y="578"/>
                </a:cubicBezTo>
                <a:cubicBezTo>
                  <a:pt x="126" y="592"/>
                  <a:pt x="135" y="599"/>
                  <a:pt x="150" y="600"/>
                </a:cubicBezTo>
                <a:close/>
                <a:moveTo>
                  <a:pt x="171" y="142"/>
                </a:moveTo>
                <a:cubicBezTo>
                  <a:pt x="165" y="138"/>
                  <a:pt x="157" y="129"/>
                  <a:pt x="148" y="127"/>
                </a:cubicBezTo>
                <a:cubicBezTo>
                  <a:pt x="134" y="125"/>
                  <a:pt x="126" y="136"/>
                  <a:pt x="126" y="150"/>
                </a:cubicBezTo>
                <a:cubicBezTo>
                  <a:pt x="126" y="163"/>
                  <a:pt x="134" y="170"/>
                  <a:pt x="148" y="171"/>
                </a:cubicBezTo>
                <a:cubicBezTo>
                  <a:pt x="162" y="171"/>
                  <a:pt x="169" y="163"/>
                  <a:pt x="171" y="142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0" name="Freeform 449">
            <a:extLst>
              <a:ext uri="{FF2B5EF4-FFF2-40B4-BE49-F238E27FC236}">
                <a16:creationId xmlns:a16="http://schemas.microsoft.com/office/drawing/2014/main" id="{D789AC0C-C60F-4A8C-B00C-AFB0A71F10BF}"/>
              </a:ext>
            </a:extLst>
          </p:cNvPr>
          <p:cNvSpPr>
            <a:spLocks noEditPoints="1"/>
          </p:cNvSpPr>
          <p:nvPr/>
        </p:nvSpPr>
        <p:spPr bwMode="auto">
          <a:xfrm>
            <a:off x="4425951" y="671513"/>
            <a:ext cx="976313" cy="949325"/>
          </a:xfrm>
          <a:custGeom>
            <a:avLst/>
            <a:gdLst>
              <a:gd name="T0" fmla="*/ 145 w 725"/>
              <a:gd name="T1" fmla="*/ 638 h 705"/>
              <a:gd name="T2" fmla="*/ 122 w 725"/>
              <a:gd name="T3" fmla="*/ 659 h 705"/>
              <a:gd name="T4" fmla="*/ 126 w 725"/>
              <a:gd name="T5" fmla="*/ 600 h 705"/>
              <a:gd name="T6" fmla="*/ 73 w 725"/>
              <a:gd name="T7" fmla="*/ 604 h 705"/>
              <a:gd name="T8" fmla="*/ 49 w 725"/>
              <a:gd name="T9" fmla="*/ 588 h 705"/>
              <a:gd name="T10" fmla="*/ 50 w 725"/>
              <a:gd name="T11" fmla="*/ 507 h 705"/>
              <a:gd name="T12" fmla="*/ 11 w 725"/>
              <a:gd name="T13" fmla="*/ 517 h 705"/>
              <a:gd name="T14" fmla="*/ 14 w 725"/>
              <a:gd name="T15" fmla="*/ 495 h 705"/>
              <a:gd name="T16" fmla="*/ 45 w 725"/>
              <a:gd name="T17" fmla="*/ 411 h 705"/>
              <a:gd name="T18" fmla="*/ 0 w 725"/>
              <a:gd name="T19" fmla="*/ 406 h 705"/>
              <a:gd name="T20" fmla="*/ 15 w 725"/>
              <a:gd name="T21" fmla="*/ 386 h 705"/>
              <a:gd name="T22" fmla="*/ 24 w 725"/>
              <a:gd name="T23" fmla="*/ 327 h 705"/>
              <a:gd name="T24" fmla="*/ 24 w 725"/>
              <a:gd name="T25" fmla="*/ 298 h 705"/>
              <a:gd name="T26" fmla="*/ 92 w 725"/>
              <a:gd name="T27" fmla="*/ 246 h 705"/>
              <a:gd name="T28" fmla="*/ 56 w 725"/>
              <a:gd name="T29" fmla="*/ 208 h 705"/>
              <a:gd name="T30" fmla="*/ 108 w 725"/>
              <a:gd name="T31" fmla="*/ 218 h 705"/>
              <a:gd name="T32" fmla="*/ 133 w 725"/>
              <a:gd name="T33" fmla="*/ 141 h 705"/>
              <a:gd name="T34" fmla="*/ 150 w 725"/>
              <a:gd name="T35" fmla="*/ 118 h 705"/>
              <a:gd name="T36" fmla="*/ 227 w 725"/>
              <a:gd name="T37" fmla="*/ 106 h 705"/>
              <a:gd name="T38" fmla="*/ 208 w 725"/>
              <a:gd name="T39" fmla="*/ 47 h 705"/>
              <a:gd name="T40" fmla="*/ 255 w 725"/>
              <a:gd name="T41" fmla="*/ 90 h 705"/>
              <a:gd name="T42" fmla="*/ 295 w 725"/>
              <a:gd name="T43" fmla="*/ 33 h 705"/>
              <a:gd name="T44" fmla="*/ 324 w 725"/>
              <a:gd name="T45" fmla="*/ 24 h 705"/>
              <a:gd name="T46" fmla="*/ 377 w 725"/>
              <a:gd name="T47" fmla="*/ 56 h 705"/>
              <a:gd name="T48" fmla="*/ 399 w 725"/>
              <a:gd name="T49" fmla="*/ 4 h 705"/>
              <a:gd name="T50" fmla="*/ 409 w 725"/>
              <a:gd name="T51" fmla="*/ 63 h 705"/>
              <a:gd name="T52" fmla="*/ 456 w 725"/>
              <a:gd name="T53" fmla="*/ 50 h 705"/>
              <a:gd name="T54" fmla="*/ 481 w 725"/>
              <a:gd name="T55" fmla="*/ 65 h 705"/>
              <a:gd name="T56" fmla="*/ 482 w 725"/>
              <a:gd name="T57" fmla="*/ 134 h 705"/>
              <a:gd name="T58" fmla="*/ 539 w 725"/>
              <a:gd name="T59" fmla="*/ 131 h 705"/>
              <a:gd name="T60" fmla="*/ 523 w 725"/>
              <a:gd name="T61" fmla="*/ 152 h 705"/>
              <a:gd name="T62" fmla="*/ 495 w 725"/>
              <a:gd name="T63" fmla="*/ 222 h 705"/>
              <a:gd name="T64" fmla="*/ 610 w 725"/>
              <a:gd name="T65" fmla="*/ 505 h 705"/>
              <a:gd name="T66" fmla="*/ 699 w 725"/>
              <a:gd name="T67" fmla="*/ 584 h 705"/>
              <a:gd name="T68" fmla="*/ 600 w 725"/>
              <a:gd name="T69" fmla="*/ 675 h 705"/>
              <a:gd name="T70" fmla="*/ 529 w 725"/>
              <a:gd name="T71" fmla="*/ 589 h 705"/>
              <a:gd name="T72" fmla="*/ 493 w 725"/>
              <a:gd name="T73" fmla="*/ 551 h 705"/>
              <a:gd name="T74" fmla="*/ 298 w 725"/>
              <a:gd name="T75" fmla="*/ 550 h 705"/>
              <a:gd name="T76" fmla="*/ 315 w 725"/>
              <a:gd name="T77" fmla="*/ 587 h 705"/>
              <a:gd name="T78" fmla="*/ 268 w 725"/>
              <a:gd name="T79" fmla="*/ 565 h 705"/>
              <a:gd name="T80" fmla="*/ 224 w 725"/>
              <a:gd name="T81" fmla="*/ 608 h 705"/>
              <a:gd name="T82" fmla="*/ 220 w 725"/>
              <a:gd name="T83" fmla="*/ 665 h 705"/>
              <a:gd name="T84" fmla="*/ 192 w 725"/>
              <a:gd name="T85" fmla="*/ 607 h 705"/>
              <a:gd name="T86" fmla="*/ 77 w 725"/>
              <a:gd name="T87" fmla="*/ 473 h 705"/>
              <a:gd name="T88" fmla="*/ 188 w 725"/>
              <a:gd name="T89" fmla="*/ 575 h 705"/>
              <a:gd name="T90" fmla="*/ 251 w 725"/>
              <a:gd name="T91" fmla="*/ 434 h 705"/>
              <a:gd name="T92" fmla="*/ 458 w 725"/>
              <a:gd name="T93" fmla="*/ 192 h 705"/>
              <a:gd name="T94" fmla="*/ 75 w 725"/>
              <a:gd name="T95" fmla="*/ 437 h 705"/>
              <a:gd name="T96" fmla="*/ 572 w 725"/>
              <a:gd name="T97" fmla="*/ 386 h 705"/>
              <a:gd name="T98" fmla="*/ 275 w 725"/>
              <a:gd name="T99" fmla="*/ 387 h 705"/>
              <a:gd name="T100" fmla="*/ 558 w 725"/>
              <a:gd name="T101" fmla="*/ 586 h 705"/>
              <a:gd name="T102" fmla="*/ 673 w 725"/>
              <a:gd name="T103" fmla="*/ 657 h 705"/>
              <a:gd name="T104" fmla="*/ 612 w 725"/>
              <a:gd name="T105" fmla="*/ 535 h 705"/>
              <a:gd name="T106" fmla="*/ 530 w 725"/>
              <a:gd name="T107" fmla="*/ 531 h 705"/>
              <a:gd name="T108" fmla="*/ 577 w 725"/>
              <a:gd name="T109" fmla="*/ 525 h 705"/>
              <a:gd name="T110" fmla="*/ 530 w 725"/>
              <a:gd name="T111" fmla="*/ 531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25" h="705">
                <a:moveTo>
                  <a:pt x="192" y="607"/>
                </a:moveTo>
                <a:cubicBezTo>
                  <a:pt x="157" y="607"/>
                  <a:pt x="157" y="607"/>
                  <a:pt x="145" y="638"/>
                </a:cubicBezTo>
                <a:cubicBezTo>
                  <a:pt x="144" y="641"/>
                  <a:pt x="144" y="645"/>
                  <a:pt x="142" y="647"/>
                </a:cubicBezTo>
                <a:cubicBezTo>
                  <a:pt x="136" y="652"/>
                  <a:pt x="129" y="655"/>
                  <a:pt x="122" y="659"/>
                </a:cubicBezTo>
                <a:cubicBezTo>
                  <a:pt x="119" y="652"/>
                  <a:pt x="113" y="644"/>
                  <a:pt x="114" y="636"/>
                </a:cubicBezTo>
                <a:cubicBezTo>
                  <a:pt x="115" y="624"/>
                  <a:pt x="121" y="613"/>
                  <a:pt x="126" y="600"/>
                </a:cubicBezTo>
                <a:cubicBezTo>
                  <a:pt x="114" y="593"/>
                  <a:pt x="104" y="587"/>
                  <a:pt x="92" y="580"/>
                </a:cubicBezTo>
                <a:cubicBezTo>
                  <a:pt x="86" y="588"/>
                  <a:pt x="81" y="597"/>
                  <a:pt x="73" y="604"/>
                </a:cubicBezTo>
                <a:cubicBezTo>
                  <a:pt x="68" y="608"/>
                  <a:pt x="60" y="608"/>
                  <a:pt x="53" y="610"/>
                </a:cubicBezTo>
                <a:cubicBezTo>
                  <a:pt x="51" y="603"/>
                  <a:pt x="46" y="591"/>
                  <a:pt x="49" y="588"/>
                </a:cubicBezTo>
                <a:cubicBezTo>
                  <a:pt x="73" y="565"/>
                  <a:pt x="66" y="540"/>
                  <a:pt x="54" y="515"/>
                </a:cubicBezTo>
                <a:cubicBezTo>
                  <a:pt x="52" y="513"/>
                  <a:pt x="52" y="510"/>
                  <a:pt x="50" y="507"/>
                </a:cubicBezTo>
                <a:cubicBezTo>
                  <a:pt x="43" y="512"/>
                  <a:pt x="37" y="518"/>
                  <a:pt x="30" y="520"/>
                </a:cubicBezTo>
                <a:cubicBezTo>
                  <a:pt x="24" y="522"/>
                  <a:pt x="13" y="521"/>
                  <a:pt x="11" y="517"/>
                </a:cubicBezTo>
                <a:cubicBezTo>
                  <a:pt x="8" y="512"/>
                  <a:pt x="11" y="503"/>
                  <a:pt x="12" y="496"/>
                </a:cubicBezTo>
                <a:cubicBezTo>
                  <a:pt x="12" y="495"/>
                  <a:pt x="13" y="495"/>
                  <a:pt x="14" y="495"/>
                </a:cubicBezTo>
                <a:cubicBezTo>
                  <a:pt x="24" y="486"/>
                  <a:pt x="40" y="479"/>
                  <a:pt x="44" y="467"/>
                </a:cubicBezTo>
                <a:cubicBezTo>
                  <a:pt x="49" y="451"/>
                  <a:pt x="45" y="432"/>
                  <a:pt x="45" y="411"/>
                </a:cubicBezTo>
                <a:cubicBezTo>
                  <a:pt x="35" y="413"/>
                  <a:pt x="28" y="417"/>
                  <a:pt x="21" y="416"/>
                </a:cubicBezTo>
                <a:cubicBezTo>
                  <a:pt x="13" y="415"/>
                  <a:pt x="7" y="410"/>
                  <a:pt x="0" y="406"/>
                </a:cubicBezTo>
                <a:cubicBezTo>
                  <a:pt x="4" y="400"/>
                  <a:pt x="7" y="394"/>
                  <a:pt x="11" y="388"/>
                </a:cubicBezTo>
                <a:cubicBezTo>
                  <a:pt x="12" y="387"/>
                  <a:pt x="14" y="387"/>
                  <a:pt x="15" y="386"/>
                </a:cubicBezTo>
                <a:cubicBezTo>
                  <a:pt x="51" y="374"/>
                  <a:pt x="53" y="371"/>
                  <a:pt x="55" y="330"/>
                </a:cubicBezTo>
                <a:cubicBezTo>
                  <a:pt x="45" y="329"/>
                  <a:pt x="34" y="330"/>
                  <a:pt x="24" y="327"/>
                </a:cubicBezTo>
                <a:cubicBezTo>
                  <a:pt x="17" y="325"/>
                  <a:pt x="11" y="317"/>
                  <a:pt x="5" y="312"/>
                </a:cubicBezTo>
                <a:cubicBezTo>
                  <a:pt x="11" y="307"/>
                  <a:pt x="19" y="297"/>
                  <a:pt x="24" y="298"/>
                </a:cubicBezTo>
                <a:cubicBezTo>
                  <a:pt x="61" y="306"/>
                  <a:pt x="78" y="289"/>
                  <a:pt x="87" y="257"/>
                </a:cubicBezTo>
                <a:cubicBezTo>
                  <a:pt x="88" y="254"/>
                  <a:pt x="90" y="251"/>
                  <a:pt x="92" y="246"/>
                </a:cubicBezTo>
                <a:cubicBezTo>
                  <a:pt x="83" y="241"/>
                  <a:pt x="72" y="237"/>
                  <a:pt x="65" y="230"/>
                </a:cubicBezTo>
                <a:cubicBezTo>
                  <a:pt x="60" y="225"/>
                  <a:pt x="59" y="215"/>
                  <a:pt x="56" y="208"/>
                </a:cubicBezTo>
                <a:cubicBezTo>
                  <a:pt x="64" y="206"/>
                  <a:pt x="72" y="202"/>
                  <a:pt x="79" y="204"/>
                </a:cubicBezTo>
                <a:cubicBezTo>
                  <a:pt x="89" y="206"/>
                  <a:pt x="98" y="213"/>
                  <a:pt x="108" y="218"/>
                </a:cubicBezTo>
                <a:cubicBezTo>
                  <a:pt x="124" y="199"/>
                  <a:pt x="140" y="180"/>
                  <a:pt x="156" y="160"/>
                </a:cubicBezTo>
                <a:cubicBezTo>
                  <a:pt x="147" y="154"/>
                  <a:pt x="138" y="149"/>
                  <a:pt x="133" y="141"/>
                </a:cubicBezTo>
                <a:cubicBezTo>
                  <a:pt x="129" y="136"/>
                  <a:pt x="130" y="127"/>
                  <a:pt x="129" y="120"/>
                </a:cubicBezTo>
                <a:cubicBezTo>
                  <a:pt x="136" y="119"/>
                  <a:pt x="147" y="115"/>
                  <a:pt x="150" y="118"/>
                </a:cubicBezTo>
                <a:cubicBezTo>
                  <a:pt x="174" y="145"/>
                  <a:pt x="195" y="133"/>
                  <a:pt x="215" y="114"/>
                </a:cubicBezTo>
                <a:cubicBezTo>
                  <a:pt x="218" y="112"/>
                  <a:pt x="222" y="110"/>
                  <a:pt x="227" y="106"/>
                </a:cubicBezTo>
                <a:cubicBezTo>
                  <a:pt x="219" y="94"/>
                  <a:pt x="210" y="83"/>
                  <a:pt x="205" y="71"/>
                </a:cubicBezTo>
                <a:cubicBezTo>
                  <a:pt x="202" y="64"/>
                  <a:pt x="206" y="55"/>
                  <a:pt x="208" y="47"/>
                </a:cubicBezTo>
                <a:cubicBezTo>
                  <a:pt x="215" y="49"/>
                  <a:pt x="225" y="49"/>
                  <a:pt x="229" y="54"/>
                </a:cubicBezTo>
                <a:cubicBezTo>
                  <a:pt x="239" y="64"/>
                  <a:pt x="246" y="78"/>
                  <a:pt x="255" y="90"/>
                </a:cubicBezTo>
                <a:cubicBezTo>
                  <a:pt x="272" y="83"/>
                  <a:pt x="289" y="77"/>
                  <a:pt x="307" y="69"/>
                </a:cubicBezTo>
                <a:cubicBezTo>
                  <a:pt x="302" y="56"/>
                  <a:pt x="299" y="45"/>
                  <a:pt x="295" y="33"/>
                </a:cubicBezTo>
                <a:cubicBezTo>
                  <a:pt x="291" y="22"/>
                  <a:pt x="287" y="9"/>
                  <a:pt x="302" y="5"/>
                </a:cubicBezTo>
                <a:cubicBezTo>
                  <a:pt x="318" y="0"/>
                  <a:pt x="321" y="13"/>
                  <a:pt x="324" y="24"/>
                </a:cubicBezTo>
                <a:cubicBezTo>
                  <a:pt x="328" y="36"/>
                  <a:pt x="332" y="48"/>
                  <a:pt x="336" y="61"/>
                </a:cubicBezTo>
                <a:cubicBezTo>
                  <a:pt x="350" y="59"/>
                  <a:pt x="363" y="58"/>
                  <a:pt x="377" y="56"/>
                </a:cubicBezTo>
                <a:cubicBezTo>
                  <a:pt x="379" y="43"/>
                  <a:pt x="380" y="31"/>
                  <a:pt x="384" y="19"/>
                </a:cubicBezTo>
                <a:cubicBezTo>
                  <a:pt x="386" y="13"/>
                  <a:pt x="394" y="9"/>
                  <a:pt x="399" y="4"/>
                </a:cubicBezTo>
                <a:cubicBezTo>
                  <a:pt x="404" y="11"/>
                  <a:pt x="412" y="16"/>
                  <a:pt x="412" y="23"/>
                </a:cubicBezTo>
                <a:cubicBezTo>
                  <a:pt x="413" y="36"/>
                  <a:pt x="410" y="49"/>
                  <a:pt x="409" y="63"/>
                </a:cubicBezTo>
                <a:cubicBezTo>
                  <a:pt x="418" y="68"/>
                  <a:pt x="427" y="73"/>
                  <a:pt x="438" y="79"/>
                </a:cubicBezTo>
                <a:cubicBezTo>
                  <a:pt x="444" y="69"/>
                  <a:pt x="449" y="58"/>
                  <a:pt x="456" y="50"/>
                </a:cubicBezTo>
                <a:cubicBezTo>
                  <a:pt x="461" y="46"/>
                  <a:pt x="471" y="46"/>
                  <a:pt x="478" y="44"/>
                </a:cubicBezTo>
                <a:cubicBezTo>
                  <a:pt x="479" y="51"/>
                  <a:pt x="483" y="59"/>
                  <a:pt x="481" y="65"/>
                </a:cubicBezTo>
                <a:cubicBezTo>
                  <a:pt x="476" y="77"/>
                  <a:pt x="468" y="88"/>
                  <a:pt x="461" y="100"/>
                </a:cubicBezTo>
                <a:cubicBezTo>
                  <a:pt x="468" y="111"/>
                  <a:pt x="475" y="122"/>
                  <a:pt x="482" y="134"/>
                </a:cubicBezTo>
                <a:cubicBezTo>
                  <a:pt x="494" y="130"/>
                  <a:pt x="506" y="124"/>
                  <a:pt x="518" y="122"/>
                </a:cubicBezTo>
                <a:cubicBezTo>
                  <a:pt x="524" y="121"/>
                  <a:pt x="532" y="128"/>
                  <a:pt x="539" y="131"/>
                </a:cubicBezTo>
                <a:cubicBezTo>
                  <a:pt x="535" y="137"/>
                  <a:pt x="532" y="143"/>
                  <a:pt x="529" y="150"/>
                </a:cubicBezTo>
                <a:cubicBezTo>
                  <a:pt x="528" y="151"/>
                  <a:pt x="525" y="152"/>
                  <a:pt x="523" y="152"/>
                </a:cubicBezTo>
                <a:cubicBezTo>
                  <a:pt x="487" y="156"/>
                  <a:pt x="487" y="184"/>
                  <a:pt x="485" y="210"/>
                </a:cubicBezTo>
                <a:cubicBezTo>
                  <a:pt x="485" y="214"/>
                  <a:pt x="490" y="220"/>
                  <a:pt x="495" y="222"/>
                </a:cubicBezTo>
                <a:cubicBezTo>
                  <a:pt x="592" y="271"/>
                  <a:pt x="627" y="367"/>
                  <a:pt x="584" y="465"/>
                </a:cubicBezTo>
                <a:cubicBezTo>
                  <a:pt x="577" y="479"/>
                  <a:pt x="593" y="501"/>
                  <a:pt x="610" y="505"/>
                </a:cubicBezTo>
                <a:cubicBezTo>
                  <a:pt x="619" y="507"/>
                  <a:pt x="629" y="510"/>
                  <a:pt x="635" y="516"/>
                </a:cubicBezTo>
                <a:cubicBezTo>
                  <a:pt x="657" y="538"/>
                  <a:pt x="679" y="560"/>
                  <a:pt x="699" y="584"/>
                </a:cubicBezTo>
                <a:cubicBezTo>
                  <a:pt x="725" y="614"/>
                  <a:pt x="722" y="655"/>
                  <a:pt x="695" y="680"/>
                </a:cubicBezTo>
                <a:cubicBezTo>
                  <a:pt x="668" y="705"/>
                  <a:pt x="627" y="703"/>
                  <a:pt x="600" y="675"/>
                </a:cubicBezTo>
                <a:cubicBezTo>
                  <a:pt x="579" y="654"/>
                  <a:pt x="558" y="632"/>
                  <a:pt x="539" y="609"/>
                </a:cubicBezTo>
                <a:cubicBezTo>
                  <a:pt x="534" y="604"/>
                  <a:pt x="528" y="595"/>
                  <a:pt x="529" y="589"/>
                </a:cubicBezTo>
                <a:cubicBezTo>
                  <a:pt x="530" y="571"/>
                  <a:pt x="517" y="563"/>
                  <a:pt x="507" y="552"/>
                </a:cubicBezTo>
                <a:cubicBezTo>
                  <a:pt x="505" y="550"/>
                  <a:pt x="497" y="550"/>
                  <a:pt x="493" y="551"/>
                </a:cubicBezTo>
                <a:cubicBezTo>
                  <a:pt x="407" y="577"/>
                  <a:pt x="364" y="569"/>
                  <a:pt x="292" y="510"/>
                </a:cubicBezTo>
                <a:cubicBezTo>
                  <a:pt x="283" y="525"/>
                  <a:pt x="279" y="539"/>
                  <a:pt x="298" y="550"/>
                </a:cubicBezTo>
                <a:cubicBezTo>
                  <a:pt x="304" y="554"/>
                  <a:pt x="310" y="559"/>
                  <a:pt x="313" y="565"/>
                </a:cubicBezTo>
                <a:cubicBezTo>
                  <a:pt x="316" y="571"/>
                  <a:pt x="315" y="579"/>
                  <a:pt x="315" y="587"/>
                </a:cubicBezTo>
                <a:cubicBezTo>
                  <a:pt x="308" y="587"/>
                  <a:pt x="299" y="590"/>
                  <a:pt x="294" y="587"/>
                </a:cubicBezTo>
                <a:cubicBezTo>
                  <a:pt x="284" y="581"/>
                  <a:pt x="276" y="572"/>
                  <a:pt x="268" y="565"/>
                </a:cubicBezTo>
                <a:cubicBezTo>
                  <a:pt x="254" y="575"/>
                  <a:pt x="241" y="583"/>
                  <a:pt x="229" y="593"/>
                </a:cubicBezTo>
                <a:cubicBezTo>
                  <a:pt x="226" y="596"/>
                  <a:pt x="224" y="603"/>
                  <a:pt x="224" y="608"/>
                </a:cubicBezTo>
                <a:cubicBezTo>
                  <a:pt x="225" y="619"/>
                  <a:pt x="228" y="630"/>
                  <a:pt x="231" y="641"/>
                </a:cubicBezTo>
                <a:cubicBezTo>
                  <a:pt x="233" y="652"/>
                  <a:pt x="233" y="662"/>
                  <a:pt x="220" y="665"/>
                </a:cubicBezTo>
                <a:cubicBezTo>
                  <a:pt x="207" y="667"/>
                  <a:pt x="203" y="657"/>
                  <a:pt x="201" y="647"/>
                </a:cubicBezTo>
                <a:cubicBezTo>
                  <a:pt x="198" y="634"/>
                  <a:pt x="195" y="621"/>
                  <a:pt x="192" y="607"/>
                </a:cubicBezTo>
                <a:close/>
                <a:moveTo>
                  <a:pt x="75" y="437"/>
                </a:moveTo>
                <a:cubicBezTo>
                  <a:pt x="76" y="445"/>
                  <a:pt x="76" y="460"/>
                  <a:pt x="77" y="473"/>
                </a:cubicBezTo>
                <a:cubicBezTo>
                  <a:pt x="79" y="485"/>
                  <a:pt x="81" y="497"/>
                  <a:pt x="84" y="509"/>
                </a:cubicBezTo>
                <a:cubicBezTo>
                  <a:pt x="97" y="556"/>
                  <a:pt x="143" y="585"/>
                  <a:pt x="188" y="575"/>
                </a:cubicBezTo>
                <a:cubicBezTo>
                  <a:pt x="237" y="565"/>
                  <a:pt x="268" y="522"/>
                  <a:pt x="261" y="472"/>
                </a:cubicBezTo>
                <a:cubicBezTo>
                  <a:pt x="259" y="459"/>
                  <a:pt x="254" y="447"/>
                  <a:pt x="251" y="434"/>
                </a:cubicBezTo>
                <a:cubicBezTo>
                  <a:pt x="217" y="315"/>
                  <a:pt x="314" y="197"/>
                  <a:pt x="437" y="208"/>
                </a:cubicBezTo>
                <a:cubicBezTo>
                  <a:pt x="451" y="210"/>
                  <a:pt x="456" y="206"/>
                  <a:pt x="458" y="192"/>
                </a:cubicBezTo>
                <a:cubicBezTo>
                  <a:pt x="466" y="126"/>
                  <a:pt x="408" y="76"/>
                  <a:pt x="339" y="92"/>
                </a:cubicBezTo>
                <a:cubicBezTo>
                  <a:pt x="224" y="118"/>
                  <a:pt x="76" y="235"/>
                  <a:pt x="75" y="437"/>
                </a:cubicBezTo>
                <a:close/>
                <a:moveTo>
                  <a:pt x="425" y="534"/>
                </a:moveTo>
                <a:cubicBezTo>
                  <a:pt x="506" y="534"/>
                  <a:pt x="572" y="467"/>
                  <a:pt x="572" y="386"/>
                </a:cubicBezTo>
                <a:cubicBezTo>
                  <a:pt x="571" y="304"/>
                  <a:pt x="505" y="238"/>
                  <a:pt x="422" y="238"/>
                </a:cubicBezTo>
                <a:cubicBezTo>
                  <a:pt x="341" y="237"/>
                  <a:pt x="274" y="305"/>
                  <a:pt x="275" y="387"/>
                </a:cubicBezTo>
                <a:cubicBezTo>
                  <a:pt x="275" y="469"/>
                  <a:pt x="342" y="534"/>
                  <a:pt x="425" y="534"/>
                </a:cubicBezTo>
                <a:close/>
                <a:moveTo>
                  <a:pt x="558" y="586"/>
                </a:moveTo>
                <a:cubicBezTo>
                  <a:pt x="581" y="610"/>
                  <a:pt x="601" y="633"/>
                  <a:pt x="623" y="655"/>
                </a:cubicBezTo>
                <a:cubicBezTo>
                  <a:pt x="638" y="670"/>
                  <a:pt x="658" y="670"/>
                  <a:pt x="673" y="657"/>
                </a:cubicBezTo>
                <a:cubicBezTo>
                  <a:pt x="687" y="646"/>
                  <a:pt x="692" y="625"/>
                  <a:pt x="680" y="611"/>
                </a:cubicBezTo>
                <a:cubicBezTo>
                  <a:pt x="659" y="585"/>
                  <a:pt x="635" y="561"/>
                  <a:pt x="612" y="535"/>
                </a:cubicBezTo>
                <a:cubicBezTo>
                  <a:pt x="593" y="552"/>
                  <a:pt x="576" y="568"/>
                  <a:pt x="558" y="586"/>
                </a:cubicBezTo>
                <a:close/>
                <a:moveTo>
                  <a:pt x="530" y="531"/>
                </a:moveTo>
                <a:cubicBezTo>
                  <a:pt x="537" y="538"/>
                  <a:pt x="543" y="544"/>
                  <a:pt x="549" y="551"/>
                </a:cubicBezTo>
                <a:cubicBezTo>
                  <a:pt x="560" y="541"/>
                  <a:pt x="569" y="533"/>
                  <a:pt x="577" y="525"/>
                </a:cubicBezTo>
                <a:cubicBezTo>
                  <a:pt x="570" y="517"/>
                  <a:pt x="565" y="510"/>
                  <a:pt x="560" y="504"/>
                </a:cubicBezTo>
                <a:cubicBezTo>
                  <a:pt x="549" y="513"/>
                  <a:pt x="541" y="521"/>
                  <a:pt x="530" y="531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1" name="Freeform 450">
            <a:extLst>
              <a:ext uri="{FF2B5EF4-FFF2-40B4-BE49-F238E27FC236}">
                <a16:creationId xmlns:a16="http://schemas.microsoft.com/office/drawing/2014/main" id="{245C4708-77A3-4C56-AE5A-81DDA1EB033C}"/>
              </a:ext>
            </a:extLst>
          </p:cNvPr>
          <p:cNvSpPr>
            <a:spLocks noEditPoints="1"/>
          </p:cNvSpPr>
          <p:nvPr/>
        </p:nvSpPr>
        <p:spPr bwMode="auto">
          <a:xfrm>
            <a:off x="6105526" y="2219325"/>
            <a:ext cx="838200" cy="873125"/>
          </a:xfrm>
          <a:custGeom>
            <a:avLst/>
            <a:gdLst>
              <a:gd name="T0" fmla="*/ 270 w 622"/>
              <a:gd name="T1" fmla="*/ 170 h 648"/>
              <a:gd name="T2" fmla="*/ 332 w 622"/>
              <a:gd name="T3" fmla="*/ 234 h 648"/>
              <a:gd name="T4" fmla="*/ 440 w 622"/>
              <a:gd name="T5" fmla="*/ 344 h 648"/>
              <a:gd name="T6" fmla="*/ 486 w 622"/>
              <a:gd name="T7" fmla="*/ 391 h 648"/>
              <a:gd name="T8" fmla="*/ 530 w 622"/>
              <a:gd name="T9" fmla="*/ 443 h 648"/>
              <a:gd name="T10" fmla="*/ 579 w 622"/>
              <a:gd name="T11" fmla="*/ 495 h 648"/>
              <a:gd name="T12" fmla="*/ 613 w 622"/>
              <a:gd name="T13" fmla="*/ 530 h 648"/>
              <a:gd name="T14" fmla="*/ 561 w 622"/>
              <a:gd name="T15" fmla="*/ 527 h 648"/>
              <a:gd name="T16" fmla="*/ 520 w 622"/>
              <a:gd name="T17" fmla="*/ 486 h 648"/>
              <a:gd name="T18" fmla="*/ 550 w 622"/>
              <a:gd name="T19" fmla="*/ 551 h 648"/>
              <a:gd name="T20" fmla="*/ 621 w 622"/>
              <a:gd name="T21" fmla="*/ 627 h 648"/>
              <a:gd name="T22" fmla="*/ 594 w 622"/>
              <a:gd name="T23" fmla="*/ 632 h 648"/>
              <a:gd name="T24" fmla="*/ 484 w 622"/>
              <a:gd name="T25" fmla="*/ 524 h 648"/>
              <a:gd name="T26" fmla="*/ 531 w 622"/>
              <a:gd name="T27" fmla="*/ 599 h 648"/>
              <a:gd name="T28" fmla="*/ 518 w 622"/>
              <a:gd name="T29" fmla="*/ 647 h 648"/>
              <a:gd name="T30" fmla="*/ 486 w 622"/>
              <a:gd name="T31" fmla="*/ 594 h 648"/>
              <a:gd name="T32" fmla="*/ 403 w 622"/>
              <a:gd name="T33" fmla="*/ 493 h 648"/>
              <a:gd name="T34" fmla="*/ 385 w 622"/>
              <a:gd name="T35" fmla="*/ 484 h 648"/>
              <a:gd name="T36" fmla="*/ 295 w 622"/>
              <a:gd name="T37" fmla="*/ 389 h 648"/>
              <a:gd name="T38" fmla="*/ 225 w 622"/>
              <a:gd name="T39" fmla="*/ 330 h 648"/>
              <a:gd name="T40" fmla="*/ 166 w 622"/>
              <a:gd name="T41" fmla="*/ 269 h 648"/>
              <a:gd name="T42" fmla="*/ 115 w 622"/>
              <a:gd name="T43" fmla="*/ 213 h 648"/>
              <a:gd name="T44" fmla="*/ 69 w 622"/>
              <a:gd name="T45" fmla="*/ 162 h 648"/>
              <a:gd name="T46" fmla="*/ 27 w 622"/>
              <a:gd name="T47" fmla="*/ 106 h 648"/>
              <a:gd name="T48" fmla="*/ 106 w 622"/>
              <a:gd name="T49" fmla="*/ 26 h 648"/>
              <a:gd name="T50" fmla="*/ 166 w 622"/>
              <a:gd name="T51" fmla="*/ 78 h 648"/>
              <a:gd name="T52" fmla="*/ 216 w 622"/>
              <a:gd name="T53" fmla="*/ 126 h 648"/>
              <a:gd name="T54" fmla="*/ 285 w 622"/>
              <a:gd name="T55" fmla="*/ 212 h 648"/>
              <a:gd name="T56" fmla="*/ 217 w 622"/>
              <a:gd name="T57" fmla="*/ 257 h 648"/>
              <a:gd name="T58" fmla="*/ 252 w 622"/>
              <a:gd name="T59" fmla="*/ 292 h 648"/>
              <a:gd name="T60" fmla="*/ 303 w 622"/>
              <a:gd name="T61" fmla="*/ 233 h 648"/>
              <a:gd name="T62" fmla="*/ 280 w 622"/>
              <a:gd name="T63" fmla="*/ 353 h 648"/>
              <a:gd name="T64" fmla="*/ 351 w 622"/>
              <a:gd name="T65" fmla="*/ 306 h 648"/>
              <a:gd name="T66" fmla="*/ 318 w 622"/>
              <a:gd name="T67" fmla="*/ 272 h 648"/>
              <a:gd name="T68" fmla="*/ 265 w 622"/>
              <a:gd name="T69" fmla="*/ 333 h 648"/>
              <a:gd name="T70" fmla="*/ 190 w 622"/>
              <a:gd name="T71" fmla="*/ 238 h 648"/>
              <a:gd name="T72" fmla="*/ 233 w 622"/>
              <a:gd name="T73" fmla="*/ 166 h 648"/>
              <a:gd name="T74" fmla="*/ 161 w 622"/>
              <a:gd name="T75" fmla="*/ 210 h 648"/>
              <a:gd name="T76" fmla="*/ 350 w 622"/>
              <a:gd name="T77" fmla="*/ 408 h 648"/>
              <a:gd name="T78" fmla="*/ 406 w 622"/>
              <a:gd name="T79" fmla="*/ 355 h 648"/>
              <a:gd name="T80" fmla="*/ 377 w 622"/>
              <a:gd name="T81" fmla="*/ 329 h 648"/>
              <a:gd name="T82" fmla="*/ 350 w 622"/>
              <a:gd name="T83" fmla="*/ 408 h 648"/>
              <a:gd name="T84" fmla="*/ 456 w 622"/>
              <a:gd name="T85" fmla="*/ 403 h 648"/>
              <a:gd name="T86" fmla="*/ 426 w 622"/>
              <a:gd name="T87" fmla="*/ 386 h 648"/>
              <a:gd name="T88" fmla="*/ 385 w 622"/>
              <a:gd name="T89" fmla="*/ 445 h 648"/>
              <a:gd name="T90" fmla="*/ 132 w 622"/>
              <a:gd name="T91" fmla="*/ 184 h 648"/>
              <a:gd name="T92" fmla="*/ 182 w 622"/>
              <a:gd name="T93" fmla="*/ 137 h 648"/>
              <a:gd name="T94" fmla="*/ 159 w 622"/>
              <a:gd name="T95" fmla="*/ 113 h 648"/>
              <a:gd name="T96" fmla="*/ 132 w 622"/>
              <a:gd name="T97" fmla="*/ 184 h 648"/>
              <a:gd name="T98" fmla="*/ 91 w 622"/>
              <a:gd name="T99" fmla="*/ 131 h 648"/>
              <a:gd name="T100" fmla="*/ 127 w 622"/>
              <a:gd name="T101" fmla="*/ 72 h 648"/>
              <a:gd name="T102" fmla="*/ 71 w 622"/>
              <a:gd name="T103" fmla="*/ 106 h 648"/>
              <a:gd name="T104" fmla="*/ 81 w 622"/>
              <a:gd name="T105" fmla="*/ 134 h 648"/>
              <a:gd name="T106" fmla="*/ 491 w 622"/>
              <a:gd name="T107" fmla="*/ 436 h 648"/>
              <a:gd name="T108" fmla="*/ 438 w 622"/>
              <a:gd name="T109" fmla="*/ 472 h 648"/>
              <a:gd name="T110" fmla="*/ 462 w 622"/>
              <a:gd name="T111" fmla="*/ 494 h 648"/>
              <a:gd name="T112" fmla="*/ 501 w 622"/>
              <a:gd name="T113" fmla="*/ 449 h 648"/>
              <a:gd name="T114" fmla="*/ 43 w 622"/>
              <a:gd name="T115" fmla="*/ 46 h 648"/>
              <a:gd name="T116" fmla="*/ 84 w 622"/>
              <a:gd name="T117" fmla="*/ 47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22" h="648">
                <a:moveTo>
                  <a:pt x="216" y="126"/>
                </a:moveTo>
                <a:cubicBezTo>
                  <a:pt x="244" y="130"/>
                  <a:pt x="263" y="142"/>
                  <a:pt x="270" y="170"/>
                </a:cubicBezTo>
                <a:cubicBezTo>
                  <a:pt x="271" y="173"/>
                  <a:pt x="276" y="178"/>
                  <a:pt x="280" y="178"/>
                </a:cubicBezTo>
                <a:cubicBezTo>
                  <a:pt x="312" y="183"/>
                  <a:pt x="327" y="203"/>
                  <a:pt x="332" y="234"/>
                </a:cubicBezTo>
                <a:cubicBezTo>
                  <a:pt x="366" y="238"/>
                  <a:pt x="387" y="258"/>
                  <a:pt x="389" y="294"/>
                </a:cubicBezTo>
                <a:cubicBezTo>
                  <a:pt x="417" y="300"/>
                  <a:pt x="435" y="315"/>
                  <a:pt x="440" y="344"/>
                </a:cubicBezTo>
                <a:cubicBezTo>
                  <a:pt x="441" y="347"/>
                  <a:pt x="446" y="351"/>
                  <a:pt x="451" y="352"/>
                </a:cubicBezTo>
                <a:cubicBezTo>
                  <a:pt x="469" y="359"/>
                  <a:pt x="480" y="371"/>
                  <a:pt x="486" y="391"/>
                </a:cubicBezTo>
                <a:cubicBezTo>
                  <a:pt x="487" y="396"/>
                  <a:pt x="492" y="402"/>
                  <a:pt x="497" y="404"/>
                </a:cubicBezTo>
                <a:cubicBezTo>
                  <a:pt x="515" y="411"/>
                  <a:pt x="527" y="423"/>
                  <a:pt x="530" y="443"/>
                </a:cubicBezTo>
                <a:cubicBezTo>
                  <a:pt x="531" y="448"/>
                  <a:pt x="536" y="454"/>
                  <a:pt x="540" y="455"/>
                </a:cubicBezTo>
                <a:cubicBezTo>
                  <a:pt x="561" y="461"/>
                  <a:pt x="572" y="475"/>
                  <a:pt x="579" y="495"/>
                </a:cubicBezTo>
                <a:cubicBezTo>
                  <a:pt x="583" y="505"/>
                  <a:pt x="587" y="515"/>
                  <a:pt x="602" y="516"/>
                </a:cubicBezTo>
                <a:cubicBezTo>
                  <a:pt x="606" y="516"/>
                  <a:pt x="614" y="525"/>
                  <a:pt x="613" y="530"/>
                </a:cubicBezTo>
                <a:cubicBezTo>
                  <a:pt x="613" y="535"/>
                  <a:pt x="606" y="543"/>
                  <a:pt x="600" y="544"/>
                </a:cubicBezTo>
                <a:cubicBezTo>
                  <a:pt x="584" y="549"/>
                  <a:pt x="570" y="541"/>
                  <a:pt x="561" y="527"/>
                </a:cubicBezTo>
                <a:cubicBezTo>
                  <a:pt x="555" y="518"/>
                  <a:pt x="551" y="507"/>
                  <a:pt x="546" y="497"/>
                </a:cubicBezTo>
                <a:cubicBezTo>
                  <a:pt x="541" y="485"/>
                  <a:pt x="532" y="483"/>
                  <a:pt x="520" y="486"/>
                </a:cubicBezTo>
                <a:cubicBezTo>
                  <a:pt x="505" y="491"/>
                  <a:pt x="509" y="503"/>
                  <a:pt x="513" y="509"/>
                </a:cubicBezTo>
                <a:cubicBezTo>
                  <a:pt x="524" y="524"/>
                  <a:pt x="536" y="539"/>
                  <a:pt x="550" y="551"/>
                </a:cubicBezTo>
                <a:cubicBezTo>
                  <a:pt x="567" y="566"/>
                  <a:pt x="588" y="575"/>
                  <a:pt x="605" y="590"/>
                </a:cubicBezTo>
                <a:cubicBezTo>
                  <a:pt x="614" y="599"/>
                  <a:pt x="617" y="614"/>
                  <a:pt x="621" y="627"/>
                </a:cubicBezTo>
                <a:cubicBezTo>
                  <a:pt x="622" y="631"/>
                  <a:pt x="613" y="640"/>
                  <a:pt x="608" y="641"/>
                </a:cubicBezTo>
                <a:cubicBezTo>
                  <a:pt x="604" y="642"/>
                  <a:pt x="594" y="636"/>
                  <a:pt x="594" y="632"/>
                </a:cubicBezTo>
                <a:cubicBezTo>
                  <a:pt x="589" y="609"/>
                  <a:pt x="572" y="598"/>
                  <a:pt x="554" y="589"/>
                </a:cubicBezTo>
                <a:cubicBezTo>
                  <a:pt x="526" y="575"/>
                  <a:pt x="500" y="559"/>
                  <a:pt x="484" y="524"/>
                </a:cubicBezTo>
                <a:cubicBezTo>
                  <a:pt x="481" y="546"/>
                  <a:pt x="490" y="555"/>
                  <a:pt x="501" y="565"/>
                </a:cubicBezTo>
                <a:cubicBezTo>
                  <a:pt x="512" y="576"/>
                  <a:pt x="524" y="586"/>
                  <a:pt x="531" y="599"/>
                </a:cubicBezTo>
                <a:cubicBezTo>
                  <a:pt x="537" y="610"/>
                  <a:pt x="536" y="625"/>
                  <a:pt x="535" y="639"/>
                </a:cubicBezTo>
                <a:cubicBezTo>
                  <a:pt x="535" y="642"/>
                  <a:pt x="524" y="648"/>
                  <a:pt x="518" y="647"/>
                </a:cubicBezTo>
                <a:cubicBezTo>
                  <a:pt x="514" y="647"/>
                  <a:pt x="507" y="638"/>
                  <a:pt x="508" y="633"/>
                </a:cubicBezTo>
                <a:cubicBezTo>
                  <a:pt x="511" y="614"/>
                  <a:pt x="499" y="603"/>
                  <a:pt x="486" y="594"/>
                </a:cubicBezTo>
                <a:cubicBezTo>
                  <a:pt x="466" y="578"/>
                  <a:pt x="453" y="559"/>
                  <a:pt x="451" y="533"/>
                </a:cubicBezTo>
                <a:cubicBezTo>
                  <a:pt x="428" y="528"/>
                  <a:pt x="410" y="518"/>
                  <a:pt x="403" y="493"/>
                </a:cubicBezTo>
                <a:cubicBezTo>
                  <a:pt x="403" y="490"/>
                  <a:pt x="398" y="488"/>
                  <a:pt x="395" y="487"/>
                </a:cubicBezTo>
                <a:cubicBezTo>
                  <a:pt x="392" y="485"/>
                  <a:pt x="387" y="486"/>
                  <a:pt x="385" y="484"/>
                </a:cubicBezTo>
                <a:cubicBezTo>
                  <a:pt x="369" y="469"/>
                  <a:pt x="356" y="448"/>
                  <a:pt x="338" y="440"/>
                </a:cubicBezTo>
                <a:cubicBezTo>
                  <a:pt x="314" y="429"/>
                  <a:pt x="300" y="415"/>
                  <a:pt x="295" y="389"/>
                </a:cubicBezTo>
                <a:cubicBezTo>
                  <a:pt x="263" y="386"/>
                  <a:pt x="242" y="372"/>
                  <a:pt x="236" y="339"/>
                </a:cubicBezTo>
                <a:cubicBezTo>
                  <a:pt x="235" y="336"/>
                  <a:pt x="229" y="331"/>
                  <a:pt x="225" y="330"/>
                </a:cubicBezTo>
                <a:cubicBezTo>
                  <a:pt x="199" y="324"/>
                  <a:pt x="183" y="309"/>
                  <a:pt x="178" y="282"/>
                </a:cubicBezTo>
                <a:cubicBezTo>
                  <a:pt x="177" y="277"/>
                  <a:pt x="171" y="271"/>
                  <a:pt x="166" y="269"/>
                </a:cubicBezTo>
                <a:cubicBezTo>
                  <a:pt x="145" y="262"/>
                  <a:pt x="134" y="248"/>
                  <a:pt x="128" y="227"/>
                </a:cubicBezTo>
                <a:cubicBezTo>
                  <a:pt x="126" y="222"/>
                  <a:pt x="120" y="215"/>
                  <a:pt x="115" y="213"/>
                </a:cubicBezTo>
                <a:cubicBezTo>
                  <a:pt x="96" y="206"/>
                  <a:pt x="86" y="194"/>
                  <a:pt x="80" y="175"/>
                </a:cubicBezTo>
                <a:cubicBezTo>
                  <a:pt x="79" y="170"/>
                  <a:pt x="74" y="164"/>
                  <a:pt x="69" y="162"/>
                </a:cubicBezTo>
                <a:cubicBezTo>
                  <a:pt x="50" y="154"/>
                  <a:pt x="38" y="141"/>
                  <a:pt x="36" y="120"/>
                </a:cubicBezTo>
                <a:cubicBezTo>
                  <a:pt x="35" y="115"/>
                  <a:pt x="31" y="110"/>
                  <a:pt x="27" y="106"/>
                </a:cubicBezTo>
                <a:cubicBezTo>
                  <a:pt x="2" y="83"/>
                  <a:pt x="0" y="46"/>
                  <a:pt x="23" y="23"/>
                </a:cubicBezTo>
                <a:cubicBezTo>
                  <a:pt x="46" y="0"/>
                  <a:pt x="82" y="1"/>
                  <a:pt x="106" y="26"/>
                </a:cubicBezTo>
                <a:cubicBezTo>
                  <a:pt x="108" y="28"/>
                  <a:pt x="109" y="32"/>
                  <a:pt x="111" y="32"/>
                </a:cubicBezTo>
                <a:cubicBezTo>
                  <a:pt x="138" y="37"/>
                  <a:pt x="158" y="50"/>
                  <a:pt x="166" y="78"/>
                </a:cubicBezTo>
                <a:cubicBezTo>
                  <a:pt x="166" y="79"/>
                  <a:pt x="169" y="79"/>
                  <a:pt x="171" y="80"/>
                </a:cubicBezTo>
                <a:cubicBezTo>
                  <a:pt x="197" y="84"/>
                  <a:pt x="211" y="100"/>
                  <a:pt x="216" y="126"/>
                </a:cubicBezTo>
                <a:close/>
                <a:moveTo>
                  <a:pt x="303" y="233"/>
                </a:moveTo>
                <a:cubicBezTo>
                  <a:pt x="297" y="226"/>
                  <a:pt x="292" y="215"/>
                  <a:pt x="285" y="212"/>
                </a:cubicBezTo>
                <a:cubicBezTo>
                  <a:pt x="277" y="210"/>
                  <a:pt x="264" y="212"/>
                  <a:pt x="258" y="217"/>
                </a:cubicBezTo>
                <a:cubicBezTo>
                  <a:pt x="243" y="229"/>
                  <a:pt x="230" y="243"/>
                  <a:pt x="217" y="257"/>
                </a:cubicBezTo>
                <a:cubicBezTo>
                  <a:pt x="206" y="269"/>
                  <a:pt x="206" y="281"/>
                  <a:pt x="217" y="292"/>
                </a:cubicBezTo>
                <a:cubicBezTo>
                  <a:pt x="228" y="304"/>
                  <a:pt x="241" y="303"/>
                  <a:pt x="252" y="292"/>
                </a:cubicBezTo>
                <a:cubicBezTo>
                  <a:pt x="266" y="279"/>
                  <a:pt x="279" y="266"/>
                  <a:pt x="292" y="253"/>
                </a:cubicBezTo>
                <a:cubicBezTo>
                  <a:pt x="296" y="248"/>
                  <a:pt x="298" y="242"/>
                  <a:pt x="303" y="233"/>
                </a:cubicBezTo>
                <a:close/>
                <a:moveTo>
                  <a:pt x="265" y="333"/>
                </a:moveTo>
                <a:cubicBezTo>
                  <a:pt x="269" y="339"/>
                  <a:pt x="273" y="350"/>
                  <a:pt x="280" y="353"/>
                </a:cubicBezTo>
                <a:cubicBezTo>
                  <a:pt x="288" y="356"/>
                  <a:pt x="301" y="356"/>
                  <a:pt x="307" y="351"/>
                </a:cubicBezTo>
                <a:cubicBezTo>
                  <a:pt x="323" y="338"/>
                  <a:pt x="339" y="322"/>
                  <a:pt x="351" y="306"/>
                </a:cubicBezTo>
                <a:cubicBezTo>
                  <a:pt x="356" y="299"/>
                  <a:pt x="355" y="283"/>
                  <a:pt x="350" y="275"/>
                </a:cubicBezTo>
                <a:cubicBezTo>
                  <a:pt x="343" y="264"/>
                  <a:pt x="329" y="263"/>
                  <a:pt x="318" y="272"/>
                </a:cubicBezTo>
                <a:cubicBezTo>
                  <a:pt x="302" y="286"/>
                  <a:pt x="287" y="302"/>
                  <a:pt x="272" y="318"/>
                </a:cubicBezTo>
                <a:cubicBezTo>
                  <a:pt x="269" y="321"/>
                  <a:pt x="268" y="326"/>
                  <a:pt x="265" y="333"/>
                </a:cubicBezTo>
                <a:close/>
                <a:moveTo>
                  <a:pt x="182" y="240"/>
                </a:moveTo>
                <a:cubicBezTo>
                  <a:pt x="183" y="239"/>
                  <a:pt x="188" y="240"/>
                  <a:pt x="190" y="238"/>
                </a:cubicBezTo>
                <a:cubicBezTo>
                  <a:pt x="206" y="222"/>
                  <a:pt x="223" y="206"/>
                  <a:pt x="238" y="188"/>
                </a:cubicBezTo>
                <a:cubicBezTo>
                  <a:pt x="241" y="184"/>
                  <a:pt x="238" y="170"/>
                  <a:pt x="233" y="166"/>
                </a:cubicBezTo>
                <a:cubicBezTo>
                  <a:pt x="228" y="161"/>
                  <a:pt x="213" y="157"/>
                  <a:pt x="209" y="161"/>
                </a:cubicBezTo>
                <a:cubicBezTo>
                  <a:pt x="191" y="175"/>
                  <a:pt x="174" y="192"/>
                  <a:pt x="161" y="210"/>
                </a:cubicBezTo>
                <a:cubicBezTo>
                  <a:pt x="151" y="222"/>
                  <a:pt x="164" y="240"/>
                  <a:pt x="182" y="240"/>
                </a:cubicBezTo>
                <a:close/>
                <a:moveTo>
                  <a:pt x="350" y="408"/>
                </a:moveTo>
                <a:cubicBezTo>
                  <a:pt x="351" y="408"/>
                  <a:pt x="354" y="408"/>
                  <a:pt x="355" y="407"/>
                </a:cubicBezTo>
                <a:cubicBezTo>
                  <a:pt x="372" y="390"/>
                  <a:pt x="391" y="373"/>
                  <a:pt x="406" y="355"/>
                </a:cubicBezTo>
                <a:cubicBezTo>
                  <a:pt x="409" y="351"/>
                  <a:pt x="405" y="337"/>
                  <a:pt x="400" y="333"/>
                </a:cubicBezTo>
                <a:cubicBezTo>
                  <a:pt x="395" y="328"/>
                  <a:pt x="381" y="326"/>
                  <a:pt x="377" y="329"/>
                </a:cubicBezTo>
                <a:cubicBezTo>
                  <a:pt x="359" y="344"/>
                  <a:pt x="342" y="360"/>
                  <a:pt x="329" y="378"/>
                </a:cubicBezTo>
                <a:cubicBezTo>
                  <a:pt x="319" y="391"/>
                  <a:pt x="333" y="408"/>
                  <a:pt x="350" y="408"/>
                </a:cubicBezTo>
                <a:close/>
                <a:moveTo>
                  <a:pt x="398" y="456"/>
                </a:moveTo>
                <a:cubicBezTo>
                  <a:pt x="414" y="455"/>
                  <a:pt x="456" y="414"/>
                  <a:pt x="456" y="403"/>
                </a:cubicBezTo>
                <a:cubicBezTo>
                  <a:pt x="455" y="396"/>
                  <a:pt x="451" y="388"/>
                  <a:pt x="446" y="385"/>
                </a:cubicBezTo>
                <a:cubicBezTo>
                  <a:pt x="441" y="382"/>
                  <a:pt x="430" y="382"/>
                  <a:pt x="426" y="386"/>
                </a:cubicBezTo>
                <a:cubicBezTo>
                  <a:pt x="411" y="398"/>
                  <a:pt x="398" y="411"/>
                  <a:pt x="386" y="425"/>
                </a:cubicBezTo>
                <a:cubicBezTo>
                  <a:pt x="382" y="429"/>
                  <a:pt x="382" y="440"/>
                  <a:pt x="385" y="445"/>
                </a:cubicBezTo>
                <a:cubicBezTo>
                  <a:pt x="387" y="451"/>
                  <a:pt x="395" y="454"/>
                  <a:pt x="398" y="456"/>
                </a:cubicBezTo>
                <a:close/>
                <a:moveTo>
                  <a:pt x="132" y="184"/>
                </a:moveTo>
                <a:cubicBezTo>
                  <a:pt x="133" y="184"/>
                  <a:pt x="137" y="184"/>
                  <a:pt x="138" y="182"/>
                </a:cubicBezTo>
                <a:cubicBezTo>
                  <a:pt x="153" y="168"/>
                  <a:pt x="169" y="153"/>
                  <a:pt x="182" y="137"/>
                </a:cubicBezTo>
                <a:cubicBezTo>
                  <a:pt x="185" y="134"/>
                  <a:pt x="183" y="122"/>
                  <a:pt x="179" y="118"/>
                </a:cubicBezTo>
                <a:cubicBezTo>
                  <a:pt x="175" y="114"/>
                  <a:pt x="162" y="110"/>
                  <a:pt x="159" y="113"/>
                </a:cubicBezTo>
                <a:cubicBezTo>
                  <a:pt x="142" y="126"/>
                  <a:pt x="126" y="140"/>
                  <a:pt x="114" y="157"/>
                </a:cubicBezTo>
                <a:cubicBezTo>
                  <a:pt x="105" y="168"/>
                  <a:pt x="116" y="184"/>
                  <a:pt x="132" y="184"/>
                </a:cubicBezTo>
                <a:close/>
                <a:moveTo>
                  <a:pt x="81" y="134"/>
                </a:moveTo>
                <a:cubicBezTo>
                  <a:pt x="86" y="133"/>
                  <a:pt x="89" y="133"/>
                  <a:pt x="91" y="131"/>
                </a:cubicBezTo>
                <a:cubicBezTo>
                  <a:pt x="104" y="118"/>
                  <a:pt x="119" y="105"/>
                  <a:pt x="131" y="91"/>
                </a:cubicBezTo>
                <a:cubicBezTo>
                  <a:pt x="134" y="87"/>
                  <a:pt x="131" y="75"/>
                  <a:pt x="127" y="72"/>
                </a:cubicBezTo>
                <a:cubicBezTo>
                  <a:pt x="122" y="69"/>
                  <a:pt x="111" y="68"/>
                  <a:pt x="106" y="71"/>
                </a:cubicBezTo>
                <a:cubicBezTo>
                  <a:pt x="93" y="81"/>
                  <a:pt x="81" y="93"/>
                  <a:pt x="71" y="106"/>
                </a:cubicBezTo>
                <a:cubicBezTo>
                  <a:pt x="67" y="110"/>
                  <a:pt x="67" y="119"/>
                  <a:pt x="69" y="124"/>
                </a:cubicBezTo>
                <a:cubicBezTo>
                  <a:pt x="71" y="128"/>
                  <a:pt x="77" y="131"/>
                  <a:pt x="81" y="134"/>
                </a:cubicBezTo>
                <a:close/>
                <a:moveTo>
                  <a:pt x="501" y="449"/>
                </a:moveTo>
                <a:cubicBezTo>
                  <a:pt x="498" y="445"/>
                  <a:pt x="496" y="438"/>
                  <a:pt x="491" y="436"/>
                </a:cubicBezTo>
                <a:cubicBezTo>
                  <a:pt x="486" y="434"/>
                  <a:pt x="477" y="434"/>
                  <a:pt x="473" y="437"/>
                </a:cubicBezTo>
                <a:cubicBezTo>
                  <a:pt x="460" y="448"/>
                  <a:pt x="448" y="459"/>
                  <a:pt x="438" y="472"/>
                </a:cubicBezTo>
                <a:cubicBezTo>
                  <a:pt x="435" y="477"/>
                  <a:pt x="435" y="490"/>
                  <a:pt x="440" y="494"/>
                </a:cubicBezTo>
                <a:cubicBezTo>
                  <a:pt x="444" y="498"/>
                  <a:pt x="457" y="498"/>
                  <a:pt x="462" y="494"/>
                </a:cubicBezTo>
                <a:cubicBezTo>
                  <a:pt x="474" y="485"/>
                  <a:pt x="485" y="473"/>
                  <a:pt x="495" y="461"/>
                </a:cubicBezTo>
                <a:cubicBezTo>
                  <a:pt x="498" y="458"/>
                  <a:pt x="499" y="454"/>
                  <a:pt x="501" y="449"/>
                </a:cubicBezTo>
                <a:close/>
                <a:moveTo>
                  <a:pt x="84" y="47"/>
                </a:moveTo>
                <a:cubicBezTo>
                  <a:pt x="68" y="34"/>
                  <a:pt x="55" y="33"/>
                  <a:pt x="43" y="46"/>
                </a:cubicBezTo>
                <a:cubicBezTo>
                  <a:pt x="32" y="59"/>
                  <a:pt x="35" y="71"/>
                  <a:pt x="47" y="83"/>
                </a:cubicBezTo>
                <a:cubicBezTo>
                  <a:pt x="60" y="71"/>
                  <a:pt x="71" y="60"/>
                  <a:pt x="84" y="47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2" name="Freeform 451">
            <a:extLst>
              <a:ext uri="{FF2B5EF4-FFF2-40B4-BE49-F238E27FC236}">
                <a16:creationId xmlns:a16="http://schemas.microsoft.com/office/drawing/2014/main" id="{8DBE6885-6929-4FC0-B506-D9EEF27D5A04}"/>
              </a:ext>
            </a:extLst>
          </p:cNvPr>
          <p:cNvSpPr>
            <a:spLocks noEditPoints="1"/>
          </p:cNvSpPr>
          <p:nvPr/>
        </p:nvSpPr>
        <p:spPr bwMode="auto">
          <a:xfrm>
            <a:off x="4425951" y="3773488"/>
            <a:ext cx="965200" cy="974725"/>
          </a:xfrm>
          <a:custGeom>
            <a:avLst/>
            <a:gdLst>
              <a:gd name="T0" fmla="*/ 512 w 717"/>
              <a:gd name="T1" fmla="*/ 207 h 724"/>
              <a:gd name="T2" fmla="*/ 512 w 717"/>
              <a:gd name="T3" fmla="*/ 299 h 724"/>
              <a:gd name="T4" fmla="*/ 554 w 717"/>
              <a:gd name="T5" fmla="*/ 397 h 724"/>
              <a:gd name="T6" fmla="*/ 675 w 717"/>
              <a:gd name="T7" fmla="*/ 517 h 724"/>
              <a:gd name="T8" fmla="*/ 714 w 717"/>
              <a:gd name="T9" fmla="*/ 614 h 724"/>
              <a:gd name="T10" fmla="*/ 647 w 717"/>
              <a:gd name="T11" fmla="*/ 707 h 724"/>
              <a:gd name="T12" fmla="*/ 528 w 717"/>
              <a:gd name="T13" fmla="*/ 684 h 724"/>
              <a:gd name="T14" fmla="*/ 404 w 717"/>
              <a:gd name="T15" fmla="*/ 559 h 724"/>
              <a:gd name="T16" fmla="*/ 286 w 717"/>
              <a:gd name="T17" fmla="*/ 510 h 724"/>
              <a:gd name="T18" fmla="*/ 116 w 717"/>
              <a:gd name="T19" fmla="*/ 510 h 724"/>
              <a:gd name="T20" fmla="*/ 1 w 717"/>
              <a:gd name="T21" fmla="*/ 395 h 724"/>
              <a:gd name="T22" fmla="*/ 117 w 717"/>
              <a:gd name="T23" fmla="*/ 286 h 724"/>
              <a:gd name="T24" fmla="*/ 243 w 717"/>
              <a:gd name="T25" fmla="*/ 287 h 724"/>
              <a:gd name="T26" fmla="*/ 288 w 717"/>
              <a:gd name="T27" fmla="*/ 241 h 724"/>
              <a:gd name="T28" fmla="*/ 287 w 717"/>
              <a:gd name="T29" fmla="*/ 121 h 724"/>
              <a:gd name="T30" fmla="*/ 393 w 717"/>
              <a:gd name="T31" fmla="*/ 1 h 724"/>
              <a:gd name="T32" fmla="*/ 509 w 717"/>
              <a:gd name="T33" fmla="*/ 117 h 724"/>
              <a:gd name="T34" fmla="*/ 509 w 717"/>
              <a:gd name="T35" fmla="*/ 207 h 724"/>
              <a:gd name="T36" fmla="*/ 512 w 717"/>
              <a:gd name="T37" fmla="*/ 207 h 724"/>
              <a:gd name="T38" fmla="*/ 481 w 717"/>
              <a:gd name="T39" fmla="*/ 210 h 724"/>
              <a:gd name="T40" fmla="*/ 479 w 717"/>
              <a:gd name="T41" fmla="*/ 210 h 724"/>
              <a:gd name="T42" fmla="*/ 479 w 717"/>
              <a:gd name="T43" fmla="*/ 112 h 724"/>
              <a:gd name="T44" fmla="*/ 394 w 717"/>
              <a:gd name="T45" fmla="*/ 32 h 724"/>
              <a:gd name="T46" fmla="*/ 317 w 717"/>
              <a:gd name="T47" fmla="*/ 117 h 724"/>
              <a:gd name="T48" fmla="*/ 318 w 717"/>
              <a:gd name="T49" fmla="*/ 245 h 724"/>
              <a:gd name="T50" fmla="*/ 293 w 717"/>
              <a:gd name="T51" fmla="*/ 301 h 724"/>
              <a:gd name="T52" fmla="*/ 243 w 717"/>
              <a:gd name="T53" fmla="*/ 318 h 724"/>
              <a:gd name="T54" fmla="*/ 106 w 717"/>
              <a:gd name="T55" fmla="*/ 318 h 724"/>
              <a:gd name="T56" fmla="*/ 32 w 717"/>
              <a:gd name="T57" fmla="*/ 401 h 724"/>
              <a:gd name="T58" fmla="*/ 112 w 717"/>
              <a:gd name="T59" fmla="*/ 478 h 724"/>
              <a:gd name="T60" fmla="*/ 290 w 717"/>
              <a:gd name="T61" fmla="*/ 481 h 724"/>
              <a:gd name="T62" fmla="*/ 423 w 717"/>
              <a:gd name="T63" fmla="*/ 535 h 724"/>
              <a:gd name="T64" fmla="*/ 549 w 717"/>
              <a:gd name="T65" fmla="*/ 661 h 724"/>
              <a:gd name="T66" fmla="*/ 632 w 717"/>
              <a:gd name="T67" fmla="*/ 680 h 724"/>
              <a:gd name="T68" fmla="*/ 683 w 717"/>
              <a:gd name="T69" fmla="*/ 619 h 724"/>
              <a:gd name="T70" fmla="*/ 655 w 717"/>
              <a:gd name="T71" fmla="*/ 541 h 724"/>
              <a:gd name="T72" fmla="*/ 530 w 717"/>
              <a:gd name="T73" fmla="*/ 417 h 724"/>
              <a:gd name="T74" fmla="*/ 481 w 717"/>
              <a:gd name="T75" fmla="*/ 298 h 724"/>
              <a:gd name="T76" fmla="*/ 481 w 717"/>
              <a:gd name="T77" fmla="*/ 21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17" h="724">
                <a:moveTo>
                  <a:pt x="512" y="207"/>
                </a:moveTo>
                <a:cubicBezTo>
                  <a:pt x="512" y="238"/>
                  <a:pt x="511" y="268"/>
                  <a:pt x="512" y="299"/>
                </a:cubicBezTo>
                <a:cubicBezTo>
                  <a:pt x="512" y="338"/>
                  <a:pt x="527" y="370"/>
                  <a:pt x="554" y="397"/>
                </a:cubicBezTo>
                <a:cubicBezTo>
                  <a:pt x="594" y="437"/>
                  <a:pt x="634" y="477"/>
                  <a:pt x="675" y="517"/>
                </a:cubicBezTo>
                <a:cubicBezTo>
                  <a:pt x="702" y="544"/>
                  <a:pt x="717" y="576"/>
                  <a:pt x="714" y="614"/>
                </a:cubicBezTo>
                <a:cubicBezTo>
                  <a:pt x="711" y="659"/>
                  <a:pt x="688" y="691"/>
                  <a:pt x="647" y="707"/>
                </a:cubicBezTo>
                <a:cubicBezTo>
                  <a:pt x="603" y="724"/>
                  <a:pt x="562" y="716"/>
                  <a:pt x="528" y="684"/>
                </a:cubicBezTo>
                <a:cubicBezTo>
                  <a:pt x="486" y="643"/>
                  <a:pt x="444" y="601"/>
                  <a:pt x="404" y="559"/>
                </a:cubicBezTo>
                <a:cubicBezTo>
                  <a:pt x="371" y="526"/>
                  <a:pt x="333" y="510"/>
                  <a:pt x="286" y="510"/>
                </a:cubicBezTo>
                <a:cubicBezTo>
                  <a:pt x="229" y="511"/>
                  <a:pt x="172" y="510"/>
                  <a:pt x="116" y="510"/>
                </a:cubicBezTo>
                <a:cubicBezTo>
                  <a:pt x="52" y="509"/>
                  <a:pt x="0" y="457"/>
                  <a:pt x="1" y="395"/>
                </a:cubicBezTo>
                <a:cubicBezTo>
                  <a:pt x="1" y="333"/>
                  <a:pt x="52" y="285"/>
                  <a:pt x="117" y="286"/>
                </a:cubicBezTo>
                <a:cubicBezTo>
                  <a:pt x="159" y="287"/>
                  <a:pt x="201" y="287"/>
                  <a:pt x="243" y="287"/>
                </a:cubicBezTo>
                <a:cubicBezTo>
                  <a:pt x="273" y="287"/>
                  <a:pt x="288" y="272"/>
                  <a:pt x="288" y="241"/>
                </a:cubicBezTo>
                <a:cubicBezTo>
                  <a:pt x="288" y="201"/>
                  <a:pt x="287" y="161"/>
                  <a:pt x="287" y="121"/>
                </a:cubicBezTo>
                <a:cubicBezTo>
                  <a:pt x="285" y="53"/>
                  <a:pt x="330" y="3"/>
                  <a:pt x="393" y="1"/>
                </a:cubicBezTo>
                <a:cubicBezTo>
                  <a:pt x="459" y="0"/>
                  <a:pt x="509" y="50"/>
                  <a:pt x="509" y="117"/>
                </a:cubicBezTo>
                <a:cubicBezTo>
                  <a:pt x="510" y="147"/>
                  <a:pt x="509" y="177"/>
                  <a:pt x="509" y="207"/>
                </a:cubicBezTo>
                <a:cubicBezTo>
                  <a:pt x="510" y="207"/>
                  <a:pt x="511" y="207"/>
                  <a:pt x="512" y="207"/>
                </a:cubicBezTo>
                <a:close/>
                <a:moveTo>
                  <a:pt x="481" y="210"/>
                </a:moveTo>
                <a:cubicBezTo>
                  <a:pt x="480" y="210"/>
                  <a:pt x="480" y="210"/>
                  <a:pt x="479" y="210"/>
                </a:cubicBezTo>
                <a:cubicBezTo>
                  <a:pt x="479" y="178"/>
                  <a:pt x="481" y="145"/>
                  <a:pt x="479" y="112"/>
                </a:cubicBezTo>
                <a:cubicBezTo>
                  <a:pt x="476" y="65"/>
                  <a:pt x="438" y="30"/>
                  <a:pt x="394" y="32"/>
                </a:cubicBezTo>
                <a:cubicBezTo>
                  <a:pt x="349" y="34"/>
                  <a:pt x="317" y="68"/>
                  <a:pt x="317" y="117"/>
                </a:cubicBezTo>
                <a:cubicBezTo>
                  <a:pt x="317" y="160"/>
                  <a:pt x="317" y="202"/>
                  <a:pt x="318" y="245"/>
                </a:cubicBezTo>
                <a:cubicBezTo>
                  <a:pt x="319" y="268"/>
                  <a:pt x="312" y="288"/>
                  <a:pt x="293" y="301"/>
                </a:cubicBezTo>
                <a:cubicBezTo>
                  <a:pt x="278" y="310"/>
                  <a:pt x="260" y="317"/>
                  <a:pt x="243" y="318"/>
                </a:cubicBezTo>
                <a:cubicBezTo>
                  <a:pt x="198" y="320"/>
                  <a:pt x="151" y="316"/>
                  <a:pt x="106" y="318"/>
                </a:cubicBezTo>
                <a:cubicBezTo>
                  <a:pt x="61" y="320"/>
                  <a:pt x="30" y="357"/>
                  <a:pt x="32" y="401"/>
                </a:cubicBezTo>
                <a:cubicBezTo>
                  <a:pt x="34" y="442"/>
                  <a:pt x="69" y="477"/>
                  <a:pt x="112" y="478"/>
                </a:cubicBezTo>
                <a:cubicBezTo>
                  <a:pt x="172" y="480"/>
                  <a:pt x="231" y="481"/>
                  <a:pt x="290" y="481"/>
                </a:cubicBezTo>
                <a:cubicBezTo>
                  <a:pt x="342" y="480"/>
                  <a:pt x="386" y="498"/>
                  <a:pt x="423" y="535"/>
                </a:cubicBezTo>
                <a:cubicBezTo>
                  <a:pt x="464" y="578"/>
                  <a:pt x="506" y="619"/>
                  <a:pt x="549" y="661"/>
                </a:cubicBezTo>
                <a:cubicBezTo>
                  <a:pt x="572" y="684"/>
                  <a:pt x="601" y="690"/>
                  <a:pt x="632" y="680"/>
                </a:cubicBezTo>
                <a:cubicBezTo>
                  <a:pt x="661" y="670"/>
                  <a:pt x="678" y="649"/>
                  <a:pt x="683" y="619"/>
                </a:cubicBezTo>
                <a:cubicBezTo>
                  <a:pt x="688" y="588"/>
                  <a:pt x="676" y="563"/>
                  <a:pt x="655" y="541"/>
                </a:cubicBezTo>
                <a:cubicBezTo>
                  <a:pt x="613" y="500"/>
                  <a:pt x="572" y="458"/>
                  <a:pt x="530" y="417"/>
                </a:cubicBezTo>
                <a:cubicBezTo>
                  <a:pt x="498" y="384"/>
                  <a:pt x="482" y="344"/>
                  <a:pt x="481" y="298"/>
                </a:cubicBezTo>
                <a:cubicBezTo>
                  <a:pt x="481" y="269"/>
                  <a:pt x="481" y="240"/>
                  <a:pt x="481" y="21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3" name="Freeform 452">
            <a:extLst>
              <a:ext uri="{FF2B5EF4-FFF2-40B4-BE49-F238E27FC236}">
                <a16:creationId xmlns:a16="http://schemas.microsoft.com/office/drawing/2014/main" id="{0FDF10DA-C50D-4016-8752-DCBAE74C97EC}"/>
              </a:ext>
            </a:extLst>
          </p:cNvPr>
          <p:cNvSpPr>
            <a:spLocks noEditPoints="1"/>
          </p:cNvSpPr>
          <p:nvPr/>
        </p:nvSpPr>
        <p:spPr bwMode="auto">
          <a:xfrm>
            <a:off x="7539038" y="2217738"/>
            <a:ext cx="960438" cy="962025"/>
          </a:xfrm>
          <a:custGeom>
            <a:avLst/>
            <a:gdLst>
              <a:gd name="T0" fmla="*/ 713 w 713"/>
              <a:gd name="T1" fmla="*/ 357 h 714"/>
              <a:gd name="T2" fmla="*/ 354 w 713"/>
              <a:gd name="T3" fmla="*/ 714 h 714"/>
              <a:gd name="T4" fmla="*/ 0 w 713"/>
              <a:gd name="T5" fmla="*/ 358 h 714"/>
              <a:gd name="T6" fmla="*/ 353 w 713"/>
              <a:gd name="T7" fmla="*/ 0 h 714"/>
              <a:gd name="T8" fmla="*/ 713 w 713"/>
              <a:gd name="T9" fmla="*/ 357 h 714"/>
              <a:gd name="T10" fmla="*/ 31 w 713"/>
              <a:gd name="T11" fmla="*/ 357 h 714"/>
              <a:gd name="T12" fmla="*/ 359 w 713"/>
              <a:gd name="T13" fmla="*/ 684 h 714"/>
              <a:gd name="T14" fmla="*/ 683 w 713"/>
              <a:gd name="T15" fmla="*/ 357 h 714"/>
              <a:gd name="T16" fmla="*/ 362 w 713"/>
              <a:gd name="T17" fmla="*/ 31 h 714"/>
              <a:gd name="T18" fmla="*/ 31 w 713"/>
              <a:gd name="T19" fmla="*/ 357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3" h="714">
                <a:moveTo>
                  <a:pt x="713" y="357"/>
                </a:moveTo>
                <a:cubicBezTo>
                  <a:pt x="713" y="555"/>
                  <a:pt x="554" y="713"/>
                  <a:pt x="354" y="714"/>
                </a:cubicBezTo>
                <a:cubicBezTo>
                  <a:pt x="160" y="714"/>
                  <a:pt x="0" y="553"/>
                  <a:pt x="0" y="358"/>
                </a:cubicBezTo>
                <a:cubicBezTo>
                  <a:pt x="0" y="162"/>
                  <a:pt x="159" y="0"/>
                  <a:pt x="353" y="0"/>
                </a:cubicBezTo>
                <a:cubicBezTo>
                  <a:pt x="553" y="0"/>
                  <a:pt x="712" y="158"/>
                  <a:pt x="713" y="357"/>
                </a:cubicBezTo>
                <a:close/>
                <a:moveTo>
                  <a:pt x="31" y="357"/>
                </a:moveTo>
                <a:cubicBezTo>
                  <a:pt x="31" y="538"/>
                  <a:pt x="176" y="683"/>
                  <a:pt x="359" y="684"/>
                </a:cubicBezTo>
                <a:cubicBezTo>
                  <a:pt x="535" y="684"/>
                  <a:pt x="683" y="534"/>
                  <a:pt x="683" y="357"/>
                </a:cubicBezTo>
                <a:cubicBezTo>
                  <a:pt x="683" y="180"/>
                  <a:pt x="536" y="32"/>
                  <a:pt x="362" y="31"/>
                </a:cubicBezTo>
                <a:cubicBezTo>
                  <a:pt x="177" y="31"/>
                  <a:pt x="31" y="175"/>
                  <a:pt x="31" y="357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4" name="Freeform 453">
            <a:extLst>
              <a:ext uri="{FF2B5EF4-FFF2-40B4-BE49-F238E27FC236}">
                <a16:creationId xmlns:a16="http://schemas.microsoft.com/office/drawing/2014/main" id="{023172CB-E6DF-40DA-BF45-7AD6CABB8BF1}"/>
              </a:ext>
            </a:extLst>
          </p:cNvPr>
          <p:cNvSpPr>
            <a:spLocks noEditPoints="1"/>
          </p:cNvSpPr>
          <p:nvPr/>
        </p:nvSpPr>
        <p:spPr bwMode="auto">
          <a:xfrm>
            <a:off x="7535863" y="658812"/>
            <a:ext cx="966788" cy="966788"/>
          </a:xfrm>
          <a:custGeom>
            <a:avLst/>
            <a:gdLst>
              <a:gd name="T0" fmla="*/ 716 w 718"/>
              <a:gd name="T1" fmla="*/ 359 h 719"/>
              <a:gd name="T2" fmla="*/ 353 w 718"/>
              <a:gd name="T3" fmla="*/ 717 h 719"/>
              <a:gd name="T4" fmla="*/ 3 w 718"/>
              <a:gd name="T5" fmla="*/ 359 h 719"/>
              <a:gd name="T6" fmla="*/ 371 w 718"/>
              <a:gd name="T7" fmla="*/ 3 h 719"/>
              <a:gd name="T8" fmla="*/ 716 w 718"/>
              <a:gd name="T9" fmla="*/ 359 h 719"/>
              <a:gd name="T10" fmla="*/ 34 w 718"/>
              <a:gd name="T11" fmla="*/ 358 h 719"/>
              <a:gd name="T12" fmla="*/ 367 w 718"/>
              <a:gd name="T13" fmla="*/ 687 h 719"/>
              <a:gd name="T14" fmla="*/ 686 w 718"/>
              <a:gd name="T15" fmla="*/ 361 h 719"/>
              <a:gd name="T16" fmla="*/ 355 w 718"/>
              <a:gd name="T17" fmla="*/ 35 h 719"/>
              <a:gd name="T18" fmla="*/ 34 w 718"/>
              <a:gd name="T19" fmla="*/ 358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8" h="719">
                <a:moveTo>
                  <a:pt x="716" y="359"/>
                </a:moveTo>
                <a:cubicBezTo>
                  <a:pt x="713" y="563"/>
                  <a:pt x="555" y="719"/>
                  <a:pt x="353" y="717"/>
                </a:cubicBezTo>
                <a:cubicBezTo>
                  <a:pt x="160" y="715"/>
                  <a:pt x="0" y="552"/>
                  <a:pt x="3" y="359"/>
                </a:cubicBezTo>
                <a:cubicBezTo>
                  <a:pt x="5" y="156"/>
                  <a:pt x="167" y="0"/>
                  <a:pt x="371" y="3"/>
                </a:cubicBezTo>
                <a:cubicBezTo>
                  <a:pt x="559" y="6"/>
                  <a:pt x="718" y="171"/>
                  <a:pt x="716" y="359"/>
                </a:cubicBezTo>
                <a:close/>
                <a:moveTo>
                  <a:pt x="34" y="358"/>
                </a:moveTo>
                <a:cubicBezTo>
                  <a:pt x="35" y="545"/>
                  <a:pt x="180" y="688"/>
                  <a:pt x="367" y="687"/>
                </a:cubicBezTo>
                <a:cubicBezTo>
                  <a:pt x="539" y="686"/>
                  <a:pt x="688" y="534"/>
                  <a:pt x="686" y="361"/>
                </a:cubicBezTo>
                <a:cubicBezTo>
                  <a:pt x="684" y="177"/>
                  <a:pt x="538" y="33"/>
                  <a:pt x="355" y="35"/>
                </a:cubicBezTo>
                <a:cubicBezTo>
                  <a:pt x="179" y="36"/>
                  <a:pt x="32" y="183"/>
                  <a:pt x="34" y="35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5" name="Freeform 454">
            <a:extLst>
              <a:ext uri="{FF2B5EF4-FFF2-40B4-BE49-F238E27FC236}">
                <a16:creationId xmlns:a16="http://schemas.microsoft.com/office/drawing/2014/main" id="{8DD1143B-BAA0-4FAC-8571-09546B34C465}"/>
              </a:ext>
            </a:extLst>
          </p:cNvPr>
          <p:cNvSpPr>
            <a:spLocks noEditPoints="1"/>
          </p:cNvSpPr>
          <p:nvPr/>
        </p:nvSpPr>
        <p:spPr bwMode="auto">
          <a:xfrm>
            <a:off x="5970588" y="2474913"/>
            <a:ext cx="657225" cy="693738"/>
          </a:xfrm>
          <a:custGeom>
            <a:avLst/>
            <a:gdLst>
              <a:gd name="T0" fmla="*/ 447 w 489"/>
              <a:gd name="T1" fmla="*/ 364 h 516"/>
              <a:gd name="T2" fmla="*/ 482 w 489"/>
              <a:gd name="T3" fmla="*/ 398 h 516"/>
              <a:gd name="T4" fmla="*/ 423 w 489"/>
              <a:gd name="T5" fmla="*/ 386 h 516"/>
              <a:gd name="T6" fmla="*/ 387 w 489"/>
              <a:gd name="T7" fmla="*/ 356 h 516"/>
              <a:gd name="T8" fmla="*/ 422 w 489"/>
              <a:gd name="T9" fmla="*/ 423 h 516"/>
              <a:gd name="T10" fmla="*/ 489 w 489"/>
              <a:gd name="T11" fmla="*/ 495 h 516"/>
              <a:gd name="T12" fmla="*/ 461 w 489"/>
              <a:gd name="T13" fmla="*/ 500 h 516"/>
              <a:gd name="T14" fmla="*/ 352 w 489"/>
              <a:gd name="T15" fmla="*/ 395 h 516"/>
              <a:gd name="T16" fmla="*/ 370 w 489"/>
              <a:gd name="T17" fmla="*/ 434 h 516"/>
              <a:gd name="T18" fmla="*/ 390 w 489"/>
              <a:gd name="T19" fmla="*/ 516 h 516"/>
              <a:gd name="T20" fmla="*/ 357 w 489"/>
              <a:gd name="T21" fmla="*/ 465 h 516"/>
              <a:gd name="T22" fmla="*/ 271 w 489"/>
              <a:gd name="T23" fmla="*/ 361 h 516"/>
              <a:gd name="T24" fmla="*/ 221 w 489"/>
              <a:gd name="T25" fmla="*/ 320 h 516"/>
              <a:gd name="T26" fmla="*/ 156 w 489"/>
              <a:gd name="T27" fmla="*/ 254 h 516"/>
              <a:gd name="T28" fmla="*/ 87 w 489"/>
              <a:gd name="T29" fmla="*/ 187 h 516"/>
              <a:gd name="T30" fmla="*/ 40 w 489"/>
              <a:gd name="T31" fmla="*/ 136 h 516"/>
              <a:gd name="T32" fmla="*/ 57 w 489"/>
              <a:gd name="T33" fmla="*/ 24 h 516"/>
              <a:gd name="T34" fmla="*/ 152 w 489"/>
              <a:gd name="T35" fmla="*/ 56 h 516"/>
              <a:gd name="T36" fmla="*/ 231 w 489"/>
              <a:gd name="T37" fmla="*/ 114 h 516"/>
              <a:gd name="T38" fmla="*/ 296 w 489"/>
              <a:gd name="T39" fmla="*/ 179 h 516"/>
              <a:gd name="T40" fmla="*/ 385 w 489"/>
              <a:gd name="T41" fmla="*/ 286 h 516"/>
              <a:gd name="T42" fmla="*/ 280 w 489"/>
              <a:gd name="T43" fmla="*/ 210 h 516"/>
              <a:gd name="T44" fmla="*/ 240 w 489"/>
              <a:gd name="T45" fmla="*/ 193 h 516"/>
              <a:gd name="T46" fmla="*/ 195 w 489"/>
              <a:gd name="T47" fmla="*/ 271 h 516"/>
              <a:gd name="T48" fmla="*/ 272 w 489"/>
              <a:gd name="T49" fmla="*/ 229 h 516"/>
              <a:gd name="T50" fmla="*/ 152 w 489"/>
              <a:gd name="T51" fmla="*/ 222 h 516"/>
              <a:gd name="T52" fmla="*/ 219 w 489"/>
              <a:gd name="T53" fmla="*/ 163 h 516"/>
              <a:gd name="T54" fmla="*/ 183 w 489"/>
              <a:gd name="T55" fmla="*/ 136 h 516"/>
              <a:gd name="T56" fmla="*/ 134 w 489"/>
              <a:gd name="T57" fmla="*/ 207 h 516"/>
              <a:gd name="T58" fmla="*/ 325 w 489"/>
              <a:gd name="T59" fmla="*/ 268 h 516"/>
              <a:gd name="T60" fmla="*/ 291 w 489"/>
              <a:gd name="T61" fmla="*/ 256 h 516"/>
              <a:gd name="T62" fmla="*/ 255 w 489"/>
              <a:gd name="T63" fmla="*/ 317 h 516"/>
              <a:gd name="T64" fmla="*/ 317 w 489"/>
              <a:gd name="T65" fmla="*/ 284 h 516"/>
              <a:gd name="T66" fmla="*/ 138 w 489"/>
              <a:gd name="T67" fmla="*/ 86 h 516"/>
              <a:gd name="T68" fmla="*/ 87 w 489"/>
              <a:gd name="T69" fmla="*/ 132 h 516"/>
              <a:gd name="T70" fmla="*/ 111 w 489"/>
              <a:gd name="T71" fmla="*/ 158 h 516"/>
              <a:gd name="T72" fmla="*/ 138 w 489"/>
              <a:gd name="T73" fmla="*/ 86 h 516"/>
              <a:gd name="T74" fmla="*/ 107 w 489"/>
              <a:gd name="T75" fmla="*/ 58 h 516"/>
              <a:gd name="T76" fmla="*/ 43 w 489"/>
              <a:gd name="T77" fmla="*/ 84 h 516"/>
              <a:gd name="T78" fmla="*/ 351 w 489"/>
              <a:gd name="T79" fmla="*/ 302 h 516"/>
              <a:gd name="T80" fmla="*/ 326 w 489"/>
              <a:gd name="T81" fmla="*/ 365 h 516"/>
              <a:gd name="T82" fmla="*/ 351 w 489"/>
              <a:gd name="T83" fmla="*/ 30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89" h="516">
                <a:moveTo>
                  <a:pt x="404" y="322"/>
                </a:moveTo>
                <a:cubicBezTo>
                  <a:pt x="425" y="326"/>
                  <a:pt x="439" y="340"/>
                  <a:pt x="447" y="364"/>
                </a:cubicBezTo>
                <a:cubicBezTo>
                  <a:pt x="449" y="371"/>
                  <a:pt x="460" y="376"/>
                  <a:pt x="467" y="382"/>
                </a:cubicBezTo>
                <a:cubicBezTo>
                  <a:pt x="472" y="387"/>
                  <a:pt x="477" y="392"/>
                  <a:pt x="482" y="398"/>
                </a:cubicBezTo>
                <a:cubicBezTo>
                  <a:pt x="476" y="403"/>
                  <a:pt x="471" y="411"/>
                  <a:pt x="465" y="413"/>
                </a:cubicBezTo>
                <a:cubicBezTo>
                  <a:pt x="450" y="418"/>
                  <a:pt x="431" y="404"/>
                  <a:pt x="423" y="386"/>
                </a:cubicBezTo>
                <a:cubicBezTo>
                  <a:pt x="419" y="379"/>
                  <a:pt x="417" y="372"/>
                  <a:pt x="414" y="366"/>
                </a:cubicBezTo>
                <a:cubicBezTo>
                  <a:pt x="409" y="353"/>
                  <a:pt x="398" y="353"/>
                  <a:pt x="387" y="356"/>
                </a:cubicBezTo>
                <a:cubicBezTo>
                  <a:pt x="374" y="360"/>
                  <a:pt x="378" y="370"/>
                  <a:pt x="381" y="379"/>
                </a:cubicBezTo>
                <a:cubicBezTo>
                  <a:pt x="387" y="400"/>
                  <a:pt x="404" y="411"/>
                  <a:pt x="422" y="423"/>
                </a:cubicBezTo>
                <a:cubicBezTo>
                  <a:pt x="442" y="436"/>
                  <a:pt x="461" y="450"/>
                  <a:pt x="478" y="466"/>
                </a:cubicBezTo>
                <a:cubicBezTo>
                  <a:pt x="485" y="472"/>
                  <a:pt x="488" y="485"/>
                  <a:pt x="489" y="495"/>
                </a:cubicBezTo>
                <a:cubicBezTo>
                  <a:pt x="489" y="499"/>
                  <a:pt x="482" y="507"/>
                  <a:pt x="476" y="509"/>
                </a:cubicBezTo>
                <a:cubicBezTo>
                  <a:pt x="473" y="510"/>
                  <a:pt x="462" y="504"/>
                  <a:pt x="461" y="500"/>
                </a:cubicBezTo>
                <a:cubicBezTo>
                  <a:pt x="457" y="477"/>
                  <a:pt x="439" y="466"/>
                  <a:pt x="421" y="457"/>
                </a:cubicBezTo>
                <a:cubicBezTo>
                  <a:pt x="392" y="442"/>
                  <a:pt x="367" y="425"/>
                  <a:pt x="352" y="395"/>
                </a:cubicBezTo>
                <a:cubicBezTo>
                  <a:pt x="350" y="397"/>
                  <a:pt x="348" y="398"/>
                  <a:pt x="346" y="400"/>
                </a:cubicBezTo>
                <a:cubicBezTo>
                  <a:pt x="354" y="411"/>
                  <a:pt x="360" y="424"/>
                  <a:pt x="370" y="434"/>
                </a:cubicBezTo>
                <a:cubicBezTo>
                  <a:pt x="387" y="451"/>
                  <a:pt x="406" y="465"/>
                  <a:pt x="406" y="493"/>
                </a:cubicBezTo>
                <a:cubicBezTo>
                  <a:pt x="406" y="504"/>
                  <a:pt x="404" y="516"/>
                  <a:pt x="390" y="516"/>
                </a:cubicBezTo>
                <a:cubicBezTo>
                  <a:pt x="376" y="516"/>
                  <a:pt x="375" y="507"/>
                  <a:pt x="374" y="494"/>
                </a:cubicBezTo>
                <a:cubicBezTo>
                  <a:pt x="374" y="484"/>
                  <a:pt x="365" y="473"/>
                  <a:pt x="357" y="465"/>
                </a:cubicBezTo>
                <a:cubicBezTo>
                  <a:pt x="328" y="438"/>
                  <a:pt x="324" y="432"/>
                  <a:pt x="318" y="401"/>
                </a:cubicBezTo>
                <a:cubicBezTo>
                  <a:pt x="296" y="396"/>
                  <a:pt x="277" y="386"/>
                  <a:pt x="271" y="361"/>
                </a:cubicBezTo>
                <a:cubicBezTo>
                  <a:pt x="270" y="358"/>
                  <a:pt x="264" y="355"/>
                  <a:pt x="260" y="354"/>
                </a:cubicBezTo>
                <a:cubicBezTo>
                  <a:pt x="241" y="349"/>
                  <a:pt x="228" y="339"/>
                  <a:pt x="221" y="320"/>
                </a:cubicBezTo>
                <a:cubicBezTo>
                  <a:pt x="219" y="316"/>
                  <a:pt x="214" y="311"/>
                  <a:pt x="209" y="310"/>
                </a:cubicBezTo>
                <a:cubicBezTo>
                  <a:pt x="177" y="305"/>
                  <a:pt x="160" y="286"/>
                  <a:pt x="156" y="254"/>
                </a:cubicBezTo>
                <a:cubicBezTo>
                  <a:pt x="123" y="249"/>
                  <a:pt x="102" y="232"/>
                  <a:pt x="99" y="197"/>
                </a:cubicBezTo>
                <a:cubicBezTo>
                  <a:pt x="99" y="193"/>
                  <a:pt x="91" y="191"/>
                  <a:pt x="87" y="187"/>
                </a:cubicBezTo>
                <a:cubicBezTo>
                  <a:pt x="76" y="176"/>
                  <a:pt x="66" y="164"/>
                  <a:pt x="56" y="153"/>
                </a:cubicBezTo>
                <a:cubicBezTo>
                  <a:pt x="51" y="147"/>
                  <a:pt x="47" y="139"/>
                  <a:pt x="40" y="136"/>
                </a:cubicBezTo>
                <a:cubicBezTo>
                  <a:pt x="8" y="121"/>
                  <a:pt x="0" y="84"/>
                  <a:pt x="23" y="58"/>
                </a:cubicBezTo>
                <a:cubicBezTo>
                  <a:pt x="34" y="46"/>
                  <a:pt x="45" y="35"/>
                  <a:pt x="57" y="24"/>
                </a:cubicBezTo>
                <a:cubicBezTo>
                  <a:pt x="83" y="0"/>
                  <a:pt x="120" y="9"/>
                  <a:pt x="135" y="40"/>
                </a:cubicBezTo>
                <a:cubicBezTo>
                  <a:pt x="138" y="47"/>
                  <a:pt x="146" y="51"/>
                  <a:pt x="152" y="56"/>
                </a:cubicBezTo>
                <a:cubicBezTo>
                  <a:pt x="157" y="59"/>
                  <a:pt x="165" y="59"/>
                  <a:pt x="168" y="64"/>
                </a:cubicBezTo>
                <a:cubicBezTo>
                  <a:pt x="183" y="88"/>
                  <a:pt x="206" y="101"/>
                  <a:pt x="231" y="114"/>
                </a:cubicBezTo>
                <a:cubicBezTo>
                  <a:pt x="242" y="120"/>
                  <a:pt x="244" y="144"/>
                  <a:pt x="255" y="155"/>
                </a:cubicBezTo>
                <a:cubicBezTo>
                  <a:pt x="266" y="166"/>
                  <a:pt x="289" y="167"/>
                  <a:pt x="296" y="179"/>
                </a:cubicBezTo>
                <a:cubicBezTo>
                  <a:pt x="308" y="202"/>
                  <a:pt x="324" y="221"/>
                  <a:pt x="342" y="240"/>
                </a:cubicBezTo>
                <a:cubicBezTo>
                  <a:pt x="356" y="255"/>
                  <a:pt x="366" y="274"/>
                  <a:pt x="385" y="286"/>
                </a:cubicBezTo>
                <a:cubicBezTo>
                  <a:pt x="394" y="292"/>
                  <a:pt x="396" y="308"/>
                  <a:pt x="404" y="322"/>
                </a:cubicBezTo>
                <a:close/>
                <a:moveTo>
                  <a:pt x="280" y="210"/>
                </a:moveTo>
                <a:cubicBezTo>
                  <a:pt x="276" y="204"/>
                  <a:pt x="272" y="195"/>
                  <a:pt x="265" y="192"/>
                </a:cubicBezTo>
                <a:cubicBezTo>
                  <a:pt x="258" y="189"/>
                  <a:pt x="246" y="188"/>
                  <a:pt x="240" y="193"/>
                </a:cubicBezTo>
                <a:cubicBezTo>
                  <a:pt x="223" y="206"/>
                  <a:pt x="208" y="222"/>
                  <a:pt x="193" y="239"/>
                </a:cubicBezTo>
                <a:cubicBezTo>
                  <a:pt x="184" y="249"/>
                  <a:pt x="185" y="261"/>
                  <a:pt x="195" y="271"/>
                </a:cubicBezTo>
                <a:cubicBezTo>
                  <a:pt x="205" y="282"/>
                  <a:pt x="218" y="282"/>
                  <a:pt x="229" y="273"/>
                </a:cubicBezTo>
                <a:cubicBezTo>
                  <a:pt x="244" y="259"/>
                  <a:pt x="258" y="244"/>
                  <a:pt x="272" y="229"/>
                </a:cubicBezTo>
                <a:cubicBezTo>
                  <a:pt x="276" y="225"/>
                  <a:pt x="277" y="218"/>
                  <a:pt x="280" y="210"/>
                </a:cubicBezTo>
                <a:close/>
                <a:moveTo>
                  <a:pt x="152" y="222"/>
                </a:moveTo>
                <a:cubicBezTo>
                  <a:pt x="159" y="220"/>
                  <a:pt x="163" y="221"/>
                  <a:pt x="165" y="219"/>
                </a:cubicBezTo>
                <a:cubicBezTo>
                  <a:pt x="184" y="201"/>
                  <a:pt x="202" y="183"/>
                  <a:pt x="219" y="163"/>
                </a:cubicBezTo>
                <a:cubicBezTo>
                  <a:pt x="222" y="159"/>
                  <a:pt x="217" y="142"/>
                  <a:pt x="211" y="138"/>
                </a:cubicBezTo>
                <a:cubicBezTo>
                  <a:pt x="204" y="133"/>
                  <a:pt x="189" y="131"/>
                  <a:pt x="183" y="136"/>
                </a:cubicBezTo>
                <a:cubicBezTo>
                  <a:pt x="165" y="149"/>
                  <a:pt x="149" y="166"/>
                  <a:pt x="135" y="183"/>
                </a:cubicBezTo>
                <a:cubicBezTo>
                  <a:pt x="130" y="188"/>
                  <a:pt x="130" y="201"/>
                  <a:pt x="134" y="207"/>
                </a:cubicBezTo>
                <a:cubicBezTo>
                  <a:pt x="137" y="214"/>
                  <a:pt x="147" y="218"/>
                  <a:pt x="152" y="222"/>
                </a:cubicBezTo>
                <a:close/>
                <a:moveTo>
                  <a:pt x="325" y="268"/>
                </a:moveTo>
                <a:cubicBezTo>
                  <a:pt x="321" y="263"/>
                  <a:pt x="318" y="254"/>
                  <a:pt x="312" y="253"/>
                </a:cubicBezTo>
                <a:cubicBezTo>
                  <a:pt x="306" y="251"/>
                  <a:pt x="296" y="252"/>
                  <a:pt x="291" y="256"/>
                </a:cubicBezTo>
                <a:cubicBezTo>
                  <a:pt x="278" y="266"/>
                  <a:pt x="267" y="278"/>
                  <a:pt x="256" y="289"/>
                </a:cubicBezTo>
                <a:cubicBezTo>
                  <a:pt x="248" y="298"/>
                  <a:pt x="245" y="310"/>
                  <a:pt x="255" y="317"/>
                </a:cubicBezTo>
                <a:cubicBezTo>
                  <a:pt x="262" y="321"/>
                  <a:pt x="276" y="321"/>
                  <a:pt x="283" y="317"/>
                </a:cubicBezTo>
                <a:cubicBezTo>
                  <a:pt x="296" y="308"/>
                  <a:pt x="306" y="295"/>
                  <a:pt x="317" y="284"/>
                </a:cubicBezTo>
                <a:cubicBezTo>
                  <a:pt x="320" y="280"/>
                  <a:pt x="322" y="275"/>
                  <a:pt x="325" y="268"/>
                </a:cubicBezTo>
                <a:close/>
                <a:moveTo>
                  <a:pt x="138" y="86"/>
                </a:moveTo>
                <a:cubicBezTo>
                  <a:pt x="137" y="86"/>
                  <a:pt x="133" y="86"/>
                  <a:pt x="132" y="88"/>
                </a:cubicBezTo>
                <a:cubicBezTo>
                  <a:pt x="116" y="102"/>
                  <a:pt x="101" y="116"/>
                  <a:pt x="87" y="132"/>
                </a:cubicBezTo>
                <a:cubicBezTo>
                  <a:pt x="84" y="136"/>
                  <a:pt x="87" y="148"/>
                  <a:pt x="92" y="153"/>
                </a:cubicBezTo>
                <a:cubicBezTo>
                  <a:pt x="95" y="158"/>
                  <a:pt x="107" y="160"/>
                  <a:pt x="111" y="158"/>
                </a:cubicBezTo>
                <a:cubicBezTo>
                  <a:pt x="127" y="144"/>
                  <a:pt x="143" y="129"/>
                  <a:pt x="157" y="112"/>
                </a:cubicBezTo>
                <a:cubicBezTo>
                  <a:pt x="165" y="101"/>
                  <a:pt x="153" y="86"/>
                  <a:pt x="138" y="86"/>
                </a:cubicBezTo>
                <a:close/>
                <a:moveTo>
                  <a:pt x="58" y="108"/>
                </a:moveTo>
                <a:cubicBezTo>
                  <a:pt x="69" y="108"/>
                  <a:pt x="108" y="69"/>
                  <a:pt x="107" y="58"/>
                </a:cubicBezTo>
                <a:cubicBezTo>
                  <a:pt x="107" y="46"/>
                  <a:pt x="94" y="36"/>
                  <a:pt x="85" y="43"/>
                </a:cubicBezTo>
                <a:cubicBezTo>
                  <a:pt x="70" y="55"/>
                  <a:pt x="55" y="69"/>
                  <a:pt x="43" y="84"/>
                </a:cubicBezTo>
                <a:cubicBezTo>
                  <a:pt x="35" y="94"/>
                  <a:pt x="45" y="108"/>
                  <a:pt x="58" y="108"/>
                </a:cubicBezTo>
                <a:close/>
                <a:moveTo>
                  <a:pt x="351" y="302"/>
                </a:moveTo>
                <a:cubicBezTo>
                  <a:pt x="340" y="302"/>
                  <a:pt x="302" y="339"/>
                  <a:pt x="301" y="350"/>
                </a:cubicBezTo>
                <a:cubicBezTo>
                  <a:pt x="300" y="363"/>
                  <a:pt x="315" y="373"/>
                  <a:pt x="326" y="365"/>
                </a:cubicBezTo>
                <a:cubicBezTo>
                  <a:pt x="340" y="354"/>
                  <a:pt x="354" y="340"/>
                  <a:pt x="365" y="326"/>
                </a:cubicBezTo>
                <a:cubicBezTo>
                  <a:pt x="372" y="316"/>
                  <a:pt x="363" y="302"/>
                  <a:pt x="351" y="302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6" name="Freeform 455">
            <a:extLst>
              <a:ext uri="{FF2B5EF4-FFF2-40B4-BE49-F238E27FC236}">
                <a16:creationId xmlns:a16="http://schemas.microsoft.com/office/drawing/2014/main" id="{C72D4E69-7D40-4E73-A296-28EE121D4107}"/>
              </a:ext>
            </a:extLst>
          </p:cNvPr>
          <p:cNvSpPr>
            <a:spLocks noEditPoints="1"/>
          </p:cNvSpPr>
          <p:nvPr/>
        </p:nvSpPr>
        <p:spPr bwMode="auto">
          <a:xfrm>
            <a:off x="7540626" y="3779838"/>
            <a:ext cx="492125" cy="457200"/>
          </a:xfrm>
          <a:custGeom>
            <a:avLst/>
            <a:gdLst>
              <a:gd name="T0" fmla="*/ 219 w 366"/>
              <a:gd name="T1" fmla="*/ 299 h 339"/>
              <a:gd name="T2" fmla="*/ 124 w 366"/>
              <a:gd name="T3" fmla="*/ 326 h 339"/>
              <a:gd name="T4" fmla="*/ 87 w 366"/>
              <a:gd name="T5" fmla="*/ 308 h 339"/>
              <a:gd name="T6" fmla="*/ 27 w 366"/>
              <a:gd name="T7" fmla="*/ 107 h 339"/>
              <a:gd name="T8" fmla="*/ 66 w 366"/>
              <a:gd name="T9" fmla="*/ 53 h 339"/>
              <a:gd name="T10" fmla="*/ 138 w 366"/>
              <a:gd name="T11" fmla="*/ 41 h 339"/>
              <a:gd name="T12" fmla="*/ 258 w 366"/>
              <a:gd name="T13" fmla="*/ 24 h 339"/>
              <a:gd name="T14" fmla="*/ 324 w 366"/>
              <a:gd name="T15" fmla="*/ 251 h 339"/>
              <a:gd name="T16" fmla="*/ 281 w 366"/>
              <a:gd name="T17" fmla="*/ 295 h 339"/>
              <a:gd name="T18" fmla="*/ 219 w 366"/>
              <a:gd name="T19" fmla="*/ 299 h 339"/>
              <a:gd name="T20" fmla="*/ 150 w 366"/>
              <a:gd name="T21" fmla="*/ 306 h 339"/>
              <a:gd name="T22" fmla="*/ 153 w 366"/>
              <a:gd name="T23" fmla="*/ 301 h 339"/>
              <a:gd name="T24" fmla="*/ 191 w 366"/>
              <a:gd name="T25" fmla="*/ 264 h 339"/>
              <a:gd name="T26" fmla="*/ 137 w 366"/>
              <a:gd name="T27" fmla="*/ 85 h 339"/>
              <a:gd name="T28" fmla="*/ 96 w 366"/>
              <a:gd name="T29" fmla="*/ 70 h 339"/>
              <a:gd name="T30" fmla="*/ 51 w 366"/>
              <a:gd name="T31" fmla="*/ 132 h 339"/>
              <a:gd name="T32" fmla="*/ 95 w 366"/>
              <a:gd name="T33" fmla="*/ 273 h 339"/>
              <a:gd name="T34" fmla="*/ 150 w 366"/>
              <a:gd name="T35" fmla="*/ 306 h 339"/>
              <a:gd name="T36" fmla="*/ 311 w 366"/>
              <a:gd name="T37" fmla="*/ 176 h 339"/>
              <a:gd name="T38" fmla="*/ 280 w 366"/>
              <a:gd name="T39" fmla="*/ 87 h 339"/>
              <a:gd name="T40" fmla="*/ 196 w 366"/>
              <a:gd name="T41" fmla="*/ 40 h 339"/>
              <a:gd name="T42" fmla="*/ 167 w 366"/>
              <a:gd name="T43" fmla="*/ 78 h 339"/>
              <a:gd name="T44" fmla="*/ 222 w 366"/>
              <a:gd name="T45" fmla="*/ 255 h 339"/>
              <a:gd name="T46" fmla="*/ 264 w 366"/>
              <a:gd name="T47" fmla="*/ 269 h 339"/>
              <a:gd name="T48" fmla="*/ 311 w 366"/>
              <a:gd name="T49" fmla="*/ 176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6" h="339">
                <a:moveTo>
                  <a:pt x="219" y="299"/>
                </a:moveTo>
                <a:cubicBezTo>
                  <a:pt x="193" y="330"/>
                  <a:pt x="163" y="339"/>
                  <a:pt x="124" y="326"/>
                </a:cubicBezTo>
                <a:cubicBezTo>
                  <a:pt x="111" y="322"/>
                  <a:pt x="99" y="315"/>
                  <a:pt x="87" y="308"/>
                </a:cubicBezTo>
                <a:cubicBezTo>
                  <a:pt x="38" y="278"/>
                  <a:pt x="0" y="155"/>
                  <a:pt x="27" y="107"/>
                </a:cubicBezTo>
                <a:cubicBezTo>
                  <a:pt x="37" y="88"/>
                  <a:pt x="50" y="68"/>
                  <a:pt x="66" y="53"/>
                </a:cubicBezTo>
                <a:cubicBezTo>
                  <a:pt x="88" y="33"/>
                  <a:pt x="109" y="31"/>
                  <a:pt x="138" y="41"/>
                </a:cubicBezTo>
                <a:cubicBezTo>
                  <a:pt x="168" y="0"/>
                  <a:pt x="216" y="4"/>
                  <a:pt x="258" y="24"/>
                </a:cubicBezTo>
                <a:cubicBezTo>
                  <a:pt x="320" y="53"/>
                  <a:pt x="366" y="192"/>
                  <a:pt x="324" y="251"/>
                </a:cubicBezTo>
                <a:cubicBezTo>
                  <a:pt x="312" y="267"/>
                  <a:pt x="298" y="283"/>
                  <a:pt x="281" y="295"/>
                </a:cubicBezTo>
                <a:cubicBezTo>
                  <a:pt x="261" y="309"/>
                  <a:pt x="248" y="308"/>
                  <a:pt x="219" y="299"/>
                </a:cubicBezTo>
                <a:close/>
                <a:moveTo>
                  <a:pt x="150" y="306"/>
                </a:moveTo>
                <a:cubicBezTo>
                  <a:pt x="151" y="304"/>
                  <a:pt x="152" y="302"/>
                  <a:pt x="153" y="301"/>
                </a:cubicBezTo>
                <a:cubicBezTo>
                  <a:pt x="182" y="302"/>
                  <a:pt x="198" y="288"/>
                  <a:pt x="191" y="264"/>
                </a:cubicBezTo>
                <a:cubicBezTo>
                  <a:pt x="174" y="204"/>
                  <a:pt x="156" y="145"/>
                  <a:pt x="137" y="85"/>
                </a:cubicBezTo>
                <a:cubicBezTo>
                  <a:pt x="131" y="66"/>
                  <a:pt x="114" y="61"/>
                  <a:pt x="96" y="70"/>
                </a:cubicBezTo>
                <a:cubicBezTo>
                  <a:pt x="71" y="82"/>
                  <a:pt x="55" y="104"/>
                  <a:pt x="51" y="132"/>
                </a:cubicBezTo>
                <a:cubicBezTo>
                  <a:pt x="44" y="185"/>
                  <a:pt x="59" y="234"/>
                  <a:pt x="95" y="273"/>
                </a:cubicBezTo>
                <a:cubicBezTo>
                  <a:pt x="109" y="288"/>
                  <a:pt x="132" y="295"/>
                  <a:pt x="150" y="306"/>
                </a:cubicBezTo>
                <a:close/>
                <a:moveTo>
                  <a:pt x="311" y="176"/>
                </a:moveTo>
                <a:cubicBezTo>
                  <a:pt x="303" y="153"/>
                  <a:pt x="295" y="118"/>
                  <a:pt x="280" y="87"/>
                </a:cubicBezTo>
                <a:cubicBezTo>
                  <a:pt x="263" y="55"/>
                  <a:pt x="234" y="38"/>
                  <a:pt x="196" y="40"/>
                </a:cubicBezTo>
                <a:cubicBezTo>
                  <a:pt x="172" y="42"/>
                  <a:pt x="161" y="55"/>
                  <a:pt x="167" y="78"/>
                </a:cubicBezTo>
                <a:cubicBezTo>
                  <a:pt x="185" y="137"/>
                  <a:pt x="203" y="196"/>
                  <a:pt x="222" y="255"/>
                </a:cubicBezTo>
                <a:cubicBezTo>
                  <a:pt x="229" y="275"/>
                  <a:pt x="246" y="279"/>
                  <a:pt x="264" y="269"/>
                </a:cubicBezTo>
                <a:cubicBezTo>
                  <a:pt x="297" y="251"/>
                  <a:pt x="308" y="222"/>
                  <a:pt x="311" y="17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7" name="Freeform 456">
            <a:extLst>
              <a:ext uri="{FF2B5EF4-FFF2-40B4-BE49-F238E27FC236}">
                <a16:creationId xmlns:a16="http://schemas.microsoft.com/office/drawing/2014/main" id="{CD7813E9-5297-49B2-878C-E292835309BD}"/>
              </a:ext>
            </a:extLst>
          </p:cNvPr>
          <p:cNvSpPr>
            <a:spLocks noEditPoints="1"/>
          </p:cNvSpPr>
          <p:nvPr/>
        </p:nvSpPr>
        <p:spPr bwMode="auto">
          <a:xfrm>
            <a:off x="8037513" y="4273550"/>
            <a:ext cx="455613" cy="461963"/>
          </a:xfrm>
          <a:custGeom>
            <a:avLst/>
            <a:gdLst>
              <a:gd name="T0" fmla="*/ 129 w 338"/>
              <a:gd name="T1" fmla="*/ 41 h 344"/>
              <a:gd name="T2" fmla="*/ 231 w 338"/>
              <a:gd name="T3" fmla="*/ 16 h 344"/>
              <a:gd name="T4" fmla="*/ 270 w 338"/>
              <a:gd name="T5" fmla="*/ 40 h 344"/>
              <a:gd name="T6" fmla="*/ 325 w 338"/>
              <a:gd name="T7" fmla="*/ 223 h 344"/>
              <a:gd name="T8" fmla="*/ 298 w 338"/>
              <a:gd name="T9" fmla="*/ 273 h 344"/>
              <a:gd name="T10" fmla="*/ 210 w 338"/>
              <a:gd name="T11" fmla="*/ 299 h 344"/>
              <a:gd name="T12" fmla="*/ 73 w 338"/>
              <a:gd name="T13" fmla="*/ 304 h 344"/>
              <a:gd name="T14" fmla="*/ 14 w 338"/>
              <a:gd name="T15" fmla="*/ 115 h 344"/>
              <a:gd name="T16" fmla="*/ 39 w 338"/>
              <a:gd name="T17" fmla="*/ 68 h 344"/>
              <a:gd name="T18" fmla="*/ 129 w 338"/>
              <a:gd name="T19" fmla="*/ 41 h 344"/>
              <a:gd name="T20" fmla="*/ 142 w 338"/>
              <a:gd name="T21" fmla="*/ 305 h 344"/>
              <a:gd name="T22" fmla="*/ 144 w 338"/>
              <a:gd name="T23" fmla="*/ 300 h 344"/>
              <a:gd name="T24" fmla="*/ 182 w 338"/>
              <a:gd name="T25" fmla="*/ 265 h 344"/>
              <a:gd name="T26" fmla="*/ 126 w 338"/>
              <a:gd name="T27" fmla="*/ 84 h 344"/>
              <a:gd name="T28" fmla="*/ 86 w 338"/>
              <a:gd name="T29" fmla="*/ 70 h 344"/>
              <a:gd name="T30" fmla="*/ 42 w 338"/>
              <a:gd name="T31" fmla="*/ 127 h 344"/>
              <a:gd name="T32" fmla="*/ 88 w 338"/>
              <a:gd name="T33" fmla="*/ 275 h 344"/>
              <a:gd name="T34" fmla="*/ 142 w 338"/>
              <a:gd name="T35" fmla="*/ 305 h 344"/>
              <a:gd name="T36" fmla="*/ 300 w 338"/>
              <a:gd name="T37" fmla="*/ 190 h 344"/>
              <a:gd name="T38" fmla="*/ 264 w 338"/>
              <a:gd name="T39" fmla="*/ 78 h 344"/>
              <a:gd name="T40" fmla="*/ 185 w 338"/>
              <a:gd name="T41" fmla="*/ 40 h 344"/>
              <a:gd name="T42" fmla="*/ 157 w 338"/>
              <a:gd name="T43" fmla="*/ 77 h 344"/>
              <a:gd name="T44" fmla="*/ 212 w 338"/>
              <a:gd name="T45" fmla="*/ 254 h 344"/>
              <a:gd name="T46" fmla="*/ 254 w 338"/>
              <a:gd name="T47" fmla="*/ 269 h 344"/>
              <a:gd name="T48" fmla="*/ 300 w 338"/>
              <a:gd name="T49" fmla="*/ 19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8" h="344">
                <a:moveTo>
                  <a:pt x="129" y="41"/>
                </a:moveTo>
                <a:cubicBezTo>
                  <a:pt x="157" y="9"/>
                  <a:pt x="192" y="0"/>
                  <a:pt x="231" y="16"/>
                </a:cubicBezTo>
                <a:cubicBezTo>
                  <a:pt x="245" y="22"/>
                  <a:pt x="260" y="29"/>
                  <a:pt x="270" y="40"/>
                </a:cubicBezTo>
                <a:cubicBezTo>
                  <a:pt x="319" y="91"/>
                  <a:pt x="338" y="153"/>
                  <a:pt x="325" y="223"/>
                </a:cubicBezTo>
                <a:cubicBezTo>
                  <a:pt x="322" y="241"/>
                  <a:pt x="310" y="259"/>
                  <a:pt x="298" y="273"/>
                </a:cubicBezTo>
                <a:cubicBezTo>
                  <a:pt x="275" y="300"/>
                  <a:pt x="246" y="315"/>
                  <a:pt x="210" y="299"/>
                </a:cubicBezTo>
                <a:cubicBezTo>
                  <a:pt x="173" y="340"/>
                  <a:pt x="116" y="344"/>
                  <a:pt x="73" y="304"/>
                </a:cubicBezTo>
                <a:cubicBezTo>
                  <a:pt x="19" y="254"/>
                  <a:pt x="0" y="189"/>
                  <a:pt x="14" y="115"/>
                </a:cubicBezTo>
                <a:cubicBezTo>
                  <a:pt x="18" y="99"/>
                  <a:pt x="28" y="82"/>
                  <a:pt x="39" y="68"/>
                </a:cubicBezTo>
                <a:cubicBezTo>
                  <a:pt x="63" y="41"/>
                  <a:pt x="92" y="25"/>
                  <a:pt x="129" y="41"/>
                </a:cubicBezTo>
                <a:close/>
                <a:moveTo>
                  <a:pt x="142" y="305"/>
                </a:moveTo>
                <a:cubicBezTo>
                  <a:pt x="142" y="303"/>
                  <a:pt x="143" y="302"/>
                  <a:pt x="144" y="300"/>
                </a:cubicBezTo>
                <a:cubicBezTo>
                  <a:pt x="173" y="301"/>
                  <a:pt x="188" y="289"/>
                  <a:pt x="182" y="265"/>
                </a:cubicBezTo>
                <a:cubicBezTo>
                  <a:pt x="164" y="205"/>
                  <a:pt x="146" y="144"/>
                  <a:pt x="126" y="84"/>
                </a:cubicBezTo>
                <a:cubicBezTo>
                  <a:pt x="119" y="65"/>
                  <a:pt x="104" y="61"/>
                  <a:pt x="86" y="70"/>
                </a:cubicBezTo>
                <a:cubicBezTo>
                  <a:pt x="62" y="82"/>
                  <a:pt x="46" y="101"/>
                  <a:pt x="42" y="127"/>
                </a:cubicBezTo>
                <a:cubicBezTo>
                  <a:pt x="34" y="183"/>
                  <a:pt x="49" y="234"/>
                  <a:pt x="88" y="275"/>
                </a:cubicBezTo>
                <a:cubicBezTo>
                  <a:pt x="101" y="289"/>
                  <a:pt x="123" y="295"/>
                  <a:pt x="142" y="305"/>
                </a:cubicBezTo>
                <a:close/>
                <a:moveTo>
                  <a:pt x="300" y="190"/>
                </a:moveTo>
                <a:cubicBezTo>
                  <a:pt x="300" y="160"/>
                  <a:pt x="280" y="99"/>
                  <a:pt x="264" y="78"/>
                </a:cubicBezTo>
                <a:cubicBezTo>
                  <a:pt x="244" y="52"/>
                  <a:pt x="218" y="37"/>
                  <a:pt x="185" y="40"/>
                </a:cubicBezTo>
                <a:cubicBezTo>
                  <a:pt x="162" y="42"/>
                  <a:pt x="151" y="55"/>
                  <a:pt x="157" y="77"/>
                </a:cubicBezTo>
                <a:cubicBezTo>
                  <a:pt x="174" y="136"/>
                  <a:pt x="193" y="196"/>
                  <a:pt x="212" y="254"/>
                </a:cubicBezTo>
                <a:cubicBezTo>
                  <a:pt x="218" y="274"/>
                  <a:pt x="235" y="279"/>
                  <a:pt x="254" y="269"/>
                </a:cubicBezTo>
                <a:cubicBezTo>
                  <a:pt x="287" y="252"/>
                  <a:pt x="299" y="222"/>
                  <a:pt x="300" y="19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8" name="Freeform 457">
            <a:extLst>
              <a:ext uri="{FF2B5EF4-FFF2-40B4-BE49-F238E27FC236}">
                <a16:creationId xmlns:a16="http://schemas.microsoft.com/office/drawing/2014/main" id="{36BB5A95-03FD-4A9F-8051-4EA45E1253D7}"/>
              </a:ext>
            </a:extLst>
          </p:cNvPr>
          <p:cNvSpPr>
            <a:spLocks noEditPoints="1"/>
          </p:cNvSpPr>
          <p:nvPr/>
        </p:nvSpPr>
        <p:spPr bwMode="auto">
          <a:xfrm>
            <a:off x="7542213" y="4273550"/>
            <a:ext cx="420688" cy="434975"/>
          </a:xfrm>
          <a:custGeom>
            <a:avLst/>
            <a:gdLst>
              <a:gd name="T0" fmla="*/ 124 w 312"/>
              <a:gd name="T1" fmla="*/ 291 h 323"/>
              <a:gd name="T2" fmla="*/ 33 w 312"/>
              <a:gd name="T3" fmla="*/ 255 h 323"/>
              <a:gd name="T4" fmla="*/ 12 w 312"/>
              <a:gd name="T5" fmla="*/ 198 h 323"/>
              <a:gd name="T6" fmla="*/ 95 w 312"/>
              <a:gd name="T7" fmla="*/ 18 h 323"/>
              <a:gd name="T8" fmla="*/ 193 w 312"/>
              <a:gd name="T9" fmla="*/ 33 h 323"/>
              <a:gd name="T10" fmla="*/ 205 w 312"/>
              <a:gd name="T11" fmla="*/ 36 h 323"/>
              <a:gd name="T12" fmla="*/ 278 w 312"/>
              <a:gd name="T13" fmla="*/ 61 h 323"/>
              <a:gd name="T14" fmla="*/ 309 w 312"/>
              <a:gd name="T15" fmla="*/ 130 h 323"/>
              <a:gd name="T16" fmla="*/ 268 w 312"/>
              <a:gd name="T17" fmla="*/ 275 h 323"/>
              <a:gd name="T18" fmla="*/ 195 w 312"/>
              <a:gd name="T19" fmla="*/ 320 h 323"/>
              <a:gd name="T20" fmla="*/ 124 w 312"/>
              <a:gd name="T21" fmla="*/ 291 h 323"/>
              <a:gd name="T22" fmla="*/ 281 w 312"/>
              <a:gd name="T23" fmla="*/ 163 h 323"/>
              <a:gd name="T24" fmla="*/ 238 w 312"/>
              <a:gd name="T25" fmla="*/ 69 h 323"/>
              <a:gd name="T26" fmla="*/ 201 w 312"/>
              <a:gd name="T27" fmla="*/ 83 h 323"/>
              <a:gd name="T28" fmla="*/ 150 w 312"/>
              <a:gd name="T29" fmla="*/ 255 h 323"/>
              <a:gd name="T30" fmla="*/ 178 w 312"/>
              <a:gd name="T31" fmla="*/ 290 h 323"/>
              <a:gd name="T32" fmla="*/ 249 w 312"/>
              <a:gd name="T33" fmla="*/ 248 h 323"/>
              <a:gd name="T34" fmla="*/ 281 w 312"/>
              <a:gd name="T35" fmla="*/ 163 h 323"/>
              <a:gd name="T36" fmla="*/ 40 w 312"/>
              <a:gd name="T37" fmla="*/ 166 h 323"/>
              <a:gd name="T38" fmla="*/ 80 w 312"/>
              <a:gd name="T39" fmla="*/ 259 h 323"/>
              <a:gd name="T40" fmla="*/ 120 w 312"/>
              <a:gd name="T41" fmla="*/ 244 h 323"/>
              <a:gd name="T42" fmla="*/ 170 w 312"/>
              <a:gd name="T43" fmla="*/ 75 h 323"/>
              <a:gd name="T44" fmla="*/ 142 w 312"/>
              <a:gd name="T45" fmla="*/ 38 h 323"/>
              <a:gd name="T46" fmla="*/ 69 w 312"/>
              <a:gd name="T47" fmla="*/ 83 h 323"/>
              <a:gd name="T48" fmla="*/ 40 w 312"/>
              <a:gd name="T49" fmla="*/ 16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2" h="323">
                <a:moveTo>
                  <a:pt x="124" y="291"/>
                </a:moveTo>
                <a:cubicBezTo>
                  <a:pt x="86" y="300"/>
                  <a:pt x="55" y="289"/>
                  <a:pt x="33" y="255"/>
                </a:cubicBezTo>
                <a:cubicBezTo>
                  <a:pt x="23" y="238"/>
                  <a:pt x="15" y="218"/>
                  <a:pt x="12" y="198"/>
                </a:cubicBezTo>
                <a:cubicBezTo>
                  <a:pt x="0" y="132"/>
                  <a:pt x="42" y="45"/>
                  <a:pt x="95" y="18"/>
                </a:cubicBezTo>
                <a:cubicBezTo>
                  <a:pt x="130" y="0"/>
                  <a:pt x="165" y="6"/>
                  <a:pt x="193" y="33"/>
                </a:cubicBezTo>
                <a:cubicBezTo>
                  <a:pt x="196" y="35"/>
                  <a:pt x="201" y="37"/>
                  <a:pt x="205" y="36"/>
                </a:cubicBezTo>
                <a:cubicBezTo>
                  <a:pt x="235" y="26"/>
                  <a:pt x="258" y="41"/>
                  <a:pt x="278" y="61"/>
                </a:cubicBezTo>
                <a:cubicBezTo>
                  <a:pt x="297" y="80"/>
                  <a:pt x="308" y="104"/>
                  <a:pt x="309" y="130"/>
                </a:cubicBezTo>
                <a:cubicBezTo>
                  <a:pt x="312" y="183"/>
                  <a:pt x="299" y="232"/>
                  <a:pt x="268" y="275"/>
                </a:cubicBezTo>
                <a:cubicBezTo>
                  <a:pt x="251" y="300"/>
                  <a:pt x="226" y="316"/>
                  <a:pt x="195" y="320"/>
                </a:cubicBezTo>
                <a:cubicBezTo>
                  <a:pt x="167" y="323"/>
                  <a:pt x="141" y="318"/>
                  <a:pt x="124" y="291"/>
                </a:cubicBezTo>
                <a:close/>
                <a:moveTo>
                  <a:pt x="281" y="163"/>
                </a:moveTo>
                <a:cubicBezTo>
                  <a:pt x="279" y="117"/>
                  <a:pt x="270" y="87"/>
                  <a:pt x="238" y="69"/>
                </a:cubicBezTo>
                <a:cubicBezTo>
                  <a:pt x="221" y="59"/>
                  <a:pt x="207" y="63"/>
                  <a:pt x="201" y="83"/>
                </a:cubicBezTo>
                <a:cubicBezTo>
                  <a:pt x="183" y="140"/>
                  <a:pt x="166" y="197"/>
                  <a:pt x="150" y="255"/>
                </a:cubicBezTo>
                <a:cubicBezTo>
                  <a:pt x="145" y="276"/>
                  <a:pt x="156" y="289"/>
                  <a:pt x="178" y="290"/>
                </a:cubicBezTo>
                <a:cubicBezTo>
                  <a:pt x="210" y="292"/>
                  <a:pt x="236" y="276"/>
                  <a:pt x="249" y="248"/>
                </a:cubicBezTo>
                <a:cubicBezTo>
                  <a:pt x="265" y="218"/>
                  <a:pt x="273" y="184"/>
                  <a:pt x="281" y="163"/>
                </a:cubicBezTo>
                <a:close/>
                <a:moveTo>
                  <a:pt x="40" y="166"/>
                </a:moveTo>
                <a:cubicBezTo>
                  <a:pt x="42" y="212"/>
                  <a:pt x="51" y="241"/>
                  <a:pt x="80" y="259"/>
                </a:cubicBezTo>
                <a:cubicBezTo>
                  <a:pt x="100" y="270"/>
                  <a:pt x="114" y="266"/>
                  <a:pt x="120" y="244"/>
                </a:cubicBezTo>
                <a:cubicBezTo>
                  <a:pt x="138" y="188"/>
                  <a:pt x="154" y="132"/>
                  <a:pt x="170" y="75"/>
                </a:cubicBezTo>
                <a:cubicBezTo>
                  <a:pt x="176" y="53"/>
                  <a:pt x="165" y="39"/>
                  <a:pt x="142" y="38"/>
                </a:cubicBezTo>
                <a:cubicBezTo>
                  <a:pt x="108" y="37"/>
                  <a:pt x="83" y="55"/>
                  <a:pt x="69" y="83"/>
                </a:cubicBezTo>
                <a:cubicBezTo>
                  <a:pt x="55" y="113"/>
                  <a:pt x="47" y="147"/>
                  <a:pt x="40" y="16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9" name="Freeform 458">
            <a:extLst>
              <a:ext uri="{FF2B5EF4-FFF2-40B4-BE49-F238E27FC236}">
                <a16:creationId xmlns:a16="http://schemas.microsoft.com/office/drawing/2014/main" id="{F32988C7-C4CE-4AC9-9F2C-6B5647BDEFEA}"/>
              </a:ext>
            </a:extLst>
          </p:cNvPr>
          <p:cNvSpPr>
            <a:spLocks noEditPoints="1"/>
          </p:cNvSpPr>
          <p:nvPr/>
        </p:nvSpPr>
        <p:spPr bwMode="auto">
          <a:xfrm>
            <a:off x="8059738" y="3849688"/>
            <a:ext cx="354013" cy="366713"/>
          </a:xfrm>
          <a:custGeom>
            <a:avLst/>
            <a:gdLst>
              <a:gd name="T0" fmla="*/ 263 w 263"/>
              <a:gd name="T1" fmla="*/ 131 h 272"/>
              <a:gd name="T2" fmla="*/ 202 w 263"/>
              <a:gd name="T3" fmla="*/ 251 h 272"/>
              <a:gd name="T4" fmla="*/ 105 w 263"/>
              <a:gd name="T5" fmla="*/ 247 h 272"/>
              <a:gd name="T6" fmla="*/ 97 w 263"/>
              <a:gd name="T7" fmla="*/ 244 h 272"/>
              <a:gd name="T8" fmla="*/ 5 w 263"/>
              <a:gd name="T9" fmla="*/ 149 h 272"/>
              <a:gd name="T10" fmla="*/ 31 w 263"/>
              <a:gd name="T11" fmla="*/ 60 h 272"/>
              <a:gd name="T12" fmla="*/ 128 w 263"/>
              <a:gd name="T13" fmla="*/ 10 h 272"/>
              <a:gd name="T14" fmla="*/ 211 w 263"/>
              <a:gd name="T15" fmla="*/ 36 h 272"/>
              <a:gd name="T16" fmla="*/ 263 w 263"/>
              <a:gd name="T17" fmla="*/ 131 h 272"/>
              <a:gd name="T18" fmla="*/ 234 w 263"/>
              <a:gd name="T19" fmla="*/ 135 h 272"/>
              <a:gd name="T20" fmla="*/ 201 w 263"/>
              <a:gd name="T21" fmla="*/ 64 h 272"/>
              <a:gd name="T22" fmla="*/ 169 w 263"/>
              <a:gd name="T23" fmla="*/ 76 h 272"/>
              <a:gd name="T24" fmla="*/ 128 w 263"/>
              <a:gd name="T25" fmla="*/ 209 h 272"/>
              <a:gd name="T26" fmla="*/ 146 w 263"/>
              <a:gd name="T27" fmla="*/ 236 h 272"/>
              <a:gd name="T28" fmla="*/ 205 w 263"/>
              <a:gd name="T29" fmla="*/ 206 h 272"/>
              <a:gd name="T30" fmla="*/ 234 w 263"/>
              <a:gd name="T31" fmla="*/ 135 h 272"/>
              <a:gd name="T32" fmla="*/ 34 w 263"/>
              <a:gd name="T33" fmla="*/ 136 h 272"/>
              <a:gd name="T34" fmla="*/ 66 w 263"/>
              <a:gd name="T35" fmla="*/ 210 h 272"/>
              <a:gd name="T36" fmla="*/ 98 w 263"/>
              <a:gd name="T37" fmla="*/ 199 h 272"/>
              <a:gd name="T38" fmla="*/ 139 w 263"/>
              <a:gd name="T39" fmla="*/ 65 h 272"/>
              <a:gd name="T40" fmla="*/ 121 w 263"/>
              <a:gd name="T41" fmla="*/ 39 h 272"/>
              <a:gd name="T42" fmla="*/ 66 w 263"/>
              <a:gd name="T43" fmla="*/ 64 h 272"/>
              <a:gd name="T44" fmla="*/ 34 w 263"/>
              <a:gd name="T45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3" h="272">
                <a:moveTo>
                  <a:pt x="263" y="131"/>
                </a:moveTo>
                <a:cubicBezTo>
                  <a:pt x="255" y="172"/>
                  <a:pt x="248" y="221"/>
                  <a:pt x="202" y="251"/>
                </a:cubicBezTo>
                <a:cubicBezTo>
                  <a:pt x="169" y="272"/>
                  <a:pt x="136" y="271"/>
                  <a:pt x="105" y="247"/>
                </a:cubicBezTo>
                <a:cubicBezTo>
                  <a:pt x="103" y="245"/>
                  <a:pt x="100" y="244"/>
                  <a:pt x="97" y="244"/>
                </a:cubicBezTo>
                <a:cubicBezTo>
                  <a:pt x="39" y="243"/>
                  <a:pt x="0" y="206"/>
                  <a:pt x="5" y="149"/>
                </a:cubicBezTo>
                <a:cubicBezTo>
                  <a:pt x="8" y="119"/>
                  <a:pt x="18" y="88"/>
                  <a:pt x="31" y="60"/>
                </a:cubicBezTo>
                <a:cubicBezTo>
                  <a:pt x="48" y="23"/>
                  <a:pt x="91" y="0"/>
                  <a:pt x="128" y="10"/>
                </a:cubicBezTo>
                <a:cubicBezTo>
                  <a:pt x="156" y="18"/>
                  <a:pt x="185" y="25"/>
                  <a:pt x="211" y="36"/>
                </a:cubicBezTo>
                <a:cubicBezTo>
                  <a:pt x="248" y="51"/>
                  <a:pt x="262" y="85"/>
                  <a:pt x="263" y="131"/>
                </a:cubicBezTo>
                <a:close/>
                <a:moveTo>
                  <a:pt x="234" y="135"/>
                </a:moveTo>
                <a:cubicBezTo>
                  <a:pt x="231" y="99"/>
                  <a:pt x="223" y="77"/>
                  <a:pt x="201" y="64"/>
                </a:cubicBezTo>
                <a:cubicBezTo>
                  <a:pt x="185" y="55"/>
                  <a:pt x="175" y="58"/>
                  <a:pt x="169" y="76"/>
                </a:cubicBezTo>
                <a:cubicBezTo>
                  <a:pt x="154" y="120"/>
                  <a:pt x="141" y="165"/>
                  <a:pt x="128" y="209"/>
                </a:cubicBezTo>
                <a:cubicBezTo>
                  <a:pt x="123" y="225"/>
                  <a:pt x="131" y="234"/>
                  <a:pt x="146" y="236"/>
                </a:cubicBezTo>
                <a:cubicBezTo>
                  <a:pt x="172" y="238"/>
                  <a:pt x="193" y="227"/>
                  <a:pt x="205" y="206"/>
                </a:cubicBezTo>
                <a:cubicBezTo>
                  <a:pt x="219" y="180"/>
                  <a:pt x="227" y="152"/>
                  <a:pt x="234" y="135"/>
                </a:cubicBezTo>
                <a:close/>
                <a:moveTo>
                  <a:pt x="34" y="136"/>
                </a:moveTo>
                <a:cubicBezTo>
                  <a:pt x="37" y="172"/>
                  <a:pt x="42" y="196"/>
                  <a:pt x="66" y="210"/>
                </a:cubicBezTo>
                <a:cubicBezTo>
                  <a:pt x="82" y="220"/>
                  <a:pt x="92" y="217"/>
                  <a:pt x="98" y="199"/>
                </a:cubicBezTo>
                <a:cubicBezTo>
                  <a:pt x="113" y="154"/>
                  <a:pt x="126" y="110"/>
                  <a:pt x="139" y="65"/>
                </a:cubicBezTo>
                <a:cubicBezTo>
                  <a:pt x="144" y="50"/>
                  <a:pt x="137" y="40"/>
                  <a:pt x="121" y="39"/>
                </a:cubicBezTo>
                <a:cubicBezTo>
                  <a:pt x="98" y="36"/>
                  <a:pt x="77" y="45"/>
                  <a:pt x="66" y="64"/>
                </a:cubicBezTo>
                <a:cubicBezTo>
                  <a:pt x="51" y="89"/>
                  <a:pt x="42" y="118"/>
                  <a:pt x="34" y="13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0" name="Freeform 459">
            <a:extLst>
              <a:ext uri="{FF2B5EF4-FFF2-40B4-BE49-F238E27FC236}">
                <a16:creationId xmlns:a16="http://schemas.microsoft.com/office/drawing/2014/main" id="{8D4D83E1-DCE8-4A10-9DD4-AB5931E6E82A}"/>
              </a:ext>
            </a:extLst>
          </p:cNvPr>
          <p:cNvSpPr>
            <a:spLocks noEditPoints="1"/>
          </p:cNvSpPr>
          <p:nvPr/>
        </p:nvSpPr>
        <p:spPr bwMode="auto">
          <a:xfrm>
            <a:off x="6175376" y="3913188"/>
            <a:ext cx="255588" cy="635000"/>
          </a:xfrm>
          <a:custGeom>
            <a:avLst/>
            <a:gdLst>
              <a:gd name="T0" fmla="*/ 119 w 189"/>
              <a:gd name="T1" fmla="*/ 412 h 472"/>
              <a:gd name="T2" fmla="*/ 140 w 189"/>
              <a:gd name="T3" fmla="*/ 355 h 472"/>
              <a:gd name="T4" fmla="*/ 126 w 189"/>
              <a:gd name="T5" fmla="*/ 283 h 472"/>
              <a:gd name="T6" fmla="*/ 90 w 189"/>
              <a:gd name="T7" fmla="*/ 213 h 472"/>
              <a:gd name="T8" fmla="*/ 80 w 189"/>
              <a:gd name="T9" fmla="*/ 201 h 472"/>
              <a:gd name="T10" fmla="*/ 49 w 189"/>
              <a:gd name="T11" fmla="*/ 25 h 472"/>
              <a:gd name="T12" fmla="*/ 127 w 189"/>
              <a:gd name="T13" fmla="*/ 18 h 472"/>
              <a:gd name="T14" fmla="*/ 171 w 189"/>
              <a:gd name="T15" fmla="*/ 151 h 472"/>
              <a:gd name="T16" fmla="*/ 140 w 189"/>
              <a:gd name="T17" fmla="*/ 194 h 472"/>
              <a:gd name="T18" fmla="*/ 122 w 189"/>
              <a:gd name="T19" fmla="*/ 211 h 472"/>
              <a:gd name="T20" fmla="*/ 134 w 189"/>
              <a:gd name="T21" fmla="*/ 247 h 472"/>
              <a:gd name="T22" fmla="*/ 152 w 189"/>
              <a:gd name="T23" fmla="*/ 264 h 472"/>
              <a:gd name="T24" fmla="*/ 170 w 189"/>
              <a:gd name="T25" fmla="*/ 362 h 472"/>
              <a:gd name="T26" fmla="*/ 166 w 189"/>
              <a:gd name="T27" fmla="*/ 451 h 472"/>
              <a:gd name="T28" fmla="*/ 161 w 189"/>
              <a:gd name="T29" fmla="*/ 469 h 472"/>
              <a:gd name="T30" fmla="*/ 141 w 189"/>
              <a:gd name="T31" fmla="*/ 466 h 472"/>
              <a:gd name="T32" fmla="*/ 119 w 189"/>
              <a:gd name="T33" fmla="*/ 412 h 472"/>
              <a:gd name="T34" fmla="*/ 147 w 189"/>
              <a:gd name="T35" fmla="*/ 123 h 472"/>
              <a:gd name="T36" fmla="*/ 113 w 189"/>
              <a:gd name="T37" fmla="*/ 46 h 472"/>
              <a:gd name="T38" fmla="*/ 72 w 189"/>
              <a:gd name="T39" fmla="*/ 45 h 472"/>
              <a:gd name="T40" fmla="*/ 78 w 189"/>
              <a:gd name="T41" fmla="*/ 165 h 472"/>
              <a:gd name="T42" fmla="*/ 137 w 189"/>
              <a:gd name="T43" fmla="*/ 152 h 472"/>
              <a:gd name="T44" fmla="*/ 147 w 189"/>
              <a:gd name="T45" fmla="*/ 123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9" h="472">
                <a:moveTo>
                  <a:pt x="119" y="412"/>
                </a:moveTo>
                <a:cubicBezTo>
                  <a:pt x="126" y="392"/>
                  <a:pt x="132" y="373"/>
                  <a:pt x="140" y="355"/>
                </a:cubicBezTo>
                <a:cubicBezTo>
                  <a:pt x="154" y="325"/>
                  <a:pt x="152" y="304"/>
                  <a:pt x="126" y="283"/>
                </a:cubicBezTo>
                <a:cubicBezTo>
                  <a:pt x="105" y="264"/>
                  <a:pt x="90" y="242"/>
                  <a:pt x="90" y="213"/>
                </a:cubicBezTo>
                <a:cubicBezTo>
                  <a:pt x="90" y="209"/>
                  <a:pt x="84" y="202"/>
                  <a:pt x="80" y="201"/>
                </a:cubicBezTo>
                <a:cubicBezTo>
                  <a:pt x="14" y="178"/>
                  <a:pt x="0" y="77"/>
                  <a:pt x="49" y="25"/>
                </a:cubicBezTo>
                <a:cubicBezTo>
                  <a:pt x="70" y="2"/>
                  <a:pt x="101" y="0"/>
                  <a:pt x="127" y="18"/>
                </a:cubicBezTo>
                <a:cubicBezTo>
                  <a:pt x="167" y="46"/>
                  <a:pt x="188" y="106"/>
                  <a:pt x="171" y="151"/>
                </a:cubicBezTo>
                <a:cubicBezTo>
                  <a:pt x="165" y="167"/>
                  <a:pt x="151" y="180"/>
                  <a:pt x="140" y="194"/>
                </a:cubicBezTo>
                <a:cubicBezTo>
                  <a:pt x="134" y="200"/>
                  <a:pt x="122" y="206"/>
                  <a:pt x="122" y="211"/>
                </a:cubicBezTo>
                <a:cubicBezTo>
                  <a:pt x="123" y="223"/>
                  <a:pt x="128" y="236"/>
                  <a:pt x="134" y="247"/>
                </a:cubicBezTo>
                <a:cubicBezTo>
                  <a:pt x="138" y="254"/>
                  <a:pt x="146" y="258"/>
                  <a:pt x="152" y="264"/>
                </a:cubicBezTo>
                <a:cubicBezTo>
                  <a:pt x="180" y="289"/>
                  <a:pt x="189" y="329"/>
                  <a:pt x="170" y="362"/>
                </a:cubicBezTo>
                <a:cubicBezTo>
                  <a:pt x="154" y="391"/>
                  <a:pt x="145" y="420"/>
                  <a:pt x="166" y="451"/>
                </a:cubicBezTo>
                <a:cubicBezTo>
                  <a:pt x="168" y="455"/>
                  <a:pt x="165" y="468"/>
                  <a:pt x="161" y="469"/>
                </a:cubicBezTo>
                <a:cubicBezTo>
                  <a:pt x="155" y="472"/>
                  <a:pt x="143" y="470"/>
                  <a:pt x="141" y="466"/>
                </a:cubicBezTo>
                <a:cubicBezTo>
                  <a:pt x="132" y="449"/>
                  <a:pt x="126" y="431"/>
                  <a:pt x="119" y="412"/>
                </a:cubicBezTo>
                <a:close/>
                <a:moveTo>
                  <a:pt x="147" y="123"/>
                </a:moveTo>
                <a:cubicBezTo>
                  <a:pt x="145" y="90"/>
                  <a:pt x="135" y="65"/>
                  <a:pt x="113" y="46"/>
                </a:cubicBezTo>
                <a:cubicBezTo>
                  <a:pt x="100" y="35"/>
                  <a:pt x="86" y="33"/>
                  <a:pt x="72" y="45"/>
                </a:cubicBezTo>
                <a:cubicBezTo>
                  <a:pt x="41" y="74"/>
                  <a:pt x="44" y="140"/>
                  <a:pt x="78" y="165"/>
                </a:cubicBezTo>
                <a:cubicBezTo>
                  <a:pt x="99" y="181"/>
                  <a:pt x="125" y="175"/>
                  <a:pt x="137" y="152"/>
                </a:cubicBezTo>
                <a:cubicBezTo>
                  <a:pt x="143" y="142"/>
                  <a:pt x="145" y="130"/>
                  <a:pt x="147" y="123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1" name="Freeform 460">
            <a:extLst>
              <a:ext uri="{FF2B5EF4-FFF2-40B4-BE49-F238E27FC236}">
                <a16:creationId xmlns:a16="http://schemas.microsoft.com/office/drawing/2014/main" id="{423F1D95-7DD4-4AD6-8E47-FF2F36F409A6}"/>
              </a:ext>
            </a:extLst>
          </p:cNvPr>
          <p:cNvSpPr>
            <a:spLocks noEditPoints="1"/>
          </p:cNvSpPr>
          <p:nvPr/>
        </p:nvSpPr>
        <p:spPr bwMode="auto">
          <a:xfrm>
            <a:off x="6494463" y="3957638"/>
            <a:ext cx="419100" cy="544513"/>
          </a:xfrm>
          <a:custGeom>
            <a:avLst/>
            <a:gdLst>
              <a:gd name="T0" fmla="*/ 145 w 311"/>
              <a:gd name="T1" fmla="*/ 164 h 404"/>
              <a:gd name="T2" fmla="*/ 226 w 311"/>
              <a:gd name="T3" fmla="*/ 8 h 404"/>
              <a:gd name="T4" fmla="*/ 302 w 311"/>
              <a:gd name="T5" fmla="*/ 59 h 404"/>
              <a:gd name="T6" fmla="*/ 240 w 311"/>
              <a:gd name="T7" fmla="*/ 182 h 404"/>
              <a:gd name="T8" fmla="*/ 190 w 311"/>
              <a:gd name="T9" fmla="*/ 190 h 404"/>
              <a:gd name="T10" fmla="*/ 148 w 311"/>
              <a:gd name="T11" fmla="*/ 223 h 404"/>
              <a:gd name="T12" fmla="*/ 148 w 311"/>
              <a:gd name="T13" fmla="*/ 251 h 404"/>
              <a:gd name="T14" fmla="*/ 92 w 311"/>
              <a:gd name="T15" fmla="*/ 334 h 404"/>
              <a:gd name="T16" fmla="*/ 29 w 311"/>
              <a:gd name="T17" fmla="*/ 393 h 404"/>
              <a:gd name="T18" fmla="*/ 12 w 311"/>
              <a:gd name="T19" fmla="*/ 404 h 404"/>
              <a:gd name="T20" fmla="*/ 1 w 311"/>
              <a:gd name="T21" fmla="*/ 382 h 404"/>
              <a:gd name="T22" fmla="*/ 55 w 311"/>
              <a:gd name="T23" fmla="*/ 315 h 404"/>
              <a:gd name="T24" fmla="*/ 72 w 311"/>
              <a:gd name="T25" fmla="*/ 309 h 404"/>
              <a:gd name="T26" fmla="*/ 117 w 311"/>
              <a:gd name="T27" fmla="*/ 237 h 404"/>
              <a:gd name="T28" fmla="*/ 145 w 311"/>
              <a:gd name="T29" fmla="*/ 164 h 404"/>
              <a:gd name="T30" fmla="*/ 272 w 311"/>
              <a:gd name="T31" fmla="*/ 83 h 404"/>
              <a:gd name="T32" fmla="*/ 236 w 311"/>
              <a:gd name="T33" fmla="*/ 37 h 404"/>
              <a:gd name="T34" fmla="*/ 163 w 311"/>
              <a:gd name="T35" fmla="*/ 118 h 404"/>
              <a:gd name="T36" fmla="*/ 224 w 311"/>
              <a:gd name="T37" fmla="*/ 156 h 404"/>
              <a:gd name="T38" fmla="*/ 272 w 311"/>
              <a:gd name="T39" fmla="*/ 83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1" h="403">
                <a:moveTo>
                  <a:pt x="145" y="164"/>
                </a:moveTo>
                <a:cubicBezTo>
                  <a:pt x="108" y="93"/>
                  <a:pt x="163" y="21"/>
                  <a:pt x="226" y="8"/>
                </a:cubicBezTo>
                <a:cubicBezTo>
                  <a:pt x="266" y="0"/>
                  <a:pt x="295" y="19"/>
                  <a:pt x="302" y="59"/>
                </a:cubicBezTo>
                <a:cubicBezTo>
                  <a:pt x="311" y="105"/>
                  <a:pt x="283" y="163"/>
                  <a:pt x="240" y="182"/>
                </a:cubicBezTo>
                <a:cubicBezTo>
                  <a:pt x="225" y="189"/>
                  <a:pt x="206" y="191"/>
                  <a:pt x="190" y="190"/>
                </a:cubicBezTo>
                <a:cubicBezTo>
                  <a:pt x="164" y="187"/>
                  <a:pt x="149" y="197"/>
                  <a:pt x="148" y="223"/>
                </a:cubicBezTo>
                <a:cubicBezTo>
                  <a:pt x="147" y="233"/>
                  <a:pt x="148" y="242"/>
                  <a:pt x="148" y="251"/>
                </a:cubicBezTo>
                <a:cubicBezTo>
                  <a:pt x="150" y="291"/>
                  <a:pt x="129" y="322"/>
                  <a:pt x="92" y="334"/>
                </a:cubicBezTo>
                <a:cubicBezTo>
                  <a:pt x="61" y="343"/>
                  <a:pt x="36" y="357"/>
                  <a:pt x="29" y="393"/>
                </a:cubicBezTo>
                <a:cubicBezTo>
                  <a:pt x="28" y="398"/>
                  <a:pt x="18" y="401"/>
                  <a:pt x="12" y="404"/>
                </a:cubicBezTo>
                <a:cubicBezTo>
                  <a:pt x="8" y="397"/>
                  <a:pt x="0" y="389"/>
                  <a:pt x="1" y="382"/>
                </a:cubicBezTo>
                <a:cubicBezTo>
                  <a:pt x="7" y="351"/>
                  <a:pt x="26" y="329"/>
                  <a:pt x="55" y="315"/>
                </a:cubicBezTo>
                <a:cubicBezTo>
                  <a:pt x="60" y="312"/>
                  <a:pt x="66" y="311"/>
                  <a:pt x="72" y="309"/>
                </a:cubicBezTo>
                <a:cubicBezTo>
                  <a:pt x="112" y="294"/>
                  <a:pt x="122" y="279"/>
                  <a:pt x="117" y="237"/>
                </a:cubicBezTo>
                <a:cubicBezTo>
                  <a:pt x="113" y="207"/>
                  <a:pt x="126" y="185"/>
                  <a:pt x="145" y="164"/>
                </a:cubicBezTo>
                <a:close/>
                <a:moveTo>
                  <a:pt x="272" y="83"/>
                </a:moveTo>
                <a:cubicBezTo>
                  <a:pt x="273" y="49"/>
                  <a:pt x="260" y="34"/>
                  <a:pt x="236" y="37"/>
                </a:cubicBezTo>
                <a:cubicBezTo>
                  <a:pt x="199" y="41"/>
                  <a:pt x="163" y="81"/>
                  <a:pt x="163" y="118"/>
                </a:cubicBezTo>
                <a:cubicBezTo>
                  <a:pt x="164" y="153"/>
                  <a:pt x="192" y="172"/>
                  <a:pt x="224" y="156"/>
                </a:cubicBezTo>
                <a:cubicBezTo>
                  <a:pt x="256" y="141"/>
                  <a:pt x="270" y="112"/>
                  <a:pt x="272" y="83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2" name="Freeform 461">
            <a:extLst>
              <a:ext uri="{FF2B5EF4-FFF2-40B4-BE49-F238E27FC236}">
                <a16:creationId xmlns:a16="http://schemas.microsoft.com/office/drawing/2014/main" id="{201B0F4C-5EEF-4241-942F-E63191B2F41B}"/>
              </a:ext>
            </a:extLst>
          </p:cNvPr>
          <p:cNvSpPr>
            <a:spLocks noEditPoints="1"/>
          </p:cNvSpPr>
          <p:nvPr/>
        </p:nvSpPr>
        <p:spPr bwMode="auto">
          <a:xfrm>
            <a:off x="6372226" y="4333875"/>
            <a:ext cx="577850" cy="382588"/>
          </a:xfrm>
          <a:custGeom>
            <a:avLst/>
            <a:gdLst>
              <a:gd name="T0" fmla="*/ 81 w 429"/>
              <a:gd name="T1" fmla="*/ 221 h 284"/>
              <a:gd name="T2" fmla="*/ 112 w 429"/>
              <a:gd name="T3" fmla="*/ 225 h 284"/>
              <a:gd name="T4" fmla="*/ 169 w 429"/>
              <a:gd name="T5" fmla="*/ 193 h 284"/>
              <a:gd name="T6" fmla="*/ 227 w 429"/>
              <a:gd name="T7" fmla="*/ 131 h 284"/>
              <a:gd name="T8" fmla="*/ 234 w 429"/>
              <a:gd name="T9" fmla="*/ 117 h 284"/>
              <a:gd name="T10" fmla="*/ 394 w 429"/>
              <a:gd name="T11" fmla="*/ 33 h 284"/>
              <a:gd name="T12" fmla="*/ 422 w 429"/>
              <a:gd name="T13" fmla="*/ 102 h 284"/>
              <a:gd name="T14" fmla="*/ 294 w 429"/>
              <a:gd name="T15" fmla="*/ 186 h 284"/>
              <a:gd name="T16" fmla="*/ 260 w 429"/>
              <a:gd name="T17" fmla="*/ 171 h 284"/>
              <a:gd name="T18" fmla="*/ 208 w 429"/>
              <a:gd name="T19" fmla="*/ 183 h 284"/>
              <a:gd name="T20" fmla="*/ 197 w 429"/>
              <a:gd name="T21" fmla="*/ 207 h 284"/>
              <a:gd name="T22" fmla="*/ 112 w 429"/>
              <a:gd name="T23" fmla="*/ 255 h 284"/>
              <a:gd name="T24" fmla="*/ 24 w 429"/>
              <a:gd name="T25" fmla="*/ 281 h 284"/>
              <a:gd name="T26" fmla="*/ 5 w 429"/>
              <a:gd name="T27" fmla="*/ 281 h 284"/>
              <a:gd name="T28" fmla="*/ 3 w 429"/>
              <a:gd name="T29" fmla="*/ 260 h 284"/>
              <a:gd name="T30" fmla="*/ 81 w 429"/>
              <a:gd name="T31" fmla="*/ 221 h 284"/>
              <a:gd name="T32" fmla="*/ 352 w 429"/>
              <a:gd name="T33" fmla="*/ 53 h 284"/>
              <a:gd name="T34" fmla="*/ 273 w 429"/>
              <a:gd name="T35" fmla="*/ 91 h 284"/>
              <a:gd name="T36" fmla="*/ 269 w 429"/>
              <a:gd name="T37" fmla="*/ 137 h 284"/>
              <a:gd name="T38" fmla="*/ 310 w 429"/>
              <a:gd name="T39" fmla="*/ 158 h 284"/>
              <a:gd name="T40" fmla="*/ 392 w 429"/>
              <a:gd name="T41" fmla="*/ 94 h 284"/>
              <a:gd name="T42" fmla="*/ 375 w 429"/>
              <a:gd name="T43" fmla="*/ 58 h 284"/>
              <a:gd name="T44" fmla="*/ 352 w 429"/>
              <a:gd name="T45" fmla="*/ 5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9" h="284">
                <a:moveTo>
                  <a:pt x="81" y="221"/>
                </a:moveTo>
                <a:cubicBezTo>
                  <a:pt x="91" y="222"/>
                  <a:pt x="101" y="224"/>
                  <a:pt x="112" y="225"/>
                </a:cubicBezTo>
                <a:cubicBezTo>
                  <a:pt x="138" y="229"/>
                  <a:pt x="161" y="218"/>
                  <a:pt x="169" y="193"/>
                </a:cubicBezTo>
                <a:cubicBezTo>
                  <a:pt x="180" y="164"/>
                  <a:pt x="197" y="142"/>
                  <a:pt x="227" y="131"/>
                </a:cubicBezTo>
                <a:cubicBezTo>
                  <a:pt x="230" y="129"/>
                  <a:pt x="234" y="122"/>
                  <a:pt x="234" y="117"/>
                </a:cubicBezTo>
                <a:cubicBezTo>
                  <a:pt x="234" y="46"/>
                  <a:pt x="329" y="0"/>
                  <a:pt x="394" y="33"/>
                </a:cubicBezTo>
                <a:cubicBezTo>
                  <a:pt x="419" y="46"/>
                  <a:pt x="429" y="73"/>
                  <a:pt x="422" y="102"/>
                </a:cubicBezTo>
                <a:cubicBezTo>
                  <a:pt x="409" y="155"/>
                  <a:pt x="348" y="196"/>
                  <a:pt x="294" y="186"/>
                </a:cubicBezTo>
                <a:cubicBezTo>
                  <a:pt x="282" y="184"/>
                  <a:pt x="270" y="178"/>
                  <a:pt x="260" y="171"/>
                </a:cubicBezTo>
                <a:cubicBezTo>
                  <a:pt x="240" y="157"/>
                  <a:pt x="220" y="160"/>
                  <a:pt x="208" y="183"/>
                </a:cubicBezTo>
                <a:cubicBezTo>
                  <a:pt x="203" y="190"/>
                  <a:pt x="201" y="199"/>
                  <a:pt x="197" y="207"/>
                </a:cubicBezTo>
                <a:cubicBezTo>
                  <a:pt x="183" y="240"/>
                  <a:pt x="148" y="261"/>
                  <a:pt x="112" y="255"/>
                </a:cubicBezTo>
                <a:cubicBezTo>
                  <a:pt x="78" y="250"/>
                  <a:pt x="47" y="250"/>
                  <a:pt x="24" y="281"/>
                </a:cubicBezTo>
                <a:cubicBezTo>
                  <a:pt x="21" y="284"/>
                  <a:pt x="7" y="284"/>
                  <a:pt x="5" y="281"/>
                </a:cubicBezTo>
                <a:cubicBezTo>
                  <a:pt x="2" y="276"/>
                  <a:pt x="0" y="265"/>
                  <a:pt x="3" y="260"/>
                </a:cubicBezTo>
                <a:cubicBezTo>
                  <a:pt x="21" y="233"/>
                  <a:pt x="48" y="222"/>
                  <a:pt x="81" y="221"/>
                </a:cubicBezTo>
                <a:close/>
                <a:moveTo>
                  <a:pt x="352" y="53"/>
                </a:moveTo>
                <a:cubicBezTo>
                  <a:pt x="316" y="54"/>
                  <a:pt x="290" y="64"/>
                  <a:pt x="273" y="91"/>
                </a:cubicBezTo>
                <a:cubicBezTo>
                  <a:pt x="264" y="105"/>
                  <a:pt x="260" y="121"/>
                  <a:pt x="269" y="137"/>
                </a:cubicBezTo>
                <a:cubicBezTo>
                  <a:pt x="278" y="152"/>
                  <a:pt x="293" y="157"/>
                  <a:pt x="310" y="158"/>
                </a:cubicBezTo>
                <a:cubicBezTo>
                  <a:pt x="345" y="158"/>
                  <a:pt x="383" y="128"/>
                  <a:pt x="392" y="94"/>
                </a:cubicBezTo>
                <a:cubicBezTo>
                  <a:pt x="396" y="77"/>
                  <a:pt x="390" y="65"/>
                  <a:pt x="375" y="58"/>
                </a:cubicBezTo>
                <a:cubicBezTo>
                  <a:pt x="366" y="55"/>
                  <a:pt x="357" y="54"/>
                  <a:pt x="352" y="53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3" name="Freeform 462">
            <a:extLst>
              <a:ext uri="{FF2B5EF4-FFF2-40B4-BE49-F238E27FC236}">
                <a16:creationId xmlns:a16="http://schemas.microsoft.com/office/drawing/2014/main" id="{7D6C4898-EAD4-4999-B194-FDF8CFDBAB13}"/>
              </a:ext>
            </a:extLst>
          </p:cNvPr>
          <p:cNvSpPr>
            <a:spLocks noEditPoints="1"/>
          </p:cNvSpPr>
          <p:nvPr/>
        </p:nvSpPr>
        <p:spPr bwMode="auto">
          <a:xfrm>
            <a:off x="5948363" y="4103688"/>
            <a:ext cx="320675" cy="611188"/>
          </a:xfrm>
          <a:custGeom>
            <a:avLst/>
            <a:gdLst>
              <a:gd name="T0" fmla="*/ 187 w 238"/>
              <a:gd name="T1" fmla="*/ 110 h 454"/>
              <a:gd name="T2" fmla="*/ 155 w 238"/>
              <a:gd name="T3" fmla="*/ 191 h 454"/>
              <a:gd name="T4" fmla="*/ 149 w 238"/>
              <a:gd name="T5" fmla="*/ 208 h 454"/>
              <a:gd name="T6" fmla="*/ 176 w 238"/>
              <a:gd name="T7" fmla="*/ 243 h 454"/>
              <a:gd name="T8" fmla="*/ 221 w 238"/>
              <a:gd name="T9" fmla="*/ 356 h 454"/>
              <a:gd name="T10" fmla="*/ 235 w 238"/>
              <a:gd name="T11" fmla="*/ 430 h 454"/>
              <a:gd name="T12" fmla="*/ 235 w 238"/>
              <a:gd name="T13" fmla="*/ 451 h 454"/>
              <a:gd name="T14" fmla="*/ 213 w 238"/>
              <a:gd name="T15" fmla="*/ 450 h 454"/>
              <a:gd name="T16" fmla="*/ 187 w 238"/>
              <a:gd name="T17" fmla="*/ 362 h 454"/>
              <a:gd name="T18" fmla="*/ 195 w 238"/>
              <a:gd name="T19" fmla="*/ 335 h 454"/>
              <a:gd name="T20" fmla="*/ 173 w 238"/>
              <a:gd name="T21" fmla="*/ 278 h 454"/>
              <a:gd name="T22" fmla="*/ 117 w 238"/>
              <a:gd name="T23" fmla="*/ 210 h 454"/>
              <a:gd name="T24" fmla="*/ 106 w 238"/>
              <a:gd name="T25" fmla="*/ 202 h 454"/>
              <a:gd name="T26" fmla="*/ 44 w 238"/>
              <a:gd name="T27" fmla="*/ 32 h 454"/>
              <a:gd name="T28" fmla="*/ 121 w 238"/>
              <a:gd name="T29" fmla="*/ 16 h 454"/>
              <a:gd name="T30" fmla="*/ 187 w 238"/>
              <a:gd name="T31" fmla="*/ 110 h 454"/>
              <a:gd name="T32" fmla="*/ 57 w 238"/>
              <a:gd name="T33" fmla="*/ 90 h 454"/>
              <a:gd name="T34" fmla="*/ 88 w 238"/>
              <a:gd name="T35" fmla="*/ 162 h 454"/>
              <a:gd name="T36" fmla="*/ 155 w 238"/>
              <a:gd name="T37" fmla="*/ 136 h 454"/>
              <a:gd name="T38" fmla="*/ 136 w 238"/>
              <a:gd name="T39" fmla="*/ 67 h 454"/>
              <a:gd name="T40" fmla="*/ 83 w 238"/>
              <a:gd name="T41" fmla="*/ 41 h 454"/>
              <a:gd name="T42" fmla="*/ 57 w 238"/>
              <a:gd name="T43" fmla="*/ 9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8" h="453">
                <a:moveTo>
                  <a:pt x="187" y="110"/>
                </a:moveTo>
                <a:cubicBezTo>
                  <a:pt x="187" y="149"/>
                  <a:pt x="178" y="173"/>
                  <a:pt x="155" y="191"/>
                </a:cubicBezTo>
                <a:cubicBezTo>
                  <a:pt x="151" y="194"/>
                  <a:pt x="147" y="205"/>
                  <a:pt x="149" y="208"/>
                </a:cubicBezTo>
                <a:cubicBezTo>
                  <a:pt x="157" y="221"/>
                  <a:pt x="165" y="236"/>
                  <a:pt x="176" y="243"/>
                </a:cubicBezTo>
                <a:cubicBezTo>
                  <a:pt x="223" y="273"/>
                  <a:pt x="236" y="302"/>
                  <a:pt x="221" y="356"/>
                </a:cubicBezTo>
                <a:cubicBezTo>
                  <a:pt x="213" y="384"/>
                  <a:pt x="215" y="408"/>
                  <a:pt x="235" y="430"/>
                </a:cubicBezTo>
                <a:cubicBezTo>
                  <a:pt x="238" y="434"/>
                  <a:pt x="235" y="444"/>
                  <a:pt x="235" y="451"/>
                </a:cubicBezTo>
                <a:cubicBezTo>
                  <a:pt x="228" y="451"/>
                  <a:pt x="217" y="454"/>
                  <a:pt x="213" y="450"/>
                </a:cubicBezTo>
                <a:cubicBezTo>
                  <a:pt x="187" y="426"/>
                  <a:pt x="181" y="396"/>
                  <a:pt x="187" y="362"/>
                </a:cubicBezTo>
                <a:cubicBezTo>
                  <a:pt x="189" y="353"/>
                  <a:pt x="192" y="344"/>
                  <a:pt x="195" y="335"/>
                </a:cubicBezTo>
                <a:cubicBezTo>
                  <a:pt x="201" y="312"/>
                  <a:pt x="194" y="290"/>
                  <a:pt x="173" y="278"/>
                </a:cubicBezTo>
                <a:cubicBezTo>
                  <a:pt x="145" y="262"/>
                  <a:pt x="123" y="243"/>
                  <a:pt x="117" y="210"/>
                </a:cubicBezTo>
                <a:cubicBezTo>
                  <a:pt x="116" y="207"/>
                  <a:pt x="110" y="203"/>
                  <a:pt x="106" y="202"/>
                </a:cubicBezTo>
                <a:cubicBezTo>
                  <a:pt x="35" y="186"/>
                  <a:pt x="0" y="89"/>
                  <a:pt x="44" y="32"/>
                </a:cubicBezTo>
                <a:cubicBezTo>
                  <a:pt x="63" y="7"/>
                  <a:pt x="93" y="0"/>
                  <a:pt x="121" y="16"/>
                </a:cubicBezTo>
                <a:cubicBezTo>
                  <a:pt x="162" y="38"/>
                  <a:pt x="184" y="74"/>
                  <a:pt x="187" y="110"/>
                </a:cubicBezTo>
                <a:close/>
                <a:moveTo>
                  <a:pt x="57" y="90"/>
                </a:moveTo>
                <a:cubicBezTo>
                  <a:pt x="57" y="124"/>
                  <a:pt x="68" y="148"/>
                  <a:pt x="88" y="162"/>
                </a:cubicBezTo>
                <a:cubicBezTo>
                  <a:pt x="116" y="182"/>
                  <a:pt x="148" y="170"/>
                  <a:pt x="155" y="136"/>
                </a:cubicBezTo>
                <a:cubicBezTo>
                  <a:pt x="160" y="110"/>
                  <a:pt x="152" y="87"/>
                  <a:pt x="136" y="67"/>
                </a:cubicBezTo>
                <a:cubicBezTo>
                  <a:pt x="122" y="51"/>
                  <a:pt x="107" y="33"/>
                  <a:pt x="83" y="41"/>
                </a:cubicBezTo>
                <a:cubicBezTo>
                  <a:pt x="59" y="49"/>
                  <a:pt x="59" y="73"/>
                  <a:pt x="57" y="9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4" name="Freeform 463">
            <a:extLst>
              <a:ext uri="{FF2B5EF4-FFF2-40B4-BE49-F238E27FC236}">
                <a16:creationId xmlns:a16="http://schemas.microsoft.com/office/drawing/2014/main" id="{949BE1A8-D398-4C7D-BBBC-7AF974D1D021}"/>
              </a:ext>
            </a:extLst>
          </p:cNvPr>
          <p:cNvSpPr>
            <a:spLocks noEditPoints="1"/>
          </p:cNvSpPr>
          <p:nvPr/>
        </p:nvSpPr>
        <p:spPr bwMode="auto">
          <a:xfrm>
            <a:off x="6470651" y="3784600"/>
            <a:ext cx="220663" cy="542925"/>
          </a:xfrm>
          <a:custGeom>
            <a:avLst/>
            <a:gdLst>
              <a:gd name="T0" fmla="*/ 164 w 164"/>
              <a:gd name="T1" fmla="*/ 88 h 404"/>
              <a:gd name="T2" fmla="*/ 89 w 164"/>
              <a:gd name="T3" fmla="*/ 179 h 404"/>
              <a:gd name="T4" fmla="*/ 75 w 164"/>
              <a:gd name="T5" fmla="*/ 213 h 404"/>
              <a:gd name="T6" fmla="*/ 86 w 164"/>
              <a:gd name="T7" fmla="*/ 237 h 404"/>
              <a:gd name="T8" fmla="*/ 69 w 164"/>
              <a:gd name="T9" fmla="*/ 319 h 404"/>
              <a:gd name="T10" fmla="*/ 35 w 164"/>
              <a:gd name="T11" fmla="*/ 390 h 404"/>
              <a:gd name="T12" fmla="*/ 23 w 164"/>
              <a:gd name="T13" fmla="*/ 404 h 404"/>
              <a:gd name="T14" fmla="*/ 6 w 164"/>
              <a:gd name="T15" fmla="*/ 391 h 404"/>
              <a:gd name="T16" fmla="*/ 31 w 164"/>
              <a:gd name="T17" fmla="*/ 313 h 404"/>
              <a:gd name="T18" fmla="*/ 44 w 164"/>
              <a:gd name="T19" fmla="*/ 301 h 404"/>
              <a:gd name="T20" fmla="*/ 56 w 164"/>
              <a:gd name="T21" fmla="*/ 246 h 404"/>
              <a:gd name="T22" fmla="*/ 48 w 164"/>
              <a:gd name="T23" fmla="*/ 177 h 404"/>
              <a:gd name="T24" fmla="*/ 43 w 164"/>
              <a:gd name="T25" fmla="*/ 162 h 404"/>
              <a:gd name="T26" fmla="*/ 78 w 164"/>
              <a:gd name="T27" fmla="*/ 12 h 404"/>
              <a:gd name="T28" fmla="*/ 145 w 164"/>
              <a:gd name="T29" fmla="*/ 34 h 404"/>
              <a:gd name="T30" fmla="*/ 164 w 164"/>
              <a:gd name="T31" fmla="*/ 88 h 404"/>
              <a:gd name="T32" fmla="*/ 133 w 164"/>
              <a:gd name="T33" fmla="*/ 92 h 404"/>
              <a:gd name="T34" fmla="*/ 119 w 164"/>
              <a:gd name="T35" fmla="*/ 50 h 404"/>
              <a:gd name="T36" fmla="*/ 88 w 164"/>
              <a:gd name="T37" fmla="*/ 41 h 404"/>
              <a:gd name="T38" fmla="*/ 56 w 164"/>
              <a:gd name="T39" fmla="*/ 127 h 404"/>
              <a:gd name="T40" fmla="*/ 111 w 164"/>
              <a:gd name="T41" fmla="*/ 136 h 404"/>
              <a:gd name="T42" fmla="*/ 133 w 164"/>
              <a:gd name="T43" fmla="*/ 92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403">
                <a:moveTo>
                  <a:pt x="164" y="88"/>
                </a:moveTo>
                <a:cubicBezTo>
                  <a:pt x="161" y="137"/>
                  <a:pt x="135" y="170"/>
                  <a:pt x="89" y="179"/>
                </a:cubicBezTo>
                <a:cubicBezTo>
                  <a:pt x="77" y="182"/>
                  <a:pt x="70" y="198"/>
                  <a:pt x="75" y="213"/>
                </a:cubicBezTo>
                <a:cubicBezTo>
                  <a:pt x="78" y="221"/>
                  <a:pt x="82" y="229"/>
                  <a:pt x="86" y="237"/>
                </a:cubicBezTo>
                <a:cubicBezTo>
                  <a:pt x="99" y="265"/>
                  <a:pt x="93" y="298"/>
                  <a:pt x="69" y="319"/>
                </a:cubicBezTo>
                <a:cubicBezTo>
                  <a:pt x="47" y="338"/>
                  <a:pt x="29" y="357"/>
                  <a:pt x="35" y="390"/>
                </a:cubicBezTo>
                <a:cubicBezTo>
                  <a:pt x="36" y="394"/>
                  <a:pt x="26" y="404"/>
                  <a:pt x="23" y="404"/>
                </a:cubicBezTo>
                <a:cubicBezTo>
                  <a:pt x="16" y="403"/>
                  <a:pt x="7" y="396"/>
                  <a:pt x="6" y="391"/>
                </a:cubicBezTo>
                <a:cubicBezTo>
                  <a:pt x="0" y="361"/>
                  <a:pt x="8" y="334"/>
                  <a:pt x="31" y="313"/>
                </a:cubicBezTo>
                <a:cubicBezTo>
                  <a:pt x="35" y="308"/>
                  <a:pt x="40" y="305"/>
                  <a:pt x="44" y="301"/>
                </a:cubicBezTo>
                <a:cubicBezTo>
                  <a:pt x="63" y="285"/>
                  <a:pt x="67" y="268"/>
                  <a:pt x="56" y="246"/>
                </a:cubicBezTo>
                <a:cubicBezTo>
                  <a:pt x="44" y="224"/>
                  <a:pt x="40" y="201"/>
                  <a:pt x="48" y="177"/>
                </a:cubicBezTo>
                <a:cubicBezTo>
                  <a:pt x="49" y="173"/>
                  <a:pt x="46" y="165"/>
                  <a:pt x="43" y="162"/>
                </a:cubicBezTo>
                <a:cubicBezTo>
                  <a:pt x="2" y="125"/>
                  <a:pt x="19" y="39"/>
                  <a:pt x="78" y="12"/>
                </a:cubicBezTo>
                <a:cubicBezTo>
                  <a:pt x="104" y="0"/>
                  <a:pt x="131" y="8"/>
                  <a:pt x="145" y="34"/>
                </a:cubicBezTo>
                <a:cubicBezTo>
                  <a:pt x="154" y="50"/>
                  <a:pt x="158" y="69"/>
                  <a:pt x="164" y="88"/>
                </a:cubicBezTo>
                <a:close/>
                <a:moveTo>
                  <a:pt x="133" y="92"/>
                </a:moveTo>
                <a:cubicBezTo>
                  <a:pt x="128" y="75"/>
                  <a:pt x="125" y="62"/>
                  <a:pt x="119" y="50"/>
                </a:cubicBezTo>
                <a:cubicBezTo>
                  <a:pt x="112" y="38"/>
                  <a:pt x="101" y="35"/>
                  <a:pt x="88" y="41"/>
                </a:cubicBezTo>
                <a:cubicBezTo>
                  <a:pt x="60" y="55"/>
                  <a:pt x="44" y="99"/>
                  <a:pt x="56" y="127"/>
                </a:cubicBezTo>
                <a:cubicBezTo>
                  <a:pt x="66" y="152"/>
                  <a:pt x="94" y="158"/>
                  <a:pt x="111" y="136"/>
                </a:cubicBezTo>
                <a:cubicBezTo>
                  <a:pt x="122" y="123"/>
                  <a:pt x="126" y="106"/>
                  <a:pt x="133" y="92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5" name="Freeform 464">
            <a:extLst>
              <a:ext uri="{FF2B5EF4-FFF2-40B4-BE49-F238E27FC236}">
                <a16:creationId xmlns:a16="http://schemas.microsoft.com/office/drawing/2014/main" id="{7BD24B48-DD9E-4CEA-879A-72D0658A8AD8}"/>
              </a:ext>
            </a:extLst>
          </p:cNvPr>
          <p:cNvSpPr/>
          <p:nvPr/>
        </p:nvSpPr>
        <p:spPr bwMode="auto">
          <a:xfrm>
            <a:off x="4976813" y="2749550"/>
            <a:ext cx="50800" cy="41275"/>
          </a:xfrm>
          <a:custGeom>
            <a:avLst/>
            <a:gdLst>
              <a:gd name="T0" fmla="*/ 38 w 38"/>
              <a:gd name="T1" fmla="*/ 15 h 31"/>
              <a:gd name="T2" fmla="*/ 18 w 38"/>
              <a:gd name="T3" fmla="*/ 30 h 31"/>
              <a:gd name="T4" fmla="*/ 0 w 38"/>
              <a:gd name="T5" fmla="*/ 17 h 31"/>
              <a:gd name="T6" fmla="*/ 17 w 38"/>
              <a:gd name="T7" fmla="*/ 1 h 31"/>
              <a:gd name="T8" fmla="*/ 38 w 38"/>
              <a:gd name="T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5"/>
                </a:moveTo>
                <a:cubicBezTo>
                  <a:pt x="29" y="22"/>
                  <a:pt x="23" y="31"/>
                  <a:pt x="18" y="30"/>
                </a:cubicBezTo>
                <a:cubicBezTo>
                  <a:pt x="12" y="29"/>
                  <a:pt x="6" y="21"/>
                  <a:pt x="0" y="17"/>
                </a:cubicBezTo>
                <a:cubicBezTo>
                  <a:pt x="6" y="11"/>
                  <a:pt x="10" y="3"/>
                  <a:pt x="17" y="1"/>
                </a:cubicBezTo>
                <a:cubicBezTo>
                  <a:pt x="21" y="0"/>
                  <a:pt x="28" y="8"/>
                  <a:pt x="38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6" name="Freeform 465">
            <a:extLst>
              <a:ext uri="{FF2B5EF4-FFF2-40B4-BE49-F238E27FC236}">
                <a16:creationId xmlns:a16="http://schemas.microsoft.com/office/drawing/2014/main" id="{A307322D-1C57-4CEF-929D-4A386EEEDD16}"/>
              </a:ext>
            </a:extLst>
          </p:cNvPr>
          <p:cNvSpPr/>
          <p:nvPr/>
        </p:nvSpPr>
        <p:spPr bwMode="auto">
          <a:xfrm>
            <a:off x="4927601" y="2678113"/>
            <a:ext cx="52388" cy="41275"/>
          </a:xfrm>
          <a:custGeom>
            <a:avLst/>
            <a:gdLst>
              <a:gd name="T0" fmla="*/ 39 w 39"/>
              <a:gd name="T1" fmla="*/ 17 h 31"/>
              <a:gd name="T2" fmla="*/ 15 w 39"/>
              <a:gd name="T3" fmla="*/ 31 h 31"/>
              <a:gd name="T4" fmla="*/ 1 w 39"/>
              <a:gd name="T5" fmla="*/ 16 h 31"/>
              <a:gd name="T6" fmla="*/ 17 w 39"/>
              <a:gd name="T7" fmla="*/ 1 h 31"/>
              <a:gd name="T8" fmla="*/ 39 w 39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1">
                <a:moveTo>
                  <a:pt x="39" y="17"/>
                </a:moveTo>
                <a:cubicBezTo>
                  <a:pt x="28" y="24"/>
                  <a:pt x="21" y="31"/>
                  <a:pt x="15" y="31"/>
                </a:cubicBezTo>
                <a:cubicBezTo>
                  <a:pt x="10" y="31"/>
                  <a:pt x="0" y="20"/>
                  <a:pt x="1" y="16"/>
                </a:cubicBezTo>
                <a:cubicBezTo>
                  <a:pt x="3" y="10"/>
                  <a:pt x="11" y="2"/>
                  <a:pt x="17" y="1"/>
                </a:cubicBezTo>
                <a:cubicBezTo>
                  <a:pt x="22" y="0"/>
                  <a:pt x="29" y="9"/>
                  <a:pt x="39" y="17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7" name="Freeform 466">
            <a:extLst>
              <a:ext uri="{FF2B5EF4-FFF2-40B4-BE49-F238E27FC236}">
                <a16:creationId xmlns:a16="http://schemas.microsoft.com/office/drawing/2014/main" id="{116F6C61-BFBA-46FC-827A-67755A9F7898}"/>
              </a:ext>
            </a:extLst>
          </p:cNvPr>
          <p:cNvSpPr/>
          <p:nvPr/>
        </p:nvSpPr>
        <p:spPr bwMode="auto">
          <a:xfrm>
            <a:off x="4976813" y="2608263"/>
            <a:ext cx="50800" cy="41275"/>
          </a:xfrm>
          <a:custGeom>
            <a:avLst/>
            <a:gdLst>
              <a:gd name="T0" fmla="*/ 38 w 38"/>
              <a:gd name="T1" fmla="*/ 15 h 31"/>
              <a:gd name="T2" fmla="*/ 15 w 38"/>
              <a:gd name="T3" fmla="*/ 30 h 31"/>
              <a:gd name="T4" fmla="*/ 0 w 38"/>
              <a:gd name="T5" fmla="*/ 16 h 31"/>
              <a:gd name="T6" fmla="*/ 16 w 38"/>
              <a:gd name="T7" fmla="*/ 1 h 31"/>
              <a:gd name="T8" fmla="*/ 38 w 38"/>
              <a:gd name="T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5"/>
                </a:moveTo>
                <a:cubicBezTo>
                  <a:pt x="28" y="23"/>
                  <a:pt x="21" y="31"/>
                  <a:pt x="15" y="30"/>
                </a:cubicBezTo>
                <a:cubicBezTo>
                  <a:pt x="10" y="30"/>
                  <a:pt x="5" y="21"/>
                  <a:pt x="0" y="16"/>
                </a:cubicBezTo>
                <a:cubicBezTo>
                  <a:pt x="5" y="11"/>
                  <a:pt x="10" y="2"/>
                  <a:pt x="16" y="1"/>
                </a:cubicBezTo>
                <a:cubicBezTo>
                  <a:pt x="21" y="0"/>
                  <a:pt x="28" y="8"/>
                  <a:pt x="38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8" name="Freeform 467">
            <a:extLst>
              <a:ext uri="{FF2B5EF4-FFF2-40B4-BE49-F238E27FC236}">
                <a16:creationId xmlns:a16="http://schemas.microsoft.com/office/drawing/2014/main" id="{AA13D307-9BAA-48E3-BD9D-EFEAC086A3B5}"/>
              </a:ext>
            </a:extLst>
          </p:cNvPr>
          <p:cNvSpPr/>
          <p:nvPr/>
        </p:nvSpPr>
        <p:spPr bwMode="auto">
          <a:xfrm>
            <a:off x="4757738" y="2724150"/>
            <a:ext cx="50800" cy="42863"/>
          </a:xfrm>
          <a:custGeom>
            <a:avLst/>
            <a:gdLst>
              <a:gd name="T0" fmla="*/ 38 w 38"/>
              <a:gd name="T1" fmla="*/ 16 h 31"/>
              <a:gd name="T2" fmla="*/ 16 w 38"/>
              <a:gd name="T3" fmla="*/ 31 h 31"/>
              <a:gd name="T4" fmla="*/ 0 w 38"/>
              <a:gd name="T5" fmla="*/ 17 h 31"/>
              <a:gd name="T6" fmla="*/ 16 w 38"/>
              <a:gd name="T7" fmla="*/ 1 h 31"/>
              <a:gd name="T8" fmla="*/ 38 w 38"/>
              <a:gd name="T9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6"/>
                </a:moveTo>
                <a:cubicBezTo>
                  <a:pt x="28" y="23"/>
                  <a:pt x="21" y="31"/>
                  <a:pt x="16" y="31"/>
                </a:cubicBezTo>
                <a:cubicBezTo>
                  <a:pt x="10" y="30"/>
                  <a:pt x="5" y="22"/>
                  <a:pt x="0" y="17"/>
                </a:cubicBezTo>
                <a:cubicBezTo>
                  <a:pt x="5" y="11"/>
                  <a:pt x="10" y="3"/>
                  <a:pt x="16" y="1"/>
                </a:cubicBezTo>
                <a:cubicBezTo>
                  <a:pt x="21" y="0"/>
                  <a:pt x="28" y="8"/>
                  <a:pt x="38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9" name="Freeform 468">
            <a:extLst>
              <a:ext uri="{FF2B5EF4-FFF2-40B4-BE49-F238E27FC236}">
                <a16:creationId xmlns:a16="http://schemas.microsoft.com/office/drawing/2014/main" id="{DB83B350-5BDD-45F8-A84B-BEFC0D8B99C1}"/>
              </a:ext>
            </a:extLst>
          </p:cNvPr>
          <p:cNvSpPr/>
          <p:nvPr/>
        </p:nvSpPr>
        <p:spPr bwMode="auto">
          <a:xfrm>
            <a:off x="4873626" y="2714625"/>
            <a:ext cx="41275" cy="52388"/>
          </a:xfrm>
          <a:custGeom>
            <a:avLst/>
            <a:gdLst>
              <a:gd name="T0" fmla="*/ 15 w 31"/>
              <a:gd name="T1" fmla="*/ 0 h 38"/>
              <a:gd name="T2" fmla="*/ 30 w 31"/>
              <a:gd name="T3" fmla="*/ 21 h 38"/>
              <a:gd name="T4" fmla="*/ 14 w 31"/>
              <a:gd name="T5" fmla="*/ 38 h 38"/>
              <a:gd name="T6" fmla="*/ 1 w 31"/>
              <a:gd name="T7" fmla="*/ 22 h 38"/>
              <a:gd name="T8" fmla="*/ 15 w 31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8">
                <a:moveTo>
                  <a:pt x="15" y="0"/>
                </a:moveTo>
                <a:cubicBezTo>
                  <a:pt x="23" y="10"/>
                  <a:pt x="31" y="17"/>
                  <a:pt x="30" y="21"/>
                </a:cubicBezTo>
                <a:cubicBezTo>
                  <a:pt x="28" y="28"/>
                  <a:pt x="20" y="32"/>
                  <a:pt x="14" y="38"/>
                </a:cubicBezTo>
                <a:cubicBezTo>
                  <a:pt x="9" y="33"/>
                  <a:pt x="1" y="28"/>
                  <a:pt x="1" y="22"/>
                </a:cubicBezTo>
                <a:cubicBezTo>
                  <a:pt x="0" y="16"/>
                  <a:pt x="8" y="10"/>
                  <a:pt x="15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0" name="Freeform 469">
            <a:extLst>
              <a:ext uri="{FF2B5EF4-FFF2-40B4-BE49-F238E27FC236}">
                <a16:creationId xmlns:a16="http://schemas.microsoft.com/office/drawing/2014/main" id="{2775C0F3-7BCE-4E82-9169-9B940B47C009}"/>
              </a:ext>
            </a:extLst>
          </p:cNvPr>
          <p:cNvSpPr/>
          <p:nvPr/>
        </p:nvSpPr>
        <p:spPr bwMode="auto">
          <a:xfrm>
            <a:off x="4835526" y="2541588"/>
            <a:ext cx="52388" cy="39688"/>
          </a:xfrm>
          <a:custGeom>
            <a:avLst/>
            <a:gdLst>
              <a:gd name="T0" fmla="*/ 39 w 39"/>
              <a:gd name="T1" fmla="*/ 16 h 30"/>
              <a:gd name="T2" fmla="*/ 15 w 39"/>
              <a:gd name="T3" fmla="*/ 30 h 30"/>
              <a:gd name="T4" fmla="*/ 0 w 39"/>
              <a:gd name="T5" fmla="*/ 15 h 30"/>
              <a:gd name="T6" fmla="*/ 17 w 39"/>
              <a:gd name="T7" fmla="*/ 1 h 30"/>
              <a:gd name="T8" fmla="*/ 39 w 39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0">
                <a:moveTo>
                  <a:pt x="39" y="16"/>
                </a:moveTo>
                <a:cubicBezTo>
                  <a:pt x="28" y="23"/>
                  <a:pt x="21" y="30"/>
                  <a:pt x="15" y="30"/>
                </a:cubicBezTo>
                <a:cubicBezTo>
                  <a:pt x="10" y="30"/>
                  <a:pt x="5" y="20"/>
                  <a:pt x="0" y="15"/>
                </a:cubicBezTo>
                <a:cubicBezTo>
                  <a:pt x="6" y="10"/>
                  <a:pt x="11" y="2"/>
                  <a:pt x="17" y="1"/>
                </a:cubicBezTo>
                <a:cubicBezTo>
                  <a:pt x="22" y="0"/>
                  <a:pt x="28" y="8"/>
                  <a:pt x="39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1" name="Freeform 470">
            <a:extLst>
              <a:ext uri="{FF2B5EF4-FFF2-40B4-BE49-F238E27FC236}">
                <a16:creationId xmlns:a16="http://schemas.microsoft.com/office/drawing/2014/main" id="{80CA9E13-416D-40D3-B705-EFDCA4442578}"/>
              </a:ext>
            </a:extLst>
          </p:cNvPr>
          <p:cNvSpPr/>
          <p:nvPr/>
        </p:nvSpPr>
        <p:spPr bwMode="auto">
          <a:xfrm>
            <a:off x="4827588" y="2806700"/>
            <a:ext cx="50800" cy="42863"/>
          </a:xfrm>
          <a:custGeom>
            <a:avLst/>
            <a:gdLst>
              <a:gd name="T0" fmla="*/ 38 w 38"/>
              <a:gd name="T1" fmla="*/ 16 h 32"/>
              <a:gd name="T2" fmla="*/ 17 w 38"/>
              <a:gd name="T3" fmla="*/ 31 h 32"/>
              <a:gd name="T4" fmla="*/ 0 w 38"/>
              <a:gd name="T5" fmla="*/ 16 h 32"/>
              <a:gd name="T6" fmla="*/ 17 w 38"/>
              <a:gd name="T7" fmla="*/ 1 h 32"/>
              <a:gd name="T8" fmla="*/ 38 w 38"/>
              <a:gd name="T9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2">
                <a:moveTo>
                  <a:pt x="38" y="16"/>
                </a:moveTo>
                <a:cubicBezTo>
                  <a:pt x="28" y="23"/>
                  <a:pt x="22" y="32"/>
                  <a:pt x="17" y="31"/>
                </a:cubicBezTo>
                <a:cubicBezTo>
                  <a:pt x="11" y="30"/>
                  <a:pt x="6" y="22"/>
                  <a:pt x="0" y="16"/>
                </a:cubicBezTo>
                <a:cubicBezTo>
                  <a:pt x="5" y="11"/>
                  <a:pt x="10" y="3"/>
                  <a:pt x="17" y="1"/>
                </a:cubicBezTo>
                <a:cubicBezTo>
                  <a:pt x="21" y="0"/>
                  <a:pt x="28" y="8"/>
                  <a:pt x="38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2" name="Freeform 471">
            <a:extLst>
              <a:ext uri="{FF2B5EF4-FFF2-40B4-BE49-F238E27FC236}">
                <a16:creationId xmlns:a16="http://schemas.microsoft.com/office/drawing/2014/main" id="{2AC89D32-4E69-4EB0-86E3-C3147E69CFA3}"/>
              </a:ext>
            </a:extLst>
          </p:cNvPr>
          <p:cNvSpPr/>
          <p:nvPr/>
        </p:nvSpPr>
        <p:spPr bwMode="auto">
          <a:xfrm>
            <a:off x="4894263" y="2590800"/>
            <a:ext cx="42863" cy="49213"/>
          </a:xfrm>
          <a:custGeom>
            <a:avLst/>
            <a:gdLst>
              <a:gd name="T0" fmla="*/ 15 w 31"/>
              <a:gd name="T1" fmla="*/ 0 h 37"/>
              <a:gd name="T2" fmla="*/ 31 w 31"/>
              <a:gd name="T3" fmla="*/ 21 h 37"/>
              <a:gd name="T4" fmla="*/ 17 w 31"/>
              <a:gd name="T5" fmla="*/ 37 h 37"/>
              <a:gd name="T6" fmla="*/ 1 w 31"/>
              <a:gd name="T7" fmla="*/ 22 h 37"/>
              <a:gd name="T8" fmla="*/ 15 w 31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7">
                <a:moveTo>
                  <a:pt x="15" y="0"/>
                </a:moveTo>
                <a:cubicBezTo>
                  <a:pt x="23" y="10"/>
                  <a:pt x="31" y="15"/>
                  <a:pt x="31" y="21"/>
                </a:cubicBezTo>
                <a:cubicBezTo>
                  <a:pt x="30" y="27"/>
                  <a:pt x="22" y="32"/>
                  <a:pt x="17" y="37"/>
                </a:cubicBezTo>
                <a:cubicBezTo>
                  <a:pt x="12" y="32"/>
                  <a:pt x="3" y="28"/>
                  <a:pt x="1" y="22"/>
                </a:cubicBezTo>
                <a:cubicBezTo>
                  <a:pt x="0" y="17"/>
                  <a:pt x="8" y="10"/>
                  <a:pt x="15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3" name="Freeform 472">
            <a:extLst>
              <a:ext uri="{FF2B5EF4-FFF2-40B4-BE49-F238E27FC236}">
                <a16:creationId xmlns:a16="http://schemas.microsoft.com/office/drawing/2014/main" id="{82EAA752-95A6-43A4-93E0-3BEA715762AC}"/>
              </a:ext>
            </a:extLst>
          </p:cNvPr>
          <p:cNvSpPr/>
          <p:nvPr/>
        </p:nvSpPr>
        <p:spPr bwMode="auto">
          <a:xfrm>
            <a:off x="4754563" y="2624138"/>
            <a:ext cx="52388" cy="39688"/>
          </a:xfrm>
          <a:custGeom>
            <a:avLst/>
            <a:gdLst>
              <a:gd name="T0" fmla="*/ 39 w 39"/>
              <a:gd name="T1" fmla="*/ 15 h 30"/>
              <a:gd name="T2" fmla="*/ 16 w 39"/>
              <a:gd name="T3" fmla="*/ 29 h 30"/>
              <a:gd name="T4" fmla="*/ 0 w 39"/>
              <a:gd name="T5" fmla="*/ 13 h 30"/>
              <a:gd name="T6" fmla="*/ 17 w 39"/>
              <a:gd name="T7" fmla="*/ 0 h 30"/>
              <a:gd name="T8" fmla="*/ 39 w 39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0">
                <a:moveTo>
                  <a:pt x="39" y="15"/>
                </a:moveTo>
                <a:cubicBezTo>
                  <a:pt x="28" y="22"/>
                  <a:pt x="21" y="30"/>
                  <a:pt x="16" y="29"/>
                </a:cubicBezTo>
                <a:cubicBezTo>
                  <a:pt x="10" y="28"/>
                  <a:pt x="6" y="19"/>
                  <a:pt x="0" y="13"/>
                </a:cubicBezTo>
                <a:cubicBezTo>
                  <a:pt x="6" y="9"/>
                  <a:pt x="11" y="1"/>
                  <a:pt x="17" y="0"/>
                </a:cubicBezTo>
                <a:cubicBezTo>
                  <a:pt x="23" y="0"/>
                  <a:pt x="29" y="7"/>
                  <a:pt x="39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4" name="Freeform 473">
            <a:extLst>
              <a:ext uri="{FF2B5EF4-FFF2-40B4-BE49-F238E27FC236}">
                <a16:creationId xmlns:a16="http://schemas.microsoft.com/office/drawing/2014/main" id="{196D3608-0736-47E1-B4FA-28FB32547379}"/>
              </a:ext>
            </a:extLst>
          </p:cNvPr>
          <p:cNvSpPr/>
          <p:nvPr/>
        </p:nvSpPr>
        <p:spPr bwMode="auto">
          <a:xfrm>
            <a:off x="4829176" y="2660650"/>
            <a:ext cx="39688" cy="50800"/>
          </a:xfrm>
          <a:custGeom>
            <a:avLst/>
            <a:gdLst>
              <a:gd name="T0" fmla="*/ 14 w 30"/>
              <a:gd name="T1" fmla="*/ 37 h 37"/>
              <a:gd name="T2" fmla="*/ 1 w 30"/>
              <a:gd name="T3" fmla="*/ 15 h 37"/>
              <a:gd name="T4" fmla="*/ 18 w 30"/>
              <a:gd name="T5" fmla="*/ 0 h 37"/>
              <a:gd name="T6" fmla="*/ 30 w 30"/>
              <a:gd name="T7" fmla="*/ 16 h 37"/>
              <a:gd name="T8" fmla="*/ 14 w 30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7">
                <a:moveTo>
                  <a:pt x="14" y="37"/>
                </a:moveTo>
                <a:cubicBezTo>
                  <a:pt x="8" y="26"/>
                  <a:pt x="0" y="19"/>
                  <a:pt x="1" y="15"/>
                </a:cubicBezTo>
                <a:cubicBezTo>
                  <a:pt x="3" y="9"/>
                  <a:pt x="12" y="5"/>
                  <a:pt x="18" y="0"/>
                </a:cubicBezTo>
                <a:cubicBezTo>
                  <a:pt x="22" y="5"/>
                  <a:pt x="30" y="11"/>
                  <a:pt x="30" y="16"/>
                </a:cubicBezTo>
                <a:cubicBezTo>
                  <a:pt x="30" y="22"/>
                  <a:pt x="22" y="27"/>
                  <a:pt x="14" y="37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5" name="Freeform 474">
            <a:extLst>
              <a:ext uri="{FF2B5EF4-FFF2-40B4-BE49-F238E27FC236}">
                <a16:creationId xmlns:a16="http://schemas.microsoft.com/office/drawing/2014/main" id="{AEA66923-5A15-4BD6-A5DB-2119EA141DD5}"/>
              </a:ext>
            </a:extLst>
          </p:cNvPr>
          <p:cNvSpPr/>
          <p:nvPr/>
        </p:nvSpPr>
        <p:spPr bwMode="auto">
          <a:xfrm>
            <a:off x="4935538" y="2817813"/>
            <a:ext cx="50800" cy="41275"/>
          </a:xfrm>
          <a:custGeom>
            <a:avLst/>
            <a:gdLst>
              <a:gd name="T0" fmla="*/ 38 w 38"/>
              <a:gd name="T1" fmla="*/ 15 h 31"/>
              <a:gd name="T2" fmla="*/ 16 w 38"/>
              <a:gd name="T3" fmla="*/ 30 h 31"/>
              <a:gd name="T4" fmla="*/ 0 w 38"/>
              <a:gd name="T5" fmla="*/ 14 h 31"/>
              <a:gd name="T6" fmla="*/ 16 w 38"/>
              <a:gd name="T7" fmla="*/ 1 h 31"/>
              <a:gd name="T8" fmla="*/ 38 w 38"/>
              <a:gd name="T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5"/>
                </a:moveTo>
                <a:cubicBezTo>
                  <a:pt x="27" y="23"/>
                  <a:pt x="20" y="31"/>
                  <a:pt x="16" y="30"/>
                </a:cubicBezTo>
                <a:cubicBezTo>
                  <a:pt x="10" y="28"/>
                  <a:pt x="5" y="20"/>
                  <a:pt x="0" y="14"/>
                </a:cubicBezTo>
                <a:cubicBezTo>
                  <a:pt x="5" y="9"/>
                  <a:pt x="10" y="1"/>
                  <a:pt x="16" y="1"/>
                </a:cubicBezTo>
                <a:cubicBezTo>
                  <a:pt x="22" y="0"/>
                  <a:pt x="28" y="8"/>
                  <a:pt x="38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6" name="Freeform 475">
            <a:extLst>
              <a:ext uri="{FF2B5EF4-FFF2-40B4-BE49-F238E27FC236}">
                <a16:creationId xmlns:a16="http://schemas.microsoft.com/office/drawing/2014/main" id="{696C8B1E-B93E-4D06-90DC-CE37B2BA06CA}"/>
              </a:ext>
            </a:extLst>
          </p:cNvPr>
          <p:cNvSpPr/>
          <p:nvPr/>
        </p:nvSpPr>
        <p:spPr bwMode="auto">
          <a:xfrm>
            <a:off x="4945063" y="2527300"/>
            <a:ext cx="52388" cy="41275"/>
          </a:xfrm>
          <a:custGeom>
            <a:avLst/>
            <a:gdLst>
              <a:gd name="T0" fmla="*/ 38 w 38"/>
              <a:gd name="T1" fmla="*/ 14 h 31"/>
              <a:gd name="T2" fmla="*/ 17 w 38"/>
              <a:gd name="T3" fmla="*/ 30 h 31"/>
              <a:gd name="T4" fmla="*/ 0 w 38"/>
              <a:gd name="T5" fmla="*/ 15 h 31"/>
              <a:gd name="T6" fmla="*/ 15 w 38"/>
              <a:gd name="T7" fmla="*/ 1 h 31"/>
              <a:gd name="T8" fmla="*/ 38 w 38"/>
              <a:gd name="T9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4"/>
                </a:moveTo>
                <a:cubicBezTo>
                  <a:pt x="28" y="22"/>
                  <a:pt x="21" y="31"/>
                  <a:pt x="17" y="30"/>
                </a:cubicBezTo>
                <a:cubicBezTo>
                  <a:pt x="11" y="29"/>
                  <a:pt x="6" y="21"/>
                  <a:pt x="0" y="15"/>
                </a:cubicBezTo>
                <a:cubicBezTo>
                  <a:pt x="5" y="10"/>
                  <a:pt x="10" y="2"/>
                  <a:pt x="15" y="1"/>
                </a:cubicBezTo>
                <a:cubicBezTo>
                  <a:pt x="21" y="0"/>
                  <a:pt x="27" y="7"/>
                  <a:pt x="38" y="14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7" name="Freeform 476">
            <a:extLst>
              <a:ext uri="{FF2B5EF4-FFF2-40B4-BE49-F238E27FC236}">
                <a16:creationId xmlns:a16="http://schemas.microsoft.com/office/drawing/2014/main" id="{856B533C-9ABF-420A-B254-9920479BC47B}"/>
              </a:ext>
            </a:extLst>
          </p:cNvPr>
          <p:cNvSpPr/>
          <p:nvPr/>
        </p:nvSpPr>
        <p:spPr bwMode="auto">
          <a:xfrm>
            <a:off x="5016501" y="2660650"/>
            <a:ext cx="50800" cy="42863"/>
          </a:xfrm>
          <a:custGeom>
            <a:avLst/>
            <a:gdLst>
              <a:gd name="T0" fmla="*/ 37 w 37"/>
              <a:gd name="T1" fmla="*/ 15 h 31"/>
              <a:gd name="T2" fmla="*/ 16 w 37"/>
              <a:gd name="T3" fmla="*/ 30 h 31"/>
              <a:gd name="T4" fmla="*/ 0 w 37"/>
              <a:gd name="T5" fmla="*/ 15 h 31"/>
              <a:gd name="T6" fmla="*/ 15 w 37"/>
              <a:gd name="T7" fmla="*/ 1 h 31"/>
              <a:gd name="T8" fmla="*/ 37 w 37"/>
              <a:gd name="T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1">
                <a:moveTo>
                  <a:pt x="37" y="15"/>
                </a:moveTo>
                <a:cubicBezTo>
                  <a:pt x="27" y="22"/>
                  <a:pt x="21" y="31"/>
                  <a:pt x="16" y="30"/>
                </a:cubicBezTo>
                <a:cubicBezTo>
                  <a:pt x="10" y="29"/>
                  <a:pt x="5" y="21"/>
                  <a:pt x="0" y="15"/>
                </a:cubicBezTo>
                <a:cubicBezTo>
                  <a:pt x="5" y="10"/>
                  <a:pt x="10" y="2"/>
                  <a:pt x="15" y="1"/>
                </a:cubicBezTo>
                <a:cubicBezTo>
                  <a:pt x="20" y="0"/>
                  <a:pt x="27" y="8"/>
                  <a:pt x="37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8" name="Freeform 477">
            <a:extLst>
              <a:ext uri="{FF2B5EF4-FFF2-40B4-BE49-F238E27FC236}">
                <a16:creationId xmlns:a16="http://schemas.microsoft.com/office/drawing/2014/main" id="{1BABFCE1-F6FD-4F83-8E49-74F33858BC95}"/>
              </a:ext>
            </a:extLst>
          </p:cNvPr>
          <p:cNvSpPr>
            <a:spLocks noEditPoints="1"/>
          </p:cNvSpPr>
          <p:nvPr/>
        </p:nvSpPr>
        <p:spPr bwMode="auto">
          <a:xfrm>
            <a:off x="6249988" y="928688"/>
            <a:ext cx="428625" cy="428625"/>
          </a:xfrm>
          <a:custGeom>
            <a:avLst/>
            <a:gdLst>
              <a:gd name="T0" fmla="*/ 1 w 318"/>
              <a:gd name="T1" fmla="*/ 159 h 318"/>
              <a:gd name="T2" fmla="*/ 162 w 318"/>
              <a:gd name="T3" fmla="*/ 1 h 318"/>
              <a:gd name="T4" fmla="*/ 317 w 318"/>
              <a:gd name="T5" fmla="*/ 163 h 318"/>
              <a:gd name="T6" fmla="*/ 158 w 318"/>
              <a:gd name="T7" fmla="*/ 318 h 318"/>
              <a:gd name="T8" fmla="*/ 1 w 318"/>
              <a:gd name="T9" fmla="*/ 159 h 318"/>
              <a:gd name="T10" fmla="*/ 158 w 318"/>
              <a:gd name="T11" fmla="*/ 287 h 318"/>
              <a:gd name="T12" fmla="*/ 286 w 318"/>
              <a:gd name="T13" fmla="*/ 158 h 318"/>
              <a:gd name="T14" fmla="*/ 158 w 318"/>
              <a:gd name="T15" fmla="*/ 31 h 318"/>
              <a:gd name="T16" fmla="*/ 31 w 318"/>
              <a:gd name="T17" fmla="*/ 157 h 318"/>
              <a:gd name="T18" fmla="*/ 158 w 318"/>
              <a:gd name="T19" fmla="*/ 287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8" h="318">
                <a:moveTo>
                  <a:pt x="1" y="159"/>
                </a:moveTo>
                <a:cubicBezTo>
                  <a:pt x="2" y="69"/>
                  <a:pt x="73" y="0"/>
                  <a:pt x="162" y="1"/>
                </a:cubicBezTo>
                <a:cubicBezTo>
                  <a:pt x="248" y="2"/>
                  <a:pt x="318" y="75"/>
                  <a:pt x="317" y="163"/>
                </a:cubicBezTo>
                <a:cubicBezTo>
                  <a:pt x="316" y="247"/>
                  <a:pt x="243" y="318"/>
                  <a:pt x="158" y="318"/>
                </a:cubicBezTo>
                <a:cubicBezTo>
                  <a:pt x="71" y="317"/>
                  <a:pt x="0" y="245"/>
                  <a:pt x="1" y="159"/>
                </a:cubicBezTo>
                <a:close/>
                <a:moveTo>
                  <a:pt x="158" y="287"/>
                </a:moveTo>
                <a:cubicBezTo>
                  <a:pt x="229" y="287"/>
                  <a:pt x="285" y="230"/>
                  <a:pt x="286" y="158"/>
                </a:cubicBezTo>
                <a:cubicBezTo>
                  <a:pt x="286" y="89"/>
                  <a:pt x="227" y="31"/>
                  <a:pt x="158" y="31"/>
                </a:cubicBezTo>
                <a:cubicBezTo>
                  <a:pt x="89" y="32"/>
                  <a:pt x="31" y="90"/>
                  <a:pt x="31" y="157"/>
                </a:cubicBezTo>
                <a:cubicBezTo>
                  <a:pt x="31" y="229"/>
                  <a:pt x="88" y="286"/>
                  <a:pt x="158" y="287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9" name="Freeform 478">
            <a:extLst>
              <a:ext uri="{FF2B5EF4-FFF2-40B4-BE49-F238E27FC236}">
                <a16:creationId xmlns:a16="http://schemas.microsoft.com/office/drawing/2014/main" id="{D043C685-1E98-4F7A-ACFB-F5AF588AA1F6}"/>
              </a:ext>
            </a:extLst>
          </p:cNvPr>
          <p:cNvSpPr>
            <a:spLocks noEditPoints="1"/>
          </p:cNvSpPr>
          <p:nvPr/>
        </p:nvSpPr>
        <p:spPr bwMode="auto">
          <a:xfrm>
            <a:off x="4621213" y="987425"/>
            <a:ext cx="133350" cy="133350"/>
          </a:xfrm>
          <a:custGeom>
            <a:avLst/>
            <a:gdLst>
              <a:gd name="T0" fmla="*/ 50 w 99"/>
              <a:gd name="T1" fmla="*/ 98 h 99"/>
              <a:gd name="T2" fmla="*/ 1 w 99"/>
              <a:gd name="T3" fmla="*/ 51 h 99"/>
              <a:gd name="T4" fmla="*/ 51 w 99"/>
              <a:gd name="T5" fmla="*/ 0 h 99"/>
              <a:gd name="T6" fmla="*/ 99 w 99"/>
              <a:gd name="T7" fmla="*/ 49 h 99"/>
              <a:gd name="T8" fmla="*/ 50 w 99"/>
              <a:gd name="T9" fmla="*/ 98 h 99"/>
              <a:gd name="T10" fmla="*/ 76 w 99"/>
              <a:gd name="T11" fmla="*/ 49 h 99"/>
              <a:gd name="T12" fmla="*/ 51 w 99"/>
              <a:gd name="T13" fmla="*/ 32 h 99"/>
              <a:gd name="T14" fmla="*/ 32 w 99"/>
              <a:gd name="T15" fmla="*/ 50 h 99"/>
              <a:gd name="T16" fmla="*/ 51 w 99"/>
              <a:gd name="T17" fmla="*/ 66 h 99"/>
              <a:gd name="T18" fmla="*/ 76 w 99"/>
              <a:gd name="T19" fmla="*/ 4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99">
                <a:moveTo>
                  <a:pt x="50" y="98"/>
                </a:moveTo>
                <a:cubicBezTo>
                  <a:pt x="24" y="99"/>
                  <a:pt x="2" y="77"/>
                  <a:pt x="1" y="51"/>
                </a:cubicBezTo>
                <a:cubicBezTo>
                  <a:pt x="0" y="24"/>
                  <a:pt x="23" y="0"/>
                  <a:pt x="51" y="0"/>
                </a:cubicBezTo>
                <a:cubicBezTo>
                  <a:pt x="77" y="0"/>
                  <a:pt x="99" y="23"/>
                  <a:pt x="99" y="49"/>
                </a:cubicBezTo>
                <a:cubicBezTo>
                  <a:pt x="99" y="76"/>
                  <a:pt x="77" y="98"/>
                  <a:pt x="50" y="98"/>
                </a:cubicBezTo>
                <a:close/>
                <a:moveTo>
                  <a:pt x="76" y="49"/>
                </a:moveTo>
                <a:cubicBezTo>
                  <a:pt x="64" y="41"/>
                  <a:pt x="56" y="31"/>
                  <a:pt x="51" y="32"/>
                </a:cubicBezTo>
                <a:cubicBezTo>
                  <a:pt x="44" y="34"/>
                  <a:pt x="38" y="43"/>
                  <a:pt x="32" y="50"/>
                </a:cubicBezTo>
                <a:cubicBezTo>
                  <a:pt x="38" y="55"/>
                  <a:pt x="44" y="65"/>
                  <a:pt x="51" y="66"/>
                </a:cubicBezTo>
                <a:cubicBezTo>
                  <a:pt x="57" y="66"/>
                  <a:pt x="64" y="58"/>
                  <a:pt x="76" y="49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0" name="Freeform 479">
            <a:extLst>
              <a:ext uri="{FF2B5EF4-FFF2-40B4-BE49-F238E27FC236}">
                <a16:creationId xmlns:a16="http://schemas.microsoft.com/office/drawing/2014/main" id="{E6530F9B-30C4-4219-A78C-45576A6C647F}"/>
              </a:ext>
            </a:extLst>
          </p:cNvPr>
          <p:cNvSpPr>
            <a:spLocks noEditPoints="1"/>
          </p:cNvSpPr>
          <p:nvPr/>
        </p:nvSpPr>
        <p:spPr bwMode="auto">
          <a:xfrm>
            <a:off x="4592638" y="1181100"/>
            <a:ext cx="131763" cy="133350"/>
          </a:xfrm>
          <a:custGeom>
            <a:avLst/>
            <a:gdLst>
              <a:gd name="T0" fmla="*/ 49 w 98"/>
              <a:gd name="T1" fmla="*/ 1 h 99"/>
              <a:gd name="T2" fmla="*/ 98 w 98"/>
              <a:gd name="T3" fmla="*/ 48 h 99"/>
              <a:gd name="T4" fmla="*/ 51 w 98"/>
              <a:gd name="T5" fmla="*/ 99 h 99"/>
              <a:gd name="T6" fmla="*/ 0 w 98"/>
              <a:gd name="T7" fmla="*/ 50 h 99"/>
              <a:gd name="T8" fmla="*/ 49 w 98"/>
              <a:gd name="T9" fmla="*/ 1 h 99"/>
              <a:gd name="T10" fmla="*/ 75 w 98"/>
              <a:gd name="T11" fmla="*/ 48 h 99"/>
              <a:gd name="T12" fmla="*/ 49 w 98"/>
              <a:gd name="T13" fmla="*/ 32 h 99"/>
              <a:gd name="T14" fmla="*/ 33 w 98"/>
              <a:gd name="T15" fmla="*/ 49 h 99"/>
              <a:gd name="T16" fmla="*/ 50 w 98"/>
              <a:gd name="T17" fmla="*/ 66 h 99"/>
              <a:gd name="T18" fmla="*/ 75 w 98"/>
              <a:gd name="T19" fmla="*/ 4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99">
                <a:moveTo>
                  <a:pt x="49" y="1"/>
                </a:moveTo>
                <a:cubicBezTo>
                  <a:pt x="76" y="0"/>
                  <a:pt x="98" y="21"/>
                  <a:pt x="98" y="48"/>
                </a:cubicBezTo>
                <a:cubicBezTo>
                  <a:pt x="98" y="76"/>
                  <a:pt x="78" y="98"/>
                  <a:pt x="51" y="99"/>
                </a:cubicBezTo>
                <a:cubicBezTo>
                  <a:pt x="23" y="99"/>
                  <a:pt x="0" y="77"/>
                  <a:pt x="0" y="50"/>
                </a:cubicBezTo>
                <a:cubicBezTo>
                  <a:pt x="0" y="23"/>
                  <a:pt x="22" y="1"/>
                  <a:pt x="49" y="1"/>
                </a:cubicBezTo>
                <a:close/>
                <a:moveTo>
                  <a:pt x="75" y="48"/>
                </a:moveTo>
                <a:cubicBezTo>
                  <a:pt x="63" y="40"/>
                  <a:pt x="56" y="32"/>
                  <a:pt x="49" y="32"/>
                </a:cubicBezTo>
                <a:cubicBezTo>
                  <a:pt x="43" y="33"/>
                  <a:pt x="34" y="42"/>
                  <a:pt x="33" y="49"/>
                </a:cubicBezTo>
                <a:cubicBezTo>
                  <a:pt x="30" y="60"/>
                  <a:pt x="39" y="69"/>
                  <a:pt x="50" y="66"/>
                </a:cubicBezTo>
                <a:cubicBezTo>
                  <a:pt x="58" y="65"/>
                  <a:pt x="64" y="57"/>
                  <a:pt x="75" y="4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1" name="Freeform 480">
            <a:extLst>
              <a:ext uri="{FF2B5EF4-FFF2-40B4-BE49-F238E27FC236}">
                <a16:creationId xmlns:a16="http://schemas.microsoft.com/office/drawing/2014/main" id="{EFF99EC1-D638-4A8C-ACE1-A5C0A0C7229D}"/>
              </a:ext>
            </a:extLst>
          </p:cNvPr>
          <p:cNvSpPr/>
          <p:nvPr/>
        </p:nvSpPr>
        <p:spPr bwMode="auto">
          <a:xfrm>
            <a:off x="4900613" y="819150"/>
            <a:ext cx="41275" cy="50800"/>
          </a:xfrm>
          <a:custGeom>
            <a:avLst/>
            <a:gdLst>
              <a:gd name="T0" fmla="*/ 16 w 31"/>
              <a:gd name="T1" fmla="*/ 37 h 37"/>
              <a:gd name="T2" fmla="*/ 2 w 31"/>
              <a:gd name="T3" fmla="*/ 16 h 37"/>
              <a:gd name="T4" fmla="*/ 18 w 31"/>
              <a:gd name="T5" fmla="*/ 0 h 37"/>
              <a:gd name="T6" fmla="*/ 31 w 31"/>
              <a:gd name="T7" fmla="*/ 16 h 37"/>
              <a:gd name="T8" fmla="*/ 16 w 31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7">
                <a:moveTo>
                  <a:pt x="16" y="37"/>
                </a:moveTo>
                <a:cubicBezTo>
                  <a:pt x="9" y="27"/>
                  <a:pt x="0" y="20"/>
                  <a:pt x="2" y="16"/>
                </a:cubicBezTo>
                <a:cubicBezTo>
                  <a:pt x="3" y="9"/>
                  <a:pt x="12" y="5"/>
                  <a:pt x="18" y="0"/>
                </a:cubicBezTo>
                <a:cubicBezTo>
                  <a:pt x="23" y="5"/>
                  <a:pt x="31" y="10"/>
                  <a:pt x="31" y="16"/>
                </a:cubicBezTo>
                <a:cubicBezTo>
                  <a:pt x="31" y="22"/>
                  <a:pt x="23" y="28"/>
                  <a:pt x="16" y="37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2" name="Freeform 481">
            <a:extLst>
              <a:ext uri="{FF2B5EF4-FFF2-40B4-BE49-F238E27FC236}">
                <a16:creationId xmlns:a16="http://schemas.microsoft.com/office/drawing/2014/main" id="{3F50B8BE-BC47-440D-A9BC-933E2B30C50C}"/>
              </a:ext>
            </a:extLst>
          </p:cNvPr>
          <p:cNvSpPr/>
          <p:nvPr/>
        </p:nvSpPr>
        <p:spPr bwMode="auto">
          <a:xfrm>
            <a:off x="4806951" y="836613"/>
            <a:ext cx="41275" cy="52388"/>
          </a:xfrm>
          <a:custGeom>
            <a:avLst/>
            <a:gdLst>
              <a:gd name="T0" fmla="*/ 16 w 31"/>
              <a:gd name="T1" fmla="*/ 0 h 39"/>
              <a:gd name="T2" fmla="*/ 30 w 31"/>
              <a:gd name="T3" fmla="*/ 25 h 39"/>
              <a:gd name="T4" fmla="*/ 15 w 31"/>
              <a:gd name="T5" fmla="*/ 39 h 39"/>
              <a:gd name="T6" fmla="*/ 1 w 31"/>
              <a:gd name="T7" fmla="*/ 22 h 39"/>
              <a:gd name="T8" fmla="*/ 16 w 31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9">
                <a:moveTo>
                  <a:pt x="16" y="0"/>
                </a:moveTo>
                <a:cubicBezTo>
                  <a:pt x="23" y="12"/>
                  <a:pt x="31" y="18"/>
                  <a:pt x="30" y="25"/>
                </a:cubicBezTo>
                <a:cubicBezTo>
                  <a:pt x="30" y="30"/>
                  <a:pt x="21" y="34"/>
                  <a:pt x="15" y="39"/>
                </a:cubicBezTo>
                <a:cubicBezTo>
                  <a:pt x="10" y="34"/>
                  <a:pt x="2" y="29"/>
                  <a:pt x="1" y="22"/>
                </a:cubicBezTo>
                <a:cubicBezTo>
                  <a:pt x="0" y="17"/>
                  <a:pt x="8" y="11"/>
                  <a:pt x="16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3" name="Freeform 482">
            <a:extLst>
              <a:ext uri="{FF2B5EF4-FFF2-40B4-BE49-F238E27FC236}">
                <a16:creationId xmlns:a16="http://schemas.microsoft.com/office/drawing/2014/main" id="{B3D2F2B6-BDEF-4DCA-B363-40E8D6C93C7A}"/>
              </a:ext>
            </a:extLst>
          </p:cNvPr>
          <p:cNvSpPr/>
          <p:nvPr/>
        </p:nvSpPr>
        <p:spPr bwMode="auto">
          <a:xfrm>
            <a:off x="4891088" y="881063"/>
            <a:ext cx="52388" cy="42863"/>
          </a:xfrm>
          <a:custGeom>
            <a:avLst/>
            <a:gdLst>
              <a:gd name="T0" fmla="*/ 39 w 39"/>
              <a:gd name="T1" fmla="*/ 14 h 31"/>
              <a:gd name="T2" fmla="*/ 15 w 39"/>
              <a:gd name="T3" fmla="*/ 31 h 31"/>
              <a:gd name="T4" fmla="*/ 0 w 39"/>
              <a:gd name="T5" fmla="*/ 17 h 31"/>
              <a:gd name="T6" fmla="*/ 13 w 39"/>
              <a:gd name="T7" fmla="*/ 1 h 31"/>
              <a:gd name="T8" fmla="*/ 39 w 39"/>
              <a:gd name="T9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1">
                <a:moveTo>
                  <a:pt x="39" y="14"/>
                </a:moveTo>
                <a:cubicBezTo>
                  <a:pt x="27" y="22"/>
                  <a:pt x="21" y="30"/>
                  <a:pt x="15" y="31"/>
                </a:cubicBezTo>
                <a:cubicBezTo>
                  <a:pt x="10" y="31"/>
                  <a:pt x="1" y="22"/>
                  <a:pt x="0" y="17"/>
                </a:cubicBezTo>
                <a:cubicBezTo>
                  <a:pt x="0" y="12"/>
                  <a:pt x="8" y="2"/>
                  <a:pt x="13" y="1"/>
                </a:cubicBezTo>
                <a:cubicBezTo>
                  <a:pt x="19" y="0"/>
                  <a:pt x="26" y="7"/>
                  <a:pt x="39" y="14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4" name="Freeform 483">
            <a:extLst>
              <a:ext uri="{FF2B5EF4-FFF2-40B4-BE49-F238E27FC236}">
                <a16:creationId xmlns:a16="http://schemas.microsoft.com/office/drawing/2014/main" id="{A4AC25FA-99A2-44DC-9048-EBCF95B78E29}"/>
              </a:ext>
            </a:extLst>
          </p:cNvPr>
          <p:cNvSpPr/>
          <p:nvPr/>
        </p:nvSpPr>
        <p:spPr bwMode="auto">
          <a:xfrm>
            <a:off x="4583113" y="1114425"/>
            <a:ext cx="52388" cy="41275"/>
          </a:xfrm>
          <a:custGeom>
            <a:avLst/>
            <a:gdLst>
              <a:gd name="T0" fmla="*/ 38 w 38"/>
              <a:gd name="T1" fmla="*/ 17 h 30"/>
              <a:gd name="T2" fmla="*/ 14 w 38"/>
              <a:gd name="T3" fmla="*/ 29 h 30"/>
              <a:gd name="T4" fmla="*/ 0 w 38"/>
              <a:gd name="T5" fmla="*/ 14 h 30"/>
              <a:gd name="T6" fmla="*/ 18 w 38"/>
              <a:gd name="T7" fmla="*/ 1 h 30"/>
              <a:gd name="T8" fmla="*/ 38 w 38"/>
              <a:gd name="T9" fmla="*/ 1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7"/>
                </a:moveTo>
                <a:cubicBezTo>
                  <a:pt x="27" y="23"/>
                  <a:pt x="20" y="30"/>
                  <a:pt x="14" y="29"/>
                </a:cubicBezTo>
                <a:cubicBezTo>
                  <a:pt x="8" y="29"/>
                  <a:pt x="4" y="19"/>
                  <a:pt x="0" y="14"/>
                </a:cubicBezTo>
                <a:cubicBezTo>
                  <a:pt x="6" y="9"/>
                  <a:pt x="11" y="1"/>
                  <a:pt x="18" y="1"/>
                </a:cubicBezTo>
                <a:cubicBezTo>
                  <a:pt x="23" y="0"/>
                  <a:pt x="28" y="9"/>
                  <a:pt x="38" y="17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5" name="Freeform 484">
            <a:extLst>
              <a:ext uri="{FF2B5EF4-FFF2-40B4-BE49-F238E27FC236}">
                <a16:creationId xmlns:a16="http://schemas.microsoft.com/office/drawing/2014/main" id="{8959A20F-CB7F-43B1-A81A-7509034A1275}"/>
              </a:ext>
            </a:extLst>
          </p:cNvPr>
          <p:cNvSpPr/>
          <p:nvPr/>
        </p:nvSpPr>
        <p:spPr bwMode="auto">
          <a:xfrm>
            <a:off x="4711701" y="922338"/>
            <a:ext cx="49213" cy="42863"/>
          </a:xfrm>
          <a:custGeom>
            <a:avLst/>
            <a:gdLst>
              <a:gd name="T0" fmla="*/ 37 w 37"/>
              <a:gd name="T1" fmla="*/ 16 h 32"/>
              <a:gd name="T2" fmla="*/ 16 w 37"/>
              <a:gd name="T3" fmla="*/ 31 h 32"/>
              <a:gd name="T4" fmla="*/ 0 w 37"/>
              <a:gd name="T5" fmla="*/ 16 h 32"/>
              <a:gd name="T6" fmla="*/ 16 w 37"/>
              <a:gd name="T7" fmla="*/ 1 h 32"/>
              <a:gd name="T8" fmla="*/ 37 w 37"/>
              <a:gd name="T9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2">
                <a:moveTo>
                  <a:pt x="37" y="16"/>
                </a:moveTo>
                <a:cubicBezTo>
                  <a:pt x="27" y="23"/>
                  <a:pt x="21" y="32"/>
                  <a:pt x="16" y="31"/>
                </a:cubicBezTo>
                <a:cubicBezTo>
                  <a:pt x="10" y="30"/>
                  <a:pt x="5" y="21"/>
                  <a:pt x="0" y="16"/>
                </a:cubicBezTo>
                <a:cubicBezTo>
                  <a:pt x="5" y="11"/>
                  <a:pt x="10" y="2"/>
                  <a:pt x="16" y="1"/>
                </a:cubicBezTo>
                <a:cubicBezTo>
                  <a:pt x="21" y="0"/>
                  <a:pt x="28" y="9"/>
                  <a:pt x="37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6" name="Freeform 485">
            <a:extLst>
              <a:ext uri="{FF2B5EF4-FFF2-40B4-BE49-F238E27FC236}">
                <a16:creationId xmlns:a16="http://schemas.microsoft.com/office/drawing/2014/main" id="{FEE2CB17-245E-4421-8D1B-5430DDC69FB8}"/>
              </a:ext>
            </a:extLst>
          </p:cNvPr>
          <p:cNvSpPr/>
          <p:nvPr/>
        </p:nvSpPr>
        <p:spPr bwMode="auto">
          <a:xfrm>
            <a:off x="4670426" y="1336675"/>
            <a:ext cx="53975" cy="39688"/>
          </a:xfrm>
          <a:custGeom>
            <a:avLst/>
            <a:gdLst>
              <a:gd name="T0" fmla="*/ 0 w 39"/>
              <a:gd name="T1" fmla="*/ 16 h 30"/>
              <a:gd name="T2" fmla="*/ 22 w 39"/>
              <a:gd name="T3" fmla="*/ 0 h 30"/>
              <a:gd name="T4" fmla="*/ 38 w 39"/>
              <a:gd name="T5" fmla="*/ 15 h 30"/>
              <a:gd name="T6" fmla="*/ 24 w 39"/>
              <a:gd name="T7" fmla="*/ 30 h 30"/>
              <a:gd name="T8" fmla="*/ 0 w 39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0">
                <a:moveTo>
                  <a:pt x="0" y="16"/>
                </a:moveTo>
                <a:cubicBezTo>
                  <a:pt x="10" y="8"/>
                  <a:pt x="17" y="0"/>
                  <a:pt x="22" y="0"/>
                </a:cubicBezTo>
                <a:cubicBezTo>
                  <a:pt x="28" y="1"/>
                  <a:pt x="36" y="9"/>
                  <a:pt x="38" y="15"/>
                </a:cubicBezTo>
                <a:cubicBezTo>
                  <a:pt x="39" y="19"/>
                  <a:pt x="29" y="30"/>
                  <a:pt x="24" y="30"/>
                </a:cubicBezTo>
                <a:cubicBezTo>
                  <a:pt x="18" y="30"/>
                  <a:pt x="11" y="23"/>
                  <a:pt x="0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7" name="Freeform 486">
            <a:extLst>
              <a:ext uri="{FF2B5EF4-FFF2-40B4-BE49-F238E27FC236}">
                <a16:creationId xmlns:a16="http://schemas.microsoft.com/office/drawing/2014/main" id="{3C5E33D2-51E5-4997-8DE2-EBC85BF1D349}"/>
              </a:ext>
            </a:extLst>
          </p:cNvPr>
          <p:cNvSpPr/>
          <p:nvPr/>
        </p:nvSpPr>
        <p:spPr bwMode="auto">
          <a:xfrm>
            <a:off x="4967288" y="865188"/>
            <a:ext cx="41275" cy="50800"/>
          </a:xfrm>
          <a:custGeom>
            <a:avLst/>
            <a:gdLst>
              <a:gd name="T0" fmla="*/ 15 w 31"/>
              <a:gd name="T1" fmla="*/ 38 h 38"/>
              <a:gd name="T2" fmla="*/ 1 w 31"/>
              <a:gd name="T3" fmla="*/ 16 h 38"/>
              <a:gd name="T4" fmla="*/ 15 w 31"/>
              <a:gd name="T5" fmla="*/ 0 h 38"/>
              <a:gd name="T6" fmla="*/ 30 w 31"/>
              <a:gd name="T7" fmla="*/ 16 h 38"/>
              <a:gd name="T8" fmla="*/ 15 w 31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8">
                <a:moveTo>
                  <a:pt x="15" y="38"/>
                </a:moveTo>
                <a:cubicBezTo>
                  <a:pt x="8" y="27"/>
                  <a:pt x="0" y="21"/>
                  <a:pt x="1" y="16"/>
                </a:cubicBezTo>
                <a:cubicBezTo>
                  <a:pt x="2" y="10"/>
                  <a:pt x="10" y="5"/>
                  <a:pt x="15" y="0"/>
                </a:cubicBezTo>
                <a:cubicBezTo>
                  <a:pt x="20" y="5"/>
                  <a:pt x="28" y="10"/>
                  <a:pt x="30" y="16"/>
                </a:cubicBezTo>
                <a:cubicBezTo>
                  <a:pt x="31" y="21"/>
                  <a:pt x="23" y="27"/>
                  <a:pt x="15" y="3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8" name="Freeform 487">
            <a:extLst>
              <a:ext uri="{FF2B5EF4-FFF2-40B4-BE49-F238E27FC236}">
                <a16:creationId xmlns:a16="http://schemas.microsoft.com/office/drawing/2014/main" id="{FFBFE3B1-37CF-4318-A84B-FE57C092BF67}"/>
              </a:ext>
            </a:extLst>
          </p:cNvPr>
          <p:cNvSpPr/>
          <p:nvPr/>
        </p:nvSpPr>
        <p:spPr bwMode="auto">
          <a:xfrm>
            <a:off x="4813301" y="922338"/>
            <a:ext cx="52388" cy="39688"/>
          </a:xfrm>
          <a:custGeom>
            <a:avLst/>
            <a:gdLst>
              <a:gd name="T0" fmla="*/ 38 w 38"/>
              <a:gd name="T1" fmla="*/ 16 h 30"/>
              <a:gd name="T2" fmla="*/ 14 w 38"/>
              <a:gd name="T3" fmla="*/ 30 h 30"/>
              <a:gd name="T4" fmla="*/ 1 w 38"/>
              <a:gd name="T5" fmla="*/ 15 h 30"/>
              <a:gd name="T6" fmla="*/ 17 w 38"/>
              <a:gd name="T7" fmla="*/ 1 h 30"/>
              <a:gd name="T8" fmla="*/ 38 w 38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6"/>
                </a:moveTo>
                <a:cubicBezTo>
                  <a:pt x="27" y="23"/>
                  <a:pt x="20" y="30"/>
                  <a:pt x="14" y="30"/>
                </a:cubicBezTo>
                <a:cubicBezTo>
                  <a:pt x="9" y="30"/>
                  <a:pt x="0" y="19"/>
                  <a:pt x="1" y="15"/>
                </a:cubicBezTo>
                <a:cubicBezTo>
                  <a:pt x="3" y="9"/>
                  <a:pt x="11" y="2"/>
                  <a:pt x="17" y="1"/>
                </a:cubicBezTo>
                <a:cubicBezTo>
                  <a:pt x="22" y="0"/>
                  <a:pt x="28" y="9"/>
                  <a:pt x="38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9" name="Freeform 488">
            <a:extLst>
              <a:ext uri="{FF2B5EF4-FFF2-40B4-BE49-F238E27FC236}">
                <a16:creationId xmlns:a16="http://schemas.microsoft.com/office/drawing/2014/main" id="{385CCC14-9442-4D46-9703-00BF0758D036}"/>
              </a:ext>
            </a:extLst>
          </p:cNvPr>
          <p:cNvSpPr/>
          <p:nvPr/>
        </p:nvSpPr>
        <p:spPr bwMode="auto">
          <a:xfrm>
            <a:off x="4597401" y="1352550"/>
            <a:ext cx="49213" cy="41275"/>
          </a:xfrm>
          <a:custGeom>
            <a:avLst/>
            <a:gdLst>
              <a:gd name="T0" fmla="*/ 37 w 37"/>
              <a:gd name="T1" fmla="*/ 14 h 31"/>
              <a:gd name="T2" fmla="*/ 16 w 37"/>
              <a:gd name="T3" fmla="*/ 30 h 31"/>
              <a:gd name="T4" fmla="*/ 0 w 37"/>
              <a:gd name="T5" fmla="*/ 14 h 31"/>
              <a:gd name="T6" fmla="*/ 15 w 37"/>
              <a:gd name="T7" fmla="*/ 0 h 31"/>
              <a:gd name="T8" fmla="*/ 37 w 37"/>
              <a:gd name="T9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1">
                <a:moveTo>
                  <a:pt x="37" y="14"/>
                </a:moveTo>
                <a:cubicBezTo>
                  <a:pt x="27" y="22"/>
                  <a:pt x="21" y="31"/>
                  <a:pt x="16" y="30"/>
                </a:cubicBezTo>
                <a:cubicBezTo>
                  <a:pt x="10" y="28"/>
                  <a:pt x="5" y="20"/>
                  <a:pt x="0" y="14"/>
                </a:cubicBezTo>
                <a:cubicBezTo>
                  <a:pt x="5" y="9"/>
                  <a:pt x="10" y="1"/>
                  <a:pt x="15" y="0"/>
                </a:cubicBezTo>
                <a:cubicBezTo>
                  <a:pt x="21" y="0"/>
                  <a:pt x="27" y="7"/>
                  <a:pt x="37" y="14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0" name="Freeform 489">
            <a:extLst>
              <a:ext uri="{FF2B5EF4-FFF2-40B4-BE49-F238E27FC236}">
                <a16:creationId xmlns:a16="http://schemas.microsoft.com/office/drawing/2014/main" id="{FD207837-2789-4A8C-BEE0-C0777768B1B9}"/>
              </a:ext>
            </a:extLst>
          </p:cNvPr>
          <p:cNvSpPr>
            <a:spLocks noEditPoints="1"/>
          </p:cNvSpPr>
          <p:nvPr/>
        </p:nvSpPr>
        <p:spPr bwMode="auto">
          <a:xfrm>
            <a:off x="4910138" y="1028700"/>
            <a:ext cx="134938" cy="134938"/>
          </a:xfrm>
          <a:custGeom>
            <a:avLst/>
            <a:gdLst>
              <a:gd name="T0" fmla="*/ 49 w 100"/>
              <a:gd name="T1" fmla="*/ 99 h 100"/>
              <a:gd name="T2" fmla="*/ 1 w 100"/>
              <a:gd name="T3" fmla="*/ 49 h 100"/>
              <a:gd name="T4" fmla="*/ 52 w 100"/>
              <a:gd name="T5" fmla="*/ 1 h 100"/>
              <a:gd name="T6" fmla="*/ 100 w 100"/>
              <a:gd name="T7" fmla="*/ 50 h 100"/>
              <a:gd name="T8" fmla="*/ 49 w 100"/>
              <a:gd name="T9" fmla="*/ 99 h 100"/>
              <a:gd name="T10" fmla="*/ 77 w 100"/>
              <a:gd name="T11" fmla="*/ 50 h 100"/>
              <a:gd name="T12" fmla="*/ 51 w 100"/>
              <a:gd name="T13" fmla="*/ 33 h 100"/>
              <a:gd name="T14" fmla="*/ 33 w 100"/>
              <a:gd name="T15" fmla="*/ 51 h 100"/>
              <a:gd name="T16" fmla="*/ 50 w 100"/>
              <a:gd name="T17" fmla="*/ 67 h 100"/>
              <a:gd name="T18" fmla="*/ 77 w 100"/>
              <a:gd name="T19" fmla="*/ 5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" h="100">
                <a:moveTo>
                  <a:pt x="49" y="99"/>
                </a:moveTo>
                <a:cubicBezTo>
                  <a:pt x="23" y="99"/>
                  <a:pt x="0" y="76"/>
                  <a:pt x="1" y="49"/>
                </a:cubicBezTo>
                <a:cubicBezTo>
                  <a:pt x="2" y="22"/>
                  <a:pt x="26" y="0"/>
                  <a:pt x="52" y="1"/>
                </a:cubicBezTo>
                <a:cubicBezTo>
                  <a:pt x="78" y="2"/>
                  <a:pt x="100" y="24"/>
                  <a:pt x="100" y="50"/>
                </a:cubicBezTo>
                <a:cubicBezTo>
                  <a:pt x="99" y="77"/>
                  <a:pt x="76" y="100"/>
                  <a:pt x="49" y="99"/>
                </a:cubicBezTo>
                <a:close/>
                <a:moveTo>
                  <a:pt x="77" y="50"/>
                </a:moveTo>
                <a:cubicBezTo>
                  <a:pt x="64" y="41"/>
                  <a:pt x="56" y="32"/>
                  <a:pt x="51" y="33"/>
                </a:cubicBezTo>
                <a:cubicBezTo>
                  <a:pt x="44" y="35"/>
                  <a:pt x="35" y="44"/>
                  <a:pt x="33" y="51"/>
                </a:cubicBezTo>
                <a:cubicBezTo>
                  <a:pt x="33" y="56"/>
                  <a:pt x="44" y="67"/>
                  <a:pt x="50" y="67"/>
                </a:cubicBezTo>
                <a:cubicBezTo>
                  <a:pt x="57" y="67"/>
                  <a:pt x="64" y="59"/>
                  <a:pt x="77" y="5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1" name="Freeform 490">
            <a:extLst>
              <a:ext uri="{FF2B5EF4-FFF2-40B4-BE49-F238E27FC236}">
                <a16:creationId xmlns:a16="http://schemas.microsoft.com/office/drawing/2014/main" id="{0325AFFC-BCA0-429A-88C1-2D8D8773D08F}"/>
              </a:ext>
            </a:extLst>
          </p:cNvPr>
          <p:cNvSpPr>
            <a:spLocks noEditPoints="1"/>
          </p:cNvSpPr>
          <p:nvPr/>
        </p:nvSpPr>
        <p:spPr bwMode="auto">
          <a:xfrm>
            <a:off x="5018088" y="1154113"/>
            <a:ext cx="133350" cy="133350"/>
          </a:xfrm>
          <a:custGeom>
            <a:avLst/>
            <a:gdLst>
              <a:gd name="T0" fmla="*/ 0 w 99"/>
              <a:gd name="T1" fmla="*/ 49 h 99"/>
              <a:gd name="T2" fmla="*/ 50 w 99"/>
              <a:gd name="T3" fmla="*/ 0 h 99"/>
              <a:gd name="T4" fmla="*/ 99 w 99"/>
              <a:gd name="T5" fmla="*/ 49 h 99"/>
              <a:gd name="T6" fmla="*/ 50 w 99"/>
              <a:gd name="T7" fmla="*/ 99 h 99"/>
              <a:gd name="T8" fmla="*/ 0 w 99"/>
              <a:gd name="T9" fmla="*/ 49 h 99"/>
              <a:gd name="T10" fmla="*/ 71 w 99"/>
              <a:gd name="T11" fmla="*/ 53 h 99"/>
              <a:gd name="T12" fmla="*/ 70 w 99"/>
              <a:gd name="T13" fmla="*/ 44 h 99"/>
              <a:gd name="T14" fmla="*/ 48 w 99"/>
              <a:gd name="T15" fmla="*/ 33 h 99"/>
              <a:gd name="T16" fmla="*/ 33 w 99"/>
              <a:gd name="T17" fmla="*/ 50 h 99"/>
              <a:gd name="T18" fmla="*/ 49 w 99"/>
              <a:gd name="T19" fmla="*/ 66 h 99"/>
              <a:gd name="T20" fmla="*/ 71 w 99"/>
              <a:gd name="T21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9" h="99">
                <a:moveTo>
                  <a:pt x="0" y="49"/>
                </a:moveTo>
                <a:cubicBezTo>
                  <a:pt x="0" y="22"/>
                  <a:pt x="24" y="0"/>
                  <a:pt x="50" y="0"/>
                </a:cubicBezTo>
                <a:cubicBezTo>
                  <a:pt x="77" y="1"/>
                  <a:pt x="98" y="22"/>
                  <a:pt x="99" y="49"/>
                </a:cubicBezTo>
                <a:cubicBezTo>
                  <a:pt x="99" y="75"/>
                  <a:pt x="76" y="99"/>
                  <a:pt x="50" y="99"/>
                </a:cubicBezTo>
                <a:cubicBezTo>
                  <a:pt x="23" y="99"/>
                  <a:pt x="0" y="76"/>
                  <a:pt x="0" y="49"/>
                </a:cubicBezTo>
                <a:close/>
                <a:moveTo>
                  <a:pt x="71" y="53"/>
                </a:moveTo>
                <a:cubicBezTo>
                  <a:pt x="71" y="50"/>
                  <a:pt x="71" y="47"/>
                  <a:pt x="70" y="44"/>
                </a:cubicBezTo>
                <a:cubicBezTo>
                  <a:pt x="63" y="40"/>
                  <a:pt x="55" y="32"/>
                  <a:pt x="48" y="33"/>
                </a:cubicBezTo>
                <a:cubicBezTo>
                  <a:pt x="42" y="33"/>
                  <a:pt x="32" y="44"/>
                  <a:pt x="33" y="50"/>
                </a:cubicBezTo>
                <a:cubicBezTo>
                  <a:pt x="33" y="56"/>
                  <a:pt x="43" y="66"/>
                  <a:pt x="49" y="66"/>
                </a:cubicBezTo>
                <a:cubicBezTo>
                  <a:pt x="56" y="66"/>
                  <a:pt x="64" y="58"/>
                  <a:pt x="71" y="53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2" name="Freeform 491">
            <a:extLst>
              <a:ext uri="{FF2B5EF4-FFF2-40B4-BE49-F238E27FC236}">
                <a16:creationId xmlns:a16="http://schemas.microsoft.com/office/drawing/2014/main" id="{55E2DC06-9EB6-406F-A7F2-DA728163EDB4}"/>
              </a:ext>
            </a:extLst>
          </p:cNvPr>
          <p:cNvSpPr>
            <a:spLocks noEditPoints="1"/>
          </p:cNvSpPr>
          <p:nvPr/>
        </p:nvSpPr>
        <p:spPr bwMode="auto">
          <a:xfrm>
            <a:off x="4865688" y="1192213"/>
            <a:ext cx="133350" cy="133350"/>
          </a:xfrm>
          <a:custGeom>
            <a:avLst/>
            <a:gdLst>
              <a:gd name="T0" fmla="*/ 98 w 98"/>
              <a:gd name="T1" fmla="*/ 49 h 99"/>
              <a:gd name="T2" fmla="*/ 50 w 98"/>
              <a:gd name="T3" fmla="*/ 98 h 99"/>
              <a:gd name="T4" fmla="*/ 1 w 98"/>
              <a:gd name="T5" fmla="*/ 49 h 99"/>
              <a:gd name="T6" fmla="*/ 48 w 98"/>
              <a:gd name="T7" fmla="*/ 0 h 99"/>
              <a:gd name="T8" fmla="*/ 98 w 98"/>
              <a:gd name="T9" fmla="*/ 49 h 99"/>
              <a:gd name="T10" fmla="*/ 76 w 98"/>
              <a:gd name="T11" fmla="*/ 50 h 99"/>
              <a:gd name="T12" fmla="*/ 50 w 98"/>
              <a:gd name="T13" fmla="*/ 33 h 99"/>
              <a:gd name="T14" fmla="*/ 31 w 98"/>
              <a:gd name="T15" fmla="*/ 50 h 99"/>
              <a:gd name="T16" fmla="*/ 49 w 98"/>
              <a:gd name="T17" fmla="*/ 66 h 99"/>
              <a:gd name="T18" fmla="*/ 76 w 98"/>
              <a:gd name="T19" fmla="*/ 5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99">
                <a:moveTo>
                  <a:pt x="98" y="49"/>
                </a:moveTo>
                <a:cubicBezTo>
                  <a:pt x="98" y="76"/>
                  <a:pt x="77" y="98"/>
                  <a:pt x="50" y="98"/>
                </a:cubicBezTo>
                <a:cubicBezTo>
                  <a:pt x="22" y="99"/>
                  <a:pt x="0" y="77"/>
                  <a:pt x="1" y="49"/>
                </a:cubicBezTo>
                <a:cubicBezTo>
                  <a:pt x="1" y="23"/>
                  <a:pt x="22" y="1"/>
                  <a:pt x="48" y="0"/>
                </a:cubicBezTo>
                <a:cubicBezTo>
                  <a:pt x="76" y="0"/>
                  <a:pt x="98" y="21"/>
                  <a:pt x="98" y="49"/>
                </a:cubicBezTo>
                <a:close/>
                <a:moveTo>
                  <a:pt x="76" y="50"/>
                </a:moveTo>
                <a:cubicBezTo>
                  <a:pt x="63" y="41"/>
                  <a:pt x="56" y="31"/>
                  <a:pt x="50" y="33"/>
                </a:cubicBezTo>
                <a:cubicBezTo>
                  <a:pt x="43" y="34"/>
                  <a:pt x="37" y="44"/>
                  <a:pt x="31" y="50"/>
                </a:cubicBezTo>
                <a:cubicBezTo>
                  <a:pt x="37" y="56"/>
                  <a:pt x="43" y="66"/>
                  <a:pt x="49" y="66"/>
                </a:cubicBezTo>
                <a:cubicBezTo>
                  <a:pt x="56" y="67"/>
                  <a:pt x="64" y="58"/>
                  <a:pt x="76" y="5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3" name="Freeform 492">
            <a:extLst>
              <a:ext uri="{FF2B5EF4-FFF2-40B4-BE49-F238E27FC236}">
                <a16:creationId xmlns:a16="http://schemas.microsoft.com/office/drawing/2014/main" id="{2275FFC7-0057-4D72-AE8B-5CDC1E0B9DAE}"/>
              </a:ext>
            </a:extLst>
          </p:cNvPr>
          <p:cNvSpPr/>
          <p:nvPr/>
        </p:nvSpPr>
        <p:spPr bwMode="auto">
          <a:xfrm>
            <a:off x="4772026" y="4246563"/>
            <a:ext cx="115888" cy="53975"/>
          </a:xfrm>
          <a:custGeom>
            <a:avLst/>
            <a:gdLst>
              <a:gd name="T0" fmla="*/ 45 w 86"/>
              <a:gd name="T1" fmla="*/ 41 h 41"/>
              <a:gd name="T2" fmla="*/ 8 w 86"/>
              <a:gd name="T3" fmla="*/ 27 h 41"/>
              <a:gd name="T4" fmla="*/ 2 w 86"/>
              <a:gd name="T5" fmla="*/ 9 h 41"/>
              <a:gd name="T6" fmla="*/ 21 w 86"/>
              <a:gd name="T7" fmla="*/ 2 h 41"/>
              <a:gd name="T8" fmla="*/ 65 w 86"/>
              <a:gd name="T9" fmla="*/ 2 h 41"/>
              <a:gd name="T10" fmla="*/ 83 w 86"/>
              <a:gd name="T11" fmla="*/ 10 h 41"/>
              <a:gd name="T12" fmla="*/ 78 w 86"/>
              <a:gd name="T13" fmla="*/ 27 h 41"/>
              <a:gd name="T14" fmla="*/ 45 w 86"/>
              <a:gd name="T15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41">
                <a:moveTo>
                  <a:pt x="45" y="41"/>
                </a:moveTo>
                <a:cubicBezTo>
                  <a:pt x="32" y="37"/>
                  <a:pt x="19" y="33"/>
                  <a:pt x="8" y="27"/>
                </a:cubicBezTo>
                <a:cubicBezTo>
                  <a:pt x="3" y="25"/>
                  <a:pt x="0" y="12"/>
                  <a:pt x="2" y="9"/>
                </a:cubicBezTo>
                <a:cubicBezTo>
                  <a:pt x="6" y="5"/>
                  <a:pt x="17" y="0"/>
                  <a:pt x="21" y="2"/>
                </a:cubicBezTo>
                <a:cubicBezTo>
                  <a:pt x="36" y="9"/>
                  <a:pt x="50" y="8"/>
                  <a:pt x="65" y="2"/>
                </a:cubicBezTo>
                <a:cubicBezTo>
                  <a:pt x="70" y="0"/>
                  <a:pt x="80" y="5"/>
                  <a:pt x="83" y="10"/>
                </a:cubicBezTo>
                <a:cubicBezTo>
                  <a:pt x="86" y="13"/>
                  <a:pt x="82" y="25"/>
                  <a:pt x="78" y="27"/>
                </a:cubicBezTo>
                <a:cubicBezTo>
                  <a:pt x="68" y="33"/>
                  <a:pt x="57" y="37"/>
                  <a:pt x="45" y="41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4" name="Freeform 493">
            <a:extLst>
              <a:ext uri="{FF2B5EF4-FFF2-40B4-BE49-F238E27FC236}">
                <a16:creationId xmlns:a16="http://schemas.microsoft.com/office/drawing/2014/main" id="{5705DFF1-0D1D-462D-9C75-28B6695F2C72}"/>
              </a:ext>
            </a:extLst>
          </p:cNvPr>
          <p:cNvSpPr/>
          <p:nvPr/>
        </p:nvSpPr>
        <p:spPr bwMode="auto">
          <a:xfrm>
            <a:off x="4522788" y="4252913"/>
            <a:ext cx="112713" cy="55563"/>
          </a:xfrm>
          <a:custGeom>
            <a:avLst/>
            <a:gdLst>
              <a:gd name="T0" fmla="*/ 41 w 84"/>
              <a:gd name="T1" fmla="*/ 41 h 41"/>
              <a:gd name="T2" fmla="*/ 7 w 84"/>
              <a:gd name="T3" fmla="*/ 28 h 41"/>
              <a:gd name="T4" fmla="*/ 1 w 84"/>
              <a:gd name="T5" fmla="*/ 8 h 41"/>
              <a:gd name="T6" fmla="*/ 18 w 84"/>
              <a:gd name="T7" fmla="*/ 2 h 41"/>
              <a:gd name="T8" fmla="*/ 65 w 84"/>
              <a:gd name="T9" fmla="*/ 2 h 41"/>
              <a:gd name="T10" fmla="*/ 82 w 84"/>
              <a:gd name="T11" fmla="*/ 9 h 41"/>
              <a:gd name="T12" fmla="*/ 76 w 84"/>
              <a:gd name="T13" fmla="*/ 28 h 41"/>
              <a:gd name="T14" fmla="*/ 41 w 84"/>
              <a:gd name="T15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" h="41">
                <a:moveTo>
                  <a:pt x="41" y="41"/>
                </a:moveTo>
                <a:cubicBezTo>
                  <a:pt x="29" y="36"/>
                  <a:pt x="17" y="34"/>
                  <a:pt x="7" y="28"/>
                </a:cubicBezTo>
                <a:cubicBezTo>
                  <a:pt x="2" y="25"/>
                  <a:pt x="0" y="14"/>
                  <a:pt x="1" y="8"/>
                </a:cubicBezTo>
                <a:cubicBezTo>
                  <a:pt x="2" y="4"/>
                  <a:pt x="14" y="0"/>
                  <a:pt x="18" y="2"/>
                </a:cubicBezTo>
                <a:cubicBezTo>
                  <a:pt x="34" y="8"/>
                  <a:pt x="49" y="8"/>
                  <a:pt x="65" y="2"/>
                </a:cubicBezTo>
                <a:cubicBezTo>
                  <a:pt x="69" y="0"/>
                  <a:pt x="80" y="5"/>
                  <a:pt x="82" y="9"/>
                </a:cubicBezTo>
                <a:cubicBezTo>
                  <a:pt x="84" y="14"/>
                  <a:pt x="80" y="25"/>
                  <a:pt x="76" y="28"/>
                </a:cubicBezTo>
                <a:cubicBezTo>
                  <a:pt x="66" y="34"/>
                  <a:pt x="53" y="37"/>
                  <a:pt x="41" y="41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5" name="Freeform 494">
            <a:extLst>
              <a:ext uri="{FF2B5EF4-FFF2-40B4-BE49-F238E27FC236}">
                <a16:creationId xmlns:a16="http://schemas.microsoft.com/office/drawing/2014/main" id="{B385771C-8F34-4B65-BD2A-AFD41801D49F}"/>
              </a:ext>
            </a:extLst>
          </p:cNvPr>
          <p:cNvSpPr/>
          <p:nvPr/>
        </p:nvSpPr>
        <p:spPr bwMode="auto">
          <a:xfrm>
            <a:off x="4886326" y="4016375"/>
            <a:ext cx="57150" cy="111125"/>
          </a:xfrm>
          <a:custGeom>
            <a:avLst/>
            <a:gdLst>
              <a:gd name="T0" fmla="*/ 0 w 42"/>
              <a:gd name="T1" fmla="*/ 44 h 83"/>
              <a:gd name="T2" fmla="*/ 14 w 42"/>
              <a:gd name="T3" fmla="*/ 7 h 83"/>
              <a:gd name="T4" fmla="*/ 34 w 42"/>
              <a:gd name="T5" fmla="*/ 0 h 83"/>
              <a:gd name="T6" fmla="*/ 40 w 42"/>
              <a:gd name="T7" fmla="*/ 20 h 83"/>
              <a:gd name="T8" fmla="*/ 40 w 42"/>
              <a:gd name="T9" fmla="*/ 64 h 83"/>
              <a:gd name="T10" fmla="*/ 36 w 42"/>
              <a:gd name="T11" fmla="*/ 81 h 83"/>
              <a:gd name="T12" fmla="*/ 17 w 42"/>
              <a:gd name="T13" fmla="*/ 79 h 83"/>
              <a:gd name="T14" fmla="*/ 0 w 42"/>
              <a:gd name="T15" fmla="*/ 4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83">
                <a:moveTo>
                  <a:pt x="0" y="44"/>
                </a:moveTo>
                <a:cubicBezTo>
                  <a:pt x="5" y="30"/>
                  <a:pt x="8" y="17"/>
                  <a:pt x="14" y="7"/>
                </a:cubicBezTo>
                <a:cubicBezTo>
                  <a:pt x="17" y="2"/>
                  <a:pt x="27" y="2"/>
                  <a:pt x="34" y="0"/>
                </a:cubicBezTo>
                <a:cubicBezTo>
                  <a:pt x="36" y="7"/>
                  <a:pt x="42" y="15"/>
                  <a:pt x="40" y="20"/>
                </a:cubicBezTo>
                <a:cubicBezTo>
                  <a:pt x="33" y="35"/>
                  <a:pt x="32" y="49"/>
                  <a:pt x="40" y="64"/>
                </a:cubicBezTo>
                <a:cubicBezTo>
                  <a:pt x="42" y="68"/>
                  <a:pt x="39" y="79"/>
                  <a:pt x="36" y="81"/>
                </a:cubicBezTo>
                <a:cubicBezTo>
                  <a:pt x="31" y="83"/>
                  <a:pt x="19" y="82"/>
                  <a:pt x="17" y="79"/>
                </a:cubicBezTo>
                <a:cubicBezTo>
                  <a:pt x="10" y="68"/>
                  <a:pt x="5" y="56"/>
                  <a:pt x="0" y="44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6" name="Freeform 495">
            <a:extLst>
              <a:ext uri="{FF2B5EF4-FFF2-40B4-BE49-F238E27FC236}">
                <a16:creationId xmlns:a16="http://schemas.microsoft.com/office/drawing/2014/main" id="{84F036D2-8A59-4108-ADAB-C243D38D0C9D}"/>
              </a:ext>
            </a:extLst>
          </p:cNvPr>
          <p:cNvSpPr/>
          <p:nvPr/>
        </p:nvSpPr>
        <p:spPr bwMode="auto">
          <a:xfrm>
            <a:off x="4921251" y="4294188"/>
            <a:ext cx="112713" cy="55563"/>
          </a:xfrm>
          <a:custGeom>
            <a:avLst/>
            <a:gdLst>
              <a:gd name="T0" fmla="*/ 43 w 84"/>
              <a:gd name="T1" fmla="*/ 41 h 41"/>
              <a:gd name="T2" fmla="*/ 9 w 84"/>
              <a:gd name="T3" fmla="*/ 29 h 41"/>
              <a:gd name="T4" fmla="*/ 0 w 84"/>
              <a:gd name="T5" fmla="*/ 9 h 41"/>
              <a:gd name="T6" fmla="*/ 20 w 84"/>
              <a:gd name="T7" fmla="*/ 3 h 41"/>
              <a:gd name="T8" fmla="*/ 64 w 84"/>
              <a:gd name="T9" fmla="*/ 2 h 41"/>
              <a:gd name="T10" fmla="*/ 82 w 84"/>
              <a:gd name="T11" fmla="*/ 9 h 41"/>
              <a:gd name="T12" fmla="*/ 78 w 84"/>
              <a:gd name="T13" fmla="*/ 27 h 41"/>
              <a:gd name="T14" fmla="*/ 43 w 84"/>
              <a:gd name="T15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" h="41">
                <a:moveTo>
                  <a:pt x="43" y="41"/>
                </a:moveTo>
                <a:cubicBezTo>
                  <a:pt x="31" y="37"/>
                  <a:pt x="19" y="35"/>
                  <a:pt x="9" y="29"/>
                </a:cubicBezTo>
                <a:cubicBezTo>
                  <a:pt x="4" y="26"/>
                  <a:pt x="3" y="16"/>
                  <a:pt x="0" y="9"/>
                </a:cubicBezTo>
                <a:cubicBezTo>
                  <a:pt x="7" y="7"/>
                  <a:pt x="15" y="1"/>
                  <a:pt x="20" y="3"/>
                </a:cubicBezTo>
                <a:cubicBezTo>
                  <a:pt x="36" y="9"/>
                  <a:pt x="49" y="9"/>
                  <a:pt x="64" y="2"/>
                </a:cubicBezTo>
                <a:cubicBezTo>
                  <a:pt x="69" y="0"/>
                  <a:pt x="80" y="4"/>
                  <a:pt x="82" y="9"/>
                </a:cubicBezTo>
                <a:cubicBezTo>
                  <a:pt x="84" y="13"/>
                  <a:pt x="82" y="25"/>
                  <a:pt x="78" y="27"/>
                </a:cubicBezTo>
                <a:cubicBezTo>
                  <a:pt x="68" y="34"/>
                  <a:pt x="55" y="37"/>
                  <a:pt x="43" y="41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7" name="Freeform 496">
            <a:extLst>
              <a:ext uri="{FF2B5EF4-FFF2-40B4-BE49-F238E27FC236}">
                <a16:creationId xmlns:a16="http://schemas.microsoft.com/office/drawing/2014/main" id="{1157A7EF-907C-4B44-B364-E002484BF644}"/>
              </a:ext>
            </a:extLst>
          </p:cNvPr>
          <p:cNvSpPr/>
          <p:nvPr/>
        </p:nvSpPr>
        <p:spPr bwMode="auto">
          <a:xfrm>
            <a:off x="5021263" y="4422775"/>
            <a:ext cx="82550" cy="98425"/>
          </a:xfrm>
          <a:custGeom>
            <a:avLst/>
            <a:gdLst>
              <a:gd name="T0" fmla="*/ 0 w 61"/>
              <a:gd name="T1" fmla="*/ 11 h 74"/>
              <a:gd name="T2" fmla="*/ 13 w 61"/>
              <a:gd name="T3" fmla="*/ 1 h 74"/>
              <a:gd name="T4" fmla="*/ 29 w 61"/>
              <a:gd name="T5" fmla="*/ 13 h 74"/>
              <a:gd name="T6" fmla="*/ 54 w 61"/>
              <a:gd name="T7" fmla="*/ 47 h 74"/>
              <a:gd name="T8" fmla="*/ 61 w 61"/>
              <a:gd name="T9" fmla="*/ 67 h 74"/>
              <a:gd name="T10" fmla="*/ 39 w 61"/>
              <a:gd name="T11" fmla="*/ 72 h 74"/>
              <a:gd name="T12" fmla="*/ 0 w 61"/>
              <a:gd name="T13" fmla="*/ 1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74">
                <a:moveTo>
                  <a:pt x="0" y="11"/>
                </a:moveTo>
                <a:cubicBezTo>
                  <a:pt x="3" y="9"/>
                  <a:pt x="8" y="1"/>
                  <a:pt x="13" y="1"/>
                </a:cubicBezTo>
                <a:cubicBezTo>
                  <a:pt x="19" y="0"/>
                  <a:pt x="28" y="7"/>
                  <a:pt x="29" y="13"/>
                </a:cubicBezTo>
                <a:cubicBezTo>
                  <a:pt x="33" y="28"/>
                  <a:pt x="41" y="38"/>
                  <a:pt x="54" y="47"/>
                </a:cubicBezTo>
                <a:cubicBezTo>
                  <a:pt x="59" y="50"/>
                  <a:pt x="59" y="60"/>
                  <a:pt x="61" y="67"/>
                </a:cubicBezTo>
                <a:cubicBezTo>
                  <a:pt x="54" y="69"/>
                  <a:pt x="45" y="74"/>
                  <a:pt x="39" y="72"/>
                </a:cubicBezTo>
                <a:cubicBezTo>
                  <a:pt x="17" y="66"/>
                  <a:pt x="0" y="39"/>
                  <a:pt x="0" y="11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8" name="Freeform 497">
            <a:extLst>
              <a:ext uri="{FF2B5EF4-FFF2-40B4-BE49-F238E27FC236}">
                <a16:creationId xmlns:a16="http://schemas.microsoft.com/office/drawing/2014/main" id="{A9BA0064-54BC-43CB-97D9-088FAD26C096}"/>
              </a:ext>
            </a:extLst>
          </p:cNvPr>
          <p:cNvSpPr/>
          <p:nvPr/>
        </p:nvSpPr>
        <p:spPr bwMode="auto">
          <a:xfrm>
            <a:off x="4924426" y="3862388"/>
            <a:ext cx="61913" cy="115888"/>
          </a:xfrm>
          <a:custGeom>
            <a:avLst/>
            <a:gdLst>
              <a:gd name="T0" fmla="*/ 25 w 46"/>
              <a:gd name="T1" fmla="*/ 0 h 86"/>
              <a:gd name="T2" fmla="*/ 40 w 46"/>
              <a:gd name="T3" fmla="*/ 22 h 86"/>
              <a:gd name="T4" fmla="*/ 41 w 46"/>
              <a:gd name="T5" fmla="*/ 64 h 86"/>
              <a:gd name="T6" fmla="*/ 36 w 46"/>
              <a:gd name="T7" fmla="*/ 83 h 86"/>
              <a:gd name="T8" fmla="*/ 17 w 46"/>
              <a:gd name="T9" fmla="*/ 81 h 86"/>
              <a:gd name="T10" fmla="*/ 18 w 46"/>
              <a:gd name="T11" fmla="*/ 4 h 86"/>
              <a:gd name="T12" fmla="*/ 25 w 46"/>
              <a:gd name="T13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86">
                <a:moveTo>
                  <a:pt x="25" y="0"/>
                </a:moveTo>
                <a:cubicBezTo>
                  <a:pt x="38" y="0"/>
                  <a:pt x="46" y="10"/>
                  <a:pt x="40" y="22"/>
                </a:cubicBezTo>
                <a:cubicBezTo>
                  <a:pt x="34" y="37"/>
                  <a:pt x="33" y="49"/>
                  <a:pt x="41" y="64"/>
                </a:cubicBezTo>
                <a:cubicBezTo>
                  <a:pt x="43" y="69"/>
                  <a:pt x="40" y="80"/>
                  <a:pt x="36" y="83"/>
                </a:cubicBezTo>
                <a:cubicBezTo>
                  <a:pt x="32" y="86"/>
                  <a:pt x="21" y="84"/>
                  <a:pt x="17" y="81"/>
                </a:cubicBezTo>
                <a:cubicBezTo>
                  <a:pt x="0" y="67"/>
                  <a:pt x="1" y="18"/>
                  <a:pt x="18" y="4"/>
                </a:cubicBezTo>
                <a:cubicBezTo>
                  <a:pt x="21" y="2"/>
                  <a:pt x="24" y="1"/>
                  <a:pt x="25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9" name="Freeform 498">
            <a:extLst>
              <a:ext uri="{FF2B5EF4-FFF2-40B4-BE49-F238E27FC236}">
                <a16:creationId xmlns:a16="http://schemas.microsoft.com/office/drawing/2014/main" id="{1AEB8C71-A928-4684-8C6D-149203452B8F}"/>
              </a:ext>
            </a:extLst>
          </p:cNvPr>
          <p:cNvSpPr/>
          <p:nvPr/>
        </p:nvSpPr>
        <p:spPr bwMode="auto">
          <a:xfrm>
            <a:off x="5151438" y="4430713"/>
            <a:ext cx="74613" cy="114300"/>
          </a:xfrm>
          <a:custGeom>
            <a:avLst/>
            <a:gdLst>
              <a:gd name="T0" fmla="*/ 35 w 55"/>
              <a:gd name="T1" fmla="*/ 0 h 85"/>
              <a:gd name="T2" fmla="*/ 47 w 55"/>
              <a:gd name="T3" fmla="*/ 25 h 85"/>
              <a:gd name="T4" fmla="*/ 40 w 55"/>
              <a:gd name="T5" fmla="*/ 66 h 85"/>
              <a:gd name="T6" fmla="*/ 32 w 55"/>
              <a:gd name="T7" fmla="*/ 83 h 85"/>
              <a:gd name="T8" fmla="*/ 15 w 55"/>
              <a:gd name="T9" fmla="*/ 79 h 85"/>
              <a:gd name="T10" fmla="*/ 27 w 55"/>
              <a:gd name="T11" fmla="*/ 3 h 85"/>
              <a:gd name="T12" fmla="*/ 35 w 55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85">
                <a:moveTo>
                  <a:pt x="35" y="0"/>
                </a:moveTo>
                <a:cubicBezTo>
                  <a:pt x="49" y="0"/>
                  <a:pt x="55" y="13"/>
                  <a:pt x="47" y="25"/>
                </a:cubicBezTo>
                <a:cubicBezTo>
                  <a:pt x="39" y="38"/>
                  <a:pt x="36" y="50"/>
                  <a:pt x="40" y="66"/>
                </a:cubicBezTo>
                <a:cubicBezTo>
                  <a:pt x="42" y="71"/>
                  <a:pt x="37" y="80"/>
                  <a:pt x="32" y="83"/>
                </a:cubicBezTo>
                <a:cubicBezTo>
                  <a:pt x="29" y="85"/>
                  <a:pt x="19" y="83"/>
                  <a:pt x="15" y="79"/>
                </a:cubicBezTo>
                <a:cubicBezTo>
                  <a:pt x="0" y="63"/>
                  <a:pt x="8" y="15"/>
                  <a:pt x="27" y="3"/>
                </a:cubicBezTo>
                <a:cubicBezTo>
                  <a:pt x="30" y="1"/>
                  <a:pt x="33" y="1"/>
                  <a:pt x="35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0" name="Freeform 499">
            <a:extLst>
              <a:ext uri="{FF2B5EF4-FFF2-40B4-BE49-F238E27FC236}">
                <a16:creationId xmlns:a16="http://schemas.microsoft.com/office/drawing/2014/main" id="{FD7E821A-8A1B-4C14-BD6E-879A4B772876}"/>
              </a:ext>
            </a:extLst>
          </p:cNvPr>
          <p:cNvSpPr/>
          <p:nvPr/>
        </p:nvSpPr>
        <p:spPr bwMode="auto">
          <a:xfrm>
            <a:off x="5178426" y="4583113"/>
            <a:ext cx="109538" cy="60325"/>
          </a:xfrm>
          <a:custGeom>
            <a:avLst/>
            <a:gdLst>
              <a:gd name="T0" fmla="*/ 42 w 81"/>
              <a:gd name="T1" fmla="*/ 45 h 45"/>
              <a:gd name="T2" fmla="*/ 4 w 81"/>
              <a:gd name="T3" fmla="*/ 26 h 45"/>
              <a:gd name="T4" fmla="*/ 0 w 81"/>
              <a:gd name="T5" fmla="*/ 5 h 45"/>
              <a:gd name="T6" fmla="*/ 21 w 81"/>
              <a:gd name="T7" fmla="*/ 2 h 45"/>
              <a:gd name="T8" fmla="*/ 63 w 81"/>
              <a:gd name="T9" fmla="*/ 10 h 45"/>
              <a:gd name="T10" fmla="*/ 81 w 81"/>
              <a:gd name="T11" fmla="*/ 19 h 45"/>
              <a:gd name="T12" fmla="*/ 71 w 81"/>
              <a:gd name="T13" fmla="*/ 37 h 45"/>
              <a:gd name="T14" fmla="*/ 42 w 81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" h="45">
                <a:moveTo>
                  <a:pt x="42" y="45"/>
                </a:moveTo>
                <a:cubicBezTo>
                  <a:pt x="32" y="40"/>
                  <a:pt x="17" y="34"/>
                  <a:pt x="4" y="26"/>
                </a:cubicBezTo>
                <a:cubicBezTo>
                  <a:pt x="0" y="23"/>
                  <a:pt x="1" y="12"/>
                  <a:pt x="0" y="5"/>
                </a:cubicBezTo>
                <a:cubicBezTo>
                  <a:pt x="7" y="4"/>
                  <a:pt x="16" y="0"/>
                  <a:pt x="21" y="2"/>
                </a:cubicBezTo>
                <a:cubicBezTo>
                  <a:pt x="34" y="10"/>
                  <a:pt x="47" y="14"/>
                  <a:pt x="63" y="10"/>
                </a:cubicBezTo>
                <a:cubicBezTo>
                  <a:pt x="68" y="8"/>
                  <a:pt x="75" y="16"/>
                  <a:pt x="81" y="19"/>
                </a:cubicBezTo>
                <a:cubicBezTo>
                  <a:pt x="78" y="25"/>
                  <a:pt x="76" y="34"/>
                  <a:pt x="71" y="37"/>
                </a:cubicBezTo>
                <a:cubicBezTo>
                  <a:pt x="64" y="41"/>
                  <a:pt x="55" y="41"/>
                  <a:pt x="42" y="4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1" name="Freeform 500">
            <a:extLst>
              <a:ext uri="{FF2B5EF4-FFF2-40B4-BE49-F238E27FC236}">
                <a16:creationId xmlns:a16="http://schemas.microsoft.com/office/drawing/2014/main" id="{016CF95B-67EE-4AEF-8AA1-7E10B38284E6}"/>
              </a:ext>
            </a:extLst>
          </p:cNvPr>
          <p:cNvSpPr/>
          <p:nvPr/>
        </p:nvSpPr>
        <p:spPr bwMode="auto">
          <a:xfrm>
            <a:off x="4956176" y="4124325"/>
            <a:ext cx="52388" cy="109538"/>
          </a:xfrm>
          <a:custGeom>
            <a:avLst/>
            <a:gdLst>
              <a:gd name="T0" fmla="*/ 0 w 39"/>
              <a:gd name="T1" fmla="*/ 37 h 81"/>
              <a:gd name="T2" fmla="*/ 11 w 39"/>
              <a:gd name="T3" fmla="*/ 8 h 81"/>
              <a:gd name="T4" fmla="*/ 31 w 39"/>
              <a:gd name="T5" fmla="*/ 0 h 81"/>
              <a:gd name="T6" fmla="*/ 38 w 39"/>
              <a:gd name="T7" fmla="*/ 20 h 81"/>
              <a:gd name="T8" fmla="*/ 38 w 39"/>
              <a:gd name="T9" fmla="*/ 59 h 81"/>
              <a:gd name="T10" fmla="*/ 31 w 39"/>
              <a:gd name="T11" fmla="*/ 81 h 81"/>
              <a:gd name="T12" fmla="*/ 10 w 39"/>
              <a:gd name="T13" fmla="*/ 70 h 81"/>
              <a:gd name="T14" fmla="*/ 0 w 39"/>
              <a:gd name="T15" fmla="*/ 3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81">
                <a:moveTo>
                  <a:pt x="0" y="37"/>
                </a:moveTo>
                <a:cubicBezTo>
                  <a:pt x="3" y="27"/>
                  <a:pt x="5" y="16"/>
                  <a:pt x="11" y="8"/>
                </a:cubicBezTo>
                <a:cubicBezTo>
                  <a:pt x="15" y="3"/>
                  <a:pt x="24" y="3"/>
                  <a:pt x="31" y="0"/>
                </a:cubicBezTo>
                <a:cubicBezTo>
                  <a:pt x="34" y="7"/>
                  <a:pt x="37" y="14"/>
                  <a:pt x="38" y="20"/>
                </a:cubicBezTo>
                <a:cubicBezTo>
                  <a:pt x="39" y="33"/>
                  <a:pt x="39" y="46"/>
                  <a:pt x="38" y="59"/>
                </a:cubicBezTo>
                <a:cubicBezTo>
                  <a:pt x="37" y="66"/>
                  <a:pt x="33" y="73"/>
                  <a:pt x="31" y="81"/>
                </a:cubicBezTo>
                <a:cubicBezTo>
                  <a:pt x="24" y="77"/>
                  <a:pt x="14" y="76"/>
                  <a:pt x="10" y="70"/>
                </a:cubicBezTo>
                <a:cubicBezTo>
                  <a:pt x="4" y="61"/>
                  <a:pt x="3" y="49"/>
                  <a:pt x="0" y="37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" name="Freeform 501">
            <a:extLst>
              <a:ext uri="{FF2B5EF4-FFF2-40B4-BE49-F238E27FC236}">
                <a16:creationId xmlns:a16="http://schemas.microsoft.com/office/drawing/2014/main" id="{B8BA68B7-194C-476B-BA9C-D09486F4B020}"/>
              </a:ext>
            </a:extLst>
          </p:cNvPr>
          <p:cNvSpPr/>
          <p:nvPr/>
        </p:nvSpPr>
        <p:spPr bwMode="auto">
          <a:xfrm>
            <a:off x="4683126" y="4324350"/>
            <a:ext cx="115888" cy="55563"/>
          </a:xfrm>
          <a:custGeom>
            <a:avLst/>
            <a:gdLst>
              <a:gd name="T0" fmla="*/ 43 w 86"/>
              <a:gd name="T1" fmla="*/ 41 h 41"/>
              <a:gd name="T2" fmla="*/ 7 w 86"/>
              <a:gd name="T3" fmla="*/ 27 h 41"/>
              <a:gd name="T4" fmla="*/ 2 w 86"/>
              <a:gd name="T5" fmla="*/ 9 h 41"/>
              <a:gd name="T6" fmla="*/ 19 w 86"/>
              <a:gd name="T7" fmla="*/ 2 h 41"/>
              <a:gd name="T8" fmla="*/ 65 w 86"/>
              <a:gd name="T9" fmla="*/ 2 h 41"/>
              <a:gd name="T10" fmla="*/ 83 w 86"/>
              <a:gd name="T11" fmla="*/ 10 h 41"/>
              <a:gd name="T12" fmla="*/ 77 w 86"/>
              <a:gd name="T13" fmla="*/ 28 h 41"/>
              <a:gd name="T14" fmla="*/ 43 w 86"/>
              <a:gd name="T15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41">
                <a:moveTo>
                  <a:pt x="43" y="41"/>
                </a:moveTo>
                <a:cubicBezTo>
                  <a:pt x="31" y="37"/>
                  <a:pt x="18" y="34"/>
                  <a:pt x="7" y="27"/>
                </a:cubicBezTo>
                <a:cubicBezTo>
                  <a:pt x="2" y="25"/>
                  <a:pt x="0" y="14"/>
                  <a:pt x="2" y="9"/>
                </a:cubicBezTo>
                <a:cubicBezTo>
                  <a:pt x="4" y="5"/>
                  <a:pt x="15" y="0"/>
                  <a:pt x="19" y="2"/>
                </a:cubicBezTo>
                <a:cubicBezTo>
                  <a:pt x="35" y="9"/>
                  <a:pt x="49" y="10"/>
                  <a:pt x="65" y="2"/>
                </a:cubicBezTo>
                <a:cubicBezTo>
                  <a:pt x="69" y="0"/>
                  <a:pt x="80" y="5"/>
                  <a:pt x="83" y="10"/>
                </a:cubicBezTo>
                <a:cubicBezTo>
                  <a:pt x="86" y="13"/>
                  <a:pt x="81" y="25"/>
                  <a:pt x="77" y="28"/>
                </a:cubicBezTo>
                <a:cubicBezTo>
                  <a:pt x="67" y="34"/>
                  <a:pt x="55" y="37"/>
                  <a:pt x="43" y="41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" name="Freeform 502">
            <a:extLst>
              <a:ext uri="{FF2B5EF4-FFF2-40B4-BE49-F238E27FC236}">
                <a16:creationId xmlns:a16="http://schemas.microsoft.com/office/drawing/2014/main" id="{66762C08-B3FE-49B5-8B10-AFC894BF9186}"/>
              </a:ext>
            </a:extLst>
          </p:cNvPr>
          <p:cNvSpPr/>
          <p:nvPr/>
        </p:nvSpPr>
        <p:spPr bwMode="auto">
          <a:xfrm>
            <a:off x="4573588" y="4327525"/>
            <a:ext cx="52388" cy="39688"/>
          </a:xfrm>
          <a:custGeom>
            <a:avLst/>
            <a:gdLst>
              <a:gd name="T0" fmla="*/ 38 w 38"/>
              <a:gd name="T1" fmla="*/ 16 h 30"/>
              <a:gd name="T2" fmla="*/ 13 w 38"/>
              <a:gd name="T3" fmla="*/ 30 h 30"/>
              <a:gd name="T4" fmla="*/ 0 w 38"/>
              <a:gd name="T5" fmla="*/ 15 h 30"/>
              <a:gd name="T6" fmla="*/ 13 w 38"/>
              <a:gd name="T7" fmla="*/ 0 h 30"/>
              <a:gd name="T8" fmla="*/ 38 w 38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6"/>
                </a:moveTo>
                <a:cubicBezTo>
                  <a:pt x="26" y="23"/>
                  <a:pt x="19" y="30"/>
                  <a:pt x="13" y="30"/>
                </a:cubicBezTo>
                <a:cubicBezTo>
                  <a:pt x="8" y="30"/>
                  <a:pt x="0" y="20"/>
                  <a:pt x="0" y="15"/>
                </a:cubicBezTo>
                <a:cubicBezTo>
                  <a:pt x="0" y="10"/>
                  <a:pt x="8" y="1"/>
                  <a:pt x="13" y="0"/>
                </a:cubicBezTo>
                <a:cubicBezTo>
                  <a:pt x="20" y="0"/>
                  <a:pt x="26" y="8"/>
                  <a:pt x="38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4" name="Freeform 503">
            <a:extLst>
              <a:ext uri="{FF2B5EF4-FFF2-40B4-BE49-F238E27FC236}">
                <a16:creationId xmlns:a16="http://schemas.microsoft.com/office/drawing/2014/main" id="{A32F1BD1-0342-4D37-9174-545452ED9AE7}"/>
              </a:ext>
            </a:extLst>
          </p:cNvPr>
          <p:cNvSpPr/>
          <p:nvPr/>
        </p:nvSpPr>
        <p:spPr bwMode="auto">
          <a:xfrm>
            <a:off x="4830763" y="4332288"/>
            <a:ext cx="52388" cy="39688"/>
          </a:xfrm>
          <a:custGeom>
            <a:avLst/>
            <a:gdLst>
              <a:gd name="T0" fmla="*/ 39 w 39"/>
              <a:gd name="T1" fmla="*/ 16 h 30"/>
              <a:gd name="T2" fmla="*/ 14 w 39"/>
              <a:gd name="T3" fmla="*/ 30 h 30"/>
              <a:gd name="T4" fmla="*/ 0 w 39"/>
              <a:gd name="T5" fmla="*/ 15 h 30"/>
              <a:gd name="T6" fmla="*/ 17 w 39"/>
              <a:gd name="T7" fmla="*/ 1 h 30"/>
              <a:gd name="T8" fmla="*/ 39 w 39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0">
                <a:moveTo>
                  <a:pt x="39" y="16"/>
                </a:moveTo>
                <a:cubicBezTo>
                  <a:pt x="27" y="23"/>
                  <a:pt x="20" y="30"/>
                  <a:pt x="14" y="30"/>
                </a:cubicBezTo>
                <a:cubicBezTo>
                  <a:pt x="9" y="29"/>
                  <a:pt x="5" y="20"/>
                  <a:pt x="0" y="15"/>
                </a:cubicBezTo>
                <a:cubicBezTo>
                  <a:pt x="5" y="10"/>
                  <a:pt x="11" y="2"/>
                  <a:pt x="17" y="1"/>
                </a:cubicBezTo>
                <a:cubicBezTo>
                  <a:pt x="22" y="0"/>
                  <a:pt x="28" y="8"/>
                  <a:pt x="39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5" name="Freeform 504">
            <a:extLst>
              <a:ext uri="{FF2B5EF4-FFF2-40B4-BE49-F238E27FC236}">
                <a16:creationId xmlns:a16="http://schemas.microsoft.com/office/drawing/2014/main" id="{31C1BD78-0474-40E5-9D12-8435BAB07660}"/>
              </a:ext>
            </a:extLst>
          </p:cNvPr>
          <p:cNvSpPr/>
          <p:nvPr/>
        </p:nvSpPr>
        <p:spPr bwMode="auto">
          <a:xfrm>
            <a:off x="4986338" y="4030663"/>
            <a:ext cx="49213" cy="41275"/>
          </a:xfrm>
          <a:custGeom>
            <a:avLst/>
            <a:gdLst>
              <a:gd name="T0" fmla="*/ 37 w 37"/>
              <a:gd name="T1" fmla="*/ 14 h 31"/>
              <a:gd name="T2" fmla="*/ 17 w 37"/>
              <a:gd name="T3" fmla="*/ 30 h 31"/>
              <a:gd name="T4" fmla="*/ 1 w 37"/>
              <a:gd name="T5" fmla="*/ 16 h 31"/>
              <a:gd name="T6" fmla="*/ 13 w 37"/>
              <a:gd name="T7" fmla="*/ 1 h 31"/>
              <a:gd name="T8" fmla="*/ 37 w 37"/>
              <a:gd name="T9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1">
                <a:moveTo>
                  <a:pt x="37" y="14"/>
                </a:moveTo>
                <a:cubicBezTo>
                  <a:pt x="27" y="22"/>
                  <a:pt x="21" y="31"/>
                  <a:pt x="17" y="30"/>
                </a:cubicBezTo>
                <a:cubicBezTo>
                  <a:pt x="11" y="29"/>
                  <a:pt x="2" y="22"/>
                  <a:pt x="1" y="16"/>
                </a:cubicBezTo>
                <a:cubicBezTo>
                  <a:pt x="0" y="12"/>
                  <a:pt x="8" y="1"/>
                  <a:pt x="13" y="1"/>
                </a:cubicBezTo>
                <a:cubicBezTo>
                  <a:pt x="19" y="0"/>
                  <a:pt x="26" y="7"/>
                  <a:pt x="37" y="14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6" name="Freeform 505">
            <a:extLst>
              <a:ext uri="{FF2B5EF4-FFF2-40B4-BE49-F238E27FC236}">
                <a16:creationId xmlns:a16="http://schemas.microsoft.com/office/drawing/2014/main" id="{645948AC-79DA-48C7-9A3F-5C17C62BFDA5}"/>
              </a:ext>
            </a:extLst>
          </p:cNvPr>
          <p:cNvSpPr/>
          <p:nvPr/>
        </p:nvSpPr>
        <p:spPr bwMode="auto">
          <a:xfrm>
            <a:off x="5241926" y="4503738"/>
            <a:ext cx="52388" cy="44450"/>
          </a:xfrm>
          <a:custGeom>
            <a:avLst/>
            <a:gdLst>
              <a:gd name="T0" fmla="*/ 39 w 39"/>
              <a:gd name="T1" fmla="*/ 17 h 32"/>
              <a:gd name="T2" fmla="*/ 16 w 39"/>
              <a:gd name="T3" fmla="*/ 30 h 32"/>
              <a:gd name="T4" fmla="*/ 1 w 39"/>
              <a:gd name="T5" fmla="*/ 15 h 32"/>
              <a:gd name="T6" fmla="*/ 15 w 39"/>
              <a:gd name="T7" fmla="*/ 1 h 32"/>
              <a:gd name="T8" fmla="*/ 39 w 39"/>
              <a:gd name="T9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2">
                <a:moveTo>
                  <a:pt x="39" y="17"/>
                </a:moveTo>
                <a:cubicBezTo>
                  <a:pt x="28" y="24"/>
                  <a:pt x="21" y="32"/>
                  <a:pt x="16" y="30"/>
                </a:cubicBezTo>
                <a:cubicBezTo>
                  <a:pt x="10" y="29"/>
                  <a:pt x="2" y="21"/>
                  <a:pt x="1" y="15"/>
                </a:cubicBezTo>
                <a:cubicBezTo>
                  <a:pt x="0" y="11"/>
                  <a:pt x="10" y="1"/>
                  <a:pt x="15" y="1"/>
                </a:cubicBezTo>
                <a:cubicBezTo>
                  <a:pt x="22" y="0"/>
                  <a:pt x="28" y="8"/>
                  <a:pt x="39" y="17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7" name="Freeform 506">
            <a:extLst>
              <a:ext uri="{FF2B5EF4-FFF2-40B4-BE49-F238E27FC236}">
                <a16:creationId xmlns:a16="http://schemas.microsoft.com/office/drawing/2014/main" id="{A3C6B88C-40A3-4B51-B53A-DCE792444706}"/>
              </a:ext>
            </a:extLst>
          </p:cNvPr>
          <p:cNvSpPr/>
          <p:nvPr/>
        </p:nvSpPr>
        <p:spPr bwMode="auto">
          <a:xfrm>
            <a:off x="5067301" y="4343400"/>
            <a:ext cx="50800" cy="39688"/>
          </a:xfrm>
          <a:custGeom>
            <a:avLst/>
            <a:gdLst>
              <a:gd name="T0" fmla="*/ 38 w 38"/>
              <a:gd name="T1" fmla="*/ 16 h 30"/>
              <a:gd name="T2" fmla="*/ 14 w 38"/>
              <a:gd name="T3" fmla="*/ 30 h 30"/>
              <a:gd name="T4" fmla="*/ 1 w 38"/>
              <a:gd name="T5" fmla="*/ 15 h 30"/>
              <a:gd name="T6" fmla="*/ 17 w 38"/>
              <a:gd name="T7" fmla="*/ 0 h 30"/>
              <a:gd name="T8" fmla="*/ 38 w 38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6"/>
                </a:moveTo>
                <a:cubicBezTo>
                  <a:pt x="27" y="23"/>
                  <a:pt x="20" y="30"/>
                  <a:pt x="14" y="30"/>
                </a:cubicBezTo>
                <a:cubicBezTo>
                  <a:pt x="9" y="30"/>
                  <a:pt x="0" y="19"/>
                  <a:pt x="1" y="15"/>
                </a:cubicBezTo>
                <a:cubicBezTo>
                  <a:pt x="2" y="9"/>
                  <a:pt x="11" y="1"/>
                  <a:pt x="17" y="0"/>
                </a:cubicBezTo>
                <a:cubicBezTo>
                  <a:pt x="22" y="0"/>
                  <a:pt x="28" y="8"/>
                  <a:pt x="38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8" name="Freeform 507">
            <a:extLst>
              <a:ext uri="{FF2B5EF4-FFF2-40B4-BE49-F238E27FC236}">
                <a16:creationId xmlns:a16="http://schemas.microsoft.com/office/drawing/2014/main" id="{B75CCC4A-FE33-4BCC-8590-57D4CF1BA4EE}"/>
              </a:ext>
            </a:extLst>
          </p:cNvPr>
          <p:cNvSpPr/>
          <p:nvPr/>
        </p:nvSpPr>
        <p:spPr bwMode="auto">
          <a:xfrm>
            <a:off x="4919663" y="4359275"/>
            <a:ext cx="41275" cy="52388"/>
          </a:xfrm>
          <a:custGeom>
            <a:avLst/>
            <a:gdLst>
              <a:gd name="T0" fmla="*/ 14 w 30"/>
              <a:gd name="T1" fmla="*/ 0 h 39"/>
              <a:gd name="T2" fmla="*/ 30 w 30"/>
              <a:gd name="T3" fmla="*/ 24 h 39"/>
              <a:gd name="T4" fmla="*/ 16 w 30"/>
              <a:gd name="T5" fmla="*/ 39 h 39"/>
              <a:gd name="T6" fmla="*/ 1 w 30"/>
              <a:gd name="T7" fmla="*/ 25 h 39"/>
              <a:gd name="T8" fmla="*/ 14 w 30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9">
                <a:moveTo>
                  <a:pt x="14" y="0"/>
                </a:moveTo>
                <a:cubicBezTo>
                  <a:pt x="22" y="12"/>
                  <a:pt x="30" y="18"/>
                  <a:pt x="30" y="24"/>
                </a:cubicBezTo>
                <a:cubicBezTo>
                  <a:pt x="30" y="30"/>
                  <a:pt x="21" y="38"/>
                  <a:pt x="16" y="39"/>
                </a:cubicBezTo>
                <a:cubicBezTo>
                  <a:pt x="10" y="39"/>
                  <a:pt x="1" y="30"/>
                  <a:pt x="1" y="25"/>
                </a:cubicBezTo>
                <a:cubicBezTo>
                  <a:pt x="0" y="19"/>
                  <a:pt x="7" y="12"/>
                  <a:pt x="14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9" name="Freeform 508">
            <a:extLst>
              <a:ext uri="{FF2B5EF4-FFF2-40B4-BE49-F238E27FC236}">
                <a16:creationId xmlns:a16="http://schemas.microsoft.com/office/drawing/2014/main" id="{A92D6549-4A45-4630-BC01-D22362E00D7E}"/>
              </a:ext>
            </a:extLst>
          </p:cNvPr>
          <p:cNvSpPr/>
          <p:nvPr/>
        </p:nvSpPr>
        <p:spPr bwMode="auto">
          <a:xfrm>
            <a:off x="5092701" y="4419600"/>
            <a:ext cx="50800" cy="39688"/>
          </a:xfrm>
          <a:custGeom>
            <a:avLst/>
            <a:gdLst>
              <a:gd name="T0" fmla="*/ 38 w 38"/>
              <a:gd name="T1" fmla="*/ 14 h 30"/>
              <a:gd name="T2" fmla="*/ 17 w 38"/>
              <a:gd name="T3" fmla="*/ 29 h 30"/>
              <a:gd name="T4" fmla="*/ 1 w 38"/>
              <a:gd name="T5" fmla="*/ 15 h 30"/>
              <a:gd name="T6" fmla="*/ 14 w 38"/>
              <a:gd name="T7" fmla="*/ 0 h 30"/>
              <a:gd name="T8" fmla="*/ 38 w 38"/>
              <a:gd name="T9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4"/>
                </a:moveTo>
                <a:cubicBezTo>
                  <a:pt x="28" y="22"/>
                  <a:pt x="22" y="30"/>
                  <a:pt x="17" y="29"/>
                </a:cubicBezTo>
                <a:cubicBezTo>
                  <a:pt x="11" y="28"/>
                  <a:pt x="3" y="21"/>
                  <a:pt x="1" y="15"/>
                </a:cubicBezTo>
                <a:cubicBezTo>
                  <a:pt x="0" y="11"/>
                  <a:pt x="9" y="1"/>
                  <a:pt x="14" y="0"/>
                </a:cubicBezTo>
                <a:cubicBezTo>
                  <a:pt x="20" y="0"/>
                  <a:pt x="27" y="7"/>
                  <a:pt x="38" y="14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0" name="Freeform 509">
            <a:extLst>
              <a:ext uri="{FF2B5EF4-FFF2-40B4-BE49-F238E27FC236}">
                <a16:creationId xmlns:a16="http://schemas.microsoft.com/office/drawing/2014/main" id="{52452599-39A7-421C-B44F-C005BB341C92}"/>
              </a:ext>
            </a:extLst>
          </p:cNvPr>
          <p:cNvSpPr/>
          <p:nvPr/>
        </p:nvSpPr>
        <p:spPr bwMode="auto">
          <a:xfrm>
            <a:off x="5113338" y="4533900"/>
            <a:ext cx="39688" cy="50800"/>
          </a:xfrm>
          <a:custGeom>
            <a:avLst/>
            <a:gdLst>
              <a:gd name="T0" fmla="*/ 15 w 30"/>
              <a:gd name="T1" fmla="*/ 0 h 38"/>
              <a:gd name="T2" fmla="*/ 29 w 30"/>
              <a:gd name="T3" fmla="*/ 22 h 38"/>
              <a:gd name="T4" fmla="*/ 13 w 30"/>
              <a:gd name="T5" fmla="*/ 37 h 38"/>
              <a:gd name="T6" fmla="*/ 0 w 30"/>
              <a:gd name="T7" fmla="*/ 23 h 38"/>
              <a:gd name="T8" fmla="*/ 15 w 30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15" y="0"/>
                </a:moveTo>
                <a:cubicBezTo>
                  <a:pt x="23" y="11"/>
                  <a:pt x="30" y="18"/>
                  <a:pt x="29" y="22"/>
                </a:cubicBezTo>
                <a:cubicBezTo>
                  <a:pt x="28" y="29"/>
                  <a:pt x="20" y="36"/>
                  <a:pt x="13" y="37"/>
                </a:cubicBezTo>
                <a:cubicBezTo>
                  <a:pt x="10" y="38"/>
                  <a:pt x="0" y="28"/>
                  <a:pt x="0" y="23"/>
                </a:cubicBezTo>
                <a:cubicBezTo>
                  <a:pt x="0" y="17"/>
                  <a:pt x="8" y="11"/>
                  <a:pt x="15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1" name="Freeform 510">
            <a:extLst>
              <a:ext uri="{FF2B5EF4-FFF2-40B4-BE49-F238E27FC236}">
                <a16:creationId xmlns:a16="http://schemas.microsoft.com/office/drawing/2014/main" id="{7F0765F4-1E9C-4DA8-873C-B4A74D56AD66}"/>
              </a:ext>
            </a:extLst>
          </p:cNvPr>
          <p:cNvSpPr/>
          <p:nvPr/>
        </p:nvSpPr>
        <p:spPr bwMode="auto">
          <a:xfrm>
            <a:off x="4879976" y="4167188"/>
            <a:ext cx="38100" cy="52388"/>
          </a:xfrm>
          <a:custGeom>
            <a:avLst/>
            <a:gdLst>
              <a:gd name="T0" fmla="*/ 15 w 29"/>
              <a:gd name="T1" fmla="*/ 0 h 39"/>
              <a:gd name="T2" fmla="*/ 28 w 29"/>
              <a:gd name="T3" fmla="*/ 22 h 39"/>
              <a:gd name="T4" fmla="*/ 13 w 29"/>
              <a:gd name="T5" fmla="*/ 39 h 39"/>
              <a:gd name="T6" fmla="*/ 0 w 29"/>
              <a:gd name="T7" fmla="*/ 24 h 39"/>
              <a:gd name="T8" fmla="*/ 15 w 29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9">
                <a:moveTo>
                  <a:pt x="15" y="0"/>
                </a:moveTo>
                <a:cubicBezTo>
                  <a:pt x="21" y="11"/>
                  <a:pt x="29" y="17"/>
                  <a:pt x="28" y="22"/>
                </a:cubicBezTo>
                <a:cubicBezTo>
                  <a:pt x="26" y="28"/>
                  <a:pt x="18" y="33"/>
                  <a:pt x="13" y="39"/>
                </a:cubicBezTo>
                <a:cubicBezTo>
                  <a:pt x="8" y="34"/>
                  <a:pt x="0" y="29"/>
                  <a:pt x="0" y="24"/>
                </a:cubicBezTo>
                <a:cubicBezTo>
                  <a:pt x="0" y="17"/>
                  <a:pt x="7" y="11"/>
                  <a:pt x="15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2" name="Freeform 511">
            <a:extLst>
              <a:ext uri="{FF2B5EF4-FFF2-40B4-BE49-F238E27FC236}">
                <a16:creationId xmlns:a16="http://schemas.microsoft.com/office/drawing/2014/main" id="{53D54AC4-9F32-4436-A3A4-65D623302C1A}"/>
              </a:ext>
            </a:extLst>
          </p:cNvPr>
          <p:cNvSpPr/>
          <p:nvPr/>
        </p:nvSpPr>
        <p:spPr bwMode="auto">
          <a:xfrm>
            <a:off x="4684713" y="4240213"/>
            <a:ext cx="41275" cy="52388"/>
          </a:xfrm>
          <a:custGeom>
            <a:avLst/>
            <a:gdLst>
              <a:gd name="T0" fmla="*/ 15 w 31"/>
              <a:gd name="T1" fmla="*/ 0 h 39"/>
              <a:gd name="T2" fmla="*/ 30 w 31"/>
              <a:gd name="T3" fmla="*/ 22 h 39"/>
              <a:gd name="T4" fmla="*/ 15 w 31"/>
              <a:gd name="T5" fmla="*/ 39 h 39"/>
              <a:gd name="T6" fmla="*/ 1 w 31"/>
              <a:gd name="T7" fmla="*/ 24 h 39"/>
              <a:gd name="T8" fmla="*/ 15 w 31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9">
                <a:moveTo>
                  <a:pt x="15" y="0"/>
                </a:moveTo>
                <a:cubicBezTo>
                  <a:pt x="23" y="10"/>
                  <a:pt x="31" y="17"/>
                  <a:pt x="30" y="22"/>
                </a:cubicBezTo>
                <a:cubicBezTo>
                  <a:pt x="28" y="28"/>
                  <a:pt x="20" y="33"/>
                  <a:pt x="15" y="39"/>
                </a:cubicBezTo>
                <a:cubicBezTo>
                  <a:pt x="10" y="34"/>
                  <a:pt x="1" y="29"/>
                  <a:pt x="1" y="24"/>
                </a:cubicBezTo>
                <a:cubicBezTo>
                  <a:pt x="0" y="18"/>
                  <a:pt x="8" y="11"/>
                  <a:pt x="15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3" name="Freeform 512">
            <a:extLst>
              <a:ext uri="{FF2B5EF4-FFF2-40B4-BE49-F238E27FC236}">
                <a16:creationId xmlns:a16="http://schemas.microsoft.com/office/drawing/2014/main" id="{6D842B43-BE56-401F-BC1A-7F72116898F6}"/>
              </a:ext>
            </a:extLst>
          </p:cNvPr>
          <p:cNvSpPr>
            <a:spLocks noEditPoints="1"/>
          </p:cNvSpPr>
          <p:nvPr/>
        </p:nvSpPr>
        <p:spPr bwMode="auto">
          <a:xfrm>
            <a:off x="7616826" y="2297113"/>
            <a:ext cx="804863" cy="804863"/>
          </a:xfrm>
          <a:custGeom>
            <a:avLst/>
            <a:gdLst>
              <a:gd name="T0" fmla="*/ 298 w 598"/>
              <a:gd name="T1" fmla="*/ 596 h 598"/>
              <a:gd name="T2" fmla="*/ 2 w 598"/>
              <a:gd name="T3" fmla="*/ 305 h 598"/>
              <a:gd name="T4" fmla="*/ 290 w 598"/>
              <a:gd name="T5" fmla="*/ 2 h 598"/>
              <a:gd name="T6" fmla="*/ 596 w 598"/>
              <a:gd name="T7" fmla="*/ 294 h 598"/>
              <a:gd name="T8" fmla="*/ 298 w 598"/>
              <a:gd name="T9" fmla="*/ 596 h 598"/>
              <a:gd name="T10" fmla="*/ 33 w 598"/>
              <a:gd name="T11" fmla="*/ 299 h 598"/>
              <a:gd name="T12" fmla="*/ 290 w 598"/>
              <a:gd name="T13" fmla="*/ 566 h 598"/>
              <a:gd name="T14" fmla="*/ 566 w 598"/>
              <a:gd name="T15" fmla="*/ 300 h 598"/>
              <a:gd name="T16" fmla="*/ 298 w 598"/>
              <a:gd name="T17" fmla="*/ 32 h 598"/>
              <a:gd name="T18" fmla="*/ 33 w 598"/>
              <a:gd name="T19" fmla="*/ 299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8" h="598">
                <a:moveTo>
                  <a:pt x="298" y="596"/>
                </a:moveTo>
                <a:cubicBezTo>
                  <a:pt x="139" y="598"/>
                  <a:pt x="4" y="465"/>
                  <a:pt x="2" y="305"/>
                </a:cubicBezTo>
                <a:cubicBezTo>
                  <a:pt x="0" y="141"/>
                  <a:pt x="131" y="4"/>
                  <a:pt x="290" y="2"/>
                </a:cubicBezTo>
                <a:cubicBezTo>
                  <a:pt x="459" y="0"/>
                  <a:pt x="595" y="129"/>
                  <a:pt x="596" y="294"/>
                </a:cubicBezTo>
                <a:cubicBezTo>
                  <a:pt x="598" y="463"/>
                  <a:pt x="468" y="594"/>
                  <a:pt x="298" y="596"/>
                </a:cubicBezTo>
                <a:close/>
                <a:moveTo>
                  <a:pt x="33" y="299"/>
                </a:moveTo>
                <a:cubicBezTo>
                  <a:pt x="33" y="442"/>
                  <a:pt x="144" y="562"/>
                  <a:pt x="290" y="566"/>
                </a:cubicBezTo>
                <a:cubicBezTo>
                  <a:pt x="444" y="570"/>
                  <a:pt x="566" y="450"/>
                  <a:pt x="566" y="300"/>
                </a:cubicBezTo>
                <a:cubicBezTo>
                  <a:pt x="567" y="152"/>
                  <a:pt x="447" y="33"/>
                  <a:pt x="298" y="32"/>
                </a:cubicBezTo>
                <a:cubicBezTo>
                  <a:pt x="154" y="31"/>
                  <a:pt x="33" y="153"/>
                  <a:pt x="33" y="299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4" name="Freeform 513">
            <a:extLst>
              <a:ext uri="{FF2B5EF4-FFF2-40B4-BE49-F238E27FC236}">
                <a16:creationId xmlns:a16="http://schemas.microsoft.com/office/drawing/2014/main" id="{4741A011-2DF4-4D43-B4E6-6630435E3F3A}"/>
              </a:ext>
            </a:extLst>
          </p:cNvPr>
          <p:cNvSpPr>
            <a:spLocks noEditPoints="1"/>
          </p:cNvSpPr>
          <p:nvPr/>
        </p:nvSpPr>
        <p:spPr bwMode="auto">
          <a:xfrm>
            <a:off x="7615238" y="738188"/>
            <a:ext cx="809625" cy="809625"/>
          </a:xfrm>
          <a:custGeom>
            <a:avLst/>
            <a:gdLst>
              <a:gd name="T0" fmla="*/ 300 w 602"/>
              <a:gd name="T1" fmla="*/ 599 h 602"/>
              <a:gd name="T2" fmla="*/ 3 w 602"/>
              <a:gd name="T3" fmla="*/ 289 h 602"/>
              <a:gd name="T4" fmla="*/ 303 w 602"/>
              <a:gd name="T5" fmla="*/ 4 h 602"/>
              <a:gd name="T6" fmla="*/ 597 w 602"/>
              <a:gd name="T7" fmla="*/ 311 h 602"/>
              <a:gd name="T8" fmla="*/ 300 w 602"/>
              <a:gd name="T9" fmla="*/ 599 h 602"/>
              <a:gd name="T10" fmla="*/ 34 w 602"/>
              <a:gd name="T11" fmla="*/ 301 h 602"/>
              <a:gd name="T12" fmla="*/ 293 w 602"/>
              <a:gd name="T13" fmla="*/ 568 h 602"/>
              <a:gd name="T14" fmla="*/ 567 w 602"/>
              <a:gd name="T15" fmla="*/ 304 h 602"/>
              <a:gd name="T16" fmla="*/ 307 w 602"/>
              <a:gd name="T17" fmla="*/ 34 h 602"/>
              <a:gd name="T18" fmla="*/ 34 w 602"/>
              <a:gd name="T19" fmla="*/ 30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2" h="602">
                <a:moveTo>
                  <a:pt x="300" y="599"/>
                </a:moveTo>
                <a:cubicBezTo>
                  <a:pt x="127" y="595"/>
                  <a:pt x="0" y="462"/>
                  <a:pt x="3" y="289"/>
                </a:cubicBezTo>
                <a:cubicBezTo>
                  <a:pt x="6" y="133"/>
                  <a:pt x="146" y="0"/>
                  <a:pt x="303" y="4"/>
                </a:cubicBezTo>
                <a:cubicBezTo>
                  <a:pt x="473" y="8"/>
                  <a:pt x="602" y="142"/>
                  <a:pt x="597" y="311"/>
                </a:cubicBezTo>
                <a:cubicBezTo>
                  <a:pt x="594" y="470"/>
                  <a:pt x="457" y="602"/>
                  <a:pt x="300" y="599"/>
                </a:cubicBezTo>
                <a:close/>
                <a:moveTo>
                  <a:pt x="34" y="301"/>
                </a:moveTo>
                <a:cubicBezTo>
                  <a:pt x="31" y="442"/>
                  <a:pt x="151" y="566"/>
                  <a:pt x="293" y="568"/>
                </a:cubicBezTo>
                <a:cubicBezTo>
                  <a:pt x="443" y="571"/>
                  <a:pt x="564" y="454"/>
                  <a:pt x="567" y="304"/>
                </a:cubicBezTo>
                <a:cubicBezTo>
                  <a:pt x="570" y="160"/>
                  <a:pt x="450" y="36"/>
                  <a:pt x="307" y="34"/>
                </a:cubicBezTo>
                <a:cubicBezTo>
                  <a:pt x="156" y="32"/>
                  <a:pt x="37" y="149"/>
                  <a:pt x="34" y="301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5" name="Freeform 514">
            <a:extLst>
              <a:ext uri="{FF2B5EF4-FFF2-40B4-BE49-F238E27FC236}">
                <a16:creationId xmlns:a16="http://schemas.microsoft.com/office/drawing/2014/main" id="{8D7B0017-17F3-470D-8F39-E9C02228AFBA}"/>
              </a:ext>
            </a:extLst>
          </p:cNvPr>
          <p:cNvSpPr/>
          <p:nvPr/>
        </p:nvSpPr>
        <p:spPr bwMode="auto">
          <a:xfrm>
            <a:off x="7723188" y="4095750"/>
            <a:ext cx="49213" cy="41275"/>
          </a:xfrm>
          <a:custGeom>
            <a:avLst/>
            <a:gdLst>
              <a:gd name="T0" fmla="*/ 37 w 37"/>
              <a:gd name="T1" fmla="*/ 15 h 31"/>
              <a:gd name="T2" fmla="*/ 16 w 37"/>
              <a:gd name="T3" fmla="*/ 30 h 31"/>
              <a:gd name="T4" fmla="*/ 0 w 37"/>
              <a:gd name="T5" fmla="*/ 14 h 31"/>
              <a:gd name="T6" fmla="*/ 16 w 37"/>
              <a:gd name="T7" fmla="*/ 0 h 31"/>
              <a:gd name="T8" fmla="*/ 37 w 37"/>
              <a:gd name="T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1">
                <a:moveTo>
                  <a:pt x="37" y="15"/>
                </a:moveTo>
                <a:cubicBezTo>
                  <a:pt x="27" y="22"/>
                  <a:pt x="21" y="31"/>
                  <a:pt x="16" y="30"/>
                </a:cubicBezTo>
                <a:cubicBezTo>
                  <a:pt x="10" y="28"/>
                  <a:pt x="5" y="20"/>
                  <a:pt x="0" y="14"/>
                </a:cubicBezTo>
                <a:cubicBezTo>
                  <a:pt x="5" y="9"/>
                  <a:pt x="10" y="1"/>
                  <a:pt x="16" y="0"/>
                </a:cubicBezTo>
                <a:cubicBezTo>
                  <a:pt x="21" y="0"/>
                  <a:pt x="27" y="7"/>
                  <a:pt x="37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6" name="Freeform 515">
            <a:extLst>
              <a:ext uri="{FF2B5EF4-FFF2-40B4-BE49-F238E27FC236}">
                <a16:creationId xmlns:a16="http://schemas.microsoft.com/office/drawing/2014/main" id="{57B2419A-D4C6-4C62-973D-0206B2CCC252}"/>
              </a:ext>
            </a:extLst>
          </p:cNvPr>
          <p:cNvSpPr/>
          <p:nvPr/>
        </p:nvSpPr>
        <p:spPr bwMode="auto">
          <a:xfrm>
            <a:off x="7664451" y="3902075"/>
            <a:ext cx="41275" cy="50800"/>
          </a:xfrm>
          <a:custGeom>
            <a:avLst/>
            <a:gdLst>
              <a:gd name="T0" fmla="*/ 15 w 31"/>
              <a:gd name="T1" fmla="*/ 38 h 38"/>
              <a:gd name="T2" fmla="*/ 0 w 31"/>
              <a:gd name="T3" fmla="*/ 15 h 38"/>
              <a:gd name="T4" fmla="*/ 15 w 31"/>
              <a:gd name="T5" fmla="*/ 0 h 38"/>
              <a:gd name="T6" fmla="*/ 30 w 31"/>
              <a:gd name="T7" fmla="*/ 16 h 38"/>
              <a:gd name="T8" fmla="*/ 15 w 31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8">
                <a:moveTo>
                  <a:pt x="15" y="38"/>
                </a:moveTo>
                <a:cubicBezTo>
                  <a:pt x="8" y="27"/>
                  <a:pt x="0" y="21"/>
                  <a:pt x="0" y="15"/>
                </a:cubicBezTo>
                <a:cubicBezTo>
                  <a:pt x="0" y="10"/>
                  <a:pt x="10" y="5"/>
                  <a:pt x="15" y="0"/>
                </a:cubicBezTo>
                <a:cubicBezTo>
                  <a:pt x="20" y="5"/>
                  <a:pt x="28" y="10"/>
                  <a:pt x="30" y="16"/>
                </a:cubicBezTo>
                <a:cubicBezTo>
                  <a:pt x="31" y="21"/>
                  <a:pt x="23" y="28"/>
                  <a:pt x="15" y="3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7" name="Freeform 516">
            <a:extLst>
              <a:ext uri="{FF2B5EF4-FFF2-40B4-BE49-F238E27FC236}">
                <a16:creationId xmlns:a16="http://schemas.microsoft.com/office/drawing/2014/main" id="{2BD6F727-F97D-4131-88E9-DCDC1BC136EC}"/>
              </a:ext>
            </a:extLst>
          </p:cNvPr>
          <p:cNvSpPr/>
          <p:nvPr/>
        </p:nvSpPr>
        <p:spPr bwMode="auto">
          <a:xfrm>
            <a:off x="7648576" y="4038600"/>
            <a:ext cx="39688" cy="50800"/>
          </a:xfrm>
          <a:custGeom>
            <a:avLst/>
            <a:gdLst>
              <a:gd name="T0" fmla="*/ 14 w 30"/>
              <a:gd name="T1" fmla="*/ 0 h 38"/>
              <a:gd name="T2" fmla="*/ 30 w 30"/>
              <a:gd name="T3" fmla="*/ 21 h 38"/>
              <a:gd name="T4" fmla="*/ 15 w 30"/>
              <a:gd name="T5" fmla="*/ 37 h 38"/>
              <a:gd name="T6" fmla="*/ 0 w 30"/>
              <a:gd name="T7" fmla="*/ 24 h 38"/>
              <a:gd name="T8" fmla="*/ 14 w 30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14" y="0"/>
                </a:moveTo>
                <a:cubicBezTo>
                  <a:pt x="22" y="10"/>
                  <a:pt x="30" y="16"/>
                  <a:pt x="30" y="21"/>
                </a:cubicBezTo>
                <a:cubicBezTo>
                  <a:pt x="29" y="27"/>
                  <a:pt x="21" y="35"/>
                  <a:pt x="15" y="37"/>
                </a:cubicBezTo>
                <a:cubicBezTo>
                  <a:pt x="11" y="38"/>
                  <a:pt x="0" y="29"/>
                  <a:pt x="0" y="24"/>
                </a:cubicBezTo>
                <a:cubicBezTo>
                  <a:pt x="0" y="18"/>
                  <a:pt x="7" y="11"/>
                  <a:pt x="14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8" name="Freeform 517">
            <a:extLst>
              <a:ext uri="{FF2B5EF4-FFF2-40B4-BE49-F238E27FC236}">
                <a16:creationId xmlns:a16="http://schemas.microsoft.com/office/drawing/2014/main" id="{7D726194-B76E-4FAD-B630-BE7C3591A1E4}"/>
              </a:ext>
            </a:extLst>
          </p:cNvPr>
          <p:cNvSpPr/>
          <p:nvPr/>
        </p:nvSpPr>
        <p:spPr bwMode="auto">
          <a:xfrm>
            <a:off x="7632701" y="3967163"/>
            <a:ext cx="50800" cy="41275"/>
          </a:xfrm>
          <a:custGeom>
            <a:avLst/>
            <a:gdLst>
              <a:gd name="T0" fmla="*/ 38 w 38"/>
              <a:gd name="T1" fmla="*/ 15 h 31"/>
              <a:gd name="T2" fmla="*/ 16 w 38"/>
              <a:gd name="T3" fmla="*/ 30 h 31"/>
              <a:gd name="T4" fmla="*/ 0 w 38"/>
              <a:gd name="T5" fmla="*/ 15 h 31"/>
              <a:gd name="T6" fmla="*/ 15 w 38"/>
              <a:gd name="T7" fmla="*/ 1 h 31"/>
              <a:gd name="T8" fmla="*/ 38 w 38"/>
              <a:gd name="T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5"/>
                </a:moveTo>
                <a:cubicBezTo>
                  <a:pt x="28" y="22"/>
                  <a:pt x="21" y="31"/>
                  <a:pt x="16" y="30"/>
                </a:cubicBezTo>
                <a:cubicBezTo>
                  <a:pt x="10" y="28"/>
                  <a:pt x="5" y="20"/>
                  <a:pt x="0" y="15"/>
                </a:cubicBezTo>
                <a:cubicBezTo>
                  <a:pt x="5" y="10"/>
                  <a:pt x="10" y="1"/>
                  <a:pt x="15" y="1"/>
                </a:cubicBezTo>
                <a:cubicBezTo>
                  <a:pt x="21" y="0"/>
                  <a:pt x="27" y="8"/>
                  <a:pt x="38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9" name="Freeform 518">
            <a:extLst>
              <a:ext uri="{FF2B5EF4-FFF2-40B4-BE49-F238E27FC236}">
                <a16:creationId xmlns:a16="http://schemas.microsoft.com/office/drawing/2014/main" id="{0B9A0F87-D8D4-433B-B928-DC4E094C947A}"/>
              </a:ext>
            </a:extLst>
          </p:cNvPr>
          <p:cNvSpPr/>
          <p:nvPr/>
        </p:nvSpPr>
        <p:spPr bwMode="auto">
          <a:xfrm>
            <a:off x="7694613" y="3990975"/>
            <a:ext cx="41275" cy="52388"/>
          </a:xfrm>
          <a:custGeom>
            <a:avLst/>
            <a:gdLst>
              <a:gd name="T0" fmla="*/ 16 w 31"/>
              <a:gd name="T1" fmla="*/ 0 h 39"/>
              <a:gd name="T2" fmla="*/ 29 w 31"/>
              <a:gd name="T3" fmla="*/ 23 h 39"/>
              <a:gd name="T4" fmla="*/ 13 w 31"/>
              <a:gd name="T5" fmla="*/ 39 h 39"/>
              <a:gd name="T6" fmla="*/ 1 w 31"/>
              <a:gd name="T7" fmla="*/ 22 h 39"/>
              <a:gd name="T8" fmla="*/ 16 w 31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9">
                <a:moveTo>
                  <a:pt x="16" y="0"/>
                </a:moveTo>
                <a:cubicBezTo>
                  <a:pt x="23" y="11"/>
                  <a:pt x="31" y="19"/>
                  <a:pt x="29" y="23"/>
                </a:cubicBezTo>
                <a:cubicBezTo>
                  <a:pt x="28" y="29"/>
                  <a:pt x="19" y="34"/>
                  <a:pt x="13" y="39"/>
                </a:cubicBezTo>
                <a:cubicBezTo>
                  <a:pt x="9" y="33"/>
                  <a:pt x="1" y="28"/>
                  <a:pt x="1" y="22"/>
                </a:cubicBezTo>
                <a:cubicBezTo>
                  <a:pt x="0" y="16"/>
                  <a:pt x="8" y="11"/>
                  <a:pt x="16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0" name="Freeform 519">
            <a:extLst>
              <a:ext uri="{FF2B5EF4-FFF2-40B4-BE49-F238E27FC236}">
                <a16:creationId xmlns:a16="http://schemas.microsoft.com/office/drawing/2014/main" id="{1F674A73-B06A-4260-A6CF-73A98137A462}"/>
              </a:ext>
            </a:extLst>
          </p:cNvPr>
          <p:cNvSpPr/>
          <p:nvPr/>
        </p:nvSpPr>
        <p:spPr bwMode="auto">
          <a:xfrm>
            <a:off x="7889876" y="4008438"/>
            <a:ext cx="39688" cy="52388"/>
          </a:xfrm>
          <a:custGeom>
            <a:avLst/>
            <a:gdLst>
              <a:gd name="T0" fmla="*/ 15 w 30"/>
              <a:gd name="T1" fmla="*/ 38 h 38"/>
              <a:gd name="T2" fmla="*/ 1 w 30"/>
              <a:gd name="T3" fmla="*/ 16 h 38"/>
              <a:gd name="T4" fmla="*/ 15 w 30"/>
              <a:gd name="T5" fmla="*/ 0 h 38"/>
              <a:gd name="T6" fmla="*/ 30 w 30"/>
              <a:gd name="T7" fmla="*/ 15 h 38"/>
              <a:gd name="T8" fmla="*/ 15 w 30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15" y="38"/>
                </a:moveTo>
                <a:cubicBezTo>
                  <a:pt x="8" y="28"/>
                  <a:pt x="0" y="21"/>
                  <a:pt x="1" y="16"/>
                </a:cubicBezTo>
                <a:cubicBezTo>
                  <a:pt x="2" y="10"/>
                  <a:pt x="10" y="5"/>
                  <a:pt x="15" y="0"/>
                </a:cubicBezTo>
                <a:cubicBezTo>
                  <a:pt x="21" y="5"/>
                  <a:pt x="30" y="9"/>
                  <a:pt x="30" y="15"/>
                </a:cubicBezTo>
                <a:cubicBezTo>
                  <a:pt x="30" y="21"/>
                  <a:pt x="23" y="27"/>
                  <a:pt x="15" y="3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1" name="Freeform 520">
            <a:extLst>
              <a:ext uri="{FF2B5EF4-FFF2-40B4-BE49-F238E27FC236}">
                <a16:creationId xmlns:a16="http://schemas.microsoft.com/office/drawing/2014/main" id="{12FE1589-2109-4B94-B516-E54D4EE4FF57}"/>
              </a:ext>
            </a:extLst>
          </p:cNvPr>
          <p:cNvSpPr/>
          <p:nvPr/>
        </p:nvSpPr>
        <p:spPr bwMode="auto">
          <a:xfrm>
            <a:off x="7851776" y="4070350"/>
            <a:ext cx="50800" cy="39688"/>
          </a:xfrm>
          <a:custGeom>
            <a:avLst/>
            <a:gdLst>
              <a:gd name="T0" fmla="*/ 38 w 38"/>
              <a:gd name="T1" fmla="*/ 15 h 30"/>
              <a:gd name="T2" fmla="*/ 16 w 38"/>
              <a:gd name="T3" fmla="*/ 29 h 30"/>
              <a:gd name="T4" fmla="*/ 0 w 38"/>
              <a:gd name="T5" fmla="*/ 14 h 30"/>
              <a:gd name="T6" fmla="*/ 15 w 38"/>
              <a:gd name="T7" fmla="*/ 0 h 30"/>
              <a:gd name="T8" fmla="*/ 38 w 38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5"/>
                </a:moveTo>
                <a:cubicBezTo>
                  <a:pt x="28" y="22"/>
                  <a:pt x="21" y="30"/>
                  <a:pt x="16" y="29"/>
                </a:cubicBezTo>
                <a:cubicBezTo>
                  <a:pt x="10" y="28"/>
                  <a:pt x="5" y="20"/>
                  <a:pt x="0" y="14"/>
                </a:cubicBezTo>
                <a:cubicBezTo>
                  <a:pt x="5" y="9"/>
                  <a:pt x="10" y="0"/>
                  <a:pt x="15" y="0"/>
                </a:cubicBezTo>
                <a:cubicBezTo>
                  <a:pt x="21" y="0"/>
                  <a:pt x="28" y="7"/>
                  <a:pt x="38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2" name="Freeform 521">
            <a:extLst>
              <a:ext uri="{FF2B5EF4-FFF2-40B4-BE49-F238E27FC236}">
                <a16:creationId xmlns:a16="http://schemas.microsoft.com/office/drawing/2014/main" id="{593CFA2C-BA6D-491D-BDAB-6ED1D3E97C7E}"/>
              </a:ext>
            </a:extLst>
          </p:cNvPr>
          <p:cNvSpPr/>
          <p:nvPr/>
        </p:nvSpPr>
        <p:spPr bwMode="auto">
          <a:xfrm>
            <a:off x="7821613" y="3963988"/>
            <a:ext cx="39688" cy="49213"/>
          </a:xfrm>
          <a:custGeom>
            <a:avLst/>
            <a:gdLst>
              <a:gd name="T0" fmla="*/ 16 w 30"/>
              <a:gd name="T1" fmla="*/ 0 h 37"/>
              <a:gd name="T2" fmla="*/ 30 w 30"/>
              <a:gd name="T3" fmla="*/ 22 h 37"/>
              <a:gd name="T4" fmla="*/ 16 w 30"/>
              <a:gd name="T5" fmla="*/ 37 h 37"/>
              <a:gd name="T6" fmla="*/ 1 w 30"/>
              <a:gd name="T7" fmla="*/ 21 h 37"/>
              <a:gd name="T8" fmla="*/ 16 w 30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7">
                <a:moveTo>
                  <a:pt x="16" y="0"/>
                </a:moveTo>
                <a:cubicBezTo>
                  <a:pt x="23" y="10"/>
                  <a:pt x="30" y="16"/>
                  <a:pt x="30" y="22"/>
                </a:cubicBezTo>
                <a:cubicBezTo>
                  <a:pt x="29" y="27"/>
                  <a:pt x="21" y="32"/>
                  <a:pt x="16" y="37"/>
                </a:cubicBezTo>
                <a:cubicBezTo>
                  <a:pt x="10" y="32"/>
                  <a:pt x="2" y="27"/>
                  <a:pt x="1" y="21"/>
                </a:cubicBezTo>
                <a:cubicBezTo>
                  <a:pt x="0" y="16"/>
                  <a:pt x="8" y="10"/>
                  <a:pt x="16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3" name="Freeform 522">
            <a:extLst>
              <a:ext uri="{FF2B5EF4-FFF2-40B4-BE49-F238E27FC236}">
                <a16:creationId xmlns:a16="http://schemas.microsoft.com/office/drawing/2014/main" id="{2000B661-6C48-4C8B-A6BE-EC6D2776948F}"/>
              </a:ext>
            </a:extLst>
          </p:cNvPr>
          <p:cNvSpPr/>
          <p:nvPr/>
        </p:nvSpPr>
        <p:spPr bwMode="auto">
          <a:xfrm>
            <a:off x="7791451" y="3865563"/>
            <a:ext cx="39688" cy="50800"/>
          </a:xfrm>
          <a:custGeom>
            <a:avLst/>
            <a:gdLst>
              <a:gd name="T0" fmla="*/ 15 w 30"/>
              <a:gd name="T1" fmla="*/ 0 h 38"/>
              <a:gd name="T2" fmla="*/ 30 w 30"/>
              <a:gd name="T3" fmla="*/ 22 h 38"/>
              <a:gd name="T4" fmla="*/ 16 w 30"/>
              <a:gd name="T5" fmla="*/ 38 h 38"/>
              <a:gd name="T6" fmla="*/ 1 w 30"/>
              <a:gd name="T7" fmla="*/ 21 h 38"/>
              <a:gd name="T8" fmla="*/ 15 w 30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15" y="0"/>
                </a:moveTo>
                <a:cubicBezTo>
                  <a:pt x="22" y="10"/>
                  <a:pt x="30" y="16"/>
                  <a:pt x="30" y="22"/>
                </a:cubicBezTo>
                <a:cubicBezTo>
                  <a:pt x="29" y="27"/>
                  <a:pt x="21" y="33"/>
                  <a:pt x="16" y="38"/>
                </a:cubicBezTo>
                <a:cubicBezTo>
                  <a:pt x="11" y="33"/>
                  <a:pt x="2" y="28"/>
                  <a:pt x="1" y="21"/>
                </a:cubicBezTo>
                <a:cubicBezTo>
                  <a:pt x="0" y="17"/>
                  <a:pt x="8" y="10"/>
                  <a:pt x="15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4" name="Freeform 523">
            <a:extLst>
              <a:ext uri="{FF2B5EF4-FFF2-40B4-BE49-F238E27FC236}">
                <a16:creationId xmlns:a16="http://schemas.microsoft.com/office/drawing/2014/main" id="{5A7B7997-DFEF-4F9E-9492-9150CA823BC6}"/>
              </a:ext>
            </a:extLst>
          </p:cNvPr>
          <p:cNvSpPr/>
          <p:nvPr/>
        </p:nvSpPr>
        <p:spPr bwMode="auto">
          <a:xfrm>
            <a:off x="7851776" y="3903663"/>
            <a:ext cx="52388" cy="41275"/>
          </a:xfrm>
          <a:custGeom>
            <a:avLst/>
            <a:gdLst>
              <a:gd name="T0" fmla="*/ 39 w 39"/>
              <a:gd name="T1" fmla="*/ 15 h 30"/>
              <a:gd name="T2" fmla="*/ 16 w 39"/>
              <a:gd name="T3" fmla="*/ 29 h 30"/>
              <a:gd name="T4" fmla="*/ 0 w 39"/>
              <a:gd name="T5" fmla="*/ 14 h 30"/>
              <a:gd name="T6" fmla="*/ 15 w 39"/>
              <a:gd name="T7" fmla="*/ 0 h 30"/>
              <a:gd name="T8" fmla="*/ 39 w 39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0">
                <a:moveTo>
                  <a:pt x="39" y="15"/>
                </a:moveTo>
                <a:cubicBezTo>
                  <a:pt x="28" y="22"/>
                  <a:pt x="21" y="30"/>
                  <a:pt x="16" y="29"/>
                </a:cubicBezTo>
                <a:cubicBezTo>
                  <a:pt x="10" y="27"/>
                  <a:pt x="5" y="19"/>
                  <a:pt x="0" y="14"/>
                </a:cubicBezTo>
                <a:cubicBezTo>
                  <a:pt x="5" y="9"/>
                  <a:pt x="10" y="0"/>
                  <a:pt x="15" y="0"/>
                </a:cubicBezTo>
                <a:cubicBezTo>
                  <a:pt x="21" y="0"/>
                  <a:pt x="28" y="7"/>
                  <a:pt x="39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5" name="Freeform 524">
            <a:extLst>
              <a:ext uri="{FF2B5EF4-FFF2-40B4-BE49-F238E27FC236}">
                <a16:creationId xmlns:a16="http://schemas.microsoft.com/office/drawing/2014/main" id="{2B199268-0A40-4E63-8782-E445A51C98C6}"/>
              </a:ext>
            </a:extLst>
          </p:cNvPr>
          <p:cNvSpPr/>
          <p:nvPr/>
        </p:nvSpPr>
        <p:spPr bwMode="auto">
          <a:xfrm>
            <a:off x="8116888" y="4498975"/>
            <a:ext cx="50800" cy="41275"/>
          </a:xfrm>
          <a:custGeom>
            <a:avLst/>
            <a:gdLst>
              <a:gd name="T0" fmla="*/ 38 w 38"/>
              <a:gd name="T1" fmla="*/ 16 h 30"/>
              <a:gd name="T2" fmla="*/ 13 w 38"/>
              <a:gd name="T3" fmla="*/ 30 h 30"/>
              <a:gd name="T4" fmla="*/ 0 w 38"/>
              <a:gd name="T5" fmla="*/ 14 h 30"/>
              <a:gd name="T6" fmla="*/ 14 w 38"/>
              <a:gd name="T7" fmla="*/ 0 h 30"/>
              <a:gd name="T8" fmla="*/ 38 w 38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6"/>
                </a:moveTo>
                <a:cubicBezTo>
                  <a:pt x="26" y="23"/>
                  <a:pt x="19" y="30"/>
                  <a:pt x="13" y="30"/>
                </a:cubicBezTo>
                <a:cubicBezTo>
                  <a:pt x="8" y="29"/>
                  <a:pt x="0" y="20"/>
                  <a:pt x="0" y="14"/>
                </a:cubicBezTo>
                <a:cubicBezTo>
                  <a:pt x="0" y="9"/>
                  <a:pt x="9" y="0"/>
                  <a:pt x="14" y="0"/>
                </a:cubicBezTo>
                <a:cubicBezTo>
                  <a:pt x="20" y="0"/>
                  <a:pt x="27" y="8"/>
                  <a:pt x="38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6" name="Freeform 525">
            <a:extLst>
              <a:ext uri="{FF2B5EF4-FFF2-40B4-BE49-F238E27FC236}">
                <a16:creationId xmlns:a16="http://schemas.microsoft.com/office/drawing/2014/main" id="{6A66FEE1-9349-4A53-8C3C-DFF2DEB6143C}"/>
              </a:ext>
            </a:extLst>
          </p:cNvPr>
          <p:cNvSpPr/>
          <p:nvPr/>
        </p:nvSpPr>
        <p:spPr bwMode="auto">
          <a:xfrm>
            <a:off x="8156576" y="4402138"/>
            <a:ext cx="41275" cy="50800"/>
          </a:xfrm>
          <a:custGeom>
            <a:avLst/>
            <a:gdLst>
              <a:gd name="T0" fmla="*/ 15 w 30"/>
              <a:gd name="T1" fmla="*/ 0 h 38"/>
              <a:gd name="T2" fmla="*/ 30 w 30"/>
              <a:gd name="T3" fmla="*/ 25 h 38"/>
              <a:gd name="T4" fmla="*/ 15 w 30"/>
              <a:gd name="T5" fmla="*/ 38 h 38"/>
              <a:gd name="T6" fmla="*/ 0 w 30"/>
              <a:gd name="T7" fmla="*/ 25 h 38"/>
              <a:gd name="T8" fmla="*/ 15 w 30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15" y="0"/>
                </a:moveTo>
                <a:cubicBezTo>
                  <a:pt x="22" y="12"/>
                  <a:pt x="30" y="18"/>
                  <a:pt x="30" y="25"/>
                </a:cubicBezTo>
                <a:cubicBezTo>
                  <a:pt x="30" y="30"/>
                  <a:pt x="20" y="38"/>
                  <a:pt x="15" y="38"/>
                </a:cubicBezTo>
                <a:cubicBezTo>
                  <a:pt x="10" y="38"/>
                  <a:pt x="1" y="30"/>
                  <a:pt x="0" y="25"/>
                </a:cubicBezTo>
                <a:cubicBezTo>
                  <a:pt x="0" y="18"/>
                  <a:pt x="7" y="12"/>
                  <a:pt x="15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7" name="Freeform 526">
            <a:extLst>
              <a:ext uri="{FF2B5EF4-FFF2-40B4-BE49-F238E27FC236}">
                <a16:creationId xmlns:a16="http://schemas.microsoft.com/office/drawing/2014/main" id="{C22D037E-4FF4-4F14-9F81-37E27821C7CC}"/>
              </a:ext>
            </a:extLst>
          </p:cNvPr>
          <p:cNvSpPr/>
          <p:nvPr/>
        </p:nvSpPr>
        <p:spPr bwMode="auto">
          <a:xfrm>
            <a:off x="8212138" y="4606925"/>
            <a:ext cx="50800" cy="39688"/>
          </a:xfrm>
          <a:custGeom>
            <a:avLst/>
            <a:gdLst>
              <a:gd name="T0" fmla="*/ 38 w 38"/>
              <a:gd name="T1" fmla="*/ 16 h 30"/>
              <a:gd name="T2" fmla="*/ 13 w 38"/>
              <a:gd name="T3" fmla="*/ 30 h 30"/>
              <a:gd name="T4" fmla="*/ 0 w 38"/>
              <a:gd name="T5" fmla="*/ 14 h 30"/>
              <a:gd name="T6" fmla="*/ 15 w 38"/>
              <a:gd name="T7" fmla="*/ 0 h 30"/>
              <a:gd name="T8" fmla="*/ 38 w 38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6"/>
                </a:moveTo>
                <a:cubicBezTo>
                  <a:pt x="26" y="23"/>
                  <a:pt x="19" y="30"/>
                  <a:pt x="13" y="30"/>
                </a:cubicBezTo>
                <a:cubicBezTo>
                  <a:pt x="8" y="30"/>
                  <a:pt x="0" y="20"/>
                  <a:pt x="0" y="14"/>
                </a:cubicBezTo>
                <a:cubicBezTo>
                  <a:pt x="1" y="9"/>
                  <a:pt x="10" y="0"/>
                  <a:pt x="15" y="0"/>
                </a:cubicBezTo>
                <a:cubicBezTo>
                  <a:pt x="21" y="0"/>
                  <a:pt x="27" y="8"/>
                  <a:pt x="38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8" name="Freeform 527">
            <a:extLst>
              <a:ext uri="{FF2B5EF4-FFF2-40B4-BE49-F238E27FC236}">
                <a16:creationId xmlns:a16="http://schemas.microsoft.com/office/drawing/2014/main" id="{DCDA9A57-0D5A-4953-ABF4-7DCC0B3D629B}"/>
              </a:ext>
            </a:extLst>
          </p:cNvPr>
          <p:cNvSpPr/>
          <p:nvPr/>
        </p:nvSpPr>
        <p:spPr bwMode="auto">
          <a:xfrm>
            <a:off x="8189913" y="4530725"/>
            <a:ext cx="39688" cy="52388"/>
          </a:xfrm>
          <a:custGeom>
            <a:avLst/>
            <a:gdLst>
              <a:gd name="T0" fmla="*/ 16 w 30"/>
              <a:gd name="T1" fmla="*/ 38 h 38"/>
              <a:gd name="T2" fmla="*/ 0 w 30"/>
              <a:gd name="T3" fmla="*/ 17 h 38"/>
              <a:gd name="T4" fmla="*/ 15 w 30"/>
              <a:gd name="T5" fmla="*/ 0 h 38"/>
              <a:gd name="T6" fmla="*/ 29 w 30"/>
              <a:gd name="T7" fmla="*/ 15 h 38"/>
              <a:gd name="T8" fmla="*/ 16 w 30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16" y="38"/>
                </a:moveTo>
                <a:cubicBezTo>
                  <a:pt x="8" y="28"/>
                  <a:pt x="0" y="22"/>
                  <a:pt x="0" y="17"/>
                </a:cubicBezTo>
                <a:cubicBezTo>
                  <a:pt x="2" y="11"/>
                  <a:pt x="10" y="5"/>
                  <a:pt x="15" y="0"/>
                </a:cubicBezTo>
                <a:cubicBezTo>
                  <a:pt x="20" y="5"/>
                  <a:pt x="28" y="9"/>
                  <a:pt x="29" y="15"/>
                </a:cubicBezTo>
                <a:cubicBezTo>
                  <a:pt x="30" y="21"/>
                  <a:pt x="23" y="27"/>
                  <a:pt x="16" y="3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9" name="Freeform 528">
            <a:extLst>
              <a:ext uri="{FF2B5EF4-FFF2-40B4-BE49-F238E27FC236}">
                <a16:creationId xmlns:a16="http://schemas.microsoft.com/office/drawing/2014/main" id="{30AE8E55-4DF4-460A-9229-C0856AD76BA6}"/>
              </a:ext>
            </a:extLst>
          </p:cNvPr>
          <p:cNvSpPr/>
          <p:nvPr/>
        </p:nvSpPr>
        <p:spPr bwMode="auto">
          <a:xfrm>
            <a:off x="8272463" y="4370388"/>
            <a:ext cx="41275" cy="50800"/>
          </a:xfrm>
          <a:custGeom>
            <a:avLst/>
            <a:gdLst>
              <a:gd name="T0" fmla="*/ 17 w 31"/>
              <a:gd name="T1" fmla="*/ 0 h 38"/>
              <a:gd name="T2" fmla="*/ 30 w 31"/>
              <a:gd name="T3" fmla="*/ 23 h 38"/>
              <a:gd name="T4" fmla="*/ 16 w 31"/>
              <a:gd name="T5" fmla="*/ 38 h 38"/>
              <a:gd name="T6" fmla="*/ 1 w 31"/>
              <a:gd name="T7" fmla="*/ 21 h 38"/>
              <a:gd name="T8" fmla="*/ 17 w 31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8">
                <a:moveTo>
                  <a:pt x="17" y="0"/>
                </a:moveTo>
                <a:cubicBezTo>
                  <a:pt x="23" y="11"/>
                  <a:pt x="31" y="17"/>
                  <a:pt x="30" y="23"/>
                </a:cubicBezTo>
                <a:cubicBezTo>
                  <a:pt x="29" y="29"/>
                  <a:pt x="21" y="33"/>
                  <a:pt x="16" y="38"/>
                </a:cubicBezTo>
                <a:cubicBezTo>
                  <a:pt x="11" y="33"/>
                  <a:pt x="2" y="28"/>
                  <a:pt x="1" y="21"/>
                </a:cubicBezTo>
                <a:cubicBezTo>
                  <a:pt x="0" y="17"/>
                  <a:pt x="9" y="10"/>
                  <a:pt x="17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0" name="Freeform 529">
            <a:extLst>
              <a:ext uri="{FF2B5EF4-FFF2-40B4-BE49-F238E27FC236}">
                <a16:creationId xmlns:a16="http://schemas.microsoft.com/office/drawing/2014/main" id="{6262EE6B-FC18-435A-AFA1-EA907B4F871F}"/>
              </a:ext>
            </a:extLst>
          </p:cNvPr>
          <p:cNvSpPr/>
          <p:nvPr/>
        </p:nvSpPr>
        <p:spPr bwMode="auto">
          <a:xfrm>
            <a:off x="8345488" y="4400550"/>
            <a:ext cx="41275" cy="52388"/>
          </a:xfrm>
          <a:custGeom>
            <a:avLst/>
            <a:gdLst>
              <a:gd name="T0" fmla="*/ 16 w 31"/>
              <a:gd name="T1" fmla="*/ 39 h 39"/>
              <a:gd name="T2" fmla="*/ 1 w 31"/>
              <a:gd name="T3" fmla="*/ 17 h 39"/>
              <a:gd name="T4" fmla="*/ 15 w 31"/>
              <a:gd name="T5" fmla="*/ 0 h 39"/>
              <a:gd name="T6" fmla="*/ 30 w 31"/>
              <a:gd name="T7" fmla="*/ 15 h 39"/>
              <a:gd name="T8" fmla="*/ 16 w 31"/>
              <a:gd name="T9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9">
                <a:moveTo>
                  <a:pt x="16" y="39"/>
                </a:moveTo>
                <a:cubicBezTo>
                  <a:pt x="8" y="28"/>
                  <a:pt x="0" y="22"/>
                  <a:pt x="1" y="17"/>
                </a:cubicBezTo>
                <a:cubicBezTo>
                  <a:pt x="2" y="11"/>
                  <a:pt x="10" y="6"/>
                  <a:pt x="15" y="0"/>
                </a:cubicBezTo>
                <a:cubicBezTo>
                  <a:pt x="21" y="5"/>
                  <a:pt x="30" y="9"/>
                  <a:pt x="30" y="15"/>
                </a:cubicBezTo>
                <a:cubicBezTo>
                  <a:pt x="31" y="21"/>
                  <a:pt x="23" y="27"/>
                  <a:pt x="16" y="39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1" name="Freeform 530">
            <a:extLst>
              <a:ext uri="{FF2B5EF4-FFF2-40B4-BE49-F238E27FC236}">
                <a16:creationId xmlns:a16="http://schemas.microsoft.com/office/drawing/2014/main" id="{BF067DD8-9A10-4A88-874C-4CFE72B76F8A}"/>
              </a:ext>
            </a:extLst>
          </p:cNvPr>
          <p:cNvSpPr/>
          <p:nvPr/>
        </p:nvSpPr>
        <p:spPr bwMode="auto">
          <a:xfrm>
            <a:off x="8304213" y="4457700"/>
            <a:ext cx="50800" cy="39688"/>
          </a:xfrm>
          <a:custGeom>
            <a:avLst/>
            <a:gdLst>
              <a:gd name="T0" fmla="*/ 38 w 38"/>
              <a:gd name="T1" fmla="*/ 15 h 30"/>
              <a:gd name="T2" fmla="*/ 17 w 38"/>
              <a:gd name="T3" fmla="*/ 30 h 30"/>
              <a:gd name="T4" fmla="*/ 0 w 38"/>
              <a:gd name="T5" fmla="*/ 18 h 30"/>
              <a:gd name="T6" fmla="*/ 15 w 38"/>
              <a:gd name="T7" fmla="*/ 1 h 30"/>
              <a:gd name="T8" fmla="*/ 38 w 38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5"/>
                </a:moveTo>
                <a:cubicBezTo>
                  <a:pt x="28" y="23"/>
                  <a:pt x="22" y="30"/>
                  <a:pt x="17" y="30"/>
                </a:cubicBezTo>
                <a:cubicBezTo>
                  <a:pt x="11" y="30"/>
                  <a:pt x="5" y="22"/>
                  <a:pt x="0" y="18"/>
                </a:cubicBezTo>
                <a:cubicBezTo>
                  <a:pt x="5" y="12"/>
                  <a:pt x="9" y="3"/>
                  <a:pt x="15" y="1"/>
                </a:cubicBezTo>
                <a:cubicBezTo>
                  <a:pt x="20" y="0"/>
                  <a:pt x="27" y="8"/>
                  <a:pt x="38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2" name="Freeform 531">
            <a:extLst>
              <a:ext uri="{FF2B5EF4-FFF2-40B4-BE49-F238E27FC236}">
                <a16:creationId xmlns:a16="http://schemas.microsoft.com/office/drawing/2014/main" id="{DFBF7AC2-439A-4DCA-A43A-0BC9940EDA73}"/>
              </a:ext>
            </a:extLst>
          </p:cNvPr>
          <p:cNvSpPr/>
          <p:nvPr/>
        </p:nvSpPr>
        <p:spPr bwMode="auto">
          <a:xfrm>
            <a:off x="8339138" y="4562475"/>
            <a:ext cx="39688" cy="52388"/>
          </a:xfrm>
          <a:custGeom>
            <a:avLst/>
            <a:gdLst>
              <a:gd name="T0" fmla="*/ 15 w 30"/>
              <a:gd name="T1" fmla="*/ 39 h 39"/>
              <a:gd name="T2" fmla="*/ 1 w 30"/>
              <a:gd name="T3" fmla="*/ 16 h 39"/>
              <a:gd name="T4" fmla="*/ 17 w 30"/>
              <a:gd name="T5" fmla="*/ 0 h 39"/>
              <a:gd name="T6" fmla="*/ 30 w 30"/>
              <a:gd name="T7" fmla="*/ 17 h 39"/>
              <a:gd name="T8" fmla="*/ 15 w 30"/>
              <a:gd name="T9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9">
                <a:moveTo>
                  <a:pt x="15" y="39"/>
                </a:moveTo>
                <a:cubicBezTo>
                  <a:pt x="8" y="28"/>
                  <a:pt x="0" y="21"/>
                  <a:pt x="1" y="16"/>
                </a:cubicBezTo>
                <a:cubicBezTo>
                  <a:pt x="2" y="10"/>
                  <a:pt x="11" y="6"/>
                  <a:pt x="17" y="0"/>
                </a:cubicBezTo>
                <a:cubicBezTo>
                  <a:pt x="21" y="6"/>
                  <a:pt x="30" y="11"/>
                  <a:pt x="30" y="17"/>
                </a:cubicBezTo>
                <a:cubicBezTo>
                  <a:pt x="30" y="23"/>
                  <a:pt x="23" y="29"/>
                  <a:pt x="15" y="39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3" name="Freeform 532">
            <a:extLst>
              <a:ext uri="{FF2B5EF4-FFF2-40B4-BE49-F238E27FC236}">
                <a16:creationId xmlns:a16="http://schemas.microsoft.com/office/drawing/2014/main" id="{3EB1E201-FCBF-46F1-943F-27F7B4D8D650}"/>
              </a:ext>
            </a:extLst>
          </p:cNvPr>
          <p:cNvSpPr/>
          <p:nvPr/>
        </p:nvSpPr>
        <p:spPr bwMode="auto">
          <a:xfrm>
            <a:off x="8372476" y="4492625"/>
            <a:ext cx="41275" cy="49213"/>
          </a:xfrm>
          <a:custGeom>
            <a:avLst/>
            <a:gdLst>
              <a:gd name="T0" fmla="*/ 15 w 30"/>
              <a:gd name="T1" fmla="*/ 37 h 37"/>
              <a:gd name="T2" fmla="*/ 1 w 30"/>
              <a:gd name="T3" fmla="*/ 16 h 37"/>
              <a:gd name="T4" fmla="*/ 14 w 30"/>
              <a:gd name="T5" fmla="*/ 0 h 37"/>
              <a:gd name="T6" fmla="*/ 29 w 30"/>
              <a:gd name="T7" fmla="*/ 15 h 37"/>
              <a:gd name="T8" fmla="*/ 15 w 30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7">
                <a:moveTo>
                  <a:pt x="15" y="37"/>
                </a:moveTo>
                <a:cubicBezTo>
                  <a:pt x="8" y="27"/>
                  <a:pt x="0" y="21"/>
                  <a:pt x="1" y="16"/>
                </a:cubicBezTo>
                <a:cubicBezTo>
                  <a:pt x="1" y="10"/>
                  <a:pt x="9" y="5"/>
                  <a:pt x="14" y="0"/>
                </a:cubicBezTo>
                <a:cubicBezTo>
                  <a:pt x="19" y="5"/>
                  <a:pt x="28" y="9"/>
                  <a:pt x="29" y="15"/>
                </a:cubicBezTo>
                <a:cubicBezTo>
                  <a:pt x="30" y="20"/>
                  <a:pt x="22" y="27"/>
                  <a:pt x="15" y="37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4" name="Freeform 533">
            <a:extLst>
              <a:ext uri="{FF2B5EF4-FFF2-40B4-BE49-F238E27FC236}">
                <a16:creationId xmlns:a16="http://schemas.microsoft.com/office/drawing/2014/main" id="{A8A0C330-0E6C-41C3-9DE1-FEF741FA3E19}"/>
              </a:ext>
            </a:extLst>
          </p:cNvPr>
          <p:cNvSpPr/>
          <p:nvPr/>
        </p:nvSpPr>
        <p:spPr bwMode="auto">
          <a:xfrm>
            <a:off x="7821613" y="4402138"/>
            <a:ext cx="50800" cy="41275"/>
          </a:xfrm>
          <a:custGeom>
            <a:avLst/>
            <a:gdLst>
              <a:gd name="T0" fmla="*/ 38 w 38"/>
              <a:gd name="T1" fmla="*/ 17 h 31"/>
              <a:gd name="T2" fmla="*/ 16 w 38"/>
              <a:gd name="T3" fmla="*/ 31 h 31"/>
              <a:gd name="T4" fmla="*/ 0 w 38"/>
              <a:gd name="T5" fmla="*/ 17 h 31"/>
              <a:gd name="T6" fmla="*/ 17 w 38"/>
              <a:gd name="T7" fmla="*/ 1 h 31"/>
              <a:gd name="T8" fmla="*/ 38 w 38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7"/>
                </a:moveTo>
                <a:cubicBezTo>
                  <a:pt x="28" y="24"/>
                  <a:pt x="21" y="31"/>
                  <a:pt x="16" y="31"/>
                </a:cubicBezTo>
                <a:cubicBezTo>
                  <a:pt x="10" y="30"/>
                  <a:pt x="6" y="22"/>
                  <a:pt x="0" y="17"/>
                </a:cubicBezTo>
                <a:cubicBezTo>
                  <a:pt x="6" y="11"/>
                  <a:pt x="11" y="3"/>
                  <a:pt x="17" y="1"/>
                </a:cubicBezTo>
                <a:cubicBezTo>
                  <a:pt x="22" y="0"/>
                  <a:pt x="28" y="9"/>
                  <a:pt x="38" y="17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5" name="Freeform 534">
            <a:extLst>
              <a:ext uri="{FF2B5EF4-FFF2-40B4-BE49-F238E27FC236}">
                <a16:creationId xmlns:a16="http://schemas.microsoft.com/office/drawing/2014/main" id="{21D799D1-FCE1-4050-9B35-2C98D1E96820}"/>
              </a:ext>
            </a:extLst>
          </p:cNvPr>
          <p:cNvSpPr/>
          <p:nvPr/>
        </p:nvSpPr>
        <p:spPr bwMode="auto">
          <a:xfrm>
            <a:off x="7797801" y="4511675"/>
            <a:ext cx="41275" cy="50800"/>
          </a:xfrm>
          <a:custGeom>
            <a:avLst/>
            <a:gdLst>
              <a:gd name="T0" fmla="*/ 16 w 31"/>
              <a:gd name="T1" fmla="*/ 38 h 38"/>
              <a:gd name="T2" fmla="*/ 2 w 31"/>
              <a:gd name="T3" fmla="*/ 16 h 38"/>
              <a:gd name="T4" fmla="*/ 18 w 31"/>
              <a:gd name="T5" fmla="*/ 0 h 38"/>
              <a:gd name="T6" fmla="*/ 31 w 31"/>
              <a:gd name="T7" fmla="*/ 17 h 38"/>
              <a:gd name="T8" fmla="*/ 16 w 31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8">
                <a:moveTo>
                  <a:pt x="16" y="38"/>
                </a:moveTo>
                <a:cubicBezTo>
                  <a:pt x="9" y="28"/>
                  <a:pt x="0" y="20"/>
                  <a:pt x="2" y="16"/>
                </a:cubicBezTo>
                <a:cubicBezTo>
                  <a:pt x="3" y="10"/>
                  <a:pt x="12" y="5"/>
                  <a:pt x="18" y="0"/>
                </a:cubicBezTo>
                <a:cubicBezTo>
                  <a:pt x="23" y="6"/>
                  <a:pt x="31" y="11"/>
                  <a:pt x="31" y="17"/>
                </a:cubicBezTo>
                <a:cubicBezTo>
                  <a:pt x="31" y="22"/>
                  <a:pt x="23" y="28"/>
                  <a:pt x="16" y="3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6" name="Freeform 535">
            <a:extLst>
              <a:ext uri="{FF2B5EF4-FFF2-40B4-BE49-F238E27FC236}">
                <a16:creationId xmlns:a16="http://schemas.microsoft.com/office/drawing/2014/main" id="{27D1682C-DEB0-4BE2-8B4C-049ACF82ECA9}"/>
              </a:ext>
            </a:extLst>
          </p:cNvPr>
          <p:cNvSpPr/>
          <p:nvPr/>
        </p:nvSpPr>
        <p:spPr bwMode="auto">
          <a:xfrm>
            <a:off x="7851776" y="4451350"/>
            <a:ext cx="41275" cy="49213"/>
          </a:xfrm>
          <a:custGeom>
            <a:avLst/>
            <a:gdLst>
              <a:gd name="T0" fmla="*/ 14 w 31"/>
              <a:gd name="T1" fmla="*/ 0 h 37"/>
              <a:gd name="T2" fmla="*/ 30 w 31"/>
              <a:gd name="T3" fmla="*/ 20 h 37"/>
              <a:gd name="T4" fmla="*/ 15 w 31"/>
              <a:gd name="T5" fmla="*/ 37 h 37"/>
              <a:gd name="T6" fmla="*/ 1 w 31"/>
              <a:gd name="T7" fmla="*/ 22 h 37"/>
              <a:gd name="T8" fmla="*/ 14 w 31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7">
                <a:moveTo>
                  <a:pt x="14" y="0"/>
                </a:moveTo>
                <a:cubicBezTo>
                  <a:pt x="22" y="9"/>
                  <a:pt x="31" y="16"/>
                  <a:pt x="30" y="20"/>
                </a:cubicBezTo>
                <a:cubicBezTo>
                  <a:pt x="29" y="27"/>
                  <a:pt x="21" y="32"/>
                  <a:pt x="15" y="37"/>
                </a:cubicBezTo>
                <a:cubicBezTo>
                  <a:pt x="10" y="32"/>
                  <a:pt x="1" y="28"/>
                  <a:pt x="1" y="22"/>
                </a:cubicBezTo>
                <a:cubicBezTo>
                  <a:pt x="0" y="17"/>
                  <a:pt x="8" y="10"/>
                  <a:pt x="14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7" name="Freeform 536">
            <a:extLst>
              <a:ext uri="{FF2B5EF4-FFF2-40B4-BE49-F238E27FC236}">
                <a16:creationId xmlns:a16="http://schemas.microsoft.com/office/drawing/2014/main" id="{6BB94108-85A0-4460-A138-FEDBED3595DD}"/>
              </a:ext>
            </a:extLst>
          </p:cNvPr>
          <p:cNvSpPr/>
          <p:nvPr/>
        </p:nvSpPr>
        <p:spPr bwMode="auto">
          <a:xfrm>
            <a:off x="7802563" y="4583113"/>
            <a:ext cx="49213" cy="41275"/>
          </a:xfrm>
          <a:custGeom>
            <a:avLst/>
            <a:gdLst>
              <a:gd name="T0" fmla="*/ 37 w 37"/>
              <a:gd name="T1" fmla="*/ 15 h 31"/>
              <a:gd name="T2" fmla="*/ 16 w 37"/>
              <a:gd name="T3" fmla="*/ 31 h 31"/>
              <a:gd name="T4" fmla="*/ 0 w 37"/>
              <a:gd name="T5" fmla="*/ 17 h 31"/>
              <a:gd name="T6" fmla="*/ 15 w 37"/>
              <a:gd name="T7" fmla="*/ 2 h 31"/>
              <a:gd name="T8" fmla="*/ 37 w 37"/>
              <a:gd name="T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1">
                <a:moveTo>
                  <a:pt x="37" y="15"/>
                </a:moveTo>
                <a:cubicBezTo>
                  <a:pt x="27" y="23"/>
                  <a:pt x="21" y="31"/>
                  <a:pt x="16" y="31"/>
                </a:cubicBezTo>
                <a:cubicBezTo>
                  <a:pt x="10" y="30"/>
                  <a:pt x="5" y="22"/>
                  <a:pt x="0" y="17"/>
                </a:cubicBezTo>
                <a:cubicBezTo>
                  <a:pt x="5" y="12"/>
                  <a:pt x="9" y="3"/>
                  <a:pt x="15" y="2"/>
                </a:cubicBezTo>
                <a:cubicBezTo>
                  <a:pt x="20" y="0"/>
                  <a:pt x="27" y="8"/>
                  <a:pt x="37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8" name="Freeform 537">
            <a:extLst>
              <a:ext uri="{FF2B5EF4-FFF2-40B4-BE49-F238E27FC236}">
                <a16:creationId xmlns:a16="http://schemas.microsoft.com/office/drawing/2014/main" id="{8AB792D6-E747-49F8-ACAC-44147A71BA9C}"/>
              </a:ext>
            </a:extLst>
          </p:cNvPr>
          <p:cNvSpPr/>
          <p:nvPr/>
        </p:nvSpPr>
        <p:spPr bwMode="auto">
          <a:xfrm>
            <a:off x="7620001" y="4478338"/>
            <a:ext cx="50800" cy="39688"/>
          </a:xfrm>
          <a:custGeom>
            <a:avLst/>
            <a:gdLst>
              <a:gd name="T0" fmla="*/ 38 w 38"/>
              <a:gd name="T1" fmla="*/ 15 h 30"/>
              <a:gd name="T2" fmla="*/ 14 w 38"/>
              <a:gd name="T3" fmla="*/ 30 h 30"/>
              <a:gd name="T4" fmla="*/ 0 w 38"/>
              <a:gd name="T5" fmla="*/ 15 h 30"/>
              <a:gd name="T6" fmla="*/ 14 w 38"/>
              <a:gd name="T7" fmla="*/ 0 h 30"/>
              <a:gd name="T8" fmla="*/ 38 w 38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5"/>
                </a:moveTo>
                <a:cubicBezTo>
                  <a:pt x="27" y="22"/>
                  <a:pt x="21" y="30"/>
                  <a:pt x="14" y="30"/>
                </a:cubicBezTo>
                <a:cubicBezTo>
                  <a:pt x="9" y="30"/>
                  <a:pt x="0" y="21"/>
                  <a:pt x="0" y="15"/>
                </a:cubicBezTo>
                <a:cubicBezTo>
                  <a:pt x="0" y="10"/>
                  <a:pt x="9" y="1"/>
                  <a:pt x="14" y="0"/>
                </a:cubicBezTo>
                <a:cubicBezTo>
                  <a:pt x="20" y="0"/>
                  <a:pt x="27" y="7"/>
                  <a:pt x="38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9" name="Freeform 538">
            <a:extLst>
              <a:ext uri="{FF2B5EF4-FFF2-40B4-BE49-F238E27FC236}">
                <a16:creationId xmlns:a16="http://schemas.microsoft.com/office/drawing/2014/main" id="{231F9C69-DD22-4589-9841-377DE52F48D2}"/>
              </a:ext>
            </a:extLst>
          </p:cNvPr>
          <p:cNvSpPr/>
          <p:nvPr/>
        </p:nvSpPr>
        <p:spPr bwMode="auto">
          <a:xfrm>
            <a:off x="7646988" y="4384675"/>
            <a:ext cx="50800" cy="41275"/>
          </a:xfrm>
          <a:custGeom>
            <a:avLst/>
            <a:gdLst>
              <a:gd name="T0" fmla="*/ 38 w 38"/>
              <a:gd name="T1" fmla="*/ 15 h 31"/>
              <a:gd name="T2" fmla="*/ 16 w 38"/>
              <a:gd name="T3" fmla="*/ 30 h 31"/>
              <a:gd name="T4" fmla="*/ 0 w 38"/>
              <a:gd name="T5" fmla="*/ 15 h 31"/>
              <a:gd name="T6" fmla="*/ 16 w 38"/>
              <a:gd name="T7" fmla="*/ 1 h 31"/>
              <a:gd name="T8" fmla="*/ 38 w 38"/>
              <a:gd name="T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5"/>
                </a:moveTo>
                <a:cubicBezTo>
                  <a:pt x="28" y="22"/>
                  <a:pt x="21" y="31"/>
                  <a:pt x="16" y="30"/>
                </a:cubicBezTo>
                <a:cubicBezTo>
                  <a:pt x="10" y="29"/>
                  <a:pt x="5" y="20"/>
                  <a:pt x="0" y="15"/>
                </a:cubicBezTo>
                <a:cubicBezTo>
                  <a:pt x="5" y="10"/>
                  <a:pt x="10" y="2"/>
                  <a:pt x="16" y="1"/>
                </a:cubicBezTo>
                <a:cubicBezTo>
                  <a:pt x="21" y="0"/>
                  <a:pt x="27" y="8"/>
                  <a:pt x="38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0" name="Freeform 539">
            <a:extLst>
              <a:ext uri="{FF2B5EF4-FFF2-40B4-BE49-F238E27FC236}">
                <a16:creationId xmlns:a16="http://schemas.microsoft.com/office/drawing/2014/main" id="{023F40B0-D1A9-4A6B-840C-990F6D4BF3D3}"/>
              </a:ext>
            </a:extLst>
          </p:cNvPr>
          <p:cNvSpPr/>
          <p:nvPr/>
        </p:nvSpPr>
        <p:spPr bwMode="auto">
          <a:xfrm>
            <a:off x="7645401" y="4535488"/>
            <a:ext cx="42863" cy="50800"/>
          </a:xfrm>
          <a:custGeom>
            <a:avLst/>
            <a:gdLst>
              <a:gd name="T0" fmla="*/ 15 w 31"/>
              <a:gd name="T1" fmla="*/ 0 h 38"/>
              <a:gd name="T2" fmla="*/ 31 w 31"/>
              <a:gd name="T3" fmla="*/ 23 h 38"/>
              <a:gd name="T4" fmla="*/ 17 w 31"/>
              <a:gd name="T5" fmla="*/ 38 h 38"/>
              <a:gd name="T6" fmla="*/ 1 w 31"/>
              <a:gd name="T7" fmla="*/ 23 h 38"/>
              <a:gd name="T8" fmla="*/ 15 w 31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8">
                <a:moveTo>
                  <a:pt x="15" y="0"/>
                </a:moveTo>
                <a:cubicBezTo>
                  <a:pt x="23" y="11"/>
                  <a:pt x="31" y="17"/>
                  <a:pt x="31" y="23"/>
                </a:cubicBezTo>
                <a:cubicBezTo>
                  <a:pt x="31" y="28"/>
                  <a:pt x="21" y="38"/>
                  <a:pt x="17" y="38"/>
                </a:cubicBezTo>
                <a:cubicBezTo>
                  <a:pt x="11" y="37"/>
                  <a:pt x="3" y="29"/>
                  <a:pt x="1" y="23"/>
                </a:cubicBezTo>
                <a:cubicBezTo>
                  <a:pt x="0" y="18"/>
                  <a:pt x="8" y="11"/>
                  <a:pt x="15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1" name="Freeform 540">
            <a:extLst>
              <a:ext uri="{FF2B5EF4-FFF2-40B4-BE49-F238E27FC236}">
                <a16:creationId xmlns:a16="http://schemas.microsoft.com/office/drawing/2014/main" id="{1E81A128-D261-46EF-945F-BCF2E5376265}"/>
              </a:ext>
            </a:extLst>
          </p:cNvPr>
          <p:cNvSpPr/>
          <p:nvPr/>
        </p:nvSpPr>
        <p:spPr bwMode="auto">
          <a:xfrm>
            <a:off x="7702551" y="4349750"/>
            <a:ext cx="50800" cy="41275"/>
          </a:xfrm>
          <a:custGeom>
            <a:avLst/>
            <a:gdLst>
              <a:gd name="T0" fmla="*/ 38 w 38"/>
              <a:gd name="T1" fmla="*/ 15 h 31"/>
              <a:gd name="T2" fmla="*/ 16 w 38"/>
              <a:gd name="T3" fmla="*/ 30 h 31"/>
              <a:gd name="T4" fmla="*/ 0 w 38"/>
              <a:gd name="T5" fmla="*/ 17 h 31"/>
              <a:gd name="T6" fmla="*/ 16 w 38"/>
              <a:gd name="T7" fmla="*/ 1 h 31"/>
              <a:gd name="T8" fmla="*/ 38 w 38"/>
              <a:gd name="T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5"/>
                </a:moveTo>
                <a:cubicBezTo>
                  <a:pt x="28" y="23"/>
                  <a:pt x="22" y="31"/>
                  <a:pt x="16" y="30"/>
                </a:cubicBezTo>
                <a:cubicBezTo>
                  <a:pt x="10" y="30"/>
                  <a:pt x="5" y="22"/>
                  <a:pt x="0" y="17"/>
                </a:cubicBezTo>
                <a:cubicBezTo>
                  <a:pt x="5" y="11"/>
                  <a:pt x="9" y="3"/>
                  <a:pt x="16" y="1"/>
                </a:cubicBezTo>
                <a:cubicBezTo>
                  <a:pt x="20" y="0"/>
                  <a:pt x="27" y="8"/>
                  <a:pt x="38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2" name="Freeform 541">
            <a:extLst>
              <a:ext uri="{FF2B5EF4-FFF2-40B4-BE49-F238E27FC236}">
                <a16:creationId xmlns:a16="http://schemas.microsoft.com/office/drawing/2014/main" id="{CD83F4A3-A29C-4D07-886D-223BCF69AFAE}"/>
              </a:ext>
            </a:extLst>
          </p:cNvPr>
          <p:cNvSpPr/>
          <p:nvPr/>
        </p:nvSpPr>
        <p:spPr bwMode="auto">
          <a:xfrm>
            <a:off x="7680326" y="4445000"/>
            <a:ext cx="42863" cy="50800"/>
          </a:xfrm>
          <a:custGeom>
            <a:avLst/>
            <a:gdLst>
              <a:gd name="T0" fmla="*/ 17 w 31"/>
              <a:gd name="T1" fmla="*/ 38 h 38"/>
              <a:gd name="T2" fmla="*/ 1 w 31"/>
              <a:gd name="T3" fmla="*/ 17 h 38"/>
              <a:gd name="T4" fmla="*/ 15 w 31"/>
              <a:gd name="T5" fmla="*/ 0 h 38"/>
              <a:gd name="T6" fmla="*/ 30 w 31"/>
              <a:gd name="T7" fmla="*/ 14 h 38"/>
              <a:gd name="T8" fmla="*/ 17 w 31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8">
                <a:moveTo>
                  <a:pt x="17" y="38"/>
                </a:moveTo>
                <a:cubicBezTo>
                  <a:pt x="9" y="28"/>
                  <a:pt x="0" y="22"/>
                  <a:pt x="1" y="17"/>
                </a:cubicBezTo>
                <a:cubicBezTo>
                  <a:pt x="2" y="11"/>
                  <a:pt x="10" y="5"/>
                  <a:pt x="15" y="0"/>
                </a:cubicBezTo>
                <a:cubicBezTo>
                  <a:pt x="21" y="4"/>
                  <a:pt x="30" y="9"/>
                  <a:pt x="30" y="14"/>
                </a:cubicBezTo>
                <a:cubicBezTo>
                  <a:pt x="31" y="20"/>
                  <a:pt x="24" y="27"/>
                  <a:pt x="17" y="3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" name="Freeform 542">
            <a:extLst>
              <a:ext uri="{FF2B5EF4-FFF2-40B4-BE49-F238E27FC236}">
                <a16:creationId xmlns:a16="http://schemas.microsoft.com/office/drawing/2014/main" id="{1AF96688-E803-4F50-9367-F6B9D8344275}"/>
              </a:ext>
            </a:extLst>
          </p:cNvPr>
          <p:cNvSpPr/>
          <p:nvPr/>
        </p:nvSpPr>
        <p:spPr bwMode="auto">
          <a:xfrm>
            <a:off x="8272463" y="4067175"/>
            <a:ext cx="41275" cy="52388"/>
          </a:xfrm>
          <a:custGeom>
            <a:avLst/>
            <a:gdLst>
              <a:gd name="T0" fmla="*/ 14 w 30"/>
              <a:gd name="T1" fmla="*/ 39 h 39"/>
              <a:gd name="T2" fmla="*/ 0 w 30"/>
              <a:gd name="T3" fmla="*/ 15 h 39"/>
              <a:gd name="T4" fmla="*/ 15 w 30"/>
              <a:gd name="T5" fmla="*/ 1 h 39"/>
              <a:gd name="T6" fmla="*/ 30 w 30"/>
              <a:gd name="T7" fmla="*/ 18 h 39"/>
              <a:gd name="T8" fmla="*/ 14 w 30"/>
              <a:gd name="T9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9">
                <a:moveTo>
                  <a:pt x="14" y="39"/>
                </a:moveTo>
                <a:cubicBezTo>
                  <a:pt x="7" y="28"/>
                  <a:pt x="0" y="21"/>
                  <a:pt x="0" y="15"/>
                </a:cubicBezTo>
                <a:cubicBezTo>
                  <a:pt x="0" y="9"/>
                  <a:pt x="11" y="0"/>
                  <a:pt x="15" y="1"/>
                </a:cubicBezTo>
                <a:cubicBezTo>
                  <a:pt x="21" y="3"/>
                  <a:pt x="29" y="11"/>
                  <a:pt x="30" y="18"/>
                </a:cubicBezTo>
                <a:cubicBezTo>
                  <a:pt x="30" y="23"/>
                  <a:pt x="22" y="29"/>
                  <a:pt x="14" y="39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4" name="Freeform 543">
            <a:extLst>
              <a:ext uri="{FF2B5EF4-FFF2-40B4-BE49-F238E27FC236}">
                <a16:creationId xmlns:a16="http://schemas.microsoft.com/office/drawing/2014/main" id="{C8D0170E-30DB-4480-96E1-DD2B842EE965}"/>
              </a:ext>
            </a:extLst>
          </p:cNvPr>
          <p:cNvSpPr/>
          <p:nvPr/>
        </p:nvSpPr>
        <p:spPr bwMode="auto">
          <a:xfrm>
            <a:off x="8299451" y="3983038"/>
            <a:ext cx="42863" cy="50800"/>
          </a:xfrm>
          <a:custGeom>
            <a:avLst/>
            <a:gdLst>
              <a:gd name="T0" fmla="*/ 17 w 31"/>
              <a:gd name="T1" fmla="*/ 38 h 38"/>
              <a:gd name="T2" fmla="*/ 2 w 31"/>
              <a:gd name="T3" fmla="*/ 17 h 38"/>
              <a:gd name="T4" fmla="*/ 17 w 31"/>
              <a:gd name="T5" fmla="*/ 0 h 38"/>
              <a:gd name="T6" fmla="*/ 30 w 31"/>
              <a:gd name="T7" fmla="*/ 16 h 38"/>
              <a:gd name="T8" fmla="*/ 17 w 31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8">
                <a:moveTo>
                  <a:pt x="17" y="38"/>
                </a:moveTo>
                <a:cubicBezTo>
                  <a:pt x="9" y="28"/>
                  <a:pt x="0" y="21"/>
                  <a:pt x="2" y="17"/>
                </a:cubicBezTo>
                <a:cubicBezTo>
                  <a:pt x="3" y="10"/>
                  <a:pt x="11" y="6"/>
                  <a:pt x="17" y="0"/>
                </a:cubicBezTo>
                <a:cubicBezTo>
                  <a:pt x="22" y="5"/>
                  <a:pt x="30" y="10"/>
                  <a:pt x="30" y="16"/>
                </a:cubicBezTo>
                <a:cubicBezTo>
                  <a:pt x="31" y="21"/>
                  <a:pt x="24" y="27"/>
                  <a:pt x="17" y="3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5" name="Freeform 544">
            <a:extLst>
              <a:ext uri="{FF2B5EF4-FFF2-40B4-BE49-F238E27FC236}">
                <a16:creationId xmlns:a16="http://schemas.microsoft.com/office/drawing/2014/main" id="{2C71237A-C3E2-44B4-ABF3-81C5BF3F67D7}"/>
              </a:ext>
            </a:extLst>
          </p:cNvPr>
          <p:cNvSpPr/>
          <p:nvPr/>
        </p:nvSpPr>
        <p:spPr bwMode="auto">
          <a:xfrm>
            <a:off x="8139113" y="3981450"/>
            <a:ext cx="50800" cy="42863"/>
          </a:xfrm>
          <a:custGeom>
            <a:avLst/>
            <a:gdLst>
              <a:gd name="T0" fmla="*/ 38 w 38"/>
              <a:gd name="T1" fmla="*/ 17 h 31"/>
              <a:gd name="T2" fmla="*/ 15 w 38"/>
              <a:gd name="T3" fmla="*/ 30 h 31"/>
              <a:gd name="T4" fmla="*/ 0 w 38"/>
              <a:gd name="T5" fmla="*/ 16 h 31"/>
              <a:gd name="T6" fmla="*/ 17 w 38"/>
              <a:gd name="T7" fmla="*/ 1 h 31"/>
              <a:gd name="T8" fmla="*/ 38 w 38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7"/>
                </a:moveTo>
                <a:cubicBezTo>
                  <a:pt x="27" y="24"/>
                  <a:pt x="21" y="31"/>
                  <a:pt x="15" y="30"/>
                </a:cubicBezTo>
                <a:cubicBezTo>
                  <a:pt x="10" y="30"/>
                  <a:pt x="5" y="21"/>
                  <a:pt x="0" y="16"/>
                </a:cubicBezTo>
                <a:cubicBezTo>
                  <a:pt x="6" y="11"/>
                  <a:pt x="11" y="2"/>
                  <a:pt x="17" y="1"/>
                </a:cubicBezTo>
                <a:cubicBezTo>
                  <a:pt x="21" y="0"/>
                  <a:pt x="28" y="9"/>
                  <a:pt x="38" y="17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6" name="Freeform 545">
            <a:extLst>
              <a:ext uri="{FF2B5EF4-FFF2-40B4-BE49-F238E27FC236}">
                <a16:creationId xmlns:a16="http://schemas.microsoft.com/office/drawing/2014/main" id="{73F03061-D366-4286-BC3A-CFFCC308F7B0}"/>
              </a:ext>
            </a:extLst>
          </p:cNvPr>
          <p:cNvSpPr/>
          <p:nvPr/>
        </p:nvSpPr>
        <p:spPr bwMode="auto">
          <a:xfrm>
            <a:off x="8180388" y="3916363"/>
            <a:ext cx="39688" cy="49213"/>
          </a:xfrm>
          <a:custGeom>
            <a:avLst/>
            <a:gdLst>
              <a:gd name="T0" fmla="*/ 14 w 30"/>
              <a:gd name="T1" fmla="*/ 0 h 37"/>
              <a:gd name="T2" fmla="*/ 29 w 30"/>
              <a:gd name="T3" fmla="*/ 21 h 37"/>
              <a:gd name="T4" fmla="*/ 14 w 30"/>
              <a:gd name="T5" fmla="*/ 37 h 37"/>
              <a:gd name="T6" fmla="*/ 0 w 30"/>
              <a:gd name="T7" fmla="*/ 21 h 37"/>
              <a:gd name="T8" fmla="*/ 14 w 30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7">
                <a:moveTo>
                  <a:pt x="14" y="0"/>
                </a:moveTo>
                <a:cubicBezTo>
                  <a:pt x="22" y="10"/>
                  <a:pt x="30" y="16"/>
                  <a:pt x="29" y="21"/>
                </a:cubicBezTo>
                <a:cubicBezTo>
                  <a:pt x="28" y="27"/>
                  <a:pt x="19" y="32"/>
                  <a:pt x="14" y="37"/>
                </a:cubicBezTo>
                <a:cubicBezTo>
                  <a:pt x="9" y="32"/>
                  <a:pt x="1" y="27"/>
                  <a:pt x="0" y="21"/>
                </a:cubicBezTo>
                <a:cubicBezTo>
                  <a:pt x="0" y="16"/>
                  <a:pt x="7" y="10"/>
                  <a:pt x="14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7" name="Freeform 546">
            <a:extLst>
              <a:ext uri="{FF2B5EF4-FFF2-40B4-BE49-F238E27FC236}">
                <a16:creationId xmlns:a16="http://schemas.microsoft.com/office/drawing/2014/main" id="{86A82750-DF7E-4AA3-8353-395A3CD48890}"/>
              </a:ext>
            </a:extLst>
          </p:cNvPr>
          <p:cNvSpPr/>
          <p:nvPr/>
        </p:nvSpPr>
        <p:spPr bwMode="auto">
          <a:xfrm>
            <a:off x="8140701" y="4059238"/>
            <a:ext cx="50800" cy="41275"/>
          </a:xfrm>
          <a:custGeom>
            <a:avLst/>
            <a:gdLst>
              <a:gd name="T0" fmla="*/ 37 w 37"/>
              <a:gd name="T1" fmla="*/ 15 h 31"/>
              <a:gd name="T2" fmla="*/ 15 w 37"/>
              <a:gd name="T3" fmla="*/ 29 h 31"/>
              <a:gd name="T4" fmla="*/ 1 w 37"/>
              <a:gd name="T5" fmla="*/ 14 h 31"/>
              <a:gd name="T6" fmla="*/ 15 w 37"/>
              <a:gd name="T7" fmla="*/ 1 h 31"/>
              <a:gd name="T8" fmla="*/ 37 w 37"/>
              <a:gd name="T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1">
                <a:moveTo>
                  <a:pt x="37" y="15"/>
                </a:moveTo>
                <a:cubicBezTo>
                  <a:pt x="26" y="23"/>
                  <a:pt x="19" y="31"/>
                  <a:pt x="15" y="29"/>
                </a:cubicBezTo>
                <a:cubicBezTo>
                  <a:pt x="9" y="28"/>
                  <a:pt x="2" y="20"/>
                  <a:pt x="1" y="14"/>
                </a:cubicBezTo>
                <a:cubicBezTo>
                  <a:pt x="0" y="10"/>
                  <a:pt x="10" y="1"/>
                  <a:pt x="15" y="1"/>
                </a:cubicBezTo>
                <a:cubicBezTo>
                  <a:pt x="20" y="0"/>
                  <a:pt x="26" y="8"/>
                  <a:pt x="37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8" name="Freeform 547">
            <a:extLst>
              <a:ext uri="{FF2B5EF4-FFF2-40B4-BE49-F238E27FC236}">
                <a16:creationId xmlns:a16="http://schemas.microsoft.com/office/drawing/2014/main" id="{90EC8D5F-6931-4BF4-9D2A-E005493A57AA}"/>
              </a:ext>
            </a:extLst>
          </p:cNvPr>
          <p:cNvSpPr>
            <a:spLocks noEditPoints="1"/>
          </p:cNvSpPr>
          <p:nvPr/>
        </p:nvSpPr>
        <p:spPr bwMode="auto">
          <a:xfrm>
            <a:off x="6462713" y="1047750"/>
            <a:ext cx="120650" cy="122238"/>
          </a:xfrm>
          <a:custGeom>
            <a:avLst/>
            <a:gdLst>
              <a:gd name="T0" fmla="*/ 46 w 90"/>
              <a:gd name="T1" fmla="*/ 0 h 91"/>
              <a:gd name="T2" fmla="*/ 90 w 90"/>
              <a:gd name="T3" fmla="*/ 45 h 91"/>
              <a:gd name="T4" fmla="*/ 44 w 90"/>
              <a:gd name="T5" fmla="*/ 90 h 91"/>
              <a:gd name="T6" fmla="*/ 0 w 90"/>
              <a:gd name="T7" fmla="*/ 45 h 91"/>
              <a:gd name="T8" fmla="*/ 46 w 90"/>
              <a:gd name="T9" fmla="*/ 0 h 91"/>
              <a:gd name="T10" fmla="*/ 45 w 90"/>
              <a:gd name="T11" fmla="*/ 65 h 91"/>
              <a:gd name="T12" fmla="*/ 58 w 90"/>
              <a:gd name="T13" fmla="*/ 45 h 91"/>
              <a:gd name="T14" fmla="*/ 44 w 90"/>
              <a:gd name="T15" fmla="*/ 31 h 91"/>
              <a:gd name="T16" fmla="*/ 32 w 90"/>
              <a:gd name="T17" fmla="*/ 46 h 91"/>
              <a:gd name="T18" fmla="*/ 45 w 90"/>
              <a:gd name="T19" fmla="*/ 6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91">
                <a:moveTo>
                  <a:pt x="46" y="0"/>
                </a:moveTo>
                <a:cubicBezTo>
                  <a:pt x="70" y="1"/>
                  <a:pt x="90" y="21"/>
                  <a:pt x="90" y="45"/>
                </a:cubicBezTo>
                <a:cubicBezTo>
                  <a:pt x="90" y="70"/>
                  <a:pt x="69" y="91"/>
                  <a:pt x="44" y="90"/>
                </a:cubicBezTo>
                <a:cubicBezTo>
                  <a:pt x="20" y="90"/>
                  <a:pt x="0" y="69"/>
                  <a:pt x="0" y="45"/>
                </a:cubicBezTo>
                <a:cubicBezTo>
                  <a:pt x="0" y="20"/>
                  <a:pt x="21" y="0"/>
                  <a:pt x="46" y="0"/>
                </a:cubicBezTo>
                <a:close/>
                <a:moveTo>
                  <a:pt x="45" y="65"/>
                </a:moveTo>
                <a:cubicBezTo>
                  <a:pt x="52" y="55"/>
                  <a:pt x="59" y="49"/>
                  <a:pt x="58" y="45"/>
                </a:cubicBezTo>
                <a:cubicBezTo>
                  <a:pt x="57" y="40"/>
                  <a:pt x="49" y="36"/>
                  <a:pt x="44" y="31"/>
                </a:cubicBezTo>
                <a:cubicBezTo>
                  <a:pt x="40" y="36"/>
                  <a:pt x="32" y="40"/>
                  <a:pt x="32" y="46"/>
                </a:cubicBezTo>
                <a:cubicBezTo>
                  <a:pt x="31" y="50"/>
                  <a:pt x="38" y="56"/>
                  <a:pt x="45" y="6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9" name="Freeform 548">
            <a:extLst>
              <a:ext uri="{FF2B5EF4-FFF2-40B4-BE49-F238E27FC236}">
                <a16:creationId xmlns:a16="http://schemas.microsoft.com/office/drawing/2014/main" id="{76376196-B673-4637-A99B-FA5E46120A9E}"/>
              </a:ext>
            </a:extLst>
          </p:cNvPr>
          <p:cNvSpPr>
            <a:spLocks noEditPoints="1"/>
          </p:cNvSpPr>
          <p:nvPr/>
        </p:nvSpPr>
        <p:spPr bwMode="auto">
          <a:xfrm>
            <a:off x="6343651" y="1117600"/>
            <a:ext cx="122238" cy="120650"/>
          </a:xfrm>
          <a:custGeom>
            <a:avLst/>
            <a:gdLst>
              <a:gd name="T0" fmla="*/ 90 w 91"/>
              <a:gd name="T1" fmla="*/ 46 h 90"/>
              <a:gd name="T2" fmla="*/ 46 w 91"/>
              <a:gd name="T3" fmla="*/ 90 h 90"/>
              <a:gd name="T4" fmla="*/ 1 w 91"/>
              <a:gd name="T5" fmla="*/ 45 h 90"/>
              <a:gd name="T6" fmla="*/ 45 w 91"/>
              <a:gd name="T7" fmla="*/ 0 h 90"/>
              <a:gd name="T8" fmla="*/ 90 w 91"/>
              <a:gd name="T9" fmla="*/ 46 h 90"/>
              <a:gd name="T10" fmla="*/ 46 w 91"/>
              <a:gd name="T11" fmla="*/ 25 h 90"/>
              <a:gd name="T12" fmla="*/ 33 w 91"/>
              <a:gd name="T13" fmla="*/ 44 h 90"/>
              <a:gd name="T14" fmla="*/ 44 w 91"/>
              <a:gd name="T15" fmla="*/ 58 h 90"/>
              <a:gd name="T16" fmla="*/ 58 w 91"/>
              <a:gd name="T17" fmla="*/ 46 h 90"/>
              <a:gd name="T18" fmla="*/ 46 w 91"/>
              <a:gd name="T19" fmla="*/ 2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" h="90">
                <a:moveTo>
                  <a:pt x="90" y="46"/>
                </a:moveTo>
                <a:cubicBezTo>
                  <a:pt x="90" y="71"/>
                  <a:pt x="70" y="90"/>
                  <a:pt x="46" y="90"/>
                </a:cubicBezTo>
                <a:cubicBezTo>
                  <a:pt x="21" y="90"/>
                  <a:pt x="0" y="70"/>
                  <a:pt x="1" y="45"/>
                </a:cubicBezTo>
                <a:cubicBezTo>
                  <a:pt x="1" y="20"/>
                  <a:pt x="21" y="0"/>
                  <a:pt x="45" y="0"/>
                </a:cubicBezTo>
                <a:cubicBezTo>
                  <a:pt x="70" y="1"/>
                  <a:pt x="91" y="21"/>
                  <a:pt x="90" y="46"/>
                </a:cubicBezTo>
                <a:close/>
                <a:moveTo>
                  <a:pt x="46" y="25"/>
                </a:moveTo>
                <a:cubicBezTo>
                  <a:pt x="40" y="34"/>
                  <a:pt x="32" y="39"/>
                  <a:pt x="33" y="44"/>
                </a:cubicBezTo>
                <a:cubicBezTo>
                  <a:pt x="33" y="49"/>
                  <a:pt x="40" y="58"/>
                  <a:pt x="44" y="58"/>
                </a:cubicBezTo>
                <a:cubicBezTo>
                  <a:pt x="49" y="58"/>
                  <a:pt x="58" y="51"/>
                  <a:pt x="58" y="46"/>
                </a:cubicBezTo>
                <a:cubicBezTo>
                  <a:pt x="59" y="41"/>
                  <a:pt x="52" y="35"/>
                  <a:pt x="46" y="2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0" name="Freeform 549">
            <a:extLst>
              <a:ext uri="{FF2B5EF4-FFF2-40B4-BE49-F238E27FC236}">
                <a16:creationId xmlns:a16="http://schemas.microsoft.com/office/drawing/2014/main" id="{0A96DFB0-42A9-4229-B8F8-FFD8629F500F}"/>
              </a:ext>
            </a:extLst>
          </p:cNvPr>
          <p:cNvSpPr/>
          <p:nvPr/>
        </p:nvSpPr>
        <p:spPr bwMode="auto">
          <a:xfrm>
            <a:off x="6338888" y="1060450"/>
            <a:ext cx="39688" cy="50800"/>
          </a:xfrm>
          <a:custGeom>
            <a:avLst/>
            <a:gdLst>
              <a:gd name="T0" fmla="*/ 17 w 30"/>
              <a:gd name="T1" fmla="*/ 38 h 38"/>
              <a:gd name="T2" fmla="*/ 0 w 30"/>
              <a:gd name="T3" fmla="*/ 18 h 38"/>
              <a:gd name="T4" fmla="*/ 14 w 30"/>
              <a:gd name="T5" fmla="*/ 1 h 38"/>
              <a:gd name="T6" fmla="*/ 30 w 30"/>
              <a:gd name="T7" fmla="*/ 14 h 38"/>
              <a:gd name="T8" fmla="*/ 17 w 30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17" y="38"/>
                </a:moveTo>
                <a:cubicBezTo>
                  <a:pt x="8" y="29"/>
                  <a:pt x="0" y="23"/>
                  <a:pt x="0" y="18"/>
                </a:cubicBezTo>
                <a:cubicBezTo>
                  <a:pt x="1" y="12"/>
                  <a:pt x="8" y="3"/>
                  <a:pt x="14" y="1"/>
                </a:cubicBezTo>
                <a:cubicBezTo>
                  <a:pt x="18" y="0"/>
                  <a:pt x="29" y="9"/>
                  <a:pt x="30" y="14"/>
                </a:cubicBezTo>
                <a:cubicBezTo>
                  <a:pt x="30" y="20"/>
                  <a:pt x="23" y="27"/>
                  <a:pt x="17" y="3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1" name="Freeform 550">
            <a:extLst>
              <a:ext uri="{FF2B5EF4-FFF2-40B4-BE49-F238E27FC236}">
                <a16:creationId xmlns:a16="http://schemas.microsoft.com/office/drawing/2014/main" id="{6E5E7FE2-414B-4B4E-B363-1B55B977259F}"/>
              </a:ext>
            </a:extLst>
          </p:cNvPr>
          <p:cNvSpPr/>
          <p:nvPr/>
        </p:nvSpPr>
        <p:spPr bwMode="auto">
          <a:xfrm>
            <a:off x="6553201" y="1165225"/>
            <a:ext cx="50800" cy="41275"/>
          </a:xfrm>
          <a:custGeom>
            <a:avLst/>
            <a:gdLst>
              <a:gd name="T0" fmla="*/ 38 w 38"/>
              <a:gd name="T1" fmla="*/ 15 h 30"/>
              <a:gd name="T2" fmla="*/ 17 w 38"/>
              <a:gd name="T3" fmla="*/ 30 h 30"/>
              <a:gd name="T4" fmla="*/ 0 w 38"/>
              <a:gd name="T5" fmla="*/ 18 h 30"/>
              <a:gd name="T6" fmla="*/ 16 w 38"/>
              <a:gd name="T7" fmla="*/ 2 h 30"/>
              <a:gd name="T8" fmla="*/ 38 w 38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5"/>
                </a:moveTo>
                <a:cubicBezTo>
                  <a:pt x="28" y="23"/>
                  <a:pt x="22" y="30"/>
                  <a:pt x="17" y="30"/>
                </a:cubicBezTo>
                <a:cubicBezTo>
                  <a:pt x="11" y="30"/>
                  <a:pt x="6" y="22"/>
                  <a:pt x="0" y="18"/>
                </a:cubicBezTo>
                <a:cubicBezTo>
                  <a:pt x="5" y="12"/>
                  <a:pt x="10" y="3"/>
                  <a:pt x="16" y="2"/>
                </a:cubicBezTo>
                <a:cubicBezTo>
                  <a:pt x="20" y="0"/>
                  <a:pt x="27" y="8"/>
                  <a:pt x="38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2" name="Freeform 551">
            <a:extLst>
              <a:ext uri="{FF2B5EF4-FFF2-40B4-BE49-F238E27FC236}">
                <a16:creationId xmlns:a16="http://schemas.microsoft.com/office/drawing/2014/main" id="{AC311D7E-3AA1-4818-AF91-5E56CF18B7F5}"/>
              </a:ext>
            </a:extLst>
          </p:cNvPr>
          <p:cNvSpPr/>
          <p:nvPr/>
        </p:nvSpPr>
        <p:spPr bwMode="auto">
          <a:xfrm>
            <a:off x="6505576" y="1217613"/>
            <a:ext cx="41275" cy="50800"/>
          </a:xfrm>
          <a:custGeom>
            <a:avLst/>
            <a:gdLst>
              <a:gd name="T0" fmla="*/ 14 w 31"/>
              <a:gd name="T1" fmla="*/ 0 h 38"/>
              <a:gd name="T2" fmla="*/ 30 w 31"/>
              <a:gd name="T3" fmla="*/ 21 h 38"/>
              <a:gd name="T4" fmla="*/ 16 w 31"/>
              <a:gd name="T5" fmla="*/ 38 h 38"/>
              <a:gd name="T6" fmla="*/ 1 w 31"/>
              <a:gd name="T7" fmla="*/ 22 h 38"/>
              <a:gd name="T8" fmla="*/ 14 w 31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8">
                <a:moveTo>
                  <a:pt x="14" y="0"/>
                </a:moveTo>
                <a:cubicBezTo>
                  <a:pt x="22" y="10"/>
                  <a:pt x="31" y="16"/>
                  <a:pt x="30" y="21"/>
                </a:cubicBezTo>
                <a:cubicBezTo>
                  <a:pt x="29" y="27"/>
                  <a:pt x="21" y="32"/>
                  <a:pt x="16" y="38"/>
                </a:cubicBezTo>
                <a:cubicBezTo>
                  <a:pt x="10" y="33"/>
                  <a:pt x="2" y="28"/>
                  <a:pt x="1" y="22"/>
                </a:cubicBezTo>
                <a:cubicBezTo>
                  <a:pt x="0" y="17"/>
                  <a:pt x="7" y="11"/>
                  <a:pt x="14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3" name="Freeform 552">
            <a:extLst>
              <a:ext uri="{FF2B5EF4-FFF2-40B4-BE49-F238E27FC236}">
                <a16:creationId xmlns:a16="http://schemas.microsoft.com/office/drawing/2014/main" id="{EE05407F-AD7E-42E5-9ED3-A63E19228909}"/>
              </a:ext>
            </a:extLst>
          </p:cNvPr>
          <p:cNvSpPr/>
          <p:nvPr/>
        </p:nvSpPr>
        <p:spPr bwMode="auto">
          <a:xfrm>
            <a:off x="6391276" y="1012825"/>
            <a:ext cx="49213" cy="39688"/>
          </a:xfrm>
          <a:custGeom>
            <a:avLst/>
            <a:gdLst>
              <a:gd name="T0" fmla="*/ 37 w 37"/>
              <a:gd name="T1" fmla="*/ 16 h 30"/>
              <a:gd name="T2" fmla="*/ 15 w 37"/>
              <a:gd name="T3" fmla="*/ 29 h 30"/>
              <a:gd name="T4" fmla="*/ 0 w 37"/>
              <a:gd name="T5" fmla="*/ 15 h 30"/>
              <a:gd name="T6" fmla="*/ 16 w 37"/>
              <a:gd name="T7" fmla="*/ 1 h 30"/>
              <a:gd name="T8" fmla="*/ 37 w 37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0">
                <a:moveTo>
                  <a:pt x="37" y="16"/>
                </a:moveTo>
                <a:cubicBezTo>
                  <a:pt x="26" y="23"/>
                  <a:pt x="20" y="30"/>
                  <a:pt x="15" y="29"/>
                </a:cubicBezTo>
                <a:cubicBezTo>
                  <a:pt x="9" y="29"/>
                  <a:pt x="5" y="20"/>
                  <a:pt x="0" y="15"/>
                </a:cubicBezTo>
                <a:cubicBezTo>
                  <a:pt x="5" y="10"/>
                  <a:pt x="10" y="2"/>
                  <a:pt x="16" y="1"/>
                </a:cubicBezTo>
                <a:cubicBezTo>
                  <a:pt x="21" y="0"/>
                  <a:pt x="27" y="8"/>
                  <a:pt x="37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4" name="Freeform 553">
            <a:extLst>
              <a:ext uri="{FF2B5EF4-FFF2-40B4-BE49-F238E27FC236}">
                <a16:creationId xmlns:a16="http://schemas.microsoft.com/office/drawing/2014/main" id="{299DF8EC-A447-43DD-A77E-15A699FA8AA0}"/>
              </a:ext>
            </a:extLst>
          </p:cNvPr>
          <p:cNvSpPr/>
          <p:nvPr/>
        </p:nvSpPr>
        <p:spPr bwMode="auto">
          <a:xfrm>
            <a:off x="6432551" y="1244600"/>
            <a:ext cx="50800" cy="39688"/>
          </a:xfrm>
          <a:custGeom>
            <a:avLst/>
            <a:gdLst>
              <a:gd name="T0" fmla="*/ 37 w 37"/>
              <a:gd name="T1" fmla="*/ 15 h 30"/>
              <a:gd name="T2" fmla="*/ 16 w 37"/>
              <a:gd name="T3" fmla="*/ 30 h 30"/>
              <a:gd name="T4" fmla="*/ 0 w 37"/>
              <a:gd name="T5" fmla="*/ 16 h 30"/>
              <a:gd name="T6" fmla="*/ 16 w 37"/>
              <a:gd name="T7" fmla="*/ 1 h 30"/>
              <a:gd name="T8" fmla="*/ 37 w 37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0">
                <a:moveTo>
                  <a:pt x="37" y="15"/>
                </a:moveTo>
                <a:cubicBezTo>
                  <a:pt x="27" y="22"/>
                  <a:pt x="21" y="30"/>
                  <a:pt x="16" y="30"/>
                </a:cubicBezTo>
                <a:cubicBezTo>
                  <a:pt x="10" y="29"/>
                  <a:pt x="5" y="21"/>
                  <a:pt x="0" y="16"/>
                </a:cubicBezTo>
                <a:cubicBezTo>
                  <a:pt x="5" y="11"/>
                  <a:pt x="10" y="2"/>
                  <a:pt x="16" y="1"/>
                </a:cubicBezTo>
                <a:cubicBezTo>
                  <a:pt x="20" y="0"/>
                  <a:pt x="27" y="8"/>
                  <a:pt x="37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5" name="Freeform 554">
            <a:extLst>
              <a:ext uri="{FF2B5EF4-FFF2-40B4-BE49-F238E27FC236}">
                <a16:creationId xmlns:a16="http://schemas.microsoft.com/office/drawing/2014/main" id="{526690D8-1D29-483F-8468-F745FA5E90E0}"/>
              </a:ext>
            </a:extLst>
          </p:cNvPr>
          <p:cNvSpPr/>
          <p:nvPr/>
        </p:nvSpPr>
        <p:spPr bwMode="auto">
          <a:xfrm>
            <a:off x="6470651" y="995363"/>
            <a:ext cx="50800" cy="41275"/>
          </a:xfrm>
          <a:custGeom>
            <a:avLst/>
            <a:gdLst>
              <a:gd name="T0" fmla="*/ 38 w 38"/>
              <a:gd name="T1" fmla="*/ 15 h 30"/>
              <a:gd name="T2" fmla="*/ 16 w 38"/>
              <a:gd name="T3" fmla="*/ 29 h 30"/>
              <a:gd name="T4" fmla="*/ 0 w 38"/>
              <a:gd name="T5" fmla="*/ 13 h 30"/>
              <a:gd name="T6" fmla="*/ 16 w 38"/>
              <a:gd name="T7" fmla="*/ 1 h 30"/>
              <a:gd name="T8" fmla="*/ 38 w 38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5"/>
                </a:moveTo>
                <a:cubicBezTo>
                  <a:pt x="27" y="22"/>
                  <a:pt x="20" y="30"/>
                  <a:pt x="16" y="29"/>
                </a:cubicBezTo>
                <a:cubicBezTo>
                  <a:pt x="10" y="27"/>
                  <a:pt x="5" y="19"/>
                  <a:pt x="0" y="13"/>
                </a:cubicBezTo>
                <a:cubicBezTo>
                  <a:pt x="5" y="9"/>
                  <a:pt x="11" y="1"/>
                  <a:pt x="16" y="1"/>
                </a:cubicBezTo>
                <a:cubicBezTo>
                  <a:pt x="22" y="0"/>
                  <a:pt x="27" y="8"/>
                  <a:pt x="38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6" name="Freeform 555">
            <a:extLst>
              <a:ext uri="{FF2B5EF4-FFF2-40B4-BE49-F238E27FC236}">
                <a16:creationId xmlns:a16="http://schemas.microsoft.com/office/drawing/2014/main" id="{FB13444A-FC53-4DCF-A237-B8FE53BBE5C9}"/>
              </a:ext>
            </a:extLst>
          </p:cNvPr>
          <p:cNvSpPr>
            <a:spLocks noEditPoints="1"/>
          </p:cNvSpPr>
          <p:nvPr/>
        </p:nvSpPr>
        <p:spPr bwMode="auto">
          <a:xfrm>
            <a:off x="7820026" y="2439988"/>
            <a:ext cx="160338" cy="161925"/>
          </a:xfrm>
          <a:custGeom>
            <a:avLst/>
            <a:gdLst>
              <a:gd name="T0" fmla="*/ 59 w 120"/>
              <a:gd name="T1" fmla="*/ 0 h 120"/>
              <a:gd name="T2" fmla="*/ 120 w 120"/>
              <a:gd name="T3" fmla="*/ 59 h 120"/>
              <a:gd name="T4" fmla="*/ 61 w 120"/>
              <a:gd name="T5" fmla="*/ 120 h 120"/>
              <a:gd name="T6" fmla="*/ 0 w 120"/>
              <a:gd name="T7" fmla="*/ 61 h 120"/>
              <a:gd name="T8" fmla="*/ 59 w 120"/>
              <a:gd name="T9" fmla="*/ 0 h 120"/>
              <a:gd name="T10" fmla="*/ 60 w 120"/>
              <a:gd name="T11" fmla="*/ 31 h 120"/>
              <a:gd name="T12" fmla="*/ 31 w 120"/>
              <a:gd name="T13" fmla="*/ 61 h 120"/>
              <a:gd name="T14" fmla="*/ 61 w 120"/>
              <a:gd name="T15" fmla="*/ 89 h 120"/>
              <a:gd name="T16" fmla="*/ 89 w 120"/>
              <a:gd name="T17" fmla="*/ 60 h 120"/>
              <a:gd name="T18" fmla="*/ 60 w 120"/>
              <a:gd name="T19" fmla="*/ 3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120">
                <a:moveTo>
                  <a:pt x="59" y="0"/>
                </a:moveTo>
                <a:cubicBezTo>
                  <a:pt x="92" y="0"/>
                  <a:pt x="120" y="26"/>
                  <a:pt x="120" y="59"/>
                </a:cubicBezTo>
                <a:cubicBezTo>
                  <a:pt x="120" y="92"/>
                  <a:pt x="93" y="119"/>
                  <a:pt x="61" y="120"/>
                </a:cubicBezTo>
                <a:cubicBezTo>
                  <a:pt x="28" y="120"/>
                  <a:pt x="0" y="94"/>
                  <a:pt x="0" y="61"/>
                </a:cubicBezTo>
                <a:cubicBezTo>
                  <a:pt x="0" y="28"/>
                  <a:pt x="27" y="1"/>
                  <a:pt x="59" y="0"/>
                </a:cubicBezTo>
                <a:close/>
                <a:moveTo>
                  <a:pt x="60" y="31"/>
                </a:moveTo>
                <a:cubicBezTo>
                  <a:pt x="43" y="31"/>
                  <a:pt x="31" y="44"/>
                  <a:pt x="31" y="61"/>
                </a:cubicBezTo>
                <a:cubicBezTo>
                  <a:pt x="31" y="77"/>
                  <a:pt x="45" y="89"/>
                  <a:pt x="61" y="89"/>
                </a:cubicBezTo>
                <a:cubicBezTo>
                  <a:pt x="77" y="88"/>
                  <a:pt x="88" y="77"/>
                  <a:pt x="89" y="60"/>
                </a:cubicBezTo>
                <a:cubicBezTo>
                  <a:pt x="89" y="44"/>
                  <a:pt x="76" y="31"/>
                  <a:pt x="60" y="31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7" name="Freeform 556">
            <a:extLst>
              <a:ext uri="{FF2B5EF4-FFF2-40B4-BE49-F238E27FC236}">
                <a16:creationId xmlns:a16="http://schemas.microsoft.com/office/drawing/2014/main" id="{1E6B2705-9D77-425C-A2C4-4E33F237F61D}"/>
              </a:ext>
            </a:extLst>
          </p:cNvPr>
          <p:cNvSpPr>
            <a:spLocks noEditPoints="1"/>
          </p:cNvSpPr>
          <p:nvPr/>
        </p:nvSpPr>
        <p:spPr bwMode="auto">
          <a:xfrm>
            <a:off x="8077201" y="2446338"/>
            <a:ext cx="161925" cy="161925"/>
          </a:xfrm>
          <a:custGeom>
            <a:avLst/>
            <a:gdLst>
              <a:gd name="T0" fmla="*/ 60 w 120"/>
              <a:gd name="T1" fmla="*/ 120 h 120"/>
              <a:gd name="T2" fmla="*/ 0 w 120"/>
              <a:gd name="T3" fmla="*/ 61 h 120"/>
              <a:gd name="T4" fmla="*/ 61 w 120"/>
              <a:gd name="T5" fmla="*/ 1 h 120"/>
              <a:gd name="T6" fmla="*/ 120 w 120"/>
              <a:gd name="T7" fmla="*/ 61 h 120"/>
              <a:gd name="T8" fmla="*/ 60 w 120"/>
              <a:gd name="T9" fmla="*/ 120 h 120"/>
              <a:gd name="T10" fmla="*/ 89 w 120"/>
              <a:gd name="T11" fmla="*/ 61 h 120"/>
              <a:gd name="T12" fmla="*/ 60 w 120"/>
              <a:gd name="T13" fmla="*/ 32 h 120"/>
              <a:gd name="T14" fmla="*/ 31 w 120"/>
              <a:gd name="T15" fmla="*/ 60 h 120"/>
              <a:gd name="T16" fmla="*/ 60 w 120"/>
              <a:gd name="T17" fmla="*/ 90 h 120"/>
              <a:gd name="T18" fmla="*/ 89 w 120"/>
              <a:gd name="T19" fmla="*/ 6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120">
                <a:moveTo>
                  <a:pt x="60" y="120"/>
                </a:moveTo>
                <a:cubicBezTo>
                  <a:pt x="27" y="120"/>
                  <a:pt x="0" y="93"/>
                  <a:pt x="0" y="61"/>
                </a:cubicBezTo>
                <a:cubicBezTo>
                  <a:pt x="1" y="28"/>
                  <a:pt x="28" y="0"/>
                  <a:pt x="61" y="1"/>
                </a:cubicBezTo>
                <a:cubicBezTo>
                  <a:pt x="93" y="1"/>
                  <a:pt x="120" y="28"/>
                  <a:pt x="120" y="61"/>
                </a:cubicBezTo>
                <a:cubicBezTo>
                  <a:pt x="120" y="94"/>
                  <a:pt x="94" y="120"/>
                  <a:pt x="60" y="120"/>
                </a:cubicBezTo>
                <a:close/>
                <a:moveTo>
                  <a:pt x="89" y="61"/>
                </a:moveTo>
                <a:cubicBezTo>
                  <a:pt x="89" y="44"/>
                  <a:pt x="76" y="31"/>
                  <a:pt x="60" y="32"/>
                </a:cubicBezTo>
                <a:cubicBezTo>
                  <a:pt x="44" y="32"/>
                  <a:pt x="32" y="45"/>
                  <a:pt x="31" y="60"/>
                </a:cubicBezTo>
                <a:cubicBezTo>
                  <a:pt x="31" y="76"/>
                  <a:pt x="45" y="90"/>
                  <a:pt x="60" y="90"/>
                </a:cubicBezTo>
                <a:cubicBezTo>
                  <a:pt x="76" y="90"/>
                  <a:pt x="89" y="77"/>
                  <a:pt x="89" y="61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8" name="Freeform 557">
            <a:extLst>
              <a:ext uri="{FF2B5EF4-FFF2-40B4-BE49-F238E27FC236}">
                <a16:creationId xmlns:a16="http://schemas.microsoft.com/office/drawing/2014/main" id="{C0416815-D56E-461E-870D-77178D8AAEAA}"/>
              </a:ext>
            </a:extLst>
          </p:cNvPr>
          <p:cNvSpPr>
            <a:spLocks noEditPoints="1"/>
          </p:cNvSpPr>
          <p:nvPr/>
        </p:nvSpPr>
        <p:spPr bwMode="auto">
          <a:xfrm>
            <a:off x="7748588" y="2752725"/>
            <a:ext cx="160338" cy="161925"/>
          </a:xfrm>
          <a:custGeom>
            <a:avLst/>
            <a:gdLst>
              <a:gd name="T0" fmla="*/ 59 w 120"/>
              <a:gd name="T1" fmla="*/ 0 h 120"/>
              <a:gd name="T2" fmla="*/ 120 w 120"/>
              <a:gd name="T3" fmla="*/ 59 h 120"/>
              <a:gd name="T4" fmla="*/ 60 w 120"/>
              <a:gd name="T5" fmla="*/ 119 h 120"/>
              <a:gd name="T6" fmla="*/ 0 w 120"/>
              <a:gd name="T7" fmla="*/ 60 h 120"/>
              <a:gd name="T8" fmla="*/ 59 w 120"/>
              <a:gd name="T9" fmla="*/ 0 h 120"/>
              <a:gd name="T10" fmla="*/ 60 w 120"/>
              <a:gd name="T11" fmla="*/ 31 h 120"/>
              <a:gd name="T12" fmla="*/ 30 w 120"/>
              <a:gd name="T13" fmla="*/ 59 h 120"/>
              <a:gd name="T14" fmla="*/ 59 w 120"/>
              <a:gd name="T15" fmla="*/ 89 h 120"/>
              <a:gd name="T16" fmla="*/ 88 w 120"/>
              <a:gd name="T17" fmla="*/ 61 h 120"/>
              <a:gd name="T18" fmla="*/ 60 w 120"/>
              <a:gd name="T19" fmla="*/ 3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120">
                <a:moveTo>
                  <a:pt x="59" y="0"/>
                </a:moveTo>
                <a:cubicBezTo>
                  <a:pt x="92" y="0"/>
                  <a:pt x="119" y="27"/>
                  <a:pt x="120" y="59"/>
                </a:cubicBezTo>
                <a:cubicBezTo>
                  <a:pt x="120" y="92"/>
                  <a:pt x="92" y="119"/>
                  <a:pt x="60" y="119"/>
                </a:cubicBezTo>
                <a:cubicBezTo>
                  <a:pt x="26" y="120"/>
                  <a:pt x="0" y="94"/>
                  <a:pt x="0" y="60"/>
                </a:cubicBezTo>
                <a:cubicBezTo>
                  <a:pt x="0" y="26"/>
                  <a:pt x="26" y="0"/>
                  <a:pt x="59" y="0"/>
                </a:cubicBezTo>
                <a:close/>
                <a:moveTo>
                  <a:pt x="60" y="31"/>
                </a:moveTo>
                <a:cubicBezTo>
                  <a:pt x="44" y="31"/>
                  <a:pt x="30" y="43"/>
                  <a:pt x="30" y="59"/>
                </a:cubicBezTo>
                <a:cubicBezTo>
                  <a:pt x="30" y="75"/>
                  <a:pt x="43" y="88"/>
                  <a:pt x="59" y="89"/>
                </a:cubicBezTo>
                <a:cubicBezTo>
                  <a:pt x="75" y="89"/>
                  <a:pt x="87" y="77"/>
                  <a:pt x="88" y="61"/>
                </a:cubicBezTo>
                <a:cubicBezTo>
                  <a:pt x="89" y="45"/>
                  <a:pt x="77" y="32"/>
                  <a:pt x="60" y="31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9" name="Freeform 558">
            <a:extLst>
              <a:ext uri="{FF2B5EF4-FFF2-40B4-BE49-F238E27FC236}">
                <a16:creationId xmlns:a16="http://schemas.microsoft.com/office/drawing/2014/main" id="{A56D9349-6316-4377-A48D-B2E2AE4E54C2}"/>
              </a:ext>
            </a:extLst>
          </p:cNvPr>
          <p:cNvSpPr>
            <a:spLocks noEditPoints="1"/>
          </p:cNvSpPr>
          <p:nvPr/>
        </p:nvSpPr>
        <p:spPr bwMode="auto">
          <a:xfrm>
            <a:off x="7935913" y="2644775"/>
            <a:ext cx="160338" cy="161925"/>
          </a:xfrm>
          <a:custGeom>
            <a:avLst/>
            <a:gdLst>
              <a:gd name="T0" fmla="*/ 1 w 120"/>
              <a:gd name="T1" fmla="*/ 60 h 120"/>
              <a:gd name="T2" fmla="*/ 60 w 120"/>
              <a:gd name="T3" fmla="*/ 0 h 120"/>
              <a:gd name="T4" fmla="*/ 120 w 120"/>
              <a:gd name="T5" fmla="*/ 61 h 120"/>
              <a:gd name="T6" fmla="*/ 60 w 120"/>
              <a:gd name="T7" fmla="*/ 120 h 120"/>
              <a:gd name="T8" fmla="*/ 1 w 120"/>
              <a:gd name="T9" fmla="*/ 60 h 120"/>
              <a:gd name="T10" fmla="*/ 89 w 120"/>
              <a:gd name="T11" fmla="*/ 60 h 120"/>
              <a:gd name="T12" fmla="*/ 60 w 120"/>
              <a:gd name="T13" fmla="*/ 32 h 120"/>
              <a:gd name="T14" fmla="*/ 31 w 120"/>
              <a:gd name="T15" fmla="*/ 60 h 120"/>
              <a:gd name="T16" fmla="*/ 60 w 120"/>
              <a:gd name="T17" fmla="*/ 89 h 120"/>
              <a:gd name="T18" fmla="*/ 89 w 120"/>
              <a:gd name="T19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120">
                <a:moveTo>
                  <a:pt x="1" y="60"/>
                </a:moveTo>
                <a:cubicBezTo>
                  <a:pt x="1" y="26"/>
                  <a:pt x="28" y="0"/>
                  <a:pt x="60" y="0"/>
                </a:cubicBezTo>
                <a:cubicBezTo>
                  <a:pt x="93" y="1"/>
                  <a:pt x="120" y="28"/>
                  <a:pt x="120" y="61"/>
                </a:cubicBezTo>
                <a:cubicBezTo>
                  <a:pt x="119" y="94"/>
                  <a:pt x="93" y="120"/>
                  <a:pt x="60" y="120"/>
                </a:cubicBezTo>
                <a:cubicBezTo>
                  <a:pt x="26" y="119"/>
                  <a:pt x="0" y="93"/>
                  <a:pt x="1" y="60"/>
                </a:cubicBezTo>
                <a:close/>
                <a:moveTo>
                  <a:pt x="89" y="60"/>
                </a:moveTo>
                <a:cubicBezTo>
                  <a:pt x="89" y="44"/>
                  <a:pt x="76" y="31"/>
                  <a:pt x="60" y="32"/>
                </a:cubicBezTo>
                <a:cubicBezTo>
                  <a:pt x="44" y="32"/>
                  <a:pt x="32" y="44"/>
                  <a:pt x="31" y="60"/>
                </a:cubicBezTo>
                <a:cubicBezTo>
                  <a:pt x="31" y="75"/>
                  <a:pt x="44" y="89"/>
                  <a:pt x="60" y="89"/>
                </a:cubicBezTo>
                <a:cubicBezTo>
                  <a:pt x="76" y="89"/>
                  <a:pt x="89" y="76"/>
                  <a:pt x="89" y="6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0" name="Freeform 559">
            <a:extLst>
              <a:ext uri="{FF2B5EF4-FFF2-40B4-BE49-F238E27FC236}">
                <a16:creationId xmlns:a16="http://schemas.microsoft.com/office/drawing/2014/main" id="{C0F88C31-8A33-4789-881D-8F6E0401942A}"/>
              </a:ext>
            </a:extLst>
          </p:cNvPr>
          <p:cNvSpPr>
            <a:spLocks noEditPoints="1"/>
          </p:cNvSpPr>
          <p:nvPr/>
        </p:nvSpPr>
        <p:spPr bwMode="auto">
          <a:xfrm>
            <a:off x="8137526" y="2700338"/>
            <a:ext cx="161925" cy="161925"/>
          </a:xfrm>
          <a:custGeom>
            <a:avLst/>
            <a:gdLst>
              <a:gd name="T0" fmla="*/ 60 w 120"/>
              <a:gd name="T1" fmla="*/ 120 h 120"/>
              <a:gd name="T2" fmla="*/ 1 w 120"/>
              <a:gd name="T3" fmla="*/ 60 h 120"/>
              <a:gd name="T4" fmla="*/ 61 w 120"/>
              <a:gd name="T5" fmla="*/ 0 h 120"/>
              <a:gd name="T6" fmla="*/ 120 w 120"/>
              <a:gd name="T7" fmla="*/ 61 h 120"/>
              <a:gd name="T8" fmla="*/ 60 w 120"/>
              <a:gd name="T9" fmla="*/ 120 h 120"/>
              <a:gd name="T10" fmla="*/ 89 w 120"/>
              <a:gd name="T11" fmla="*/ 61 h 120"/>
              <a:gd name="T12" fmla="*/ 60 w 120"/>
              <a:gd name="T13" fmla="*/ 31 h 120"/>
              <a:gd name="T14" fmla="*/ 32 w 120"/>
              <a:gd name="T15" fmla="*/ 59 h 120"/>
              <a:gd name="T16" fmla="*/ 60 w 120"/>
              <a:gd name="T17" fmla="*/ 90 h 120"/>
              <a:gd name="T18" fmla="*/ 89 w 120"/>
              <a:gd name="T19" fmla="*/ 6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120">
                <a:moveTo>
                  <a:pt x="60" y="120"/>
                </a:moveTo>
                <a:cubicBezTo>
                  <a:pt x="27" y="120"/>
                  <a:pt x="0" y="93"/>
                  <a:pt x="1" y="60"/>
                </a:cubicBezTo>
                <a:cubicBezTo>
                  <a:pt x="1" y="27"/>
                  <a:pt x="28" y="0"/>
                  <a:pt x="61" y="0"/>
                </a:cubicBezTo>
                <a:cubicBezTo>
                  <a:pt x="94" y="1"/>
                  <a:pt x="120" y="28"/>
                  <a:pt x="120" y="61"/>
                </a:cubicBezTo>
                <a:cubicBezTo>
                  <a:pt x="120" y="94"/>
                  <a:pt x="94" y="120"/>
                  <a:pt x="60" y="120"/>
                </a:cubicBezTo>
                <a:close/>
                <a:moveTo>
                  <a:pt x="89" y="61"/>
                </a:moveTo>
                <a:cubicBezTo>
                  <a:pt x="89" y="45"/>
                  <a:pt x="76" y="31"/>
                  <a:pt x="60" y="31"/>
                </a:cubicBezTo>
                <a:cubicBezTo>
                  <a:pt x="45" y="32"/>
                  <a:pt x="32" y="44"/>
                  <a:pt x="32" y="59"/>
                </a:cubicBezTo>
                <a:cubicBezTo>
                  <a:pt x="31" y="75"/>
                  <a:pt x="44" y="89"/>
                  <a:pt x="60" y="90"/>
                </a:cubicBezTo>
                <a:cubicBezTo>
                  <a:pt x="75" y="90"/>
                  <a:pt x="89" y="76"/>
                  <a:pt x="89" y="61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1" name="Freeform 560">
            <a:extLst>
              <a:ext uri="{FF2B5EF4-FFF2-40B4-BE49-F238E27FC236}">
                <a16:creationId xmlns:a16="http://schemas.microsoft.com/office/drawing/2014/main" id="{10ED3F9A-6411-465B-9179-E0829284FC0B}"/>
              </a:ext>
            </a:extLst>
          </p:cNvPr>
          <p:cNvSpPr/>
          <p:nvPr/>
        </p:nvSpPr>
        <p:spPr bwMode="auto">
          <a:xfrm>
            <a:off x="8037513" y="2392363"/>
            <a:ext cx="50800" cy="41275"/>
          </a:xfrm>
          <a:custGeom>
            <a:avLst/>
            <a:gdLst>
              <a:gd name="T0" fmla="*/ 38 w 38"/>
              <a:gd name="T1" fmla="*/ 15 h 31"/>
              <a:gd name="T2" fmla="*/ 16 w 38"/>
              <a:gd name="T3" fmla="*/ 30 h 31"/>
              <a:gd name="T4" fmla="*/ 1 w 38"/>
              <a:gd name="T5" fmla="*/ 15 h 31"/>
              <a:gd name="T6" fmla="*/ 15 w 38"/>
              <a:gd name="T7" fmla="*/ 0 h 31"/>
              <a:gd name="T8" fmla="*/ 38 w 38"/>
              <a:gd name="T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5"/>
                </a:moveTo>
                <a:cubicBezTo>
                  <a:pt x="27" y="23"/>
                  <a:pt x="21" y="31"/>
                  <a:pt x="16" y="30"/>
                </a:cubicBezTo>
                <a:cubicBezTo>
                  <a:pt x="10" y="29"/>
                  <a:pt x="2" y="21"/>
                  <a:pt x="1" y="15"/>
                </a:cubicBezTo>
                <a:cubicBezTo>
                  <a:pt x="0" y="11"/>
                  <a:pt x="9" y="1"/>
                  <a:pt x="15" y="0"/>
                </a:cubicBezTo>
                <a:cubicBezTo>
                  <a:pt x="21" y="0"/>
                  <a:pt x="27" y="8"/>
                  <a:pt x="38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2" name="Freeform 561">
            <a:extLst>
              <a:ext uri="{FF2B5EF4-FFF2-40B4-BE49-F238E27FC236}">
                <a16:creationId xmlns:a16="http://schemas.microsoft.com/office/drawing/2014/main" id="{0B6DBB1C-564D-472A-8670-D8946A4066A6}"/>
              </a:ext>
            </a:extLst>
          </p:cNvPr>
          <p:cNvSpPr/>
          <p:nvPr/>
        </p:nvSpPr>
        <p:spPr bwMode="auto">
          <a:xfrm>
            <a:off x="8156576" y="2876550"/>
            <a:ext cx="41275" cy="52388"/>
          </a:xfrm>
          <a:custGeom>
            <a:avLst/>
            <a:gdLst>
              <a:gd name="T0" fmla="*/ 14 w 30"/>
              <a:gd name="T1" fmla="*/ 0 h 39"/>
              <a:gd name="T2" fmla="*/ 29 w 30"/>
              <a:gd name="T3" fmla="*/ 22 h 39"/>
              <a:gd name="T4" fmla="*/ 15 w 30"/>
              <a:gd name="T5" fmla="*/ 39 h 39"/>
              <a:gd name="T6" fmla="*/ 0 w 30"/>
              <a:gd name="T7" fmla="*/ 24 h 39"/>
              <a:gd name="T8" fmla="*/ 14 w 30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9">
                <a:moveTo>
                  <a:pt x="14" y="0"/>
                </a:moveTo>
                <a:cubicBezTo>
                  <a:pt x="22" y="11"/>
                  <a:pt x="30" y="17"/>
                  <a:pt x="29" y="22"/>
                </a:cubicBezTo>
                <a:cubicBezTo>
                  <a:pt x="28" y="29"/>
                  <a:pt x="20" y="34"/>
                  <a:pt x="15" y="39"/>
                </a:cubicBezTo>
                <a:cubicBezTo>
                  <a:pt x="9" y="34"/>
                  <a:pt x="0" y="29"/>
                  <a:pt x="0" y="24"/>
                </a:cubicBezTo>
                <a:cubicBezTo>
                  <a:pt x="0" y="18"/>
                  <a:pt x="7" y="11"/>
                  <a:pt x="14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3" name="Freeform 562">
            <a:extLst>
              <a:ext uri="{FF2B5EF4-FFF2-40B4-BE49-F238E27FC236}">
                <a16:creationId xmlns:a16="http://schemas.microsoft.com/office/drawing/2014/main" id="{1806CA3D-FFA6-4678-833A-2528F986D041}"/>
              </a:ext>
            </a:extLst>
          </p:cNvPr>
          <p:cNvSpPr/>
          <p:nvPr/>
        </p:nvSpPr>
        <p:spPr bwMode="auto">
          <a:xfrm>
            <a:off x="7732713" y="2670175"/>
            <a:ext cx="52388" cy="42863"/>
          </a:xfrm>
          <a:custGeom>
            <a:avLst/>
            <a:gdLst>
              <a:gd name="T0" fmla="*/ 38 w 38"/>
              <a:gd name="T1" fmla="*/ 16 h 31"/>
              <a:gd name="T2" fmla="*/ 16 w 38"/>
              <a:gd name="T3" fmla="*/ 30 h 31"/>
              <a:gd name="T4" fmla="*/ 0 w 38"/>
              <a:gd name="T5" fmla="*/ 14 h 31"/>
              <a:gd name="T6" fmla="*/ 18 w 38"/>
              <a:gd name="T7" fmla="*/ 1 h 31"/>
              <a:gd name="T8" fmla="*/ 38 w 38"/>
              <a:gd name="T9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6"/>
                </a:moveTo>
                <a:cubicBezTo>
                  <a:pt x="28" y="23"/>
                  <a:pt x="21" y="31"/>
                  <a:pt x="16" y="30"/>
                </a:cubicBezTo>
                <a:cubicBezTo>
                  <a:pt x="10" y="28"/>
                  <a:pt x="5" y="20"/>
                  <a:pt x="0" y="14"/>
                </a:cubicBezTo>
                <a:cubicBezTo>
                  <a:pt x="6" y="10"/>
                  <a:pt x="11" y="2"/>
                  <a:pt x="18" y="1"/>
                </a:cubicBezTo>
                <a:cubicBezTo>
                  <a:pt x="23" y="0"/>
                  <a:pt x="29" y="9"/>
                  <a:pt x="38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4" name="Freeform 563">
            <a:extLst>
              <a:ext uri="{FF2B5EF4-FFF2-40B4-BE49-F238E27FC236}">
                <a16:creationId xmlns:a16="http://schemas.microsoft.com/office/drawing/2014/main" id="{B4773D6C-9EFE-4002-A4E7-40DB042FE66E}"/>
              </a:ext>
            </a:extLst>
          </p:cNvPr>
          <p:cNvSpPr/>
          <p:nvPr/>
        </p:nvSpPr>
        <p:spPr bwMode="auto">
          <a:xfrm>
            <a:off x="7769226" y="2598738"/>
            <a:ext cx="52388" cy="41275"/>
          </a:xfrm>
          <a:custGeom>
            <a:avLst/>
            <a:gdLst>
              <a:gd name="T0" fmla="*/ 38 w 38"/>
              <a:gd name="T1" fmla="*/ 16 h 31"/>
              <a:gd name="T2" fmla="*/ 16 w 38"/>
              <a:gd name="T3" fmla="*/ 30 h 31"/>
              <a:gd name="T4" fmla="*/ 0 w 38"/>
              <a:gd name="T5" fmla="*/ 17 h 31"/>
              <a:gd name="T6" fmla="*/ 16 w 38"/>
              <a:gd name="T7" fmla="*/ 1 h 31"/>
              <a:gd name="T8" fmla="*/ 38 w 38"/>
              <a:gd name="T9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6"/>
                </a:moveTo>
                <a:cubicBezTo>
                  <a:pt x="28" y="23"/>
                  <a:pt x="22" y="31"/>
                  <a:pt x="16" y="30"/>
                </a:cubicBezTo>
                <a:cubicBezTo>
                  <a:pt x="10" y="30"/>
                  <a:pt x="5" y="22"/>
                  <a:pt x="0" y="17"/>
                </a:cubicBezTo>
                <a:cubicBezTo>
                  <a:pt x="6" y="11"/>
                  <a:pt x="10" y="3"/>
                  <a:pt x="16" y="1"/>
                </a:cubicBezTo>
                <a:cubicBezTo>
                  <a:pt x="21" y="0"/>
                  <a:pt x="28" y="9"/>
                  <a:pt x="38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5" name="Freeform 564">
            <a:extLst>
              <a:ext uri="{FF2B5EF4-FFF2-40B4-BE49-F238E27FC236}">
                <a16:creationId xmlns:a16="http://schemas.microsoft.com/office/drawing/2014/main" id="{2AB09EFC-AC81-4711-98EE-992C25E35FB8}"/>
              </a:ext>
            </a:extLst>
          </p:cNvPr>
          <p:cNvSpPr/>
          <p:nvPr/>
        </p:nvSpPr>
        <p:spPr bwMode="auto">
          <a:xfrm>
            <a:off x="8077201" y="2938463"/>
            <a:ext cx="52388" cy="41275"/>
          </a:xfrm>
          <a:custGeom>
            <a:avLst/>
            <a:gdLst>
              <a:gd name="T0" fmla="*/ 38 w 38"/>
              <a:gd name="T1" fmla="*/ 15 h 31"/>
              <a:gd name="T2" fmla="*/ 16 w 38"/>
              <a:gd name="T3" fmla="*/ 30 h 31"/>
              <a:gd name="T4" fmla="*/ 0 w 38"/>
              <a:gd name="T5" fmla="*/ 14 h 31"/>
              <a:gd name="T6" fmla="*/ 16 w 38"/>
              <a:gd name="T7" fmla="*/ 0 h 31"/>
              <a:gd name="T8" fmla="*/ 38 w 38"/>
              <a:gd name="T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5"/>
                </a:moveTo>
                <a:cubicBezTo>
                  <a:pt x="28" y="22"/>
                  <a:pt x="21" y="31"/>
                  <a:pt x="16" y="30"/>
                </a:cubicBezTo>
                <a:cubicBezTo>
                  <a:pt x="10" y="28"/>
                  <a:pt x="5" y="19"/>
                  <a:pt x="0" y="14"/>
                </a:cubicBezTo>
                <a:cubicBezTo>
                  <a:pt x="6" y="9"/>
                  <a:pt x="11" y="1"/>
                  <a:pt x="16" y="0"/>
                </a:cubicBezTo>
                <a:cubicBezTo>
                  <a:pt x="22" y="0"/>
                  <a:pt x="28" y="8"/>
                  <a:pt x="38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6" name="Freeform 565">
            <a:extLst>
              <a:ext uri="{FF2B5EF4-FFF2-40B4-BE49-F238E27FC236}">
                <a16:creationId xmlns:a16="http://schemas.microsoft.com/office/drawing/2014/main" id="{E9549719-C9DE-4285-BFF7-EB427A17982D}"/>
              </a:ext>
            </a:extLst>
          </p:cNvPr>
          <p:cNvSpPr/>
          <p:nvPr/>
        </p:nvSpPr>
        <p:spPr bwMode="auto">
          <a:xfrm>
            <a:off x="8194676" y="2630488"/>
            <a:ext cx="50800" cy="39688"/>
          </a:xfrm>
          <a:custGeom>
            <a:avLst/>
            <a:gdLst>
              <a:gd name="T0" fmla="*/ 38 w 38"/>
              <a:gd name="T1" fmla="*/ 14 h 30"/>
              <a:gd name="T2" fmla="*/ 17 w 38"/>
              <a:gd name="T3" fmla="*/ 29 h 30"/>
              <a:gd name="T4" fmla="*/ 1 w 38"/>
              <a:gd name="T5" fmla="*/ 14 h 30"/>
              <a:gd name="T6" fmla="*/ 15 w 38"/>
              <a:gd name="T7" fmla="*/ 0 h 30"/>
              <a:gd name="T8" fmla="*/ 38 w 38"/>
              <a:gd name="T9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4"/>
                </a:moveTo>
                <a:cubicBezTo>
                  <a:pt x="28" y="22"/>
                  <a:pt x="22" y="30"/>
                  <a:pt x="17" y="29"/>
                </a:cubicBezTo>
                <a:cubicBezTo>
                  <a:pt x="11" y="28"/>
                  <a:pt x="3" y="21"/>
                  <a:pt x="1" y="14"/>
                </a:cubicBezTo>
                <a:cubicBezTo>
                  <a:pt x="0" y="11"/>
                  <a:pt x="10" y="0"/>
                  <a:pt x="15" y="0"/>
                </a:cubicBezTo>
                <a:cubicBezTo>
                  <a:pt x="21" y="0"/>
                  <a:pt x="27" y="7"/>
                  <a:pt x="38" y="14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7" name="Freeform 566">
            <a:extLst>
              <a:ext uri="{FF2B5EF4-FFF2-40B4-BE49-F238E27FC236}">
                <a16:creationId xmlns:a16="http://schemas.microsoft.com/office/drawing/2014/main" id="{A8252B1E-0910-4A51-9E34-8DF3FBEF9BAD}"/>
              </a:ext>
            </a:extLst>
          </p:cNvPr>
          <p:cNvSpPr/>
          <p:nvPr/>
        </p:nvSpPr>
        <p:spPr bwMode="auto">
          <a:xfrm>
            <a:off x="8007351" y="2895600"/>
            <a:ext cx="42863" cy="49213"/>
          </a:xfrm>
          <a:custGeom>
            <a:avLst/>
            <a:gdLst>
              <a:gd name="T0" fmla="*/ 15 w 31"/>
              <a:gd name="T1" fmla="*/ 37 h 37"/>
              <a:gd name="T2" fmla="*/ 0 w 31"/>
              <a:gd name="T3" fmla="*/ 16 h 37"/>
              <a:gd name="T4" fmla="*/ 14 w 31"/>
              <a:gd name="T5" fmla="*/ 0 h 37"/>
              <a:gd name="T6" fmla="*/ 30 w 31"/>
              <a:gd name="T7" fmla="*/ 16 h 37"/>
              <a:gd name="T8" fmla="*/ 15 w 31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7">
                <a:moveTo>
                  <a:pt x="15" y="37"/>
                </a:moveTo>
                <a:cubicBezTo>
                  <a:pt x="8" y="27"/>
                  <a:pt x="0" y="21"/>
                  <a:pt x="0" y="16"/>
                </a:cubicBezTo>
                <a:cubicBezTo>
                  <a:pt x="1" y="10"/>
                  <a:pt x="9" y="5"/>
                  <a:pt x="14" y="0"/>
                </a:cubicBezTo>
                <a:cubicBezTo>
                  <a:pt x="20" y="5"/>
                  <a:pt x="28" y="10"/>
                  <a:pt x="30" y="16"/>
                </a:cubicBezTo>
                <a:cubicBezTo>
                  <a:pt x="31" y="20"/>
                  <a:pt x="23" y="27"/>
                  <a:pt x="15" y="37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8" name="Freeform 567">
            <a:extLst>
              <a:ext uri="{FF2B5EF4-FFF2-40B4-BE49-F238E27FC236}">
                <a16:creationId xmlns:a16="http://schemas.microsoft.com/office/drawing/2014/main" id="{80302DD9-29B2-4900-A578-3AFDCFB134D4}"/>
              </a:ext>
            </a:extLst>
          </p:cNvPr>
          <p:cNvSpPr/>
          <p:nvPr/>
        </p:nvSpPr>
        <p:spPr bwMode="auto">
          <a:xfrm>
            <a:off x="7874001" y="2633663"/>
            <a:ext cx="39688" cy="50800"/>
          </a:xfrm>
          <a:custGeom>
            <a:avLst/>
            <a:gdLst>
              <a:gd name="T0" fmla="*/ 14 w 30"/>
              <a:gd name="T1" fmla="*/ 38 h 38"/>
              <a:gd name="T2" fmla="*/ 0 w 30"/>
              <a:gd name="T3" fmla="*/ 16 h 38"/>
              <a:gd name="T4" fmla="*/ 14 w 30"/>
              <a:gd name="T5" fmla="*/ 0 h 38"/>
              <a:gd name="T6" fmla="*/ 30 w 30"/>
              <a:gd name="T7" fmla="*/ 17 h 38"/>
              <a:gd name="T8" fmla="*/ 14 w 30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14" y="38"/>
                </a:moveTo>
                <a:cubicBezTo>
                  <a:pt x="7" y="28"/>
                  <a:pt x="0" y="22"/>
                  <a:pt x="0" y="16"/>
                </a:cubicBezTo>
                <a:cubicBezTo>
                  <a:pt x="1" y="10"/>
                  <a:pt x="9" y="5"/>
                  <a:pt x="14" y="0"/>
                </a:cubicBezTo>
                <a:cubicBezTo>
                  <a:pt x="20" y="6"/>
                  <a:pt x="28" y="10"/>
                  <a:pt x="30" y="17"/>
                </a:cubicBezTo>
                <a:cubicBezTo>
                  <a:pt x="30" y="21"/>
                  <a:pt x="22" y="28"/>
                  <a:pt x="14" y="3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9" name="Freeform 568">
            <a:extLst>
              <a:ext uri="{FF2B5EF4-FFF2-40B4-BE49-F238E27FC236}">
                <a16:creationId xmlns:a16="http://schemas.microsoft.com/office/drawing/2014/main" id="{0DFA9841-2275-424D-898F-35E15F496B6E}"/>
              </a:ext>
            </a:extLst>
          </p:cNvPr>
          <p:cNvSpPr/>
          <p:nvPr/>
        </p:nvSpPr>
        <p:spPr bwMode="auto">
          <a:xfrm>
            <a:off x="8280401" y="2630488"/>
            <a:ext cx="39688" cy="52388"/>
          </a:xfrm>
          <a:custGeom>
            <a:avLst/>
            <a:gdLst>
              <a:gd name="T0" fmla="*/ 15 w 30"/>
              <a:gd name="T1" fmla="*/ 0 h 39"/>
              <a:gd name="T2" fmla="*/ 29 w 30"/>
              <a:gd name="T3" fmla="*/ 22 h 39"/>
              <a:gd name="T4" fmla="*/ 16 w 30"/>
              <a:gd name="T5" fmla="*/ 39 h 39"/>
              <a:gd name="T6" fmla="*/ 1 w 30"/>
              <a:gd name="T7" fmla="*/ 22 h 39"/>
              <a:gd name="T8" fmla="*/ 15 w 30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9">
                <a:moveTo>
                  <a:pt x="15" y="0"/>
                </a:moveTo>
                <a:cubicBezTo>
                  <a:pt x="22" y="11"/>
                  <a:pt x="30" y="17"/>
                  <a:pt x="29" y="22"/>
                </a:cubicBezTo>
                <a:cubicBezTo>
                  <a:pt x="29" y="28"/>
                  <a:pt x="21" y="33"/>
                  <a:pt x="16" y="39"/>
                </a:cubicBezTo>
                <a:cubicBezTo>
                  <a:pt x="10" y="33"/>
                  <a:pt x="2" y="28"/>
                  <a:pt x="1" y="22"/>
                </a:cubicBezTo>
                <a:cubicBezTo>
                  <a:pt x="0" y="17"/>
                  <a:pt x="8" y="10"/>
                  <a:pt x="15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0" name="Freeform 569">
            <a:extLst>
              <a:ext uri="{FF2B5EF4-FFF2-40B4-BE49-F238E27FC236}">
                <a16:creationId xmlns:a16="http://schemas.microsoft.com/office/drawing/2014/main" id="{BB28BF70-EF3E-4765-93D2-B8837C4A950D}"/>
              </a:ext>
            </a:extLst>
          </p:cNvPr>
          <p:cNvSpPr/>
          <p:nvPr/>
        </p:nvSpPr>
        <p:spPr bwMode="auto">
          <a:xfrm>
            <a:off x="7964488" y="2398713"/>
            <a:ext cx="42863" cy="50800"/>
          </a:xfrm>
          <a:custGeom>
            <a:avLst/>
            <a:gdLst>
              <a:gd name="T0" fmla="*/ 15 w 31"/>
              <a:gd name="T1" fmla="*/ 38 h 38"/>
              <a:gd name="T2" fmla="*/ 1 w 31"/>
              <a:gd name="T3" fmla="*/ 16 h 38"/>
              <a:gd name="T4" fmla="*/ 14 w 31"/>
              <a:gd name="T5" fmla="*/ 0 h 38"/>
              <a:gd name="T6" fmla="*/ 30 w 31"/>
              <a:gd name="T7" fmla="*/ 17 h 38"/>
              <a:gd name="T8" fmla="*/ 15 w 31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8">
                <a:moveTo>
                  <a:pt x="15" y="38"/>
                </a:moveTo>
                <a:cubicBezTo>
                  <a:pt x="8" y="28"/>
                  <a:pt x="0" y="22"/>
                  <a:pt x="1" y="16"/>
                </a:cubicBezTo>
                <a:cubicBezTo>
                  <a:pt x="1" y="10"/>
                  <a:pt x="10" y="5"/>
                  <a:pt x="14" y="0"/>
                </a:cubicBezTo>
                <a:cubicBezTo>
                  <a:pt x="20" y="6"/>
                  <a:pt x="28" y="11"/>
                  <a:pt x="30" y="17"/>
                </a:cubicBezTo>
                <a:cubicBezTo>
                  <a:pt x="31" y="21"/>
                  <a:pt x="22" y="28"/>
                  <a:pt x="15" y="3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1" name="Freeform 570">
            <a:extLst>
              <a:ext uri="{FF2B5EF4-FFF2-40B4-BE49-F238E27FC236}">
                <a16:creationId xmlns:a16="http://schemas.microsoft.com/office/drawing/2014/main" id="{5036EC97-C0CA-4C47-994B-7A3E932918ED}"/>
              </a:ext>
            </a:extLst>
          </p:cNvPr>
          <p:cNvSpPr/>
          <p:nvPr/>
        </p:nvSpPr>
        <p:spPr bwMode="auto">
          <a:xfrm>
            <a:off x="8005763" y="2476500"/>
            <a:ext cx="39688" cy="50800"/>
          </a:xfrm>
          <a:custGeom>
            <a:avLst/>
            <a:gdLst>
              <a:gd name="T0" fmla="*/ 14 w 30"/>
              <a:gd name="T1" fmla="*/ 0 h 37"/>
              <a:gd name="T2" fmla="*/ 29 w 30"/>
              <a:gd name="T3" fmla="*/ 20 h 37"/>
              <a:gd name="T4" fmla="*/ 15 w 30"/>
              <a:gd name="T5" fmla="*/ 37 h 37"/>
              <a:gd name="T6" fmla="*/ 0 w 30"/>
              <a:gd name="T7" fmla="*/ 22 h 37"/>
              <a:gd name="T8" fmla="*/ 14 w 30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7">
                <a:moveTo>
                  <a:pt x="14" y="0"/>
                </a:moveTo>
                <a:cubicBezTo>
                  <a:pt x="21" y="9"/>
                  <a:pt x="30" y="16"/>
                  <a:pt x="29" y="20"/>
                </a:cubicBezTo>
                <a:cubicBezTo>
                  <a:pt x="28" y="27"/>
                  <a:pt x="20" y="32"/>
                  <a:pt x="15" y="37"/>
                </a:cubicBezTo>
                <a:cubicBezTo>
                  <a:pt x="10" y="32"/>
                  <a:pt x="1" y="28"/>
                  <a:pt x="0" y="22"/>
                </a:cubicBezTo>
                <a:cubicBezTo>
                  <a:pt x="0" y="17"/>
                  <a:pt x="7" y="10"/>
                  <a:pt x="14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2" name="Freeform 571">
            <a:extLst>
              <a:ext uri="{FF2B5EF4-FFF2-40B4-BE49-F238E27FC236}">
                <a16:creationId xmlns:a16="http://schemas.microsoft.com/office/drawing/2014/main" id="{B0652D80-8A14-4D94-A697-FB4FC1D3B4B1}"/>
              </a:ext>
            </a:extLst>
          </p:cNvPr>
          <p:cNvSpPr/>
          <p:nvPr/>
        </p:nvSpPr>
        <p:spPr bwMode="auto">
          <a:xfrm>
            <a:off x="8275638" y="2571750"/>
            <a:ext cx="50800" cy="41275"/>
          </a:xfrm>
          <a:custGeom>
            <a:avLst/>
            <a:gdLst>
              <a:gd name="T0" fmla="*/ 38 w 38"/>
              <a:gd name="T1" fmla="*/ 15 h 31"/>
              <a:gd name="T2" fmla="*/ 17 w 38"/>
              <a:gd name="T3" fmla="*/ 30 h 31"/>
              <a:gd name="T4" fmla="*/ 1 w 38"/>
              <a:gd name="T5" fmla="*/ 15 h 31"/>
              <a:gd name="T6" fmla="*/ 15 w 38"/>
              <a:gd name="T7" fmla="*/ 0 h 31"/>
              <a:gd name="T8" fmla="*/ 38 w 38"/>
              <a:gd name="T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5"/>
                </a:moveTo>
                <a:cubicBezTo>
                  <a:pt x="28" y="23"/>
                  <a:pt x="21" y="31"/>
                  <a:pt x="17" y="30"/>
                </a:cubicBezTo>
                <a:cubicBezTo>
                  <a:pt x="10" y="29"/>
                  <a:pt x="2" y="21"/>
                  <a:pt x="1" y="15"/>
                </a:cubicBezTo>
                <a:cubicBezTo>
                  <a:pt x="0" y="11"/>
                  <a:pt x="10" y="0"/>
                  <a:pt x="15" y="0"/>
                </a:cubicBezTo>
                <a:cubicBezTo>
                  <a:pt x="21" y="0"/>
                  <a:pt x="27" y="8"/>
                  <a:pt x="38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3" name="Freeform 572">
            <a:extLst>
              <a:ext uri="{FF2B5EF4-FFF2-40B4-BE49-F238E27FC236}">
                <a16:creationId xmlns:a16="http://schemas.microsoft.com/office/drawing/2014/main" id="{41EC18C9-1D1D-4D47-A38C-08E16EE69D16}"/>
              </a:ext>
            </a:extLst>
          </p:cNvPr>
          <p:cNvSpPr/>
          <p:nvPr/>
        </p:nvSpPr>
        <p:spPr bwMode="auto">
          <a:xfrm>
            <a:off x="7915276" y="2928938"/>
            <a:ext cx="39688" cy="50800"/>
          </a:xfrm>
          <a:custGeom>
            <a:avLst/>
            <a:gdLst>
              <a:gd name="T0" fmla="*/ 15 w 30"/>
              <a:gd name="T1" fmla="*/ 38 h 38"/>
              <a:gd name="T2" fmla="*/ 0 w 30"/>
              <a:gd name="T3" fmla="*/ 16 h 38"/>
              <a:gd name="T4" fmla="*/ 13 w 30"/>
              <a:gd name="T5" fmla="*/ 0 h 38"/>
              <a:gd name="T6" fmla="*/ 29 w 30"/>
              <a:gd name="T7" fmla="*/ 15 h 38"/>
              <a:gd name="T8" fmla="*/ 15 w 30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15" y="38"/>
                </a:moveTo>
                <a:cubicBezTo>
                  <a:pt x="8" y="27"/>
                  <a:pt x="0" y="21"/>
                  <a:pt x="0" y="16"/>
                </a:cubicBezTo>
                <a:cubicBezTo>
                  <a:pt x="1" y="10"/>
                  <a:pt x="9" y="5"/>
                  <a:pt x="13" y="0"/>
                </a:cubicBezTo>
                <a:cubicBezTo>
                  <a:pt x="19" y="5"/>
                  <a:pt x="27" y="9"/>
                  <a:pt x="29" y="15"/>
                </a:cubicBezTo>
                <a:cubicBezTo>
                  <a:pt x="30" y="20"/>
                  <a:pt x="22" y="27"/>
                  <a:pt x="15" y="3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4" name="Freeform 573">
            <a:extLst>
              <a:ext uri="{FF2B5EF4-FFF2-40B4-BE49-F238E27FC236}">
                <a16:creationId xmlns:a16="http://schemas.microsoft.com/office/drawing/2014/main" id="{929948C2-1C8A-4E0D-86E9-A1C653C2DC58}"/>
              </a:ext>
            </a:extLst>
          </p:cNvPr>
          <p:cNvSpPr>
            <a:spLocks noEditPoints="1"/>
          </p:cNvSpPr>
          <p:nvPr/>
        </p:nvSpPr>
        <p:spPr bwMode="auto">
          <a:xfrm>
            <a:off x="7988301" y="881063"/>
            <a:ext cx="330200" cy="354013"/>
          </a:xfrm>
          <a:custGeom>
            <a:avLst/>
            <a:gdLst>
              <a:gd name="T0" fmla="*/ 206 w 246"/>
              <a:gd name="T1" fmla="*/ 136 h 262"/>
              <a:gd name="T2" fmla="*/ 242 w 246"/>
              <a:gd name="T3" fmla="*/ 160 h 262"/>
              <a:gd name="T4" fmla="*/ 222 w 246"/>
              <a:gd name="T5" fmla="*/ 175 h 262"/>
              <a:gd name="T6" fmla="*/ 238 w 246"/>
              <a:gd name="T7" fmla="*/ 201 h 262"/>
              <a:gd name="T8" fmla="*/ 204 w 246"/>
              <a:gd name="T9" fmla="*/ 214 h 262"/>
              <a:gd name="T10" fmla="*/ 212 w 246"/>
              <a:gd name="T11" fmla="*/ 225 h 262"/>
              <a:gd name="T12" fmla="*/ 213 w 246"/>
              <a:gd name="T13" fmla="*/ 246 h 262"/>
              <a:gd name="T14" fmla="*/ 192 w 246"/>
              <a:gd name="T15" fmla="*/ 246 h 262"/>
              <a:gd name="T16" fmla="*/ 158 w 246"/>
              <a:gd name="T17" fmla="*/ 254 h 262"/>
              <a:gd name="T18" fmla="*/ 143 w 246"/>
              <a:gd name="T19" fmla="*/ 261 h 262"/>
              <a:gd name="T20" fmla="*/ 131 w 246"/>
              <a:gd name="T21" fmla="*/ 248 h 262"/>
              <a:gd name="T22" fmla="*/ 104 w 246"/>
              <a:gd name="T23" fmla="*/ 230 h 262"/>
              <a:gd name="T24" fmla="*/ 87 w 246"/>
              <a:gd name="T25" fmla="*/ 223 h 262"/>
              <a:gd name="T26" fmla="*/ 90 w 246"/>
              <a:gd name="T27" fmla="*/ 206 h 262"/>
              <a:gd name="T28" fmla="*/ 102 w 246"/>
              <a:gd name="T29" fmla="*/ 169 h 262"/>
              <a:gd name="T30" fmla="*/ 65 w 246"/>
              <a:gd name="T31" fmla="*/ 161 h 262"/>
              <a:gd name="T32" fmla="*/ 75 w 246"/>
              <a:gd name="T33" fmla="*/ 132 h 262"/>
              <a:gd name="T34" fmla="*/ 42 w 246"/>
              <a:gd name="T35" fmla="*/ 134 h 262"/>
              <a:gd name="T36" fmla="*/ 21 w 246"/>
              <a:gd name="T37" fmla="*/ 133 h 262"/>
              <a:gd name="T38" fmla="*/ 24 w 246"/>
              <a:gd name="T39" fmla="*/ 111 h 262"/>
              <a:gd name="T40" fmla="*/ 15 w 246"/>
              <a:gd name="T41" fmla="*/ 89 h 262"/>
              <a:gd name="T42" fmla="*/ 1 w 246"/>
              <a:gd name="T43" fmla="*/ 76 h 262"/>
              <a:gd name="T44" fmla="*/ 13 w 246"/>
              <a:gd name="T45" fmla="*/ 59 h 262"/>
              <a:gd name="T46" fmla="*/ 37 w 246"/>
              <a:gd name="T47" fmla="*/ 53 h 262"/>
              <a:gd name="T48" fmla="*/ 31 w 246"/>
              <a:gd name="T49" fmla="*/ 44 h 262"/>
              <a:gd name="T50" fmla="*/ 26 w 246"/>
              <a:gd name="T51" fmla="*/ 18 h 262"/>
              <a:gd name="T52" fmla="*/ 52 w 246"/>
              <a:gd name="T53" fmla="*/ 22 h 262"/>
              <a:gd name="T54" fmla="*/ 83 w 246"/>
              <a:gd name="T55" fmla="*/ 11 h 262"/>
              <a:gd name="T56" fmla="*/ 98 w 246"/>
              <a:gd name="T57" fmla="*/ 0 h 262"/>
              <a:gd name="T58" fmla="*/ 111 w 246"/>
              <a:gd name="T59" fmla="*/ 15 h 262"/>
              <a:gd name="T60" fmla="*/ 119 w 246"/>
              <a:gd name="T61" fmla="*/ 33 h 262"/>
              <a:gd name="T62" fmla="*/ 134 w 246"/>
              <a:gd name="T63" fmla="*/ 24 h 262"/>
              <a:gd name="T64" fmla="*/ 151 w 246"/>
              <a:gd name="T65" fmla="*/ 20 h 262"/>
              <a:gd name="T66" fmla="*/ 159 w 246"/>
              <a:gd name="T67" fmla="*/ 38 h 262"/>
              <a:gd name="T68" fmla="*/ 160 w 246"/>
              <a:gd name="T69" fmla="*/ 57 h 262"/>
              <a:gd name="T70" fmla="*/ 178 w 246"/>
              <a:gd name="T71" fmla="*/ 54 h 262"/>
              <a:gd name="T72" fmla="*/ 197 w 246"/>
              <a:gd name="T73" fmla="*/ 57 h 262"/>
              <a:gd name="T74" fmla="*/ 196 w 246"/>
              <a:gd name="T75" fmla="*/ 78 h 262"/>
              <a:gd name="T76" fmla="*/ 184 w 246"/>
              <a:gd name="T77" fmla="*/ 90 h 262"/>
              <a:gd name="T78" fmla="*/ 205 w 246"/>
              <a:gd name="T79" fmla="*/ 100 h 262"/>
              <a:gd name="T80" fmla="*/ 228 w 246"/>
              <a:gd name="T81" fmla="*/ 110 h 262"/>
              <a:gd name="T82" fmla="*/ 214 w 246"/>
              <a:gd name="T83" fmla="*/ 129 h 262"/>
              <a:gd name="T84" fmla="*/ 206 w 246"/>
              <a:gd name="T85" fmla="*/ 136 h 262"/>
              <a:gd name="T86" fmla="*/ 134 w 246"/>
              <a:gd name="T87" fmla="*/ 173 h 262"/>
              <a:gd name="T88" fmla="*/ 156 w 246"/>
              <a:gd name="T89" fmla="*/ 209 h 262"/>
              <a:gd name="T90" fmla="*/ 180 w 246"/>
              <a:gd name="T91" fmla="*/ 174 h 262"/>
              <a:gd name="T92" fmla="*/ 89 w 246"/>
              <a:gd name="T93" fmla="*/ 55 h 262"/>
              <a:gd name="T94" fmla="*/ 59 w 246"/>
              <a:gd name="T95" fmla="*/ 71 h 262"/>
              <a:gd name="T96" fmla="*/ 80 w 246"/>
              <a:gd name="T97" fmla="*/ 101 h 262"/>
              <a:gd name="T98" fmla="*/ 134 w 246"/>
              <a:gd name="T99" fmla="*/ 17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6" h="262">
                <a:moveTo>
                  <a:pt x="206" y="136"/>
                </a:moveTo>
                <a:cubicBezTo>
                  <a:pt x="217" y="148"/>
                  <a:pt x="246" y="133"/>
                  <a:pt x="242" y="160"/>
                </a:cubicBezTo>
                <a:cubicBezTo>
                  <a:pt x="241" y="167"/>
                  <a:pt x="227" y="172"/>
                  <a:pt x="222" y="175"/>
                </a:cubicBezTo>
                <a:cubicBezTo>
                  <a:pt x="226" y="182"/>
                  <a:pt x="232" y="192"/>
                  <a:pt x="238" y="201"/>
                </a:cubicBezTo>
                <a:cubicBezTo>
                  <a:pt x="227" y="205"/>
                  <a:pt x="217" y="210"/>
                  <a:pt x="204" y="214"/>
                </a:cubicBezTo>
                <a:cubicBezTo>
                  <a:pt x="206" y="216"/>
                  <a:pt x="211" y="220"/>
                  <a:pt x="212" y="225"/>
                </a:cubicBezTo>
                <a:cubicBezTo>
                  <a:pt x="214" y="231"/>
                  <a:pt x="213" y="239"/>
                  <a:pt x="213" y="246"/>
                </a:cubicBezTo>
                <a:cubicBezTo>
                  <a:pt x="206" y="246"/>
                  <a:pt x="196" y="249"/>
                  <a:pt x="192" y="246"/>
                </a:cubicBezTo>
                <a:cubicBezTo>
                  <a:pt x="176" y="233"/>
                  <a:pt x="166" y="231"/>
                  <a:pt x="158" y="254"/>
                </a:cubicBezTo>
                <a:cubicBezTo>
                  <a:pt x="157" y="258"/>
                  <a:pt x="147" y="262"/>
                  <a:pt x="143" y="261"/>
                </a:cubicBezTo>
                <a:cubicBezTo>
                  <a:pt x="138" y="260"/>
                  <a:pt x="131" y="253"/>
                  <a:pt x="131" y="248"/>
                </a:cubicBezTo>
                <a:cubicBezTo>
                  <a:pt x="130" y="228"/>
                  <a:pt x="123" y="222"/>
                  <a:pt x="104" y="230"/>
                </a:cubicBezTo>
                <a:cubicBezTo>
                  <a:pt x="100" y="232"/>
                  <a:pt x="90" y="227"/>
                  <a:pt x="87" y="223"/>
                </a:cubicBezTo>
                <a:cubicBezTo>
                  <a:pt x="85" y="219"/>
                  <a:pt x="86" y="208"/>
                  <a:pt x="90" y="206"/>
                </a:cubicBezTo>
                <a:cubicBezTo>
                  <a:pt x="106" y="194"/>
                  <a:pt x="103" y="179"/>
                  <a:pt x="102" y="169"/>
                </a:cubicBezTo>
                <a:cubicBezTo>
                  <a:pt x="88" y="166"/>
                  <a:pt x="77" y="163"/>
                  <a:pt x="65" y="161"/>
                </a:cubicBezTo>
                <a:cubicBezTo>
                  <a:pt x="68" y="152"/>
                  <a:pt x="71" y="143"/>
                  <a:pt x="75" y="132"/>
                </a:cubicBezTo>
                <a:cubicBezTo>
                  <a:pt x="67" y="128"/>
                  <a:pt x="56" y="122"/>
                  <a:pt x="42" y="134"/>
                </a:cubicBezTo>
                <a:cubicBezTo>
                  <a:pt x="39" y="137"/>
                  <a:pt x="29" y="133"/>
                  <a:pt x="21" y="133"/>
                </a:cubicBezTo>
                <a:cubicBezTo>
                  <a:pt x="22" y="125"/>
                  <a:pt x="20" y="117"/>
                  <a:pt x="24" y="111"/>
                </a:cubicBezTo>
                <a:cubicBezTo>
                  <a:pt x="35" y="95"/>
                  <a:pt x="34" y="94"/>
                  <a:pt x="15" y="89"/>
                </a:cubicBezTo>
                <a:cubicBezTo>
                  <a:pt x="9" y="87"/>
                  <a:pt x="0" y="80"/>
                  <a:pt x="1" y="76"/>
                </a:cubicBezTo>
                <a:cubicBezTo>
                  <a:pt x="1" y="70"/>
                  <a:pt x="8" y="63"/>
                  <a:pt x="13" y="59"/>
                </a:cubicBezTo>
                <a:cubicBezTo>
                  <a:pt x="19" y="56"/>
                  <a:pt x="28" y="56"/>
                  <a:pt x="37" y="53"/>
                </a:cubicBezTo>
                <a:cubicBezTo>
                  <a:pt x="33" y="48"/>
                  <a:pt x="31" y="46"/>
                  <a:pt x="31" y="44"/>
                </a:cubicBezTo>
                <a:cubicBezTo>
                  <a:pt x="29" y="35"/>
                  <a:pt x="27" y="27"/>
                  <a:pt x="26" y="18"/>
                </a:cubicBezTo>
                <a:cubicBezTo>
                  <a:pt x="34" y="19"/>
                  <a:pt x="44" y="18"/>
                  <a:pt x="52" y="22"/>
                </a:cubicBezTo>
                <a:cubicBezTo>
                  <a:pt x="67" y="30"/>
                  <a:pt x="75" y="27"/>
                  <a:pt x="83" y="11"/>
                </a:cubicBezTo>
                <a:cubicBezTo>
                  <a:pt x="85" y="6"/>
                  <a:pt x="94" y="0"/>
                  <a:pt x="98" y="0"/>
                </a:cubicBezTo>
                <a:cubicBezTo>
                  <a:pt x="103" y="1"/>
                  <a:pt x="108" y="9"/>
                  <a:pt x="111" y="15"/>
                </a:cubicBezTo>
                <a:cubicBezTo>
                  <a:pt x="114" y="20"/>
                  <a:pt x="116" y="27"/>
                  <a:pt x="119" y="33"/>
                </a:cubicBezTo>
                <a:cubicBezTo>
                  <a:pt x="124" y="30"/>
                  <a:pt x="128" y="26"/>
                  <a:pt x="134" y="24"/>
                </a:cubicBezTo>
                <a:cubicBezTo>
                  <a:pt x="139" y="21"/>
                  <a:pt x="148" y="17"/>
                  <a:pt x="151" y="20"/>
                </a:cubicBezTo>
                <a:cubicBezTo>
                  <a:pt x="156" y="23"/>
                  <a:pt x="158" y="31"/>
                  <a:pt x="159" y="38"/>
                </a:cubicBezTo>
                <a:cubicBezTo>
                  <a:pt x="160" y="44"/>
                  <a:pt x="160" y="51"/>
                  <a:pt x="160" y="57"/>
                </a:cubicBezTo>
                <a:cubicBezTo>
                  <a:pt x="166" y="56"/>
                  <a:pt x="172" y="54"/>
                  <a:pt x="178" y="54"/>
                </a:cubicBezTo>
                <a:cubicBezTo>
                  <a:pt x="185" y="54"/>
                  <a:pt x="196" y="54"/>
                  <a:pt x="197" y="57"/>
                </a:cubicBezTo>
                <a:cubicBezTo>
                  <a:pt x="200" y="63"/>
                  <a:pt x="198" y="71"/>
                  <a:pt x="196" y="78"/>
                </a:cubicBezTo>
                <a:cubicBezTo>
                  <a:pt x="195" y="81"/>
                  <a:pt x="191" y="84"/>
                  <a:pt x="184" y="90"/>
                </a:cubicBezTo>
                <a:cubicBezTo>
                  <a:pt x="192" y="94"/>
                  <a:pt x="199" y="101"/>
                  <a:pt x="205" y="100"/>
                </a:cubicBezTo>
                <a:cubicBezTo>
                  <a:pt x="216" y="98"/>
                  <a:pt x="227" y="98"/>
                  <a:pt x="228" y="110"/>
                </a:cubicBezTo>
                <a:cubicBezTo>
                  <a:pt x="229" y="116"/>
                  <a:pt x="219" y="123"/>
                  <a:pt x="214" y="129"/>
                </a:cubicBezTo>
                <a:cubicBezTo>
                  <a:pt x="212" y="132"/>
                  <a:pt x="209" y="133"/>
                  <a:pt x="206" y="136"/>
                </a:cubicBezTo>
                <a:close/>
                <a:moveTo>
                  <a:pt x="134" y="173"/>
                </a:moveTo>
                <a:cubicBezTo>
                  <a:pt x="134" y="198"/>
                  <a:pt x="140" y="209"/>
                  <a:pt x="156" y="209"/>
                </a:cubicBezTo>
                <a:cubicBezTo>
                  <a:pt x="171" y="209"/>
                  <a:pt x="179" y="197"/>
                  <a:pt x="180" y="174"/>
                </a:cubicBezTo>
                <a:cubicBezTo>
                  <a:pt x="183" y="120"/>
                  <a:pt x="143" y="67"/>
                  <a:pt x="89" y="55"/>
                </a:cubicBezTo>
                <a:cubicBezTo>
                  <a:pt x="75" y="52"/>
                  <a:pt x="64" y="57"/>
                  <a:pt x="59" y="71"/>
                </a:cubicBezTo>
                <a:cubicBezTo>
                  <a:pt x="54" y="88"/>
                  <a:pt x="65" y="97"/>
                  <a:pt x="80" y="101"/>
                </a:cubicBezTo>
                <a:cubicBezTo>
                  <a:pt x="116" y="112"/>
                  <a:pt x="135" y="138"/>
                  <a:pt x="134" y="173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5" name="Freeform 574">
            <a:extLst>
              <a:ext uri="{FF2B5EF4-FFF2-40B4-BE49-F238E27FC236}">
                <a16:creationId xmlns:a16="http://schemas.microsoft.com/office/drawing/2014/main" id="{027A49F1-CE70-43EF-BF24-0B0FBC364D84}"/>
              </a:ext>
            </a:extLst>
          </p:cNvPr>
          <p:cNvSpPr>
            <a:spLocks noEditPoints="1"/>
          </p:cNvSpPr>
          <p:nvPr/>
        </p:nvSpPr>
        <p:spPr bwMode="auto">
          <a:xfrm>
            <a:off x="7723188" y="1066800"/>
            <a:ext cx="341313" cy="336550"/>
          </a:xfrm>
          <a:custGeom>
            <a:avLst/>
            <a:gdLst>
              <a:gd name="T0" fmla="*/ 138 w 253"/>
              <a:gd name="T1" fmla="*/ 87 h 251"/>
              <a:gd name="T2" fmla="*/ 176 w 253"/>
              <a:gd name="T3" fmla="*/ 87 h 251"/>
              <a:gd name="T4" fmla="*/ 172 w 253"/>
              <a:gd name="T5" fmla="*/ 118 h 251"/>
              <a:gd name="T6" fmla="*/ 204 w 253"/>
              <a:gd name="T7" fmla="*/ 110 h 251"/>
              <a:gd name="T8" fmla="*/ 224 w 253"/>
              <a:gd name="T9" fmla="*/ 110 h 251"/>
              <a:gd name="T10" fmla="*/ 225 w 253"/>
              <a:gd name="T11" fmla="*/ 130 h 251"/>
              <a:gd name="T12" fmla="*/ 237 w 253"/>
              <a:gd name="T13" fmla="*/ 152 h 251"/>
              <a:gd name="T14" fmla="*/ 253 w 253"/>
              <a:gd name="T15" fmla="*/ 162 h 251"/>
              <a:gd name="T16" fmla="*/ 243 w 253"/>
              <a:gd name="T17" fmla="*/ 180 h 251"/>
              <a:gd name="T18" fmla="*/ 224 w 253"/>
              <a:gd name="T19" fmla="*/ 188 h 251"/>
              <a:gd name="T20" fmla="*/ 225 w 253"/>
              <a:gd name="T21" fmla="*/ 194 h 251"/>
              <a:gd name="T22" fmla="*/ 237 w 253"/>
              <a:gd name="T23" fmla="*/ 222 h 251"/>
              <a:gd name="T24" fmla="*/ 208 w 253"/>
              <a:gd name="T25" fmla="*/ 222 h 251"/>
              <a:gd name="T26" fmla="*/ 182 w 253"/>
              <a:gd name="T27" fmla="*/ 237 h 251"/>
              <a:gd name="T28" fmla="*/ 168 w 253"/>
              <a:gd name="T29" fmla="*/ 251 h 251"/>
              <a:gd name="T30" fmla="*/ 152 w 253"/>
              <a:gd name="T31" fmla="*/ 237 h 251"/>
              <a:gd name="T32" fmla="*/ 139 w 253"/>
              <a:gd name="T33" fmla="*/ 215 h 251"/>
              <a:gd name="T34" fmla="*/ 130 w 253"/>
              <a:gd name="T35" fmla="*/ 231 h 251"/>
              <a:gd name="T36" fmla="*/ 111 w 253"/>
              <a:gd name="T37" fmla="*/ 239 h 251"/>
              <a:gd name="T38" fmla="*/ 103 w 253"/>
              <a:gd name="T39" fmla="*/ 222 h 251"/>
              <a:gd name="T40" fmla="*/ 97 w 253"/>
              <a:gd name="T41" fmla="*/ 196 h 251"/>
              <a:gd name="T42" fmla="*/ 81 w 253"/>
              <a:gd name="T43" fmla="*/ 209 h 251"/>
              <a:gd name="T44" fmla="*/ 60 w 253"/>
              <a:gd name="T45" fmla="*/ 208 h 251"/>
              <a:gd name="T46" fmla="*/ 60 w 253"/>
              <a:gd name="T47" fmla="*/ 189 h 251"/>
              <a:gd name="T48" fmla="*/ 57 w 253"/>
              <a:gd name="T49" fmla="*/ 170 h 251"/>
              <a:gd name="T50" fmla="*/ 23 w 253"/>
              <a:gd name="T51" fmla="*/ 164 h 251"/>
              <a:gd name="T52" fmla="*/ 37 w 253"/>
              <a:gd name="T53" fmla="*/ 130 h 251"/>
              <a:gd name="T54" fmla="*/ 2 w 253"/>
              <a:gd name="T55" fmla="*/ 114 h 251"/>
              <a:gd name="T56" fmla="*/ 19 w 253"/>
              <a:gd name="T57" fmla="*/ 97 h 251"/>
              <a:gd name="T58" fmla="*/ 0 w 253"/>
              <a:gd name="T59" fmla="*/ 72 h 251"/>
              <a:gd name="T60" fmla="*/ 30 w 253"/>
              <a:gd name="T61" fmla="*/ 56 h 251"/>
              <a:gd name="T62" fmla="*/ 22 w 253"/>
              <a:gd name="T63" fmla="*/ 47 h 251"/>
              <a:gd name="T64" fmla="*/ 18 w 253"/>
              <a:gd name="T65" fmla="*/ 24 h 251"/>
              <a:gd name="T66" fmla="*/ 40 w 253"/>
              <a:gd name="T67" fmla="*/ 23 h 251"/>
              <a:gd name="T68" fmla="*/ 70 w 253"/>
              <a:gd name="T69" fmla="*/ 10 h 251"/>
              <a:gd name="T70" fmla="*/ 85 w 253"/>
              <a:gd name="T71" fmla="*/ 0 h 251"/>
              <a:gd name="T72" fmla="*/ 99 w 253"/>
              <a:gd name="T73" fmla="*/ 12 h 251"/>
              <a:gd name="T74" fmla="*/ 128 w 253"/>
              <a:gd name="T75" fmla="*/ 25 h 251"/>
              <a:gd name="T76" fmla="*/ 145 w 253"/>
              <a:gd name="T77" fmla="*/ 29 h 251"/>
              <a:gd name="T78" fmla="*/ 146 w 253"/>
              <a:gd name="T79" fmla="*/ 46 h 251"/>
              <a:gd name="T80" fmla="*/ 138 w 253"/>
              <a:gd name="T81" fmla="*/ 87 h 251"/>
              <a:gd name="T82" fmla="*/ 60 w 253"/>
              <a:gd name="T83" fmla="*/ 81 h 251"/>
              <a:gd name="T84" fmla="*/ 166 w 253"/>
              <a:gd name="T85" fmla="*/ 195 h 251"/>
              <a:gd name="T86" fmla="*/ 196 w 253"/>
              <a:gd name="T87" fmla="*/ 176 h 251"/>
              <a:gd name="T88" fmla="*/ 171 w 253"/>
              <a:gd name="T89" fmla="*/ 149 h 251"/>
              <a:gd name="T90" fmla="*/ 106 w 253"/>
              <a:gd name="T91" fmla="*/ 79 h 251"/>
              <a:gd name="T92" fmla="*/ 82 w 253"/>
              <a:gd name="T93" fmla="*/ 53 h 251"/>
              <a:gd name="T94" fmla="*/ 60 w 253"/>
              <a:gd name="T95" fmla="*/ 8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3" h="251">
                <a:moveTo>
                  <a:pt x="138" y="87"/>
                </a:moveTo>
                <a:cubicBezTo>
                  <a:pt x="153" y="87"/>
                  <a:pt x="164" y="87"/>
                  <a:pt x="176" y="87"/>
                </a:cubicBezTo>
                <a:cubicBezTo>
                  <a:pt x="175" y="96"/>
                  <a:pt x="174" y="106"/>
                  <a:pt x="172" y="118"/>
                </a:cubicBezTo>
                <a:cubicBezTo>
                  <a:pt x="181" y="121"/>
                  <a:pt x="192" y="123"/>
                  <a:pt x="204" y="110"/>
                </a:cubicBezTo>
                <a:cubicBezTo>
                  <a:pt x="207" y="107"/>
                  <a:pt x="220" y="106"/>
                  <a:pt x="224" y="110"/>
                </a:cubicBezTo>
                <a:cubicBezTo>
                  <a:pt x="227" y="114"/>
                  <a:pt x="228" y="125"/>
                  <a:pt x="225" y="130"/>
                </a:cubicBezTo>
                <a:cubicBezTo>
                  <a:pt x="216" y="148"/>
                  <a:pt x="217" y="150"/>
                  <a:pt x="237" y="152"/>
                </a:cubicBezTo>
                <a:cubicBezTo>
                  <a:pt x="243" y="152"/>
                  <a:pt x="253" y="158"/>
                  <a:pt x="253" y="162"/>
                </a:cubicBezTo>
                <a:cubicBezTo>
                  <a:pt x="253" y="168"/>
                  <a:pt x="248" y="176"/>
                  <a:pt x="243" y="180"/>
                </a:cubicBezTo>
                <a:cubicBezTo>
                  <a:pt x="238" y="185"/>
                  <a:pt x="230" y="186"/>
                  <a:pt x="224" y="188"/>
                </a:cubicBezTo>
                <a:cubicBezTo>
                  <a:pt x="225" y="192"/>
                  <a:pt x="224" y="194"/>
                  <a:pt x="225" y="194"/>
                </a:cubicBezTo>
                <a:cubicBezTo>
                  <a:pt x="233" y="202"/>
                  <a:pt x="246" y="208"/>
                  <a:pt x="237" y="222"/>
                </a:cubicBezTo>
                <a:cubicBezTo>
                  <a:pt x="229" y="235"/>
                  <a:pt x="218" y="226"/>
                  <a:pt x="208" y="222"/>
                </a:cubicBezTo>
                <a:cubicBezTo>
                  <a:pt x="196" y="219"/>
                  <a:pt x="184" y="218"/>
                  <a:pt x="182" y="237"/>
                </a:cubicBezTo>
                <a:cubicBezTo>
                  <a:pt x="181" y="242"/>
                  <a:pt x="173" y="251"/>
                  <a:pt x="168" y="251"/>
                </a:cubicBezTo>
                <a:cubicBezTo>
                  <a:pt x="162" y="251"/>
                  <a:pt x="156" y="243"/>
                  <a:pt x="152" y="237"/>
                </a:cubicBezTo>
                <a:cubicBezTo>
                  <a:pt x="148" y="232"/>
                  <a:pt x="145" y="225"/>
                  <a:pt x="139" y="215"/>
                </a:cubicBezTo>
                <a:cubicBezTo>
                  <a:pt x="134" y="224"/>
                  <a:pt x="133" y="229"/>
                  <a:pt x="130" y="231"/>
                </a:cubicBezTo>
                <a:cubicBezTo>
                  <a:pt x="125" y="235"/>
                  <a:pt x="117" y="240"/>
                  <a:pt x="111" y="239"/>
                </a:cubicBezTo>
                <a:cubicBezTo>
                  <a:pt x="108" y="239"/>
                  <a:pt x="105" y="228"/>
                  <a:pt x="103" y="222"/>
                </a:cubicBezTo>
                <a:cubicBezTo>
                  <a:pt x="100" y="215"/>
                  <a:pt x="99" y="207"/>
                  <a:pt x="97" y="196"/>
                </a:cubicBezTo>
                <a:cubicBezTo>
                  <a:pt x="88" y="204"/>
                  <a:pt x="85" y="208"/>
                  <a:pt x="81" y="209"/>
                </a:cubicBezTo>
                <a:cubicBezTo>
                  <a:pt x="74" y="210"/>
                  <a:pt x="65" y="211"/>
                  <a:pt x="60" y="208"/>
                </a:cubicBezTo>
                <a:cubicBezTo>
                  <a:pt x="57" y="206"/>
                  <a:pt x="56" y="194"/>
                  <a:pt x="60" y="189"/>
                </a:cubicBezTo>
                <a:cubicBezTo>
                  <a:pt x="67" y="180"/>
                  <a:pt x="67" y="173"/>
                  <a:pt x="57" y="170"/>
                </a:cubicBezTo>
                <a:cubicBezTo>
                  <a:pt x="46" y="168"/>
                  <a:pt x="34" y="166"/>
                  <a:pt x="23" y="164"/>
                </a:cubicBezTo>
                <a:cubicBezTo>
                  <a:pt x="28" y="154"/>
                  <a:pt x="32" y="144"/>
                  <a:pt x="37" y="130"/>
                </a:cubicBezTo>
                <a:cubicBezTo>
                  <a:pt x="30" y="121"/>
                  <a:pt x="1" y="143"/>
                  <a:pt x="2" y="114"/>
                </a:cubicBezTo>
                <a:cubicBezTo>
                  <a:pt x="3" y="107"/>
                  <a:pt x="15" y="101"/>
                  <a:pt x="19" y="97"/>
                </a:cubicBezTo>
                <a:cubicBezTo>
                  <a:pt x="14" y="90"/>
                  <a:pt x="7" y="81"/>
                  <a:pt x="0" y="72"/>
                </a:cubicBezTo>
                <a:cubicBezTo>
                  <a:pt x="9" y="67"/>
                  <a:pt x="18" y="62"/>
                  <a:pt x="30" y="56"/>
                </a:cubicBezTo>
                <a:cubicBezTo>
                  <a:pt x="29" y="54"/>
                  <a:pt x="24" y="51"/>
                  <a:pt x="22" y="47"/>
                </a:cubicBezTo>
                <a:cubicBezTo>
                  <a:pt x="20" y="40"/>
                  <a:pt x="20" y="32"/>
                  <a:pt x="18" y="24"/>
                </a:cubicBezTo>
                <a:cubicBezTo>
                  <a:pt x="25" y="24"/>
                  <a:pt x="34" y="20"/>
                  <a:pt x="40" y="23"/>
                </a:cubicBezTo>
                <a:cubicBezTo>
                  <a:pt x="61" y="32"/>
                  <a:pt x="60" y="33"/>
                  <a:pt x="70" y="10"/>
                </a:cubicBezTo>
                <a:cubicBezTo>
                  <a:pt x="73" y="5"/>
                  <a:pt x="80" y="0"/>
                  <a:pt x="85" y="0"/>
                </a:cubicBezTo>
                <a:cubicBezTo>
                  <a:pt x="90" y="1"/>
                  <a:pt x="98" y="7"/>
                  <a:pt x="99" y="12"/>
                </a:cubicBezTo>
                <a:cubicBezTo>
                  <a:pt x="102" y="31"/>
                  <a:pt x="110" y="37"/>
                  <a:pt x="128" y="25"/>
                </a:cubicBezTo>
                <a:cubicBezTo>
                  <a:pt x="132" y="23"/>
                  <a:pt x="142" y="25"/>
                  <a:pt x="145" y="29"/>
                </a:cubicBezTo>
                <a:cubicBezTo>
                  <a:pt x="148" y="33"/>
                  <a:pt x="149" y="44"/>
                  <a:pt x="146" y="46"/>
                </a:cubicBezTo>
                <a:cubicBezTo>
                  <a:pt x="131" y="60"/>
                  <a:pt x="136" y="75"/>
                  <a:pt x="138" y="87"/>
                </a:cubicBezTo>
                <a:close/>
                <a:moveTo>
                  <a:pt x="60" y="81"/>
                </a:moveTo>
                <a:cubicBezTo>
                  <a:pt x="60" y="138"/>
                  <a:pt x="107" y="189"/>
                  <a:pt x="166" y="195"/>
                </a:cubicBezTo>
                <a:cubicBezTo>
                  <a:pt x="180" y="197"/>
                  <a:pt x="192" y="192"/>
                  <a:pt x="196" y="176"/>
                </a:cubicBezTo>
                <a:cubicBezTo>
                  <a:pt x="199" y="162"/>
                  <a:pt x="189" y="152"/>
                  <a:pt x="171" y="149"/>
                </a:cubicBezTo>
                <a:cubicBezTo>
                  <a:pt x="130" y="143"/>
                  <a:pt x="110" y="121"/>
                  <a:pt x="106" y="79"/>
                </a:cubicBezTo>
                <a:cubicBezTo>
                  <a:pt x="105" y="63"/>
                  <a:pt x="98" y="53"/>
                  <a:pt x="82" y="53"/>
                </a:cubicBezTo>
                <a:cubicBezTo>
                  <a:pt x="66" y="54"/>
                  <a:pt x="60" y="66"/>
                  <a:pt x="60" y="81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6" name="Freeform 575">
            <a:extLst>
              <a:ext uri="{FF2B5EF4-FFF2-40B4-BE49-F238E27FC236}">
                <a16:creationId xmlns:a16="http://schemas.microsoft.com/office/drawing/2014/main" id="{39658BD2-9421-4293-A520-288BA240B4E6}"/>
              </a:ext>
            </a:extLst>
          </p:cNvPr>
          <p:cNvSpPr>
            <a:spLocks noEditPoints="1"/>
          </p:cNvSpPr>
          <p:nvPr/>
        </p:nvSpPr>
        <p:spPr bwMode="auto">
          <a:xfrm>
            <a:off x="8101013" y="1287463"/>
            <a:ext cx="122238" cy="123825"/>
          </a:xfrm>
          <a:custGeom>
            <a:avLst/>
            <a:gdLst>
              <a:gd name="T0" fmla="*/ 90 w 91"/>
              <a:gd name="T1" fmla="*/ 47 h 91"/>
              <a:gd name="T2" fmla="*/ 45 w 91"/>
              <a:gd name="T3" fmla="*/ 91 h 91"/>
              <a:gd name="T4" fmla="*/ 0 w 91"/>
              <a:gd name="T5" fmla="*/ 44 h 91"/>
              <a:gd name="T6" fmla="*/ 45 w 91"/>
              <a:gd name="T7" fmla="*/ 0 h 91"/>
              <a:gd name="T8" fmla="*/ 90 w 91"/>
              <a:gd name="T9" fmla="*/ 47 h 91"/>
              <a:gd name="T10" fmla="*/ 65 w 91"/>
              <a:gd name="T11" fmla="*/ 44 h 91"/>
              <a:gd name="T12" fmla="*/ 45 w 91"/>
              <a:gd name="T13" fmla="*/ 32 h 91"/>
              <a:gd name="T14" fmla="*/ 31 w 91"/>
              <a:gd name="T15" fmla="*/ 46 h 91"/>
              <a:gd name="T16" fmla="*/ 46 w 91"/>
              <a:gd name="T17" fmla="*/ 58 h 91"/>
              <a:gd name="T18" fmla="*/ 65 w 91"/>
              <a:gd name="T19" fmla="*/ 4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" h="91">
                <a:moveTo>
                  <a:pt x="90" y="47"/>
                </a:moveTo>
                <a:cubicBezTo>
                  <a:pt x="90" y="70"/>
                  <a:pt x="69" y="91"/>
                  <a:pt x="45" y="91"/>
                </a:cubicBezTo>
                <a:cubicBezTo>
                  <a:pt x="21" y="90"/>
                  <a:pt x="0" y="69"/>
                  <a:pt x="0" y="44"/>
                </a:cubicBezTo>
                <a:cubicBezTo>
                  <a:pt x="1" y="20"/>
                  <a:pt x="21" y="0"/>
                  <a:pt x="45" y="0"/>
                </a:cubicBezTo>
                <a:cubicBezTo>
                  <a:pt x="70" y="0"/>
                  <a:pt x="91" y="22"/>
                  <a:pt x="90" y="47"/>
                </a:cubicBezTo>
                <a:close/>
                <a:moveTo>
                  <a:pt x="65" y="44"/>
                </a:moveTo>
                <a:cubicBezTo>
                  <a:pt x="55" y="38"/>
                  <a:pt x="49" y="31"/>
                  <a:pt x="45" y="32"/>
                </a:cubicBezTo>
                <a:cubicBezTo>
                  <a:pt x="39" y="33"/>
                  <a:pt x="36" y="41"/>
                  <a:pt x="31" y="46"/>
                </a:cubicBezTo>
                <a:cubicBezTo>
                  <a:pt x="36" y="50"/>
                  <a:pt x="41" y="58"/>
                  <a:pt x="46" y="58"/>
                </a:cubicBezTo>
                <a:cubicBezTo>
                  <a:pt x="51" y="58"/>
                  <a:pt x="56" y="51"/>
                  <a:pt x="65" y="44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7" name="Freeform 576">
            <a:extLst>
              <a:ext uri="{FF2B5EF4-FFF2-40B4-BE49-F238E27FC236}">
                <a16:creationId xmlns:a16="http://schemas.microsoft.com/office/drawing/2014/main" id="{D6502830-A76C-41F5-B872-BBA1F8E2C885}"/>
              </a:ext>
            </a:extLst>
          </p:cNvPr>
          <p:cNvSpPr>
            <a:spLocks noEditPoints="1"/>
          </p:cNvSpPr>
          <p:nvPr/>
        </p:nvSpPr>
        <p:spPr bwMode="auto">
          <a:xfrm>
            <a:off x="7820026" y="884238"/>
            <a:ext cx="122238" cy="120650"/>
          </a:xfrm>
          <a:custGeom>
            <a:avLst/>
            <a:gdLst>
              <a:gd name="T0" fmla="*/ 46 w 91"/>
              <a:gd name="T1" fmla="*/ 90 h 90"/>
              <a:gd name="T2" fmla="*/ 0 w 91"/>
              <a:gd name="T3" fmla="*/ 46 h 90"/>
              <a:gd name="T4" fmla="*/ 45 w 91"/>
              <a:gd name="T5" fmla="*/ 0 h 90"/>
              <a:gd name="T6" fmla="*/ 91 w 91"/>
              <a:gd name="T7" fmla="*/ 46 h 90"/>
              <a:gd name="T8" fmla="*/ 46 w 91"/>
              <a:gd name="T9" fmla="*/ 90 h 90"/>
              <a:gd name="T10" fmla="*/ 66 w 91"/>
              <a:gd name="T11" fmla="*/ 46 h 90"/>
              <a:gd name="T12" fmla="*/ 47 w 91"/>
              <a:gd name="T13" fmla="*/ 32 h 90"/>
              <a:gd name="T14" fmla="*/ 32 w 91"/>
              <a:gd name="T15" fmla="*/ 46 h 90"/>
              <a:gd name="T16" fmla="*/ 46 w 91"/>
              <a:gd name="T17" fmla="*/ 58 h 90"/>
              <a:gd name="T18" fmla="*/ 66 w 91"/>
              <a:gd name="T19" fmla="*/ 4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" h="90">
                <a:moveTo>
                  <a:pt x="46" y="90"/>
                </a:moveTo>
                <a:cubicBezTo>
                  <a:pt x="22" y="90"/>
                  <a:pt x="1" y="69"/>
                  <a:pt x="0" y="46"/>
                </a:cubicBezTo>
                <a:cubicBezTo>
                  <a:pt x="0" y="21"/>
                  <a:pt x="21" y="0"/>
                  <a:pt x="45" y="0"/>
                </a:cubicBezTo>
                <a:cubicBezTo>
                  <a:pt x="69" y="0"/>
                  <a:pt x="91" y="21"/>
                  <a:pt x="91" y="46"/>
                </a:cubicBezTo>
                <a:cubicBezTo>
                  <a:pt x="91" y="69"/>
                  <a:pt x="70" y="89"/>
                  <a:pt x="46" y="90"/>
                </a:cubicBezTo>
                <a:close/>
                <a:moveTo>
                  <a:pt x="66" y="46"/>
                </a:moveTo>
                <a:cubicBezTo>
                  <a:pt x="57" y="39"/>
                  <a:pt x="51" y="31"/>
                  <a:pt x="47" y="32"/>
                </a:cubicBezTo>
                <a:cubicBezTo>
                  <a:pt x="41" y="33"/>
                  <a:pt x="37" y="41"/>
                  <a:pt x="32" y="46"/>
                </a:cubicBezTo>
                <a:cubicBezTo>
                  <a:pt x="36" y="50"/>
                  <a:pt x="41" y="58"/>
                  <a:pt x="46" y="58"/>
                </a:cubicBezTo>
                <a:cubicBezTo>
                  <a:pt x="51" y="59"/>
                  <a:pt x="56" y="52"/>
                  <a:pt x="66" y="4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8" name="Freeform 577">
            <a:extLst>
              <a:ext uri="{FF2B5EF4-FFF2-40B4-BE49-F238E27FC236}">
                <a16:creationId xmlns:a16="http://schemas.microsoft.com/office/drawing/2014/main" id="{C5BDB72E-734E-4EED-902B-38D92E7FF5A7}"/>
              </a:ext>
            </a:extLst>
          </p:cNvPr>
          <p:cNvSpPr/>
          <p:nvPr/>
        </p:nvSpPr>
        <p:spPr bwMode="auto">
          <a:xfrm>
            <a:off x="7742238" y="955675"/>
            <a:ext cx="42863" cy="50800"/>
          </a:xfrm>
          <a:custGeom>
            <a:avLst/>
            <a:gdLst>
              <a:gd name="T0" fmla="*/ 17 w 32"/>
              <a:gd name="T1" fmla="*/ 0 h 38"/>
              <a:gd name="T2" fmla="*/ 30 w 32"/>
              <a:gd name="T3" fmla="*/ 22 h 38"/>
              <a:gd name="T4" fmla="*/ 15 w 32"/>
              <a:gd name="T5" fmla="*/ 38 h 38"/>
              <a:gd name="T6" fmla="*/ 1 w 32"/>
              <a:gd name="T7" fmla="*/ 20 h 38"/>
              <a:gd name="T8" fmla="*/ 17 w 32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8">
                <a:moveTo>
                  <a:pt x="17" y="0"/>
                </a:moveTo>
                <a:cubicBezTo>
                  <a:pt x="24" y="10"/>
                  <a:pt x="32" y="17"/>
                  <a:pt x="30" y="22"/>
                </a:cubicBezTo>
                <a:cubicBezTo>
                  <a:pt x="29" y="28"/>
                  <a:pt x="20" y="33"/>
                  <a:pt x="15" y="38"/>
                </a:cubicBezTo>
                <a:cubicBezTo>
                  <a:pt x="10" y="32"/>
                  <a:pt x="2" y="27"/>
                  <a:pt x="1" y="20"/>
                </a:cubicBezTo>
                <a:cubicBezTo>
                  <a:pt x="0" y="15"/>
                  <a:pt x="9" y="9"/>
                  <a:pt x="17" y="0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9" name="Freeform 578">
            <a:extLst>
              <a:ext uri="{FF2B5EF4-FFF2-40B4-BE49-F238E27FC236}">
                <a16:creationId xmlns:a16="http://schemas.microsoft.com/office/drawing/2014/main" id="{B70DA5B1-C2D4-4048-A953-600656A92A7C}"/>
              </a:ext>
            </a:extLst>
          </p:cNvPr>
          <p:cNvSpPr/>
          <p:nvPr/>
        </p:nvSpPr>
        <p:spPr bwMode="auto">
          <a:xfrm>
            <a:off x="7950201" y="865188"/>
            <a:ext cx="41275" cy="50800"/>
          </a:xfrm>
          <a:custGeom>
            <a:avLst/>
            <a:gdLst>
              <a:gd name="T0" fmla="*/ 18 w 31"/>
              <a:gd name="T1" fmla="*/ 37 h 37"/>
              <a:gd name="T2" fmla="*/ 1 w 31"/>
              <a:gd name="T3" fmla="*/ 15 h 37"/>
              <a:gd name="T4" fmla="*/ 15 w 31"/>
              <a:gd name="T5" fmla="*/ 1 h 37"/>
              <a:gd name="T6" fmla="*/ 30 w 31"/>
              <a:gd name="T7" fmla="*/ 14 h 37"/>
              <a:gd name="T8" fmla="*/ 18 w 31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7">
                <a:moveTo>
                  <a:pt x="18" y="37"/>
                </a:moveTo>
                <a:cubicBezTo>
                  <a:pt x="9" y="27"/>
                  <a:pt x="1" y="21"/>
                  <a:pt x="1" y="15"/>
                </a:cubicBezTo>
                <a:cubicBezTo>
                  <a:pt x="0" y="10"/>
                  <a:pt x="9" y="1"/>
                  <a:pt x="15" y="1"/>
                </a:cubicBezTo>
                <a:cubicBezTo>
                  <a:pt x="20" y="0"/>
                  <a:pt x="29" y="8"/>
                  <a:pt x="30" y="14"/>
                </a:cubicBezTo>
                <a:cubicBezTo>
                  <a:pt x="31" y="19"/>
                  <a:pt x="24" y="26"/>
                  <a:pt x="18" y="37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0" name="Freeform 579">
            <a:extLst>
              <a:ext uri="{FF2B5EF4-FFF2-40B4-BE49-F238E27FC236}">
                <a16:creationId xmlns:a16="http://schemas.microsoft.com/office/drawing/2014/main" id="{F993DDE2-AC90-42AA-982F-9AE78734EE41}"/>
              </a:ext>
            </a:extLst>
          </p:cNvPr>
          <p:cNvSpPr/>
          <p:nvPr/>
        </p:nvSpPr>
        <p:spPr bwMode="auto">
          <a:xfrm>
            <a:off x="8239126" y="1273175"/>
            <a:ext cx="52388" cy="41275"/>
          </a:xfrm>
          <a:custGeom>
            <a:avLst/>
            <a:gdLst>
              <a:gd name="T0" fmla="*/ 39 w 39"/>
              <a:gd name="T1" fmla="*/ 16 h 31"/>
              <a:gd name="T2" fmla="*/ 18 w 39"/>
              <a:gd name="T3" fmla="*/ 30 h 31"/>
              <a:gd name="T4" fmla="*/ 0 w 39"/>
              <a:gd name="T5" fmla="*/ 16 h 31"/>
              <a:gd name="T6" fmla="*/ 17 w 39"/>
              <a:gd name="T7" fmla="*/ 1 h 31"/>
              <a:gd name="T8" fmla="*/ 39 w 39"/>
              <a:gd name="T9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1">
                <a:moveTo>
                  <a:pt x="39" y="16"/>
                </a:moveTo>
                <a:cubicBezTo>
                  <a:pt x="29" y="23"/>
                  <a:pt x="22" y="31"/>
                  <a:pt x="18" y="30"/>
                </a:cubicBezTo>
                <a:cubicBezTo>
                  <a:pt x="11" y="29"/>
                  <a:pt x="6" y="21"/>
                  <a:pt x="0" y="16"/>
                </a:cubicBezTo>
                <a:cubicBezTo>
                  <a:pt x="6" y="10"/>
                  <a:pt x="11" y="2"/>
                  <a:pt x="17" y="1"/>
                </a:cubicBezTo>
                <a:cubicBezTo>
                  <a:pt x="22" y="0"/>
                  <a:pt x="29" y="8"/>
                  <a:pt x="39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1" name="Freeform 580">
            <a:extLst>
              <a:ext uri="{FF2B5EF4-FFF2-40B4-BE49-F238E27FC236}">
                <a16:creationId xmlns:a16="http://schemas.microsoft.com/office/drawing/2014/main" id="{53DEF4E6-2A5B-42DD-8F77-501444A26DA6}"/>
              </a:ext>
            </a:extLst>
          </p:cNvPr>
          <p:cNvSpPr/>
          <p:nvPr/>
        </p:nvSpPr>
        <p:spPr bwMode="auto">
          <a:xfrm>
            <a:off x="7997826" y="1117600"/>
            <a:ext cx="41275" cy="50800"/>
          </a:xfrm>
          <a:custGeom>
            <a:avLst/>
            <a:gdLst>
              <a:gd name="T0" fmla="*/ 17 w 31"/>
              <a:gd name="T1" fmla="*/ 38 h 38"/>
              <a:gd name="T2" fmla="*/ 1 w 31"/>
              <a:gd name="T3" fmla="*/ 17 h 38"/>
              <a:gd name="T4" fmla="*/ 17 w 31"/>
              <a:gd name="T5" fmla="*/ 0 h 38"/>
              <a:gd name="T6" fmla="*/ 31 w 31"/>
              <a:gd name="T7" fmla="*/ 16 h 38"/>
              <a:gd name="T8" fmla="*/ 17 w 31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8">
                <a:moveTo>
                  <a:pt x="17" y="38"/>
                </a:moveTo>
                <a:cubicBezTo>
                  <a:pt x="9" y="28"/>
                  <a:pt x="0" y="22"/>
                  <a:pt x="1" y="17"/>
                </a:cubicBezTo>
                <a:cubicBezTo>
                  <a:pt x="3" y="11"/>
                  <a:pt x="11" y="6"/>
                  <a:pt x="17" y="0"/>
                </a:cubicBezTo>
                <a:cubicBezTo>
                  <a:pt x="22" y="5"/>
                  <a:pt x="30" y="10"/>
                  <a:pt x="31" y="16"/>
                </a:cubicBezTo>
                <a:cubicBezTo>
                  <a:pt x="31" y="21"/>
                  <a:pt x="24" y="28"/>
                  <a:pt x="17" y="3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2" name="Freeform 581">
            <a:extLst>
              <a:ext uri="{FF2B5EF4-FFF2-40B4-BE49-F238E27FC236}">
                <a16:creationId xmlns:a16="http://schemas.microsoft.com/office/drawing/2014/main" id="{52B47681-B9B2-4B4D-81BE-9434C143919D}"/>
              </a:ext>
            </a:extLst>
          </p:cNvPr>
          <p:cNvSpPr/>
          <p:nvPr/>
        </p:nvSpPr>
        <p:spPr bwMode="auto">
          <a:xfrm>
            <a:off x="8015288" y="809625"/>
            <a:ext cx="52388" cy="44450"/>
          </a:xfrm>
          <a:custGeom>
            <a:avLst/>
            <a:gdLst>
              <a:gd name="T0" fmla="*/ 38 w 38"/>
              <a:gd name="T1" fmla="*/ 17 h 32"/>
              <a:gd name="T2" fmla="*/ 16 w 38"/>
              <a:gd name="T3" fmla="*/ 31 h 32"/>
              <a:gd name="T4" fmla="*/ 0 w 38"/>
              <a:gd name="T5" fmla="*/ 15 h 32"/>
              <a:gd name="T6" fmla="*/ 17 w 38"/>
              <a:gd name="T7" fmla="*/ 1 h 32"/>
              <a:gd name="T8" fmla="*/ 38 w 38"/>
              <a:gd name="T9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2">
                <a:moveTo>
                  <a:pt x="38" y="17"/>
                </a:moveTo>
                <a:cubicBezTo>
                  <a:pt x="28" y="24"/>
                  <a:pt x="21" y="32"/>
                  <a:pt x="16" y="31"/>
                </a:cubicBezTo>
                <a:cubicBezTo>
                  <a:pt x="10" y="29"/>
                  <a:pt x="5" y="21"/>
                  <a:pt x="0" y="15"/>
                </a:cubicBezTo>
                <a:cubicBezTo>
                  <a:pt x="6" y="10"/>
                  <a:pt x="11" y="2"/>
                  <a:pt x="17" y="1"/>
                </a:cubicBezTo>
                <a:cubicBezTo>
                  <a:pt x="22" y="0"/>
                  <a:pt x="28" y="9"/>
                  <a:pt x="38" y="17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3" name="Freeform 582">
            <a:extLst>
              <a:ext uri="{FF2B5EF4-FFF2-40B4-BE49-F238E27FC236}">
                <a16:creationId xmlns:a16="http://schemas.microsoft.com/office/drawing/2014/main" id="{0E7EFAC2-AB2E-4A05-A416-2EF21FDBA7D7}"/>
              </a:ext>
            </a:extLst>
          </p:cNvPr>
          <p:cNvSpPr/>
          <p:nvPr/>
        </p:nvSpPr>
        <p:spPr bwMode="auto">
          <a:xfrm>
            <a:off x="7927976" y="1031875"/>
            <a:ext cx="52388" cy="39688"/>
          </a:xfrm>
          <a:custGeom>
            <a:avLst/>
            <a:gdLst>
              <a:gd name="T0" fmla="*/ 38 w 38"/>
              <a:gd name="T1" fmla="*/ 16 h 30"/>
              <a:gd name="T2" fmla="*/ 16 w 38"/>
              <a:gd name="T3" fmla="*/ 30 h 30"/>
              <a:gd name="T4" fmla="*/ 0 w 38"/>
              <a:gd name="T5" fmla="*/ 17 h 30"/>
              <a:gd name="T6" fmla="*/ 16 w 38"/>
              <a:gd name="T7" fmla="*/ 1 h 30"/>
              <a:gd name="T8" fmla="*/ 38 w 38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6"/>
                </a:moveTo>
                <a:cubicBezTo>
                  <a:pt x="27" y="23"/>
                  <a:pt x="21" y="30"/>
                  <a:pt x="16" y="30"/>
                </a:cubicBezTo>
                <a:cubicBezTo>
                  <a:pt x="10" y="29"/>
                  <a:pt x="5" y="21"/>
                  <a:pt x="0" y="17"/>
                </a:cubicBezTo>
                <a:cubicBezTo>
                  <a:pt x="5" y="11"/>
                  <a:pt x="10" y="3"/>
                  <a:pt x="16" y="1"/>
                </a:cubicBezTo>
                <a:cubicBezTo>
                  <a:pt x="20" y="0"/>
                  <a:pt x="27" y="8"/>
                  <a:pt x="38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4" name="Freeform 583">
            <a:extLst>
              <a:ext uri="{FF2B5EF4-FFF2-40B4-BE49-F238E27FC236}">
                <a16:creationId xmlns:a16="http://schemas.microsoft.com/office/drawing/2014/main" id="{66978ADB-7C8D-4901-9FD8-4C50334FEC98}"/>
              </a:ext>
            </a:extLst>
          </p:cNvPr>
          <p:cNvSpPr/>
          <p:nvPr/>
        </p:nvSpPr>
        <p:spPr bwMode="auto">
          <a:xfrm>
            <a:off x="8299451" y="1196975"/>
            <a:ext cx="50800" cy="41275"/>
          </a:xfrm>
          <a:custGeom>
            <a:avLst/>
            <a:gdLst>
              <a:gd name="T0" fmla="*/ 38 w 38"/>
              <a:gd name="T1" fmla="*/ 15 h 31"/>
              <a:gd name="T2" fmla="*/ 17 w 38"/>
              <a:gd name="T3" fmla="*/ 29 h 31"/>
              <a:gd name="T4" fmla="*/ 0 w 38"/>
              <a:gd name="T5" fmla="*/ 13 h 31"/>
              <a:gd name="T6" fmla="*/ 17 w 38"/>
              <a:gd name="T7" fmla="*/ 0 h 31"/>
              <a:gd name="T8" fmla="*/ 38 w 38"/>
              <a:gd name="T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15"/>
                </a:moveTo>
                <a:cubicBezTo>
                  <a:pt x="28" y="22"/>
                  <a:pt x="21" y="31"/>
                  <a:pt x="17" y="29"/>
                </a:cubicBezTo>
                <a:cubicBezTo>
                  <a:pt x="10" y="28"/>
                  <a:pt x="6" y="19"/>
                  <a:pt x="0" y="13"/>
                </a:cubicBezTo>
                <a:cubicBezTo>
                  <a:pt x="6" y="9"/>
                  <a:pt x="11" y="1"/>
                  <a:pt x="17" y="0"/>
                </a:cubicBezTo>
                <a:cubicBezTo>
                  <a:pt x="22" y="0"/>
                  <a:pt x="28" y="8"/>
                  <a:pt x="38" y="15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5" name="Freeform 584">
            <a:extLst>
              <a:ext uri="{FF2B5EF4-FFF2-40B4-BE49-F238E27FC236}">
                <a16:creationId xmlns:a16="http://schemas.microsoft.com/office/drawing/2014/main" id="{77014D86-4FD9-43C0-B207-6D18942700E0}"/>
              </a:ext>
            </a:extLst>
          </p:cNvPr>
          <p:cNvSpPr/>
          <p:nvPr/>
        </p:nvSpPr>
        <p:spPr bwMode="auto">
          <a:xfrm>
            <a:off x="8016876" y="1412875"/>
            <a:ext cx="50800" cy="39688"/>
          </a:xfrm>
          <a:custGeom>
            <a:avLst/>
            <a:gdLst>
              <a:gd name="T0" fmla="*/ 37 w 37"/>
              <a:gd name="T1" fmla="*/ 16 h 30"/>
              <a:gd name="T2" fmla="*/ 15 w 37"/>
              <a:gd name="T3" fmla="*/ 29 h 30"/>
              <a:gd name="T4" fmla="*/ 0 w 37"/>
              <a:gd name="T5" fmla="*/ 12 h 30"/>
              <a:gd name="T6" fmla="*/ 17 w 37"/>
              <a:gd name="T7" fmla="*/ 0 h 30"/>
              <a:gd name="T8" fmla="*/ 37 w 37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0">
                <a:moveTo>
                  <a:pt x="37" y="16"/>
                </a:moveTo>
                <a:cubicBezTo>
                  <a:pt x="27" y="22"/>
                  <a:pt x="19" y="30"/>
                  <a:pt x="15" y="29"/>
                </a:cubicBezTo>
                <a:cubicBezTo>
                  <a:pt x="9" y="27"/>
                  <a:pt x="5" y="18"/>
                  <a:pt x="0" y="12"/>
                </a:cubicBezTo>
                <a:cubicBezTo>
                  <a:pt x="6" y="8"/>
                  <a:pt x="11" y="0"/>
                  <a:pt x="17" y="0"/>
                </a:cubicBezTo>
                <a:cubicBezTo>
                  <a:pt x="22" y="0"/>
                  <a:pt x="28" y="8"/>
                  <a:pt x="37" y="16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6" name="Freeform 585">
            <a:extLst>
              <a:ext uri="{FF2B5EF4-FFF2-40B4-BE49-F238E27FC236}">
                <a16:creationId xmlns:a16="http://schemas.microsoft.com/office/drawing/2014/main" id="{85938738-3BAF-4B63-8925-4866CE1A0ABF}"/>
              </a:ext>
            </a:extLst>
          </p:cNvPr>
          <p:cNvSpPr/>
          <p:nvPr/>
        </p:nvSpPr>
        <p:spPr bwMode="auto">
          <a:xfrm>
            <a:off x="7704138" y="1033463"/>
            <a:ext cx="50800" cy="41275"/>
          </a:xfrm>
          <a:custGeom>
            <a:avLst/>
            <a:gdLst>
              <a:gd name="T0" fmla="*/ 38 w 38"/>
              <a:gd name="T1" fmla="*/ 14 h 30"/>
              <a:gd name="T2" fmla="*/ 17 w 38"/>
              <a:gd name="T3" fmla="*/ 29 h 30"/>
              <a:gd name="T4" fmla="*/ 0 w 38"/>
              <a:gd name="T5" fmla="*/ 14 h 30"/>
              <a:gd name="T6" fmla="*/ 16 w 38"/>
              <a:gd name="T7" fmla="*/ 0 h 30"/>
              <a:gd name="T8" fmla="*/ 38 w 38"/>
              <a:gd name="T9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4"/>
                </a:moveTo>
                <a:cubicBezTo>
                  <a:pt x="28" y="22"/>
                  <a:pt x="21" y="30"/>
                  <a:pt x="17" y="29"/>
                </a:cubicBezTo>
                <a:cubicBezTo>
                  <a:pt x="10" y="27"/>
                  <a:pt x="6" y="19"/>
                  <a:pt x="0" y="14"/>
                </a:cubicBezTo>
                <a:cubicBezTo>
                  <a:pt x="6" y="9"/>
                  <a:pt x="11" y="1"/>
                  <a:pt x="16" y="0"/>
                </a:cubicBezTo>
                <a:cubicBezTo>
                  <a:pt x="21" y="0"/>
                  <a:pt x="27" y="7"/>
                  <a:pt x="38" y="14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7" name="Freeform 586">
            <a:extLst>
              <a:ext uri="{FF2B5EF4-FFF2-40B4-BE49-F238E27FC236}">
                <a16:creationId xmlns:a16="http://schemas.microsoft.com/office/drawing/2014/main" id="{78469B99-C651-408B-B7B7-6DCD0228D581}"/>
              </a:ext>
            </a:extLst>
          </p:cNvPr>
          <p:cNvSpPr/>
          <p:nvPr/>
        </p:nvSpPr>
        <p:spPr bwMode="auto">
          <a:xfrm>
            <a:off x="8081963" y="1220788"/>
            <a:ext cx="39688" cy="50800"/>
          </a:xfrm>
          <a:custGeom>
            <a:avLst/>
            <a:gdLst>
              <a:gd name="T0" fmla="*/ 15 w 30"/>
              <a:gd name="T1" fmla="*/ 38 h 38"/>
              <a:gd name="T2" fmla="*/ 1 w 30"/>
              <a:gd name="T3" fmla="*/ 17 h 38"/>
              <a:gd name="T4" fmla="*/ 16 w 30"/>
              <a:gd name="T5" fmla="*/ 0 h 38"/>
              <a:gd name="T6" fmla="*/ 30 w 30"/>
              <a:gd name="T7" fmla="*/ 16 h 38"/>
              <a:gd name="T8" fmla="*/ 15 w 30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15" y="38"/>
                </a:moveTo>
                <a:cubicBezTo>
                  <a:pt x="8" y="28"/>
                  <a:pt x="0" y="21"/>
                  <a:pt x="1" y="17"/>
                </a:cubicBezTo>
                <a:cubicBezTo>
                  <a:pt x="2" y="10"/>
                  <a:pt x="10" y="6"/>
                  <a:pt x="16" y="0"/>
                </a:cubicBezTo>
                <a:cubicBezTo>
                  <a:pt x="21" y="6"/>
                  <a:pt x="29" y="10"/>
                  <a:pt x="30" y="16"/>
                </a:cubicBezTo>
                <a:cubicBezTo>
                  <a:pt x="30" y="21"/>
                  <a:pt x="23" y="27"/>
                  <a:pt x="15" y="3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614" name="Grupo 613">
            <a:extLst>
              <a:ext uri="{FF2B5EF4-FFF2-40B4-BE49-F238E27FC236}">
                <a16:creationId xmlns:a16="http://schemas.microsoft.com/office/drawing/2014/main" id="{57EBE9F1-494A-49C5-8313-5DB56900448B}"/>
              </a:ext>
            </a:extLst>
          </p:cNvPr>
          <p:cNvGrpSpPr/>
          <p:nvPr/>
        </p:nvGrpSpPr>
        <p:grpSpPr>
          <a:xfrm>
            <a:off x="670297" y="2811891"/>
            <a:ext cx="3339728" cy="992844"/>
            <a:chOff x="996157" y="3179763"/>
            <a:chExt cx="1847651" cy="549275"/>
          </a:xfrm>
        </p:grpSpPr>
        <p:sp>
          <p:nvSpPr>
            <p:cNvPr id="602" name="Freeform 590">
              <a:extLst>
                <a:ext uri="{FF2B5EF4-FFF2-40B4-BE49-F238E27FC236}">
                  <a16:creationId xmlns:a16="http://schemas.microsoft.com/office/drawing/2014/main" id="{A9ACD5AF-7D20-46B7-8651-7705681E95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0988" y="3179763"/>
              <a:ext cx="290513" cy="549275"/>
            </a:xfrm>
            <a:custGeom>
              <a:avLst/>
              <a:gdLst>
                <a:gd name="T0" fmla="*/ 121 w 192"/>
                <a:gd name="T1" fmla="*/ 316 h 360"/>
                <a:gd name="T2" fmla="*/ 106 w 192"/>
                <a:gd name="T3" fmla="*/ 355 h 360"/>
                <a:gd name="T4" fmla="*/ 74 w 192"/>
                <a:gd name="T5" fmla="*/ 343 h 360"/>
                <a:gd name="T6" fmla="*/ 90 w 192"/>
                <a:gd name="T7" fmla="*/ 303 h 360"/>
                <a:gd name="T8" fmla="*/ 75 w 192"/>
                <a:gd name="T9" fmla="*/ 240 h 360"/>
                <a:gd name="T10" fmla="*/ 2 w 192"/>
                <a:gd name="T11" fmla="*/ 175 h 360"/>
                <a:gd name="T12" fmla="*/ 58 w 192"/>
                <a:gd name="T13" fmla="*/ 105 h 360"/>
                <a:gd name="T14" fmla="*/ 66 w 192"/>
                <a:gd name="T15" fmla="*/ 33 h 360"/>
                <a:gd name="T16" fmla="*/ 106 w 192"/>
                <a:gd name="T17" fmla="*/ 9 h 360"/>
                <a:gd name="T18" fmla="*/ 182 w 192"/>
                <a:gd name="T19" fmla="*/ 57 h 360"/>
                <a:gd name="T20" fmla="*/ 130 w 192"/>
                <a:gd name="T21" fmla="*/ 139 h 360"/>
                <a:gd name="T22" fmla="*/ 130 w 192"/>
                <a:gd name="T23" fmla="*/ 208 h 360"/>
                <a:gd name="T24" fmla="*/ 176 w 192"/>
                <a:gd name="T25" fmla="*/ 266 h 360"/>
                <a:gd name="T26" fmla="*/ 121 w 192"/>
                <a:gd name="T27" fmla="*/ 316 h 360"/>
                <a:gd name="T28" fmla="*/ 105 w 192"/>
                <a:gd name="T29" fmla="*/ 161 h 360"/>
                <a:gd name="T30" fmla="*/ 66 w 192"/>
                <a:gd name="T31" fmla="*/ 124 h 360"/>
                <a:gd name="T32" fmla="*/ 30 w 192"/>
                <a:gd name="T33" fmla="*/ 161 h 360"/>
                <a:gd name="T34" fmla="*/ 68 w 192"/>
                <a:gd name="T35" fmla="*/ 199 h 360"/>
                <a:gd name="T36" fmla="*/ 105 w 192"/>
                <a:gd name="T37" fmla="*/ 161 h 360"/>
                <a:gd name="T38" fmla="*/ 165 w 192"/>
                <a:gd name="T39" fmla="*/ 74 h 360"/>
                <a:gd name="T40" fmla="*/ 136 w 192"/>
                <a:gd name="T41" fmla="*/ 45 h 360"/>
                <a:gd name="T42" fmla="*/ 105 w 192"/>
                <a:gd name="T43" fmla="*/ 74 h 360"/>
                <a:gd name="T44" fmla="*/ 134 w 192"/>
                <a:gd name="T45" fmla="*/ 104 h 360"/>
                <a:gd name="T46" fmla="*/ 165 w 192"/>
                <a:gd name="T47" fmla="*/ 74 h 360"/>
                <a:gd name="T48" fmla="*/ 153 w 192"/>
                <a:gd name="T49" fmla="*/ 273 h 360"/>
                <a:gd name="T50" fmla="*/ 128 w 192"/>
                <a:gd name="T51" fmla="*/ 245 h 360"/>
                <a:gd name="T52" fmla="*/ 101 w 192"/>
                <a:gd name="T53" fmla="*/ 272 h 360"/>
                <a:gd name="T54" fmla="*/ 126 w 192"/>
                <a:gd name="T55" fmla="*/ 298 h 360"/>
                <a:gd name="T56" fmla="*/ 153 w 192"/>
                <a:gd name="T57" fmla="*/ 273 h 360"/>
                <a:gd name="T58" fmla="*/ 113 w 192"/>
                <a:gd name="T59" fmla="*/ 44 h 360"/>
                <a:gd name="T60" fmla="*/ 95 w 192"/>
                <a:gd name="T61" fmla="*/ 31 h 360"/>
                <a:gd name="T62" fmla="*/ 81 w 192"/>
                <a:gd name="T63" fmla="*/ 43 h 360"/>
                <a:gd name="T64" fmla="*/ 93 w 192"/>
                <a:gd name="T65" fmla="*/ 55 h 360"/>
                <a:gd name="T66" fmla="*/ 113 w 192"/>
                <a:gd name="T67" fmla="*/ 4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360">
                  <a:moveTo>
                    <a:pt x="121" y="316"/>
                  </a:moveTo>
                  <a:cubicBezTo>
                    <a:pt x="126" y="332"/>
                    <a:pt x="125" y="348"/>
                    <a:pt x="106" y="355"/>
                  </a:cubicBezTo>
                  <a:cubicBezTo>
                    <a:pt x="93" y="360"/>
                    <a:pt x="80" y="356"/>
                    <a:pt x="74" y="343"/>
                  </a:cubicBezTo>
                  <a:cubicBezTo>
                    <a:pt x="66" y="326"/>
                    <a:pt x="73" y="313"/>
                    <a:pt x="90" y="303"/>
                  </a:cubicBezTo>
                  <a:cubicBezTo>
                    <a:pt x="71" y="285"/>
                    <a:pt x="67" y="263"/>
                    <a:pt x="75" y="240"/>
                  </a:cubicBezTo>
                  <a:cubicBezTo>
                    <a:pt x="27" y="232"/>
                    <a:pt x="4" y="211"/>
                    <a:pt x="2" y="175"/>
                  </a:cubicBezTo>
                  <a:cubicBezTo>
                    <a:pt x="0" y="144"/>
                    <a:pt x="19" y="119"/>
                    <a:pt x="58" y="105"/>
                  </a:cubicBezTo>
                  <a:cubicBezTo>
                    <a:pt x="50" y="80"/>
                    <a:pt x="47" y="54"/>
                    <a:pt x="66" y="33"/>
                  </a:cubicBezTo>
                  <a:cubicBezTo>
                    <a:pt x="76" y="22"/>
                    <a:pt x="91" y="13"/>
                    <a:pt x="106" y="9"/>
                  </a:cubicBezTo>
                  <a:cubicBezTo>
                    <a:pt x="141" y="0"/>
                    <a:pt x="172" y="22"/>
                    <a:pt x="182" y="57"/>
                  </a:cubicBezTo>
                  <a:cubicBezTo>
                    <a:pt x="192" y="93"/>
                    <a:pt x="172" y="124"/>
                    <a:pt x="130" y="139"/>
                  </a:cubicBezTo>
                  <a:cubicBezTo>
                    <a:pt x="130" y="162"/>
                    <a:pt x="130" y="184"/>
                    <a:pt x="130" y="208"/>
                  </a:cubicBezTo>
                  <a:cubicBezTo>
                    <a:pt x="163" y="222"/>
                    <a:pt x="178" y="239"/>
                    <a:pt x="176" y="266"/>
                  </a:cubicBezTo>
                  <a:cubicBezTo>
                    <a:pt x="173" y="292"/>
                    <a:pt x="155" y="309"/>
                    <a:pt x="121" y="316"/>
                  </a:cubicBezTo>
                  <a:close/>
                  <a:moveTo>
                    <a:pt x="105" y="161"/>
                  </a:moveTo>
                  <a:cubicBezTo>
                    <a:pt x="105" y="139"/>
                    <a:pt x="88" y="124"/>
                    <a:pt x="66" y="124"/>
                  </a:cubicBezTo>
                  <a:cubicBezTo>
                    <a:pt x="46" y="125"/>
                    <a:pt x="30" y="141"/>
                    <a:pt x="30" y="161"/>
                  </a:cubicBezTo>
                  <a:cubicBezTo>
                    <a:pt x="30" y="182"/>
                    <a:pt x="47" y="199"/>
                    <a:pt x="68" y="199"/>
                  </a:cubicBezTo>
                  <a:cubicBezTo>
                    <a:pt x="89" y="199"/>
                    <a:pt x="105" y="182"/>
                    <a:pt x="105" y="161"/>
                  </a:cubicBezTo>
                  <a:close/>
                  <a:moveTo>
                    <a:pt x="165" y="74"/>
                  </a:moveTo>
                  <a:cubicBezTo>
                    <a:pt x="165" y="58"/>
                    <a:pt x="152" y="45"/>
                    <a:pt x="136" y="45"/>
                  </a:cubicBezTo>
                  <a:cubicBezTo>
                    <a:pt x="119" y="44"/>
                    <a:pt x="105" y="58"/>
                    <a:pt x="105" y="74"/>
                  </a:cubicBezTo>
                  <a:cubicBezTo>
                    <a:pt x="105" y="90"/>
                    <a:pt x="119" y="104"/>
                    <a:pt x="134" y="104"/>
                  </a:cubicBezTo>
                  <a:cubicBezTo>
                    <a:pt x="151" y="105"/>
                    <a:pt x="165" y="91"/>
                    <a:pt x="165" y="74"/>
                  </a:cubicBezTo>
                  <a:close/>
                  <a:moveTo>
                    <a:pt x="153" y="273"/>
                  </a:moveTo>
                  <a:cubicBezTo>
                    <a:pt x="154" y="258"/>
                    <a:pt x="142" y="245"/>
                    <a:pt x="128" y="245"/>
                  </a:cubicBezTo>
                  <a:cubicBezTo>
                    <a:pt x="114" y="245"/>
                    <a:pt x="100" y="258"/>
                    <a:pt x="101" y="272"/>
                  </a:cubicBezTo>
                  <a:cubicBezTo>
                    <a:pt x="102" y="287"/>
                    <a:pt x="110" y="297"/>
                    <a:pt x="126" y="298"/>
                  </a:cubicBezTo>
                  <a:cubicBezTo>
                    <a:pt x="142" y="299"/>
                    <a:pt x="153" y="288"/>
                    <a:pt x="153" y="273"/>
                  </a:cubicBezTo>
                  <a:close/>
                  <a:moveTo>
                    <a:pt x="113" y="44"/>
                  </a:moveTo>
                  <a:cubicBezTo>
                    <a:pt x="105" y="37"/>
                    <a:pt x="99" y="30"/>
                    <a:pt x="95" y="31"/>
                  </a:cubicBezTo>
                  <a:cubicBezTo>
                    <a:pt x="90" y="32"/>
                    <a:pt x="86" y="39"/>
                    <a:pt x="81" y="43"/>
                  </a:cubicBezTo>
                  <a:cubicBezTo>
                    <a:pt x="85" y="47"/>
                    <a:pt x="89" y="55"/>
                    <a:pt x="93" y="55"/>
                  </a:cubicBezTo>
                  <a:cubicBezTo>
                    <a:pt x="98" y="56"/>
                    <a:pt x="104" y="49"/>
                    <a:pt x="113" y="44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3" name="Freeform 591">
              <a:extLst>
                <a:ext uri="{FF2B5EF4-FFF2-40B4-BE49-F238E27FC236}">
                  <a16:creationId xmlns:a16="http://schemas.microsoft.com/office/drawing/2014/main" id="{82A0CF2D-799F-4A81-B389-560A33BE8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507" y="3247232"/>
              <a:ext cx="339725" cy="373063"/>
            </a:xfrm>
            <a:custGeom>
              <a:avLst/>
              <a:gdLst>
                <a:gd name="T0" fmla="*/ 46 w 224"/>
                <a:gd name="T1" fmla="*/ 163 h 245"/>
                <a:gd name="T2" fmla="*/ 8 w 224"/>
                <a:gd name="T3" fmla="*/ 186 h 245"/>
                <a:gd name="T4" fmla="*/ 18 w 224"/>
                <a:gd name="T5" fmla="*/ 160 h 245"/>
                <a:gd name="T6" fmla="*/ 37 w 224"/>
                <a:gd name="T7" fmla="*/ 134 h 245"/>
                <a:gd name="T8" fmla="*/ 11 w 224"/>
                <a:gd name="T9" fmla="*/ 114 h 245"/>
                <a:gd name="T10" fmla="*/ 44 w 224"/>
                <a:gd name="T11" fmla="*/ 86 h 245"/>
                <a:gd name="T12" fmla="*/ 8 w 224"/>
                <a:gd name="T13" fmla="*/ 65 h 245"/>
                <a:gd name="T14" fmla="*/ 33 w 224"/>
                <a:gd name="T15" fmla="*/ 59 h 245"/>
                <a:gd name="T16" fmla="*/ 65 w 224"/>
                <a:gd name="T17" fmla="*/ 63 h 245"/>
                <a:gd name="T18" fmla="*/ 70 w 224"/>
                <a:gd name="T19" fmla="*/ 33 h 245"/>
                <a:gd name="T20" fmla="*/ 110 w 224"/>
                <a:gd name="T21" fmla="*/ 45 h 245"/>
                <a:gd name="T22" fmla="*/ 111 w 224"/>
                <a:gd name="T23" fmla="*/ 2 h 245"/>
                <a:gd name="T24" fmla="*/ 127 w 224"/>
                <a:gd name="T25" fmla="*/ 25 h 245"/>
                <a:gd name="T26" fmla="*/ 146 w 224"/>
                <a:gd name="T27" fmla="*/ 54 h 245"/>
                <a:gd name="T28" fmla="*/ 173 w 224"/>
                <a:gd name="T29" fmla="*/ 45 h 245"/>
                <a:gd name="T30" fmla="*/ 184 w 224"/>
                <a:gd name="T31" fmla="*/ 87 h 245"/>
                <a:gd name="T32" fmla="*/ 216 w 224"/>
                <a:gd name="T33" fmla="*/ 61 h 245"/>
                <a:gd name="T34" fmla="*/ 203 w 224"/>
                <a:gd name="T35" fmla="*/ 86 h 245"/>
                <a:gd name="T36" fmla="*/ 189 w 224"/>
                <a:gd name="T37" fmla="*/ 116 h 245"/>
                <a:gd name="T38" fmla="*/ 214 w 224"/>
                <a:gd name="T39" fmla="*/ 138 h 245"/>
                <a:gd name="T40" fmla="*/ 181 w 224"/>
                <a:gd name="T41" fmla="*/ 160 h 245"/>
                <a:gd name="T42" fmla="*/ 218 w 224"/>
                <a:gd name="T43" fmla="*/ 181 h 245"/>
                <a:gd name="T44" fmla="*/ 191 w 224"/>
                <a:gd name="T45" fmla="*/ 185 h 245"/>
                <a:gd name="T46" fmla="*/ 157 w 224"/>
                <a:gd name="T47" fmla="*/ 186 h 245"/>
                <a:gd name="T48" fmla="*/ 152 w 224"/>
                <a:gd name="T49" fmla="*/ 216 h 245"/>
                <a:gd name="T50" fmla="*/ 114 w 224"/>
                <a:gd name="T51" fmla="*/ 201 h 245"/>
                <a:gd name="T52" fmla="*/ 116 w 224"/>
                <a:gd name="T53" fmla="*/ 243 h 245"/>
                <a:gd name="T54" fmla="*/ 97 w 224"/>
                <a:gd name="T55" fmla="*/ 224 h 245"/>
                <a:gd name="T56" fmla="*/ 81 w 224"/>
                <a:gd name="T57" fmla="*/ 193 h 245"/>
                <a:gd name="T58" fmla="*/ 51 w 224"/>
                <a:gd name="T59" fmla="*/ 202 h 245"/>
                <a:gd name="T60" fmla="*/ 146 w 224"/>
                <a:gd name="T61" fmla="*/ 75 h 245"/>
                <a:gd name="T62" fmla="*/ 121 w 224"/>
                <a:gd name="T63" fmla="*/ 99 h 245"/>
                <a:gd name="T64" fmla="*/ 162 w 224"/>
                <a:gd name="T65" fmla="*/ 10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4" h="245">
                  <a:moveTo>
                    <a:pt x="62" y="180"/>
                  </a:moveTo>
                  <a:cubicBezTo>
                    <a:pt x="58" y="177"/>
                    <a:pt x="53" y="171"/>
                    <a:pt x="46" y="163"/>
                  </a:cubicBezTo>
                  <a:cubicBezTo>
                    <a:pt x="39" y="170"/>
                    <a:pt x="34" y="177"/>
                    <a:pt x="28" y="181"/>
                  </a:cubicBezTo>
                  <a:cubicBezTo>
                    <a:pt x="22" y="185"/>
                    <a:pt x="15" y="187"/>
                    <a:pt x="8" y="186"/>
                  </a:cubicBezTo>
                  <a:cubicBezTo>
                    <a:pt x="5" y="185"/>
                    <a:pt x="0" y="174"/>
                    <a:pt x="2" y="172"/>
                  </a:cubicBezTo>
                  <a:cubicBezTo>
                    <a:pt x="5" y="166"/>
                    <a:pt x="12" y="162"/>
                    <a:pt x="18" y="160"/>
                  </a:cubicBezTo>
                  <a:cubicBezTo>
                    <a:pt x="25" y="158"/>
                    <a:pt x="33" y="159"/>
                    <a:pt x="43" y="159"/>
                  </a:cubicBezTo>
                  <a:cubicBezTo>
                    <a:pt x="40" y="148"/>
                    <a:pt x="38" y="139"/>
                    <a:pt x="37" y="134"/>
                  </a:cubicBezTo>
                  <a:cubicBezTo>
                    <a:pt x="26" y="131"/>
                    <a:pt x="17" y="129"/>
                    <a:pt x="9" y="126"/>
                  </a:cubicBezTo>
                  <a:cubicBezTo>
                    <a:pt x="8" y="125"/>
                    <a:pt x="9" y="114"/>
                    <a:pt x="11" y="114"/>
                  </a:cubicBezTo>
                  <a:cubicBezTo>
                    <a:pt x="18" y="112"/>
                    <a:pt x="26" y="112"/>
                    <a:pt x="36" y="111"/>
                  </a:cubicBezTo>
                  <a:cubicBezTo>
                    <a:pt x="38" y="106"/>
                    <a:pt x="41" y="97"/>
                    <a:pt x="44" y="86"/>
                  </a:cubicBezTo>
                  <a:cubicBezTo>
                    <a:pt x="35" y="83"/>
                    <a:pt x="26" y="83"/>
                    <a:pt x="19" y="79"/>
                  </a:cubicBezTo>
                  <a:cubicBezTo>
                    <a:pt x="14" y="77"/>
                    <a:pt x="9" y="71"/>
                    <a:pt x="8" y="65"/>
                  </a:cubicBezTo>
                  <a:cubicBezTo>
                    <a:pt x="7" y="62"/>
                    <a:pt x="13" y="53"/>
                    <a:pt x="16" y="53"/>
                  </a:cubicBezTo>
                  <a:cubicBezTo>
                    <a:pt x="22" y="52"/>
                    <a:pt x="29" y="55"/>
                    <a:pt x="33" y="59"/>
                  </a:cubicBezTo>
                  <a:cubicBezTo>
                    <a:pt x="38" y="64"/>
                    <a:pt x="41" y="72"/>
                    <a:pt x="46" y="81"/>
                  </a:cubicBezTo>
                  <a:cubicBezTo>
                    <a:pt x="55" y="73"/>
                    <a:pt x="61" y="67"/>
                    <a:pt x="65" y="63"/>
                  </a:cubicBezTo>
                  <a:cubicBezTo>
                    <a:pt x="63" y="53"/>
                    <a:pt x="61" y="45"/>
                    <a:pt x="61" y="37"/>
                  </a:cubicBezTo>
                  <a:cubicBezTo>
                    <a:pt x="61" y="36"/>
                    <a:pt x="69" y="32"/>
                    <a:pt x="70" y="33"/>
                  </a:cubicBezTo>
                  <a:cubicBezTo>
                    <a:pt x="75" y="38"/>
                    <a:pt x="79" y="44"/>
                    <a:pt x="85" y="51"/>
                  </a:cubicBezTo>
                  <a:cubicBezTo>
                    <a:pt x="91" y="50"/>
                    <a:pt x="99" y="48"/>
                    <a:pt x="110" y="45"/>
                  </a:cubicBezTo>
                  <a:cubicBezTo>
                    <a:pt x="108" y="37"/>
                    <a:pt x="104" y="30"/>
                    <a:pt x="105" y="22"/>
                  </a:cubicBezTo>
                  <a:cubicBezTo>
                    <a:pt x="105" y="15"/>
                    <a:pt x="107" y="8"/>
                    <a:pt x="111" y="2"/>
                  </a:cubicBezTo>
                  <a:cubicBezTo>
                    <a:pt x="113" y="0"/>
                    <a:pt x="125" y="2"/>
                    <a:pt x="126" y="6"/>
                  </a:cubicBezTo>
                  <a:cubicBezTo>
                    <a:pt x="129" y="11"/>
                    <a:pt x="128" y="19"/>
                    <a:pt x="127" y="25"/>
                  </a:cubicBezTo>
                  <a:cubicBezTo>
                    <a:pt x="125" y="32"/>
                    <a:pt x="121" y="38"/>
                    <a:pt x="117" y="45"/>
                  </a:cubicBezTo>
                  <a:cubicBezTo>
                    <a:pt x="129" y="48"/>
                    <a:pt x="138" y="51"/>
                    <a:pt x="146" y="54"/>
                  </a:cubicBezTo>
                  <a:cubicBezTo>
                    <a:pt x="152" y="47"/>
                    <a:pt x="157" y="42"/>
                    <a:pt x="163" y="37"/>
                  </a:cubicBezTo>
                  <a:cubicBezTo>
                    <a:pt x="164" y="36"/>
                    <a:pt x="173" y="43"/>
                    <a:pt x="173" y="45"/>
                  </a:cubicBezTo>
                  <a:cubicBezTo>
                    <a:pt x="171" y="51"/>
                    <a:pt x="166" y="57"/>
                    <a:pt x="163" y="65"/>
                  </a:cubicBezTo>
                  <a:cubicBezTo>
                    <a:pt x="166" y="69"/>
                    <a:pt x="172" y="75"/>
                    <a:pt x="184" y="87"/>
                  </a:cubicBezTo>
                  <a:cubicBezTo>
                    <a:pt x="187" y="80"/>
                    <a:pt x="189" y="72"/>
                    <a:pt x="194" y="68"/>
                  </a:cubicBezTo>
                  <a:cubicBezTo>
                    <a:pt x="200" y="63"/>
                    <a:pt x="209" y="62"/>
                    <a:pt x="216" y="61"/>
                  </a:cubicBezTo>
                  <a:cubicBezTo>
                    <a:pt x="218" y="61"/>
                    <a:pt x="224" y="74"/>
                    <a:pt x="222" y="75"/>
                  </a:cubicBezTo>
                  <a:cubicBezTo>
                    <a:pt x="217" y="81"/>
                    <a:pt x="210" y="84"/>
                    <a:pt x="203" y="86"/>
                  </a:cubicBezTo>
                  <a:cubicBezTo>
                    <a:pt x="197" y="88"/>
                    <a:pt x="191" y="87"/>
                    <a:pt x="183" y="88"/>
                  </a:cubicBezTo>
                  <a:cubicBezTo>
                    <a:pt x="185" y="100"/>
                    <a:pt x="187" y="110"/>
                    <a:pt x="189" y="116"/>
                  </a:cubicBezTo>
                  <a:cubicBezTo>
                    <a:pt x="200" y="120"/>
                    <a:pt x="208" y="123"/>
                    <a:pt x="216" y="127"/>
                  </a:cubicBezTo>
                  <a:cubicBezTo>
                    <a:pt x="217" y="127"/>
                    <a:pt x="215" y="138"/>
                    <a:pt x="214" y="138"/>
                  </a:cubicBezTo>
                  <a:cubicBezTo>
                    <a:pt x="206" y="140"/>
                    <a:pt x="197" y="139"/>
                    <a:pt x="188" y="139"/>
                  </a:cubicBezTo>
                  <a:cubicBezTo>
                    <a:pt x="186" y="143"/>
                    <a:pt x="184" y="150"/>
                    <a:pt x="181" y="160"/>
                  </a:cubicBezTo>
                  <a:cubicBezTo>
                    <a:pt x="190" y="162"/>
                    <a:pt x="198" y="163"/>
                    <a:pt x="205" y="167"/>
                  </a:cubicBezTo>
                  <a:cubicBezTo>
                    <a:pt x="211" y="170"/>
                    <a:pt x="216" y="176"/>
                    <a:pt x="218" y="181"/>
                  </a:cubicBezTo>
                  <a:cubicBezTo>
                    <a:pt x="219" y="185"/>
                    <a:pt x="212" y="194"/>
                    <a:pt x="209" y="194"/>
                  </a:cubicBezTo>
                  <a:cubicBezTo>
                    <a:pt x="203" y="194"/>
                    <a:pt x="196" y="190"/>
                    <a:pt x="191" y="185"/>
                  </a:cubicBezTo>
                  <a:cubicBezTo>
                    <a:pt x="186" y="180"/>
                    <a:pt x="183" y="173"/>
                    <a:pt x="179" y="166"/>
                  </a:cubicBezTo>
                  <a:cubicBezTo>
                    <a:pt x="170" y="174"/>
                    <a:pt x="163" y="180"/>
                    <a:pt x="157" y="186"/>
                  </a:cubicBezTo>
                  <a:cubicBezTo>
                    <a:pt x="160" y="195"/>
                    <a:pt x="163" y="202"/>
                    <a:pt x="165" y="210"/>
                  </a:cubicBezTo>
                  <a:cubicBezTo>
                    <a:pt x="165" y="212"/>
                    <a:pt x="153" y="217"/>
                    <a:pt x="152" y="216"/>
                  </a:cubicBezTo>
                  <a:cubicBezTo>
                    <a:pt x="147" y="210"/>
                    <a:pt x="143" y="203"/>
                    <a:pt x="139" y="195"/>
                  </a:cubicBezTo>
                  <a:cubicBezTo>
                    <a:pt x="133" y="197"/>
                    <a:pt x="125" y="199"/>
                    <a:pt x="114" y="201"/>
                  </a:cubicBezTo>
                  <a:cubicBezTo>
                    <a:pt x="117" y="210"/>
                    <a:pt x="121" y="218"/>
                    <a:pt x="122" y="226"/>
                  </a:cubicBezTo>
                  <a:cubicBezTo>
                    <a:pt x="122" y="232"/>
                    <a:pt x="120" y="239"/>
                    <a:pt x="116" y="243"/>
                  </a:cubicBezTo>
                  <a:cubicBezTo>
                    <a:pt x="113" y="245"/>
                    <a:pt x="102" y="245"/>
                    <a:pt x="100" y="242"/>
                  </a:cubicBezTo>
                  <a:cubicBezTo>
                    <a:pt x="97" y="238"/>
                    <a:pt x="96" y="230"/>
                    <a:pt x="97" y="224"/>
                  </a:cubicBezTo>
                  <a:cubicBezTo>
                    <a:pt x="99" y="217"/>
                    <a:pt x="104" y="210"/>
                    <a:pt x="109" y="202"/>
                  </a:cubicBezTo>
                  <a:cubicBezTo>
                    <a:pt x="97" y="198"/>
                    <a:pt x="87" y="195"/>
                    <a:pt x="81" y="193"/>
                  </a:cubicBezTo>
                  <a:cubicBezTo>
                    <a:pt x="73" y="200"/>
                    <a:pt x="67" y="206"/>
                    <a:pt x="60" y="211"/>
                  </a:cubicBezTo>
                  <a:cubicBezTo>
                    <a:pt x="59" y="211"/>
                    <a:pt x="50" y="204"/>
                    <a:pt x="51" y="202"/>
                  </a:cubicBezTo>
                  <a:cubicBezTo>
                    <a:pt x="53" y="195"/>
                    <a:pt x="57" y="189"/>
                    <a:pt x="62" y="180"/>
                  </a:cubicBezTo>
                  <a:close/>
                  <a:moveTo>
                    <a:pt x="146" y="75"/>
                  </a:moveTo>
                  <a:cubicBezTo>
                    <a:pt x="143" y="75"/>
                    <a:pt x="140" y="75"/>
                    <a:pt x="137" y="75"/>
                  </a:cubicBezTo>
                  <a:cubicBezTo>
                    <a:pt x="131" y="83"/>
                    <a:pt x="121" y="91"/>
                    <a:pt x="121" y="99"/>
                  </a:cubicBezTo>
                  <a:cubicBezTo>
                    <a:pt x="121" y="106"/>
                    <a:pt x="132" y="117"/>
                    <a:pt x="140" y="119"/>
                  </a:cubicBezTo>
                  <a:cubicBezTo>
                    <a:pt x="153" y="122"/>
                    <a:pt x="163" y="112"/>
                    <a:pt x="162" y="100"/>
                  </a:cubicBezTo>
                  <a:cubicBezTo>
                    <a:pt x="161" y="91"/>
                    <a:pt x="151" y="83"/>
                    <a:pt x="146" y="75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5" name="Freeform 593">
              <a:extLst>
                <a:ext uri="{FF2B5EF4-FFF2-40B4-BE49-F238E27FC236}">
                  <a16:creationId xmlns:a16="http://schemas.microsoft.com/office/drawing/2014/main" id="{8C8C80C8-B35F-42C5-B3A0-464B875C3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1220" y="3340895"/>
              <a:ext cx="382588" cy="385763"/>
            </a:xfrm>
            <a:custGeom>
              <a:avLst/>
              <a:gdLst>
                <a:gd name="T0" fmla="*/ 122 w 253"/>
                <a:gd name="T1" fmla="*/ 209 h 253"/>
                <a:gd name="T2" fmla="*/ 84 w 253"/>
                <a:gd name="T3" fmla="*/ 199 h 253"/>
                <a:gd name="T4" fmla="*/ 77 w 253"/>
                <a:gd name="T5" fmla="*/ 190 h 253"/>
                <a:gd name="T6" fmla="*/ 61 w 253"/>
                <a:gd name="T7" fmla="*/ 190 h 253"/>
                <a:gd name="T8" fmla="*/ 36 w 253"/>
                <a:gd name="T9" fmla="*/ 175 h 253"/>
                <a:gd name="T10" fmla="*/ 4 w 253"/>
                <a:gd name="T11" fmla="*/ 155 h 253"/>
                <a:gd name="T12" fmla="*/ 52 w 253"/>
                <a:gd name="T13" fmla="*/ 152 h 253"/>
                <a:gd name="T14" fmla="*/ 30 w 253"/>
                <a:gd name="T15" fmla="*/ 110 h 253"/>
                <a:gd name="T16" fmla="*/ 57 w 253"/>
                <a:gd name="T17" fmla="*/ 98 h 253"/>
                <a:gd name="T18" fmla="*/ 50 w 253"/>
                <a:gd name="T19" fmla="*/ 72 h 253"/>
                <a:gd name="T20" fmla="*/ 73 w 253"/>
                <a:gd name="T21" fmla="*/ 76 h 253"/>
                <a:gd name="T22" fmla="*/ 75 w 253"/>
                <a:gd name="T23" fmla="*/ 35 h 253"/>
                <a:gd name="T24" fmla="*/ 96 w 253"/>
                <a:gd name="T25" fmla="*/ 3 h 253"/>
                <a:gd name="T26" fmla="*/ 106 w 253"/>
                <a:gd name="T27" fmla="*/ 53 h 253"/>
                <a:gd name="T28" fmla="*/ 121 w 253"/>
                <a:gd name="T29" fmla="*/ 34 h 253"/>
                <a:gd name="T30" fmla="*/ 130 w 253"/>
                <a:gd name="T31" fmla="*/ 56 h 253"/>
                <a:gd name="T32" fmla="*/ 171 w 253"/>
                <a:gd name="T33" fmla="*/ 37 h 253"/>
                <a:gd name="T34" fmla="*/ 180 w 253"/>
                <a:gd name="T35" fmla="*/ 73 h 253"/>
                <a:gd name="T36" fmla="*/ 203 w 253"/>
                <a:gd name="T37" fmla="*/ 47 h 253"/>
                <a:gd name="T38" fmla="*/ 240 w 253"/>
                <a:gd name="T39" fmla="*/ 51 h 253"/>
                <a:gd name="T40" fmla="*/ 206 w 253"/>
                <a:gd name="T41" fmla="*/ 78 h 253"/>
                <a:gd name="T42" fmla="*/ 223 w 253"/>
                <a:gd name="T43" fmla="*/ 96 h 253"/>
                <a:gd name="T44" fmla="*/ 206 w 253"/>
                <a:gd name="T45" fmla="*/ 108 h 253"/>
                <a:gd name="T46" fmla="*/ 233 w 253"/>
                <a:gd name="T47" fmla="*/ 127 h 253"/>
                <a:gd name="T48" fmla="*/ 247 w 253"/>
                <a:gd name="T49" fmla="*/ 150 h 253"/>
                <a:gd name="T50" fmla="*/ 209 w 253"/>
                <a:gd name="T51" fmla="*/ 139 h 253"/>
                <a:gd name="T52" fmla="*/ 217 w 253"/>
                <a:gd name="T53" fmla="*/ 172 h 253"/>
                <a:gd name="T54" fmla="*/ 189 w 253"/>
                <a:gd name="T55" fmla="*/ 181 h 253"/>
                <a:gd name="T56" fmla="*/ 213 w 253"/>
                <a:gd name="T57" fmla="*/ 209 h 253"/>
                <a:gd name="T58" fmla="*/ 208 w 253"/>
                <a:gd name="T59" fmla="*/ 249 h 253"/>
                <a:gd name="T60" fmla="*/ 174 w 253"/>
                <a:gd name="T61" fmla="*/ 196 h 253"/>
                <a:gd name="T62" fmla="*/ 155 w 253"/>
                <a:gd name="T63" fmla="*/ 244 h 253"/>
                <a:gd name="T64" fmla="*/ 142 w 253"/>
                <a:gd name="T65" fmla="*/ 210 h 253"/>
                <a:gd name="T66" fmla="*/ 129 w 253"/>
                <a:gd name="T67" fmla="*/ 67 h 253"/>
                <a:gd name="T68" fmla="*/ 130 w 253"/>
                <a:gd name="T69" fmla="*/ 1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253">
                  <a:moveTo>
                    <a:pt x="142" y="210"/>
                  </a:moveTo>
                  <a:cubicBezTo>
                    <a:pt x="133" y="209"/>
                    <a:pt x="128" y="209"/>
                    <a:pt x="122" y="209"/>
                  </a:cubicBezTo>
                  <a:cubicBezTo>
                    <a:pt x="117" y="225"/>
                    <a:pt x="110" y="242"/>
                    <a:pt x="90" y="228"/>
                  </a:cubicBezTo>
                  <a:cubicBezTo>
                    <a:pt x="84" y="223"/>
                    <a:pt x="86" y="209"/>
                    <a:pt x="84" y="199"/>
                  </a:cubicBezTo>
                  <a:cubicBezTo>
                    <a:pt x="85" y="198"/>
                    <a:pt x="87" y="198"/>
                    <a:pt x="88" y="197"/>
                  </a:cubicBezTo>
                  <a:cubicBezTo>
                    <a:pt x="84" y="194"/>
                    <a:pt x="80" y="192"/>
                    <a:pt x="77" y="190"/>
                  </a:cubicBezTo>
                  <a:cubicBezTo>
                    <a:pt x="70" y="196"/>
                    <a:pt x="62" y="205"/>
                    <a:pt x="59" y="204"/>
                  </a:cubicBezTo>
                  <a:cubicBezTo>
                    <a:pt x="49" y="200"/>
                    <a:pt x="52" y="193"/>
                    <a:pt x="61" y="190"/>
                  </a:cubicBezTo>
                  <a:cubicBezTo>
                    <a:pt x="64" y="188"/>
                    <a:pt x="67" y="187"/>
                    <a:pt x="70" y="185"/>
                  </a:cubicBezTo>
                  <a:cubicBezTo>
                    <a:pt x="58" y="161"/>
                    <a:pt x="57" y="161"/>
                    <a:pt x="36" y="175"/>
                  </a:cubicBezTo>
                  <a:cubicBezTo>
                    <a:pt x="20" y="186"/>
                    <a:pt x="7" y="186"/>
                    <a:pt x="2" y="173"/>
                  </a:cubicBezTo>
                  <a:cubicBezTo>
                    <a:pt x="0" y="168"/>
                    <a:pt x="1" y="159"/>
                    <a:pt x="4" y="155"/>
                  </a:cubicBezTo>
                  <a:cubicBezTo>
                    <a:pt x="8" y="150"/>
                    <a:pt x="16" y="148"/>
                    <a:pt x="22" y="148"/>
                  </a:cubicBezTo>
                  <a:cubicBezTo>
                    <a:pt x="32" y="147"/>
                    <a:pt x="42" y="150"/>
                    <a:pt x="52" y="152"/>
                  </a:cubicBezTo>
                  <a:cubicBezTo>
                    <a:pt x="51" y="140"/>
                    <a:pt x="51" y="132"/>
                    <a:pt x="50" y="127"/>
                  </a:cubicBezTo>
                  <a:cubicBezTo>
                    <a:pt x="42" y="121"/>
                    <a:pt x="35" y="116"/>
                    <a:pt x="30" y="110"/>
                  </a:cubicBezTo>
                  <a:cubicBezTo>
                    <a:pt x="28" y="109"/>
                    <a:pt x="31" y="99"/>
                    <a:pt x="34" y="99"/>
                  </a:cubicBezTo>
                  <a:cubicBezTo>
                    <a:pt x="40" y="97"/>
                    <a:pt x="48" y="98"/>
                    <a:pt x="57" y="98"/>
                  </a:cubicBezTo>
                  <a:cubicBezTo>
                    <a:pt x="59" y="95"/>
                    <a:pt x="62" y="90"/>
                    <a:pt x="65" y="85"/>
                  </a:cubicBezTo>
                  <a:cubicBezTo>
                    <a:pt x="59" y="80"/>
                    <a:pt x="54" y="77"/>
                    <a:pt x="50" y="72"/>
                  </a:cubicBezTo>
                  <a:cubicBezTo>
                    <a:pt x="50" y="72"/>
                    <a:pt x="53" y="66"/>
                    <a:pt x="53" y="66"/>
                  </a:cubicBezTo>
                  <a:cubicBezTo>
                    <a:pt x="60" y="69"/>
                    <a:pt x="66" y="72"/>
                    <a:pt x="73" y="76"/>
                  </a:cubicBezTo>
                  <a:cubicBezTo>
                    <a:pt x="78" y="71"/>
                    <a:pt x="85" y="66"/>
                    <a:pt x="93" y="59"/>
                  </a:cubicBezTo>
                  <a:cubicBezTo>
                    <a:pt x="86" y="51"/>
                    <a:pt x="78" y="44"/>
                    <a:pt x="75" y="35"/>
                  </a:cubicBezTo>
                  <a:cubicBezTo>
                    <a:pt x="72" y="27"/>
                    <a:pt x="70" y="15"/>
                    <a:pt x="73" y="9"/>
                  </a:cubicBezTo>
                  <a:cubicBezTo>
                    <a:pt x="76" y="3"/>
                    <a:pt x="91" y="0"/>
                    <a:pt x="96" y="3"/>
                  </a:cubicBezTo>
                  <a:cubicBezTo>
                    <a:pt x="103" y="7"/>
                    <a:pt x="107" y="18"/>
                    <a:pt x="109" y="26"/>
                  </a:cubicBezTo>
                  <a:cubicBezTo>
                    <a:pt x="110" y="35"/>
                    <a:pt x="107" y="44"/>
                    <a:pt x="106" y="53"/>
                  </a:cubicBezTo>
                  <a:cubicBezTo>
                    <a:pt x="108" y="54"/>
                    <a:pt x="111" y="54"/>
                    <a:pt x="114" y="55"/>
                  </a:cubicBezTo>
                  <a:cubicBezTo>
                    <a:pt x="116" y="48"/>
                    <a:pt x="118" y="41"/>
                    <a:pt x="121" y="34"/>
                  </a:cubicBezTo>
                  <a:cubicBezTo>
                    <a:pt x="123" y="34"/>
                    <a:pt x="124" y="33"/>
                    <a:pt x="126" y="33"/>
                  </a:cubicBezTo>
                  <a:cubicBezTo>
                    <a:pt x="127" y="39"/>
                    <a:pt x="128" y="45"/>
                    <a:pt x="130" y="56"/>
                  </a:cubicBezTo>
                  <a:cubicBezTo>
                    <a:pt x="137" y="52"/>
                    <a:pt x="143" y="47"/>
                    <a:pt x="149" y="43"/>
                  </a:cubicBezTo>
                  <a:cubicBezTo>
                    <a:pt x="156" y="40"/>
                    <a:pt x="165" y="34"/>
                    <a:pt x="171" y="37"/>
                  </a:cubicBezTo>
                  <a:cubicBezTo>
                    <a:pt x="176" y="39"/>
                    <a:pt x="180" y="49"/>
                    <a:pt x="182" y="57"/>
                  </a:cubicBezTo>
                  <a:cubicBezTo>
                    <a:pt x="183" y="62"/>
                    <a:pt x="181" y="68"/>
                    <a:pt x="180" y="73"/>
                  </a:cubicBezTo>
                  <a:cubicBezTo>
                    <a:pt x="183" y="74"/>
                    <a:pt x="185" y="74"/>
                    <a:pt x="187" y="75"/>
                  </a:cubicBezTo>
                  <a:cubicBezTo>
                    <a:pt x="192" y="66"/>
                    <a:pt x="196" y="55"/>
                    <a:pt x="203" y="47"/>
                  </a:cubicBezTo>
                  <a:cubicBezTo>
                    <a:pt x="209" y="41"/>
                    <a:pt x="218" y="34"/>
                    <a:pt x="225" y="35"/>
                  </a:cubicBezTo>
                  <a:cubicBezTo>
                    <a:pt x="231" y="35"/>
                    <a:pt x="240" y="46"/>
                    <a:pt x="240" y="51"/>
                  </a:cubicBezTo>
                  <a:cubicBezTo>
                    <a:pt x="239" y="58"/>
                    <a:pt x="231" y="65"/>
                    <a:pt x="224" y="70"/>
                  </a:cubicBezTo>
                  <a:cubicBezTo>
                    <a:pt x="219" y="74"/>
                    <a:pt x="211" y="75"/>
                    <a:pt x="206" y="78"/>
                  </a:cubicBezTo>
                  <a:cubicBezTo>
                    <a:pt x="194" y="84"/>
                    <a:pt x="195" y="85"/>
                    <a:pt x="202" y="98"/>
                  </a:cubicBezTo>
                  <a:cubicBezTo>
                    <a:pt x="209" y="97"/>
                    <a:pt x="216" y="96"/>
                    <a:pt x="223" y="96"/>
                  </a:cubicBezTo>
                  <a:cubicBezTo>
                    <a:pt x="223" y="96"/>
                    <a:pt x="224" y="102"/>
                    <a:pt x="224" y="102"/>
                  </a:cubicBezTo>
                  <a:cubicBezTo>
                    <a:pt x="219" y="105"/>
                    <a:pt x="213" y="106"/>
                    <a:pt x="206" y="108"/>
                  </a:cubicBezTo>
                  <a:cubicBezTo>
                    <a:pt x="206" y="114"/>
                    <a:pt x="207" y="121"/>
                    <a:pt x="207" y="131"/>
                  </a:cubicBezTo>
                  <a:cubicBezTo>
                    <a:pt x="217" y="129"/>
                    <a:pt x="225" y="126"/>
                    <a:pt x="233" y="127"/>
                  </a:cubicBezTo>
                  <a:cubicBezTo>
                    <a:pt x="239" y="127"/>
                    <a:pt x="247" y="131"/>
                    <a:pt x="251" y="135"/>
                  </a:cubicBezTo>
                  <a:cubicBezTo>
                    <a:pt x="253" y="138"/>
                    <a:pt x="251" y="148"/>
                    <a:pt x="247" y="150"/>
                  </a:cubicBezTo>
                  <a:cubicBezTo>
                    <a:pt x="243" y="153"/>
                    <a:pt x="235" y="153"/>
                    <a:pt x="229" y="151"/>
                  </a:cubicBezTo>
                  <a:cubicBezTo>
                    <a:pt x="223" y="149"/>
                    <a:pt x="217" y="144"/>
                    <a:pt x="209" y="139"/>
                  </a:cubicBezTo>
                  <a:cubicBezTo>
                    <a:pt x="207" y="147"/>
                    <a:pt x="205" y="152"/>
                    <a:pt x="203" y="155"/>
                  </a:cubicBezTo>
                  <a:cubicBezTo>
                    <a:pt x="209" y="162"/>
                    <a:pt x="213" y="167"/>
                    <a:pt x="217" y="172"/>
                  </a:cubicBezTo>
                  <a:cubicBezTo>
                    <a:pt x="211" y="173"/>
                    <a:pt x="204" y="173"/>
                    <a:pt x="198" y="175"/>
                  </a:cubicBezTo>
                  <a:cubicBezTo>
                    <a:pt x="194" y="176"/>
                    <a:pt x="190" y="178"/>
                    <a:pt x="189" y="181"/>
                  </a:cubicBezTo>
                  <a:cubicBezTo>
                    <a:pt x="188" y="185"/>
                    <a:pt x="188" y="191"/>
                    <a:pt x="190" y="193"/>
                  </a:cubicBezTo>
                  <a:cubicBezTo>
                    <a:pt x="197" y="199"/>
                    <a:pt x="205" y="205"/>
                    <a:pt x="213" y="209"/>
                  </a:cubicBezTo>
                  <a:cubicBezTo>
                    <a:pt x="224" y="214"/>
                    <a:pt x="230" y="223"/>
                    <a:pt x="226" y="234"/>
                  </a:cubicBezTo>
                  <a:cubicBezTo>
                    <a:pt x="223" y="241"/>
                    <a:pt x="213" y="250"/>
                    <a:pt x="208" y="249"/>
                  </a:cubicBezTo>
                  <a:cubicBezTo>
                    <a:pt x="200" y="246"/>
                    <a:pt x="191" y="238"/>
                    <a:pt x="187" y="231"/>
                  </a:cubicBezTo>
                  <a:cubicBezTo>
                    <a:pt x="181" y="221"/>
                    <a:pt x="179" y="209"/>
                    <a:pt x="174" y="196"/>
                  </a:cubicBezTo>
                  <a:cubicBezTo>
                    <a:pt x="165" y="200"/>
                    <a:pt x="158" y="203"/>
                    <a:pt x="153" y="205"/>
                  </a:cubicBezTo>
                  <a:cubicBezTo>
                    <a:pt x="155" y="219"/>
                    <a:pt x="160" y="233"/>
                    <a:pt x="155" y="244"/>
                  </a:cubicBezTo>
                  <a:cubicBezTo>
                    <a:pt x="152" y="253"/>
                    <a:pt x="136" y="244"/>
                    <a:pt x="137" y="232"/>
                  </a:cubicBezTo>
                  <a:cubicBezTo>
                    <a:pt x="138" y="225"/>
                    <a:pt x="140" y="219"/>
                    <a:pt x="142" y="210"/>
                  </a:cubicBezTo>
                  <a:close/>
                  <a:moveTo>
                    <a:pt x="191" y="131"/>
                  </a:moveTo>
                  <a:cubicBezTo>
                    <a:pt x="192" y="96"/>
                    <a:pt x="164" y="67"/>
                    <a:pt x="129" y="67"/>
                  </a:cubicBezTo>
                  <a:cubicBezTo>
                    <a:pt x="95" y="68"/>
                    <a:pt x="67" y="96"/>
                    <a:pt x="66" y="130"/>
                  </a:cubicBezTo>
                  <a:cubicBezTo>
                    <a:pt x="66" y="164"/>
                    <a:pt x="95" y="194"/>
                    <a:pt x="130" y="193"/>
                  </a:cubicBezTo>
                  <a:cubicBezTo>
                    <a:pt x="163" y="193"/>
                    <a:pt x="191" y="165"/>
                    <a:pt x="191" y="131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6" name="Freeform 594">
              <a:extLst>
                <a:ext uri="{FF2B5EF4-FFF2-40B4-BE49-F238E27FC236}">
                  <a16:creationId xmlns:a16="http://schemas.microsoft.com/office/drawing/2014/main" id="{99F78ED5-9BBB-44FB-8BEB-18F8FEC9B7C9}"/>
                </a:ext>
              </a:extLst>
            </p:cNvPr>
            <p:cNvSpPr/>
            <p:nvPr/>
          </p:nvSpPr>
          <p:spPr bwMode="auto">
            <a:xfrm>
              <a:off x="2235995" y="3563145"/>
              <a:ext cx="131763" cy="123825"/>
            </a:xfrm>
            <a:custGeom>
              <a:avLst/>
              <a:gdLst>
                <a:gd name="T0" fmla="*/ 45 w 88"/>
                <a:gd name="T1" fmla="*/ 67 h 81"/>
                <a:gd name="T2" fmla="*/ 35 w 88"/>
                <a:gd name="T3" fmla="*/ 76 h 81"/>
                <a:gd name="T4" fmla="*/ 30 w 88"/>
                <a:gd name="T5" fmla="*/ 63 h 81"/>
                <a:gd name="T6" fmla="*/ 13 w 88"/>
                <a:gd name="T7" fmla="*/ 75 h 81"/>
                <a:gd name="T8" fmla="*/ 9 w 88"/>
                <a:gd name="T9" fmla="*/ 52 h 81"/>
                <a:gd name="T10" fmla="*/ 18 w 88"/>
                <a:gd name="T11" fmla="*/ 39 h 81"/>
                <a:gd name="T12" fmla="*/ 0 w 88"/>
                <a:gd name="T13" fmla="*/ 34 h 81"/>
                <a:gd name="T14" fmla="*/ 1 w 88"/>
                <a:gd name="T15" fmla="*/ 30 h 81"/>
                <a:gd name="T16" fmla="*/ 19 w 88"/>
                <a:gd name="T17" fmla="*/ 31 h 81"/>
                <a:gd name="T18" fmla="*/ 14 w 88"/>
                <a:gd name="T19" fmla="*/ 17 h 81"/>
                <a:gd name="T20" fmla="*/ 29 w 88"/>
                <a:gd name="T21" fmla="*/ 20 h 81"/>
                <a:gd name="T22" fmla="*/ 28 w 88"/>
                <a:gd name="T23" fmla="*/ 1 h 81"/>
                <a:gd name="T24" fmla="*/ 31 w 88"/>
                <a:gd name="T25" fmla="*/ 0 h 81"/>
                <a:gd name="T26" fmla="*/ 39 w 88"/>
                <a:gd name="T27" fmla="*/ 15 h 81"/>
                <a:gd name="T28" fmla="*/ 49 w 88"/>
                <a:gd name="T29" fmla="*/ 7 h 81"/>
                <a:gd name="T30" fmla="*/ 56 w 88"/>
                <a:gd name="T31" fmla="*/ 19 h 81"/>
                <a:gd name="T32" fmla="*/ 69 w 88"/>
                <a:gd name="T33" fmla="*/ 8 h 81"/>
                <a:gd name="T34" fmla="*/ 72 w 88"/>
                <a:gd name="T35" fmla="*/ 10 h 81"/>
                <a:gd name="T36" fmla="*/ 63 w 88"/>
                <a:gd name="T37" fmla="*/ 26 h 81"/>
                <a:gd name="T38" fmla="*/ 76 w 88"/>
                <a:gd name="T39" fmla="*/ 31 h 81"/>
                <a:gd name="T40" fmla="*/ 68 w 88"/>
                <a:gd name="T41" fmla="*/ 42 h 81"/>
                <a:gd name="T42" fmla="*/ 88 w 88"/>
                <a:gd name="T43" fmla="*/ 48 h 81"/>
                <a:gd name="T44" fmla="*/ 71 w 88"/>
                <a:gd name="T45" fmla="*/ 68 h 81"/>
                <a:gd name="T46" fmla="*/ 53 w 88"/>
                <a:gd name="T47" fmla="*/ 63 h 81"/>
                <a:gd name="T48" fmla="*/ 59 w 88"/>
                <a:gd name="T49" fmla="*/ 78 h 81"/>
                <a:gd name="T50" fmla="*/ 55 w 88"/>
                <a:gd name="T51" fmla="*/ 81 h 81"/>
                <a:gd name="T52" fmla="*/ 45 w 88"/>
                <a:gd name="T5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81">
                  <a:moveTo>
                    <a:pt x="45" y="67"/>
                  </a:moveTo>
                  <a:cubicBezTo>
                    <a:pt x="42" y="70"/>
                    <a:pt x="39" y="72"/>
                    <a:pt x="35" y="76"/>
                  </a:cubicBezTo>
                  <a:cubicBezTo>
                    <a:pt x="33" y="72"/>
                    <a:pt x="32" y="68"/>
                    <a:pt x="30" y="63"/>
                  </a:cubicBezTo>
                  <a:cubicBezTo>
                    <a:pt x="25" y="67"/>
                    <a:pt x="20" y="70"/>
                    <a:pt x="13" y="75"/>
                  </a:cubicBezTo>
                  <a:cubicBezTo>
                    <a:pt x="13" y="65"/>
                    <a:pt x="34" y="52"/>
                    <a:pt x="9" y="52"/>
                  </a:cubicBezTo>
                  <a:cubicBezTo>
                    <a:pt x="12" y="47"/>
                    <a:pt x="14" y="44"/>
                    <a:pt x="18" y="39"/>
                  </a:cubicBezTo>
                  <a:cubicBezTo>
                    <a:pt x="11" y="37"/>
                    <a:pt x="6" y="36"/>
                    <a:pt x="0" y="34"/>
                  </a:cubicBezTo>
                  <a:cubicBezTo>
                    <a:pt x="1" y="33"/>
                    <a:pt x="1" y="31"/>
                    <a:pt x="1" y="30"/>
                  </a:cubicBezTo>
                  <a:cubicBezTo>
                    <a:pt x="6" y="30"/>
                    <a:pt x="11" y="31"/>
                    <a:pt x="19" y="31"/>
                  </a:cubicBezTo>
                  <a:cubicBezTo>
                    <a:pt x="17" y="26"/>
                    <a:pt x="16" y="22"/>
                    <a:pt x="14" y="17"/>
                  </a:cubicBezTo>
                  <a:cubicBezTo>
                    <a:pt x="19" y="18"/>
                    <a:pt x="23" y="19"/>
                    <a:pt x="29" y="20"/>
                  </a:cubicBezTo>
                  <a:cubicBezTo>
                    <a:pt x="29" y="12"/>
                    <a:pt x="29" y="7"/>
                    <a:pt x="28" y="1"/>
                  </a:cubicBezTo>
                  <a:cubicBezTo>
                    <a:pt x="29" y="1"/>
                    <a:pt x="30" y="0"/>
                    <a:pt x="31" y="0"/>
                  </a:cubicBezTo>
                  <a:cubicBezTo>
                    <a:pt x="34" y="5"/>
                    <a:pt x="36" y="10"/>
                    <a:pt x="39" y="15"/>
                  </a:cubicBezTo>
                  <a:cubicBezTo>
                    <a:pt x="42" y="12"/>
                    <a:pt x="45" y="10"/>
                    <a:pt x="49" y="7"/>
                  </a:cubicBezTo>
                  <a:cubicBezTo>
                    <a:pt x="51" y="11"/>
                    <a:pt x="54" y="15"/>
                    <a:pt x="56" y="19"/>
                  </a:cubicBezTo>
                  <a:cubicBezTo>
                    <a:pt x="61" y="14"/>
                    <a:pt x="65" y="11"/>
                    <a:pt x="69" y="8"/>
                  </a:cubicBezTo>
                  <a:cubicBezTo>
                    <a:pt x="70" y="8"/>
                    <a:pt x="71" y="9"/>
                    <a:pt x="72" y="10"/>
                  </a:cubicBezTo>
                  <a:cubicBezTo>
                    <a:pt x="69" y="15"/>
                    <a:pt x="66" y="19"/>
                    <a:pt x="63" y="26"/>
                  </a:cubicBezTo>
                  <a:cubicBezTo>
                    <a:pt x="67" y="27"/>
                    <a:pt x="71" y="29"/>
                    <a:pt x="76" y="31"/>
                  </a:cubicBezTo>
                  <a:cubicBezTo>
                    <a:pt x="74" y="34"/>
                    <a:pt x="71" y="37"/>
                    <a:pt x="68" y="42"/>
                  </a:cubicBezTo>
                  <a:cubicBezTo>
                    <a:pt x="74" y="44"/>
                    <a:pt x="79" y="45"/>
                    <a:pt x="88" y="48"/>
                  </a:cubicBezTo>
                  <a:cubicBezTo>
                    <a:pt x="78" y="54"/>
                    <a:pt x="54" y="43"/>
                    <a:pt x="71" y="68"/>
                  </a:cubicBezTo>
                  <a:cubicBezTo>
                    <a:pt x="63" y="66"/>
                    <a:pt x="60" y="65"/>
                    <a:pt x="53" y="63"/>
                  </a:cubicBezTo>
                  <a:cubicBezTo>
                    <a:pt x="55" y="70"/>
                    <a:pt x="57" y="74"/>
                    <a:pt x="59" y="78"/>
                  </a:cubicBezTo>
                  <a:cubicBezTo>
                    <a:pt x="57" y="79"/>
                    <a:pt x="56" y="80"/>
                    <a:pt x="55" y="81"/>
                  </a:cubicBezTo>
                  <a:cubicBezTo>
                    <a:pt x="52" y="77"/>
                    <a:pt x="49" y="73"/>
                    <a:pt x="45" y="67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7" name="Freeform 595">
              <a:extLst>
                <a:ext uri="{FF2B5EF4-FFF2-40B4-BE49-F238E27FC236}">
                  <a16:creationId xmlns:a16="http://schemas.microsoft.com/office/drawing/2014/main" id="{59843216-E2F9-4CF0-A6C2-18BDBF066C37}"/>
                </a:ext>
              </a:extLst>
            </p:cNvPr>
            <p:cNvSpPr/>
            <p:nvPr/>
          </p:nvSpPr>
          <p:spPr bwMode="auto">
            <a:xfrm>
              <a:off x="2005807" y="3609182"/>
              <a:ext cx="109538" cy="112713"/>
            </a:xfrm>
            <a:custGeom>
              <a:avLst/>
              <a:gdLst>
                <a:gd name="T0" fmla="*/ 15 w 73"/>
                <a:gd name="T1" fmla="*/ 12 h 74"/>
                <a:gd name="T2" fmla="*/ 50 w 73"/>
                <a:gd name="T3" fmla="*/ 1 h 74"/>
                <a:gd name="T4" fmla="*/ 55 w 73"/>
                <a:gd name="T5" fmla="*/ 11 h 74"/>
                <a:gd name="T6" fmla="*/ 69 w 73"/>
                <a:gd name="T7" fmla="*/ 0 h 74"/>
                <a:gd name="T8" fmla="*/ 72 w 73"/>
                <a:gd name="T9" fmla="*/ 3 h 74"/>
                <a:gd name="T10" fmla="*/ 63 w 73"/>
                <a:gd name="T11" fmla="*/ 16 h 74"/>
                <a:gd name="T12" fmla="*/ 73 w 73"/>
                <a:gd name="T13" fmla="*/ 22 h 74"/>
                <a:gd name="T14" fmla="*/ 65 w 73"/>
                <a:gd name="T15" fmla="*/ 58 h 74"/>
                <a:gd name="T16" fmla="*/ 55 w 73"/>
                <a:gd name="T17" fmla="*/ 54 h 74"/>
                <a:gd name="T18" fmla="*/ 58 w 73"/>
                <a:gd name="T19" fmla="*/ 72 h 74"/>
                <a:gd name="T20" fmla="*/ 53 w 73"/>
                <a:gd name="T21" fmla="*/ 74 h 74"/>
                <a:gd name="T22" fmla="*/ 46 w 73"/>
                <a:gd name="T23" fmla="*/ 58 h 74"/>
                <a:gd name="T24" fmla="*/ 37 w 73"/>
                <a:gd name="T25" fmla="*/ 66 h 74"/>
                <a:gd name="T26" fmla="*/ 10 w 73"/>
                <a:gd name="T27" fmla="*/ 40 h 74"/>
                <a:gd name="T28" fmla="*/ 17 w 73"/>
                <a:gd name="T29" fmla="*/ 32 h 74"/>
                <a:gd name="T30" fmla="*/ 0 w 73"/>
                <a:gd name="T31" fmla="*/ 26 h 74"/>
                <a:gd name="T32" fmla="*/ 1 w 73"/>
                <a:gd name="T33" fmla="*/ 21 h 74"/>
                <a:gd name="T34" fmla="*/ 18 w 73"/>
                <a:gd name="T35" fmla="*/ 25 h 74"/>
                <a:gd name="T36" fmla="*/ 15 w 73"/>
                <a:gd name="T37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74">
                  <a:moveTo>
                    <a:pt x="15" y="12"/>
                  </a:moveTo>
                  <a:cubicBezTo>
                    <a:pt x="26" y="8"/>
                    <a:pt x="38" y="5"/>
                    <a:pt x="50" y="1"/>
                  </a:cubicBezTo>
                  <a:cubicBezTo>
                    <a:pt x="51" y="2"/>
                    <a:pt x="53" y="6"/>
                    <a:pt x="55" y="11"/>
                  </a:cubicBezTo>
                  <a:cubicBezTo>
                    <a:pt x="60" y="7"/>
                    <a:pt x="65" y="3"/>
                    <a:pt x="69" y="0"/>
                  </a:cubicBezTo>
                  <a:cubicBezTo>
                    <a:pt x="70" y="1"/>
                    <a:pt x="71" y="2"/>
                    <a:pt x="72" y="3"/>
                  </a:cubicBezTo>
                  <a:cubicBezTo>
                    <a:pt x="70" y="7"/>
                    <a:pt x="67" y="11"/>
                    <a:pt x="63" y="16"/>
                  </a:cubicBezTo>
                  <a:cubicBezTo>
                    <a:pt x="67" y="19"/>
                    <a:pt x="71" y="21"/>
                    <a:pt x="73" y="22"/>
                  </a:cubicBezTo>
                  <a:cubicBezTo>
                    <a:pt x="70" y="34"/>
                    <a:pt x="68" y="46"/>
                    <a:pt x="65" y="58"/>
                  </a:cubicBezTo>
                  <a:cubicBezTo>
                    <a:pt x="64" y="57"/>
                    <a:pt x="60" y="56"/>
                    <a:pt x="55" y="54"/>
                  </a:cubicBezTo>
                  <a:cubicBezTo>
                    <a:pt x="56" y="61"/>
                    <a:pt x="57" y="67"/>
                    <a:pt x="58" y="72"/>
                  </a:cubicBezTo>
                  <a:cubicBezTo>
                    <a:pt x="56" y="73"/>
                    <a:pt x="55" y="73"/>
                    <a:pt x="53" y="74"/>
                  </a:cubicBezTo>
                  <a:cubicBezTo>
                    <a:pt x="51" y="69"/>
                    <a:pt x="49" y="64"/>
                    <a:pt x="46" y="58"/>
                  </a:cubicBezTo>
                  <a:cubicBezTo>
                    <a:pt x="42" y="61"/>
                    <a:pt x="39" y="64"/>
                    <a:pt x="37" y="66"/>
                  </a:cubicBezTo>
                  <a:cubicBezTo>
                    <a:pt x="28" y="57"/>
                    <a:pt x="20" y="49"/>
                    <a:pt x="10" y="40"/>
                  </a:cubicBezTo>
                  <a:cubicBezTo>
                    <a:pt x="11" y="40"/>
                    <a:pt x="13" y="37"/>
                    <a:pt x="17" y="32"/>
                  </a:cubicBezTo>
                  <a:cubicBezTo>
                    <a:pt x="10" y="30"/>
                    <a:pt x="5" y="28"/>
                    <a:pt x="0" y="26"/>
                  </a:cubicBezTo>
                  <a:cubicBezTo>
                    <a:pt x="0" y="24"/>
                    <a:pt x="1" y="23"/>
                    <a:pt x="1" y="21"/>
                  </a:cubicBezTo>
                  <a:cubicBezTo>
                    <a:pt x="6" y="22"/>
                    <a:pt x="11" y="23"/>
                    <a:pt x="18" y="25"/>
                  </a:cubicBezTo>
                  <a:cubicBezTo>
                    <a:pt x="17" y="19"/>
                    <a:pt x="16" y="14"/>
                    <a:pt x="15" y="12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613" name="Grupo 612">
              <a:extLst>
                <a:ext uri="{FF2B5EF4-FFF2-40B4-BE49-F238E27FC236}">
                  <a16:creationId xmlns:a16="http://schemas.microsoft.com/office/drawing/2014/main" id="{FDA9D7BF-F48A-48E0-B9C3-6A09CAE317DD}"/>
                </a:ext>
              </a:extLst>
            </p:cNvPr>
            <p:cNvGrpSpPr/>
            <p:nvPr/>
          </p:nvGrpSpPr>
          <p:grpSpPr>
            <a:xfrm>
              <a:off x="996157" y="3289301"/>
              <a:ext cx="417513" cy="434975"/>
              <a:chOff x="617538" y="3287713"/>
              <a:chExt cx="417513" cy="434975"/>
            </a:xfrm>
            <a:solidFill>
              <a:srgbClr val="90C683"/>
            </a:solidFill>
          </p:grpSpPr>
          <p:sp>
            <p:nvSpPr>
              <p:cNvPr id="604" name="Freeform 592">
                <a:extLst>
                  <a:ext uri="{FF2B5EF4-FFF2-40B4-BE49-F238E27FC236}">
                    <a16:creationId xmlns:a16="http://schemas.microsoft.com/office/drawing/2014/main" id="{CD2AA59B-9A82-4BAE-B5F5-6E92A7A88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538" y="3287713"/>
                <a:ext cx="417513" cy="407988"/>
              </a:xfrm>
              <a:custGeom>
                <a:avLst/>
                <a:gdLst>
                  <a:gd name="T0" fmla="*/ 119 w 276"/>
                  <a:gd name="T1" fmla="*/ 249 h 268"/>
                  <a:gd name="T2" fmla="*/ 109 w 276"/>
                  <a:gd name="T3" fmla="*/ 216 h 268"/>
                  <a:gd name="T4" fmla="*/ 73 w 276"/>
                  <a:gd name="T5" fmla="*/ 226 h 268"/>
                  <a:gd name="T6" fmla="*/ 42 w 276"/>
                  <a:gd name="T7" fmla="*/ 227 h 268"/>
                  <a:gd name="T8" fmla="*/ 78 w 276"/>
                  <a:gd name="T9" fmla="*/ 199 h 268"/>
                  <a:gd name="T10" fmla="*/ 29 w 276"/>
                  <a:gd name="T11" fmla="*/ 171 h 268"/>
                  <a:gd name="T12" fmla="*/ 52 w 276"/>
                  <a:gd name="T13" fmla="*/ 147 h 268"/>
                  <a:gd name="T14" fmla="*/ 3 w 276"/>
                  <a:gd name="T15" fmla="*/ 113 h 268"/>
                  <a:gd name="T16" fmla="*/ 32 w 276"/>
                  <a:gd name="T17" fmla="*/ 100 h 268"/>
                  <a:gd name="T18" fmla="*/ 64 w 276"/>
                  <a:gd name="T19" fmla="*/ 89 h 268"/>
                  <a:gd name="T20" fmla="*/ 59 w 276"/>
                  <a:gd name="T21" fmla="*/ 52 h 268"/>
                  <a:gd name="T22" fmla="*/ 106 w 276"/>
                  <a:gd name="T23" fmla="*/ 52 h 268"/>
                  <a:gd name="T24" fmla="*/ 89 w 276"/>
                  <a:gd name="T25" fmla="*/ 6 h 268"/>
                  <a:gd name="T26" fmla="*/ 116 w 276"/>
                  <a:gd name="T27" fmla="*/ 23 h 268"/>
                  <a:gd name="T28" fmla="*/ 141 w 276"/>
                  <a:gd name="T29" fmla="*/ 47 h 268"/>
                  <a:gd name="T30" fmla="*/ 168 w 276"/>
                  <a:gd name="T31" fmla="*/ 26 h 268"/>
                  <a:gd name="T32" fmla="*/ 194 w 276"/>
                  <a:gd name="T33" fmla="*/ 65 h 268"/>
                  <a:gd name="T34" fmla="*/ 225 w 276"/>
                  <a:gd name="T35" fmla="*/ 28 h 268"/>
                  <a:gd name="T36" fmla="*/ 222 w 276"/>
                  <a:gd name="T37" fmla="*/ 58 h 268"/>
                  <a:gd name="T38" fmla="*/ 218 w 276"/>
                  <a:gd name="T39" fmla="*/ 97 h 268"/>
                  <a:gd name="T40" fmla="*/ 248 w 276"/>
                  <a:gd name="T41" fmla="*/ 109 h 268"/>
                  <a:gd name="T42" fmla="*/ 226 w 276"/>
                  <a:gd name="T43" fmla="*/ 147 h 268"/>
                  <a:gd name="T44" fmla="*/ 274 w 276"/>
                  <a:gd name="T45" fmla="*/ 155 h 268"/>
                  <a:gd name="T46" fmla="*/ 245 w 276"/>
                  <a:gd name="T47" fmla="*/ 167 h 268"/>
                  <a:gd name="T48" fmla="*/ 210 w 276"/>
                  <a:gd name="T49" fmla="*/ 185 h 268"/>
                  <a:gd name="T50" fmla="*/ 216 w 276"/>
                  <a:gd name="T51" fmla="*/ 221 h 268"/>
                  <a:gd name="T52" fmla="*/ 171 w 276"/>
                  <a:gd name="T53" fmla="*/ 216 h 268"/>
                  <a:gd name="T54" fmla="*/ 189 w 276"/>
                  <a:gd name="T55" fmla="*/ 261 h 268"/>
                  <a:gd name="T56" fmla="*/ 162 w 276"/>
                  <a:gd name="T57" fmla="*/ 249 h 268"/>
                  <a:gd name="T58" fmla="*/ 160 w 276"/>
                  <a:gd name="T59" fmla="*/ 220 h 268"/>
                  <a:gd name="T60" fmla="*/ 186 w 276"/>
                  <a:gd name="T61" fmla="*/ 139 h 268"/>
                  <a:gd name="T62" fmla="*/ 69 w 276"/>
                  <a:gd name="T63" fmla="*/ 138 h 268"/>
                  <a:gd name="T64" fmla="*/ 186 w 276"/>
                  <a:gd name="T65" fmla="*/ 13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6" h="268">
                    <a:moveTo>
                      <a:pt x="134" y="220"/>
                    </a:moveTo>
                    <a:cubicBezTo>
                      <a:pt x="128" y="232"/>
                      <a:pt x="124" y="241"/>
                      <a:pt x="119" y="249"/>
                    </a:cubicBezTo>
                    <a:cubicBezTo>
                      <a:pt x="118" y="250"/>
                      <a:pt x="105" y="246"/>
                      <a:pt x="105" y="243"/>
                    </a:cubicBezTo>
                    <a:cubicBezTo>
                      <a:pt x="104" y="235"/>
                      <a:pt x="107" y="227"/>
                      <a:pt x="109" y="216"/>
                    </a:cubicBezTo>
                    <a:cubicBezTo>
                      <a:pt x="104" y="213"/>
                      <a:pt x="95" y="209"/>
                      <a:pt x="84" y="203"/>
                    </a:cubicBezTo>
                    <a:cubicBezTo>
                      <a:pt x="81" y="211"/>
                      <a:pt x="78" y="219"/>
                      <a:pt x="73" y="226"/>
                    </a:cubicBezTo>
                    <a:cubicBezTo>
                      <a:pt x="68" y="232"/>
                      <a:pt x="61" y="238"/>
                      <a:pt x="53" y="241"/>
                    </a:cubicBezTo>
                    <a:cubicBezTo>
                      <a:pt x="51" y="242"/>
                      <a:pt x="41" y="231"/>
                      <a:pt x="42" y="227"/>
                    </a:cubicBezTo>
                    <a:cubicBezTo>
                      <a:pt x="43" y="220"/>
                      <a:pt x="50" y="213"/>
                      <a:pt x="56" y="209"/>
                    </a:cubicBezTo>
                    <a:cubicBezTo>
                      <a:pt x="62" y="204"/>
                      <a:pt x="70" y="203"/>
                      <a:pt x="78" y="199"/>
                    </a:cubicBezTo>
                    <a:cubicBezTo>
                      <a:pt x="71" y="187"/>
                      <a:pt x="64" y="178"/>
                      <a:pt x="60" y="172"/>
                    </a:cubicBezTo>
                    <a:cubicBezTo>
                      <a:pt x="48" y="172"/>
                      <a:pt x="38" y="173"/>
                      <a:pt x="29" y="171"/>
                    </a:cubicBezTo>
                    <a:cubicBezTo>
                      <a:pt x="28" y="171"/>
                      <a:pt x="25" y="159"/>
                      <a:pt x="27" y="158"/>
                    </a:cubicBezTo>
                    <a:cubicBezTo>
                      <a:pt x="34" y="153"/>
                      <a:pt x="42" y="151"/>
                      <a:pt x="52" y="147"/>
                    </a:cubicBezTo>
                    <a:cubicBezTo>
                      <a:pt x="56" y="118"/>
                      <a:pt x="50" y="116"/>
                      <a:pt x="24" y="122"/>
                    </a:cubicBezTo>
                    <a:cubicBezTo>
                      <a:pt x="17" y="124"/>
                      <a:pt x="8" y="118"/>
                      <a:pt x="3" y="113"/>
                    </a:cubicBezTo>
                    <a:cubicBezTo>
                      <a:pt x="0" y="110"/>
                      <a:pt x="5" y="96"/>
                      <a:pt x="8" y="95"/>
                    </a:cubicBezTo>
                    <a:cubicBezTo>
                      <a:pt x="16" y="94"/>
                      <a:pt x="24" y="97"/>
                      <a:pt x="32" y="100"/>
                    </a:cubicBezTo>
                    <a:cubicBezTo>
                      <a:pt x="39" y="103"/>
                      <a:pt x="45" y="108"/>
                      <a:pt x="52" y="114"/>
                    </a:cubicBezTo>
                    <a:cubicBezTo>
                      <a:pt x="58" y="102"/>
                      <a:pt x="62" y="94"/>
                      <a:pt x="64" y="89"/>
                    </a:cubicBezTo>
                    <a:cubicBezTo>
                      <a:pt x="57" y="78"/>
                      <a:pt x="51" y="70"/>
                      <a:pt x="46" y="61"/>
                    </a:cubicBezTo>
                    <a:cubicBezTo>
                      <a:pt x="46" y="60"/>
                      <a:pt x="56" y="51"/>
                      <a:pt x="59" y="52"/>
                    </a:cubicBezTo>
                    <a:cubicBezTo>
                      <a:pt x="66" y="55"/>
                      <a:pt x="72" y="62"/>
                      <a:pt x="80" y="69"/>
                    </a:cubicBezTo>
                    <a:cubicBezTo>
                      <a:pt x="85" y="65"/>
                      <a:pt x="95" y="59"/>
                      <a:pt x="106" y="52"/>
                    </a:cubicBezTo>
                    <a:cubicBezTo>
                      <a:pt x="101" y="44"/>
                      <a:pt x="94" y="37"/>
                      <a:pt x="90" y="30"/>
                    </a:cubicBezTo>
                    <a:cubicBezTo>
                      <a:pt x="87" y="23"/>
                      <a:pt x="87" y="13"/>
                      <a:pt x="89" y="6"/>
                    </a:cubicBezTo>
                    <a:cubicBezTo>
                      <a:pt x="90" y="3"/>
                      <a:pt x="103" y="0"/>
                      <a:pt x="106" y="2"/>
                    </a:cubicBezTo>
                    <a:cubicBezTo>
                      <a:pt x="111" y="7"/>
                      <a:pt x="115" y="16"/>
                      <a:pt x="116" y="23"/>
                    </a:cubicBezTo>
                    <a:cubicBezTo>
                      <a:pt x="117" y="31"/>
                      <a:pt x="114" y="39"/>
                      <a:pt x="112" y="49"/>
                    </a:cubicBezTo>
                    <a:cubicBezTo>
                      <a:pt x="125" y="48"/>
                      <a:pt x="135" y="47"/>
                      <a:pt x="141" y="47"/>
                    </a:cubicBezTo>
                    <a:cubicBezTo>
                      <a:pt x="146" y="37"/>
                      <a:pt x="150" y="28"/>
                      <a:pt x="156" y="21"/>
                    </a:cubicBezTo>
                    <a:cubicBezTo>
                      <a:pt x="156" y="20"/>
                      <a:pt x="168" y="24"/>
                      <a:pt x="168" y="26"/>
                    </a:cubicBezTo>
                    <a:cubicBezTo>
                      <a:pt x="169" y="34"/>
                      <a:pt x="167" y="42"/>
                      <a:pt x="166" y="51"/>
                    </a:cubicBezTo>
                    <a:cubicBezTo>
                      <a:pt x="172" y="54"/>
                      <a:pt x="182" y="59"/>
                      <a:pt x="194" y="65"/>
                    </a:cubicBezTo>
                    <a:cubicBezTo>
                      <a:pt x="198" y="56"/>
                      <a:pt x="200" y="46"/>
                      <a:pt x="205" y="39"/>
                    </a:cubicBezTo>
                    <a:cubicBezTo>
                      <a:pt x="210" y="34"/>
                      <a:pt x="218" y="29"/>
                      <a:pt x="225" y="28"/>
                    </a:cubicBezTo>
                    <a:cubicBezTo>
                      <a:pt x="228" y="27"/>
                      <a:pt x="237" y="37"/>
                      <a:pt x="236" y="40"/>
                    </a:cubicBezTo>
                    <a:cubicBezTo>
                      <a:pt x="234" y="47"/>
                      <a:pt x="228" y="54"/>
                      <a:pt x="222" y="58"/>
                    </a:cubicBezTo>
                    <a:cubicBezTo>
                      <a:pt x="216" y="63"/>
                      <a:pt x="208" y="65"/>
                      <a:pt x="199" y="68"/>
                    </a:cubicBezTo>
                    <a:cubicBezTo>
                      <a:pt x="207" y="80"/>
                      <a:pt x="213" y="90"/>
                      <a:pt x="218" y="97"/>
                    </a:cubicBezTo>
                    <a:cubicBezTo>
                      <a:pt x="228" y="97"/>
                      <a:pt x="237" y="95"/>
                      <a:pt x="246" y="96"/>
                    </a:cubicBezTo>
                    <a:cubicBezTo>
                      <a:pt x="247" y="96"/>
                      <a:pt x="250" y="108"/>
                      <a:pt x="248" y="109"/>
                    </a:cubicBezTo>
                    <a:cubicBezTo>
                      <a:pt x="242" y="114"/>
                      <a:pt x="234" y="116"/>
                      <a:pt x="226" y="120"/>
                    </a:cubicBezTo>
                    <a:cubicBezTo>
                      <a:pt x="226" y="126"/>
                      <a:pt x="226" y="135"/>
                      <a:pt x="226" y="147"/>
                    </a:cubicBezTo>
                    <a:cubicBezTo>
                      <a:pt x="235" y="146"/>
                      <a:pt x="244" y="143"/>
                      <a:pt x="251" y="144"/>
                    </a:cubicBezTo>
                    <a:cubicBezTo>
                      <a:pt x="259" y="145"/>
                      <a:pt x="268" y="149"/>
                      <a:pt x="274" y="155"/>
                    </a:cubicBezTo>
                    <a:cubicBezTo>
                      <a:pt x="276" y="157"/>
                      <a:pt x="272" y="171"/>
                      <a:pt x="269" y="171"/>
                    </a:cubicBezTo>
                    <a:cubicBezTo>
                      <a:pt x="261" y="172"/>
                      <a:pt x="253" y="170"/>
                      <a:pt x="245" y="167"/>
                    </a:cubicBezTo>
                    <a:cubicBezTo>
                      <a:pt x="238" y="165"/>
                      <a:pt x="232" y="159"/>
                      <a:pt x="226" y="154"/>
                    </a:cubicBezTo>
                    <a:cubicBezTo>
                      <a:pt x="219" y="167"/>
                      <a:pt x="214" y="177"/>
                      <a:pt x="210" y="185"/>
                    </a:cubicBezTo>
                    <a:cubicBezTo>
                      <a:pt x="217" y="194"/>
                      <a:pt x="223" y="202"/>
                      <a:pt x="228" y="210"/>
                    </a:cubicBezTo>
                    <a:cubicBezTo>
                      <a:pt x="228" y="212"/>
                      <a:pt x="218" y="222"/>
                      <a:pt x="216" y="221"/>
                    </a:cubicBezTo>
                    <a:cubicBezTo>
                      <a:pt x="208" y="216"/>
                      <a:pt x="201" y="210"/>
                      <a:pt x="192" y="202"/>
                    </a:cubicBezTo>
                    <a:cubicBezTo>
                      <a:pt x="188" y="205"/>
                      <a:pt x="181" y="210"/>
                      <a:pt x="171" y="216"/>
                    </a:cubicBezTo>
                    <a:cubicBezTo>
                      <a:pt x="178" y="225"/>
                      <a:pt x="185" y="232"/>
                      <a:pt x="189" y="241"/>
                    </a:cubicBezTo>
                    <a:cubicBezTo>
                      <a:pt x="192" y="247"/>
                      <a:pt x="192" y="256"/>
                      <a:pt x="189" y="261"/>
                    </a:cubicBezTo>
                    <a:cubicBezTo>
                      <a:pt x="186" y="265"/>
                      <a:pt x="176" y="268"/>
                      <a:pt x="172" y="266"/>
                    </a:cubicBezTo>
                    <a:cubicBezTo>
                      <a:pt x="167" y="263"/>
                      <a:pt x="162" y="255"/>
                      <a:pt x="162" y="249"/>
                    </a:cubicBezTo>
                    <a:cubicBezTo>
                      <a:pt x="161" y="241"/>
                      <a:pt x="163" y="232"/>
                      <a:pt x="164" y="224"/>
                    </a:cubicBezTo>
                    <a:cubicBezTo>
                      <a:pt x="164" y="222"/>
                      <a:pt x="162" y="220"/>
                      <a:pt x="160" y="220"/>
                    </a:cubicBezTo>
                    <a:cubicBezTo>
                      <a:pt x="150" y="219"/>
                      <a:pt x="140" y="220"/>
                      <a:pt x="134" y="220"/>
                    </a:cubicBezTo>
                    <a:close/>
                    <a:moveTo>
                      <a:pt x="186" y="139"/>
                    </a:moveTo>
                    <a:cubicBezTo>
                      <a:pt x="186" y="106"/>
                      <a:pt x="160" y="81"/>
                      <a:pt x="127" y="82"/>
                    </a:cubicBezTo>
                    <a:cubicBezTo>
                      <a:pt x="95" y="82"/>
                      <a:pt x="70" y="107"/>
                      <a:pt x="69" y="138"/>
                    </a:cubicBezTo>
                    <a:cubicBezTo>
                      <a:pt x="69" y="170"/>
                      <a:pt x="96" y="198"/>
                      <a:pt x="127" y="198"/>
                    </a:cubicBezTo>
                    <a:cubicBezTo>
                      <a:pt x="159" y="198"/>
                      <a:pt x="186" y="171"/>
                      <a:pt x="186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8" name="Freeform 596">
                <a:extLst>
                  <a:ext uri="{FF2B5EF4-FFF2-40B4-BE49-F238E27FC236}">
                    <a16:creationId xmlns:a16="http://schemas.microsoft.com/office/drawing/2014/main" id="{2BF1C2CC-E28C-44E5-BB0C-20B60B2352A9}"/>
                  </a:ext>
                </a:extLst>
              </p:cNvPr>
              <p:cNvSpPr/>
              <p:nvPr/>
            </p:nvSpPr>
            <p:spPr bwMode="auto">
              <a:xfrm>
                <a:off x="949325" y="3633788"/>
                <a:ext cx="46038" cy="58738"/>
              </a:xfrm>
              <a:custGeom>
                <a:avLst/>
                <a:gdLst>
                  <a:gd name="T0" fmla="*/ 15 w 30"/>
                  <a:gd name="T1" fmla="*/ 38 h 38"/>
                  <a:gd name="T2" fmla="*/ 1 w 30"/>
                  <a:gd name="T3" fmla="*/ 16 h 38"/>
                  <a:gd name="T4" fmla="*/ 15 w 30"/>
                  <a:gd name="T5" fmla="*/ 0 h 38"/>
                  <a:gd name="T6" fmla="*/ 30 w 30"/>
                  <a:gd name="T7" fmla="*/ 17 h 38"/>
                  <a:gd name="T8" fmla="*/ 15 w 30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8">
                    <a:moveTo>
                      <a:pt x="15" y="38"/>
                    </a:moveTo>
                    <a:cubicBezTo>
                      <a:pt x="7" y="27"/>
                      <a:pt x="0" y="21"/>
                      <a:pt x="1" y="16"/>
                    </a:cubicBezTo>
                    <a:cubicBezTo>
                      <a:pt x="2" y="10"/>
                      <a:pt x="10" y="5"/>
                      <a:pt x="15" y="0"/>
                    </a:cubicBezTo>
                    <a:cubicBezTo>
                      <a:pt x="20" y="6"/>
                      <a:pt x="28" y="11"/>
                      <a:pt x="30" y="17"/>
                    </a:cubicBezTo>
                    <a:cubicBezTo>
                      <a:pt x="30" y="22"/>
                      <a:pt x="22" y="28"/>
                      <a:pt x="1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9" name="Freeform 597">
                <a:extLst>
                  <a:ext uri="{FF2B5EF4-FFF2-40B4-BE49-F238E27FC236}">
                    <a16:creationId xmlns:a16="http://schemas.microsoft.com/office/drawing/2014/main" id="{5D3490A8-9073-4322-9F17-6B3C6FD97261}"/>
                  </a:ext>
                </a:extLst>
              </p:cNvPr>
              <p:cNvSpPr/>
              <p:nvPr/>
            </p:nvSpPr>
            <p:spPr bwMode="auto">
              <a:xfrm>
                <a:off x="717550" y="3684588"/>
                <a:ext cx="49213" cy="38100"/>
              </a:xfrm>
              <a:custGeom>
                <a:avLst/>
                <a:gdLst>
                  <a:gd name="T0" fmla="*/ 32 w 32"/>
                  <a:gd name="T1" fmla="*/ 15 h 25"/>
                  <a:gd name="T2" fmla="*/ 11 w 32"/>
                  <a:gd name="T3" fmla="*/ 25 h 25"/>
                  <a:gd name="T4" fmla="*/ 1 w 32"/>
                  <a:gd name="T5" fmla="*/ 12 h 25"/>
                  <a:gd name="T6" fmla="*/ 15 w 32"/>
                  <a:gd name="T7" fmla="*/ 0 h 25"/>
                  <a:gd name="T8" fmla="*/ 32 w 32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5">
                    <a:moveTo>
                      <a:pt x="32" y="15"/>
                    </a:moveTo>
                    <a:cubicBezTo>
                      <a:pt x="22" y="20"/>
                      <a:pt x="16" y="25"/>
                      <a:pt x="11" y="25"/>
                    </a:cubicBezTo>
                    <a:cubicBezTo>
                      <a:pt x="7" y="24"/>
                      <a:pt x="0" y="15"/>
                      <a:pt x="1" y="12"/>
                    </a:cubicBezTo>
                    <a:cubicBezTo>
                      <a:pt x="3" y="7"/>
                      <a:pt x="9" y="1"/>
                      <a:pt x="15" y="0"/>
                    </a:cubicBezTo>
                    <a:cubicBezTo>
                      <a:pt x="19" y="0"/>
                      <a:pt x="24" y="7"/>
                      <a:pt x="3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0" name="Freeform 598">
                <a:extLst>
                  <a:ext uri="{FF2B5EF4-FFF2-40B4-BE49-F238E27FC236}">
                    <a16:creationId xmlns:a16="http://schemas.microsoft.com/office/drawing/2014/main" id="{5F3B609B-4452-4626-8BA4-81BC15E4E353}"/>
                  </a:ext>
                </a:extLst>
              </p:cNvPr>
              <p:cNvSpPr/>
              <p:nvPr/>
            </p:nvSpPr>
            <p:spPr bwMode="auto">
              <a:xfrm>
                <a:off x="787400" y="3432176"/>
                <a:ext cx="68263" cy="52388"/>
              </a:xfrm>
              <a:custGeom>
                <a:avLst/>
                <a:gdLst>
                  <a:gd name="T0" fmla="*/ 45 w 45"/>
                  <a:gd name="T1" fmla="*/ 19 h 35"/>
                  <a:gd name="T2" fmla="*/ 17 w 45"/>
                  <a:gd name="T3" fmla="*/ 34 h 35"/>
                  <a:gd name="T4" fmla="*/ 0 w 45"/>
                  <a:gd name="T5" fmla="*/ 17 h 35"/>
                  <a:gd name="T6" fmla="*/ 20 w 45"/>
                  <a:gd name="T7" fmla="*/ 1 h 35"/>
                  <a:gd name="T8" fmla="*/ 45 w 45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5">
                    <a:moveTo>
                      <a:pt x="45" y="19"/>
                    </a:moveTo>
                    <a:cubicBezTo>
                      <a:pt x="32" y="26"/>
                      <a:pt x="24" y="35"/>
                      <a:pt x="17" y="34"/>
                    </a:cubicBezTo>
                    <a:cubicBezTo>
                      <a:pt x="11" y="34"/>
                      <a:pt x="6" y="23"/>
                      <a:pt x="0" y="17"/>
                    </a:cubicBezTo>
                    <a:cubicBezTo>
                      <a:pt x="7" y="11"/>
                      <a:pt x="13" y="1"/>
                      <a:pt x="20" y="1"/>
                    </a:cubicBezTo>
                    <a:cubicBezTo>
                      <a:pt x="26" y="0"/>
                      <a:pt x="33" y="9"/>
                      <a:pt x="4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1" name="Freeform 599">
                <a:extLst>
                  <a:ext uri="{FF2B5EF4-FFF2-40B4-BE49-F238E27FC236}">
                    <a16:creationId xmlns:a16="http://schemas.microsoft.com/office/drawing/2014/main" id="{02B0B772-343C-4811-9226-D626286B831C}"/>
                  </a:ext>
                </a:extLst>
              </p:cNvPr>
              <p:cNvSpPr/>
              <p:nvPr/>
            </p:nvSpPr>
            <p:spPr bwMode="auto">
              <a:xfrm>
                <a:off x="817563" y="3502026"/>
                <a:ext cx="39688" cy="31750"/>
              </a:xfrm>
              <a:custGeom>
                <a:avLst/>
                <a:gdLst>
                  <a:gd name="T0" fmla="*/ 26 w 26"/>
                  <a:gd name="T1" fmla="*/ 11 h 21"/>
                  <a:gd name="T2" fmla="*/ 10 w 26"/>
                  <a:gd name="T3" fmla="*/ 21 h 21"/>
                  <a:gd name="T4" fmla="*/ 0 w 26"/>
                  <a:gd name="T5" fmla="*/ 9 h 21"/>
                  <a:gd name="T6" fmla="*/ 10 w 26"/>
                  <a:gd name="T7" fmla="*/ 0 h 21"/>
                  <a:gd name="T8" fmla="*/ 26 w 26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26" y="11"/>
                    </a:moveTo>
                    <a:cubicBezTo>
                      <a:pt x="19" y="16"/>
                      <a:pt x="14" y="21"/>
                      <a:pt x="10" y="21"/>
                    </a:cubicBezTo>
                    <a:cubicBezTo>
                      <a:pt x="6" y="20"/>
                      <a:pt x="1" y="14"/>
                      <a:pt x="0" y="9"/>
                    </a:cubicBezTo>
                    <a:cubicBezTo>
                      <a:pt x="0" y="7"/>
                      <a:pt x="7" y="0"/>
                      <a:pt x="10" y="0"/>
                    </a:cubicBezTo>
                    <a:cubicBezTo>
                      <a:pt x="14" y="1"/>
                      <a:pt x="19" y="6"/>
                      <a:pt x="2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612" name="Freeform 600">
              <a:extLst>
                <a:ext uri="{FF2B5EF4-FFF2-40B4-BE49-F238E27FC236}">
                  <a16:creationId xmlns:a16="http://schemas.microsoft.com/office/drawing/2014/main" id="{6240B150-D220-454E-B6DF-C1C6782E204A}"/>
                </a:ext>
              </a:extLst>
            </p:cNvPr>
            <p:cNvSpPr/>
            <p:nvPr/>
          </p:nvSpPr>
          <p:spPr bwMode="auto">
            <a:xfrm>
              <a:off x="2599332" y="3474245"/>
              <a:ext cx="61913" cy="49213"/>
            </a:xfrm>
            <a:custGeom>
              <a:avLst/>
              <a:gdLst>
                <a:gd name="T0" fmla="*/ 41 w 41"/>
                <a:gd name="T1" fmla="*/ 17 h 33"/>
                <a:gd name="T2" fmla="*/ 17 w 41"/>
                <a:gd name="T3" fmla="*/ 32 h 33"/>
                <a:gd name="T4" fmla="*/ 0 w 41"/>
                <a:gd name="T5" fmla="*/ 15 h 33"/>
                <a:gd name="T6" fmla="*/ 18 w 41"/>
                <a:gd name="T7" fmla="*/ 1 h 33"/>
                <a:gd name="T8" fmla="*/ 41 w 41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41" y="17"/>
                  </a:moveTo>
                  <a:cubicBezTo>
                    <a:pt x="30" y="24"/>
                    <a:pt x="23" y="33"/>
                    <a:pt x="17" y="32"/>
                  </a:cubicBezTo>
                  <a:cubicBezTo>
                    <a:pt x="11" y="30"/>
                    <a:pt x="6" y="21"/>
                    <a:pt x="0" y="15"/>
                  </a:cubicBezTo>
                  <a:cubicBezTo>
                    <a:pt x="6" y="10"/>
                    <a:pt x="12" y="1"/>
                    <a:pt x="18" y="1"/>
                  </a:cubicBezTo>
                  <a:cubicBezTo>
                    <a:pt x="24" y="0"/>
                    <a:pt x="31" y="9"/>
                    <a:pt x="41" y="17"/>
                  </a:cubicBezTo>
                  <a:close/>
                </a:path>
              </a:pathLst>
            </a:custGeom>
            <a:solidFill>
              <a:srgbClr val="90C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621" name="Freeform 604">
            <a:extLst>
              <a:ext uri="{FF2B5EF4-FFF2-40B4-BE49-F238E27FC236}">
                <a16:creationId xmlns:a16="http://schemas.microsoft.com/office/drawing/2014/main" id="{1EF01C1B-95C4-47E8-A084-91944CC5583B}"/>
              </a:ext>
            </a:extLst>
          </p:cNvPr>
          <p:cNvSpPr>
            <a:spLocks noEditPoints="1"/>
          </p:cNvSpPr>
          <p:nvPr/>
        </p:nvSpPr>
        <p:spPr bwMode="auto">
          <a:xfrm>
            <a:off x="865188" y="4168775"/>
            <a:ext cx="993775" cy="587375"/>
          </a:xfrm>
          <a:custGeom>
            <a:avLst/>
            <a:gdLst>
              <a:gd name="T0" fmla="*/ 210 w 263"/>
              <a:gd name="T1" fmla="*/ 133 h 154"/>
              <a:gd name="T2" fmla="*/ 174 w 263"/>
              <a:gd name="T3" fmla="*/ 114 h 154"/>
              <a:gd name="T4" fmla="*/ 178 w 263"/>
              <a:gd name="T5" fmla="*/ 143 h 154"/>
              <a:gd name="T6" fmla="*/ 174 w 263"/>
              <a:gd name="T7" fmla="*/ 146 h 154"/>
              <a:gd name="T8" fmla="*/ 146 w 263"/>
              <a:gd name="T9" fmla="*/ 119 h 154"/>
              <a:gd name="T10" fmla="*/ 141 w 263"/>
              <a:gd name="T11" fmla="*/ 154 h 154"/>
              <a:gd name="T12" fmla="*/ 116 w 263"/>
              <a:gd name="T13" fmla="*/ 118 h 154"/>
              <a:gd name="T14" fmla="*/ 99 w 263"/>
              <a:gd name="T15" fmla="*/ 149 h 154"/>
              <a:gd name="T16" fmla="*/ 88 w 263"/>
              <a:gd name="T17" fmla="*/ 112 h 154"/>
              <a:gd name="T18" fmla="*/ 79 w 263"/>
              <a:gd name="T19" fmla="*/ 110 h 154"/>
              <a:gd name="T20" fmla="*/ 68 w 263"/>
              <a:gd name="T21" fmla="*/ 135 h 154"/>
              <a:gd name="T22" fmla="*/ 60 w 263"/>
              <a:gd name="T23" fmla="*/ 128 h 154"/>
              <a:gd name="T24" fmla="*/ 63 w 263"/>
              <a:gd name="T25" fmla="*/ 97 h 154"/>
              <a:gd name="T26" fmla="*/ 34 w 263"/>
              <a:gd name="T27" fmla="*/ 113 h 154"/>
              <a:gd name="T28" fmla="*/ 29 w 263"/>
              <a:gd name="T29" fmla="*/ 110 h 154"/>
              <a:gd name="T30" fmla="*/ 43 w 263"/>
              <a:gd name="T31" fmla="*/ 81 h 154"/>
              <a:gd name="T32" fmla="*/ 8 w 263"/>
              <a:gd name="T33" fmla="*/ 81 h 154"/>
              <a:gd name="T34" fmla="*/ 6 w 263"/>
              <a:gd name="T35" fmla="*/ 76 h 154"/>
              <a:gd name="T36" fmla="*/ 28 w 263"/>
              <a:gd name="T37" fmla="*/ 61 h 154"/>
              <a:gd name="T38" fmla="*/ 0 w 263"/>
              <a:gd name="T39" fmla="*/ 38 h 154"/>
              <a:gd name="T40" fmla="*/ 2 w 263"/>
              <a:gd name="T41" fmla="*/ 33 h 154"/>
              <a:gd name="T42" fmla="*/ 25 w 263"/>
              <a:gd name="T43" fmla="*/ 35 h 154"/>
              <a:gd name="T44" fmla="*/ 20 w 263"/>
              <a:gd name="T45" fmla="*/ 8 h 154"/>
              <a:gd name="T46" fmla="*/ 28 w 263"/>
              <a:gd name="T47" fmla="*/ 2 h 154"/>
              <a:gd name="T48" fmla="*/ 41 w 263"/>
              <a:gd name="T49" fmla="*/ 31 h 154"/>
              <a:gd name="T50" fmla="*/ 48 w 263"/>
              <a:gd name="T51" fmla="*/ 25 h 154"/>
              <a:gd name="T52" fmla="*/ 56 w 263"/>
              <a:gd name="T53" fmla="*/ 1 h 154"/>
              <a:gd name="T54" fmla="*/ 62 w 263"/>
              <a:gd name="T55" fmla="*/ 0 h 154"/>
              <a:gd name="T56" fmla="*/ 74 w 263"/>
              <a:gd name="T57" fmla="*/ 45 h 154"/>
              <a:gd name="T58" fmla="*/ 88 w 263"/>
              <a:gd name="T59" fmla="*/ 16 h 154"/>
              <a:gd name="T60" fmla="*/ 93 w 263"/>
              <a:gd name="T61" fmla="*/ 17 h 154"/>
              <a:gd name="T62" fmla="*/ 100 w 263"/>
              <a:gd name="T63" fmla="*/ 59 h 154"/>
              <a:gd name="T64" fmla="*/ 106 w 263"/>
              <a:gd name="T65" fmla="*/ 59 h 154"/>
              <a:gd name="T66" fmla="*/ 117 w 263"/>
              <a:gd name="T67" fmla="*/ 32 h 154"/>
              <a:gd name="T68" fmla="*/ 123 w 263"/>
              <a:gd name="T69" fmla="*/ 32 h 154"/>
              <a:gd name="T70" fmla="*/ 126 w 263"/>
              <a:gd name="T71" fmla="*/ 55 h 154"/>
              <a:gd name="T72" fmla="*/ 134 w 263"/>
              <a:gd name="T73" fmla="*/ 68 h 154"/>
              <a:gd name="T74" fmla="*/ 142 w 263"/>
              <a:gd name="T75" fmla="*/ 56 h 154"/>
              <a:gd name="T76" fmla="*/ 142 w 263"/>
              <a:gd name="T77" fmla="*/ 37 h 154"/>
              <a:gd name="T78" fmla="*/ 149 w 263"/>
              <a:gd name="T79" fmla="*/ 34 h 154"/>
              <a:gd name="T80" fmla="*/ 162 w 263"/>
              <a:gd name="T81" fmla="*/ 62 h 154"/>
              <a:gd name="T82" fmla="*/ 172 w 263"/>
              <a:gd name="T83" fmla="*/ 27 h 154"/>
              <a:gd name="T84" fmla="*/ 195 w 263"/>
              <a:gd name="T85" fmla="*/ 50 h 154"/>
              <a:gd name="T86" fmla="*/ 211 w 263"/>
              <a:gd name="T87" fmla="*/ 15 h 154"/>
              <a:gd name="T88" fmla="*/ 216 w 263"/>
              <a:gd name="T89" fmla="*/ 15 h 154"/>
              <a:gd name="T90" fmla="*/ 220 w 263"/>
              <a:gd name="T91" fmla="*/ 48 h 154"/>
              <a:gd name="T92" fmla="*/ 251 w 263"/>
              <a:gd name="T93" fmla="*/ 32 h 154"/>
              <a:gd name="T94" fmla="*/ 256 w 263"/>
              <a:gd name="T95" fmla="*/ 36 h 154"/>
              <a:gd name="T96" fmla="*/ 236 w 263"/>
              <a:gd name="T97" fmla="*/ 65 h 154"/>
              <a:gd name="T98" fmla="*/ 263 w 263"/>
              <a:gd name="T99" fmla="*/ 72 h 154"/>
              <a:gd name="T100" fmla="*/ 263 w 263"/>
              <a:gd name="T101" fmla="*/ 78 h 154"/>
              <a:gd name="T102" fmla="*/ 227 w 263"/>
              <a:gd name="T103" fmla="*/ 90 h 154"/>
              <a:gd name="T104" fmla="*/ 242 w 263"/>
              <a:gd name="T105" fmla="*/ 109 h 154"/>
              <a:gd name="T106" fmla="*/ 240 w 263"/>
              <a:gd name="T107" fmla="*/ 114 h 154"/>
              <a:gd name="T108" fmla="*/ 203 w 263"/>
              <a:gd name="T109" fmla="*/ 104 h 154"/>
              <a:gd name="T110" fmla="*/ 214 w 263"/>
              <a:gd name="T111" fmla="*/ 128 h 154"/>
              <a:gd name="T112" fmla="*/ 210 w 263"/>
              <a:gd name="T113" fmla="*/ 133 h 154"/>
              <a:gd name="T114" fmla="*/ 195 w 263"/>
              <a:gd name="T115" fmla="*/ 98 h 154"/>
              <a:gd name="T116" fmla="*/ 212 w 263"/>
              <a:gd name="T117" fmla="*/ 84 h 154"/>
              <a:gd name="T118" fmla="*/ 215 w 263"/>
              <a:gd name="T119" fmla="*/ 71 h 154"/>
              <a:gd name="T120" fmla="*/ 204 w 263"/>
              <a:gd name="T121" fmla="*/ 65 h 154"/>
              <a:gd name="T122" fmla="*/ 195 w 263"/>
              <a:gd name="T123" fmla="*/ 76 h 154"/>
              <a:gd name="T124" fmla="*/ 195 w 263"/>
              <a:gd name="T125" fmla="*/ 9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3" h="154">
                <a:moveTo>
                  <a:pt x="210" y="133"/>
                </a:moveTo>
                <a:cubicBezTo>
                  <a:pt x="199" y="127"/>
                  <a:pt x="188" y="122"/>
                  <a:pt x="174" y="114"/>
                </a:cubicBezTo>
                <a:cubicBezTo>
                  <a:pt x="176" y="128"/>
                  <a:pt x="177" y="135"/>
                  <a:pt x="178" y="143"/>
                </a:cubicBezTo>
                <a:cubicBezTo>
                  <a:pt x="177" y="144"/>
                  <a:pt x="175" y="145"/>
                  <a:pt x="174" y="146"/>
                </a:cubicBezTo>
                <a:cubicBezTo>
                  <a:pt x="165" y="138"/>
                  <a:pt x="157" y="130"/>
                  <a:pt x="146" y="119"/>
                </a:cubicBezTo>
                <a:cubicBezTo>
                  <a:pt x="144" y="133"/>
                  <a:pt x="143" y="141"/>
                  <a:pt x="141" y="154"/>
                </a:cubicBezTo>
                <a:cubicBezTo>
                  <a:pt x="131" y="140"/>
                  <a:pt x="124" y="130"/>
                  <a:pt x="116" y="118"/>
                </a:cubicBezTo>
                <a:cubicBezTo>
                  <a:pt x="109" y="131"/>
                  <a:pt x="105" y="138"/>
                  <a:pt x="99" y="149"/>
                </a:cubicBezTo>
                <a:cubicBezTo>
                  <a:pt x="94" y="133"/>
                  <a:pt x="91" y="123"/>
                  <a:pt x="88" y="112"/>
                </a:cubicBezTo>
                <a:cubicBezTo>
                  <a:pt x="85" y="111"/>
                  <a:pt x="82" y="111"/>
                  <a:pt x="79" y="110"/>
                </a:cubicBezTo>
                <a:cubicBezTo>
                  <a:pt x="75" y="118"/>
                  <a:pt x="72" y="127"/>
                  <a:pt x="68" y="135"/>
                </a:cubicBezTo>
                <a:cubicBezTo>
                  <a:pt x="65" y="133"/>
                  <a:pt x="62" y="131"/>
                  <a:pt x="60" y="128"/>
                </a:cubicBezTo>
                <a:cubicBezTo>
                  <a:pt x="61" y="119"/>
                  <a:pt x="62" y="110"/>
                  <a:pt x="63" y="97"/>
                </a:cubicBezTo>
                <a:cubicBezTo>
                  <a:pt x="51" y="103"/>
                  <a:pt x="43" y="108"/>
                  <a:pt x="34" y="113"/>
                </a:cubicBezTo>
                <a:cubicBezTo>
                  <a:pt x="32" y="112"/>
                  <a:pt x="31" y="111"/>
                  <a:pt x="29" y="110"/>
                </a:cubicBezTo>
                <a:cubicBezTo>
                  <a:pt x="33" y="101"/>
                  <a:pt x="38" y="92"/>
                  <a:pt x="43" y="81"/>
                </a:cubicBezTo>
                <a:cubicBezTo>
                  <a:pt x="30" y="81"/>
                  <a:pt x="19" y="81"/>
                  <a:pt x="8" y="81"/>
                </a:cubicBezTo>
                <a:cubicBezTo>
                  <a:pt x="7" y="80"/>
                  <a:pt x="6" y="78"/>
                  <a:pt x="6" y="76"/>
                </a:cubicBezTo>
                <a:cubicBezTo>
                  <a:pt x="13" y="71"/>
                  <a:pt x="20" y="67"/>
                  <a:pt x="28" y="61"/>
                </a:cubicBezTo>
                <a:cubicBezTo>
                  <a:pt x="19" y="53"/>
                  <a:pt x="10" y="46"/>
                  <a:pt x="0" y="38"/>
                </a:cubicBezTo>
                <a:cubicBezTo>
                  <a:pt x="1" y="37"/>
                  <a:pt x="2" y="35"/>
                  <a:pt x="2" y="33"/>
                </a:cubicBezTo>
                <a:cubicBezTo>
                  <a:pt x="10" y="34"/>
                  <a:pt x="18" y="34"/>
                  <a:pt x="25" y="35"/>
                </a:cubicBezTo>
                <a:cubicBezTo>
                  <a:pt x="23" y="26"/>
                  <a:pt x="22" y="17"/>
                  <a:pt x="20" y="8"/>
                </a:cubicBezTo>
                <a:cubicBezTo>
                  <a:pt x="23" y="6"/>
                  <a:pt x="25" y="4"/>
                  <a:pt x="28" y="2"/>
                </a:cubicBezTo>
                <a:cubicBezTo>
                  <a:pt x="32" y="12"/>
                  <a:pt x="36" y="21"/>
                  <a:pt x="41" y="31"/>
                </a:cubicBezTo>
                <a:cubicBezTo>
                  <a:pt x="43" y="29"/>
                  <a:pt x="46" y="27"/>
                  <a:pt x="48" y="25"/>
                </a:cubicBezTo>
                <a:cubicBezTo>
                  <a:pt x="51" y="17"/>
                  <a:pt x="54" y="9"/>
                  <a:pt x="56" y="1"/>
                </a:cubicBezTo>
                <a:cubicBezTo>
                  <a:pt x="58" y="1"/>
                  <a:pt x="60" y="0"/>
                  <a:pt x="62" y="0"/>
                </a:cubicBezTo>
                <a:cubicBezTo>
                  <a:pt x="65" y="13"/>
                  <a:pt x="69" y="27"/>
                  <a:pt x="74" y="45"/>
                </a:cubicBezTo>
                <a:cubicBezTo>
                  <a:pt x="80" y="32"/>
                  <a:pt x="84" y="24"/>
                  <a:pt x="88" y="16"/>
                </a:cubicBezTo>
                <a:cubicBezTo>
                  <a:pt x="90" y="16"/>
                  <a:pt x="91" y="17"/>
                  <a:pt x="93" y="17"/>
                </a:cubicBezTo>
                <a:cubicBezTo>
                  <a:pt x="95" y="31"/>
                  <a:pt x="97" y="45"/>
                  <a:pt x="100" y="59"/>
                </a:cubicBezTo>
                <a:cubicBezTo>
                  <a:pt x="102" y="59"/>
                  <a:pt x="104" y="59"/>
                  <a:pt x="106" y="59"/>
                </a:cubicBezTo>
                <a:cubicBezTo>
                  <a:pt x="110" y="50"/>
                  <a:pt x="113" y="41"/>
                  <a:pt x="117" y="32"/>
                </a:cubicBezTo>
                <a:cubicBezTo>
                  <a:pt x="119" y="32"/>
                  <a:pt x="121" y="32"/>
                  <a:pt x="123" y="32"/>
                </a:cubicBezTo>
                <a:cubicBezTo>
                  <a:pt x="124" y="40"/>
                  <a:pt x="124" y="48"/>
                  <a:pt x="126" y="55"/>
                </a:cubicBezTo>
                <a:cubicBezTo>
                  <a:pt x="127" y="60"/>
                  <a:pt x="131" y="64"/>
                  <a:pt x="134" y="68"/>
                </a:cubicBezTo>
                <a:cubicBezTo>
                  <a:pt x="137" y="64"/>
                  <a:pt x="141" y="60"/>
                  <a:pt x="142" y="56"/>
                </a:cubicBezTo>
                <a:cubicBezTo>
                  <a:pt x="143" y="49"/>
                  <a:pt x="142" y="43"/>
                  <a:pt x="142" y="37"/>
                </a:cubicBezTo>
                <a:cubicBezTo>
                  <a:pt x="144" y="36"/>
                  <a:pt x="147" y="35"/>
                  <a:pt x="149" y="34"/>
                </a:cubicBezTo>
                <a:cubicBezTo>
                  <a:pt x="153" y="43"/>
                  <a:pt x="157" y="51"/>
                  <a:pt x="162" y="62"/>
                </a:cubicBezTo>
                <a:cubicBezTo>
                  <a:pt x="186" y="57"/>
                  <a:pt x="161" y="39"/>
                  <a:pt x="172" y="27"/>
                </a:cubicBezTo>
                <a:cubicBezTo>
                  <a:pt x="178" y="34"/>
                  <a:pt x="185" y="40"/>
                  <a:pt x="195" y="50"/>
                </a:cubicBezTo>
                <a:cubicBezTo>
                  <a:pt x="200" y="38"/>
                  <a:pt x="206" y="27"/>
                  <a:pt x="211" y="15"/>
                </a:cubicBezTo>
                <a:cubicBezTo>
                  <a:pt x="212" y="15"/>
                  <a:pt x="214" y="15"/>
                  <a:pt x="216" y="15"/>
                </a:cubicBezTo>
                <a:cubicBezTo>
                  <a:pt x="217" y="26"/>
                  <a:pt x="219" y="36"/>
                  <a:pt x="220" y="48"/>
                </a:cubicBezTo>
                <a:cubicBezTo>
                  <a:pt x="231" y="42"/>
                  <a:pt x="241" y="37"/>
                  <a:pt x="251" y="32"/>
                </a:cubicBezTo>
                <a:cubicBezTo>
                  <a:pt x="252" y="33"/>
                  <a:pt x="254" y="35"/>
                  <a:pt x="256" y="36"/>
                </a:cubicBezTo>
                <a:cubicBezTo>
                  <a:pt x="249" y="45"/>
                  <a:pt x="243" y="54"/>
                  <a:pt x="236" y="65"/>
                </a:cubicBezTo>
                <a:cubicBezTo>
                  <a:pt x="246" y="68"/>
                  <a:pt x="254" y="70"/>
                  <a:pt x="263" y="72"/>
                </a:cubicBezTo>
                <a:cubicBezTo>
                  <a:pt x="263" y="74"/>
                  <a:pt x="263" y="76"/>
                  <a:pt x="263" y="78"/>
                </a:cubicBezTo>
                <a:cubicBezTo>
                  <a:pt x="252" y="82"/>
                  <a:pt x="240" y="85"/>
                  <a:pt x="227" y="90"/>
                </a:cubicBezTo>
                <a:cubicBezTo>
                  <a:pt x="233" y="97"/>
                  <a:pt x="237" y="103"/>
                  <a:pt x="242" y="109"/>
                </a:cubicBezTo>
                <a:cubicBezTo>
                  <a:pt x="241" y="111"/>
                  <a:pt x="240" y="112"/>
                  <a:pt x="240" y="114"/>
                </a:cubicBezTo>
                <a:cubicBezTo>
                  <a:pt x="229" y="111"/>
                  <a:pt x="218" y="108"/>
                  <a:pt x="203" y="104"/>
                </a:cubicBezTo>
                <a:cubicBezTo>
                  <a:pt x="207" y="114"/>
                  <a:pt x="211" y="121"/>
                  <a:pt x="214" y="128"/>
                </a:cubicBezTo>
                <a:cubicBezTo>
                  <a:pt x="213" y="130"/>
                  <a:pt x="212" y="132"/>
                  <a:pt x="210" y="133"/>
                </a:cubicBezTo>
                <a:close/>
                <a:moveTo>
                  <a:pt x="195" y="98"/>
                </a:moveTo>
                <a:cubicBezTo>
                  <a:pt x="202" y="92"/>
                  <a:pt x="208" y="89"/>
                  <a:pt x="212" y="84"/>
                </a:cubicBezTo>
                <a:cubicBezTo>
                  <a:pt x="215" y="81"/>
                  <a:pt x="216" y="75"/>
                  <a:pt x="215" y="71"/>
                </a:cubicBezTo>
                <a:cubicBezTo>
                  <a:pt x="214" y="68"/>
                  <a:pt x="207" y="64"/>
                  <a:pt x="204" y="65"/>
                </a:cubicBezTo>
                <a:cubicBezTo>
                  <a:pt x="200" y="67"/>
                  <a:pt x="196" y="72"/>
                  <a:pt x="195" y="76"/>
                </a:cubicBezTo>
                <a:cubicBezTo>
                  <a:pt x="194" y="82"/>
                  <a:pt x="195" y="89"/>
                  <a:pt x="195" y="9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2" name="Freeform 605">
            <a:extLst>
              <a:ext uri="{FF2B5EF4-FFF2-40B4-BE49-F238E27FC236}">
                <a16:creationId xmlns:a16="http://schemas.microsoft.com/office/drawing/2014/main" id="{B2972AAA-634B-4973-8824-FCB20798506B}"/>
              </a:ext>
            </a:extLst>
          </p:cNvPr>
          <p:cNvSpPr>
            <a:spLocks noEditPoints="1"/>
          </p:cNvSpPr>
          <p:nvPr/>
        </p:nvSpPr>
        <p:spPr bwMode="auto">
          <a:xfrm>
            <a:off x="3011488" y="3959225"/>
            <a:ext cx="754062" cy="811213"/>
          </a:xfrm>
          <a:custGeom>
            <a:avLst/>
            <a:gdLst>
              <a:gd name="T0" fmla="*/ 82 w 200"/>
              <a:gd name="T1" fmla="*/ 46 h 213"/>
              <a:gd name="T2" fmla="*/ 111 w 200"/>
              <a:gd name="T3" fmla="*/ 54 h 213"/>
              <a:gd name="T4" fmla="*/ 95 w 200"/>
              <a:gd name="T5" fmla="*/ 14 h 213"/>
              <a:gd name="T6" fmla="*/ 98 w 200"/>
              <a:gd name="T7" fmla="*/ 11 h 213"/>
              <a:gd name="T8" fmla="*/ 126 w 200"/>
              <a:gd name="T9" fmla="*/ 36 h 213"/>
              <a:gd name="T10" fmla="*/ 127 w 200"/>
              <a:gd name="T11" fmla="*/ 1 h 213"/>
              <a:gd name="T12" fmla="*/ 132 w 200"/>
              <a:gd name="T13" fmla="*/ 0 h 213"/>
              <a:gd name="T14" fmla="*/ 139 w 200"/>
              <a:gd name="T15" fmla="*/ 18 h 213"/>
              <a:gd name="T16" fmla="*/ 160 w 200"/>
              <a:gd name="T17" fmla="*/ 21 h 213"/>
              <a:gd name="T18" fmla="*/ 180 w 200"/>
              <a:gd name="T19" fmla="*/ 0 h 213"/>
              <a:gd name="T20" fmla="*/ 170 w 200"/>
              <a:gd name="T21" fmla="*/ 50 h 213"/>
              <a:gd name="T22" fmla="*/ 199 w 200"/>
              <a:gd name="T23" fmla="*/ 43 h 213"/>
              <a:gd name="T24" fmla="*/ 200 w 200"/>
              <a:gd name="T25" fmla="*/ 47 h 213"/>
              <a:gd name="T26" fmla="*/ 178 w 200"/>
              <a:gd name="T27" fmla="*/ 93 h 213"/>
              <a:gd name="T28" fmla="*/ 30 w 200"/>
              <a:gd name="T29" fmla="*/ 203 h 213"/>
              <a:gd name="T30" fmla="*/ 3 w 200"/>
              <a:gd name="T31" fmla="*/ 181 h 213"/>
              <a:gd name="T32" fmla="*/ 23 w 200"/>
              <a:gd name="T33" fmla="*/ 153 h 213"/>
              <a:gd name="T34" fmla="*/ 95 w 200"/>
              <a:gd name="T35" fmla="*/ 96 h 213"/>
              <a:gd name="T36" fmla="*/ 89 w 200"/>
              <a:gd name="T37" fmla="*/ 58 h 213"/>
              <a:gd name="T38" fmla="*/ 80 w 200"/>
              <a:gd name="T39" fmla="*/ 49 h 213"/>
              <a:gd name="T40" fmla="*/ 82 w 200"/>
              <a:gd name="T41" fmla="*/ 46 h 213"/>
              <a:gd name="T42" fmla="*/ 142 w 200"/>
              <a:gd name="T43" fmla="*/ 88 h 213"/>
              <a:gd name="T44" fmla="*/ 157 w 200"/>
              <a:gd name="T45" fmla="*/ 63 h 213"/>
              <a:gd name="T46" fmla="*/ 140 w 200"/>
              <a:gd name="T47" fmla="*/ 49 h 213"/>
              <a:gd name="T48" fmla="*/ 127 w 200"/>
              <a:gd name="T49" fmla="*/ 64 h 213"/>
              <a:gd name="T50" fmla="*/ 142 w 200"/>
              <a:gd name="T51" fmla="*/ 8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0" h="213">
                <a:moveTo>
                  <a:pt x="82" y="46"/>
                </a:moveTo>
                <a:cubicBezTo>
                  <a:pt x="90" y="48"/>
                  <a:pt x="99" y="50"/>
                  <a:pt x="111" y="54"/>
                </a:cubicBezTo>
                <a:cubicBezTo>
                  <a:pt x="104" y="38"/>
                  <a:pt x="99" y="26"/>
                  <a:pt x="95" y="14"/>
                </a:cubicBezTo>
                <a:cubicBezTo>
                  <a:pt x="96" y="13"/>
                  <a:pt x="97" y="12"/>
                  <a:pt x="98" y="11"/>
                </a:cubicBezTo>
                <a:cubicBezTo>
                  <a:pt x="106" y="19"/>
                  <a:pt x="114" y="26"/>
                  <a:pt x="126" y="36"/>
                </a:cubicBezTo>
                <a:cubicBezTo>
                  <a:pt x="126" y="21"/>
                  <a:pt x="127" y="11"/>
                  <a:pt x="127" y="1"/>
                </a:cubicBezTo>
                <a:cubicBezTo>
                  <a:pt x="129" y="1"/>
                  <a:pt x="130" y="0"/>
                  <a:pt x="132" y="0"/>
                </a:cubicBezTo>
                <a:cubicBezTo>
                  <a:pt x="134" y="6"/>
                  <a:pt x="137" y="12"/>
                  <a:pt x="139" y="18"/>
                </a:cubicBezTo>
                <a:cubicBezTo>
                  <a:pt x="144" y="31"/>
                  <a:pt x="151" y="33"/>
                  <a:pt x="160" y="21"/>
                </a:cubicBezTo>
                <a:cubicBezTo>
                  <a:pt x="165" y="15"/>
                  <a:pt x="171" y="10"/>
                  <a:pt x="180" y="0"/>
                </a:cubicBezTo>
                <a:cubicBezTo>
                  <a:pt x="176" y="19"/>
                  <a:pt x="174" y="33"/>
                  <a:pt x="170" y="50"/>
                </a:cubicBezTo>
                <a:cubicBezTo>
                  <a:pt x="184" y="46"/>
                  <a:pt x="192" y="45"/>
                  <a:pt x="199" y="43"/>
                </a:cubicBezTo>
                <a:cubicBezTo>
                  <a:pt x="200" y="45"/>
                  <a:pt x="200" y="47"/>
                  <a:pt x="200" y="47"/>
                </a:cubicBezTo>
                <a:cubicBezTo>
                  <a:pt x="183" y="58"/>
                  <a:pt x="181" y="74"/>
                  <a:pt x="178" y="93"/>
                </a:cubicBezTo>
                <a:cubicBezTo>
                  <a:pt x="170" y="155"/>
                  <a:pt x="91" y="213"/>
                  <a:pt x="30" y="203"/>
                </a:cubicBezTo>
                <a:cubicBezTo>
                  <a:pt x="17" y="201"/>
                  <a:pt x="6" y="197"/>
                  <a:pt x="3" y="181"/>
                </a:cubicBezTo>
                <a:cubicBezTo>
                  <a:pt x="0" y="165"/>
                  <a:pt x="10" y="159"/>
                  <a:pt x="23" y="153"/>
                </a:cubicBezTo>
                <a:cubicBezTo>
                  <a:pt x="51" y="140"/>
                  <a:pt x="77" y="123"/>
                  <a:pt x="95" y="96"/>
                </a:cubicBezTo>
                <a:cubicBezTo>
                  <a:pt x="105" y="81"/>
                  <a:pt x="108" y="69"/>
                  <a:pt x="89" y="58"/>
                </a:cubicBezTo>
                <a:cubicBezTo>
                  <a:pt x="86" y="56"/>
                  <a:pt x="83" y="52"/>
                  <a:pt x="80" y="49"/>
                </a:cubicBezTo>
                <a:cubicBezTo>
                  <a:pt x="81" y="48"/>
                  <a:pt x="82" y="47"/>
                  <a:pt x="82" y="46"/>
                </a:cubicBezTo>
                <a:close/>
                <a:moveTo>
                  <a:pt x="142" y="88"/>
                </a:moveTo>
                <a:cubicBezTo>
                  <a:pt x="150" y="76"/>
                  <a:pt x="158" y="69"/>
                  <a:pt x="157" y="63"/>
                </a:cubicBezTo>
                <a:cubicBezTo>
                  <a:pt x="156" y="57"/>
                  <a:pt x="147" y="50"/>
                  <a:pt x="140" y="49"/>
                </a:cubicBezTo>
                <a:cubicBezTo>
                  <a:pt x="136" y="48"/>
                  <a:pt x="127" y="58"/>
                  <a:pt x="127" y="64"/>
                </a:cubicBezTo>
                <a:cubicBezTo>
                  <a:pt x="127" y="70"/>
                  <a:pt x="134" y="76"/>
                  <a:pt x="142" y="88"/>
                </a:cubicBezTo>
                <a:close/>
              </a:path>
            </a:pathLst>
          </a:custGeom>
          <a:solidFill>
            <a:srgbClr val="90C6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574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Microsoft Office PowerPoint</Application>
  <PresentationFormat>On-screen Show (16:9)</PresentationFormat>
  <Paragraphs>70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Contents Slide Master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2024-02-06T12:04:16Z</dcterms:created>
  <dcterms:modified xsi:type="dcterms:W3CDTF">2024-02-14T17:56:35Z</dcterms:modified>
</cp:coreProperties>
</file>