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haansoftxlsx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76" r:id="rId2"/>
    <p:sldMasterId id="2147483653" r:id="rId3"/>
  </p:sldMasterIdLst>
  <p:notesMasterIdLst>
    <p:notesMasterId r:id="rId52"/>
  </p:notesMasterIdLst>
  <p:sldIdLst>
    <p:sldId id="297" r:id="rId4"/>
    <p:sldId id="264" r:id="rId5"/>
    <p:sldId id="267" r:id="rId6"/>
    <p:sldId id="266" r:id="rId7"/>
    <p:sldId id="265" r:id="rId8"/>
    <p:sldId id="285" r:id="rId9"/>
    <p:sldId id="286" r:id="rId10"/>
    <p:sldId id="277" r:id="rId11"/>
    <p:sldId id="284" r:id="rId12"/>
    <p:sldId id="1080" r:id="rId13"/>
    <p:sldId id="1082" r:id="rId14"/>
    <p:sldId id="274" r:id="rId15"/>
    <p:sldId id="1085" r:id="rId16"/>
    <p:sldId id="303" r:id="rId17"/>
    <p:sldId id="306" r:id="rId18"/>
    <p:sldId id="290" r:id="rId19"/>
    <p:sldId id="307" r:id="rId20"/>
    <p:sldId id="1083" r:id="rId21"/>
    <p:sldId id="308" r:id="rId22"/>
    <p:sldId id="310" r:id="rId23"/>
    <p:sldId id="311" r:id="rId24"/>
    <p:sldId id="1084" r:id="rId25"/>
    <p:sldId id="312" r:id="rId26"/>
    <p:sldId id="313" r:id="rId27"/>
    <p:sldId id="271" r:id="rId28"/>
    <p:sldId id="287" r:id="rId29"/>
    <p:sldId id="298" r:id="rId30"/>
    <p:sldId id="1081" r:id="rId31"/>
    <p:sldId id="272" r:id="rId32"/>
    <p:sldId id="278" r:id="rId33"/>
    <p:sldId id="289" r:id="rId34"/>
    <p:sldId id="296" r:id="rId35"/>
    <p:sldId id="291" r:id="rId36"/>
    <p:sldId id="288" r:id="rId37"/>
    <p:sldId id="292" r:id="rId38"/>
    <p:sldId id="262" r:id="rId39"/>
    <p:sldId id="1071" r:id="rId40"/>
    <p:sldId id="316" r:id="rId41"/>
    <p:sldId id="368" r:id="rId42"/>
    <p:sldId id="370" r:id="rId43"/>
    <p:sldId id="369" r:id="rId44"/>
    <p:sldId id="1086" r:id="rId45"/>
    <p:sldId id="1087" r:id="rId46"/>
    <p:sldId id="294" r:id="rId47"/>
    <p:sldId id="295" r:id="rId48"/>
    <p:sldId id="1089" r:id="rId49"/>
    <p:sldId id="1744" r:id="rId50"/>
    <p:sldId id="1746" r:id="rId5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ACB4"/>
    <a:srgbClr val="83CEE9"/>
    <a:srgbClr val="EAEAE9"/>
    <a:srgbClr val="FFFFFF"/>
    <a:srgbClr val="027696"/>
    <a:srgbClr val="117A9A"/>
    <a:srgbClr val="5EC6F2"/>
    <a:srgbClr val="4BACC6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39" autoAdjust="0"/>
    <p:restoredTop sz="95256" autoAdjust="0"/>
  </p:normalViewPr>
  <p:slideViewPr>
    <p:cSldViewPr>
      <p:cViewPr varScale="1">
        <p:scale>
          <a:sx n="87" d="100"/>
          <a:sy n="87" d="100"/>
        </p:scale>
        <p:origin x="708" y="102"/>
      </p:cViewPr>
      <p:guideLst>
        <p:guide orient="horz" pos="189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commentAuthors" Target="commentAuthor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1-A336-4F88-B6CB-B8D9726A3AE7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A336-4F88-B6CB-B8D9726A3AE7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5-A336-4F88-B6CB-B8D9726A3AE7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7-A336-4F88-B6CB-B8D9726A3AE7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E7F5-48F0-9CDC-0C2586BF95B6}"/>
            </c:ext>
          </c:extLst>
        </c:ser>
        <c:ser>
          <c:idx val="1"/>
          <c:order val="1"/>
          <c:spPr>
            <a:solidFill>
              <a:schemeClr val="bg1">
                <a:alpha val="40000"/>
              </a:schemeClr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40</c:v>
                </c:pt>
                <c:pt idx="3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E7F5-48F0-9CDC-0C2586BF95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0"/>
        <c:overlap val="100"/>
        <c:axId val="304388344"/>
        <c:axId val="304387168"/>
      </c:barChart>
      <c:catAx>
        <c:axId val="30438834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304387168"/>
        <c:crosses val="autoZero"/>
        <c:auto val="1"/>
        <c:lblAlgn val="ctr"/>
        <c:lblOffset val="100"/>
        <c:noMultiLvlLbl val="0"/>
      </c:catAx>
      <c:valAx>
        <c:axId val="30438716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3043883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796EC-EB72-44DD-8423-00F0FF553F56}" type="datetimeFigureOut">
              <a:rPr lang="es-AR" smtClean="0"/>
              <a:t>14/2/2024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CD2DD-2B57-4D12-9B78-C45168064FE7}" type="slidenum">
              <a:rPr lang="es-AR" smtClean="0"/>
              <a:t>‹#›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4864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52325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16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111091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17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41540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18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5178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20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68699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22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5084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23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238755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25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7861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27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16345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28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08984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30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66844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3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818568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32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005138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34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743671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36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313069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 marL="158750" indent="0">
              <a:buNone/>
            </a:pP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4438703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766161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3430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48490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693751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11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83825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13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59201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CD2DD-2B57-4D12-9B78-C45168064FE7}" type="slidenum">
              <a:rPr lang="es-AR" smtClean="0"/>
              <a:t>14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42940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0" baseline="0">
                <a:solidFill>
                  <a:srgbClr val="027696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1769983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131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48960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0019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131590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665735" y="1400779"/>
            <a:ext cx="1620000" cy="172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812316" y="1400779"/>
            <a:ext cx="1620000" cy="172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19154" y="3075880"/>
            <a:ext cx="1620000" cy="172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58897" y="3075880"/>
            <a:ext cx="1620000" cy="172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519154" y="1529144"/>
            <a:ext cx="1964614" cy="147127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588224" y="1528537"/>
            <a:ext cx="1964614" cy="147127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321121" y="3204245"/>
            <a:ext cx="1964614" cy="147127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812316" y="3204245"/>
            <a:ext cx="1964614" cy="147127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412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75856" y="181632"/>
            <a:ext cx="58681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75856" y="757696"/>
            <a:ext cx="5868144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41112" y="220184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1112" y="1800221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38842" y="3380258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1932052" y="1800221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1932052" y="3380258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625263" y="3380258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28392" y="0"/>
            <a:ext cx="2123728" cy="32198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7020272" y="1923678"/>
            <a:ext cx="2123728" cy="32198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1253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51520" y="627534"/>
            <a:ext cx="5328592" cy="2880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Tarjeta 5"/>
          <p:cNvSpPr/>
          <p:nvPr userDrawn="1"/>
        </p:nvSpPr>
        <p:spPr>
          <a:xfrm>
            <a:off x="38101" y="32414"/>
            <a:ext cx="7591571" cy="432048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16 w 10000"/>
              <a:gd name="connsiteY0" fmla="*/ 454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  <a:gd name="connsiteX0" fmla="*/ 16 w 10000"/>
              <a:gd name="connsiteY0" fmla="*/ 4540 h 10000"/>
              <a:gd name="connsiteX1" fmla="*/ 59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6" y="4540"/>
                </a:moveTo>
                <a:cubicBezTo>
                  <a:pt x="210" y="3027"/>
                  <a:pt x="403" y="1513"/>
                  <a:pt x="597" y="0"/>
                </a:cubicBez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ubicBezTo>
                  <a:pt x="5" y="8180"/>
                  <a:pt x="11" y="6360"/>
                  <a:pt x="16" y="45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Tarjeta 9"/>
          <p:cNvSpPr/>
          <p:nvPr userDrawn="1"/>
        </p:nvSpPr>
        <p:spPr>
          <a:xfrm flipH="1">
            <a:off x="7668344" y="37977"/>
            <a:ext cx="1440160" cy="87650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49 w 10000"/>
              <a:gd name="connsiteY3" fmla="*/ 5159 h 10000"/>
              <a:gd name="connsiteX4" fmla="*/ 0 w 10000"/>
              <a:gd name="connsiteY4" fmla="*/ 10000 h 10000"/>
              <a:gd name="connsiteX5" fmla="*/ 0 w 10000"/>
              <a:gd name="connsiteY5" fmla="*/ 2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2000"/>
                </a:moveTo>
                <a:lnTo>
                  <a:pt x="2000" y="0"/>
                </a:lnTo>
                <a:lnTo>
                  <a:pt x="10000" y="0"/>
                </a:lnTo>
                <a:cubicBezTo>
                  <a:pt x="9983" y="1720"/>
                  <a:pt x="9966" y="3439"/>
                  <a:pt x="9949" y="5159"/>
                </a:cubicBezTo>
                <a:lnTo>
                  <a:pt x="0" y="10000"/>
                </a:lnTo>
                <a:lnTo>
                  <a:pt x="0" y="2000"/>
                </a:lnTo>
                <a:close/>
              </a:path>
            </a:pathLst>
          </a:custGeom>
          <a:solidFill>
            <a:srgbClr val="11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6" name="Grupo 5"/>
          <p:cNvGrpSpPr/>
          <p:nvPr userDrawn="1"/>
        </p:nvGrpSpPr>
        <p:grpSpPr>
          <a:xfrm>
            <a:off x="8477250" y="95250"/>
            <a:ext cx="430212" cy="604838"/>
            <a:chOff x="8477250" y="95250"/>
            <a:chExt cx="430212" cy="604838"/>
          </a:xfrm>
          <a:solidFill>
            <a:schemeClr val="bg1"/>
          </a:solidFill>
        </p:grpSpPr>
        <p:sp>
          <p:nvSpPr>
            <p:cNvPr id="7" name="Freeform 5"/>
            <p:cNvSpPr>
              <a:spLocks noEditPoints="1"/>
            </p:cNvSpPr>
            <p:nvPr userDrawn="1"/>
          </p:nvSpPr>
          <p:spPr bwMode="auto">
            <a:xfrm>
              <a:off x="8477250" y="266700"/>
              <a:ext cx="430212" cy="433388"/>
            </a:xfrm>
            <a:custGeom>
              <a:avLst/>
              <a:gdLst>
                <a:gd name="T0" fmla="*/ 84 w 256"/>
                <a:gd name="T1" fmla="*/ 179 h 259"/>
                <a:gd name="T2" fmla="*/ 116 w 256"/>
                <a:gd name="T3" fmla="*/ 194 h 259"/>
                <a:gd name="T4" fmla="*/ 158 w 256"/>
                <a:gd name="T5" fmla="*/ 191 h 259"/>
                <a:gd name="T6" fmla="*/ 203 w 256"/>
                <a:gd name="T7" fmla="*/ 145 h 259"/>
                <a:gd name="T8" fmla="*/ 205 w 256"/>
                <a:gd name="T9" fmla="*/ 99 h 259"/>
                <a:gd name="T10" fmla="*/ 188 w 256"/>
                <a:gd name="T11" fmla="*/ 69 h 259"/>
                <a:gd name="T12" fmla="*/ 182 w 256"/>
                <a:gd name="T13" fmla="*/ 62 h 259"/>
                <a:gd name="T14" fmla="*/ 173 w 256"/>
                <a:gd name="T15" fmla="*/ 58 h 259"/>
                <a:gd name="T16" fmla="*/ 155 w 256"/>
                <a:gd name="T17" fmla="*/ 53 h 259"/>
                <a:gd name="T18" fmla="*/ 154 w 256"/>
                <a:gd name="T19" fmla="*/ 6 h 259"/>
                <a:gd name="T20" fmla="*/ 175 w 256"/>
                <a:gd name="T21" fmla="*/ 1 h 259"/>
                <a:gd name="T22" fmla="*/ 195 w 256"/>
                <a:gd name="T23" fmla="*/ 14 h 259"/>
                <a:gd name="T24" fmla="*/ 207 w 256"/>
                <a:gd name="T25" fmla="*/ 27 h 259"/>
                <a:gd name="T26" fmla="*/ 247 w 256"/>
                <a:gd name="T27" fmla="*/ 94 h 259"/>
                <a:gd name="T28" fmla="*/ 223 w 256"/>
                <a:gd name="T29" fmla="*/ 194 h 259"/>
                <a:gd name="T30" fmla="*/ 199 w 256"/>
                <a:gd name="T31" fmla="*/ 218 h 259"/>
                <a:gd name="T32" fmla="*/ 197 w 256"/>
                <a:gd name="T33" fmla="*/ 219 h 259"/>
                <a:gd name="T34" fmla="*/ 206 w 256"/>
                <a:gd name="T35" fmla="*/ 224 h 259"/>
                <a:gd name="T36" fmla="*/ 231 w 256"/>
                <a:gd name="T37" fmla="*/ 241 h 259"/>
                <a:gd name="T38" fmla="*/ 232 w 256"/>
                <a:gd name="T39" fmla="*/ 245 h 259"/>
                <a:gd name="T40" fmla="*/ 233 w 256"/>
                <a:gd name="T41" fmla="*/ 259 h 259"/>
                <a:gd name="T42" fmla="*/ 29 w 256"/>
                <a:gd name="T43" fmla="*/ 259 h 259"/>
                <a:gd name="T44" fmla="*/ 29 w 256"/>
                <a:gd name="T45" fmla="*/ 242 h 259"/>
                <a:gd name="T46" fmla="*/ 31 w 256"/>
                <a:gd name="T47" fmla="*/ 240 h 259"/>
                <a:gd name="T48" fmla="*/ 63 w 256"/>
                <a:gd name="T49" fmla="*/ 219 h 259"/>
                <a:gd name="T50" fmla="*/ 64 w 256"/>
                <a:gd name="T51" fmla="*/ 218 h 259"/>
                <a:gd name="T52" fmla="*/ 62 w 256"/>
                <a:gd name="T53" fmla="*/ 216 h 259"/>
                <a:gd name="T54" fmla="*/ 29 w 256"/>
                <a:gd name="T55" fmla="*/ 182 h 259"/>
                <a:gd name="T56" fmla="*/ 23 w 256"/>
                <a:gd name="T57" fmla="*/ 178 h 259"/>
                <a:gd name="T58" fmla="*/ 12 w 256"/>
                <a:gd name="T59" fmla="*/ 178 h 259"/>
                <a:gd name="T60" fmla="*/ 0 w 256"/>
                <a:gd name="T61" fmla="*/ 166 h 259"/>
                <a:gd name="T62" fmla="*/ 13 w 256"/>
                <a:gd name="T63" fmla="*/ 155 h 259"/>
                <a:gd name="T64" fmla="*/ 51 w 256"/>
                <a:gd name="T65" fmla="*/ 155 h 259"/>
                <a:gd name="T66" fmla="*/ 94 w 256"/>
                <a:gd name="T67" fmla="*/ 155 h 259"/>
                <a:gd name="T68" fmla="*/ 98 w 256"/>
                <a:gd name="T69" fmla="*/ 155 h 259"/>
                <a:gd name="T70" fmla="*/ 108 w 256"/>
                <a:gd name="T71" fmla="*/ 167 h 259"/>
                <a:gd name="T72" fmla="*/ 98 w 256"/>
                <a:gd name="T73" fmla="*/ 178 h 259"/>
                <a:gd name="T74" fmla="*/ 84 w 256"/>
                <a:gd name="T75" fmla="*/ 178 h 259"/>
                <a:gd name="T76" fmla="*/ 84 w 256"/>
                <a:gd name="T77" fmla="*/ 179 h 259"/>
                <a:gd name="T78" fmla="*/ 185 w 256"/>
                <a:gd name="T79" fmla="*/ 30 h 259"/>
                <a:gd name="T80" fmla="*/ 171 w 256"/>
                <a:gd name="T81" fmla="*/ 15 h 259"/>
                <a:gd name="T82" fmla="*/ 156 w 256"/>
                <a:gd name="T83" fmla="*/ 30 h 259"/>
                <a:gd name="T84" fmla="*/ 171 w 256"/>
                <a:gd name="T85" fmla="*/ 44 h 259"/>
                <a:gd name="T86" fmla="*/ 185 w 256"/>
                <a:gd name="T87" fmla="*/ 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259">
                  <a:moveTo>
                    <a:pt x="84" y="179"/>
                  </a:moveTo>
                  <a:cubicBezTo>
                    <a:pt x="93" y="187"/>
                    <a:pt x="104" y="192"/>
                    <a:pt x="116" y="194"/>
                  </a:cubicBezTo>
                  <a:cubicBezTo>
                    <a:pt x="131" y="197"/>
                    <a:pt x="145" y="196"/>
                    <a:pt x="158" y="191"/>
                  </a:cubicBezTo>
                  <a:cubicBezTo>
                    <a:pt x="180" y="182"/>
                    <a:pt x="195" y="167"/>
                    <a:pt x="203" y="145"/>
                  </a:cubicBezTo>
                  <a:cubicBezTo>
                    <a:pt x="208" y="130"/>
                    <a:pt x="209" y="115"/>
                    <a:pt x="205" y="99"/>
                  </a:cubicBezTo>
                  <a:cubicBezTo>
                    <a:pt x="202" y="88"/>
                    <a:pt x="196" y="78"/>
                    <a:pt x="188" y="69"/>
                  </a:cubicBezTo>
                  <a:cubicBezTo>
                    <a:pt x="186" y="66"/>
                    <a:pt x="184" y="64"/>
                    <a:pt x="182" y="62"/>
                  </a:cubicBezTo>
                  <a:cubicBezTo>
                    <a:pt x="179" y="59"/>
                    <a:pt x="176" y="58"/>
                    <a:pt x="173" y="58"/>
                  </a:cubicBezTo>
                  <a:cubicBezTo>
                    <a:pt x="166" y="59"/>
                    <a:pt x="160" y="57"/>
                    <a:pt x="155" y="53"/>
                  </a:cubicBezTo>
                  <a:cubicBezTo>
                    <a:pt x="138" y="43"/>
                    <a:pt x="138" y="18"/>
                    <a:pt x="154" y="6"/>
                  </a:cubicBezTo>
                  <a:cubicBezTo>
                    <a:pt x="160" y="2"/>
                    <a:pt x="168" y="0"/>
                    <a:pt x="175" y="1"/>
                  </a:cubicBezTo>
                  <a:cubicBezTo>
                    <a:pt x="183" y="3"/>
                    <a:pt x="191" y="7"/>
                    <a:pt x="195" y="14"/>
                  </a:cubicBezTo>
                  <a:cubicBezTo>
                    <a:pt x="198" y="19"/>
                    <a:pt x="202" y="23"/>
                    <a:pt x="207" y="27"/>
                  </a:cubicBezTo>
                  <a:cubicBezTo>
                    <a:pt x="228" y="45"/>
                    <a:pt x="241" y="67"/>
                    <a:pt x="247" y="94"/>
                  </a:cubicBezTo>
                  <a:cubicBezTo>
                    <a:pt x="256" y="131"/>
                    <a:pt x="247" y="164"/>
                    <a:pt x="223" y="194"/>
                  </a:cubicBezTo>
                  <a:cubicBezTo>
                    <a:pt x="216" y="203"/>
                    <a:pt x="207" y="210"/>
                    <a:pt x="199" y="218"/>
                  </a:cubicBezTo>
                  <a:cubicBezTo>
                    <a:pt x="198" y="218"/>
                    <a:pt x="198" y="218"/>
                    <a:pt x="197" y="219"/>
                  </a:cubicBezTo>
                  <a:cubicBezTo>
                    <a:pt x="200" y="221"/>
                    <a:pt x="203" y="222"/>
                    <a:pt x="206" y="224"/>
                  </a:cubicBezTo>
                  <a:cubicBezTo>
                    <a:pt x="215" y="228"/>
                    <a:pt x="223" y="234"/>
                    <a:pt x="231" y="241"/>
                  </a:cubicBezTo>
                  <a:cubicBezTo>
                    <a:pt x="232" y="242"/>
                    <a:pt x="232" y="243"/>
                    <a:pt x="232" y="245"/>
                  </a:cubicBezTo>
                  <a:cubicBezTo>
                    <a:pt x="233" y="249"/>
                    <a:pt x="233" y="254"/>
                    <a:pt x="233" y="259"/>
                  </a:cubicBezTo>
                  <a:cubicBezTo>
                    <a:pt x="165" y="259"/>
                    <a:pt x="97" y="259"/>
                    <a:pt x="29" y="259"/>
                  </a:cubicBezTo>
                  <a:cubicBezTo>
                    <a:pt x="29" y="253"/>
                    <a:pt x="29" y="248"/>
                    <a:pt x="29" y="242"/>
                  </a:cubicBezTo>
                  <a:cubicBezTo>
                    <a:pt x="29" y="242"/>
                    <a:pt x="30" y="241"/>
                    <a:pt x="31" y="240"/>
                  </a:cubicBezTo>
                  <a:cubicBezTo>
                    <a:pt x="41" y="231"/>
                    <a:pt x="52" y="225"/>
                    <a:pt x="63" y="219"/>
                  </a:cubicBezTo>
                  <a:cubicBezTo>
                    <a:pt x="63" y="219"/>
                    <a:pt x="64" y="219"/>
                    <a:pt x="64" y="218"/>
                  </a:cubicBezTo>
                  <a:cubicBezTo>
                    <a:pt x="64" y="218"/>
                    <a:pt x="63" y="217"/>
                    <a:pt x="62" y="216"/>
                  </a:cubicBezTo>
                  <a:cubicBezTo>
                    <a:pt x="49" y="207"/>
                    <a:pt x="38" y="196"/>
                    <a:pt x="29" y="182"/>
                  </a:cubicBezTo>
                  <a:cubicBezTo>
                    <a:pt x="28" y="179"/>
                    <a:pt x="26" y="178"/>
                    <a:pt x="23" y="178"/>
                  </a:cubicBezTo>
                  <a:cubicBezTo>
                    <a:pt x="19" y="178"/>
                    <a:pt x="16" y="178"/>
                    <a:pt x="12" y="178"/>
                  </a:cubicBezTo>
                  <a:cubicBezTo>
                    <a:pt x="4" y="177"/>
                    <a:pt x="0" y="173"/>
                    <a:pt x="0" y="166"/>
                  </a:cubicBezTo>
                  <a:cubicBezTo>
                    <a:pt x="0" y="160"/>
                    <a:pt x="5" y="155"/>
                    <a:pt x="13" y="155"/>
                  </a:cubicBezTo>
                  <a:cubicBezTo>
                    <a:pt x="25" y="155"/>
                    <a:pt x="38" y="155"/>
                    <a:pt x="51" y="155"/>
                  </a:cubicBezTo>
                  <a:cubicBezTo>
                    <a:pt x="65" y="155"/>
                    <a:pt x="80" y="155"/>
                    <a:pt x="94" y="155"/>
                  </a:cubicBezTo>
                  <a:cubicBezTo>
                    <a:pt x="95" y="155"/>
                    <a:pt x="97" y="155"/>
                    <a:pt x="98" y="155"/>
                  </a:cubicBezTo>
                  <a:cubicBezTo>
                    <a:pt x="104" y="156"/>
                    <a:pt x="108" y="160"/>
                    <a:pt x="108" y="167"/>
                  </a:cubicBezTo>
                  <a:cubicBezTo>
                    <a:pt x="108" y="173"/>
                    <a:pt x="104" y="177"/>
                    <a:pt x="98" y="178"/>
                  </a:cubicBezTo>
                  <a:cubicBezTo>
                    <a:pt x="93" y="178"/>
                    <a:pt x="89" y="178"/>
                    <a:pt x="84" y="178"/>
                  </a:cubicBezTo>
                  <a:cubicBezTo>
                    <a:pt x="84" y="178"/>
                    <a:pt x="84" y="178"/>
                    <a:pt x="84" y="179"/>
                  </a:cubicBezTo>
                  <a:close/>
                  <a:moveTo>
                    <a:pt x="185" y="30"/>
                  </a:moveTo>
                  <a:cubicBezTo>
                    <a:pt x="185" y="21"/>
                    <a:pt x="179" y="15"/>
                    <a:pt x="171" y="15"/>
                  </a:cubicBezTo>
                  <a:cubicBezTo>
                    <a:pt x="163" y="15"/>
                    <a:pt x="156" y="21"/>
                    <a:pt x="156" y="30"/>
                  </a:cubicBezTo>
                  <a:cubicBezTo>
                    <a:pt x="156" y="38"/>
                    <a:pt x="162" y="44"/>
                    <a:pt x="171" y="44"/>
                  </a:cubicBezTo>
                  <a:cubicBezTo>
                    <a:pt x="179" y="44"/>
                    <a:pt x="185" y="38"/>
                    <a:pt x="185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8620125" y="177800"/>
              <a:ext cx="198437" cy="234950"/>
            </a:xfrm>
            <a:custGeom>
              <a:avLst/>
              <a:gdLst>
                <a:gd name="T0" fmla="*/ 104 w 118"/>
                <a:gd name="T1" fmla="*/ 55 h 141"/>
                <a:gd name="T2" fmla="*/ 57 w 118"/>
                <a:gd name="T3" fmla="*/ 65 h 141"/>
                <a:gd name="T4" fmla="*/ 67 w 118"/>
                <a:gd name="T5" fmla="*/ 113 h 141"/>
                <a:gd name="T6" fmla="*/ 56 w 118"/>
                <a:gd name="T7" fmla="*/ 130 h 141"/>
                <a:gd name="T8" fmla="*/ 52 w 118"/>
                <a:gd name="T9" fmla="*/ 137 h 141"/>
                <a:gd name="T10" fmla="*/ 43 w 118"/>
                <a:gd name="T11" fmla="*/ 138 h 141"/>
                <a:gd name="T12" fmla="*/ 16 w 118"/>
                <a:gd name="T13" fmla="*/ 121 h 141"/>
                <a:gd name="T14" fmla="*/ 5 w 118"/>
                <a:gd name="T15" fmla="*/ 114 h 141"/>
                <a:gd name="T16" fmla="*/ 3 w 118"/>
                <a:gd name="T17" fmla="*/ 104 h 141"/>
                <a:gd name="T18" fmla="*/ 29 w 118"/>
                <a:gd name="T19" fmla="*/ 62 h 141"/>
                <a:gd name="T20" fmla="*/ 66 w 118"/>
                <a:gd name="T21" fmla="*/ 6 h 141"/>
                <a:gd name="T22" fmla="*/ 77 w 118"/>
                <a:gd name="T23" fmla="*/ 3 h 141"/>
                <a:gd name="T24" fmla="*/ 113 w 118"/>
                <a:gd name="T25" fmla="*/ 27 h 141"/>
                <a:gd name="T26" fmla="*/ 116 w 118"/>
                <a:gd name="T27" fmla="*/ 29 h 141"/>
                <a:gd name="T28" fmla="*/ 117 w 118"/>
                <a:gd name="T29" fmla="*/ 35 h 141"/>
                <a:gd name="T30" fmla="*/ 107 w 118"/>
                <a:gd name="T31" fmla="*/ 50 h 141"/>
                <a:gd name="T32" fmla="*/ 104 w 118"/>
                <a:gd name="T33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41">
                  <a:moveTo>
                    <a:pt x="104" y="55"/>
                  </a:moveTo>
                  <a:cubicBezTo>
                    <a:pt x="85" y="43"/>
                    <a:pt x="65" y="53"/>
                    <a:pt x="57" y="65"/>
                  </a:cubicBezTo>
                  <a:cubicBezTo>
                    <a:pt x="49" y="77"/>
                    <a:pt x="48" y="100"/>
                    <a:pt x="67" y="113"/>
                  </a:cubicBezTo>
                  <a:cubicBezTo>
                    <a:pt x="63" y="118"/>
                    <a:pt x="60" y="124"/>
                    <a:pt x="56" y="130"/>
                  </a:cubicBezTo>
                  <a:cubicBezTo>
                    <a:pt x="55" y="132"/>
                    <a:pt x="53" y="134"/>
                    <a:pt x="52" y="137"/>
                  </a:cubicBezTo>
                  <a:cubicBezTo>
                    <a:pt x="49" y="140"/>
                    <a:pt x="47" y="141"/>
                    <a:pt x="43" y="138"/>
                  </a:cubicBezTo>
                  <a:cubicBezTo>
                    <a:pt x="34" y="133"/>
                    <a:pt x="25" y="127"/>
                    <a:pt x="16" y="121"/>
                  </a:cubicBezTo>
                  <a:cubicBezTo>
                    <a:pt x="12" y="118"/>
                    <a:pt x="8" y="116"/>
                    <a:pt x="5" y="114"/>
                  </a:cubicBezTo>
                  <a:cubicBezTo>
                    <a:pt x="0" y="111"/>
                    <a:pt x="0" y="109"/>
                    <a:pt x="3" y="104"/>
                  </a:cubicBezTo>
                  <a:cubicBezTo>
                    <a:pt x="12" y="90"/>
                    <a:pt x="21" y="76"/>
                    <a:pt x="29" y="62"/>
                  </a:cubicBezTo>
                  <a:cubicBezTo>
                    <a:pt x="42" y="44"/>
                    <a:pt x="54" y="25"/>
                    <a:pt x="66" y="6"/>
                  </a:cubicBezTo>
                  <a:cubicBezTo>
                    <a:pt x="70" y="0"/>
                    <a:pt x="71" y="0"/>
                    <a:pt x="77" y="3"/>
                  </a:cubicBezTo>
                  <a:cubicBezTo>
                    <a:pt x="89" y="11"/>
                    <a:pt x="101" y="19"/>
                    <a:pt x="113" y="27"/>
                  </a:cubicBezTo>
                  <a:cubicBezTo>
                    <a:pt x="114" y="27"/>
                    <a:pt x="115" y="28"/>
                    <a:pt x="116" y="29"/>
                  </a:cubicBezTo>
                  <a:cubicBezTo>
                    <a:pt x="118" y="30"/>
                    <a:pt x="118" y="33"/>
                    <a:pt x="117" y="35"/>
                  </a:cubicBezTo>
                  <a:cubicBezTo>
                    <a:pt x="114" y="40"/>
                    <a:pt x="110" y="45"/>
                    <a:pt x="107" y="50"/>
                  </a:cubicBezTo>
                  <a:cubicBezTo>
                    <a:pt x="106" y="52"/>
                    <a:pt x="105" y="53"/>
                    <a:pt x="104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8758238" y="95250"/>
              <a:ext cx="107950" cy="109538"/>
            </a:xfrm>
            <a:custGeom>
              <a:avLst/>
              <a:gdLst>
                <a:gd name="T0" fmla="*/ 37 w 64"/>
                <a:gd name="T1" fmla="*/ 66 h 66"/>
                <a:gd name="T2" fmla="*/ 0 w 64"/>
                <a:gd name="T3" fmla="*/ 43 h 66"/>
                <a:gd name="T4" fmla="*/ 8 w 64"/>
                <a:gd name="T5" fmla="*/ 31 h 66"/>
                <a:gd name="T6" fmla="*/ 25 w 64"/>
                <a:gd name="T7" fmla="*/ 4 h 66"/>
                <a:gd name="T8" fmla="*/ 34 w 64"/>
                <a:gd name="T9" fmla="*/ 2 h 66"/>
                <a:gd name="T10" fmla="*/ 60 w 64"/>
                <a:gd name="T11" fmla="*/ 19 h 66"/>
                <a:gd name="T12" fmla="*/ 62 w 64"/>
                <a:gd name="T13" fmla="*/ 27 h 66"/>
                <a:gd name="T14" fmla="*/ 37 w 64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6">
                  <a:moveTo>
                    <a:pt x="37" y="66"/>
                  </a:moveTo>
                  <a:cubicBezTo>
                    <a:pt x="25" y="58"/>
                    <a:pt x="13" y="51"/>
                    <a:pt x="0" y="43"/>
                  </a:cubicBezTo>
                  <a:cubicBezTo>
                    <a:pt x="3" y="38"/>
                    <a:pt x="6" y="34"/>
                    <a:pt x="8" y="31"/>
                  </a:cubicBezTo>
                  <a:cubicBezTo>
                    <a:pt x="14" y="22"/>
                    <a:pt x="20" y="13"/>
                    <a:pt x="25" y="4"/>
                  </a:cubicBezTo>
                  <a:cubicBezTo>
                    <a:pt x="28" y="0"/>
                    <a:pt x="30" y="0"/>
                    <a:pt x="34" y="2"/>
                  </a:cubicBezTo>
                  <a:cubicBezTo>
                    <a:pt x="43" y="8"/>
                    <a:pt x="52" y="14"/>
                    <a:pt x="60" y="19"/>
                  </a:cubicBezTo>
                  <a:cubicBezTo>
                    <a:pt x="64" y="21"/>
                    <a:pt x="64" y="24"/>
                    <a:pt x="62" y="27"/>
                  </a:cubicBezTo>
                  <a:cubicBezTo>
                    <a:pt x="54" y="40"/>
                    <a:pt x="46" y="53"/>
                    <a:pt x="37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8596313" y="382588"/>
              <a:ext cx="85725" cy="76200"/>
            </a:xfrm>
            <a:custGeom>
              <a:avLst/>
              <a:gdLst>
                <a:gd name="T0" fmla="*/ 51 w 51"/>
                <a:gd name="T1" fmla="*/ 24 h 46"/>
                <a:gd name="T2" fmla="*/ 37 w 51"/>
                <a:gd name="T3" fmla="*/ 43 h 46"/>
                <a:gd name="T4" fmla="*/ 31 w 51"/>
                <a:gd name="T5" fmla="*/ 45 h 46"/>
                <a:gd name="T6" fmla="*/ 3 w 51"/>
                <a:gd name="T7" fmla="*/ 26 h 46"/>
                <a:gd name="T8" fmla="*/ 1 w 51"/>
                <a:gd name="T9" fmla="*/ 21 h 46"/>
                <a:gd name="T10" fmla="*/ 14 w 51"/>
                <a:gd name="T11" fmla="*/ 0 h 46"/>
                <a:gd name="T12" fmla="*/ 51 w 51"/>
                <a:gd name="T1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6">
                  <a:moveTo>
                    <a:pt x="51" y="24"/>
                  </a:moveTo>
                  <a:cubicBezTo>
                    <a:pt x="46" y="30"/>
                    <a:pt x="42" y="37"/>
                    <a:pt x="37" y="43"/>
                  </a:cubicBezTo>
                  <a:cubicBezTo>
                    <a:pt x="36" y="46"/>
                    <a:pt x="33" y="46"/>
                    <a:pt x="31" y="45"/>
                  </a:cubicBezTo>
                  <a:cubicBezTo>
                    <a:pt x="22" y="39"/>
                    <a:pt x="12" y="33"/>
                    <a:pt x="3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26" y="8"/>
                    <a:pt x="38" y="16"/>
                    <a:pt x="5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2018485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2987824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078088" y="0"/>
            <a:ext cx="2987824" cy="17796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156176" y="0"/>
            <a:ext cx="2987824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3077912" y="1851670"/>
            <a:ext cx="2988000" cy="3291830"/>
          </a:xfrm>
          <a:prstGeom prst="rect">
            <a:avLst/>
          </a:prstGeom>
          <a:solidFill>
            <a:srgbClr val="83C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arjeta 5"/>
          <p:cNvSpPr/>
          <p:nvPr userDrawn="1"/>
        </p:nvSpPr>
        <p:spPr>
          <a:xfrm>
            <a:off x="72262" y="146908"/>
            <a:ext cx="7591571" cy="432048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16 w 10000"/>
              <a:gd name="connsiteY0" fmla="*/ 454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  <a:gd name="connsiteX0" fmla="*/ 16 w 10000"/>
              <a:gd name="connsiteY0" fmla="*/ 4540 h 10000"/>
              <a:gd name="connsiteX1" fmla="*/ 59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6" y="4540"/>
                </a:moveTo>
                <a:cubicBezTo>
                  <a:pt x="210" y="3027"/>
                  <a:pt x="403" y="1513"/>
                  <a:pt x="597" y="0"/>
                </a:cubicBez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ubicBezTo>
                  <a:pt x="5" y="8180"/>
                  <a:pt x="11" y="6360"/>
                  <a:pt x="16" y="45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Tarjeta 9"/>
          <p:cNvSpPr/>
          <p:nvPr userDrawn="1"/>
        </p:nvSpPr>
        <p:spPr>
          <a:xfrm flipH="1">
            <a:off x="7702505" y="152471"/>
            <a:ext cx="1440160" cy="87650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49 w 10000"/>
              <a:gd name="connsiteY3" fmla="*/ 5159 h 10000"/>
              <a:gd name="connsiteX4" fmla="*/ 0 w 10000"/>
              <a:gd name="connsiteY4" fmla="*/ 10000 h 10000"/>
              <a:gd name="connsiteX5" fmla="*/ 0 w 10000"/>
              <a:gd name="connsiteY5" fmla="*/ 2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2000"/>
                </a:moveTo>
                <a:lnTo>
                  <a:pt x="2000" y="0"/>
                </a:lnTo>
                <a:lnTo>
                  <a:pt x="10000" y="0"/>
                </a:lnTo>
                <a:cubicBezTo>
                  <a:pt x="9983" y="1720"/>
                  <a:pt x="9966" y="3439"/>
                  <a:pt x="9949" y="5159"/>
                </a:cubicBezTo>
                <a:lnTo>
                  <a:pt x="0" y="10000"/>
                </a:lnTo>
                <a:lnTo>
                  <a:pt x="0" y="2000"/>
                </a:lnTo>
                <a:close/>
              </a:path>
            </a:pathLst>
          </a:custGeom>
          <a:solidFill>
            <a:srgbClr val="11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10" name="Grupo 9"/>
          <p:cNvGrpSpPr/>
          <p:nvPr userDrawn="1"/>
        </p:nvGrpSpPr>
        <p:grpSpPr>
          <a:xfrm>
            <a:off x="8511411" y="209744"/>
            <a:ext cx="430212" cy="604838"/>
            <a:chOff x="8477250" y="95250"/>
            <a:chExt cx="430212" cy="604838"/>
          </a:xfrm>
          <a:solidFill>
            <a:schemeClr val="bg1"/>
          </a:solidFill>
        </p:grpSpPr>
        <p:sp>
          <p:nvSpPr>
            <p:cNvPr id="11" name="Freeform 5"/>
            <p:cNvSpPr>
              <a:spLocks noEditPoints="1"/>
            </p:cNvSpPr>
            <p:nvPr userDrawn="1"/>
          </p:nvSpPr>
          <p:spPr bwMode="auto">
            <a:xfrm>
              <a:off x="8477250" y="266700"/>
              <a:ext cx="430212" cy="433388"/>
            </a:xfrm>
            <a:custGeom>
              <a:avLst/>
              <a:gdLst>
                <a:gd name="T0" fmla="*/ 84 w 256"/>
                <a:gd name="T1" fmla="*/ 179 h 259"/>
                <a:gd name="T2" fmla="*/ 116 w 256"/>
                <a:gd name="T3" fmla="*/ 194 h 259"/>
                <a:gd name="T4" fmla="*/ 158 w 256"/>
                <a:gd name="T5" fmla="*/ 191 h 259"/>
                <a:gd name="T6" fmla="*/ 203 w 256"/>
                <a:gd name="T7" fmla="*/ 145 h 259"/>
                <a:gd name="T8" fmla="*/ 205 w 256"/>
                <a:gd name="T9" fmla="*/ 99 h 259"/>
                <a:gd name="T10" fmla="*/ 188 w 256"/>
                <a:gd name="T11" fmla="*/ 69 h 259"/>
                <a:gd name="T12" fmla="*/ 182 w 256"/>
                <a:gd name="T13" fmla="*/ 62 h 259"/>
                <a:gd name="T14" fmla="*/ 173 w 256"/>
                <a:gd name="T15" fmla="*/ 58 h 259"/>
                <a:gd name="T16" fmla="*/ 155 w 256"/>
                <a:gd name="T17" fmla="*/ 53 h 259"/>
                <a:gd name="T18" fmla="*/ 154 w 256"/>
                <a:gd name="T19" fmla="*/ 6 h 259"/>
                <a:gd name="T20" fmla="*/ 175 w 256"/>
                <a:gd name="T21" fmla="*/ 1 h 259"/>
                <a:gd name="T22" fmla="*/ 195 w 256"/>
                <a:gd name="T23" fmla="*/ 14 h 259"/>
                <a:gd name="T24" fmla="*/ 207 w 256"/>
                <a:gd name="T25" fmla="*/ 27 h 259"/>
                <a:gd name="T26" fmla="*/ 247 w 256"/>
                <a:gd name="T27" fmla="*/ 94 h 259"/>
                <a:gd name="T28" fmla="*/ 223 w 256"/>
                <a:gd name="T29" fmla="*/ 194 h 259"/>
                <a:gd name="T30" fmla="*/ 199 w 256"/>
                <a:gd name="T31" fmla="*/ 218 h 259"/>
                <a:gd name="T32" fmla="*/ 197 w 256"/>
                <a:gd name="T33" fmla="*/ 219 h 259"/>
                <a:gd name="T34" fmla="*/ 206 w 256"/>
                <a:gd name="T35" fmla="*/ 224 h 259"/>
                <a:gd name="T36" fmla="*/ 231 w 256"/>
                <a:gd name="T37" fmla="*/ 241 h 259"/>
                <a:gd name="T38" fmla="*/ 232 w 256"/>
                <a:gd name="T39" fmla="*/ 245 h 259"/>
                <a:gd name="T40" fmla="*/ 233 w 256"/>
                <a:gd name="T41" fmla="*/ 259 h 259"/>
                <a:gd name="T42" fmla="*/ 29 w 256"/>
                <a:gd name="T43" fmla="*/ 259 h 259"/>
                <a:gd name="T44" fmla="*/ 29 w 256"/>
                <a:gd name="T45" fmla="*/ 242 h 259"/>
                <a:gd name="T46" fmla="*/ 31 w 256"/>
                <a:gd name="T47" fmla="*/ 240 h 259"/>
                <a:gd name="T48" fmla="*/ 63 w 256"/>
                <a:gd name="T49" fmla="*/ 219 h 259"/>
                <a:gd name="T50" fmla="*/ 64 w 256"/>
                <a:gd name="T51" fmla="*/ 218 h 259"/>
                <a:gd name="T52" fmla="*/ 62 w 256"/>
                <a:gd name="T53" fmla="*/ 216 h 259"/>
                <a:gd name="T54" fmla="*/ 29 w 256"/>
                <a:gd name="T55" fmla="*/ 182 h 259"/>
                <a:gd name="T56" fmla="*/ 23 w 256"/>
                <a:gd name="T57" fmla="*/ 178 h 259"/>
                <a:gd name="T58" fmla="*/ 12 w 256"/>
                <a:gd name="T59" fmla="*/ 178 h 259"/>
                <a:gd name="T60" fmla="*/ 0 w 256"/>
                <a:gd name="T61" fmla="*/ 166 h 259"/>
                <a:gd name="T62" fmla="*/ 13 w 256"/>
                <a:gd name="T63" fmla="*/ 155 h 259"/>
                <a:gd name="T64" fmla="*/ 51 w 256"/>
                <a:gd name="T65" fmla="*/ 155 h 259"/>
                <a:gd name="T66" fmla="*/ 94 w 256"/>
                <a:gd name="T67" fmla="*/ 155 h 259"/>
                <a:gd name="T68" fmla="*/ 98 w 256"/>
                <a:gd name="T69" fmla="*/ 155 h 259"/>
                <a:gd name="T70" fmla="*/ 108 w 256"/>
                <a:gd name="T71" fmla="*/ 167 h 259"/>
                <a:gd name="T72" fmla="*/ 98 w 256"/>
                <a:gd name="T73" fmla="*/ 178 h 259"/>
                <a:gd name="T74" fmla="*/ 84 w 256"/>
                <a:gd name="T75" fmla="*/ 178 h 259"/>
                <a:gd name="T76" fmla="*/ 84 w 256"/>
                <a:gd name="T77" fmla="*/ 179 h 259"/>
                <a:gd name="T78" fmla="*/ 185 w 256"/>
                <a:gd name="T79" fmla="*/ 30 h 259"/>
                <a:gd name="T80" fmla="*/ 171 w 256"/>
                <a:gd name="T81" fmla="*/ 15 h 259"/>
                <a:gd name="T82" fmla="*/ 156 w 256"/>
                <a:gd name="T83" fmla="*/ 30 h 259"/>
                <a:gd name="T84" fmla="*/ 171 w 256"/>
                <a:gd name="T85" fmla="*/ 44 h 259"/>
                <a:gd name="T86" fmla="*/ 185 w 256"/>
                <a:gd name="T87" fmla="*/ 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259">
                  <a:moveTo>
                    <a:pt x="84" y="179"/>
                  </a:moveTo>
                  <a:cubicBezTo>
                    <a:pt x="93" y="187"/>
                    <a:pt x="104" y="192"/>
                    <a:pt x="116" y="194"/>
                  </a:cubicBezTo>
                  <a:cubicBezTo>
                    <a:pt x="131" y="197"/>
                    <a:pt x="145" y="196"/>
                    <a:pt x="158" y="191"/>
                  </a:cubicBezTo>
                  <a:cubicBezTo>
                    <a:pt x="180" y="182"/>
                    <a:pt x="195" y="167"/>
                    <a:pt x="203" y="145"/>
                  </a:cubicBezTo>
                  <a:cubicBezTo>
                    <a:pt x="208" y="130"/>
                    <a:pt x="209" y="115"/>
                    <a:pt x="205" y="99"/>
                  </a:cubicBezTo>
                  <a:cubicBezTo>
                    <a:pt x="202" y="88"/>
                    <a:pt x="196" y="78"/>
                    <a:pt x="188" y="69"/>
                  </a:cubicBezTo>
                  <a:cubicBezTo>
                    <a:pt x="186" y="66"/>
                    <a:pt x="184" y="64"/>
                    <a:pt x="182" y="62"/>
                  </a:cubicBezTo>
                  <a:cubicBezTo>
                    <a:pt x="179" y="59"/>
                    <a:pt x="176" y="58"/>
                    <a:pt x="173" y="58"/>
                  </a:cubicBezTo>
                  <a:cubicBezTo>
                    <a:pt x="166" y="59"/>
                    <a:pt x="160" y="57"/>
                    <a:pt x="155" y="53"/>
                  </a:cubicBezTo>
                  <a:cubicBezTo>
                    <a:pt x="138" y="43"/>
                    <a:pt x="138" y="18"/>
                    <a:pt x="154" y="6"/>
                  </a:cubicBezTo>
                  <a:cubicBezTo>
                    <a:pt x="160" y="2"/>
                    <a:pt x="168" y="0"/>
                    <a:pt x="175" y="1"/>
                  </a:cubicBezTo>
                  <a:cubicBezTo>
                    <a:pt x="183" y="3"/>
                    <a:pt x="191" y="7"/>
                    <a:pt x="195" y="14"/>
                  </a:cubicBezTo>
                  <a:cubicBezTo>
                    <a:pt x="198" y="19"/>
                    <a:pt x="202" y="23"/>
                    <a:pt x="207" y="27"/>
                  </a:cubicBezTo>
                  <a:cubicBezTo>
                    <a:pt x="228" y="45"/>
                    <a:pt x="241" y="67"/>
                    <a:pt x="247" y="94"/>
                  </a:cubicBezTo>
                  <a:cubicBezTo>
                    <a:pt x="256" y="131"/>
                    <a:pt x="247" y="164"/>
                    <a:pt x="223" y="194"/>
                  </a:cubicBezTo>
                  <a:cubicBezTo>
                    <a:pt x="216" y="203"/>
                    <a:pt x="207" y="210"/>
                    <a:pt x="199" y="218"/>
                  </a:cubicBezTo>
                  <a:cubicBezTo>
                    <a:pt x="198" y="218"/>
                    <a:pt x="198" y="218"/>
                    <a:pt x="197" y="219"/>
                  </a:cubicBezTo>
                  <a:cubicBezTo>
                    <a:pt x="200" y="221"/>
                    <a:pt x="203" y="222"/>
                    <a:pt x="206" y="224"/>
                  </a:cubicBezTo>
                  <a:cubicBezTo>
                    <a:pt x="215" y="228"/>
                    <a:pt x="223" y="234"/>
                    <a:pt x="231" y="241"/>
                  </a:cubicBezTo>
                  <a:cubicBezTo>
                    <a:pt x="232" y="242"/>
                    <a:pt x="232" y="243"/>
                    <a:pt x="232" y="245"/>
                  </a:cubicBezTo>
                  <a:cubicBezTo>
                    <a:pt x="233" y="249"/>
                    <a:pt x="233" y="254"/>
                    <a:pt x="233" y="259"/>
                  </a:cubicBezTo>
                  <a:cubicBezTo>
                    <a:pt x="165" y="259"/>
                    <a:pt x="97" y="259"/>
                    <a:pt x="29" y="259"/>
                  </a:cubicBezTo>
                  <a:cubicBezTo>
                    <a:pt x="29" y="253"/>
                    <a:pt x="29" y="248"/>
                    <a:pt x="29" y="242"/>
                  </a:cubicBezTo>
                  <a:cubicBezTo>
                    <a:pt x="29" y="242"/>
                    <a:pt x="30" y="241"/>
                    <a:pt x="31" y="240"/>
                  </a:cubicBezTo>
                  <a:cubicBezTo>
                    <a:pt x="41" y="231"/>
                    <a:pt x="52" y="225"/>
                    <a:pt x="63" y="219"/>
                  </a:cubicBezTo>
                  <a:cubicBezTo>
                    <a:pt x="63" y="219"/>
                    <a:pt x="64" y="219"/>
                    <a:pt x="64" y="218"/>
                  </a:cubicBezTo>
                  <a:cubicBezTo>
                    <a:pt x="64" y="218"/>
                    <a:pt x="63" y="217"/>
                    <a:pt x="62" y="216"/>
                  </a:cubicBezTo>
                  <a:cubicBezTo>
                    <a:pt x="49" y="207"/>
                    <a:pt x="38" y="196"/>
                    <a:pt x="29" y="182"/>
                  </a:cubicBezTo>
                  <a:cubicBezTo>
                    <a:pt x="28" y="179"/>
                    <a:pt x="26" y="178"/>
                    <a:pt x="23" y="178"/>
                  </a:cubicBezTo>
                  <a:cubicBezTo>
                    <a:pt x="19" y="178"/>
                    <a:pt x="16" y="178"/>
                    <a:pt x="12" y="178"/>
                  </a:cubicBezTo>
                  <a:cubicBezTo>
                    <a:pt x="4" y="177"/>
                    <a:pt x="0" y="173"/>
                    <a:pt x="0" y="166"/>
                  </a:cubicBezTo>
                  <a:cubicBezTo>
                    <a:pt x="0" y="160"/>
                    <a:pt x="5" y="155"/>
                    <a:pt x="13" y="155"/>
                  </a:cubicBezTo>
                  <a:cubicBezTo>
                    <a:pt x="25" y="155"/>
                    <a:pt x="38" y="155"/>
                    <a:pt x="51" y="155"/>
                  </a:cubicBezTo>
                  <a:cubicBezTo>
                    <a:pt x="65" y="155"/>
                    <a:pt x="80" y="155"/>
                    <a:pt x="94" y="155"/>
                  </a:cubicBezTo>
                  <a:cubicBezTo>
                    <a:pt x="95" y="155"/>
                    <a:pt x="97" y="155"/>
                    <a:pt x="98" y="155"/>
                  </a:cubicBezTo>
                  <a:cubicBezTo>
                    <a:pt x="104" y="156"/>
                    <a:pt x="108" y="160"/>
                    <a:pt x="108" y="167"/>
                  </a:cubicBezTo>
                  <a:cubicBezTo>
                    <a:pt x="108" y="173"/>
                    <a:pt x="104" y="177"/>
                    <a:pt x="98" y="178"/>
                  </a:cubicBezTo>
                  <a:cubicBezTo>
                    <a:pt x="93" y="178"/>
                    <a:pt x="89" y="178"/>
                    <a:pt x="84" y="178"/>
                  </a:cubicBezTo>
                  <a:cubicBezTo>
                    <a:pt x="84" y="178"/>
                    <a:pt x="84" y="178"/>
                    <a:pt x="84" y="179"/>
                  </a:cubicBezTo>
                  <a:close/>
                  <a:moveTo>
                    <a:pt x="185" y="30"/>
                  </a:moveTo>
                  <a:cubicBezTo>
                    <a:pt x="185" y="21"/>
                    <a:pt x="179" y="15"/>
                    <a:pt x="171" y="15"/>
                  </a:cubicBezTo>
                  <a:cubicBezTo>
                    <a:pt x="163" y="15"/>
                    <a:pt x="156" y="21"/>
                    <a:pt x="156" y="30"/>
                  </a:cubicBezTo>
                  <a:cubicBezTo>
                    <a:pt x="156" y="38"/>
                    <a:pt x="162" y="44"/>
                    <a:pt x="171" y="44"/>
                  </a:cubicBezTo>
                  <a:cubicBezTo>
                    <a:pt x="179" y="44"/>
                    <a:pt x="185" y="38"/>
                    <a:pt x="185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8620125" y="177800"/>
              <a:ext cx="198437" cy="234950"/>
            </a:xfrm>
            <a:custGeom>
              <a:avLst/>
              <a:gdLst>
                <a:gd name="T0" fmla="*/ 104 w 118"/>
                <a:gd name="T1" fmla="*/ 55 h 141"/>
                <a:gd name="T2" fmla="*/ 57 w 118"/>
                <a:gd name="T3" fmla="*/ 65 h 141"/>
                <a:gd name="T4" fmla="*/ 67 w 118"/>
                <a:gd name="T5" fmla="*/ 113 h 141"/>
                <a:gd name="T6" fmla="*/ 56 w 118"/>
                <a:gd name="T7" fmla="*/ 130 h 141"/>
                <a:gd name="T8" fmla="*/ 52 w 118"/>
                <a:gd name="T9" fmla="*/ 137 h 141"/>
                <a:gd name="T10" fmla="*/ 43 w 118"/>
                <a:gd name="T11" fmla="*/ 138 h 141"/>
                <a:gd name="T12" fmla="*/ 16 w 118"/>
                <a:gd name="T13" fmla="*/ 121 h 141"/>
                <a:gd name="T14" fmla="*/ 5 w 118"/>
                <a:gd name="T15" fmla="*/ 114 h 141"/>
                <a:gd name="T16" fmla="*/ 3 w 118"/>
                <a:gd name="T17" fmla="*/ 104 h 141"/>
                <a:gd name="T18" fmla="*/ 29 w 118"/>
                <a:gd name="T19" fmla="*/ 62 h 141"/>
                <a:gd name="T20" fmla="*/ 66 w 118"/>
                <a:gd name="T21" fmla="*/ 6 h 141"/>
                <a:gd name="T22" fmla="*/ 77 w 118"/>
                <a:gd name="T23" fmla="*/ 3 h 141"/>
                <a:gd name="T24" fmla="*/ 113 w 118"/>
                <a:gd name="T25" fmla="*/ 27 h 141"/>
                <a:gd name="T26" fmla="*/ 116 w 118"/>
                <a:gd name="T27" fmla="*/ 29 h 141"/>
                <a:gd name="T28" fmla="*/ 117 w 118"/>
                <a:gd name="T29" fmla="*/ 35 h 141"/>
                <a:gd name="T30" fmla="*/ 107 w 118"/>
                <a:gd name="T31" fmla="*/ 50 h 141"/>
                <a:gd name="T32" fmla="*/ 104 w 118"/>
                <a:gd name="T33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41">
                  <a:moveTo>
                    <a:pt x="104" y="55"/>
                  </a:moveTo>
                  <a:cubicBezTo>
                    <a:pt x="85" y="43"/>
                    <a:pt x="65" y="53"/>
                    <a:pt x="57" y="65"/>
                  </a:cubicBezTo>
                  <a:cubicBezTo>
                    <a:pt x="49" y="77"/>
                    <a:pt x="48" y="100"/>
                    <a:pt x="67" y="113"/>
                  </a:cubicBezTo>
                  <a:cubicBezTo>
                    <a:pt x="63" y="118"/>
                    <a:pt x="60" y="124"/>
                    <a:pt x="56" y="130"/>
                  </a:cubicBezTo>
                  <a:cubicBezTo>
                    <a:pt x="55" y="132"/>
                    <a:pt x="53" y="134"/>
                    <a:pt x="52" y="137"/>
                  </a:cubicBezTo>
                  <a:cubicBezTo>
                    <a:pt x="49" y="140"/>
                    <a:pt x="47" y="141"/>
                    <a:pt x="43" y="138"/>
                  </a:cubicBezTo>
                  <a:cubicBezTo>
                    <a:pt x="34" y="133"/>
                    <a:pt x="25" y="127"/>
                    <a:pt x="16" y="121"/>
                  </a:cubicBezTo>
                  <a:cubicBezTo>
                    <a:pt x="12" y="118"/>
                    <a:pt x="8" y="116"/>
                    <a:pt x="5" y="114"/>
                  </a:cubicBezTo>
                  <a:cubicBezTo>
                    <a:pt x="0" y="111"/>
                    <a:pt x="0" y="109"/>
                    <a:pt x="3" y="104"/>
                  </a:cubicBezTo>
                  <a:cubicBezTo>
                    <a:pt x="12" y="90"/>
                    <a:pt x="21" y="76"/>
                    <a:pt x="29" y="62"/>
                  </a:cubicBezTo>
                  <a:cubicBezTo>
                    <a:pt x="42" y="44"/>
                    <a:pt x="54" y="25"/>
                    <a:pt x="66" y="6"/>
                  </a:cubicBezTo>
                  <a:cubicBezTo>
                    <a:pt x="70" y="0"/>
                    <a:pt x="71" y="0"/>
                    <a:pt x="77" y="3"/>
                  </a:cubicBezTo>
                  <a:cubicBezTo>
                    <a:pt x="89" y="11"/>
                    <a:pt x="101" y="19"/>
                    <a:pt x="113" y="27"/>
                  </a:cubicBezTo>
                  <a:cubicBezTo>
                    <a:pt x="114" y="27"/>
                    <a:pt x="115" y="28"/>
                    <a:pt x="116" y="29"/>
                  </a:cubicBezTo>
                  <a:cubicBezTo>
                    <a:pt x="118" y="30"/>
                    <a:pt x="118" y="33"/>
                    <a:pt x="117" y="35"/>
                  </a:cubicBezTo>
                  <a:cubicBezTo>
                    <a:pt x="114" y="40"/>
                    <a:pt x="110" y="45"/>
                    <a:pt x="107" y="50"/>
                  </a:cubicBezTo>
                  <a:cubicBezTo>
                    <a:pt x="106" y="52"/>
                    <a:pt x="105" y="53"/>
                    <a:pt x="104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3" name="Freeform 7"/>
            <p:cNvSpPr>
              <a:spLocks/>
            </p:cNvSpPr>
            <p:nvPr userDrawn="1"/>
          </p:nvSpPr>
          <p:spPr bwMode="auto">
            <a:xfrm>
              <a:off x="8758238" y="95250"/>
              <a:ext cx="107950" cy="109538"/>
            </a:xfrm>
            <a:custGeom>
              <a:avLst/>
              <a:gdLst>
                <a:gd name="T0" fmla="*/ 37 w 64"/>
                <a:gd name="T1" fmla="*/ 66 h 66"/>
                <a:gd name="T2" fmla="*/ 0 w 64"/>
                <a:gd name="T3" fmla="*/ 43 h 66"/>
                <a:gd name="T4" fmla="*/ 8 w 64"/>
                <a:gd name="T5" fmla="*/ 31 h 66"/>
                <a:gd name="T6" fmla="*/ 25 w 64"/>
                <a:gd name="T7" fmla="*/ 4 h 66"/>
                <a:gd name="T8" fmla="*/ 34 w 64"/>
                <a:gd name="T9" fmla="*/ 2 h 66"/>
                <a:gd name="T10" fmla="*/ 60 w 64"/>
                <a:gd name="T11" fmla="*/ 19 h 66"/>
                <a:gd name="T12" fmla="*/ 62 w 64"/>
                <a:gd name="T13" fmla="*/ 27 h 66"/>
                <a:gd name="T14" fmla="*/ 37 w 64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6">
                  <a:moveTo>
                    <a:pt x="37" y="66"/>
                  </a:moveTo>
                  <a:cubicBezTo>
                    <a:pt x="25" y="58"/>
                    <a:pt x="13" y="51"/>
                    <a:pt x="0" y="43"/>
                  </a:cubicBezTo>
                  <a:cubicBezTo>
                    <a:pt x="3" y="38"/>
                    <a:pt x="6" y="34"/>
                    <a:pt x="8" y="31"/>
                  </a:cubicBezTo>
                  <a:cubicBezTo>
                    <a:pt x="14" y="22"/>
                    <a:pt x="20" y="13"/>
                    <a:pt x="25" y="4"/>
                  </a:cubicBezTo>
                  <a:cubicBezTo>
                    <a:pt x="28" y="0"/>
                    <a:pt x="30" y="0"/>
                    <a:pt x="34" y="2"/>
                  </a:cubicBezTo>
                  <a:cubicBezTo>
                    <a:pt x="43" y="8"/>
                    <a:pt x="52" y="14"/>
                    <a:pt x="60" y="19"/>
                  </a:cubicBezTo>
                  <a:cubicBezTo>
                    <a:pt x="64" y="21"/>
                    <a:pt x="64" y="24"/>
                    <a:pt x="62" y="27"/>
                  </a:cubicBezTo>
                  <a:cubicBezTo>
                    <a:pt x="54" y="40"/>
                    <a:pt x="46" y="53"/>
                    <a:pt x="37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8596313" y="382588"/>
              <a:ext cx="85725" cy="76200"/>
            </a:xfrm>
            <a:custGeom>
              <a:avLst/>
              <a:gdLst>
                <a:gd name="T0" fmla="*/ 51 w 51"/>
                <a:gd name="T1" fmla="*/ 24 h 46"/>
                <a:gd name="T2" fmla="*/ 37 w 51"/>
                <a:gd name="T3" fmla="*/ 43 h 46"/>
                <a:gd name="T4" fmla="*/ 31 w 51"/>
                <a:gd name="T5" fmla="*/ 45 h 46"/>
                <a:gd name="T6" fmla="*/ 3 w 51"/>
                <a:gd name="T7" fmla="*/ 26 h 46"/>
                <a:gd name="T8" fmla="*/ 1 w 51"/>
                <a:gd name="T9" fmla="*/ 21 h 46"/>
                <a:gd name="T10" fmla="*/ 14 w 51"/>
                <a:gd name="T11" fmla="*/ 0 h 46"/>
                <a:gd name="T12" fmla="*/ 51 w 51"/>
                <a:gd name="T1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6">
                  <a:moveTo>
                    <a:pt x="51" y="24"/>
                  </a:moveTo>
                  <a:cubicBezTo>
                    <a:pt x="46" y="30"/>
                    <a:pt x="42" y="37"/>
                    <a:pt x="37" y="43"/>
                  </a:cubicBezTo>
                  <a:cubicBezTo>
                    <a:pt x="36" y="46"/>
                    <a:pt x="33" y="46"/>
                    <a:pt x="31" y="45"/>
                  </a:cubicBezTo>
                  <a:cubicBezTo>
                    <a:pt x="22" y="39"/>
                    <a:pt x="12" y="33"/>
                    <a:pt x="3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26" y="8"/>
                    <a:pt x="38" y="16"/>
                    <a:pt x="5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</p:grpSp>
      <p:sp>
        <p:nvSpPr>
          <p:cNvPr id="15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467544" y="61911"/>
            <a:ext cx="882047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0" baseline="0">
                <a:solidFill>
                  <a:srgbClr val="117A9A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</p:spTree>
    <p:extLst>
      <p:ext uri="{BB962C8B-B14F-4D97-AF65-F5344CB8AC3E}">
        <p14:creationId xmlns:p14="http://schemas.microsoft.com/office/powerpoint/2010/main" val="41581836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212372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7020272" y="0"/>
            <a:ext cx="212372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909600" y="0"/>
            <a:ext cx="212372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76561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771800" y="904998"/>
            <a:ext cx="6372200" cy="2088000"/>
          </a:xfrm>
          <a:custGeom>
            <a:avLst/>
            <a:gdLst>
              <a:gd name="connsiteX0" fmla="*/ 0 w 5328592"/>
              <a:gd name="connsiteY0" fmla="*/ 0 h 2088000"/>
              <a:gd name="connsiteX1" fmla="*/ 5328592 w 5328592"/>
              <a:gd name="connsiteY1" fmla="*/ 0 h 2088000"/>
              <a:gd name="connsiteX2" fmla="*/ 5328592 w 5328592"/>
              <a:gd name="connsiteY2" fmla="*/ 2088000 h 2088000"/>
              <a:gd name="connsiteX3" fmla="*/ 0 w 5328592"/>
              <a:gd name="connsiteY3" fmla="*/ 2088000 h 2088000"/>
              <a:gd name="connsiteX4" fmla="*/ 0 w 5328592"/>
              <a:gd name="connsiteY4" fmla="*/ 0 h 2088000"/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1531" h="2088000">
                <a:moveTo>
                  <a:pt x="612939" y="0"/>
                </a:moveTo>
                <a:lnTo>
                  <a:pt x="5941531" y="0"/>
                </a:lnTo>
                <a:lnTo>
                  <a:pt x="5941531" y="2088000"/>
                </a:lnTo>
                <a:lnTo>
                  <a:pt x="612939" y="2088000"/>
                </a:lnTo>
                <a:cubicBezTo>
                  <a:pt x="376904" y="1710967"/>
                  <a:pt x="256723" y="1511850"/>
                  <a:pt x="0" y="1047929"/>
                </a:cubicBezTo>
                <a:lnTo>
                  <a:pt x="61293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2771801" y="3055500"/>
            <a:ext cx="6372200" cy="2088000"/>
          </a:xfrm>
          <a:custGeom>
            <a:avLst/>
            <a:gdLst>
              <a:gd name="connsiteX0" fmla="*/ 0 w 5328592"/>
              <a:gd name="connsiteY0" fmla="*/ 0 h 2088000"/>
              <a:gd name="connsiteX1" fmla="*/ 5328592 w 5328592"/>
              <a:gd name="connsiteY1" fmla="*/ 0 h 2088000"/>
              <a:gd name="connsiteX2" fmla="*/ 5328592 w 5328592"/>
              <a:gd name="connsiteY2" fmla="*/ 2088000 h 2088000"/>
              <a:gd name="connsiteX3" fmla="*/ 0 w 5328592"/>
              <a:gd name="connsiteY3" fmla="*/ 2088000 h 2088000"/>
              <a:gd name="connsiteX4" fmla="*/ 0 w 5328592"/>
              <a:gd name="connsiteY4" fmla="*/ 0 h 2088000"/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1531" h="2088000">
                <a:moveTo>
                  <a:pt x="612939" y="0"/>
                </a:moveTo>
                <a:lnTo>
                  <a:pt x="5941531" y="0"/>
                </a:lnTo>
                <a:lnTo>
                  <a:pt x="5941531" y="2088000"/>
                </a:lnTo>
                <a:lnTo>
                  <a:pt x="612939" y="2088000"/>
                </a:lnTo>
                <a:cubicBezTo>
                  <a:pt x="376904" y="1710967"/>
                  <a:pt x="256723" y="1511850"/>
                  <a:pt x="0" y="1047929"/>
                </a:cubicBezTo>
                <a:lnTo>
                  <a:pt x="61293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Tarjeta 5"/>
          <p:cNvSpPr/>
          <p:nvPr userDrawn="1"/>
        </p:nvSpPr>
        <p:spPr>
          <a:xfrm>
            <a:off x="72262" y="146908"/>
            <a:ext cx="7591571" cy="432048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16 w 10000"/>
              <a:gd name="connsiteY0" fmla="*/ 454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  <a:gd name="connsiteX0" fmla="*/ 16 w 10000"/>
              <a:gd name="connsiteY0" fmla="*/ 4540 h 10000"/>
              <a:gd name="connsiteX1" fmla="*/ 59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6" y="4540"/>
                </a:moveTo>
                <a:cubicBezTo>
                  <a:pt x="210" y="3027"/>
                  <a:pt x="403" y="1513"/>
                  <a:pt x="597" y="0"/>
                </a:cubicBez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ubicBezTo>
                  <a:pt x="5" y="8180"/>
                  <a:pt x="11" y="6360"/>
                  <a:pt x="16" y="45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Tarjeta 9"/>
          <p:cNvSpPr/>
          <p:nvPr userDrawn="1"/>
        </p:nvSpPr>
        <p:spPr>
          <a:xfrm flipH="1">
            <a:off x="7702505" y="152471"/>
            <a:ext cx="1440160" cy="87650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49 w 10000"/>
              <a:gd name="connsiteY3" fmla="*/ 5159 h 10000"/>
              <a:gd name="connsiteX4" fmla="*/ 0 w 10000"/>
              <a:gd name="connsiteY4" fmla="*/ 10000 h 10000"/>
              <a:gd name="connsiteX5" fmla="*/ 0 w 10000"/>
              <a:gd name="connsiteY5" fmla="*/ 2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2000"/>
                </a:moveTo>
                <a:lnTo>
                  <a:pt x="2000" y="0"/>
                </a:lnTo>
                <a:lnTo>
                  <a:pt x="10000" y="0"/>
                </a:lnTo>
                <a:cubicBezTo>
                  <a:pt x="9983" y="1720"/>
                  <a:pt x="9966" y="3439"/>
                  <a:pt x="9949" y="5159"/>
                </a:cubicBezTo>
                <a:lnTo>
                  <a:pt x="0" y="10000"/>
                </a:lnTo>
                <a:lnTo>
                  <a:pt x="0" y="2000"/>
                </a:lnTo>
                <a:close/>
              </a:path>
            </a:pathLst>
          </a:custGeom>
          <a:solidFill>
            <a:srgbClr val="11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9" name="Grupo 8"/>
          <p:cNvGrpSpPr/>
          <p:nvPr userDrawn="1"/>
        </p:nvGrpSpPr>
        <p:grpSpPr>
          <a:xfrm>
            <a:off x="8511411" y="209744"/>
            <a:ext cx="430212" cy="604838"/>
            <a:chOff x="8477250" y="95250"/>
            <a:chExt cx="430212" cy="604838"/>
          </a:xfrm>
          <a:solidFill>
            <a:schemeClr val="bg1"/>
          </a:solidFill>
        </p:grpSpPr>
        <p:sp>
          <p:nvSpPr>
            <p:cNvPr id="11" name="Freeform 5"/>
            <p:cNvSpPr>
              <a:spLocks noEditPoints="1"/>
            </p:cNvSpPr>
            <p:nvPr userDrawn="1"/>
          </p:nvSpPr>
          <p:spPr bwMode="auto">
            <a:xfrm>
              <a:off x="8477250" y="266700"/>
              <a:ext cx="430212" cy="433388"/>
            </a:xfrm>
            <a:custGeom>
              <a:avLst/>
              <a:gdLst>
                <a:gd name="T0" fmla="*/ 84 w 256"/>
                <a:gd name="T1" fmla="*/ 179 h 259"/>
                <a:gd name="T2" fmla="*/ 116 w 256"/>
                <a:gd name="T3" fmla="*/ 194 h 259"/>
                <a:gd name="T4" fmla="*/ 158 w 256"/>
                <a:gd name="T5" fmla="*/ 191 h 259"/>
                <a:gd name="T6" fmla="*/ 203 w 256"/>
                <a:gd name="T7" fmla="*/ 145 h 259"/>
                <a:gd name="T8" fmla="*/ 205 w 256"/>
                <a:gd name="T9" fmla="*/ 99 h 259"/>
                <a:gd name="T10" fmla="*/ 188 w 256"/>
                <a:gd name="T11" fmla="*/ 69 h 259"/>
                <a:gd name="T12" fmla="*/ 182 w 256"/>
                <a:gd name="T13" fmla="*/ 62 h 259"/>
                <a:gd name="T14" fmla="*/ 173 w 256"/>
                <a:gd name="T15" fmla="*/ 58 h 259"/>
                <a:gd name="T16" fmla="*/ 155 w 256"/>
                <a:gd name="T17" fmla="*/ 53 h 259"/>
                <a:gd name="T18" fmla="*/ 154 w 256"/>
                <a:gd name="T19" fmla="*/ 6 h 259"/>
                <a:gd name="T20" fmla="*/ 175 w 256"/>
                <a:gd name="T21" fmla="*/ 1 h 259"/>
                <a:gd name="T22" fmla="*/ 195 w 256"/>
                <a:gd name="T23" fmla="*/ 14 h 259"/>
                <a:gd name="T24" fmla="*/ 207 w 256"/>
                <a:gd name="T25" fmla="*/ 27 h 259"/>
                <a:gd name="T26" fmla="*/ 247 w 256"/>
                <a:gd name="T27" fmla="*/ 94 h 259"/>
                <a:gd name="T28" fmla="*/ 223 w 256"/>
                <a:gd name="T29" fmla="*/ 194 h 259"/>
                <a:gd name="T30" fmla="*/ 199 w 256"/>
                <a:gd name="T31" fmla="*/ 218 h 259"/>
                <a:gd name="T32" fmla="*/ 197 w 256"/>
                <a:gd name="T33" fmla="*/ 219 h 259"/>
                <a:gd name="T34" fmla="*/ 206 w 256"/>
                <a:gd name="T35" fmla="*/ 224 h 259"/>
                <a:gd name="T36" fmla="*/ 231 w 256"/>
                <a:gd name="T37" fmla="*/ 241 h 259"/>
                <a:gd name="T38" fmla="*/ 232 w 256"/>
                <a:gd name="T39" fmla="*/ 245 h 259"/>
                <a:gd name="T40" fmla="*/ 233 w 256"/>
                <a:gd name="T41" fmla="*/ 259 h 259"/>
                <a:gd name="T42" fmla="*/ 29 w 256"/>
                <a:gd name="T43" fmla="*/ 259 h 259"/>
                <a:gd name="T44" fmla="*/ 29 w 256"/>
                <a:gd name="T45" fmla="*/ 242 h 259"/>
                <a:gd name="T46" fmla="*/ 31 w 256"/>
                <a:gd name="T47" fmla="*/ 240 h 259"/>
                <a:gd name="T48" fmla="*/ 63 w 256"/>
                <a:gd name="T49" fmla="*/ 219 h 259"/>
                <a:gd name="T50" fmla="*/ 64 w 256"/>
                <a:gd name="T51" fmla="*/ 218 h 259"/>
                <a:gd name="T52" fmla="*/ 62 w 256"/>
                <a:gd name="T53" fmla="*/ 216 h 259"/>
                <a:gd name="T54" fmla="*/ 29 w 256"/>
                <a:gd name="T55" fmla="*/ 182 h 259"/>
                <a:gd name="T56" fmla="*/ 23 w 256"/>
                <a:gd name="T57" fmla="*/ 178 h 259"/>
                <a:gd name="T58" fmla="*/ 12 w 256"/>
                <a:gd name="T59" fmla="*/ 178 h 259"/>
                <a:gd name="T60" fmla="*/ 0 w 256"/>
                <a:gd name="T61" fmla="*/ 166 h 259"/>
                <a:gd name="T62" fmla="*/ 13 w 256"/>
                <a:gd name="T63" fmla="*/ 155 h 259"/>
                <a:gd name="T64" fmla="*/ 51 w 256"/>
                <a:gd name="T65" fmla="*/ 155 h 259"/>
                <a:gd name="T66" fmla="*/ 94 w 256"/>
                <a:gd name="T67" fmla="*/ 155 h 259"/>
                <a:gd name="T68" fmla="*/ 98 w 256"/>
                <a:gd name="T69" fmla="*/ 155 h 259"/>
                <a:gd name="T70" fmla="*/ 108 w 256"/>
                <a:gd name="T71" fmla="*/ 167 h 259"/>
                <a:gd name="T72" fmla="*/ 98 w 256"/>
                <a:gd name="T73" fmla="*/ 178 h 259"/>
                <a:gd name="T74" fmla="*/ 84 w 256"/>
                <a:gd name="T75" fmla="*/ 178 h 259"/>
                <a:gd name="T76" fmla="*/ 84 w 256"/>
                <a:gd name="T77" fmla="*/ 179 h 259"/>
                <a:gd name="T78" fmla="*/ 185 w 256"/>
                <a:gd name="T79" fmla="*/ 30 h 259"/>
                <a:gd name="T80" fmla="*/ 171 w 256"/>
                <a:gd name="T81" fmla="*/ 15 h 259"/>
                <a:gd name="T82" fmla="*/ 156 w 256"/>
                <a:gd name="T83" fmla="*/ 30 h 259"/>
                <a:gd name="T84" fmla="*/ 171 w 256"/>
                <a:gd name="T85" fmla="*/ 44 h 259"/>
                <a:gd name="T86" fmla="*/ 185 w 256"/>
                <a:gd name="T87" fmla="*/ 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259">
                  <a:moveTo>
                    <a:pt x="84" y="179"/>
                  </a:moveTo>
                  <a:cubicBezTo>
                    <a:pt x="93" y="187"/>
                    <a:pt x="104" y="192"/>
                    <a:pt x="116" y="194"/>
                  </a:cubicBezTo>
                  <a:cubicBezTo>
                    <a:pt x="131" y="197"/>
                    <a:pt x="145" y="196"/>
                    <a:pt x="158" y="191"/>
                  </a:cubicBezTo>
                  <a:cubicBezTo>
                    <a:pt x="180" y="182"/>
                    <a:pt x="195" y="167"/>
                    <a:pt x="203" y="145"/>
                  </a:cubicBezTo>
                  <a:cubicBezTo>
                    <a:pt x="208" y="130"/>
                    <a:pt x="209" y="115"/>
                    <a:pt x="205" y="99"/>
                  </a:cubicBezTo>
                  <a:cubicBezTo>
                    <a:pt x="202" y="88"/>
                    <a:pt x="196" y="78"/>
                    <a:pt x="188" y="69"/>
                  </a:cubicBezTo>
                  <a:cubicBezTo>
                    <a:pt x="186" y="66"/>
                    <a:pt x="184" y="64"/>
                    <a:pt x="182" y="62"/>
                  </a:cubicBezTo>
                  <a:cubicBezTo>
                    <a:pt x="179" y="59"/>
                    <a:pt x="176" y="58"/>
                    <a:pt x="173" y="58"/>
                  </a:cubicBezTo>
                  <a:cubicBezTo>
                    <a:pt x="166" y="59"/>
                    <a:pt x="160" y="57"/>
                    <a:pt x="155" y="53"/>
                  </a:cubicBezTo>
                  <a:cubicBezTo>
                    <a:pt x="138" y="43"/>
                    <a:pt x="138" y="18"/>
                    <a:pt x="154" y="6"/>
                  </a:cubicBezTo>
                  <a:cubicBezTo>
                    <a:pt x="160" y="2"/>
                    <a:pt x="168" y="0"/>
                    <a:pt x="175" y="1"/>
                  </a:cubicBezTo>
                  <a:cubicBezTo>
                    <a:pt x="183" y="3"/>
                    <a:pt x="191" y="7"/>
                    <a:pt x="195" y="14"/>
                  </a:cubicBezTo>
                  <a:cubicBezTo>
                    <a:pt x="198" y="19"/>
                    <a:pt x="202" y="23"/>
                    <a:pt x="207" y="27"/>
                  </a:cubicBezTo>
                  <a:cubicBezTo>
                    <a:pt x="228" y="45"/>
                    <a:pt x="241" y="67"/>
                    <a:pt x="247" y="94"/>
                  </a:cubicBezTo>
                  <a:cubicBezTo>
                    <a:pt x="256" y="131"/>
                    <a:pt x="247" y="164"/>
                    <a:pt x="223" y="194"/>
                  </a:cubicBezTo>
                  <a:cubicBezTo>
                    <a:pt x="216" y="203"/>
                    <a:pt x="207" y="210"/>
                    <a:pt x="199" y="218"/>
                  </a:cubicBezTo>
                  <a:cubicBezTo>
                    <a:pt x="198" y="218"/>
                    <a:pt x="198" y="218"/>
                    <a:pt x="197" y="219"/>
                  </a:cubicBezTo>
                  <a:cubicBezTo>
                    <a:pt x="200" y="221"/>
                    <a:pt x="203" y="222"/>
                    <a:pt x="206" y="224"/>
                  </a:cubicBezTo>
                  <a:cubicBezTo>
                    <a:pt x="215" y="228"/>
                    <a:pt x="223" y="234"/>
                    <a:pt x="231" y="241"/>
                  </a:cubicBezTo>
                  <a:cubicBezTo>
                    <a:pt x="232" y="242"/>
                    <a:pt x="232" y="243"/>
                    <a:pt x="232" y="245"/>
                  </a:cubicBezTo>
                  <a:cubicBezTo>
                    <a:pt x="233" y="249"/>
                    <a:pt x="233" y="254"/>
                    <a:pt x="233" y="259"/>
                  </a:cubicBezTo>
                  <a:cubicBezTo>
                    <a:pt x="165" y="259"/>
                    <a:pt x="97" y="259"/>
                    <a:pt x="29" y="259"/>
                  </a:cubicBezTo>
                  <a:cubicBezTo>
                    <a:pt x="29" y="253"/>
                    <a:pt x="29" y="248"/>
                    <a:pt x="29" y="242"/>
                  </a:cubicBezTo>
                  <a:cubicBezTo>
                    <a:pt x="29" y="242"/>
                    <a:pt x="30" y="241"/>
                    <a:pt x="31" y="240"/>
                  </a:cubicBezTo>
                  <a:cubicBezTo>
                    <a:pt x="41" y="231"/>
                    <a:pt x="52" y="225"/>
                    <a:pt x="63" y="219"/>
                  </a:cubicBezTo>
                  <a:cubicBezTo>
                    <a:pt x="63" y="219"/>
                    <a:pt x="64" y="219"/>
                    <a:pt x="64" y="218"/>
                  </a:cubicBezTo>
                  <a:cubicBezTo>
                    <a:pt x="64" y="218"/>
                    <a:pt x="63" y="217"/>
                    <a:pt x="62" y="216"/>
                  </a:cubicBezTo>
                  <a:cubicBezTo>
                    <a:pt x="49" y="207"/>
                    <a:pt x="38" y="196"/>
                    <a:pt x="29" y="182"/>
                  </a:cubicBezTo>
                  <a:cubicBezTo>
                    <a:pt x="28" y="179"/>
                    <a:pt x="26" y="178"/>
                    <a:pt x="23" y="178"/>
                  </a:cubicBezTo>
                  <a:cubicBezTo>
                    <a:pt x="19" y="178"/>
                    <a:pt x="16" y="178"/>
                    <a:pt x="12" y="178"/>
                  </a:cubicBezTo>
                  <a:cubicBezTo>
                    <a:pt x="4" y="177"/>
                    <a:pt x="0" y="173"/>
                    <a:pt x="0" y="166"/>
                  </a:cubicBezTo>
                  <a:cubicBezTo>
                    <a:pt x="0" y="160"/>
                    <a:pt x="5" y="155"/>
                    <a:pt x="13" y="155"/>
                  </a:cubicBezTo>
                  <a:cubicBezTo>
                    <a:pt x="25" y="155"/>
                    <a:pt x="38" y="155"/>
                    <a:pt x="51" y="155"/>
                  </a:cubicBezTo>
                  <a:cubicBezTo>
                    <a:pt x="65" y="155"/>
                    <a:pt x="80" y="155"/>
                    <a:pt x="94" y="155"/>
                  </a:cubicBezTo>
                  <a:cubicBezTo>
                    <a:pt x="95" y="155"/>
                    <a:pt x="97" y="155"/>
                    <a:pt x="98" y="155"/>
                  </a:cubicBezTo>
                  <a:cubicBezTo>
                    <a:pt x="104" y="156"/>
                    <a:pt x="108" y="160"/>
                    <a:pt x="108" y="167"/>
                  </a:cubicBezTo>
                  <a:cubicBezTo>
                    <a:pt x="108" y="173"/>
                    <a:pt x="104" y="177"/>
                    <a:pt x="98" y="178"/>
                  </a:cubicBezTo>
                  <a:cubicBezTo>
                    <a:pt x="93" y="178"/>
                    <a:pt x="89" y="178"/>
                    <a:pt x="84" y="178"/>
                  </a:cubicBezTo>
                  <a:cubicBezTo>
                    <a:pt x="84" y="178"/>
                    <a:pt x="84" y="178"/>
                    <a:pt x="84" y="179"/>
                  </a:cubicBezTo>
                  <a:close/>
                  <a:moveTo>
                    <a:pt x="185" y="30"/>
                  </a:moveTo>
                  <a:cubicBezTo>
                    <a:pt x="185" y="21"/>
                    <a:pt x="179" y="15"/>
                    <a:pt x="171" y="15"/>
                  </a:cubicBezTo>
                  <a:cubicBezTo>
                    <a:pt x="163" y="15"/>
                    <a:pt x="156" y="21"/>
                    <a:pt x="156" y="30"/>
                  </a:cubicBezTo>
                  <a:cubicBezTo>
                    <a:pt x="156" y="38"/>
                    <a:pt x="162" y="44"/>
                    <a:pt x="171" y="44"/>
                  </a:cubicBezTo>
                  <a:cubicBezTo>
                    <a:pt x="179" y="44"/>
                    <a:pt x="185" y="38"/>
                    <a:pt x="185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8620125" y="177800"/>
              <a:ext cx="198437" cy="234950"/>
            </a:xfrm>
            <a:custGeom>
              <a:avLst/>
              <a:gdLst>
                <a:gd name="T0" fmla="*/ 104 w 118"/>
                <a:gd name="T1" fmla="*/ 55 h 141"/>
                <a:gd name="T2" fmla="*/ 57 w 118"/>
                <a:gd name="T3" fmla="*/ 65 h 141"/>
                <a:gd name="T4" fmla="*/ 67 w 118"/>
                <a:gd name="T5" fmla="*/ 113 h 141"/>
                <a:gd name="T6" fmla="*/ 56 w 118"/>
                <a:gd name="T7" fmla="*/ 130 h 141"/>
                <a:gd name="T8" fmla="*/ 52 w 118"/>
                <a:gd name="T9" fmla="*/ 137 h 141"/>
                <a:gd name="T10" fmla="*/ 43 w 118"/>
                <a:gd name="T11" fmla="*/ 138 h 141"/>
                <a:gd name="T12" fmla="*/ 16 w 118"/>
                <a:gd name="T13" fmla="*/ 121 h 141"/>
                <a:gd name="T14" fmla="*/ 5 w 118"/>
                <a:gd name="T15" fmla="*/ 114 h 141"/>
                <a:gd name="T16" fmla="*/ 3 w 118"/>
                <a:gd name="T17" fmla="*/ 104 h 141"/>
                <a:gd name="T18" fmla="*/ 29 w 118"/>
                <a:gd name="T19" fmla="*/ 62 h 141"/>
                <a:gd name="T20" fmla="*/ 66 w 118"/>
                <a:gd name="T21" fmla="*/ 6 h 141"/>
                <a:gd name="T22" fmla="*/ 77 w 118"/>
                <a:gd name="T23" fmla="*/ 3 h 141"/>
                <a:gd name="T24" fmla="*/ 113 w 118"/>
                <a:gd name="T25" fmla="*/ 27 h 141"/>
                <a:gd name="T26" fmla="*/ 116 w 118"/>
                <a:gd name="T27" fmla="*/ 29 h 141"/>
                <a:gd name="T28" fmla="*/ 117 w 118"/>
                <a:gd name="T29" fmla="*/ 35 h 141"/>
                <a:gd name="T30" fmla="*/ 107 w 118"/>
                <a:gd name="T31" fmla="*/ 50 h 141"/>
                <a:gd name="T32" fmla="*/ 104 w 118"/>
                <a:gd name="T33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41">
                  <a:moveTo>
                    <a:pt x="104" y="55"/>
                  </a:moveTo>
                  <a:cubicBezTo>
                    <a:pt x="85" y="43"/>
                    <a:pt x="65" y="53"/>
                    <a:pt x="57" y="65"/>
                  </a:cubicBezTo>
                  <a:cubicBezTo>
                    <a:pt x="49" y="77"/>
                    <a:pt x="48" y="100"/>
                    <a:pt x="67" y="113"/>
                  </a:cubicBezTo>
                  <a:cubicBezTo>
                    <a:pt x="63" y="118"/>
                    <a:pt x="60" y="124"/>
                    <a:pt x="56" y="130"/>
                  </a:cubicBezTo>
                  <a:cubicBezTo>
                    <a:pt x="55" y="132"/>
                    <a:pt x="53" y="134"/>
                    <a:pt x="52" y="137"/>
                  </a:cubicBezTo>
                  <a:cubicBezTo>
                    <a:pt x="49" y="140"/>
                    <a:pt x="47" y="141"/>
                    <a:pt x="43" y="138"/>
                  </a:cubicBezTo>
                  <a:cubicBezTo>
                    <a:pt x="34" y="133"/>
                    <a:pt x="25" y="127"/>
                    <a:pt x="16" y="121"/>
                  </a:cubicBezTo>
                  <a:cubicBezTo>
                    <a:pt x="12" y="118"/>
                    <a:pt x="8" y="116"/>
                    <a:pt x="5" y="114"/>
                  </a:cubicBezTo>
                  <a:cubicBezTo>
                    <a:pt x="0" y="111"/>
                    <a:pt x="0" y="109"/>
                    <a:pt x="3" y="104"/>
                  </a:cubicBezTo>
                  <a:cubicBezTo>
                    <a:pt x="12" y="90"/>
                    <a:pt x="21" y="76"/>
                    <a:pt x="29" y="62"/>
                  </a:cubicBezTo>
                  <a:cubicBezTo>
                    <a:pt x="42" y="44"/>
                    <a:pt x="54" y="25"/>
                    <a:pt x="66" y="6"/>
                  </a:cubicBezTo>
                  <a:cubicBezTo>
                    <a:pt x="70" y="0"/>
                    <a:pt x="71" y="0"/>
                    <a:pt x="77" y="3"/>
                  </a:cubicBezTo>
                  <a:cubicBezTo>
                    <a:pt x="89" y="11"/>
                    <a:pt x="101" y="19"/>
                    <a:pt x="113" y="27"/>
                  </a:cubicBezTo>
                  <a:cubicBezTo>
                    <a:pt x="114" y="27"/>
                    <a:pt x="115" y="28"/>
                    <a:pt x="116" y="29"/>
                  </a:cubicBezTo>
                  <a:cubicBezTo>
                    <a:pt x="118" y="30"/>
                    <a:pt x="118" y="33"/>
                    <a:pt x="117" y="35"/>
                  </a:cubicBezTo>
                  <a:cubicBezTo>
                    <a:pt x="114" y="40"/>
                    <a:pt x="110" y="45"/>
                    <a:pt x="107" y="50"/>
                  </a:cubicBezTo>
                  <a:cubicBezTo>
                    <a:pt x="106" y="52"/>
                    <a:pt x="105" y="53"/>
                    <a:pt x="104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3" name="Freeform 7"/>
            <p:cNvSpPr>
              <a:spLocks/>
            </p:cNvSpPr>
            <p:nvPr userDrawn="1"/>
          </p:nvSpPr>
          <p:spPr bwMode="auto">
            <a:xfrm>
              <a:off x="8758238" y="95250"/>
              <a:ext cx="107950" cy="109538"/>
            </a:xfrm>
            <a:custGeom>
              <a:avLst/>
              <a:gdLst>
                <a:gd name="T0" fmla="*/ 37 w 64"/>
                <a:gd name="T1" fmla="*/ 66 h 66"/>
                <a:gd name="T2" fmla="*/ 0 w 64"/>
                <a:gd name="T3" fmla="*/ 43 h 66"/>
                <a:gd name="T4" fmla="*/ 8 w 64"/>
                <a:gd name="T5" fmla="*/ 31 h 66"/>
                <a:gd name="T6" fmla="*/ 25 w 64"/>
                <a:gd name="T7" fmla="*/ 4 h 66"/>
                <a:gd name="T8" fmla="*/ 34 w 64"/>
                <a:gd name="T9" fmla="*/ 2 h 66"/>
                <a:gd name="T10" fmla="*/ 60 w 64"/>
                <a:gd name="T11" fmla="*/ 19 h 66"/>
                <a:gd name="T12" fmla="*/ 62 w 64"/>
                <a:gd name="T13" fmla="*/ 27 h 66"/>
                <a:gd name="T14" fmla="*/ 37 w 64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6">
                  <a:moveTo>
                    <a:pt x="37" y="66"/>
                  </a:moveTo>
                  <a:cubicBezTo>
                    <a:pt x="25" y="58"/>
                    <a:pt x="13" y="51"/>
                    <a:pt x="0" y="43"/>
                  </a:cubicBezTo>
                  <a:cubicBezTo>
                    <a:pt x="3" y="38"/>
                    <a:pt x="6" y="34"/>
                    <a:pt x="8" y="31"/>
                  </a:cubicBezTo>
                  <a:cubicBezTo>
                    <a:pt x="14" y="22"/>
                    <a:pt x="20" y="13"/>
                    <a:pt x="25" y="4"/>
                  </a:cubicBezTo>
                  <a:cubicBezTo>
                    <a:pt x="28" y="0"/>
                    <a:pt x="30" y="0"/>
                    <a:pt x="34" y="2"/>
                  </a:cubicBezTo>
                  <a:cubicBezTo>
                    <a:pt x="43" y="8"/>
                    <a:pt x="52" y="14"/>
                    <a:pt x="60" y="19"/>
                  </a:cubicBezTo>
                  <a:cubicBezTo>
                    <a:pt x="64" y="21"/>
                    <a:pt x="64" y="24"/>
                    <a:pt x="62" y="27"/>
                  </a:cubicBezTo>
                  <a:cubicBezTo>
                    <a:pt x="54" y="40"/>
                    <a:pt x="46" y="53"/>
                    <a:pt x="37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8596313" y="382588"/>
              <a:ext cx="85725" cy="76200"/>
            </a:xfrm>
            <a:custGeom>
              <a:avLst/>
              <a:gdLst>
                <a:gd name="T0" fmla="*/ 51 w 51"/>
                <a:gd name="T1" fmla="*/ 24 h 46"/>
                <a:gd name="T2" fmla="*/ 37 w 51"/>
                <a:gd name="T3" fmla="*/ 43 h 46"/>
                <a:gd name="T4" fmla="*/ 31 w 51"/>
                <a:gd name="T5" fmla="*/ 45 h 46"/>
                <a:gd name="T6" fmla="*/ 3 w 51"/>
                <a:gd name="T7" fmla="*/ 26 h 46"/>
                <a:gd name="T8" fmla="*/ 1 w 51"/>
                <a:gd name="T9" fmla="*/ 21 h 46"/>
                <a:gd name="T10" fmla="*/ 14 w 51"/>
                <a:gd name="T11" fmla="*/ 0 h 46"/>
                <a:gd name="T12" fmla="*/ 51 w 51"/>
                <a:gd name="T1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6">
                  <a:moveTo>
                    <a:pt x="51" y="24"/>
                  </a:moveTo>
                  <a:cubicBezTo>
                    <a:pt x="46" y="30"/>
                    <a:pt x="42" y="37"/>
                    <a:pt x="37" y="43"/>
                  </a:cubicBezTo>
                  <a:cubicBezTo>
                    <a:pt x="36" y="46"/>
                    <a:pt x="33" y="46"/>
                    <a:pt x="31" y="45"/>
                  </a:cubicBezTo>
                  <a:cubicBezTo>
                    <a:pt x="22" y="39"/>
                    <a:pt x="12" y="33"/>
                    <a:pt x="3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26" y="8"/>
                    <a:pt x="38" y="16"/>
                    <a:pt x="5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67544" y="61911"/>
            <a:ext cx="882047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0" baseline="0">
                <a:solidFill>
                  <a:srgbClr val="117A9A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</p:spTree>
    <p:extLst>
      <p:ext uri="{BB962C8B-B14F-4D97-AF65-F5344CB8AC3E}">
        <p14:creationId xmlns:p14="http://schemas.microsoft.com/office/powerpoint/2010/main" val="1351715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572000" cy="1713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429900"/>
            <a:ext cx="4572000" cy="1713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572000" y="1721906"/>
            <a:ext cx="4572000" cy="1713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1025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hapes sets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0" baseline="0">
                <a:solidFill>
                  <a:srgbClr val="027696"/>
                </a:solidFill>
                <a:latin typeface="+mj-lt"/>
                <a:cs typeface="Arial" pitchFamily="34" charset="0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707317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rjeta 5"/>
          <p:cNvSpPr/>
          <p:nvPr userDrawn="1"/>
        </p:nvSpPr>
        <p:spPr>
          <a:xfrm>
            <a:off x="35496" y="105507"/>
            <a:ext cx="7591571" cy="432048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16 w 10000"/>
              <a:gd name="connsiteY0" fmla="*/ 454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  <a:gd name="connsiteX0" fmla="*/ 16 w 10000"/>
              <a:gd name="connsiteY0" fmla="*/ 4540 h 10000"/>
              <a:gd name="connsiteX1" fmla="*/ 59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6" y="4540"/>
                </a:moveTo>
                <a:cubicBezTo>
                  <a:pt x="210" y="3027"/>
                  <a:pt x="403" y="1513"/>
                  <a:pt x="597" y="0"/>
                </a:cubicBez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ubicBezTo>
                  <a:pt x="5" y="8180"/>
                  <a:pt x="11" y="6360"/>
                  <a:pt x="16" y="45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Tarjeta 9"/>
          <p:cNvSpPr/>
          <p:nvPr userDrawn="1"/>
        </p:nvSpPr>
        <p:spPr>
          <a:xfrm flipH="1">
            <a:off x="7662563" y="105507"/>
            <a:ext cx="1440160" cy="87650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49 w 10000"/>
              <a:gd name="connsiteY3" fmla="*/ 5159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70 w 10000"/>
              <a:gd name="connsiteY3" fmla="*/ 499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70 w 10000"/>
              <a:gd name="connsiteY3" fmla="*/ 499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91 w 10000"/>
              <a:gd name="connsiteY3" fmla="*/ 4990 h 10000"/>
              <a:gd name="connsiteX4" fmla="*/ 0 w 10000"/>
              <a:gd name="connsiteY4" fmla="*/ 10000 h 10000"/>
              <a:gd name="connsiteX5" fmla="*/ 0 w 10000"/>
              <a:gd name="connsiteY5" fmla="*/ 2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2000"/>
                </a:moveTo>
                <a:lnTo>
                  <a:pt x="2000" y="0"/>
                </a:lnTo>
                <a:lnTo>
                  <a:pt x="10000" y="0"/>
                </a:lnTo>
                <a:cubicBezTo>
                  <a:pt x="9983" y="1720"/>
                  <a:pt x="10008" y="3270"/>
                  <a:pt x="9991" y="4990"/>
                </a:cubicBezTo>
                <a:lnTo>
                  <a:pt x="0" y="10000"/>
                </a:lnTo>
                <a:lnTo>
                  <a:pt x="0" y="2000"/>
                </a:lnTo>
                <a:close/>
              </a:path>
            </a:pathLst>
          </a:custGeom>
          <a:solidFill>
            <a:srgbClr val="11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9" name="Grupo 8"/>
          <p:cNvGrpSpPr/>
          <p:nvPr userDrawn="1"/>
        </p:nvGrpSpPr>
        <p:grpSpPr>
          <a:xfrm>
            <a:off x="8471469" y="162780"/>
            <a:ext cx="430212" cy="604838"/>
            <a:chOff x="8477250" y="95250"/>
            <a:chExt cx="430212" cy="604838"/>
          </a:xfrm>
          <a:solidFill>
            <a:schemeClr val="bg1"/>
          </a:solidFill>
        </p:grpSpPr>
        <p:sp>
          <p:nvSpPr>
            <p:cNvPr id="12" name="Freeform 5"/>
            <p:cNvSpPr>
              <a:spLocks noEditPoints="1"/>
            </p:cNvSpPr>
            <p:nvPr userDrawn="1"/>
          </p:nvSpPr>
          <p:spPr bwMode="auto">
            <a:xfrm>
              <a:off x="8477250" y="266700"/>
              <a:ext cx="430212" cy="433388"/>
            </a:xfrm>
            <a:custGeom>
              <a:avLst/>
              <a:gdLst>
                <a:gd name="T0" fmla="*/ 84 w 256"/>
                <a:gd name="T1" fmla="*/ 179 h 259"/>
                <a:gd name="T2" fmla="*/ 116 w 256"/>
                <a:gd name="T3" fmla="*/ 194 h 259"/>
                <a:gd name="T4" fmla="*/ 158 w 256"/>
                <a:gd name="T5" fmla="*/ 191 h 259"/>
                <a:gd name="T6" fmla="*/ 203 w 256"/>
                <a:gd name="T7" fmla="*/ 145 h 259"/>
                <a:gd name="T8" fmla="*/ 205 w 256"/>
                <a:gd name="T9" fmla="*/ 99 h 259"/>
                <a:gd name="T10" fmla="*/ 188 w 256"/>
                <a:gd name="T11" fmla="*/ 69 h 259"/>
                <a:gd name="T12" fmla="*/ 182 w 256"/>
                <a:gd name="T13" fmla="*/ 62 h 259"/>
                <a:gd name="T14" fmla="*/ 173 w 256"/>
                <a:gd name="T15" fmla="*/ 58 h 259"/>
                <a:gd name="T16" fmla="*/ 155 w 256"/>
                <a:gd name="T17" fmla="*/ 53 h 259"/>
                <a:gd name="T18" fmla="*/ 154 w 256"/>
                <a:gd name="T19" fmla="*/ 6 h 259"/>
                <a:gd name="T20" fmla="*/ 175 w 256"/>
                <a:gd name="T21" fmla="*/ 1 h 259"/>
                <a:gd name="T22" fmla="*/ 195 w 256"/>
                <a:gd name="T23" fmla="*/ 14 h 259"/>
                <a:gd name="T24" fmla="*/ 207 w 256"/>
                <a:gd name="T25" fmla="*/ 27 h 259"/>
                <a:gd name="T26" fmla="*/ 247 w 256"/>
                <a:gd name="T27" fmla="*/ 94 h 259"/>
                <a:gd name="T28" fmla="*/ 223 w 256"/>
                <a:gd name="T29" fmla="*/ 194 h 259"/>
                <a:gd name="T30" fmla="*/ 199 w 256"/>
                <a:gd name="T31" fmla="*/ 218 h 259"/>
                <a:gd name="T32" fmla="*/ 197 w 256"/>
                <a:gd name="T33" fmla="*/ 219 h 259"/>
                <a:gd name="T34" fmla="*/ 206 w 256"/>
                <a:gd name="T35" fmla="*/ 224 h 259"/>
                <a:gd name="T36" fmla="*/ 231 w 256"/>
                <a:gd name="T37" fmla="*/ 241 h 259"/>
                <a:gd name="T38" fmla="*/ 232 w 256"/>
                <a:gd name="T39" fmla="*/ 245 h 259"/>
                <a:gd name="T40" fmla="*/ 233 w 256"/>
                <a:gd name="T41" fmla="*/ 259 h 259"/>
                <a:gd name="T42" fmla="*/ 29 w 256"/>
                <a:gd name="T43" fmla="*/ 259 h 259"/>
                <a:gd name="T44" fmla="*/ 29 w 256"/>
                <a:gd name="T45" fmla="*/ 242 h 259"/>
                <a:gd name="T46" fmla="*/ 31 w 256"/>
                <a:gd name="T47" fmla="*/ 240 h 259"/>
                <a:gd name="T48" fmla="*/ 63 w 256"/>
                <a:gd name="T49" fmla="*/ 219 h 259"/>
                <a:gd name="T50" fmla="*/ 64 w 256"/>
                <a:gd name="T51" fmla="*/ 218 h 259"/>
                <a:gd name="T52" fmla="*/ 62 w 256"/>
                <a:gd name="T53" fmla="*/ 216 h 259"/>
                <a:gd name="T54" fmla="*/ 29 w 256"/>
                <a:gd name="T55" fmla="*/ 182 h 259"/>
                <a:gd name="T56" fmla="*/ 23 w 256"/>
                <a:gd name="T57" fmla="*/ 178 h 259"/>
                <a:gd name="T58" fmla="*/ 12 w 256"/>
                <a:gd name="T59" fmla="*/ 178 h 259"/>
                <a:gd name="T60" fmla="*/ 0 w 256"/>
                <a:gd name="T61" fmla="*/ 166 h 259"/>
                <a:gd name="T62" fmla="*/ 13 w 256"/>
                <a:gd name="T63" fmla="*/ 155 h 259"/>
                <a:gd name="T64" fmla="*/ 51 w 256"/>
                <a:gd name="T65" fmla="*/ 155 h 259"/>
                <a:gd name="T66" fmla="*/ 94 w 256"/>
                <a:gd name="T67" fmla="*/ 155 h 259"/>
                <a:gd name="T68" fmla="*/ 98 w 256"/>
                <a:gd name="T69" fmla="*/ 155 h 259"/>
                <a:gd name="T70" fmla="*/ 108 w 256"/>
                <a:gd name="T71" fmla="*/ 167 h 259"/>
                <a:gd name="T72" fmla="*/ 98 w 256"/>
                <a:gd name="T73" fmla="*/ 178 h 259"/>
                <a:gd name="T74" fmla="*/ 84 w 256"/>
                <a:gd name="T75" fmla="*/ 178 h 259"/>
                <a:gd name="T76" fmla="*/ 84 w 256"/>
                <a:gd name="T77" fmla="*/ 179 h 259"/>
                <a:gd name="T78" fmla="*/ 185 w 256"/>
                <a:gd name="T79" fmla="*/ 30 h 259"/>
                <a:gd name="T80" fmla="*/ 171 w 256"/>
                <a:gd name="T81" fmla="*/ 15 h 259"/>
                <a:gd name="T82" fmla="*/ 156 w 256"/>
                <a:gd name="T83" fmla="*/ 30 h 259"/>
                <a:gd name="T84" fmla="*/ 171 w 256"/>
                <a:gd name="T85" fmla="*/ 44 h 259"/>
                <a:gd name="T86" fmla="*/ 185 w 256"/>
                <a:gd name="T87" fmla="*/ 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259">
                  <a:moveTo>
                    <a:pt x="84" y="179"/>
                  </a:moveTo>
                  <a:cubicBezTo>
                    <a:pt x="93" y="187"/>
                    <a:pt x="104" y="192"/>
                    <a:pt x="116" y="194"/>
                  </a:cubicBezTo>
                  <a:cubicBezTo>
                    <a:pt x="131" y="197"/>
                    <a:pt x="145" y="196"/>
                    <a:pt x="158" y="191"/>
                  </a:cubicBezTo>
                  <a:cubicBezTo>
                    <a:pt x="180" y="182"/>
                    <a:pt x="195" y="167"/>
                    <a:pt x="203" y="145"/>
                  </a:cubicBezTo>
                  <a:cubicBezTo>
                    <a:pt x="208" y="130"/>
                    <a:pt x="209" y="115"/>
                    <a:pt x="205" y="99"/>
                  </a:cubicBezTo>
                  <a:cubicBezTo>
                    <a:pt x="202" y="88"/>
                    <a:pt x="196" y="78"/>
                    <a:pt x="188" y="69"/>
                  </a:cubicBezTo>
                  <a:cubicBezTo>
                    <a:pt x="186" y="66"/>
                    <a:pt x="184" y="64"/>
                    <a:pt x="182" y="62"/>
                  </a:cubicBezTo>
                  <a:cubicBezTo>
                    <a:pt x="179" y="59"/>
                    <a:pt x="176" y="58"/>
                    <a:pt x="173" y="58"/>
                  </a:cubicBezTo>
                  <a:cubicBezTo>
                    <a:pt x="166" y="59"/>
                    <a:pt x="160" y="57"/>
                    <a:pt x="155" y="53"/>
                  </a:cubicBezTo>
                  <a:cubicBezTo>
                    <a:pt x="138" y="43"/>
                    <a:pt x="138" y="18"/>
                    <a:pt x="154" y="6"/>
                  </a:cubicBezTo>
                  <a:cubicBezTo>
                    <a:pt x="160" y="2"/>
                    <a:pt x="168" y="0"/>
                    <a:pt x="175" y="1"/>
                  </a:cubicBezTo>
                  <a:cubicBezTo>
                    <a:pt x="183" y="3"/>
                    <a:pt x="191" y="7"/>
                    <a:pt x="195" y="14"/>
                  </a:cubicBezTo>
                  <a:cubicBezTo>
                    <a:pt x="198" y="19"/>
                    <a:pt x="202" y="23"/>
                    <a:pt x="207" y="27"/>
                  </a:cubicBezTo>
                  <a:cubicBezTo>
                    <a:pt x="228" y="45"/>
                    <a:pt x="241" y="67"/>
                    <a:pt x="247" y="94"/>
                  </a:cubicBezTo>
                  <a:cubicBezTo>
                    <a:pt x="256" y="131"/>
                    <a:pt x="247" y="164"/>
                    <a:pt x="223" y="194"/>
                  </a:cubicBezTo>
                  <a:cubicBezTo>
                    <a:pt x="216" y="203"/>
                    <a:pt x="207" y="210"/>
                    <a:pt x="199" y="218"/>
                  </a:cubicBezTo>
                  <a:cubicBezTo>
                    <a:pt x="198" y="218"/>
                    <a:pt x="198" y="218"/>
                    <a:pt x="197" y="219"/>
                  </a:cubicBezTo>
                  <a:cubicBezTo>
                    <a:pt x="200" y="221"/>
                    <a:pt x="203" y="222"/>
                    <a:pt x="206" y="224"/>
                  </a:cubicBezTo>
                  <a:cubicBezTo>
                    <a:pt x="215" y="228"/>
                    <a:pt x="223" y="234"/>
                    <a:pt x="231" y="241"/>
                  </a:cubicBezTo>
                  <a:cubicBezTo>
                    <a:pt x="232" y="242"/>
                    <a:pt x="232" y="243"/>
                    <a:pt x="232" y="245"/>
                  </a:cubicBezTo>
                  <a:cubicBezTo>
                    <a:pt x="233" y="249"/>
                    <a:pt x="233" y="254"/>
                    <a:pt x="233" y="259"/>
                  </a:cubicBezTo>
                  <a:cubicBezTo>
                    <a:pt x="165" y="259"/>
                    <a:pt x="97" y="259"/>
                    <a:pt x="29" y="259"/>
                  </a:cubicBezTo>
                  <a:cubicBezTo>
                    <a:pt x="29" y="253"/>
                    <a:pt x="29" y="248"/>
                    <a:pt x="29" y="242"/>
                  </a:cubicBezTo>
                  <a:cubicBezTo>
                    <a:pt x="29" y="242"/>
                    <a:pt x="30" y="241"/>
                    <a:pt x="31" y="240"/>
                  </a:cubicBezTo>
                  <a:cubicBezTo>
                    <a:pt x="41" y="231"/>
                    <a:pt x="52" y="225"/>
                    <a:pt x="63" y="219"/>
                  </a:cubicBezTo>
                  <a:cubicBezTo>
                    <a:pt x="63" y="219"/>
                    <a:pt x="64" y="219"/>
                    <a:pt x="64" y="218"/>
                  </a:cubicBezTo>
                  <a:cubicBezTo>
                    <a:pt x="64" y="218"/>
                    <a:pt x="63" y="217"/>
                    <a:pt x="62" y="216"/>
                  </a:cubicBezTo>
                  <a:cubicBezTo>
                    <a:pt x="49" y="207"/>
                    <a:pt x="38" y="196"/>
                    <a:pt x="29" y="182"/>
                  </a:cubicBezTo>
                  <a:cubicBezTo>
                    <a:pt x="28" y="179"/>
                    <a:pt x="26" y="178"/>
                    <a:pt x="23" y="178"/>
                  </a:cubicBezTo>
                  <a:cubicBezTo>
                    <a:pt x="19" y="178"/>
                    <a:pt x="16" y="178"/>
                    <a:pt x="12" y="178"/>
                  </a:cubicBezTo>
                  <a:cubicBezTo>
                    <a:pt x="4" y="177"/>
                    <a:pt x="0" y="173"/>
                    <a:pt x="0" y="166"/>
                  </a:cubicBezTo>
                  <a:cubicBezTo>
                    <a:pt x="0" y="160"/>
                    <a:pt x="5" y="155"/>
                    <a:pt x="13" y="155"/>
                  </a:cubicBezTo>
                  <a:cubicBezTo>
                    <a:pt x="25" y="155"/>
                    <a:pt x="38" y="155"/>
                    <a:pt x="51" y="155"/>
                  </a:cubicBezTo>
                  <a:cubicBezTo>
                    <a:pt x="65" y="155"/>
                    <a:pt x="80" y="155"/>
                    <a:pt x="94" y="155"/>
                  </a:cubicBezTo>
                  <a:cubicBezTo>
                    <a:pt x="95" y="155"/>
                    <a:pt x="97" y="155"/>
                    <a:pt x="98" y="155"/>
                  </a:cubicBezTo>
                  <a:cubicBezTo>
                    <a:pt x="104" y="156"/>
                    <a:pt x="108" y="160"/>
                    <a:pt x="108" y="167"/>
                  </a:cubicBezTo>
                  <a:cubicBezTo>
                    <a:pt x="108" y="173"/>
                    <a:pt x="104" y="177"/>
                    <a:pt x="98" y="178"/>
                  </a:cubicBezTo>
                  <a:cubicBezTo>
                    <a:pt x="93" y="178"/>
                    <a:pt x="89" y="178"/>
                    <a:pt x="84" y="178"/>
                  </a:cubicBezTo>
                  <a:cubicBezTo>
                    <a:pt x="84" y="178"/>
                    <a:pt x="84" y="178"/>
                    <a:pt x="84" y="179"/>
                  </a:cubicBezTo>
                  <a:close/>
                  <a:moveTo>
                    <a:pt x="185" y="30"/>
                  </a:moveTo>
                  <a:cubicBezTo>
                    <a:pt x="185" y="21"/>
                    <a:pt x="179" y="15"/>
                    <a:pt x="171" y="15"/>
                  </a:cubicBezTo>
                  <a:cubicBezTo>
                    <a:pt x="163" y="15"/>
                    <a:pt x="156" y="21"/>
                    <a:pt x="156" y="30"/>
                  </a:cubicBezTo>
                  <a:cubicBezTo>
                    <a:pt x="156" y="38"/>
                    <a:pt x="162" y="44"/>
                    <a:pt x="171" y="44"/>
                  </a:cubicBezTo>
                  <a:cubicBezTo>
                    <a:pt x="179" y="44"/>
                    <a:pt x="185" y="38"/>
                    <a:pt x="185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3" name="Freeform 6"/>
            <p:cNvSpPr>
              <a:spLocks/>
            </p:cNvSpPr>
            <p:nvPr userDrawn="1"/>
          </p:nvSpPr>
          <p:spPr bwMode="auto">
            <a:xfrm>
              <a:off x="8620125" y="177800"/>
              <a:ext cx="198437" cy="234950"/>
            </a:xfrm>
            <a:custGeom>
              <a:avLst/>
              <a:gdLst>
                <a:gd name="T0" fmla="*/ 104 w 118"/>
                <a:gd name="T1" fmla="*/ 55 h 141"/>
                <a:gd name="T2" fmla="*/ 57 w 118"/>
                <a:gd name="T3" fmla="*/ 65 h 141"/>
                <a:gd name="T4" fmla="*/ 67 w 118"/>
                <a:gd name="T5" fmla="*/ 113 h 141"/>
                <a:gd name="T6" fmla="*/ 56 w 118"/>
                <a:gd name="T7" fmla="*/ 130 h 141"/>
                <a:gd name="T8" fmla="*/ 52 w 118"/>
                <a:gd name="T9" fmla="*/ 137 h 141"/>
                <a:gd name="T10" fmla="*/ 43 w 118"/>
                <a:gd name="T11" fmla="*/ 138 h 141"/>
                <a:gd name="T12" fmla="*/ 16 w 118"/>
                <a:gd name="T13" fmla="*/ 121 h 141"/>
                <a:gd name="T14" fmla="*/ 5 w 118"/>
                <a:gd name="T15" fmla="*/ 114 h 141"/>
                <a:gd name="T16" fmla="*/ 3 w 118"/>
                <a:gd name="T17" fmla="*/ 104 h 141"/>
                <a:gd name="T18" fmla="*/ 29 w 118"/>
                <a:gd name="T19" fmla="*/ 62 h 141"/>
                <a:gd name="T20" fmla="*/ 66 w 118"/>
                <a:gd name="T21" fmla="*/ 6 h 141"/>
                <a:gd name="T22" fmla="*/ 77 w 118"/>
                <a:gd name="T23" fmla="*/ 3 h 141"/>
                <a:gd name="T24" fmla="*/ 113 w 118"/>
                <a:gd name="T25" fmla="*/ 27 h 141"/>
                <a:gd name="T26" fmla="*/ 116 w 118"/>
                <a:gd name="T27" fmla="*/ 29 h 141"/>
                <a:gd name="T28" fmla="*/ 117 w 118"/>
                <a:gd name="T29" fmla="*/ 35 h 141"/>
                <a:gd name="T30" fmla="*/ 107 w 118"/>
                <a:gd name="T31" fmla="*/ 50 h 141"/>
                <a:gd name="T32" fmla="*/ 104 w 118"/>
                <a:gd name="T33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41">
                  <a:moveTo>
                    <a:pt x="104" y="55"/>
                  </a:moveTo>
                  <a:cubicBezTo>
                    <a:pt x="85" y="43"/>
                    <a:pt x="65" y="53"/>
                    <a:pt x="57" y="65"/>
                  </a:cubicBezTo>
                  <a:cubicBezTo>
                    <a:pt x="49" y="77"/>
                    <a:pt x="48" y="100"/>
                    <a:pt x="67" y="113"/>
                  </a:cubicBezTo>
                  <a:cubicBezTo>
                    <a:pt x="63" y="118"/>
                    <a:pt x="60" y="124"/>
                    <a:pt x="56" y="130"/>
                  </a:cubicBezTo>
                  <a:cubicBezTo>
                    <a:pt x="55" y="132"/>
                    <a:pt x="53" y="134"/>
                    <a:pt x="52" y="137"/>
                  </a:cubicBezTo>
                  <a:cubicBezTo>
                    <a:pt x="49" y="140"/>
                    <a:pt x="47" y="141"/>
                    <a:pt x="43" y="138"/>
                  </a:cubicBezTo>
                  <a:cubicBezTo>
                    <a:pt x="34" y="133"/>
                    <a:pt x="25" y="127"/>
                    <a:pt x="16" y="121"/>
                  </a:cubicBezTo>
                  <a:cubicBezTo>
                    <a:pt x="12" y="118"/>
                    <a:pt x="8" y="116"/>
                    <a:pt x="5" y="114"/>
                  </a:cubicBezTo>
                  <a:cubicBezTo>
                    <a:pt x="0" y="111"/>
                    <a:pt x="0" y="109"/>
                    <a:pt x="3" y="104"/>
                  </a:cubicBezTo>
                  <a:cubicBezTo>
                    <a:pt x="12" y="90"/>
                    <a:pt x="21" y="76"/>
                    <a:pt x="29" y="62"/>
                  </a:cubicBezTo>
                  <a:cubicBezTo>
                    <a:pt x="42" y="44"/>
                    <a:pt x="54" y="25"/>
                    <a:pt x="66" y="6"/>
                  </a:cubicBezTo>
                  <a:cubicBezTo>
                    <a:pt x="70" y="0"/>
                    <a:pt x="71" y="0"/>
                    <a:pt x="77" y="3"/>
                  </a:cubicBezTo>
                  <a:cubicBezTo>
                    <a:pt x="89" y="11"/>
                    <a:pt x="101" y="19"/>
                    <a:pt x="113" y="27"/>
                  </a:cubicBezTo>
                  <a:cubicBezTo>
                    <a:pt x="114" y="27"/>
                    <a:pt x="115" y="28"/>
                    <a:pt x="116" y="29"/>
                  </a:cubicBezTo>
                  <a:cubicBezTo>
                    <a:pt x="118" y="30"/>
                    <a:pt x="118" y="33"/>
                    <a:pt x="117" y="35"/>
                  </a:cubicBezTo>
                  <a:cubicBezTo>
                    <a:pt x="114" y="40"/>
                    <a:pt x="110" y="45"/>
                    <a:pt x="107" y="50"/>
                  </a:cubicBezTo>
                  <a:cubicBezTo>
                    <a:pt x="106" y="52"/>
                    <a:pt x="105" y="53"/>
                    <a:pt x="104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4" name="Freeform 7"/>
            <p:cNvSpPr>
              <a:spLocks/>
            </p:cNvSpPr>
            <p:nvPr userDrawn="1"/>
          </p:nvSpPr>
          <p:spPr bwMode="auto">
            <a:xfrm>
              <a:off x="8758238" y="95250"/>
              <a:ext cx="107950" cy="109538"/>
            </a:xfrm>
            <a:custGeom>
              <a:avLst/>
              <a:gdLst>
                <a:gd name="T0" fmla="*/ 37 w 64"/>
                <a:gd name="T1" fmla="*/ 66 h 66"/>
                <a:gd name="T2" fmla="*/ 0 w 64"/>
                <a:gd name="T3" fmla="*/ 43 h 66"/>
                <a:gd name="T4" fmla="*/ 8 w 64"/>
                <a:gd name="T5" fmla="*/ 31 h 66"/>
                <a:gd name="T6" fmla="*/ 25 w 64"/>
                <a:gd name="T7" fmla="*/ 4 h 66"/>
                <a:gd name="T8" fmla="*/ 34 w 64"/>
                <a:gd name="T9" fmla="*/ 2 h 66"/>
                <a:gd name="T10" fmla="*/ 60 w 64"/>
                <a:gd name="T11" fmla="*/ 19 h 66"/>
                <a:gd name="T12" fmla="*/ 62 w 64"/>
                <a:gd name="T13" fmla="*/ 27 h 66"/>
                <a:gd name="T14" fmla="*/ 37 w 64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6">
                  <a:moveTo>
                    <a:pt x="37" y="66"/>
                  </a:moveTo>
                  <a:cubicBezTo>
                    <a:pt x="25" y="58"/>
                    <a:pt x="13" y="51"/>
                    <a:pt x="0" y="43"/>
                  </a:cubicBezTo>
                  <a:cubicBezTo>
                    <a:pt x="3" y="38"/>
                    <a:pt x="6" y="34"/>
                    <a:pt x="8" y="31"/>
                  </a:cubicBezTo>
                  <a:cubicBezTo>
                    <a:pt x="14" y="22"/>
                    <a:pt x="20" y="13"/>
                    <a:pt x="25" y="4"/>
                  </a:cubicBezTo>
                  <a:cubicBezTo>
                    <a:pt x="28" y="0"/>
                    <a:pt x="30" y="0"/>
                    <a:pt x="34" y="2"/>
                  </a:cubicBezTo>
                  <a:cubicBezTo>
                    <a:pt x="43" y="8"/>
                    <a:pt x="52" y="14"/>
                    <a:pt x="60" y="19"/>
                  </a:cubicBezTo>
                  <a:cubicBezTo>
                    <a:pt x="64" y="21"/>
                    <a:pt x="64" y="24"/>
                    <a:pt x="62" y="27"/>
                  </a:cubicBezTo>
                  <a:cubicBezTo>
                    <a:pt x="54" y="40"/>
                    <a:pt x="46" y="53"/>
                    <a:pt x="37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5" name="Freeform 8"/>
            <p:cNvSpPr>
              <a:spLocks/>
            </p:cNvSpPr>
            <p:nvPr userDrawn="1"/>
          </p:nvSpPr>
          <p:spPr bwMode="auto">
            <a:xfrm>
              <a:off x="8596313" y="382588"/>
              <a:ext cx="85725" cy="76200"/>
            </a:xfrm>
            <a:custGeom>
              <a:avLst/>
              <a:gdLst>
                <a:gd name="T0" fmla="*/ 51 w 51"/>
                <a:gd name="T1" fmla="*/ 24 h 46"/>
                <a:gd name="T2" fmla="*/ 37 w 51"/>
                <a:gd name="T3" fmla="*/ 43 h 46"/>
                <a:gd name="T4" fmla="*/ 31 w 51"/>
                <a:gd name="T5" fmla="*/ 45 h 46"/>
                <a:gd name="T6" fmla="*/ 3 w 51"/>
                <a:gd name="T7" fmla="*/ 26 h 46"/>
                <a:gd name="T8" fmla="*/ 1 w 51"/>
                <a:gd name="T9" fmla="*/ 21 h 46"/>
                <a:gd name="T10" fmla="*/ 14 w 51"/>
                <a:gd name="T11" fmla="*/ 0 h 46"/>
                <a:gd name="T12" fmla="*/ 51 w 51"/>
                <a:gd name="T1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6">
                  <a:moveTo>
                    <a:pt x="51" y="24"/>
                  </a:moveTo>
                  <a:cubicBezTo>
                    <a:pt x="46" y="30"/>
                    <a:pt x="42" y="37"/>
                    <a:pt x="37" y="43"/>
                  </a:cubicBezTo>
                  <a:cubicBezTo>
                    <a:pt x="36" y="46"/>
                    <a:pt x="33" y="46"/>
                    <a:pt x="31" y="45"/>
                  </a:cubicBezTo>
                  <a:cubicBezTo>
                    <a:pt x="22" y="39"/>
                    <a:pt x="12" y="33"/>
                    <a:pt x="3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26" y="8"/>
                    <a:pt x="38" y="16"/>
                    <a:pt x="5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7271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0" baseline="0">
                <a:solidFill>
                  <a:srgbClr val="0070C0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53243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278017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rjeta 5"/>
          <p:cNvSpPr/>
          <p:nvPr userDrawn="1"/>
        </p:nvSpPr>
        <p:spPr>
          <a:xfrm>
            <a:off x="35496" y="105507"/>
            <a:ext cx="7591571" cy="432048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16 w 10000"/>
              <a:gd name="connsiteY0" fmla="*/ 454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  <a:gd name="connsiteX0" fmla="*/ 16 w 10000"/>
              <a:gd name="connsiteY0" fmla="*/ 4540 h 10000"/>
              <a:gd name="connsiteX1" fmla="*/ 59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6" y="4540"/>
                </a:moveTo>
                <a:cubicBezTo>
                  <a:pt x="210" y="3027"/>
                  <a:pt x="403" y="1513"/>
                  <a:pt x="597" y="0"/>
                </a:cubicBez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ubicBezTo>
                  <a:pt x="5" y="8180"/>
                  <a:pt x="11" y="6360"/>
                  <a:pt x="16" y="45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Tarjeta 9"/>
          <p:cNvSpPr/>
          <p:nvPr userDrawn="1"/>
        </p:nvSpPr>
        <p:spPr>
          <a:xfrm flipH="1">
            <a:off x="7662563" y="105507"/>
            <a:ext cx="1440160" cy="87650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49 w 10000"/>
              <a:gd name="connsiteY3" fmla="*/ 5159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70 w 10000"/>
              <a:gd name="connsiteY3" fmla="*/ 499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70 w 10000"/>
              <a:gd name="connsiteY3" fmla="*/ 499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91 w 10000"/>
              <a:gd name="connsiteY3" fmla="*/ 4990 h 10000"/>
              <a:gd name="connsiteX4" fmla="*/ 0 w 10000"/>
              <a:gd name="connsiteY4" fmla="*/ 10000 h 10000"/>
              <a:gd name="connsiteX5" fmla="*/ 0 w 10000"/>
              <a:gd name="connsiteY5" fmla="*/ 2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2000"/>
                </a:moveTo>
                <a:lnTo>
                  <a:pt x="2000" y="0"/>
                </a:lnTo>
                <a:lnTo>
                  <a:pt x="10000" y="0"/>
                </a:lnTo>
                <a:cubicBezTo>
                  <a:pt x="9983" y="1720"/>
                  <a:pt x="10008" y="3270"/>
                  <a:pt x="9991" y="4990"/>
                </a:cubicBezTo>
                <a:lnTo>
                  <a:pt x="0" y="10000"/>
                </a:lnTo>
                <a:lnTo>
                  <a:pt x="0" y="2000"/>
                </a:lnTo>
                <a:close/>
              </a:path>
            </a:pathLst>
          </a:custGeom>
          <a:solidFill>
            <a:srgbClr val="11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9" name="Grupo 8"/>
          <p:cNvGrpSpPr/>
          <p:nvPr userDrawn="1"/>
        </p:nvGrpSpPr>
        <p:grpSpPr>
          <a:xfrm>
            <a:off x="8471469" y="162780"/>
            <a:ext cx="430212" cy="604838"/>
            <a:chOff x="8477250" y="95250"/>
            <a:chExt cx="430212" cy="604838"/>
          </a:xfrm>
          <a:solidFill>
            <a:schemeClr val="bg1"/>
          </a:solidFill>
        </p:grpSpPr>
        <p:sp>
          <p:nvSpPr>
            <p:cNvPr id="12" name="Freeform 5"/>
            <p:cNvSpPr>
              <a:spLocks noEditPoints="1"/>
            </p:cNvSpPr>
            <p:nvPr userDrawn="1"/>
          </p:nvSpPr>
          <p:spPr bwMode="auto">
            <a:xfrm>
              <a:off x="8477250" y="266700"/>
              <a:ext cx="430212" cy="433388"/>
            </a:xfrm>
            <a:custGeom>
              <a:avLst/>
              <a:gdLst>
                <a:gd name="T0" fmla="*/ 84 w 256"/>
                <a:gd name="T1" fmla="*/ 179 h 259"/>
                <a:gd name="T2" fmla="*/ 116 w 256"/>
                <a:gd name="T3" fmla="*/ 194 h 259"/>
                <a:gd name="T4" fmla="*/ 158 w 256"/>
                <a:gd name="T5" fmla="*/ 191 h 259"/>
                <a:gd name="T6" fmla="*/ 203 w 256"/>
                <a:gd name="T7" fmla="*/ 145 h 259"/>
                <a:gd name="T8" fmla="*/ 205 w 256"/>
                <a:gd name="T9" fmla="*/ 99 h 259"/>
                <a:gd name="T10" fmla="*/ 188 w 256"/>
                <a:gd name="T11" fmla="*/ 69 h 259"/>
                <a:gd name="T12" fmla="*/ 182 w 256"/>
                <a:gd name="T13" fmla="*/ 62 h 259"/>
                <a:gd name="T14" fmla="*/ 173 w 256"/>
                <a:gd name="T15" fmla="*/ 58 h 259"/>
                <a:gd name="T16" fmla="*/ 155 w 256"/>
                <a:gd name="T17" fmla="*/ 53 h 259"/>
                <a:gd name="T18" fmla="*/ 154 w 256"/>
                <a:gd name="T19" fmla="*/ 6 h 259"/>
                <a:gd name="T20" fmla="*/ 175 w 256"/>
                <a:gd name="T21" fmla="*/ 1 h 259"/>
                <a:gd name="T22" fmla="*/ 195 w 256"/>
                <a:gd name="T23" fmla="*/ 14 h 259"/>
                <a:gd name="T24" fmla="*/ 207 w 256"/>
                <a:gd name="T25" fmla="*/ 27 h 259"/>
                <a:gd name="T26" fmla="*/ 247 w 256"/>
                <a:gd name="T27" fmla="*/ 94 h 259"/>
                <a:gd name="T28" fmla="*/ 223 w 256"/>
                <a:gd name="T29" fmla="*/ 194 h 259"/>
                <a:gd name="T30" fmla="*/ 199 w 256"/>
                <a:gd name="T31" fmla="*/ 218 h 259"/>
                <a:gd name="T32" fmla="*/ 197 w 256"/>
                <a:gd name="T33" fmla="*/ 219 h 259"/>
                <a:gd name="T34" fmla="*/ 206 w 256"/>
                <a:gd name="T35" fmla="*/ 224 h 259"/>
                <a:gd name="T36" fmla="*/ 231 w 256"/>
                <a:gd name="T37" fmla="*/ 241 h 259"/>
                <a:gd name="T38" fmla="*/ 232 w 256"/>
                <a:gd name="T39" fmla="*/ 245 h 259"/>
                <a:gd name="T40" fmla="*/ 233 w 256"/>
                <a:gd name="T41" fmla="*/ 259 h 259"/>
                <a:gd name="T42" fmla="*/ 29 w 256"/>
                <a:gd name="T43" fmla="*/ 259 h 259"/>
                <a:gd name="T44" fmla="*/ 29 w 256"/>
                <a:gd name="T45" fmla="*/ 242 h 259"/>
                <a:gd name="T46" fmla="*/ 31 w 256"/>
                <a:gd name="T47" fmla="*/ 240 h 259"/>
                <a:gd name="T48" fmla="*/ 63 w 256"/>
                <a:gd name="T49" fmla="*/ 219 h 259"/>
                <a:gd name="T50" fmla="*/ 64 w 256"/>
                <a:gd name="T51" fmla="*/ 218 h 259"/>
                <a:gd name="T52" fmla="*/ 62 w 256"/>
                <a:gd name="T53" fmla="*/ 216 h 259"/>
                <a:gd name="T54" fmla="*/ 29 w 256"/>
                <a:gd name="T55" fmla="*/ 182 h 259"/>
                <a:gd name="T56" fmla="*/ 23 w 256"/>
                <a:gd name="T57" fmla="*/ 178 h 259"/>
                <a:gd name="T58" fmla="*/ 12 w 256"/>
                <a:gd name="T59" fmla="*/ 178 h 259"/>
                <a:gd name="T60" fmla="*/ 0 w 256"/>
                <a:gd name="T61" fmla="*/ 166 h 259"/>
                <a:gd name="T62" fmla="*/ 13 w 256"/>
                <a:gd name="T63" fmla="*/ 155 h 259"/>
                <a:gd name="T64" fmla="*/ 51 w 256"/>
                <a:gd name="T65" fmla="*/ 155 h 259"/>
                <a:gd name="T66" fmla="*/ 94 w 256"/>
                <a:gd name="T67" fmla="*/ 155 h 259"/>
                <a:gd name="T68" fmla="*/ 98 w 256"/>
                <a:gd name="T69" fmla="*/ 155 h 259"/>
                <a:gd name="T70" fmla="*/ 108 w 256"/>
                <a:gd name="T71" fmla="*/ 167 h 259"/>
                <a:gd name="T72" fmla="*/ 98 w 256"/>
                <a:gd name="T73" fmla="*/ 178 h 259"/>
                <a:gd name="T74" fmla="*/ 84 w 256"/>
                <a:gd name="T75" fmla="*/ 178 h 259"/>
                <a:gd name="T76" fmla="*/ 84 w 256"/>
                <a:gd name="T77" fmla="*/ 179 h 259"/>
                <a:gd name="T78" fmla="*/ 185 w 256"/>
                <a:gd name="T79" fmla="*/ 30 h 259"/>
                <a:gd name="T80" fmla="*/ 171 w 256"/>
                <a:gd name="T81" fmla="*/ 15 h 259"/>
                <a:gd name="T82" fmla="*/ 156 w 256"/>
                <a:gd name="T83" fmla="*/ 30 h 259"/>
                <a:gd name="T84" fmla="*/ 171 w 256"/>
                <a:gd name="T85" fmla="*/ 44 h 259"/>
                <a:gd name="T86" fmla="*/ 185 w 256"/>
                <a:gd name="T87" fmla="*/ 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259">
                  <a:moveTo>
                    <a:pt x="84" y="179"/>
                  </a:moveTo>
                  <a:cubicBezTo>
                    <a:pt x="93" y="187"/>
                    <a:pt x="104" y="192"/>
                    <a:pt x="116" y="194"/>
                  </a:cubicBezTo>
                  <a:cubicBezTo>
                    <a:pt x="131" y="197"/>
                    <a:pt x="145" y="196"/>
                    <a:pt x="158" y="191"/>
                  </a:cubicBezTo>
                  <a:cubicBezTo>
                    <a:pt x="180" y="182"/>
                    <a:pt x="195" y="167"/>
                    <a:pt x="203" y="145"/>
                  </a:cubicBezTo>
                  <a:cubicBezTo>
                    <a:pt x="208" y="130"/>
                    <a:pt x="209" y="115"/>
                    <a:pt x="205" y="99"/>
                  </a:cubicBezTo>
                  <a:cubicBezTo>
                    <a:pt x="202" y="88"/>
                    <a:pt x="196" y="78"/>
                    <a:pt x="188" y="69"/>
                  </a:cubicBezTo>
                  <a:cubicBezTo>
                    <a:pt x="186" y="66"/>
                    <a:pt x="184" y="64"/>
                    <a:pt x="182" y="62"/>
                  </a:cubicBezTo>
                  <a:cubicBezTo>
                    <a:pt x="179" y="59"/>
                    <a:pt x="176" y="58"/>
                    <a:pt x="173" y="58"/>
                  </a:cubicBezTo>
                  <a:cubicBezTo>
                    <a:pt x="166" y="59"/>
                    <a:pt x="160" y="57"/>
                    <a:pt x="155" y="53"/>
                  </a:cubicBezTo>
                  <a:cubicBezTo>
                    <a:pt x="138" y="43"/>
                    <a:pt x="138" y="18"/>
                    <a:pt x="154" y="6"/>
                  </a:cubicBezTo>
                  <a:cubicBezTo>
                    <a:pt x="160" y="2"/>
                    <a:pt x="168" y="0"/>
                    <a:pt x="175" y="1"/>
                  </a:cubicBezTo>
                  <a:cubicBezTo>
                    <a:pt x="183" y="3"/>
                    <a:pt x="191" y="7"/>
                    <a:pt x="195" y="14"/>
                  </a:cubicBezTo>
                  <a:cubicBezTo>
                    <a:pt x="198" y="19"/>
                    <a:pt x="202" y="23"/>
                    <a:pt x="207" y="27"/>
                  </a:cubicBezTo>
                  <a:cubicBezTo>
                    <a:pt x="228" y="45"/>
                    <a:pt x="241" y="67"/>
                    <a:pt x="247" y="94"/>
                  </a:cubicBezTo>
                  <a:cubicBezTo>
                    <a:pt x="256" y="131"/>
                    <a:pt x="247" y="164"/>
                    <a:pt x="223" y="194"/>
                  </a:cubicBezTo>
                  <a:cubicBezTo>
                    <a:pt x="216" y="203"/>
                    <a:pt x="207" y="210"/>
                    <a:pt x="199" y="218"/>
                  </a:cubicBezTo>
                  <a:cubicBezTo>
                    <a:pt x="198" y="218"/>
                    <a:pt x="198" y="218"/>
                    <a:pt x="197" y="219"/>
                  </a:cubicBezTo>
                  <a:cubicBezTo>
                    <a:pt x="200" y="221"/>
                    <a:pt x="203" y="222"/>
                    <a:pt x="206" y="224"/>
                  </a:cubicBezTo>
                  <a:cubicBezTo>
                    <a:pt x="215" y="228"/>
                    <a:pt x="223" y="234"/>
                    <a:pt x="231" y="241"/>
                  </a:cubicBezTo>
                  <a:cubicBezTo>
                    <a:pt x="232" y="242"/>
                    <a:pt x="232" y="243"/>
                    <a:pt x="232" y="245"/>
                  </a:cubicBezTo>
                  <a:cubicBezTo>
                    <a:pt x="233" y="249"/>
                    <a:pt x="233" y="254"/>
                    <a:pt x="233" y="259"/>
                  </a:cubicBezTo>
                  <a:cubicBezTo>
                    <a:pt x="165" y="259"/>
                    <a:pt x="97" y="259"/>
                    <a:pt x="29" y="259"/>
                  </a:cubicBezTo>
                  <a:cubicBezTo>
                    <a:pt x="29" y="253"/>
                    <a:pt x="29" y="248"/>
                    <a:pt x="29" y="242"/>
                  </a:cubicBezTo>
                  <a:cubicBezTo>
                    <a:pt x="29" y="242"/>
                    <a:pt x="30" y="241"/>
                    <a:pt x="31" y="240"/>
                  </a:cubicBezTo>
                  <a:cubicBezTo>
                    <a:pt x="41" y="231"/>
                    <a:pt x="52" y="225"/>
                    <a:pt x="63" y="219"/>
                  </a:cubicBezTo>
                  <a:cubicBezTo>
                    <a:pt x="63" y="219"/>
                    <a:pt x="64" y="219"/>
                    <a:pt x="64" y="218"/>
                  </a:cubicBezTo>
                  <a:cubicBezTo>
                    <a:pt x="64" y="218"/>
                    <a:pt x="63" y="217"/>
                    <a:pt x="62" y="216"/>
                  </a:cubicBezTo>
                  <a:cubicBezTo>
                    <a:pt x="49" y="207"/>
                    <a:pt x="38" y="196"/>
                    <a:pt x="29" y="182"/>
                  </a:cubicBezTo>
                  <a:cubicBezTo>
                    <a:pt x="28" y="179"/>
                    <a:pt x="26" y="178"/>
                    <a:pt x="23" y="178"/>
                  </a:cubicBezTo>
                  <a:cubicBezTo>
                    <a:pt x="19" y="178"/>
                    <a:pt x="16" y="178"/>
                    <a:pt x="12" y="178"/>
                  </a:cubicBezTo>
                  <a:cubicBezTo>
                    <a:pt x="4" y="177"/>
                    <a:pt x="0" y="173"/>
                    <a:pt x="0" y="166"/>
                  </a:cubicBezTo>
                  <a:cubicBezTo>
                    <a:pt x="0" y="160"/>
                    <a:pt x="5" y="155"/>
                    <a:pt x="13" y="155"/>
                  </a:cubicBezTo>
                  <a:cubicBezTo>
                    <a:pt x="25" y="155"/>
                    <a:pt x="38" y="155"/>
                    <a:pt x="51" y="155"/>
                  </a:cubicBezTo>
                  <a:cubicBezTo>
                    <a:pt x="65" y="155"/>
                    <a:pt x="80" y="155"/>
                    <a:pt x="94" y="155"/>
                  </a:cubicBezTo>
                  <a:cubicBezTo>
                    <a:pt x="95" y="155"/>
                    <a:pt x="97" y="155"/>
                    <a:pt x="98" y="155"/>
                  </a:cubicBezTo>
                  <a:cubicBezTo>
                    <a:pt x="104" y="156"/>
                    <a:pt x="108" y="160"/>
                    <a:pt x="108" y="167"/>
                  </a:cubicBezTo>
                  <a:cubicBezTo>
                    <a:pt x="108" y="173"/>
                    <a:pt x="104" y="177"/>
                    <a:pt x="98" y="178"/>
                  </a:cubicBezTo>
                  <a:cubicBezTo>
                    <a:pt x="93" y="178"/>
                    <a:pt x="89" y="178"/>
                    <a:pt x="84" y="178"/>
                  </a:cubicBezTo>
                  <a:cubicBezTo>
                    <a:pt x="84" y="178"/>
                    <a:pt x="84" y="178"/>
                    <a:pt x="84" y="179"/>
                  </a:cubicBezTo>
                  <a:close/>
                  <a:moveTo>
                    <a:pt x="185" y="30"/>
                  </a:moveTo>
                  <a:cubicBezTo>
                    <a:pt x="185" y="21"/>
                    <a:pt x="179" y="15"/>
                    <a:pt x="171" y="15"/>
                  </a:cubicBezTo>
                  <a:cubicBezTo>
                    <a:pt x="163" y="15"/>
                    <a:pt x="156" y="21"/>
                    <a:pt x="156" y="30"/>
                  </a:cubicBezTo>
                  <a:cubicBezTo>
                    <a:pt x="156" y="38"/>
                    <a:pt x="162" y="44"/>
                    <a:pt x="171" y="44"/>
                  </a:cubicBezTo>
                  <a:cubicBezTo>
                    <a:pt x="179" y="44"/>
                    <a:pt x="185" y="38"/>
                    <a:pt x="185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3" name="Freeform 6"/>
            <p:cNvSpPr>
              <a:spLocks/>
            </p:cNvSpPr>
            <p:nvPr userDrawn="1"/>
          </p:nvSpPr>
          <p:spPr bwMode="auto">
            <a:xfrm>
              <a:off x="8620125" y="177800"/>
              <a:ext cx="198437" cy="234950"/>
            </a:xfrm>
            <a:custGeom>
              <a:avLst/>
              <a:gdLst>
                <a:gd name="T0" fmla="*/ 104 w 118"/>
                <a:gd name="T1" fmla="*/ 55 h 141"/>
                <a:gd name="T2" fmla="*/ 57 w 118"/>
                <a:gd name="T3" fmla="*/ 65 h 141"/>
                <a:gd name="T4" fmla="*/ 67 w 118"/>
                <a:gd name="T5" fmla="*/ 113 h 141"/>
                <a:gd name="T6" fmla="*/ 56 w 118"/>
                <a:gd name="T7" fmla="*/ 130 h 141"/>
                <a:gd name="T8" fmla="*/ 52 w 118"/>
                <a:gd name="T9" fmla="*/ 137 h 141"/>
                <a:gd name="T10" fmla="*/ 43 w 118"/>
                <a:gd name="T11" fmla="*/ 138 h 141"/>
                <a:gd name="T12" fmla="*/ 16 w 118"/>
                <a:gd name="T13" fmla="*/ 121 h 141"/>
                <a:gd name="T14" fmla="*/ 5 w 118"/>
                <a:gd name="T15" fmla="*/ 114 h 141"/>
                <a:gd name="T16" fmla="*/ 3 w 118"/>
                <a:gd name="T17" fmla="*/ 104 h 141"/>
                <a:gd name="T18" fmla="*/ 29 w 118"/>
                <a:gd name="T19" fmla="*/ 62 h 141"/>
                <a:gd name="T20" fmla="*/ 66 w 118"/>
                <a:gd name="T21" fmla="*/ 6 h 141"/>
                <a:gd name="T22" fmla="*/ 77 w 118"/>
                <a:gd name="T23" fmla="*/ 3 h 141"/>
                <a:gd name="T24" fmla="*/ 113 w 118"/>
                <a:gd name="T25" fmla="*/ 27 h 141"/>
                <a:gd name="T26" fmla="*/ 116 w 118"/>
                <a:gd name="T27" fmla="*/ 29 h 141"/>
                <a:gd name="T28" fmla="*/ 117 w 118"/>
                <a:gd name="T29" fmla="*/ 35 h 141"/>
                <a:gd name="T30" fmla="*/ 107 w 118"/>
                <a:gd name="T31" fmla="*/ 50 h 141"/>
                <a:gd name="T32" fmla="*/ 104 w 118"/>
                <a:gd name="T33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41">
                  <a:moveTo>
                    <a:pt x="104" y="55"/>
                  </a:moveTo>
                  <a:cubicBezTo>
                    <a:pt x="85" y="43"/>
                    <a:pt x="65" y="53"/>
                    <a:pt x="57" y="65"/>
                  </a:cubicBezTo>
                  <a:cubicBezTo>
                    <a:pt x="49" y="77"/>
                    <a:pt x="48" y="100"/>
                    <a:pt x="67" y="113"/>
                  </a:cubicBezTo>
                  <a:cubicBezTo>
                    <a:pt x="63" y="118"/>
                    <a:pt x="60" y="124"/>
                    <a:pt x="56" y="130"/>
                  </a:cubicBezTo>
                  <a:cubicBezTo>
                    <a:pt x="55" y="132"/>
                    <a:pt x="53" y="134"/>
                    <a:pt x="52" y="137"/>
                  </a:cubicBezTo>
                  <a:cubicBezTo>
                    <a:pt x="49" y="140"/>
                    <a:pt x="47" y="141"/>
                    <a:pt x="43" y="138"/>
                  </a:cubicBezTo>
                  <a:cubicBezTo>
                    <a:pt x="34" y="133"/>
                    <a:pt x="25" y="127"/>
                    <a:pt x="16" y="121"/>
                  </a:cubicBezTo>
                  <a:cubicBezTo>
                    <a:pt x="12" y="118"/>
                    <a:pt x="8" y="116"/>
                    <a:pt x="5" y="114"/>
                  </a:cubicBezTo>
                  <a:cubicBezTo>
                    <a:pt x="0" y="111"/>
                    <a:pt x="0" y="109"/>
                    <a:pt x="3" y="104"/>
                  </a:cubicBezTo>
                  <a:cubicBezTo>
                    <a:pt x="12" y="90"/>
                    <a:pt x="21" y="76"/>
                    <a:pt x="29" y="62"/>
                  </a:cubicBezTo>
                  <a:cubicBezTo>
                    <a:pt x="42" y="44"/>
                    <a:pt x="54" y="25"/>
                    <a:pt x="66" y="6"/>
                  </a:cubicBezTo>
                  <a:cubicBezTo>
                    <a:pt x="70" y="0"/>
                    <a:pt x="71" y="0"/>
                    <a:pt x="77" y="3"/>
                  </a:cubicBezTo>
                  <a:cubicBezTo>
                    <a:pt x="89" y="11"/>
                    <a:pt x="101" y="19"/>
                    <a:pt x="113" y="27"/>
                  </a:cubicBezTo>
                  <a:cubicBezTo>
                    <a:pt x="114" y="27"/>
                    <a:pt x="115" y="28"/>
                    <a:pt x="116" y="29"/>
                  </a:cubicBezTo>
                  <a:cubicBezTo>
                    <a:pt x="118" y="30"/>
                    <a:pt x="118" y="33"/>
                    <a:pt x="117" y="35"/>
                  </a:cubicBezTo>
                  <a:cubicBezTo>
                    <a:pt x="114" y="40"/>
                    <a:pt x="110" y="45"/>
                    <a:pt x="107" y="50"/>
                  </a:cubicBezTo>
                  <a:cubicBezTo>
                    <a:pt x="106" y="52"/>
                    <a:pt x="105" y="53"/>
                    <a:pt x="104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4" name="Freeform 7"/>
            <p:cNvSpPr>
              <a:spLocks/>
            </p:cNvSpPr>
            <p:nvPr userDrawn="1"/>
          </p:nvSpPr>
          <p:spPr bwMode="auto">
            <a:xfrm>
              <a:off x="8758238" y="95250"/>
              <a:ext cx="107950" cy="109538"/>
            </a:xfrm>
            <a:custGeom>
              <a:avLst/>
              <a:gdLst>
                <a:gd name="T0" fmla="*/ 37 w 64"/>
                <a:gd name="T1" fmla="*/ 66 h 66"/>
                <a:gd name="T2" fmla="*/ 0 w 64"/>
                <a:gd name="T3" fmla="*/ 43 h 66"/>
                <a:gd name="T4" fmla="*/ 8 w 64"/>
                <a:gd name="T5" fmla="*/ 31 h 66"/>
                <a:gd name="T6" fmla="*/ 25 w 64"/>
                <a:gd name="T7" fmla="*/ 4 h 66"/>
                <a:gd name="T8" fmla="*/ 34 w 64"/>
                <a:gd name="T9" fmla="*/ 2 h 66"/>
                <a:gd name="T10" fmla="*/ 60 w 64"/>
                <a:gd name="T11" fmla="*/ 19 h 66"/>
                <a:gd name="T12" fmla="*/ 62 w 64"/>
                <a:gd name="T13" fmla="*/ 27 h 66"/>
                <a:gd name="T14" fmla="*/ 37 w 64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6">
                  <a:moveTo>
                    <a:pt x="37" y="66"/>
                  </a:moveTo>
                  <a:cubicBezTo>
                    <a:pt x="25" y="58"/>
                    <a:pt x="13" y="51"/>
                    <a:pt x="0" y="43"/>
                  </a:cubicBezTo>
                  <a:cubicBezTo>
                    <a:pt x="3" y="38"/>
                    <a:pt x="6" y="34"/>
                    <a:pt x="8" y="31"/>
                  </a:cubicBezTo>
                  <a:cubicBezTo>
                    <a:pt x="14" y="22"/>
                    <a:pt x="20" y="13"/>
                    <a:pt x="25" y="4"/>
                  </a:cubicBezTo>
                  <a:cubicBezTo>
                    <a:pt x="28" y="0"/>
                    <a:pt x="30" y="0"/>
                    <a:pt x="34" y="2"/>
                  </a:cubicBezTo>
                  <a:cubicBezTo>
                    <a:pt x="43" y="8"/>
                    <a:pt x="52" y="14"/>
                    <a:pt x="60" y="19"/>
                  </a:cubicBezTo>
                  <a:cubicBezTo>
                    <a:pt x="64" y="21"/>
                    <a:pt x="64" y="24"/>
                    <a:pt x="62" y="27"/>
                  </a:cubicBezTo>
                  <a:cubicBezTo>
                    <a:pt x="54" y="40"/>
                    <a:pt x="46" y="53"/>
                    <a:pt x="37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5" name="Freeform 8"/>
            <p:cNvSpPr>
              <a:spLocks/>
            </p:cNvSpPr>
            <p:nvPr userDrawn="1"/>
          </p:nvSpPr>
          <p:spPr bwMode="auto">
            <a:xfrm>
              <a:off x="8596313" y="382588"/>
              <a:ext cx="85725" cy="76200"/>
            </a:xfrm>
            <a:custGeom>
              <a:avLst/>
              <a:gdLst>
                <a:gd name="T0" fmla="*/ 51 w 51"/>
                <a:gd name="T1" fmla="*/ 24 h 46"/>
                <a:gd name="T2" fmla="*/ 37 w 51"/>
                <a:gd name="T3" fmla="*/ 43 h 46"/>
                <a:gd name="T4" fmla="*/ 31 w 51"/>
                <a:gd name="T5" fmla="*/ 45 h 46"/>
                <a:gd name="T6" fmla="*/ 3 w 51"/>
                <a:gd name="T7" fmla="*/ 26 h 46"/>
                <a:gd name="T8" fmla="*/ 1 w 51"/>
                <a:gd name="T9" fmla="*/ 21 h 46"/>
                <a:gd name="T10" fmla="*/ 14 w 51"/>
                <a:gd name="T11" fmla="*/ 0 h 46"/>
                <a:gd name="T12" fmla="*/ 51 w 51"/>
                <a:gd name="T1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6">
                  <a:moveTo>
                    <a:pt x="51" y="24"/>
                  </a:moveTo>
                  <a:cubicBezTo>
                    <a:pt x="46" y="30"/>
                    <a:pt x="42" y="37"/>
                    <a:pt x="37" y="43"/>
                  </a:cubicBezTo>
                  <a:cubicBezTo>
                    <a:pt x="36" y="46"/>
                    <a:pt x="33" y="46"/>
                    <a:pt x="31" y="45"/>
                  </a:cubicBezTo>
                  <a:cubicBezTo>
                    <a:pt x="22" y="39"/>
                    <a:pt x="12" y="33"/>
                    <a:pt x="3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26" y="8"/>
                    <a:pt x="38" y="16"/>
                    <a:pt x="5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7271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0" baseline="0">
                <a:solidFill>
                  <a:srgbClr val="0070C0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53243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6" name="Tarjeta 9"/>
          <p:cNvSpPr/>
          <p:nvPr userDrawn="1"/>
        </p:nvSpPr>
        <p:spPr>
          <a:xfrm rot="10800000" flipH="1">
            <a:off x="61816" y="4215526"/>
            <a:ext cx="4510184" cy="87650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49 w 10000"/>
              <a:gd name="connsiteY3" fmla="*/ 5159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70 w 10000"/>
              <a:gd name="connsiteY3" fmla="*/ 499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70 w 10000"/>
              <a:gd name="connsiteY3" fmla="*/ 499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91 w 10000"/>
              <a:gd name="connsiteY3" fmla="*/ 4990 h 10000"/>
              <a:gd name="connsiteX4" fmla="*/ 0 w 10000"/>
              <a:gd name="connsiteY4" fmla="*/ 10000 h 10000"/>
              <a:gd name="connsiteX5" fmla="*/ 0 w 10000"/>
              <a:gd name="connsiteY5" fmla="*/ 2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2000"/>
                </a:moveTo>
                <a:lnTo>
                  <a:pt x="2000" y="0"/>
                </a:lnTo>
                <a:lnTo>
                  <a:pt x="10000" y="0"/>
                </a:lnTo>
                <a:cubicBezTo>
                  <a:pt x="9983" y="1720"/>
                  <a:pt x="10008" y="3270"/>
                  <a:pt x="9991" y="4990"/>
                </a:cubicBezTo>
                <a:lnTo>
                  <a:pt x="0" y="10000"/>
                </a:lnTo>
                <a:lnTo>
                  <a:pt x="0" y="2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7" name="Tarjeta 9"/>
          <p:cNvSpPr/>
          <p:nvPr userDrawn="1"/>
        </p:nvSpPr>
        <p:spPr>
          <a:xfrm rot="10800000">
            <a:off x="4716016" y="4183553"/>
            <a:ext cx="4353050" cy="900179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49 w 10000"/>
              <a:gd name="connsiteY3" fmla="*/ 5159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70 w 10000"/>
              <a:gd name="connsiteY3" fmla="*/ 499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70 w 10000"/>
              <a:gd name="connsiteY3" fmla="*/ 499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91 w 10000"/>
              <a:gd name="connsiteY3" fmla="*/ 4990 h 10000"/>
              <a:gd name="connsiteX4" fmla="*/ 0 w 10000"/>
              <a:gd name="connsiteY4" fmla="*/ 10000 h 10000"/>
              <a:gd name="connsiteX5" fmla="*/ 0 w 10000"/>
              <a:gd name="connsiteY5" fmla="*/ 2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2000"/>
                </a:moveTo>
                <a:lnTo>
                  <a:pt x="2000" y="0"/>
                </a:lnTo>
                <a:lnTo>
                  <a:pt x="10000" y="0"/>
                </a:lnTo>
                <a:cubicBezTo>
                  <a:pt x="9983" y="1720"/>
                  <a:pt x="10008" y="3270"/>
                  <a:pt x="9991" y="4990"/>
                </a:cubicBezTo>
                <a:lnTo>
                  <a:pt x="0" y="10000"/>
                </a:lnTo>
                <a:lnTo>
                  <a:pt x="0" y="2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970414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787774"/>
            <a:ext cx="9144000" cy="23557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0366597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hapes sets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613899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hapes sets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548398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userDrawn="1">
  <p:cSld name="Title + 1 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/>
          <p:cNvSpPr txBox="1">
            <a:spLocks noGrp="1"/>
          </p:cNvSpPr>
          <p:nvPr>
            <p:ph type="ctrTitle"/>
          </p:nvPr>
        </p:nvSpPr>
        <p:spPr>
          <a:xfrm>
            <a:off x="988070" y="98861"/>
            <a:ext cx="7169308" cy="649291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defPPr/>
            <a:lvl1pPr lvl="0" algn="ctr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3600">
                <a:solidFill>
                  <a:srgbClr val="27348B"/>
                </a:solidFill>
              </a:defRPr>
            </a:lvl1pPr>
            <a:lvl2pPr lvl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2pPr>
            <a:lvl3pPr lvl="2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3pPr>
            <a:lvl4pPr lvl="3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4pPr>
            <a:lvl5pPr lvl="4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5pPr>
            <a:lvl6pPr lvl="5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6pPr>
            <a:lvl7pPr lvl="6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7pPr>
            <a:lvl8pPr lvl="7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8pPr>
            <a:lvl9pPr lvl="8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358189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130935-714E-496A-9486-03E2A755D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B4C0-D401-4AE7-9495-B45739CAE94F}" type="datetimeFigureOut">
              <a:rPr lang="en-ID" smtClean="0"/>
              <a:t>14/02/2024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F09AA0-C0DD-498E-AE46-BA05DCB3E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439023-5A51-445B-9AAC-6A6BE122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75DF-874D-4327-B240-85E09413A3B3}" type="slidenum">
              <a:rPr lang="en-ID" smtClean="0"/>
              <a:t>‹#›</a:t>
            </a:fld>
            <a:endParaRPr lang="en-ID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F2CDA28-9C9F-404C-8BE0-87D7586075D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48081" y="-2043113"/>
            <a:ext cx="9242546" cy="9229725"/>
          </a:xfrm>
          <a:custGeom>
            <a:avLst/>
            <a:gdLst>
              <a:gd name="T0" fmla="*/ 2965 w 3000"/>
              <a:gd name="T1" fmla="*/ 2425 h 3000"/>
              <a:gd name="T2" fmla="*/ 2848 w 3000"/>
              <a:gd name="T3" fmla="*/ 2121 h 3000"/>
              <a:gd name="T4" fmla="*/ 2726 w 3000"/>
              <a:gd name="T5" fmla="*/ 1612 h 3000"/>
              <a:gd name="T6" fmla="*/ 2752 w 3000"/>
              <a:gd name="T7" fmla="*/ 1566 h 3000"/>
              <a:gd name="T8" fmla="*/ 2497 w 3000"/>
              <a:gd name="T9" fmla="*/ 1762 h 3000"/>
              <a:gd name="T10" fmla="*/ 2408 w 3000"/>
              <a:gd name="T11" fmla="*/ 1226 h 3000"/>
              <a:gd name="T12" fmla="*/ 2827 w 3000"/>
              <a:gd name="T13" fmla="*/ 818 h 3000"/>
              <a:gd name="T14" fmla="*/ 2687 w 3000"/>
              <a:gd name="T15" fmla="*/ 247 h 3000"/>
              <a:gd name="T16" fmla="*/ 2907 w 3000"/>
              <a:gd name="T17" fmla="*/ 337 h 3000"/>
              <a:gd name="T18" fmla="*/ 2547 w 3000"/>
              <a:gd name="T19" fmla="*/ 729 h 3000"/>
              <a:gd name="T20" fmla="*/ 2200 w 3000"/>
              <a:gd name="T21" fmla="*/ 373 h 3000"/>
              <a:gd name="T22" fmla="*/ 2085 w 3000"/>
              <a:gd name="T23" fmla="*/ 67 h 3000"/>
              <a:gd name="T24" fmla="*/ 2087 w 3000"/>
              <a:gd name="T25" fmla="*/ 119 h 3000"/>
              <a:gd name="T26" fmla="*/ 1488 w 3000"/>
              <a:gd name="T27" fmla="*/ 670 h 3000"/>
              <a:gd name="T28" fmla="*/ 1135 w 3000"/>
              <a:gd name="T29" fmla="*/ 305 h 3000"/>
              <a:gd name="T30" fmla="*/ 816 w 3000"/>
              <a:gd name="T31" fmla="*/ 253 h 3000"/>
              <a:gd name="T32" fmla="*/ 495 w 3000"/>
              <a:gd name="T33" fmla="*/ 906 h 3000"/>
              <a:gd name="T34" fmla="*/ 175 w 3000"/>
              <a:gd name="T35" fmla="*/ 559 h 3000"/>
              <a:gd name="T36" fmla="*/ 273 w 3000"/>
              <a:gd name="T37" fmla="*/ 64 h 3000"/>
              <a:gd name="T38" fmla="*/ 146 w 3000"/>
              <a:gd name="T39" fmla="*/ 543 h 3000"/>
              <a:gd name="T40" fmla="*/ 24 w 3000"/>
              <a:gd name="T41" fmla="*/ 1030 h 3000"/>
              <a:gd name="T42" fmla="*/ 94 w 3000"/>
              <a:gd name="T43" fmla="*/ 1363 h 3000"/>
              <a:gd name="T44" fmla="*/ 206 w 3000"/>
              <a:gd name="T45" fmla="*/ 1874 h 3000"/>
              <a:gd name="T46" fmla="*/ 89 w 3000"/>
              <a:gd name="T47" fmla="*/ 2357 h 3000"/>
              <a:gd name="T48" fmla="*/ 116 w 3000"/>
              <a:gd name="T49" fmla="*/ 2667 h 3000"/>
              <a:gd name="T50" fmla="*/ 640 w 3000"/>
              <a:gd name="T51" fmla="*/ 2575 h 3000"/>
              <a:gd name="T52" fmla="*/ 980 w 3000"/>
              <a:gd name="T53" fmla="*/ 2938 h 3000"/>
              <a:gd name="T54" fmla="*/ 1720 w 3000"/>
              <a:gd name="T55" fmla="*/ 2873 h 3000"/>
              <a:gd name="T56" fmla="*/ 1976 w 3000"/>
              <a:gd name="T57" fmla="*/ 2692 h 3000"/>
              <a:gd name="T58" fmla="*/ 2225 w 3000"/>
              <a:gd name="T59" fmla="*/ 2722 h 3000"/>
              <a:gd name="T60" fmla="*/ 1880 w 3000"/>
              <a:gd name="T61" fmla="*/ 2358 h 3000"/>
              <a:gd name="T62" fmla="*/ 1745 w 3000"/>
              <a:gd name="T63" fmla="*/ 1852 h 3000"/>
              <a:gd name="T64" fmla="*/ 2488 w 3000"/>
              <a:gd name="T65" fmla="*/ 1783 h 3000"/>
              <a:gd name="T66" fmla="*/ 2591 w 3000"/>
              <a:gd name="T67" fmla="*/ 2094 h 3000"/>
              <a:gd name="T68" fmla="*/ 2909 w 3000"/>
              <a:gd name="T69" fmla="*/ 2442 h 3000"/>
              <a:gd name="T70" fmla="*/ 2812 w 3000"/>
              <a:gd name="T71" fmla="*/ 2935 h 3000"/>
              <a:gd name="T72" fmla="*/ 1932 w 3000"/>
              <a:gd name="T73" fmla="*/ 580 h 3000"/>
              <a:gd name="T74" fmla="*/ 2448 w 3000"/>
              <a:gd name="T75" fmla="*/ 485 h 3000"/>
              <a:gd name="T76" fmla="*/ 2170 w 3000"/>
              <a:gd name="T77" fmla="*/ 1391 h 3000"/>
              <a:gd name="T78" fmla="*/ 1861 w 3000"/>
              <a:gd name="T79" fmla="*/ 1344 h 3000"/>
              <a:gd name="T80" fmla="*/ 1360 w 3000"/>
              <a:gd name="T81" fmla="*/ 1191 h 3000"/>
              <a:gd name="T82" fmla="*/ 1010 w 3000"/>
              <a:gd name="T83" fmla="*/ 831 h 3000"/>
              <a:gd name="T84" fmla="*/ 1103 w 3000"/>
              <a:gd name="T85" fmla="*/ 353 h 3000"/>
              <a:gd name="T86" fmla="*/ 735 w 3000"/>
              <a:gd name="T87" fmla="*/ 730 h 3000"/>
              <a:gd name="T88" fmla="*/ 443 w 3000"/>
              <a:gd name="T89" fmla="*/ 1725 h 3000"/>
              <a:gd name="T90" fmla="*/ 315 w 3000"/>
              <a:gd name="T91" fmla="*/ 2175 h 3000"/>
              <a:gd name="T92" fmla="*/ 170 w 3000"/>
              <a:gd name="T93" fmla="*/ 2648 h 3000"/>
              <a:gd name="T94" fmla="*/ 535 w 3000"/>
              <a:gd name="T95" fmla="*/ 2269 h 3000"/>
              <a:gd name="T96" fmla="*/ 1886 w 3000"/>
              <a:gd name="T97" fmla="*/ 2416 h 3000"/>
              <a:gd name="T98" fmla="*/ 1491 w 3000"/>
              <a:gd name="T99" fmla="*/ 2766 h 3000"/>
              <a:gd name="T100" fmla="*/ 1524 w 3000"/>
              <a:gd name="T101" fmla="*/ 1999 h 3000"/>
              <a:gd name="T102" fmla="*/ 1391 w 3000"/>
              <a:gd name="T103" fmla="*/ 2478 h 3000"/>
              <a:gd name="T104" fmla="*/ 1236 w 3000"/>
              <a:gd name="T105" fmla="*/ 2974 h 3000"/>
              <a:gd name="T106" fmla="*/ 889 w 3000"/>
              <a:gd name="T107" fmla="*/ 2609 h 3000"/>
              <a:gd name="T108" fmla="*/ 803 w 3000"/>
              <a:gd name="T109" fmla="*/ 2056 h 3000"/>
              <a:gd name="T110" fmla="*/ 449 w 3000"/>
              <a:gd name="T111" fmla="*/ 1681 h 3000"/>
              <a:gd name="T112" fmla="*/ 102 w 3000"/>
              <a:gd name="T113" fmla="*/ 1321 h 3000"/>
              <a:gd name="T114" fmla="*/ 243 w 3000"/>
              <a:gd name="T115" fmla="*/ 871 h 3000"/>
              <a:gd name="T116" fmla="*/ 713 w 3000"/>
              <a:gd name="T117" fmla="*/ 764 h 3000"/>
              <a:gd name="T118" fmla="*/ 1039 w 3000"/>
              <a:gd name="T119" fmla="*/ 1123 h 3000"/>
              <a:gd name="T120" fmla="*/ 1388 w 3000"/>
              <a:gd name="T121" fmla="*/ 1486 h 3000"/>
              <a:gd name="T122" fmla="*/ 2210 w 3000"/>
              <a:gd name="T123" fmla="*/ 1694 h 3000"/>
              <a:gd name="T124" fmla="*/ 1710 w 3000"/>
              <a:gd name="T125" fmla="*/ 1535 h 3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00" h="3000">
                <a:moveTo>
                  <a:pt x="3000" y="2961"/>
                </a:moveTo>
                <a:cubicBezTo>
                  <a:pt x="2825" y="2911"/>
                  <a:pt x="2825" y="2911"/>
                  <a:pt x="2825" y="2911"/>
                </a:cubicBezTo>
                <a:cubicBezTo>
                  <a:pt x="2825" y="2911"/>
                  <a:pt x="2825" y="2911"/>
                  <a:pt x="2825" y="2911"/>
                </a:cubicBezTo>
                <a:cubicBezTo>
                  <a:pt x="2825" y="2910"/>
                  <a:pt x="2825" y="2910"/>
                  <a:pt x="2825" y="2909"/>
                </a:cubicBezTo>
                <a:cubicBezTo>
                  <a:pt x="2825" y="2909"/>
                  <a:pt x="2825" y="2909"/>
                  <a:pt x="2825" y="2908"/>
                </a:cubicBezTo>
                <a:cubicBezTo>
                  <a:pt x="2825" y="2908"/>
                  <a:pt x="2825" y="2907"/>
                  <a:pt x="2825" y="2906"/>
                </a:cubicBezTo>
                <a:cubicBezTo>
                  <a:pt x="2825" y="2906"/>
                  <a:pt x="2825" y="2906"/>
                  <a:pt x="2825" y="2905"/>
                </a:cubicBezTo>
                <a:cubicBezTo>
                  <a:pt x="2825" y="2905"/>
                  <a:pt x="2825" y="2905"/>
                  <a:pt x="2824" y="2905"/>
                </a:cubicBezTo>
                <a:cubicBezTo>
                  <a:pt x="2824" y="2904"/>
                  <a:pt x="2824" y="2904"/>
                  <a:pt x="2824" y="2903"/>
                </a:cubicBezTo>
                <a:cubicBezTo>
                  <a:pt x="2824" y="2903"/>
                  <a:pt x="2824" y="2903"/>
                  <a:pt x="2824" y="2903"/>
                </a:cubicBezTo>
                <a:cubicBezTo>
                  <a:pt x="2824" y="2903"/>
                  <a:pt x="2824" y="2903"/>
                  <a:pt x="2824" y="2902"/>
                </a:cubicBezTo>
                <a:cubicBezTo>
                  <a:pt x="2824" y="2902"/>
                  <a:pt x="2824" y="2901"/>
                  <a:pt x="2823" y="2901"/>
                </a:cubicBezTo>
                <a:cubicBezTo>
                  <a:pt x="2823" y="2900"/>
                  <a:pt x="2823" y="2900"/>
                  <a:pt x="2823" y="2900"/>
                </a:cubicBezTo>
                <a:cubicBezTo>
                  <a:pt x="2823" y="2900"/>
                  <a:pt x="2823" y="2899"/>
                  <a:pt x="2823" y="2899"/>
                </a:cubicBezTo>
                <a:cubicBezTo>
                  <a:pt x="2823" y="2899"/>
                  <a:pt x="2823" y="2898"/>
                  <a:pt x="2822" y="2898"/>
                </a:cubicBezTo>
                <a:cubicBezTo>
                  <a:pt x="2822" y="2898"/>
                  <a:pt x="2822" y="2898"/>
                  <a:pt x="2822" y="2897"/>
                </a:cubicBezTo>
                <a:cubicBezTo>
                  <a:pt x="2822" y="2897"/>
                  <a:pt x="2822" y="2897"/>
                  <a:pt x="2822" y="2897"/>
                </a:cubicBezTo>
                <a:cubicBezTo>
                  <a:pt x="2821" y="2896"/>
                  <a:pt x="2821" y="2896"/>
                  <a:pt x="2821" y="2895"/>
                </a:cubicBezTo>
                <a:cubicBezTo>
                  <a:pt x="2821" y="2895"/>
                  <a:pt x="2821" y="2895"/>
                  <a:pt x="2820" y="2895"/>
                </a:cubicBezTo>
                <a:cubicBezTo>
                  <a:pt x="2820" y="2894"/>
                  <a:pt x="2820" y="2894"/>
                  <a:pt x="2820" y="2894"/>
                </a:cubicBezTo>
                <a:cubicBezTo>
                  <a:pt x="2820" y="2894"/>
                  <a:pt x="2820" y="2894"/>
                  <a:pt x="2820" y="2894"/>
                </a:cubicBezTo>
                <a:cubicBezTo>
                  <a:pt x="2820" y="2894"/>
                  <a:pt x="2820" y="2893"/>
                  <a:pt x="2819" y="2893"/>
                </a:cubicBezTo>
                <a:cubicBezTo>
                  <a:pt x="2819" y="2893"/>
                  <a:pt x="2819" y="2893"/>
                  <a:pt x="2819" y="2892"/>
                </a:cubicBezTo>
                <a:cubicBezTo>
                  <a:pt x="2819" y="2892"/>
                  <a:pt x="2819" y="2892"/>
                  <a:pt x="2818" y="2892"/>
                </a:cubicBezTo>
                <a:cubicBezTo>
                  <a:pt x="2818" y="2891"/>
                  <a:pt x="2818" y="2891"/>
                  <a:pt x="2818" y="2891"/>
                </a:cubicBezTo>
                <a:cubicBezTo>
                  <a:pt x="2817" y="2890"/>
                  <a:pt x="2817" y="2890"/>
                  <a:pt x="2817" y="2890"/>
                </a:cubicBezTo>
                <a:cubicBezTo>
                  <a:pt x="2817" y="2890"/>
                  <a:pt x="2817" y="2890"/>
                  <a:pt x="2817" y="2890"/>
                </a:cubicBezTo>
                <a:cubicBezTo>
                  <a:pt x="2817" y="2890"/>
                  <a:pt x="2817" y="2890"/>
                  <a:pt x="2817" y="2889"/>
                </a:cubicBezTo>
                <a:cubicBezTo>
                  <a:pt x="2816" y="2889"/>
                  <a:pt x="2816" y="2889"/>
                  <a:pt x="2816" y="2889"/>
                </a:cubicBezTo>
                <a:cubicBezTo>
                  <a:pt x="2815" y="2888"/>
                  <a:pt x="2815" y="2888"/>
                  <a:pt x="2815" y="2888"/>
                </a:cubicBezTo>
                <a:cubicBezTo>
                  <a:pt x="2815" y="2888"/>
                  <a:pt x="2815" y="2888"/>
                  <a:pt x="2815" y="2888"/>
                </a:cubicBezTo>
                <a:cubicBezTo>
                  <a:pt x="2814" y="2887"/>
                  <a:pt x="2814" y="2887"/>
                  <a:pt x="2813" y="2887"/>
                </a:cubicBezTo>
                <a:cubicBezTo>
                  <a:pt x="2813" y="2886"/>
                  <a:pt x="2813" y="2886"/>
                  <a:pt x="2812" y="2886"/>
                </a:cubicBezTo>
                <a:cubicBezTo>
                  <a:pt x="2812" y="2886"/>
                  <a:pt x="2812" y="2886"/>
                  <a:pt x="2812" y="2886"/>
                </a:cubicBezTo>
                <a:cubicBezTo>
                  <a:pt x="2812" y="2886"/>
                  <a:pt x="2812" y="2886"/>
                  <a:pt x="2812" y="2886"/>
                </a:cubicBezTo>
                <a:cubicBezTo>
                  <a:pt x="2812" y="2885"/>
                  <a:pt x="2811" y="2885"/>
                  <a:pt x="2811" y="2885"/>
                </a:cubicBezTo>
                <a:cubicBezTo>
                  <a:pt x="2811" y="2885"/>
                  <a:pt x="2810" y="2885"/>
                  <a:pt x="2810" y="2884"/>
                </a:cubicBezTo>
                <a:cubicBezTo>
                  <a:pt x="2809" y="2884"/>
                  <a:pt x="2809" y="2884"/>
                  <a:pt x="2808" y="2884"/>
                </a:cubicBezTo>
                <a:cubicBezTo>
                  <a:pt x="2808" y="2883"/>
                  <a:pt x="2808" y="2883"/>
                  <a:pt x="2807" y="2883"/>
                </a:cubicBezTo>
                <a:cubicBezTo>
                  <a:pt x="2807" y="2883"/>
                  <a:pt x="2807" y="2883"/>
                  <a:pt x="2807" y="2883"/>
                </a:cubicBezTo>
                <a:cubicBezTo>
                  <a:pt x="2806" y="2883"/>
                  <a:pt x="2806" y="2883"/>
                  <a:pt x="2806" y="2882"/>
                </a:cubicBezTo>
                <a:cubicBezTo>
                  <a:pt x="2805" y="2882"/>
                  <a:pt x="2805" y="2882"/>
                  <a:pt x="2804" y="2882"/>
                </a:cubicBezTo>
                <a:cubicBezTo>
                  <a:pt x="2804" y="2882"/>
                  <a:pt x="2804" y="2882"/>
                  <a:pt x="2803" y="2882"/>
                </a:cubicBezTo>
                <a:cubicBezTo>
                  <a:pt x="2803" y="2882"/>
                  <a:pt x="2803" y="2882"/>
                  <a:pt x="2803" y="2882"/>
                </a:cubicBezTo>
                <a:cubicBezTo>
                  <a:pt x="2803" y="2881"/>
                  <a:pt x="2802" y="2881"/>
                  <a:pt x="2802" y="2881"/>
                </a:cubicBezTo>
                <a:cubicBezTo>
                  <a:pt x="2802" y="2881"/>
                  <a:pt x="2801" y="2881"/>
                  <a:pt x="2801" y="2881"/>
                </a:cubicBezTo>
                <a:cubicBezTo>
                  <a:pt x="2801" y="2881"/>
                  <a:pt x="2801" y="2881"/>
                  <a:pt x="2800" y="2881"/>
                </a:cubicBezTo>
                <a:cubicBezTo>
                  <a:pt x="2800" y="2881"/>
                  <a:pt x="2799" y="2881"/>
                  <a:pt x="2798" y="2881"/>
                </a:cubicBezTo>
                <a:cubicBezTo>
                  <a:pt x="2798" y="2881"/>
                  <a:pt x="2798" y="2881"/>
                  <a:pt x="2797" y="2880"/>
                </a:cubicBezTo>
                <a:cubicBezTo>
                  <a:pt x="2797" y="2880"/>
                  <a:pt x="2796" y="2880"/>
                  <a:pt x="2796" y="2880"/>
                </a:cubicBezTo>
                <a:cubicBezTo>
                  <a:pt x="2796" y="2880"/>
                  <a:pt x="2796" y="2880"/>
                  <a:pt x="2796" y="2880"/>
                </a:cubicBezTo>
                <a:cubicBezTo>
                  <a:pt x="2740" y="2655"/>
                  <a:pt x="2740" y="2655"/>
                  <a:pt x="2740" y="2655"/>
                </a:cubicBezTo>
                <a:cubicBezTo>
                  <a:pt x="2741" y="2654"/>
                  <a:pt x="2741" y="2654"/>
                  <a:pt x="2741" y="2654"/>
                </a:cubicBezTo>
                <a:cubicBezTo>
                  <a:pt x="2742" y="2654"/>
                  <a:pt x="2742" y="2654"/>
                  <a:pt x="2742" y="2654"/>
                </a:cubicBezTo>
                <a:cubicBezTo>
                  <a:pt x="2743" y="2653"/>
                  <a:pt x="2745" y="2651"/>
                  <a:pt x="2746" y="2650"/>
                </a:cubicBezTo>
                <a:cubicBezTo>
                  <a:pt x="2746" y="2650"/>
                  <a:pt x="2746" y="2650"/>
                  <a:pt x="2746" y="2650"/>
                </a:cubicBezTo>
                <a:cubicBezTo>
                  <a:pt x="2746" y="2650"/>
                  <a:pt x="2747" y="2650"/>
                  <a:pt x="2747" y="2650"/>
                </a:cubicBezTo>
                <a:cubicBezTo>
                  <a:pt x="2748" y="2649"/>
                  <a:pt x="2749" y="2647"/>
                  <a:pt x="2750" y="2646"/>
                </a:cubicBezTo>
                <a:cubicBezTo>
                  <a:pt x="2750" y="2645"/>
                  <a:pt x="2750" y="2645"/>
                  <a:pt x="2751" y="2645"/>
                </a:cubicBezTo>
                <a:cubicBezTo>
                  <a:pt x="2751" y="2644"/>
                  <a:pt x="2752" y="2642"/>
                  <a:pt x="2753" y="2641"/>
                </a:cubicBezTo>
                <a:cubicBezTo>
                  <a:pt x="2753" y="2640"/>
                  <a:pt x="2753" y="2640"/>
                  <a:pt x="2753" y="2640"/>
                </a:cubicBezTo>
                <a:cubicBezTo>
                  <a:pt x="2754" y="2638"/>
                  <a:pt x="2754" y="2637"/>
                  <a:pt x="2755" y="2635"/>
                </a:cubicBezTo>
                <a:cubicBezTo>
                  <a:pt x="2755" y="2635"/>
                  <a:pt x="2755" y="2635"/>
                  <a:pt x="2755" y="2634"/>
                </a:cubicBezTo>
                <a:cubicBezTo>
                  <a:pt x="2755" y="2633"/>
                  <a:pt x="2755" y="2631"/>
                  <a:pt x="2756" y="2629"/>
                </a:cubicBezTo>
                <a:cubicBezTo>
                  <a:pt x="2756" y="2629"/>
                  <a:pt x="2756" y="2629"/>
                  <a:pt x="2756" y="2629"/>
                </a:cubicBezTo>
                <a:cubicBezTo>
                  <a:pt x="2756" y="2627"/>
                  <a:pt x="2755" y="2625"/>
                  <a:pt x="2755" y="2624"/>
                </a:cubicBezTo>
                <a:cubicBezTo>
                  <a:pt x="2755" y="2623"/>
                  <a:pt x="2755" y="2623"/>
                  <a:pt x="2755" y="2623"/>
                </a:cubicBezTo>
                <a:cubicBezTo>
                  <a:pt x="2755" y="2622"/>
                  <a:pt x="2755" y="2622"/>
                  <a:pt x="2755" y="2621"/>
                </a:cubicBezTo>
                <a:cubicBezTo>
                  <a:pt x="2754" y="2620"/>
                  <a:pt x="2754" y="2619"/>
                  <a:pt x="2754" y="2618"/>
                </a:cubicBezTo>
                <a:cubicBezTo>
                  <a:pt x="2754" y="2618"/>
                  <a:pt x="2754" y="2618"/>
                  <a:pt x="2753" y="2617"/>
                </a:cubicBezTo>
                <a:cubicBezTo>
                  <a:pt x="2753" y="2616"/>
                  <a:pt x="2753" y="2615"/>
                  <a:pt x="2752" y="2614"/>
                </a:cubicBezTo>
                <a:cubicBezTo>
                  <a:pt x="2920" y="2453"/>
                  <a:pt x="2920" y="2453"/>
                  <a:pt x="2920" y="2453"/>
                </a:cubicBezTo>
                <a:cubicBezTo>
                  <a:pt x="2920" y="2453"/>
                  <a:pt x="2920" y="2453"/>
                  <a:pt x="2920" y="2453"/>
                </a:cubicBezTo>
                <a:cubicBezTo>
                  <a:pt x="2921" y="2454"/>
                  <a:pt x="2921" y="2454"/>
                  <a:pt x="2922" y="2454"/>
                </a:cubicBezTo>
                <a:cubicBezTo>
                  <a:pt x="2922" y="2454"/>
                  <a:pt x="2923" y="2455"/>
                  <a:pt x="2923" y="2455"/>
                </a:cubicBezTo>
                <a:cubicBezTo>
                  <a:pt x="2923" y="2455"/>
                  <a:pt x="2923" y="2455"/>
                  <a:pt x="2923" y="2455"/>
                </a:cubicBezTo>
                <a:cubicBezTo>
                  <a:pt x="2924" y="2455"/>
                  <a:pt x="2924" y="2455"/>
                  <a:pt x="2924" y="2455"/>
                </a:cubicBezTo>
                <a:cubicBezTo>
                  <a:pt x="2925" y="2455"/>
                  <a:pt x="2925" y="2456"/>
                  <a:pt x="2926" y="2456"/>
                </a:cubicBezTo>
                <a:cubicBezTo>
                  <a:pt x="2926" y="2456"/>
                  <a:pt x="2926" y="2456"/>
                  <a:pt x="2927" y="2456"/>
                </a:cubicBezTo>
                <a:cubicBezTo>
                  <a:pt x="2927" y="2456"/>
                  <a:pt x="2927" y="2456"/>
                  <a:pt x="2927" y="2456"/>
                </a:cubicBezTo>
                <a:cubicBezTo>
                  <a:pt x="2928" y="2456"/>
                  <a:pt x="2928" y="2456"/>
                  <a:pt x="2928" y="2457"/>
                </a:cubicBezTo>
                <a:cubicBezTo>
                  <a:pt x="2929" y="2457"/>
                  <a:pt x="2929" y="2457"/>
                  <a:pt x="2929" y="2457"/>
                </a:cubicBezTo>
                <a:cubicBezTo>
                  <a:pt x="2929" y="2457"/>
                  <a:pt x="2930" y="2457"/>
                  <a:pt x="2930" y="2457"/>
                </a:cubicBezTo>
                <a:cubicBezTo>
                  <a:pt x="2931" y="2457"/>
                  <a:pt x="2931" y="2457"/>
                  <a:pt x="2932" y="2457"/>
                </a:cubicBezTo>
                <a:cubicBezTo>
                  <a:pt x="2932" y="2457"/>
                  <a:pt x="2932" y="2457"/>
                  <a:pt x="2933" y="2457"/>
                </a:cubicBezTo>
                <a:cubicBezTo>
                  <a:pt x="2933" y="2457"/>
                  <a:pt x="2933" y="2457"/>
                  <a:pt x="2933" y="2457"/>
                </a:cubicBezTo>
                <a:cubicBezTo>
                  <a:pt x="2933" y="2457"/>
                  <a:pt x="2934" y="2457"/>
                  <a:pt x="2934" y="2457"/>
                </a:cubicBezTo>
                <a:cubicBezTo>
                  <a:pt x="2934" y="2457"/>
                  <a:pt x="2935" y="2457"/>
                  <a:pt x="2935" y="2457"/>
                </a:cubicBezTo>
                <a:cubicBezTo>
                  <a:pt x="2935" y="2457"/>
                  <a:pt x="2936" y="2457"/>
                  <a:pt x="2936" y="2457"/>
                </a:cubicBezTo>
                <a:cubicBezTo>
                  <a:pt x="2936" y="2457"/>
                  <a:pt x="2937" y="2457"/>
                  <a:pt x="2937" y="2457"/>
                </a:cubicBezTo>
                <a:cubicBezTo>
                  <a:pt x="2938" y="2457"/>
                  <a:pt x="2938" y="2457"/>
                  <a:pt x="2939" y="2457"/>
                </a:cubicBezTo>
                <a:cubicBezTo>
                  <a:pt x="2939" y="2457"/>
                  <a:pt x="2939" y="2457"/>
                  <a:pt x="2939" y="2457"/>
                </a:cubicBezTo>
                <a:cubicBezTo>
                  <a:pt x="2939" y="2457"/>
                  <a:pt x="2940" y="2457"/>
                  <a:pt x="2940" y="2457"/>
                </a:cubicBezTo>
                <a:cubicBezTo>
                  <a:pt x="2940" y="2457"/>
                  <a:pt x="2940" y="2457"/>
                  <a:pt x="2940" y="2457"/>
                </a:cubicBezTo>
                <a:cubicBezTo>
                  <a:pt x="2941" y="2457"/>
                  <a:pt x="2941" y="2457"/>
                  <a:pt x="2942" y="2457"/>
                </a:cubicBezTo>
                <a:cubicBezTo>
                  <a:pt x="2942" y="2456"/>
                  <a:pt x="2942" y="2456"/>
                  <a:pt x="2942" y="2456"/>
                </a:cubicBezTo>
                <a:cubicBezTo>
                  <a:pt x="2942" y="2456"/>
                  <a:pt x="2943" y="2456"/>
                  <a:pt x="2943" y="2456"/>
                </a:cubicBezTo>
                <a:cubicBezTo>
                  <a:pt x="2944" y="2456"/>
                  <a:pt x="2944" y="2456"/>
                  <a:pt x="2945" y="2456"/>
                </a:cubicBezTo>
                <a:cubicBezTo>
                  <a:pt x="2945" y="2456"/>
                  <a:pt x="2945" y="2456"/>
                  <a:pt x="2946" y="2455"/>
                </a:cubicBezTo>
                <a:cubicBezTo>
                  <a:pt x="2946" y="2455"/>
                  <a:pt x="2946" y="2455"/>
                  <a:pt x="2946" y="2455"/>
                </a:cubicBezTo>
                <a:cubicBezTo>
                  <a:pt x="2946" y="2455"/>
                  <a:pt x="2947" y="2455"/>
                  <a:pt x="2947" y="2455"/>
                </a:cubicBezTo>
                <a:cubicBezTo>
                  <a:pt x="2948" y="2454"/>
                  <a:pt x="2948" y="2454"/>
                  <a:pt x="2949" y="2454"/>
                </a:cubicBezTo>
                <a:cubicBezTo>
                  <a:pt x="2949" y="2454"/>
                  <a:pt x="2950" y="2454"/>
                  <a:pt x="2950" y="2453"/>
                </a:cubicBezTo>
                <a:cubicBezTo>
                  <a:pt x="2950" y="2453"/>
                  <a:pt x="2951" y="2453"/>
                  <a:pt x="2951" y="2453"/>
                </a:cubicBezTo>
                <a:cubicBezTo>
                  <a:pt x="2951" y="2453"/>
                  <a:pt x="2951" y="2453"/>
                  <a:pt x="2951" y="2453"/>
                </a:cubicBezTo>
                <a:cubicBezTo>
                  <a:pt x="2951" y="2453"/>
                  <a:pt x="2951" y="2452"/>
                  <a:pt x="2951" y="2452"/>
                </a:cubicBezTo>
                <a:cubicBezTo>
                  <a:pt x="2952" y="2452"/>
                  <a:pt x="2952" y="2452"/>
                  <a:pt x="2952" y="2452"/>
                </a:cubicBezTo>
                <a:cubicBezTo>
                  <a:pt x="2953" y="2451"/>
                  <a:pt x="2953" y="2451"/>
                  <a:pt x="2954" y="2451"/>
                </a:cubicBezTo>
                <a:cubicBezTo>
                  <a:pt x="2954" y="2451"/>
                  <a:pt x="2954" y="2450"/>
                  <a:pt x="2955" y="2450"/>
                </a:cubicBezTo>
                <a:cubicBezTo>
                  <a:pt x="2955" y="2450"/>
                  <a:pt x="2955" y="2449"/>
                  <a:pt x="2956" y="2449"/>
                </a:cubicBezTo>
                <a:cubicBezTo>
                  <a:pt x="2956" y="2449"/>
                  <a:pt x="2956" y="2449"/>
                  <a:pt x="2956" y="2449"/>
                </a:cubicBezTo>
                <a:cubicBezTo>
                  <a:pt x="2956" y="2449"/>
                  <a:pt x="2956" y="2449"/>
                  <a:pt x="2956" y="2449"/>
                </a:cubicBezTo>
                <a:cubicBezTo>
                  <a:pt x="2956" y="2449"/>
                  <a:pt x="2956" y="2448"/>
                  <a:pt x="2957" y="2448"/>
                </a:cubicBezTo>
                <a:cubicBezTo>
                  <a:pt x="2957" y="2448"/>
                  <a:pt x="2957" y="2447"/>
                  <a:pt x="2958" y="2447"/>
                </a:cubicBezTo>
                <a:cubicBezTo>
                  <a:pt x="2958" y="2447"/>
                  <a:pt x="2958" y="2446"/>
                  <a:pt x="2959" y="2446"/>
                </a:cubicBezTo>
                <a:cubicBezTo>
                  <a:pt x="2959" y="2445"/>
                  <a:pt x="2959" y="2445"/>
                  <a:pt x="2959" y="2445"/>
                </a:cubicBezTo>
                <a:cubicBezTo>
                  <a:pt x="2959" y="2445"/>
                  <a:pt x="2959" y="2445"/>
                  <a:pt x="2959" y="2445"/>
                </a:cubicBezTo>
                <a:cubicBezTo>
                  <a:pt x="2960" y="2444"/>
                  <a:pt x="2960" y="2444"/>
                  <a:pt x="2960" y="2444"/>
                </a:cubicBezTo>
                <a:cubicBezTo>
                  <a:pt x="2960" y="2444"/>
                  <a:pt x="2960" y="2444"/>
                  <a:pt x="2960" y="2443"/>
                </a:cubicBezTo>
                <a:cubicBezTo>
                  <a:pt x="2960" y="2443"/>
                  <a:pt x="2960" y="2443"/>
                  <a:pt x="2960" y="2443"/>
                </a:cubicBezTo>
                <a:cubicBezTo>
                  <a:pt x="3000" y="2454"/>
                  <a:pt x="3000" y="2454"/>
                  <a:pt x="3000" y="2454"/>
                </a:cubicBezTo>
                <a:cubicBezTo>
                  <a:pt x="3000" y="2438"/>
                  <a:pt x="3000" y="2438"/>
                  <a:pt x="3000" y="2438"/>
                </a:cubicBezTo>
                <a:cubicBezTo>
                  <a:pt x="2965" y="2428"/>
                  <a:pt x="2965" y="2428"/>
                  <a:pt x="2965" y="2428"/>
                </a:cubicBezTo>
                <a:cubicBezTo>
                  <a:pt x="2965" y="2428"/>
                  <a:pt x="2965" y="2428"/>
                  <a:pt x="2965" y="2428"/>
                </a:cubicBezTo>
                <a:cubicBezTo>
                  <a:pt x="2965" y="2427"/>
                  <a:pt x="2965" y="2427"/>
                  <a:pt x="2965" y="2427"/>
                </a:cubicBezTo>
                <a:cubicBezTo>
                  <a:pt x="2965" y="2426"/>
                  <a:pt x="2965" y="2426"/>
                  <a:pt x="2965" y="2425"/>
                </a:cubicBezTo>
                <a:cubicBezTo>
                  <a:pt x="2965" y="2425"/>
                  <a:pt x="2965" y="2424"/>
                  <a:pt x="2965" y="2424"/>
                </a:cubicBezTo>
                <a:cubicBezTo>
                  <a:pt x="2965" y="2423"/>
                  <a:pt x="2965" y="2423"/>
                  <a:pt x="2965" y="2423"/>
                </a:cubicBezTo>
                <a:cubicBezTo>
                  <a:pt x="2964" y="2422"/>
                  <a:pt x="2964" y="2422"/>
                  <a:pt x="2964" y="2422"/>
                </a:cubicBezTo>
                <a:cubicBezTo>
                  <a:pt x="2964" y="2422"/>
                  <a:pt x="2964" y="2421"/>
                  <a:pt x="2964" y="2421"/>
                </a:cubicBezTo>
                <a:cubicBezTo>
                  <a:pt x="2964" y="2421"/>
                  <a:pt x="2964" y="2420"/>
                  <a:pt x="2964" y="2420"/>
                </a:cubicBezTo>
                <a:cubicBezTo>
                  <a:pt x="2964" y="2420"/>
                  <a:pt x="2964" y="2420"/>
                  <a:pt x="2964" y="2419"/>
                </a:cubicBezTo>
                <a:cubicBezTo>
                  <a:pt x="2964" y="2419"/>
                  <a:pt x="2963" y="2418"/>
                  <a:pt x="2963" y="2418"/>
                </a:cubicBezTo>
                <a:cubicBezTo>
                  <a:pt x="2963" y="2418"/>
                  <a:pt x="2963" y="2417"/>
                  <a:pt x="2963" y="2417"/>
                </a:cubicBezTo>
                <a:cubicBezTo>
                  <a:pt x="2963" y="2417"/>
                  <a:pt x="2963" y="2417"/>
                  <a:pt x="2963" y="2416"/>
                </a:cubicBezTo>
                <a:cubicBezTo>
                  <a:pt x="2963" y="2416"/>
                  <a:pt x="2962" y="2416"/>
                  <a:pt x="2962" y="2415"/>
                </a:cubicBezTo>
                <a:cubicBezTo>
                  <a:pt x="2962" y="2415"/>
                  <a:pt x="2962" y="2414"/>
                  <a:pt x="2962" y="2414"/>
                </a:cubicBezTo>
                <a:cubicBezTo>
                  <a:pt x="2961" y="2413"/>
                  <a:pt x="2961" y="2413"/>
                  <a:pt x="2961" y="2413"/>
                </a:cubicBezTo>
                <a:cubicBezTo>
                  <a:pt x="2961" y="2412"/>
                  <a:pt x="2961" y="2412"/>
                  <a:pt x="2960" y="2412"/>
                </a:cubicBezTo>
                <a:cubicBezTo>
                  <a:pt x="2960" y="2412"/>
                  <a:pt x="2960" y="2411"/>
                  <a:pt x="2960" y="2411"/>
                </a:cubicBezTo>
                <a:cubicBezTo>
                  <a:pt x="2960" y="2411"/>
                  <a:pt x="2960" y="2411"/>
                  <a:pt x="2960" y="2411"/>
                </a:cubicBezTo>
                <a:cubicBezTo>
                  <a:pt x="2960" y="2411"/>
                  <a:pt x="2960" y="2411"/>
                  <a:pt x="2959" y="2410"/>
                </a:cubicBezTo>
                <a:cubicBezTo>
                  <a:pt x="2959" y="2410"/>
                  <a:pt x="2959" y="2409"/>
                  <a:pt x="2958" y="2409"/>
                </a:cubicBezTo>
                <a:cubicBezTo>
                  <a:pt x="2958" y="2409"/>
                  <a:pt x="2958" y="2408"/>
                  <a:pt x="2958" y="2408"/>
                </a:cubicBezTo>
                <a:cubicBezTo>
                  <a:pt x="2957" y="2408"/>
                  <a:pt x="2957" y="2407"/>
                  <a:pt x="2957" y="2407"/>
                </a:cubicBezTo>
                <a:cubicBezTo>
                  <a:pt x="2957" y="2407"/>
                  <a:pt x="2957" y="2407"/>
                  <a:pt x="2957" y="2407"/>
                </a:cubicBezTo>
                <a:cubicBezTo>
                  <a:pt x="2957" y="2407"/>
                  <a:pt x="2956" y="2407"/>
                  <a:pt x="2956" y="2407"/>
                </a:cubicBezTo>
                <a:cubicBezTo>
                  <a:pt x="2956" y="2406"/>
                  <a:pt x="2956" y="2406"/>
                  <a:pt x="2956" y="2406"/>
                </a:cubicBezTo>
                <a:cubicBezTo>
                  <a:pt x="2955" y="2405"/>
                  <a:pt x="2955" y="2405"/>
                  <a:pt x="2955" y="2405"/>
                </a:cubicBezTo>
                <a:cubicBezTo>
                  <a:pt x="2954" y="2404"/>
                  <a:pt x="2954" y="2404"/>
                  <a:pt x="2953" y="2404"/>
                </a:cubicBezTo>
                <a:cubicBezTo>
                  <a:pt x="2953" y="2404"/>
                  <a:pt x="2953" y="2403"/>
                  <a:pt x="2952" y="2403"/>
                </a:cubicBezTo>
                <a:cubicBezTo>
                  <a:pt x="2952" y="2403"/>
                  <a:pt x="2952" y="2403"/>
                  <a:pt x="2952" y="2403"/>
                </a:cubicBezTo>
                <a:cubicBezTo>
                  <a:pt x="2952" y="2403"/>
                  <a:pt x="2952" y="2403"/>
                  <a:pt x="2952" y="2403"/>
                </a:cubicBezTo>
                <a:cubicBezTo>
                  <a:pt x="2952" y="2403"/>
                  <a:pt x="2951" y="2402"/>
                  <a:pt x="2951" y="2402"/>
                </a:cubicBezTo>
                <a:cubicBezTo>
                  <a:pt x="2951" y="2402"/>
                  <a:pt x="2950" y="2402"/>
                  <a:pt x="2950" y="2402"/>
                </a:cubicBezTo>
                <a:cubicBezTo>
                  <a:pt x="2949" y="2401"/>
                  <a:pt x="2949" y="2401"/>
                  <a:pt x="2948" y="2401"/>
                </a:cubicBezTo>
                <a:cubicBezTo>
                  <a:pt x="2948" y="2401"/>
                  <a:pt x="2948" y="2400"/>
                  <a:pt x="2947" y="2400"/>
                </a:cubicBezTo>
                <a:cubicBezTo>
                  <a:pt x="2947" y="2400"/>
                  <a:pt x="2947" y="2400"/>
                  <a:pt x="2947" y="2400"/>
                </a:cubicBezTo>
                <a:cubicBezTo>
                  <a:pt x="2946" y="2400"/>
                  <a:pt x="2946" y="2400"/>
                  <a:pt x="2946" y="2400"/>
                </a:cubicBezTo>
                <a:cubicBezTo>
                  <a:pt x="2945" y="2399"/>
                  <a:pt x="2945" y="2399"/>
                  <a:pt x="2944" y="2399"/>
                </a:cubicBezTo>
                <a:cubicBezTo>
                  <a:pt x="2944" y="2399"/>
                  <a:pt x="2944" y="2399"/>
                  <a:pt x="2943" y="2399"/>
                </a:cubicBezTo>
                <a:cubicBezTo>
                  <a:pt x="2943" y="2399"/>
                  <a:pt x="2943" y="2399"/>
                  <a:pt x="2943" y="2399"/>
                </a:cubicBezTo>
                <a:cubicBezTo>
                  <a:pt x="2943" y="2399"/>
                  <a:pt x="2942" y="2398"/>
                  <a:pt x="2942" y="2398"/>
                </a:cubicBezTo>
                <a:cubicBezTo>
                  <a:pt x="2941" y="2398"/>
                  <a:pt x="2941" y="2398"/>
                  <a:pt x="2941" y="2398"/>
                </a:cubicBezTo>
                <a:cubicBezTo>
                  <a:pt x="2941" y="2398"/>
                  <a:pt x="2940" y="2398"/>
                  <a:pt x="2940" y="2398"/>
                </a:cubicBezTo>
                <a:cubicBezTo>
                  <a:pt x="2940" y="2398"/>
                  <a:pt x="2939" y="2398"/>
                  <a:pt x="2938" y="2398"/>
                </a:cubicBezTo>
                <a:cubicBezTo>
                  <a:pt x="2938" y="2398"/>
                  <a:pt x="2938" y="2398"/>
                  <a:pt x="2937" y="2398"/>
                </a:cubicBezTo>
                <a:cubicBezTo>
                  <a:pt x="2937" y="2398"/>
                  <a:pt x="2936" y="2398"/>
                  <a:pt x="2936" y="2398"/>
                </a:cubicBezTo>
                <a:cubicBezTo>
                  <a:pt x="2936" y="2398"/>
                  <a:pt x="2936" y="2398"/>
                  <a:pt x="2936" y="2398"/>
                </a:cubicBezTo>
                <a:cubicBezTo>
                  <a:pt x="2880" y="2172"/>
                  <a:pt x="2880" y="2172"/>
                  <a:pt x="2880" y="2172"/>
                </a:cubicBezTo>
                <a:cubicBezTo>
                  <a:pt x="2880" y="2172"/>
                  <a:pt x="2880" y="2172"/>
                  <a:pt x="2880" y="2172"/>
                </a:cubicBezTo>
                <a:cubicBezTo>
                  <a:pt x="2881" y="2171"/>
                  <a:pt x="2881" y="2171"/>
                  <a:pt x="2881" y="2171"/>
                </a:cubicBezTo>
                <a:cubicBezTo>
                  <a:pt x="2882" y="2171"/>
                  <a:pt x="2882" y="2171"/>
                  <a:pt x="2882" y="2171"/>
                </a:cubicBezTo>
                <a:cubicBezTo>
                  <a:pt x="2882" y="2171"/>
                  <a:pt x="2882" y="2171"/>
                  <a:pt x="2882" y="2171"/>
                </a:cubicBezTo>
                <a:cubicBezTo>
                  <a:pt x="2882" y="2170"/>
                  <a:pt x="2883" y="2170"/>
                  <a:pt x="2883" y="2170"/>
                </a:cubicBezTo>
                <a:cubicBezTo>
                  <a:pt x="2883" y="2170"/>
                  <a:pt x="2884" y="2169"/>
                  <a:pt x="2884" y="2169"/>
                </a:cubicBezTo>
                <a:cubicBezTo>
                  <a:pt x="2885" y="2169"/>
                  <a:pt x="2885" y="2168"/>
                  <a:pt x="2885" y="2168"/>
                </a:cubicBezTo>
                <a:cubicBezTo>
                  <a:pt x="2886" y="2168"/>
                  <a:pt x="2886" y="2168"/>
                  <a:pt x="2886" y="2167"/>
                </a:cubicBezTo>
                <a:cubicBezTo>
                  <a:pt x="2886" y="2167"/>
                  <a:pt x="2886" y="2167"/>
                  <a:pt x="2886" y="2167"/>
                </a:cubicBezTo>
                <a:cubicBezTo>
                  <a:pt x="2886" y="2167"/>
                  <a:pt x="2886" y="2167"/>
                  <a:pt x="2886" y="2167"/>
                </a:cubicBezTo>
                <a:cubicBezTo>
                  <a:pt x="2887" y="2167"/>
                  <a:pt x="2887" y="2166"/>
                  <a:pt x="2887" y="2166"/>
                </a:cubicBezTo>
                <a:cubicBezTo>
                  <a:pt x="2888" y="2166"/>
                  <a:pt x="2888" y="2165"/>
                  <a:pt x="2888" y="2165"/>
                </a:cubicBezTo>
                <a:cubicBezTo>
                  <a:pt x="2889" y="2165"/>
                  <a:pt x="2889" y="2164"/>
                  <a:pt x="2889" y="2164"/>
                </a:cubicBezTo>
                <a:cubicBezTo>
                  <a:pt x="2889" y="2164"/>
                  <a:pt x="2890" y="2163"/>
                  <a:pt x="2890" y="2163"/>
                </a:cubicBezTo>
                <a:cubicBezTo>
                  <a:pt x="2890" y="2163"/>
                  <a:pt x="2890" y="2163"/>
                  <a:pt x="2890" y="2163"/>
                </a:cubicBezTo>
                <a:cubicBezTo>
                  <a:pt x="2890" y="2163"/>
                  <a:pt x="2890" y="2163"/>
                  <a:pt x="2890" y="2162"/>
                </a:cubicBezTo>
                <a:cubicBezTo>
                  <a:pt x="2891" y="2162"/>
                  <a:pt x="2891" y="2162"/>
                  <a:pt x="2891" y="2161"/>
                </a:cubicBezTo>
                <a:cubicBezTo>
                  <a:pt x="2891" y="2161"/>
                  <a:pt x="2891" y="2161"/>
                  <a:pt x="2892" y="2160"/>
                </a:cubicBezTo>
                <a:cubicBezTo>
                  <a:pt x="2892" y="2160"/>
                  <a:pt x="2892" y="2159"/>
                  <a:pt x="2892" y="2159"/>
                </a:cubicBezTo>
                <a:cubicBezTo>
                  <a:pt x="2893" y="2159"/>
                  <a:pt x="2893" y="2158"/>
                  <a:pt x="2893" y="2158"/>
                </a:cubicBezTo>
                <a:cubicBezTo>
                  <a:pt x="2893" y="2158"/>
                  <a:pt x="2893" y="2157"/>
                  <a:pt x="2893" y="2157"/>
                </a:cubicBezTo>
                <a:cubicBezTo>
                  <a:pt x="2893" y="2157"/>
                  <a:pt x="2893" y="2157"/>
                  <a:pt x="2893" y="2156"/>
                </a:cubicBezTo>
                <a:cubicBezTo>
                  <a:pt x="2894" y="2156"/>
                  <a:pt x="2894" y="2155"/>
                  <a:pt x="2894" y="2155"/>
                </a:cubicBezTo>
                <a:cubicBezTo>
                  <a:pt x="2894" y="2154"/>
                  <a:pt x="2894" y="2154"/>
                  <a:pt x="2894" y="2154"/>
                </a:cubicBezTo>
                <a:cubicBezTo>
                  <a:pt x="2894" y="2154"/>
                  <a:pt x="2894" y="2154"/>
                  <a:pt x="2894" y="2154"/>
                </a:cubicBezTo>
                <a:cubicBezTo>
                  <a:pt x="2895" y="2153"/>
                  <a:pt x="2895" y="2153"/>
                  <a:pt x="2895" y="2152"/>
                </a:cubicBezTo>
                <a:cubicBezTo>
                  <a:pt x="2895" y="2152"/>
                  <a:pt x="2895" y="2152"/>
                  <a:pt x="2895" y="2152"/>
                </a:cubicBezTo>
                <a:cubicBezTo>
                  <a:pt x="2895" y="2151"/>
                  <a:pt x="2895" y="2151"/>
                  <a:pt x="2895" y="2151"/>
                </a:cubicBezTo>
                <a:cubicBezTo>
                  <a:pt x="2895" y="2150"/>
                  <a:pt x="2895" y="2150"/>
                  <a:pt x="2895" y="2149"/>
                </a:cubicBezTo>
                <a:cubicBezTo>
                  <a:pt x="2895" y="2149"/>
                  <a:pt x="2895" y="2148"/>
                  <a:pt x="2895" y="2148"/>
                </a:cubicBezTo>
                <a:cubicBezTo>
                  <a:pt x="2895" y="2147"/>
                  <a:pt x="2895" y="2147"/>
                  <a:pt x="2895" y="2146"/>
                </a:cubicBezTo>
                <a:cubicBezTo>
                  <a:pt x="2895" y="2146"/>
                  <a:pt x="2895" y="2146"/>
                  <a:pt x="2895" y="2146"/>
                </a:cubicBezTo>
                <a:cubicBezTo>
                  <a:pt x="2895" y="2146"/>
                  <a:pt x="2895" y="2145"/>
                  <a:pt x="2895" y="2145"/>
                </a:cubicBezTo>
                <a:cubicBezTo>
                  <a:pt x="2895" y="2144"/>
                  <a:pt x="2895" y="2144"/>
                  <a:pt x="2895" y="2144"/>
                </a:cubicBezTo>
                <a:cubicBezTo>
                  <a:pt x="2895" y="2143"/>
                  <a:pt x="2895" y="2142"/>
                  <a:pt x="2895" y="2142"/>
                </a:cubicBezTo>
                <a:cubicBezTo>
                  <a:pt x="2895" y="2141"/>
                  <a:pt x="2895" y="2141"/>
                  <a:pt x="2895" y="2141"/>
                </a:cubicBezTo>
                <a:cubicBezTo>
                  <a:pt x="2895" y="2141"/>
                  <a:pt x="2895" y="2140"/>
                  <a:pt x="2895" y="2140"/>
                </a:cubicBezTo>
                <a:cubicBezTo>
                  <a:pt x="2895" y="2140"/>
                  <a:pt x="2895" y="2139"/>
                  <a:pt x="2895" y="2139"/>
                </a:cubicBezTo>
                <a:cubicBezTo>
                  <a:pt x="2895" y="2139"/>
                  <a:pt x="2895" y="2139"/>
                  <a:pt x="2895" y="2138"/>
                </a:cubicBezTo>
                <a:cubicBezTo>
                  <a:pt x="2895" y="2138"/>
                  <a:pt x="2894" y="2138"/>
                  <a:pt x="2894" y="2138"/>
                </a:cubicBezTo>
                <a:cubicBezTo>
                  <a:pt x="2894" y="2137"/>
                  <a:pt x="2894" y="2137"/>
                  <a:pt x="2894" y="2136"/>
                </a:cubicBezTo>
                <a:cubicBezTo>
                  <a:pt x="2894" y="2136"/>
                  <a:pt x="2894" y="2135"/>
                  <a:pt x="2894" y="2135"/>
                </a:cubicBezTo>
                <a:cubicBezTo>
                  <a:pt x="2894" y="2135"/>
                  <a:pt x="2893" y="2135"/>
                  <a:pt x="2893" y="2135"/>
                </a:cubicBezTo>
                <a:cubicBezTo>
                  <a:pt x="2893" y="2134"/>
                  <a:pt x="2893" y="2134"/>
                  <a:pt x="2893" y="2133"/>
                </a:cubicBezTo>
                <a:cubicBezTo>
                  <a:pt x="2893" y="2133"/>
                  <a:pt x="2892" y="2132"/>
                  <a:pt x="2892" y="2132"/>
                </a:cubicBezTo>
                <a:cubicBezTo>
                  <a:pt x="2892" y="2132"/>
                  <a:pt x="2892" y="2132"/>
                  <a:pt x="2892" y="2131"/>
                </a:cubicBezTo>
                <a:cubicBezTo>
                  <a:pt x="3000" y="2028"/>
                  <a:pt x="3000" y="2028"/>
                  <a:pt x="3000" y="2028"/>
                </a:cubicBezTo>
                <a:cubicBezTo>
                  <a:pt x="3000" y="2006"/>
                  <a:pt x="3000" y="2006"/>
                  <a:pt x="3000" y="2006"/>
                </a:cubicBezTo>
                <a:cubicBezTo>
                  <a:pt x="2881" y="2120"/>
                  <a:pt x="2881" y="2120"/>
                  <a:pt x="2881" y="2120"/>
                </a:cubicBezTo>
                <a:cubicBezTo>
                  <a:pt x="2881" y="2120"/>
                  <a:pt x="2881" y="2120"/>
                  <a:pt x="2880" y="2120"/>
                </a:cubicBezTo>
                <a:cubicBezTo>
                  <a:pt x="2880" y="2119"/>
                  <a:pt x="2879" y="2119"/>
                  <a:pt x="2879" y="2119"/>
                </a:cubicBezTo>
                <a:cubicBezTo>
                  <a:pt x="2879" y="2119"/>
                  <a:pt x="2878" y="2119"/>
                  <a:pt x="2878" y="2118"/>
                </a:cubicBezTo>
                <a:cubicBezTo>
                  <a:pt x="2878" y="2118"/>
                  <a:pt x="2877" y="2118"/>
                  <a:pt x="2877" y="2118"/>
                </a:cubicBezTo>
                <a:cubicBezTo>
                  <a:pt x="2877" y="2118"/>
                  <a:pt x="2877" y="2118"/>
                  <a:pt x="2876" y="2118"/>
                </a:cubicBezTo>
                <a:cubicBezTo>
                  <a:pt x="2876" y="2118"/>
                  <a:pt x="2875" y="2117"/>
                  <a:pt x="2875" y="2117"/>
                </a:cubicBezTo>
                <a:cubicBezTo>
                  <a:pt x="2874" y="2117"/>
                  <a:pt x="2874" y="2117"/>
                  <a:pt x="2874" y="2117"/>
                </a:cubicBezTo>
                <a:cubicBezTo>
                  <a:pt x="2874" y="2117"/>
                  <a:pt x="2874" y="2117"/>
                  <a:pt x="2874" y="2117"/>
                </a:cubicBezTo>
                <a:cubicBezTo>
                  <a:pt x="2873" y="2117"/>
                  <a:pt x="2873" y="2117"/>
                  <a:pt x="2872" y="2117"/>
                </a:cubicBezTo>
                <a:cubicBezTo>
                  <a:pt x="2872" y="2116"/>
                  <a:pt x="2872" y="2116"/>
                  <a:pt x="2872" y="2116"/>
                </a:cubicBezTo>
                <a:cubicBezTo>
                  <a:pt x="2871" y="2116"/>
                  <a:pt x="2871" y="2116"/>
                  <a:pt x="2871" y="2116"/>
                </a:cubicBezTo>
                <a:cubicBezTo>
                  <a:pt x="2870" y="2116"/>
                  <a:pt x="2870" y="2116"/>
                  <a:pt x="2869" y="2116"/>
                </a:cubicBezTo>
                <a:cubicBezTo>
                  <a:pt x="2869" y="2116"/>
                  <a:pt x="2868" y="2116"/>
                  <a:pt x="2868" y="2116"/>
                </a:cubicBezTo>
                <a:cubicBezTo>
                  <a:pt x="2867" y="2116"/>
                  <a:pt x="2867" y="2116"/>
                  <a:pt x="2866" y="2116"/>
                </a:cubicBezTo>
                <a:cubicBezTo>
                  <a:pt x="2866" y="2116"/>
                  <a:pt x="2866" y="2116"/>
                  <a:pt x="2866" y="2116"/>
                </a:cubicBezTo>
                <a:cubicBezTo>
                  <a:pt x="2866" y="2116"/>
                  <a:pt x="2865" y="2116"/>
                  <a:pt x="2865" y="2116"/>
                </a:cubicBezTo>
                <a:cubicBezTo>
                  <a:pt x="2864" y="2116"/>
                  <a:pt x="2864" y="2116"/>
                  <a:pt x="2863" y="2116"/>
                </a:cubicBezTo>
                <a:cubicBezTo>
                  <a:pt x="2863" y="2116"/>
                  <a:pt x="2862" y="2116"/>
                  <a:pt x="2862" y="2116"/>
                </a:cubicBezTo>
                <a:cubicBezTo>
                  <a:pt x="2861" y="2116"/>
                  <a:pt x="2861" y="2116"/>
                  <a:pt x="2861" y="2116"/>
                </a:cubicBezTo>
                <a:cubicBezTo>
                  <a:pt x="2861" y="2116"/>
                  <a:pt x="2860" y="2116"/>
                  <a:pt x="2860" y="2116"/>
                </a:cubicBezTo>
                <a:cubicBezTo>
                  <a:pt x="2860" y="2116"/>
                  <a:pt x="2859" y="2116"/>
                  <a:pt x="2859" y="2117"/>
                </a:cubicBezTo>
                <a:cubicBezTo>
                  <a:pt x="2859" y="2117"/>
                  <a:pt x="2859" y="2117"/>
                  <a:pt x="2858" y="2117"/>
                </a:cubicBezTo>
                <a:cubicBezTo>
                  <a:pt x="2858" y="2117"/>
                  <a:pt x="2858" y="2117"/>
                  <a:pt x="2858" y="2117"/>
                </a:cubicBezTo>
                <a:cubicBezTo>
                  <a:pt x="2857" y="2117"/>
                  <a:pt x="2857" y="2117"/>
                  <a:pt x="2856" y="2117"/>
                </a:cubicBezTo>
                <a:cubicBezTo>
                  <a:pt x="2856" y="2117"/>
                  <a:pt x="2855" y="2118"/>
                  <a:pt x="2855" y="2118"/>
                </a:cubicBezTo>
                <a:cubicBezTo>
                  <a:pt x="2855" y="2118"/>
                  <a:pt x="2855" y="2118"/>
                  <a:pt x="2855" y="2118"/>
                </a:cubicBezTo>
                <a:cubicBezTo>
                  <a:pt x="2854" y="2118"/>
                  <a:pt x="2854" y="2118"/>
                  <a:pt x="2853" y="2118"/>
                </a:cubicBezTo>
                <a:cubicBezTo>
                  <a:pt x="2853" y="2119"/>
                  <a:pt x="2852" y="2119"/>
                  <a:pt x="2852" y="2119"/>
                </a:cubicBezTo>
                <a:cubicBezTo>
                  <a:pt x="2852" y="2119"/>
                  <a:pt x="2851" y="2120"/>
                  <a:pt x="2851" y="2120"/>
                </a:cubicBezTo>
                <a:cubicBezTo>
                  <a:pt x="2850" y="2120"/>
                  <a:pt x="2850" y="2120"/>
                  <a:pt x="2850" y="2120"/>
                </a:cubicBezTo>
                <a:cubicBezTo>
                  <a:pt x="2850" y="2120"/>
                  <a:pt x="2850" y="2120"/>
                  <a:pt x="2849" y="2121"/>
                </a:cubicBezTo>
                <a:cubicBezTo>
                  <a:pt x="2849" y="2121"/>
                  <a:pt x="2849" y="2121"/>
                  <a:pt x="2849" y="2121"/>
                </a:cubicBezTo>
                <a:cubicBezTo>
                  <a:pt x="2849" y="2121"/>
                  <a:pt x="2849" y="2121"/>
                  <a:pt x="2848" y="2121"/>
                </a:cubicBezTo>
                <a:cubicBezTo>
                  <a:pt x="2848" y="2122"/>
                  <a:pt x="2847" y="2122"/>
                  <a:pt x="2847" y="2122"/>
                </a:cubicBezTo>
                <a:cubicBezTo>
                  <a:pt x="2847" y="2123"/>
                  <a:pt x="2846" y="2123"/>
                  <a:pt x="2846" y="2123"/>
                </a:cubicBezTo>
                <a:cubicBezTo>
                  <a:pt x="2846" y="2123"/>
                  <a:pt x="2845" y="2124"/>
                  <a:pt x="2845" y="2124"/>
                </a:cubicBezTo>
                <a:cubicBezTo>
                  <a:pt x="2845" y="2124"/>
                  <a:pt x="2845" y="2124"/>
                  <a:pt x="2845" y="2124"/>
                </a:cubicBezTo>
                <a:cubicBezTo>
                  <a:pt x="2845" y="2124"/>
                  <a:pt x="2845" y="2124"/>
                  <a:pt x="2845" y="2124"/>
                </a:cubicBezTo>
                <a:cubicBezTo>
                  <a:pt x="2844" y="2125"/>
                  <a:pt x="2844" y="2125"/>
                  <a:pt x="2844" y="2125"/>
                </a:cubicBezTo>
                <a:cubicBezTo>
                  <a:pt x="2844" y="2125"/>
                  <a:pt x="2843" y="2126"/>
                  <a:pt x="2843" y="2126"/>
                </a:cubicBezTo>
                <a:cubicBezTo>
                  <a:pt x="2843" y="2127"/>
                  <a:pt x="2842" y="2127"/>
                  <a:pt x="2842" y="2127"/>
                </a:cubicBezTo>
                <a:cubicBezTo>
                  <a:pt x="2842" y="2128"/>
                  <a:pt x="2842" y="2128"/>
                  <a:pt x="2841" y="2128"/>
                </a:cubicBezTo>
                <a:cubicBezTo>
                  <a:pt x="2841" y="2128"/>
                  <a:pt x="2841" y="2128"/>
                  <a:pt x="2841" y="2128"/>
                </a:cubicBezTo>
                <a:cubicBezTo>
                  <a:pt x="2841" y="2129"/>
                  <a:pt x="2841" y="2129"/>
                  <a:pt x="2841" y="2129"/>
                </a:cubicBezTo>
                <a:cubicBezTo>
                  <a:pt x="2841" y="2129"/>
                  <a:pt x="2841" y="2129"/>
                  <a:pt x="2840" y="2130"/>
                </a:cubicBezTo>
                <a:cubicBezTo>
                  <a:pt x="2840" y="2130"/>
                  <a:pt x="2840" y="2130"/>
                  <a:pt x="2840" y="2130"/>
                </a:cubicBezTo>
                <a:cubicBezTo>
                  <a:pt x="2617" y="2065"/>
                  <a:pt x="2617" y="2065"/>
                  <a:pt x="2617" y="2065"/>
                </a:cubicBezTo>
                <a:cubicBezTo>
                  <a:pt x="2617" y="2065"/>
                  <a:pt x="2617" y="2065"/>
                  <a:pt x="2617" y="2065"/>
                </a:cubicBezTo>
                <a:cubicBezTo>
                  <a:pt x="2617" y="2065"/>
                  <a:pt x="2617" y="2064"/>
                  <a:pt x="2617" y="2064"/>
                </a:cubicBezTo>
                <a:cubicBezTo>
                  <a:pt x="2617" y="2064"/>
                  <a:pt x="2617" y="2063"/>
                  <a:pt x="2617" y="2063"/>
                </a:cubicBezTo>
                <a:cubicBezTo>
                  <a:pt x="2617" y="2062"/>
                  <a:pt x="2617" y="2062"/>
                  <a:pt x="2616" y="2061"/>
                </a:cubicBezTo>
                <a:cubicBezTo>
                  <a:pt x="2616" y="2061"/>
                  <a:pt x="2616" y="2060"/>
                  <a:pt x="2616" y="2060"/>
                </a:cubicBezTo>
                <a:cubicBezTo>
                  <a:pt x="2616" y="2060"/>
                  <a:pt x="2616" y="2060"/>
                  <a:pt x="2616" y="2059"/>
                </a:cubicBezTo>
                <a:cubicBezTo>
                  <a:pt x="2616" y="2059"/>
                  <a:pt x="2616" y="2058"/>
                  <a:pt x="2616" y="2058"/>
                </a:cubicBezTo>
                <a:cubicBezTo>
                  <a:pt x="2616" y="2058"/>
                  <a:pt x="2616" y="2058"/>
                  <a:pt x="2616" y="2058"/>
                </a:cubicBezTo>
                <a:cubicBezTo>
                  <a:pt x="2616" y="2057"/>
                  <a:pt x="2616" y="2057"/>
                  <a:pt x="2616" y="2057"/>
                </a:cubicBezTo>
                <a:cubicBezTo>
                  <a:pt x="2615" y="2056"/>
                  <a:pt x="2615" y="2056"/>
                  <a:pt x="2615" y="2055"/>
                </a:cubicBezTo>
                <a:cubicBezTo>
                  <a:pt x="2615" y="2055"/>
                  <a:pt x="2615" y="2055"/>
                  <a:pt x="2615" y="2054"/>
                </a:cubicBezTo>
                <a:cubicBezTo>
                  <a:pt x="2615" y="2054"/>
                  <a:pt x="2615" y="2054"/>
                  <a:pt x="2615" y="2054"/>
                </a:cubicBezTo>
                <a:cubicBezTo>
                  <a:pt x="2614" y="2053"/>
                  <a:pt x="2614" y="2053"/>
                  <a:pt x="2614" y="2053"/>
                </a:cubicBezTo>
                <a:cubicBezTo>
                  <a:pt x="2614" y="2052"/>
                  <a:pt x="2614" y="2052"/>
                  <a:pt x="2613" y="2051"/>
                </a:cubicBezTo>
                <a:cubicBezTo>
                  <a:pt x="2613" y="2051"/>
                  <a:pt x="2613" y="2050"/>
                  <a:pt x="2613" y="2050"/>
                </a:cubicBezTo>
                <a:cubicBezTo>
                  <a:pt x="2613" y="2050"/>
                  <a:pt x="2612" y="2049"/>
                  <a:pt x="2612" y="2049"/>
                </a:cubicBezTo>
                <a:cubicBezTo>
                  <a:pt x="2612" y="2049"/>
                  <a:pt x="2612" y="2049"/>
                  <a:pt x="2612" y="2049"/>
                </a:cubicBezTo>
                <a:cubicBezTo>
                  <a:pt x="2612" y="2049"/>
                  <a:pt x="2612" y="2049"/>
                  <a:pt x="2612" y="2049"/>
                </a:cubicBezTo>
                <a:cubicBezTo>
                  <a:pt x="2612" y="2048"/>
                  <a:pt x="2611" y="2048"/>
                  <a:pt x="2611" y="2048"/>
                </a:cubicBezTo>
                <a:cubicBezTo>
                  <a:pt x="2611" y="2047"/>
                  <a:pt x="2611" y="2047"/>
                  <a:pt x="2610" y="2046"/>
                </a:cubicBezTo>
                <a:cubicBezTo>
                  <a:pt x="2610" y="2046"/>
                  <a:pt x="2610" y="2046"/>
                  <a:pt x="2609" y="2045"/>
                </a:cubicBezTo>
                <a:cubicBezTo>
                  <a:pt x="2609" y="2045"/>
                  <a:pt x="2609" y="2045"/>
                  <a:pt x="2609" y="2044"/>
                </a:cubicBezTo>
                <a:cubicBezTo>
                  <a:pt x="2608" y="2044"/>
                  <a:pt x="2608" y="2044"/>
                  <a:pt x="2608" y="2044"/>
                </a:cubicBezTo>
                <a:cubicBezTo>
                  <a:pt x="2608" y="2044"/>
                  <a:pt x="2608" y="2044"/>
                  <a:pt x="2608" y="2044"/>
                </a:cubicBezTo>
                <a:cubicBezTo>
                  <a:pt x="2608" y="2044"/>
                  <a:pt x="2608" y="2043"/>
                  <a:pt x="2607" y="2043"/>
                </a:cubicBezTo>
                <a:cubicBezTo>
                  <a:pt x="2607" y="2043"/>
                  <a:pt x="2607" y="2043"/>
                  <a:pt x="2606" y="2042"/>
                </a:cubicBezTo>
                <a:cubicBezTo>
                  <a:pt x="2606" y="2042"/>
                  <a:pt x="2606" y="2042"/>
                  <a:pt x="2605" y="2041"/>
                </a:cubicBezTo>
                <a:cubicBezTo>
                  <a:pt x="2605" y="2041"/>
                  <a:pt x="2604" y="2041"/>
                  <a:pt x="2604" y="2041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3" y="2040"/>
                  <a:pt x="2603" y="2040"/>
                  <a:pt x="2603" y="2040"/>
                </a:cubicBezTo>
                <a:cubicBezTo>
                  <a:pt x="2602" y="2039"/>
                  <a:pt x="2602" y="2039"/>
                  <a:pt x="2602" y="2039"/>
                </a:cubicBezTo>
                <a:cubicBezTo>
                  <a:pt x="2601" y="2039"/>
                  <a:pt x="2601" y="2038"/>
                  <a:pt x="2600" y="2038"/>
                </a:cubicBezTo>
                <a:cubicBezTo>
                  <a:pt x="2600" y="2038"/>
                  <a:pt x="2599" y="2038"/>
                  <a:pt x="2599" y="2038"/>
                </a:cubicBezTo>
                <a:cubicBezTo>
                  <a:pt x="2599" y="2038"/>
                  <a:pt x="2599" y="2037"/>
                  <a:pt x="2598" y="2037"/>
                </a:cubicBezTo>
                <a:cubicBezTo>
                  <a:pt x="2598" y="2037"/>
                  <a:pt x="2598" y="2037"/>
                  <a:pt x="2598" y="2037"/>
                </a:cubicBezTo>
                <a:cubicBezTo>
                  <a:pt x="2597" y="2037"/>
                  <a:pt x="2597" y="2037"/>
                  <a:pt x="2596" y="2036"/>
                </a:cubicBezTo>
                <a:cubicBezTo>
                  <a:pt x="2596" y="2036"/>
                  <a:pt x="2595" y="2036"/>
                  <a:pt x="2595" y="2036"/>
                </a:cubicBezTo>
                <a:cubicBezTo>
                  <a:pt x="2595" y="2036"/>
                  <a:pt x="2595" y="2036"/>
                  <a:pt x="2595" y="2036"/>
                </a:cubicBezTo>
                <a:cubicBezTo>
                  <a:pt x="2594" y="2036"/>
                  <a:pt x="2594" y="2036"/>
                  <a:pt x="2593" y="2036"/>
                </a:cubicBezTo>
                <a:cubicBezTo>
                  <a:pt x="2593" y="2036"/>
                  <a:pt x="2593" y="2036"/>
                  <a:pt x="2593" y="2036"/>
                </a:cubicBezTo>
                <a:cubicBezTo>
                  <a:pt x="2593" y="2036"/>
                  <a:pt x="2593" y="2036"/>
                  <a:pt x="2593" y="2036"/>
                </a:cubicBezTo>
                <a:cubicBezTo>
                  <a:pt x="2593" y="2036"/>
                  <a:pt x="2592" y="2035"/>
                  <a:pt x="2592" y="2035"/>
                </a:cubicBezTo>
                <a:cubicBezTo>
                  <a:pt x="2591" y="2035"/>
                  <a:pt x="2591" y="2035"/>
                  <a:pt x="2590" y="2035"/>
                </a:cubicBezTo>
                <a:cubicBezTo>
                  <a:pt x="2590" y="2035"/>
                  <a:pt x="2589" y="2035"/>
                  <a:pt x="2589" y="2035"/>
                </a:cubicBezTo>
                <a:cubicBezTo>
                  <a:pt x="2589" y="2035"/>
                  <a:pt x="2588" y="2035"/>
                  <a:pt x="2588" y="2035"/>
                </a:cubicBezTo>
                <a:cubicBezTo>
                  <a:pt x="2588" y="2035"/>
                  <a:pt x="2588" y="2035"/>
                  <a:pt x="2588" y="2035"/>
                </a:cubicBezTo>
                <a:cubicBezTo>
                  <a:pt x="2532" y="1809"/>
                  <a:pt x="2532" y="1809"/>
                  <a:pt x="2532" y="1809"/>
                </a:cubicBezTo>
                <a:cubicBezTo>
                  <a:pt x="2532" y="1809"/>
                  <a:pt x="2532" y="1809"/>
                  <a:pt x="2532" y="1809"/>
                </a:cubicBezTo>
                <a:cubicBezTo>
                  <a:pt x="2533" y="1809"/>
                  <a:pt x="2533" y="1809"/>
                  <a:pt x="2533" y="1808"/>
                </a:cubicBezTo>
                <a:cubicBezTo>
                  <a:pt x="2533" y="1808"/>
                  <a:pt x="2533" y="1808"/>
                  <a:pt x="2534" y="1808"/>
                </a:cubicBezTo>
                <a:cubicBezTo>
                  <a:pt x="2534" y="1808"/>
                  <a:pt x="2534" y="1808"/>
                  <a:pt x="2534" y="1808"/>
                </a:cubicBezTo>
                <a:cubicBezTo>
                  <a:pt x="2534" y="1808"/>
                  <a:pt x="2534" y="1808"/>
                  <a:pt x="2534" y="1808"/>
                </a:cubicBezTo>
                <a:cubicBezTo>
                  <a:pt x="2534" y="1808"/>
                  <a:pt x="2535" y="1807"/>
                  <a:pt x="2535" y="1807"/>
                </a:cubicBezTo>
                <a:cubicBezTo>
                  <a:pt x="2535" y="1807"/>
                  <a:pt x="2536" y="1807"/>
                  <a:pt x="2536" y="1806"/>
                </a:cubicBezTo>
                <a:cubicBezTo>
                  <a:pt x="2536" y="1806"/>
                  <a:pt x="2537" y="1806"/>
                  <a:pt x="2537" y="1806"/>
                </a:cubicBezTo>
                <a:cubicBezTo>
                  <a:pt x="2537" y="1805"/>
                  <a:pt x="2538" y="1805"/>
                  <a:pt x="2538" y="1805"/>
                </a:cubicBezTo>
                <a:cubicBezTo>
                  <a:pt x="2538" y="1805"/>
                  <a:pt x="2538" y="1805"/>
                  <a:pt x="2538" y="1805"/>
                </a:cubicBezTo>
                <a:cubicBezTo>
                  <a:pt x="2538" y="1805"/>
                  <a:pt x="2538" y="1804"/>
                  <a:pt x="2538" y="1804"/>
                </a:cubicBezTo>
                <a:cubicBezTo>
                  <a:pt x="2539" y="1804"/>
                  <a:pt x="2539" y="1804"/>
                  <a:pt x="2539" y="1803"/>
                </a:cubicBezTo>
                <a:cubicBezTo>
                  <a:pt x="2539" y="1803"/>
                  <a:pt x="2540" y="1803"/>
                  <a:pt x="2540" y="1803"/>
                </a:cubicBezTo>
                <a:cubicBezTo>
                  <a:pt x="2540" y="1802"/>
                  <a:pt x="2541" y="1802"/>
                  <a:pt x="2541" y="1801"/>
                </a:cubicBezTo>
                <a:cubicBezTo>
                  <a:pt x="2541" y="1801"/>
                  <a:pt x="2542" y="1801"/>
                  <a:pt x="2542" y="1800"/>
                </a:cubicBezTo>
                <a:cubicBezTo>
                  <a:pt x="2542" y="1800"/>
                  <a:pt x="2542" y="1800"/>
                  <a:pt x="2542" y="1800"/>
                </a:cubicBezTo>
                <a:cubicBezTo>
                  <a:pt x="2542" y="1800"/>
                  <a:pt x="2542" y="1800"/>
                  <a:pt x="2542" y="1800"/>
                </a:cubicBezTo>
                <a:cubicBezTo>
                  <a:pt x="2542" y="1800"/>
                  <a:pt x="2543" y="1799"/>
                  <a:pt x="2543" y="1799"/>
                </a:cubicBezTo>
                <a:cubicBezTo>
                  <a:pt x="2543" y="1799"/>
                  <a:pt x="2543" y="1798"/>
                  <a:pt x="2543" y="1798"/>
                </a:cubicBezTo>
                <a:cubicBezTo>
                  <a:pt x="2544" y="1797"/>
                  <a:pt x="2544" y="1797"/>
                  <a:pt x="2544" y="1796"/>
                </a:cubicBezTo>
                <a:cubicBezTo>
                  <a:pt x="2544" y="1796"/>
                  <a:pt x="2544" y="1796"/>
                  <a:pt x="2545" y="1795"/>
                </a:cubicBezTo>
                <a:cubicBezTo>
                  <a:pt x="2545" y="1795"/>
                  <a:pt x="2545" y="1795"/>
                  <a:pt x="2545" y="1795"/>
                </a:cubicBezTo>
                <a:cubicBezTo>
                  <a:pt x="2545" y="1794"/>
                  <a:pt x="2545" y="1794"/>
                  <a:pt x="2545" y="1794"/>
                </a:cubicBezTo>
                <a:cubicBezTo>
                  <a:pt x="2545" y="1793"/>
                  <a:pt x="2546" y="1793"/>
                  <a:pt x="2546" y="1792"/>
                </a:cubicBezTo>
                <a:cubicBezTo>
                  <a:pt x="2546" y="1792"/>
                  <a:pt x="2546" y="1792"/>
                  <a:pt x="2546" y="1791"/>
                </a:cubicBezTo>
                <a:cubicBezTo>
                  <a:pt x="2546" y="1791"/>
                  <a:pt x="2546" y="1791"/>
                  <a:pt x="2546" y="1791"/>
                </a:cubicBezTo>
                <a:cubicBezTo>
                  <a:pt x="2546" y="1791"/>
                  <a:pt x="2546" y="1790"/>
                  <a:pt x="2547" y="1790"/>
                </a:cubicBezTo>
                <a:cubicBezTo>
                  <a:pt x="2547" y="1789"/>
                  <a:pt x="2547" y="1789"/>
                  <a:pt x="2547" y="1789"/>
                </a:cubicBezTo>
                <a:cubicBezTo>
                  <a:pt x="2547" y="1789"/>
                  <a:pt x="2547" y="1788"/>
                  <a:pt x="2547" y="1788"/>
                </a:cubicBezTo>
                <a:cubicBezTo>
                  <a:pt x="2547" y="1788"/>
                  <a:pt x="2547" y="1787"/>
                  <a:pt x="2547" y="1786"/>
                </a:cubicBezTo>
                <a:cubicBezTo>
                  <a:pt x="2547" y="1786"/>
                  <a:pt x="2547" y="1786"/>
                  <a:pt x="2547" y="1785"/>
                </a:cubicBezTo>
                <a:cubicBezTo>
                  <a:pt x="2547" y="1785"/>
                  <a:pt x="2547" y="1784"/>
                  <a:pt x="2547" y="1784"/>
                </a:cubicBezTo>
                <a:cubicBezTo>
                  <a:pt x="2547" y="1784"/>
                  <a:pt x="2547" y="1784"/>
                  <a:pt x="2547" y="1783"/>
                </a:cubicBezTo>
                <a:cubicBezTo>
                  <a:pt x="2547" y="1783"/>
                  <a:pt x="2547" y="1783"/>
                  <a:pt x="2547" y="1782"/>
                </a:cubicBezTo>
                <a:cubicBezTo>
                  <a:pt x="2547" y="1782"/>
                  <a:pt x="2547" y="1781"/>
                  <a:pt x="2547" y="1781"/>
                </a:cubicBezTo>
                <a:cubicBezTo>
                  <a:pt x="2547" y="1780"/>
                  <a:pt x="2547" y="1780"/>
                  <a:pt x="2547" y="1779"/>
                </a:cubicBezTo>
                <a:cubicBezTo>
                  <a:pt x="2547" y="1779"/>
                  <a:pt x="2547" y="1779"/>
                  <a:pt x="2547" y="1778"/>
                </a:cubicBezTo>
                <a:cubicBezTo>
                  <a:pt x="2547" y="1778"/>
                  <a:pt x="2547" y="1778"/>
                  <a:pt x="2547" y="1778"/>
                </a:cubicBezTo>
                <a:cubicBezTo>
                  <a:pt x="2547" y="1777"/>
                  <a:pt x="2547" y="1777"/>
                  <a:pt x="2546" y="1776"/>
                </a:cubicBezTo>
                <a:cubicBezTo>
                  <a:pt x="2546" y="1776"/>
                  <a:pt x="2546" y="1776"/>
                  <a:pt x="2546" y="1776"/>
                </a:cubicBezTo>
                <a:cubicBezTo>
                  <a:pt x="2546" y="1776"/>
                  <a:pt x="2546" y="1775"/>
                  <a:pt x="2546" y="1775"/>
                </a:cubicBezTo>
                <a:cubicBezTo>
                  <a:pt x="2546" y="1775"/>
                  <a:pt x="2546" y="1774"/>
                  <a:pt x="2546" y="1773"/>
                </a:cubicBezTo>
                <a:cubicBezTo>
                  <a:pt x="2546" y="1773"/>
                  <a:pt x="2545" y="1773"/>
                  <a:pt x="2545" y="1773"/>
                </a:cubicBezTo>
                <a:cubicBezTo>
                  <a:pt x="2545" y="1772"/>
                  <a:pt x="2545" y="1772"/>
                  <a:pt x="2545" y="1772"/>
                </a:cubicBezTo>
                <a:cubicBezTo>
                  <a:pt x="2545" y="1772"/>
                  <a:pt x="2545" y="1771"/>
                  <a:pt x="2545" y="1771"/>
                </a:cubicBezTo>
                <a:cubicBezTo>
                  <a:pt x="2544" y="1770"/>
                  <a:pt x="2544" y="1770"/>
                  <a:pt x="2544" y="1769"/>
                </a:cubicBezTo>
                <a:cubicBezTo>
                  <a:pt x="2544" y="1769"/>
                  <a:pt x="2544" y="1769"/>
                  <a:pt x="2544" y="1769"/>
                </a:cubicBezTo>
                <a:cubicBezTo>
                  <a:pt x="2711" y="1608"/>
                  <a:pt x="2711" y="1608"/>
                  <a:pt x="2711" y="1608"/>
                </a:cubicBezTo>
                <a:cubicBezTo>
                  <a:pt x="2712" y="1608"/>
                  <a:pt x="2712" y="1608"/>
                  <a:pt x="2712" y="1608"/>
                </a:cubicBezTo>
                <a:cubicBezTo>
                  <a:pt x="2712" y="1608"/>
                  <a:pt x="2713" y="1608"/>
                  <a:pt x="2713" y="1609"/>
                </a:cubicBezTo>
                <a:cubicBezTo>
                  <a:pt x="2714" y="1609"/>
                  <a:pt x="2714" y="1609"/>
                  <a:pt x="2715" y="1609"/>
                </a:cubicBezTo>
                <a:cubicBezTo>
                  <a:pt x="2715" y="1609"/>
                  <a:pt x="2715" y="1609"/>
                  <a:pt x="2715" y="1610"/>
                </a:cubicBezTo>
                <a:cubicBezTo>
                  <a:pt x="2715" y="1610"/>
                  <a:pt x="2716" y="1610"/>
                  <a:pt x="2716" y="1610"/>
                </a:cubicBezTo>
                <a:cubicBezTo>
                  <a:pt x="2717" y="1610"/>
                  <a:pt x="2717" y="1610"/>
                  <a:pt x="2718" y="1610"/>
                </a:cubicBezTo>
                <a:cubicBezTo>
                  <a:pt x="2718" y="1610"/>
                  <a:pt x="2718" y="1611"/>
                  <a:pt x="2718" y="1611"/>
                </a:cubicBezTo>
                <a:cubicBezTo>
                  <a:pt x="2719" y="1611"/>
                  <a:pt x="2719" y="1611"/>
                  <a:pt x="2719" y="1611"/>
                </a:cubicBezTo>
                <a:cubicBezTo>
                  <a:pt x="2719" y="1611"/>
                  <a:pt x="2720" y="1611"/>
                  <a:pt x="2720" y="1611"/>
                </a:cubicBezTo>
                <a:cubicBezTo>
                  <a:pt x="2720" y="1611"/>
                  <a:pt x="2721" y="1611"/>
                  <a:pt x="2721" y="1611"/>
                </a:cubicBezTo>
                <a:cubicBezTo>
                  <a:pt x="2721" y="1611"/>
                  <a:pt x="2721" y="1611"/>
                  <a:pt x="2722" y="1611"/>
                </a:cubicBezTo>
                <a:cubicBezTo>
                  <a:pt x="2722" y="1612"/>
                  <a:pt x="2723" y="1612"/>
                  <a:pt x="2723" y="1612"/>
                </a:cubicBezTo>
                <a:cubicBezTo>
                  <a:pt x="2724" y="1612"/>
                  <a:pt x="2724" y="1612"/>
                  <a:pt x="2724" y="1612"/>
                </a:cubicBezTo>
                <a:cubicBezTo>
                  <a:pt x="2724" y="1612"/>
                  <a:pt x="2725" y="1612"/>
                  <a:pt x="2725" y="1612"/>
                </a:cubicBezTo>
                <a:cubicBezTo>
                  <a:pt x="2725" y="1612"/>
                  <a:pt x="2725" y="1612"/>
                  <a:pt x="2726" y="1612"/>
                </a:cubicBezTo>
                <a:cubicBezTo>
                  <a:pt x="2726" y="1612"/>
                  <a:pt x="2726" y="1612"/>
                  <a:pt x="2726" y="1612"/>
                </a:cubicBezTo>
                <a:cubicBezTo>
                  <a:pt x="2727" y="1612"/>
                  <a:pt x="2727" y="1612"/>
                  <a:pt x="2728" y="1612"/>
                </a:cubicBezTo>
                <a:cubicBezTo>
                  <a:pt x="2728" y="1612"/>
                  <a:pt x="2728" y="1612"/>
                  <a:pt x="2729" y="1612"/>
                </a:cubicBezTo>
                <a:cubicBezTo>
                  <a:pt x="2729" y="1612"/>
                  <a:pt x="2730" y="1612"/>
                  <a:pt x="2730" y="1612"/>
                </a:cubicBezTo>
                <a:cubicBezTo>
                  <a:pt x="2730" y="1612"/>
                  <a:pt x="2731" y="1612"/>
                  <a:pt x="2731" y="1612"/>
                </a:cubicBezTo>
                <a:cubicBezTo>
                  <a:pt x="2731" y="1612"/>
                  <a:pt x="2731" y="1612"/>
                  <a:pt x="2732" y="1611"/>
                </a:cubicBezTo>
                <a:cubicBezTo>
                  <a:pt x="2732" y="1611"/>
                  <a:pt x="2732" y="1611"/>
                  <a:pt x="2732" y="1611"/>
                </a:cubicBezTo>
                <a:cubicBezTo>
                  <a:pt x="2733" y="1611"/>
                  <a:pt x="2733" y="1611"/>
                  <a:pt x="2734" y="1611"/>
                </a:cubicBezTo>
                <a:cubicBezTo>
                  <a:pt x="2734" y="1611"/>
                  <a:pt x="2734" y="1611"/>
                  <a:pt x="2734" y="1611"/>
                </a:cubicBezTo>
                <a:cubicBezTo>
                  <a:pt x="2734" y="1611"/>
                  <a:pt x="2734" y="1611"/>
                  <a:pt x="2735" y="1611"/>
                </a:cubicBezTo>
                <a:cubicBezTo>
                  <a:pt x="2735" y="1611"/>
                  <a:pt x="2736" y="1610"/>
                  <a:pt x="2736" y="1610"/>
                </a:cubicBezTo>
                <a:cubicBezTo>
                  <a:pt x="2737" y="1610"/>
                  <a:pt x="2737" y="1610"/>
                  <a:pt x="2737" y="1610"/>
                </a:cubicBezTo>
                <a:cubicBezTo>
                  <a:pt x="2737" y="1610"/>
                  <a:pt x="2738" y="1610"/>
                  <a:pt x="2738" y="1610"/>
                </a:cubicBezTo>
                <a:cubicBezTo>
                  <a:pt x="2738" y="1610"/>
                  <a:pt x="2739" y="1609"/>
                  <a:pt x="2739" y="1609"/>
                </a:cubicBezTo>
                <a:cubicBezTo>
                  <a:pt x="2740" y="1609"/>
                  <a:pt x="2740" y="1609"/>
                  <a:pt x="2741" y="1608"/>
                </a:cubicBezTo>
                <a:cubicBezTo>
                  <a:pt x="2741" y="1608"/>
                  <a:pt x="2741" y="1608"/>
                  <a:pt x="2742" y="1608"/>
                </a:cubicBezTo>
                <a:cubicBezTo>
                  <a:pt x="2742" y="1608"/>
                  <a:pt x="2742" y="1608"/>
                  <a:pt x="2743" y="1607"/>
                </a:cubicBezTo>
                <a:cubicBezTo>
                  <a:pt x="2743" y="1607"/>
                  <a:pt x="2743" y="1607"/>
                  <a:pt x="2743" y="1607"/>
                </a:cubicBezTo>
                <a:cubicBezTo>
                  <a:pt x="2743" y="1607"/>
                  <a:pt x="2743" y="1607"/>
                  <a:pt x="2743" y="1607"/>
                </a:cubicBezTo>
                <a:cubicBezTo>
                  <a:pt x="2743" y="1607"/>
                  <a:pt x="2744" y="1607"/>
                  <a:pt x="2744" y="1606"/>
                </a:cubicBezTo>
                <a:cubicBezTo>
                  <a:pt x="2744" y="1606"/>
                  <a:pt x="2745" y="1606"/>
                  <a:pt x="2745" y="1605"/>
                </a:cubicBezTo>
                <a:cubicBezTo>
                  <a:pt x="2746" y="1605"/>
                  <a:pt x="2746" y="1605"/>
                  <a:pt x="2746" y="1605"/>
                </a:cubicBezTo>
                <a:cubicBezTo>
                  <a:pt x="2747" y="1604"/>
                  <a:pt x="2747" y="1604"/>
                  <a:pt x="2747" y="1604"/>
                </a:cubicBezTo>
                <a:cubicBezTo>
                  <a:pt x="2747" y="1604"/>
                  <a:pt x="2747" y="1604"/>
                  <a:pt x="2747" y="1604"/>
                </a:cubicBezTo>
                <a:cubicBezTo>
                  <a:pt x="2747" y="1603"/>
                  <a:pt x="2748" y="1603"/>
                  <a:pt x="2748" y="1603"/>
                </a:cubicBezTo>
                <a:cubicBezTo>
                  <a:pt x="2748" y="1603"/>
                  <a:pt x="2748" y="1603"/>
                  <a:pt x="2748" y="1602"/>
                </a:cubicBezTo>
                <a:cubicBezTo>
                  <a:pt x="2749" y="1602"/>
                  <a:pt x="2749" y="1602"/>
                  <a:pt x="2749" y="1602"/>
                </a:cubicBezTo>
                <a:cubicBezTo>
                  <a:pt x="2750" y="1601"/>
                  <a:pt x="2750" y="1601"/>
                  <a:pt x="2750" y="1600"/>
                </a:cubicBezTo>
                <a:cubicBezTo>
                  <a:pt x="2751" y="1600"/>
                  <a:pt x="2751" y="1600"/>
                  <a:pt x="2751" y="1599"/>
                </a:cubicBezTo>
                <a:cubicBezTo>
                  <a:pt x="2751" y="1599"/>
                  <a:pt x="2751" y="1599"/>
                  <a:pt x="2751" y="1599"/>
                </a:cubicBezTo>
                <a:cubicBezTo>
                  <a:pt x="2751" y="1599"/>
                  <a:pt x="2751" y="1599"/>
                  <a:pt x="2751" y="1599"/>
                </a:cubicBezTo>
                <a:cubicBezTo>
                  <a:pt x="2752" y="1598"/>
                  <a:pt x="2752" y="1598"/>
                  <a:pt x="2752" y="1598"/>
                </a:cubicBezTo>
                <a:cubicBezTo>
                  <a:pt x="2752" y="1598"/>
                  <a:pt x="2752" y="1598"/>
                  <a:pt x="2752" y="1598"/>
                </a:cubicBezTo>
                <a:cubicBezTo>
                  <a:pt x="2976" y="1662"/>
                  <a:pt x="2976" y="1662"/>
                  <a:pt x="2976" y="1662"/>
                </a:cubicBezTo>
                <a:cubicBezTo>
                  <a:pt x="2976" y="1662"/>
                  <a:pt x="2976" y="1662"/>
                  <a:pt x="2976" y="1662"/>
                </a:cubicBezTo>
                <a:cubicBezTo>
                  <a:pt x="2976" y="1663"/>
                  <a:pt x="2976" y="1663"/>
                  <a:pt x="2976" y="1664"/>
                </a:cubicBezTo>
                <a:cubicBezTo>
                  <a:pt x="2976" y="1664"/>
                  <a:pt x="2976" y="1664"/>
                  <a:pt x="2976" y="1665"/>
                </a:cubicBezTo>
                <a:cubicBezTo>
                  <a:pt x="2976" y="1665"/>
                  <a:pt x="2976" y="1666"/>
                  <a:pt x="2976" y="1667"/>
                </a:cubicBezTo>
                <a:cubicBezTo>
                  <a:pt x="2976" y="1667"/>
                  <a:pt x="2976" y="1667"/>
                  <a:pt x="2976" y="1668"/>
                </a:cubicBezTo>
                <a:cubicBezTo>
                  <a:pt x="2976" y="1668"/>
                  <a:pt x="2976" y="1668"/>
                  <a:pt x="2976" y="1668"/>
                </a:cubicBezTo>
                <a:cubicBezTo>
                  <a:pt x="2976" y="1669"/>
                  <a:pt x="2976" y="1669"/>
                  <a:pt x="2976" y="1670"/>
                </a:cubicBezTo>
                <a:cubicBezTo>
                  <a:pt x="2976" y="1670"/>
                  <a:pt x="2976" y="1670"/>
                  <a:pt x="2977" y="1670"/>
                </a:cubicBezTo>
                <a:cubicBezTo>
                  <a:pt x="2977" y="1670"/>
                  <a:pt x="2977" y="1670"/>
                  <a:pt x="2977" y="1671"/>
                </a:cubicBezTo>
                <a:cubicBezTo>
                  <a:pt x="2977" y="1671"/>
                  <a:pt x="2977" y="1672"/>
                  <a:pt x="2977" y="1672"/>
                </a:cubicBezTo>
                <a:cubicBezTo>
                  <a:pt x="2977" y="1673"/>
                  <a:pt x="2977" y="1673"/>
                  <a:pt x="2978" y="1673"/>
                </a:cubicBezTo>
                <a:cubicBezTo>
                  <a:pt x="2978" y="1673"/>
                  <a:pt x="2978" y="1674"/>
                  <a:pt x="2978" y="1674"/>
                </a:cubicBezTo>
                <a:cubicBezTo>
                  <a:pt x="2978" y="1674"/>
                  <a:pt x="2978" y="1675"/>
                  <a:pt x="2978" y="1675"/>
                </a:cubicBezTo>
                <a:cubicBezTo>
                  <a:pt x="2979" y="1676"/>
                  <a:pt x="2979" y="1676"/>
                  <a:pt x="2979" y="1677"/>
                </a:cubicBezTo>
                <a:cubicBezTo>
                  <a:pt x="2979" y="1677"/>
                  <a:pt x="2979" y="1677"/>
                  <a:pt x="2980" y="1678"/>
                </a:cubicBezTo>
                <a:cubicBezTo>
                  <a:pt x="2980" y="1678"/>
                  <a:pt x="2980" y="1678"/>
                  <a:pt x="2980" y="1679"/>
                </a:cubicBezTo>
                <a:cubicBezTo>
                  <a:pt x="2980" y="1679"/>
                  <a:pt x="2980" y="1679"/>
                  <a:pt x="2980" y="1679"/>
                </a:cubicBezTo>
                <a:cubicBezTo>
                  <a:pt x="2980" y="1679"/>
                  <a:pt x="2980" y="1679"/>
                  <a:pt x="2981" y="1679"/>
                </a:cubicBezTo>
                <a:cubicBezTo>
                  <a:pt x="2981" y="1679"/>
                  <a:pt x="2981" y="1680"/>
                  <a:pt x="2981" y="1680"/>
                </a:cubicBezTo>
                <a:cubicBezTo>
                  <a:pt x="2981" y="1680"/>
                  <a:pt x="2982" y="1681"/>
                  <a:pt x="2982" y="1681"/>
                </a:cubicBezTo>
                <a:cubicBezTo>
                  <a:pt x="2982" y="1682"/>
                  <a:pt x="2983" y="1682"/>
                  <a:pt x="2983" y="1682"/>
                </a:cubicBezTo>
                <a:cubicBezTo>
                  <a:pt x="2983" y="1683"/>
                  <a:pt x="2984" y="1683"/>
                  <a:pt x="2984" y="1683"/>
                </a:cubicBezTo>
                <a:cubicBezTo>
                  <a:pt x="2984" y="1683"/>
                  <a:pt x="2984" y="1683"/>
                  <a:pt x="2984" y="1683"/>
                </a:cubicBezTo>
                <a:cubicBezTo>
                  <a:pt x="2984" y="1684"/>
                  <a:pt x="2984" y="1684"/>
                  <a:pt x="2984" y="1684"/>
                </a:cubicBezTo>
                <a:cubicBezTo>
                  <a:pt x="2984" y="1684"/>
                  <a:pt x="2985" y="1684"/>
                  <a:pt x="2985" y="1685"/>
                </a:cubicBezTo>
                <a:cubicBezTo>
                  <a:pt x="2985" y="1685"/>
                  <a:pt x="2986" y="1685"/>
                  <a:pt x="2986" y="1685"/>
                </a:cubicBezTo>
                <a:cubicBezTo>
                  <a:pt x="2986" y="1686"/>
                  <a:pt x="2987" y="1686"/>
                  <a:pt x="2987" y="1686"/>
                </a:cubicBezTo>
                <a:cubicBezTo>
                  <a:pt x="2988" y="1687"/>
                  <a:pt x="2988" y="1687"/>
                  <a:pt x="2988" y="1687"/>
                </a:cubicBezTo>
                <a:cubicBezTo>
                  <a:pt x="2988" y="1687"/>
                  <a:pt x="2988" y="1687"/>
                  <a:pt x="2988" y="1687"/>
                </a:cubicBezTo>
                <a:cubicBezTo>
                  <a:pt x="2988" y="1687"/>
                  <a:pt x="2989" y="1687"/>
                  <a:pt x="2989" y="1687"/>
                </a:cubicBezTo>
                <a:cubicBezTo>
                  <a:pt x="2989" y="1688"/>
                  <a:pt x="2989" y="1688"/>
                  <a:pt x="2990" y="1688"/>
                </a:cubicBezTo>
                <a:cubicBezTo>
                  <a:pt x="2990" y="1688"/>
                  <a:pt x="2990" y="1688"/>
                  <a:pt x="2991" y="1689"/>
                </a:cubicBezTo>
                <a:cubicBezTo>
                  <a:pt x="2991" y="1689"/>
                  <a:pt x="2992" y="1689"/>
                  <a:pt x="2992" y="1689"/>
                </a:cubicBezTo>
                <a:cubicBezTo>
                  <a:pt x="2993" y="1690"/>
                  <a:pt x="2993" y="1690"/>
                  <a:pt x="2993" y="1690"/>
                </a:cubicBezTo>
                <a:cubicBezTo>
                  <a:pt x="2994" y="1690"/>
                  <a:pt x="2994" y="1690"/>
                  <a:pt x="2994" y="1690"/>
                </a:cubicBezTo>
                <a:cubicBezTo>
                  <a:pt x="2994" y="1690"/>
                  <a:pt x="2995" y="1691"/>
                  <a:pt x="2995" y="1691"/>
                </a:cubicBezTo>
                <a:cubicBezTo>
                  <a:pt x="2995" y="1691"/>
                  <a:pt x="2996" y="1691"/>
                  <a:pt x="2996" y="1691"/>
                </a:cubicBezTo>
                <a:cubicBezTo>
                  <a:pt x="2997" y="1691"/>
                  <a:pt x="2997" y="1691"/>
                  <a:pt x="2997" y="1691"/>
                </a:cubicBezTo>
                <a:cubicBezTo>
                  <a:pt x="2997" y="1691"/>
                  <a:pt x="2997" y="1692"/>
                  <a:pt x="2998" y="1692"/>
                </a:cubicBezTo>
                <a:cubicBezTo>
                  <a:pt x="2998" y="1692"/>
                  <a:pt x="2998" y="1692"/>
                  <a:pt x="2999" y="1692"/>
                </a:cubicBezTo>
                <a:cubicBezTo>
                  <a:pt x="2999" y="1692"/>
                  <a:pt x="2999" y="1692"/>
                  <a:pt x="3000" y="1692"/>
                </a:cubicBezTo>
                <a:cubicBezTo>
                  <a:pt x="3000" y="1692"/>
                  <a:pt x="3000" y="1692"/>
                  <a:pt x="3000" y="1692"/>
                </a:cubicBezTo>
                <a:cubicBezTo>
                  <a:pt x="3000" y="1633"/>
                  <a:pt x="3000" y="1633"/>
                  <a:pt x="3000" y="1633"/>
                </a:cubicBezTo>
                <a:cubicBezTo>
                  <a:pt x="2999" y="1634"/>
                  <a:pt x="2999" y="1634"/>
                  <a:pt x="2999" y="1634"/>
                </a:cubicBezTo>
                <a:cubicBezTo>
                  <a:pt x="2999" y="1634"/>
                  <a:pt x="2998" y="1634"/>
                  <a:pt x="2998" y="1634"/>
                </a:cubicBezTo>
                <a:cubicBezTo>
                  <a:pt x="2998" y="1634"/>
                  <a:pt x="2998" y="1634"/>
                  <a:pt x="2998" y="1634"/>
                </a:cubicBezTo>
                <a:cubicBezTo>
                  <a:pt x="2997" y="1634"/>
                  <a:pt x="2996" y="1634"/>
                  <a:pt x="2996" y="1635"/>
                </a:cubicBezTo>
                <a:cubicBezTo>
                  <a:pt x="2996" y="1635"/>
                  <a:pt x="2995" y="1635"/>
                  <a:pt x="2995" y="1635"/>
                </a:cubicBezTo>
                <a:cubicBezTo>
                  <a:pt x="2995" y="1635"/>
                  <a:pt x="2995" y="1635"/>
                  <a:pt x="2995" y="1635"/>
                </a:cubicBezTo>
                <a:cubicBezTo>
                  <a:pt x="2994" y="1635"/>
                  <a:pt x="2994" y="1635"/>
                  <a:pt x="2993" y="1636"/>
                </a:cubicBezTo>
                <a:cubicBezTo>
                  <a:pt x="2993" y="1636"/>
                  <a:pt x="2992" y="1636"/>
                  <a:pt x="2992" y="1636"/>
                </a:cubicBezTo>
                <a:cubicBezTo>
                  <a:pt x="2991" y="1636"/>
                  <a:pt x="2991" y="1637"/>
                  <a:pt x="2991" y="1637"/>
                </a:cubicBezTo>
                <a:cubicBezTo>
                  <a:pt x="2990" y="1637"/>
                  <a:pt x="2990" y="1637"/>
                  <a:pt x="2990" y="1637"/>
                </a:cubicBezTo>
                <a:cubicBezTo>
                  <a:pt x="2990" y="1638"/>
                  <a:pt x="2990" y="1638"/>
                  <a:pt x="2989" y="1638"/>
                </a:cubicBezTo>
                <a:cubicBezTo>
                  <a:pt x="2989" y="1638"/>
                  <a:pt x="2989" y="1638"/>
                  <a:pt x="2989" y="1638"/>
                </a:cubicBezTo>
                <a:cubicBezTo>
                  <a:pt x="2989" y="1638"/>
                  <a:pt x="2989" y="1638"/>
                  <a:pt x="2988" y="1638"/>
                </a:cubicBezTo>
                <a:cubicBezTo>
                  <a:pt x="2988" y="1639"/>
                  <a:pt x="2987" y="1639"/>
                  <a:pt x="2987" y="1639"/>
                </a:cubicBezTo>
                <a:cubicBezTo>
                  <a:pt x="2987" y="1640"/>
                  <a:pt x="2986" y="1640"/>
                  <a:pt x="2986" y="1640"/>
                </a:cubicBezTo>
                <a:cubicBezTo>
                  <a:pt x="2986" y="1640"/>
                  <a:pt x="2986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4" y="1642"/>
                  <a:pt x="2984" y="1642"/>
                  <a:pt x="2984" y="1642"/>
                </a:cubicBezTo>
                <a:cubicBezTo>
                  <a:pt x="2984" y="1643"/>
                  <a:pt x="2983" y="1643"/>
                  <a:pt x="2983" y="1643"/>
                </a:cubicBezTo>
                <a:cubicBezTo>
                  <a:pt x="2983" y="1644"/>
                  <a:pt x="2982" y="1644"/>
                  <a:pt x="2982" y="1645"/>
                </a:cubicBezTo>
                <a:cubicBezTo>
                  <a:pt x="2982" y="1645"/>
                  <a:pt x="2982" y="1645"/>
                  <a:pt x="2982" y="1645"/>
                </a:cubicBezTo>
                <a:cubicBezTo>
                  <a:pt x="2981" y="1645"/>
                  <a:pt x="2981" y="1645"/>
                  <a:pt x="2981" y="1645"/>
                </a:cubicBezTo>
                <a:cubicBezTo>
                  <a:pt x="2981" y="1646"/>
                  <a:pt x="2981" y="1646"/>
                  <a:pt x="2981" y="1646"/>
                </a:cubicBezTo>
                <a:cubicBezTo>
                  <a:pt x="2981" y="1646"/>
                  <a:pt x="2981" y="1646"/>
                  <a:pt x="2981" y="1646"/>
                </a:cubicBezTo>
                <a:cubicBezTo>
                  <a:pt x="2981" y="1646"/>
                  <a:pt x="2980" y="1647"/>
                  <a:pt x="2980" y="1647"/>
                </a:cubicBezTo>
                <a:cubicBezTo>
                  <a:pt x="2980" y="1647"/>
                  <a:pt x="2980" y="1647"/>
                  <a:pt x="2980" y="1647"/>
                </a:cubicBezTo>
                <a:cubicBezTo>
                  <a:pt x="2757" y="1582"/>
                  <a:pt x="2757" y="1582"/>
                  <a:pt x="2757" y="1582"/>
                </a:cubicBezTo>
                <a:cubicBezTo>
                  <a:pt x="2757" y="1582"/>
                  <a:pt x="2757" y="1582"/>
                  <a:pt x="2757" y="1582"/>
                </a:cubicBezTo>
                <a:cubicBezTo>
                  <a:pt x="2757" y="1582"/>
                  <a:pt x="2757" y="1582"/>
                  <a:pt x="2757" y="1581"/>
                </a:cubicBezTo>
                <a:cubicBezTo>
                  <a:pt x="2757" y="1581"/>
                  <a:pt x="2757" y="1580"/>
                  <a:pt x="2757" y="1580"/>
                </a:cubicBezTo>
                <a:cubicBezTo>
                  <a:pt x="2756" y="1579"/>
                  <a:pt x="2756" y="1579"/>
                  <a:pt x="2756" y="1578"/>
                </a:cubicBezTo>
                <a:cubicBezTo>
                  <a:pt x="2756" y="1578"/>
                  <a:pt x="2756" y="1577"/>
                  <a:pt x="2756" y="1577"/>
                </a:cubicBezTo>
                <a:cubicBezTo>
                  <a:pt x="2756" y="1577"/>
                  <a:pt x="2756" y="1577"/>
                  <a:pt x="2756" y="1577"/>
                </a:cubicBezTo>
                <a:cubicBezTo>
                  <a:pt x="2756" y="1576"/>
                  <a:pt x="2756" y="1576"/>
                  <a:pt x="2756" y="1576"/>
                </a:cubicBezTo>
                <a:cubicBezTo>
                  <a:pt x="2756" y="1575"/>
                  <a:pt x="2756" y="1575"/>
                  <a:pt x="2756" y="1575"/>
                </a:cubicBezTo>
                <a:cubicBezTo>
                  <a:pt x="2756" y="1575"/>
                  <a:pt x="2756" y="1575"/>
                  <a:pt x="2756" y="1575"/>
                </a:cubicBezTo>
                <a:cubicBezTo>
                  <a:pt x="2756" y="1575"/>
                  <a:pt x="2756" y="1574"/>
                  <a:pt x="2756" y="1574"/>
                </a:cubicBezTo>
                <a:cubicBezTo>
                  <a:pt x="2755" y="1573"/>
                  <a:pt x="2755" y="1573"/>
                  <a:pt x="2755" y="1572"/>
                </a:cubicBezTo>
                <a:cubicBezTo>
                  <a:pt x="2755" y="1572"/>
                  <a:pt x="2755" y="1572"/>
                  <a:pt x="2755" y="1572"/>
                </a:cubicBezTo>
                <a:cubicBezTo>
                  <a:pt x="2755" y="1571"/>
                  <a:pt x="2755" y="1571"/>
                  <a:pt x="2754" y="1571"/>
                </a:cubicBezTo>
                <a:cubicBezTo>
                  <a:pt x="2754" y="1571"/>
                  <a:pt x="2754" y="1570"/>
                  <a:pt x="2754" y="1570"/>
                </a:cubicBezTo>
                <a:cubicBezTo>
                  <a:pt x="2754" y="1569"/>
                  <a:pt x="2753" y="1569"/>
                  <a:pt x="2753" y="1568"/>
                </a:cubicBezTo>
                <a:cubicBezTo>
                  <a:pt x="2753" y="1568"/>
                  <a:pt x="2753" y="1568"/>
                  <a:pt x="2753" y="1568"/>
                </a:cubicBezTo>
                <a:cubicBezTo>
                  <a:pt x="2753" y="1567"/>
                  <a:pt x="2753" y="1567"/>
                  <a:pt x="2753" y="1567"/>
                </a:cubicBezTo>
                <a:cubicBezTo>
                  <a:pt x="2752" y="1567"/>
                  <a:pt x="2752" y="1567"/>
                  <a:pt x="2752" y="1566"/>
                </a:cubicBezTo>
                <a:cubicBezTo>
                  <a:pt x="2752" y="1566"/>
                  <a:pt x="2752" y="1566"/>
                  <a:pt x="2752" y="1566"/>
                </a:cubicBezTo>
                <a:cubicBezTo>
                  <a:pt x="2752" y="1566"/>
                  <a:pt x="2752" y="1566"/>
                  <a:pt x="2752" y="1566"/>
                </a:cubicBezTo>
                <a:cubicBezTo>
                  <a:pt x="2752" y="1565"/>
                  <a:pt x="2751" y="1565"/>
                  <a:pt x="2751" y="1565"/>
                </a:cubicBezTo>
                <a:cubicBezTo>
                  <a:pt x="2751" y="1564"/>
                  <a:pt x="2750" y="1564"/>
                  <a:pt x="2750" y="1563"/>
                </a:cubicBezTo>
                <a:cubicBezTo>
                  <a:pt x="2750" y="1563"/>
                  <a:pt x="2750" y="1563"/>
                  <a:pt x="2750" y="1563"/>
                </a:cubicBezTo>
                <a:cubicBezTo>
                  <a:pt x="2750" y="1563"/>
                  <a:pt x="2749" y="1563"/>
                  <a:pt x="2749" y="1562"/>
                </a:cubicBezTo>
                <a:cubicBezTo>
                  <a:pt x="2749" y="1562"/>
                  <a:pt x="2749" y="1562"/>
                  <a:pt x="2748" y="1561"/>
                </a:cubicBezTo>
                <a:cubicBezTo>
                  <a:pt x="2748" y="1561"/>
                  <a:pt x="2748" y="1561"/>
                  <a:pt x="2748" y="1561"/>
                </a:cubicBezTo>
                <a:cubicBezTo>
                  <a:pt x="2748" y="1561"/>
                  <a:pt x="2748" y="1561"/>
                  <a:pt x="2748" y="1561"/>
                </a:cubicBezTo>
                <a:cubicBezTo>
                  <a:pt x="2748" y="1561"/>
                  <a:pt x="2748" y="1561"/>
                  <a:pt x="2747" y="1560"/>
                </a:cubicBezTo>
                <a:cubicBezTo>
                  <a:pt x="2747" y="1560"/>
                  <a:pt x="2747" y="1560"/>
                  <a:pt x="2746" y="1559"/>
                </a:cubicBezTo>
                <a:cubicBezTo>
                  <a:pt x="2746" y="1559"/>
                  <a:pt x="2745" y="1559"/>
                  <a:pt x="2745" y="1558"/>
                </a:cubicBezTo>
                <a:cubicBezTo>
                  <a:pt x="2745" y="1558"/>
                  <a:pt x="2744" y="1558"/>
                  <a:pt x="2744" y="1558"/>
                </a:cubicBezTo>
                <a:cubicBezTo>
                  <a:pt x="2744" y="1558"/>
                  <a:pt x="2744" y="1558"/>
                  <a:pt x="2744" y="1558"/>
                </a:cubicBezTo>
                <a:cubicBezTo>
                  <a:pt x="2744" y="1557"/>
                  <a:pt x="2744" y="1557"/>
                  <a:pt x="2744" y="1557"/>
                </a:cubicBezTo>
                <a:cubicBezTo>
                  <a:pt x="2743" y="1557"/>
                  <a:pt x="2743" y="1557"/>
                  <a:pt x="2743" y="1557"/>
                </a:cubicBezTo>
                <a:cubicBezTo>
                  <a:pt x="2742" y="1556"/>
                  <a:pt x="2742" y="1556"/>
                  <a:pt x="2742" y="1556"/>
                </a:cubicBezTo>
                <a:cubicBezTo>
                  <a:pt x="2741" y="1556"/>
                  <a:pt x="2741" y="1556"/>
                  <a:pt x="2740" y="1555"/>
                </a:cubicBezTo>
                <a:cubicBezTo>
                  <a:pt x="2740" y="1555"/>
                  <a:pt x="2739" y="1555"/>
                  <a:pt x="2739" y="1555"/>
                </a:cubicBezTo>
                <a:cubicBezTo>
                  <a:pt x="2739" y="1555"/>
                  <a:pt x="2739" y="1555"/>
                  <a:pt x="2739" y="1555"/>
                </a:cubicBezTo>
                <a:cubicBezTo>
                  <a:pt x="2738" y="1555"/>
                  <a:pt x="2738" y="1555"/>
                  <a:pt x="2738" y="1554"/>
                </a:cubicBezTo>
                <a:cubicBezTo>
                  <a:pt x="2738" y="1554"/>
                  <a:pt x="2738" y="1554"/>
                  <a:pt x="2738" y="1554"/>
                </a:cubicBezTo>
                <a:cubicBezTo>
                  <a:pt x="2737" y="1554"/>
                  <a:pt x="2736" y="1554"/>
                  <a:pt x="2736" y="1554"/>
                </a:cubicBezTo>
                <a:cubicBezTo>
                  <a:pt x="2736" y="1553"/>
                  <a:pt x="2735" y="1553"/>
                  <a:pt x="2735" y="1553"/>
                </a:cubicBezTo>
                <a:cubicBezTo>
                  <a:pt x="2735" y="1553"/>
                  <a:pt x="2735" y="1553"/>
                  <a:pt x="2735" y="1553"/>
                </a:cubicBezTo>
                <a:cubicBezTo>
                  <a:pt x="2734" y="1553"/>
                  <a:pt x="2734" y="1553"/>
                  <a:pt x="2733" y="1553"/>
                </a:cubicBezTo>
                <a:cubicBezTo>
                  <a:pt x="2733" y="1553"/>
                  <a:pt x="2733" y="1553"/>
                  <a:pt x="2733" y="1553"/>
                </a:cubicBezTo>
                <a:cubicBezTo>
                  <a:pt x="2732" y="1553"/>
                  <a:pt x="2732" y="1553"/>
                  <a:pt x="2732" y="1553"/>
                </a:cubicBezTo>
                <a:cubicBezTo>
                  <a:pt x="2731" y="1552"/>
                  <a:pt x="2731" y="1552"/>
                  <a:pt x="2730" y="1552"/>
                </a:cubicBezTo>
                <a:cubicBezTo>
                  <a:pt x="2730" y="1552"/>
                  <a:pt x="2729" y="1552"/>
                  <a:pt x="2729" y="1552"/>
                </a:cubicBezTo>
                <a:cubicBezTo>
                  <a:pt x="2728" y="1552"/>
                  <a:pt x="2728" y="1552"/>
                  <a:pt x="2728" y="1552"/>
                </a:cubicBezTo>
                <a:cubicBezTo>
                  <a:pt x="2728" y="1552"/>
                  <a:pt x="2728" y="1552"/>
                  <a:pt x="2728" y="1552"/>
                </a:cubicBezTo>
                <a:cubicBezTo>
                  <a:pt x="2672" y="1326"/>
                  <a:pt x="2672" y="1326"/>
                  <a:pt x="2672" y="1326"/>
                </a:cubicBezTo>
                <a:cubicBezTo>
                  <a:pt x="2683" y="1320"/>
                  <a:pt x="2690" y="1306"/>
                  <a:pt x="2686" y="1293"/>
                </a:cubicBezTo>
                <a:cubicBezTo>
                  <a:pt x="2682" y="1277"/>
                  <a:pt x="2666" y="1267"/>
                  <a:pt x="2650" y="1271"/>
                </a:cubicBezTo>
                <a:cubicBezTo>
                  <a:pt x="2634" y="1275"/>
                  <a:pt x="2624" y="1291"/>
                  <a:pt x="2628" y="1307"/>
                </a:cubicBezTo>
                <a:cubicBezTo>
                  <a:pt x="2632" y="1321"/>
                  <a:pt x="2643" y="1330"/>
                  <a:pt x="2656" y="1330"/>
                </a:cubicBezTo>
                <a:cubicBezTo>
                  <a:pt x="2712" y="1556"/>
                  <a:pt x="2712" y="1556"/>
                  <a:pt x="2712" y="1556"/>
                </a:cubicBezTo>
                <a:cubicBezTo>
                  <a:pt x="2712" y="1556"/>
                  <a:pt x="2712" y="1556"/>
                  <a:pt x="2712" y="1556"/>
                </a:cubicBezTo>
                <a:cubicBezTo>
                  <a:pt x="2712" y="1556"/>
                  <a:pt x="2711" y="1556"/>
                  <a:pt x="2711" y="1557"/>
                </a:cubicBezTo>
                <a:cubicBezTo>
                  <a:pt x="2711" y="1557"/>
                  <a:pt x="2711" y="1557"/>
                  <a:pt x="2711" y="1557"/>
                </a:cubicBezTo>
                <a:cubicBezTo>
                  <a:pt x="2711" y="1557"/>
                  <a:pt x="2711" y="1557"/>
                  <a:pt x="2710" y="1557"/>
                </a:cubicBezTo>
                <a:cubicBezTo>
                  <a:pt x="2710" y="1557"/>
                  <a:pt x="2710" y="1557"/>
                  <a:pt x="2709" y="1558"/>
                </a:cubicBezTo>
                <a:cubicBezTo>
                  <a:pt x="2709" y="1558"/>
                  <a:pt x="2709" y="1558"/>
                  <a:pt x="2708" y="1559"/>
                </a:cubicBezTo>
                <a:cubicBezTo>
                  <a:pt x="2708" y="1559"/>
                  <a:pt x="2708" y="1559"/>
                  <a:pt x="2707" y="1559"/>
                </a:cubicBezTo>
                <a:cubicBezTo>
                  <a:pt x="2707" y="1560"/>
                  <a:pt x="2707" y="1560"/>
                  <a:pt x="2707" y="1560"/>
                </a:cubicBezTo>
                <a:cubicBezTo>
                  <a:pt x="2706" y="1560"/>
                  <a:pt x="2706" y="1560"/>
                  <a:pt x="2706" y="1560"/>
                </a:cubicBezTo>
                <a:cubicBezTo>
                  <a:pt x="2706" y="1560"/>
                  <a:pt x="2706" y="1560"/>
                  <a:pt x="2706" y="1560"/>
                </a:cubicBezTo>
                <a:cubicBezTo>
                  <a:pt x="2706" y="1560"/>
                  <a:pt x="2706" y="1561"/>
                  <a:pt x="2706" y="1561"/>
                </a:cubicBezTo>
                <a:cubicBezTo>
                  <a:pt x="2706" y="1561"/>
                  <a:pt x="2705" y="1561"/>
                  <a:pt x="2705" y="1562"/>
                </a:cubicBezTo>
                <a:cubicBezTo>
                  <a:pt x="2705" y="1562"/>
                  <a:pt x="2704" y="1562"/>
                  <a:pt x="2704" y="1562"/>
                </a:cubicBezTo>
                <a:cubicBezTo>
                  <a:pt x="2704" y="1563"/>
                  <a:pt x="2703" y="1563"/>
                  <a:pt x="2703" y="1564"/>
                </a:cubicBezTo>
                <a:cubicBezTo>
                  <a:pt x="2703" y="1564"/>
                  <a:pt x="2703" y="1564"/>
                  <a:pt x="2703" y="1564"/>
                </a:cubicBezTo>
                <a:cubicBezTo>
                  <a:pt x="2703" y="1564"/>
                  <a:pt x="2703" y="1565"/>
                  <a:pt x="2702" y="1565"/>
                </a:cubicBezTo>
                <a:cubicBezTo>
                  <a:pt x="2702" y="1565"/>
                  <a:pt x="2702" y="1565"/>
                  <a:pt x="2702" y="1565"/>
                </a:cubicBezTo>
                <a:cubicBezTo>
                  <a:pt x="2702" y="1565"/>
                  <a:pt x="2702" y="1565"/>
                  <a:pt x="2702" y="1565"/>
                </a:cubicBezTo>
                <a:cubicBezTo>
                  <a:pt x="2702" y="1566"/>
                  <a:pt x="2702" y="1566"/>
                  <a:pt x="2701" y="1566"/>
                </a:cubicBezTo>
                <a:cubicBezTo>
                  <a:pt x="2701" y="1566"/>
                  <a:pt x="2701" y="1567"/>
                  <a:pt x="2701" y="1567"/>
                </a:cubicBezTo>
                <a:cubicBezTo>
                  <a:pt x="2701" y="1568"/>
                  <a:pt x="2700" y="1568"/>
                  <a:pt x="2700" y="1569"/>
                </a:cubicBezTo>
                <a:cubicBezTo>
                  <a:pt x="2700" y="1569"/>
                  <a:pt x="2700" y="1569"/>
                  <a:pt x="2699" y="1570"/>
                </a:cubicBezTo>
                <a:cubicBezTo>
                  <a:pt x="2699" y="1570"/>
                  <a:pt x="2699" y="1570"/>
                  <a:pt x="2699" y="1570"/>
                </a:cubicBezTo>
                <a:cubicBezTo>
                  <a:pt x="2699" y="1571"/>
                  <a:pt x="2699" y="1571"/>
                  <a:pt x="2699" y="1571"/>
                </a:cubicBezTo>
                <a:cubicBezTo>
                  <a:pt x="2699" y="1572"/>
                  <a:pt x="2699" y="1572"/>
                  <a:pt x="2698" y="1573"/>
                </a:cubicBezTo>
                <a:cubicBezTo>
                  <a:pt x="2698" y="1573"/>
                  <a:pt x="2698" y="1573"/>
                  <a:pt x="2698" y="1574"/>
                </a:cubicBezTo>
                <a:cubicBezTo>
                  <a:pt x="2698" y="1574"/>
                  <a:pt x="2698" y="1574"/>
                  <a:pt x="2698" y="1574"/>
                </a:cubicBezTo>
                <a:cubicBezTo>
                  <a:pt x="2698" y="1574"/>
                  <a:pt x="2698" y="1575"/>
                  <a:pt x="2698" y="1575"/>
                </a:cubicBezTo>
                <a:cubicBezTo>
                  <a:pt x="2698" y="1576"/>
                  <a:pt x="2698" y="1576"/>
                  <a:pt x="2698" y="1576"/>
                </a:cubicBezTo>
                <a:cubicBezTo>
                  <a:pt x="2697" y="1576"/>
                  <a:pt x="2697" y="1577"/>
                  <a:pt x="2697" y="1577"/>
                </a:cubicBezTo>
                <a:cubicBezTo>
                  <a:pt x="2697" y="1577"/>
                  <a:pt x="2697" y="1578"/>
                  <a:pt x="2697" y="1579"/>
                </a:cubicBezTo>
                <a:cubicBezTo>
                  <a:pt x="2697" y="1579"/>
                  <a:pt x="2697" y="1579"/>
                  <a:pt x="2697" y="1580"/>
                </a:cubicBezTo>
                <a:cubicBezTo>
                  <a:pt x="2697" y="1580"/>
                  <a:pt x="2697" y="1580"/>
                  <a:pt x="2697" y="1580"/>
                </a:cubicBezTo>
                <a:cubicBezTo>
                  <a:pt x="2697" y="1580"/>
                  <a:pt x="2697" y="1580"/>
                  <a:pt x="2697" y="1580"/>
                </a:cubicBezTo>
                <a:cubicBezTo>
                  <a:pt x="2697" y="1581"/>
                  <a:pt x="2697" y="1581"/>
                  <a:pt x="2697" y="1581"/>
                </a:cubicBezTo>
                <a:cubicBezTo>
                  <a:pt x="2697" y="1581"/>
                  <a:pt x="2697" y="1581"/>
                  <a:pt x="2697" y="1582"/>
                </a:cubicBezTo>
                <a:cubicBezTo>
                  <a:pt x="2697" y="1582"/>
                  <a:pt x="2697" y="1582"/>
                  <a:pt x="2697" y="1583"/>
                </a:cubicBezTo>
                <a:cubicBezTo>
                  <a:pt x="2697" y="1583"/>
                  <a:pt x="2697" y="1583"/>
                  <a:pt x="2697" y="1583"/>
                </a:cubicBezTo>
                <a:cubicBezTo>
                  <a:pt x="2697" y="1583"/>
                  <a:pt x="2697" y="1584"/>
                  <a:pt x="2697" y="1584"/>
                </a:cubicBezTo>
                <a:cubicBezTo>
                  <a:pt x="2697" y="1585"/>
                  <a:pt x="2697" y="1585"/>
                  <a:pt x="2697" y="1586"/>
                </a:cubicBezTo>
                <a:cubicBezTo>
                  <a:pt x="2697" y="1586"/>
                  <a:pt x="2697" y="1587"/>
                  <a:pt x="2697" y="1587"/>
                </a:cubicBezTo>
                <a:cubicBezTo>
                  <a:pt x="2697" y="1587"/>
                  <a:pt x="2697" y="1587"/>
                  <a:pt x="2697" y="1587"/>
                </a:cubicBezTo>
                <a:cubicBezTo>
                  <a:pt x="2697" y="1588"/>
                  <a:pt x="2698" y="1588"/>
                  <a:pt x="2698" y="1589"/>
                </a:cubicBezTo>
                <a:cubicBezTo>
                  <a:pt x="2698" y="1589"/>
                  <a:pt x="2698" y="1589"/>
                  <a:pt x="2698" y="1589"/>
                </a:cubicBezTo>
                <a:cubicBezTo>
                  <a:pt x="2698" y="1589"/>
                  <a:pt x="2698" y="1590"/>
                  <a:pt x="2698" y="1590"/>
                </a:cubicBezTo>
                <a:cubicBezTo>
                  <a:pt x="2698" y="1591"/>
                  <a:pt x="2698" y="1591"/>
                  <a:pt x="2698" y="1592"/>
                </a:cubicBezTo>
                <a:cubicBezTo>
                  <a:pt x="2699" y="1592"/>
                  <a:pt x="2699" y="1592"/>
                  <a:pt x="2699" y="1592"/>
                </a:cubicBezTo>
                <a:cubicBezTo>
                  <a:pt x="2699" y="1593"/>
                  <a:pt x="2699" y="1593"/>
                  <a:pt x="2699" y="1593"/>
                </a:cubicBezTo>
                <a:cubicBezTo>
                  <a:pt x="2699" y="1593"/>
                  <a:pt x="2699" y="1594"/>
                  <a:pt x="2700" y="1594"/>
                </a:cubicBezTo>
                <a:cubicBezTo>
                  <a:pt x="2700" y="1595"/>
                  <a:pt x="2700" y="1595"/>
                  <a:pt x="2700" y="1596"/>
                </a:cubicBezTo>
                <a:cubicBezTo>
                  <a:pt x="2700" y="1596"/>
                  <a:pt x="2700" y="1596"/>
                  <a:pt x="2700" y="1596"/>
                </a:cubicBezTo>
                <a:cubicBezTo>
                  <a:pt x="2533" y="1757"/>
                  <a:pt x="2533" y="1757"/>
                  <a:pt x="2533" y="1757"/>
                </a:cubicBezTo>
                <a:cubicBezTo>
                  <a:pt x="2533" y="1757"/>
                  <a:pt x="2532" y="1757"/>
                  <a:pt x="2532" y="1757"/>
                </a:cubicBezTo>
                <a:cubicBezTo>
                  <a:pt x="2532" y="1757"/>
                  <a:pt x="2531" y="1757"/>
                  <a:pt x="2531" y="1756"/>
                </a:cubicBezTo>
                <a:cubicBezTo>
                  <a:pt x="2530" y="1756"/>
                  <a:pt x="2530" y="1756"/>
                  <a:pt x="2530" y="1756"/>
                </a:cubicBezTo>
                <a:cubicBezTo>
                  <a:pt x="2529" y="1756"/>
                  <a:pt x="2529" y="1756"/>
                  <a:pt x="2529" y="1756"/>
                </a:cubicBezTo>
                <a:cubicBezTo>
                  <a:pt x="2529" y="1755"/>
                  <a:pt x="2528" y="1755"/>
                  <a:pt x="2528" y="1755"/>
                </a:cubicBezTo>
                <a:cubicBezTo>
                  <a:pt x="2528" y="1755"/>
                  <a:pt x="2527" y="1755"/>
                  <a:pt x="2527" y="1755"/>
                </a:cubicBezTo>
                <a:cubicBezTo>
                  <a:pt x="2526" y="1755"/>
                  <a:pt x="2526" y="1754"/>
                  <a:pt x="2526" y="1754"/>
                </a:cubicBezTo>
                <a:cubicBezTo>
                  <a:pt x="2526" y="1754"/>
                  <a:pt x="2526" y="1754"/>
                  <a:pt x="2525" y="1754"/>
                </a:cubicBezTo>
                <a:cubicBezTo>
                  <a:pt x="2525" y="1754"/>
                  <a:pt x="2524" y="1754"/>
                  <a:pt x="2524" y="1754"/>
                </a:cubicBezTo>
                <a:cubicBezTo>
                  <a:pt x="2524" y="1754"/>
                  <a:pt x="2524" y="1754"/>
                  <a:pt x="2523" y="1754"/>
                </a:cubicBezTo>
                <a:cubicBezTo>
                  <a:pt x="2523" y="1754"/>
                  <a:pt x="2523" y="1754"/>
                  <a:pt x="2522" y="1754"/>
                </a:cubicBezTo>
                <a:cubicBezTo>
                  <a:pt x="2522" y="1754"/>
                  <a:pt x="2521" y="1753"/>
                  <a:pt x="2521" y="1753"/>
                </a:cubicBezTo>
                <a:cubicBezTo>
                  <a:pt x="2520" y="1753"/>
                  <a:pt x="2520" y="1753"/>
                  <a:pt x="2520" y="1753"/>
                </a:cubicBezTo>
                <a:cubicBezTo>
                  <a:pt x="2519" y="1753"/>
                  <a:pt x="2519" y="1753"/>
                  <a:pt x="2518" y="1753"/>
                </a:cubicBezTo>
                <a:cubicBezTo>
                  <a:pt x="2518" y="1753"/>
                  <a:pt x="2518" y="1753"/>
                  <a:pt x="2518" y="1753"/>
                </a:cubicBezTo>
                <a:cubicBezTo>
                  <a:pt x="2517" y="1753"/>
                  <a:pt x="2517" y="1753"/>
                  <a:pt x="2517" y="1753"/>
                </a:cubicBezTo>
                <a:cubicBezTo>
                  <a:pt x="2516" y="1753"/>
                  <a:pt x="2516" y="1753"/>
                  <a:pt x="2515" y="1753"/>
                </a:cubicBezTo>
                <a:cubicBezTo>
                  <a:pt x="2515" y="1753"/>
                  <a:pt x="2514" y="1753"/>
                  <a:pt x="2514" y="1753"/>
                </a:cubicBezTo>
                <a:cubicBezTo>
                  <a:pt x="2513" y="1753"/>
                  <a:pt x="2513" y="1754"/>
                  <a:pt x="2513" y="1754"/>
                </a:cubicBezTo>
                <a:cubicBezTo>
                  <a:pt x="2512" y="1754"/>
                  <a:pt x="2512" y="1754"/>
                  <a:pt x="2512" y="1754"/>
                </a:cubicBezTo>
                <a:cubicBezTo>
                  <a:pt x="2512" y="1754"/>
                  <a:pt x="2511" y="1754"/>
                  <a:pt x="2511" y="1754"/>
                </a:cubicBezTo>
                <a:cubicBezTo>
                  <a:pt x="2510" y="1754"/>
                  <a:pt x="2510" y="1754"/>
                  <a:pt x="2510" y="1754"/>
                </a:cubicBezTo>
                <a:cubicBezTo>
                  <a:pt x="2510" y="1754"/>
                  <a:pt x="2510" y="1754"/>
                  <a:pt x="2509" y="1754"/>
                </a:cubicBezTo>
                <a:cubicBezTo>
                  <a:pt x="2509" y="1754"/>
                  <a:pt x="2508" y="1755"/>
                  <a:pt x="2508" y="1755"/>
                </a:cubicBezTo>
                <a:cubicBezTo>
                  <a:pt x="2508" y="1755"/>
                  <a:pt x="2507" y="1755"/>
                  <a:pt x="2507" y="1755"/>
                </a:cubicBezTo>
                <a:cubicBezTo>
                  <a:pt x="2507" y="1755"/>
                  <a:pt x="2507" y="1755"/>
                  <a:pt x="2506" y="1755"/>
                </a:cubicBezTo>
                <a:cubicBezTo>
                  <a:pt x="2506" y="1755"/>
                  <a:pt x="2506" y="1756"/>
                  <a:pt x="2505" y="1756"/>
                </a:cubicBezTo>
                <a:cubicBezTo>
                  <a:pt x="2505" y="1756"/>
                  <a:pt x="2504" y="1756"/>
                  <a:pt x="2504" y="1757"/>
                </a:cubicBezTo>
                <a:cubicBezTo>
                  <a:pt x="2503" y="1757"/>
                  <a:pt x="2503" y="1757"/>
                  <a:pt x="2503" y="1757"/>
                </a:cubicBezTo>
                <a:cubicBezTo>
                  <a:pt x="2502" y="1757"/>
                  <a:pt x="2502" y="1757"/>
                  <a:pt x="2502" y="1758"/>
                </a:cubicBezTo>
                <a:cubicBezTo>
                  <a:pt x="2502" y="1758"/>
                  <a:pt x="2501" y="1758"/>
                  <a:pt x="2501" y="1758"/>
                </a:cubicBezTo>
                <a:cubicBezTo>
                  <a:pt x="2501" y="1758"/>
                  <a:pt x="2501" y="1758"/>
                  <a:pt x="2501" y="1758"/>
                </a:cubicBezTo>
                <a:cubicBezTo>
                  <a:pt x="2501" y="1758"/>
                  <a:pt x="2500" y="1758"/>
                  <a:pt x="2500" y="1759"/>
                </a:cubicBezTo>
                <a:cubicBezTo>
                  <a:pt x="2500" y="1759"/>
                  <a:pt x="2499" y="1759"/>
                  <a:pt x="2499" y="1760"/>
                </a:cubicBezTo>
                <a:cubicBezTo>
                  <a:pt x="2498" y="1760"/>
                  <a:pt x="2498" y="1760"/>
                  <a:pt x="2498" y="1760"/>
                </a:cubicBezTo>
                <a:cubicBezTo>
                  <a:pt x="2498" y="1761"/>
                  <a:pt x="2497" y="1761"/>
                  <a:pt x="2497" y="1761"/>
                </a:cubicBezTo>
                <a:cubicBezTo>
                  <a:pt x="2497" y="1761"/>
                  <a:pt x="2497" y="1761"/>
                  <a:pt x="2497" y="1761"/>
                </a:cubicBezTo>
                <a:cubicBezTo>
                  <a:pt x="2497" y="1762"/>
                  <a:pt x="2497" y="1762"/>
                  <a:pt x="2497" y="1762"/>
                </a:cubicBezTo>
                <a:cubicBezTo>
                  <a:pt x="2496" y="1762"/>
                  <a:pt x="2496" y="1762"/>
                  <a:pt x="2496" y="1763"/>
                </a:cubicBezTo>
                <a:cubicBezTo>
                  <a:pt x="2495" y="1763"/>
                  <a:pt x="2495" y="1763"/>
                  <a:pt x="2495" y="1764"/>
                </a:cubicBezTo>
                <a:cubicBezTo>
                  <a:pt x="2494" y="1764"/>
                  <a:pt x="2494" y="1764"/>
                  <a:pt x="2494" y="1765"/>
                </a:cubicBezTo>
                <a:cubicBezTo>
                  <a:pt x="2494" y="1765"/>
                  <a:pt x="2493" y="1765"/>
                  <a:pt x="2493" y="1766"/>
                </a:cubicBezTo>
                <a:cubicBezTo>
                  <a:pt x="2493" y="1766"/>
                  <a:pt x="2493" y="1766"/>
                  <a:pt x="2493" y="1766"/>
                </a:cubicBezTo>
                <a:cubicBezTo>
                  <a:pt x="2493" y="1766"/>
                  <a:pt x="2493" y="1766"/>
                  <a:pt x="2493" y="1766"/>
                </a:cubicBezTo>
                <a:cubicBezTo>
                  <a:pt x="2493" y="1767"/>
                  <a:pt x="2492" y="1767"/>
                  <a:pt x="2492" y="1767"/>
                </a:cubicBezTo>
                <a:cubicBezTo>
                  <a:pt x="2492" y="1767"/>
                  <a:pt x="2492" y="1767"/>
                  <a:pt x="2492" y="1767"/>
                </a:cubicBezTo>
                <a:cubicBezTo>
                  <a:pt x="2268" y="1703"/>
                  <a:pt x="2268" y="1703"/>
                  <a:pt x="2268" y="1703"/>
                </a:cubicBezTo>
                <a:cubicBezTo>
                  <a:pt x="2268" y="1703"/>
                  <a:pt x="2268" y="1703"/>
                  <a:pt x="2268" y="1703"/>
                </a:cubicBezTo>
                <a:cubicBezTo>
                  <a:pt x="2268" y="1702"/>
                  <a:pt x="2269" y="1702"/>
                  <a:pt x="2268" y="1701"/>
                </a:cubicBezTo>
                <a:cubicBezTo>
                  <a:pt x="2268" y="1701"/>
                  <a:pt x="2268" y="1701"/>
                  <a:pt x="2268" y="1700"/>
                </a:cubicBezTo>
                <a:cubicBezTo>
                  <a:pt x="2268" y="1700"/>
                  <a:pt x="2268" y="1699"/>
                  <a:pt x="2268" y="1698"/>
                </a:cubicBezTo>
                <a:cubicBezTo>
                  <a:pt x="2268" y="1698"/>
                  <a:pt x="2268" y="1698"/>
                  <a:pt x="2268" y="1697"/>
                </a:cubicBezTo>
                <a:cubicBezTo>
                  <a:pt x="2268" y="1697"/>
                  <a:pt x="2268" y="1697"/>
                  <a:pt x="2268" y="1697"/>
                </a:cubicBezTo>
                <a:cubicBezTo>
                  <a:pt x="2268" y="1696"/>
                  <a:pt x="2268" y="1696"/>
                  <a:pt x="2268" y="1695"/>
                </a:cubicBezTo>
                <a:cubicBezTo>
                  <a:pt x="2268" y="1695"/>
                  <a:pt x="2268" y="1695"/>
                  <a:pt x="2268" y="1695"/>
                </a:cubicBezTo>
                <a:cubicBezTo>
                  <a:pt x="2268" y="1695"/>
                  <a:pt x="2267" y="1695"/>
                  <a:pt x="2267" y="1694"/>
                </a:cubicBezTo>
                <a:cubicBezTo>
                  <a:pt x="2267" y="1694"/>
                  <a:pt x="2267" y="1693"/>
                  <a:pt x="2267" y="1693"/>
                </a:cubicBezTo>
                <a:cubicBezTo>
                  <a:pt x="2267" y="1692"/>
                  <a:pt x="2267" y="1692"/>
                  <a:pt x="2267" y="1692"/>
                </a:cubicBezTo>
                <a:cubicBezTo>
                  <a:pt x="2267" y="1692"/>
                  <a:pt x="2266" y="1691"/>
                  <a:pt x="2266" y="1691"/>
                </a:cubicBezTo>
                <a:cubicBezTo>
                  <a:pt x="2266" y="1691"/>
                  <a:pt x="2266" y="1690"/>
                  <a:pt x="2266" y="1690"/>
                </a:cubicBezTo>
                <a:cubicBezTo>
                  <a:pt x="2266" y="1689"/>
                  <a:pt x="2265" y="1689"/>
                  <a:pt x="2265" y="1688"/>
                </a:cubicBezTo>
                <a:cubicBezTo>
                  <a:pt x="2265" y="1688"/>
                  <a:pt x="2265" y="1688"/>
                  <a:pt x="2265" y="1687"/>
                </a:cubicBezTo>
                <a:cubicBezTo>
                  <a:pt x="2264" y="1687"/>
                  <a:pt x="2264" y="1687"/>
                  <a:pt x="2264" y="1686"/>
                </a:cubicBezTo>
                <a:cubicBezTo>
                  <a:pt x="2264" y="1686"/>
                  <a:pt x="2264" y="1686"/>
                  <a:pt x="2264" y="1686"/>
                </a:cubicBezTo>
                <a:cubicBezTo>
                  <a:pt x="2264" y="1686"/>
                  <a:pt x="2264" y="1686"/>
                  <a:pt x="2264" y="1686"/>
                </a:cubicBezTo>
                <a:cubicBezTo>
                  <a:pt x="2263" y="1686"/>
                  <a:pt x="2263" y="1685"/>
                  <a:pt x="2263" y="1685"/>
                </a:cubicBezTo>
                <a:cubicBezTo>
                  <a:pt x="2263" y="1685"/>
                  <a:pt x="2262" y="1684"/>
                  <a:pt x="2262" y="1684"/>
                </a:cubicBezTo>
                <a:cubicBezTo>
                  <a:pt x="2262" y="1683"/>
                  <a:pt x="2261" y="1683"/>
                  <a:pt x="2261" y="1683"/>
                </a:cubicBezTo>
                <a:cubicBezTo>
                  <a:pt x="2261" y="1682"/>
                  <a:pt x="2261" y="1682"/>
                  <a:pt x="2260" y="1682"/>
                </a:cubicBezTo>
                <a:cubicBezTo>
                  <a:pt x="2260" y="1682"/>
                  <a:pt x="2260" y="1682"/>
                  <a:pt x="2260" y="1682"/>
                </a:cubicBezTo>
                <a:cubicBezTo>
                  <a:pt x="2260" y="1682"/>
                  <a:pt x="2260" y="1681"/>
                  <a:pt x="2260" y="1681"/>
                </a:cubicBezTo>
                <a:cubicBezTo>
                  <a:pt x="2260" y="1681"/>
                  <a:pt x="2259" y="1681"/>
                  <a:pt x="2259" y="1681"/>
                </a:cubicBezTo>
                <a:cubicBezTo>
                  <a:pt x="2259" y="1680"/>
                  <a:pt x="2258" y="1680"/>
                  <a:pt x="2258" y="1680"/>
                </a:cubicBezTo>
                <a:cubicBezTo>
                  <a:pt x="2258" y="1679"/>
                  <a:pt x="2257" y="1679"/>
                  <a:pt x="2257" y="1679"/>
                </a:cubicBezTo>
                <a:cubicBezTo>
                  <a:pt x="2257" y="1678"/>
                  <a:pt x="2256" y="1678"/>
                  <a:pt x="2256" y="1678"/>
                </a:cubicBezTo>
                <a:cubicBezTo>
                  <a:pt x="2256" y="1678"/>
                  <a:pt x="2256" y="1678"/>
                  <a:pt x="2256" y="1678"/>
                </a:cubicBezTo>
                <a:cubicBezTo>
                  <a:pt x="2256" y="1678"/>
                  <a:pt x="2256" y="1678"/>
                  <a:pt x="2255" y="1678"/>
                </a:cubicBezTo>
                <a:cubicBezTo>
                  <a:pt x="2255" y="1677"/>
                  <a:pt x="2255" y="1677"/>
                  <a:pt x="2254" y="1677"/>
                </a:cubicBezTo>
                <a:cubicBezTo>
                  <a:pt x="2254" y="1677"/>
                  <a:pt x="2254" y="1677"/>
                  <a:pt x="2253" y="1676"/>
                </a:cubicBezTo>
                <a:cubicBezTo>
                  <a:pt x="2253" y="1676"/>
                  <a:pt x="2252" y="1676"/>
                  <a:pt x="2252" y="1676"/>
                </a:cubicBezTo>
                <a:cubicBezTo>
                  <a:pt x="2252" y="1675"/>
                  <a:pt x="2251" y="1675"/>
                  <a:pt x="2251" y="1675"/>
                </a:cubicBezTo>
                <a:cubicBezTo>
                  <a:pt x="2251" y="1675"/>
                  <a:pt x="2250" y="1675"/>
                  <a:pt x="2250" y="1675"/>
                </a:cubicBezTo>
                <a:cubicBezTo>
                  <a:pt x="2250" y="1675"/>
                  <a:pt x="2250" y="1675"/>
                  <a:pt x="2249" y="1674"/>
                </a:cubicBezTo>
                <a:cubicBezTo>
                  <a:pt x="2249" y="1674"/>
                  <a:pt x="2248" y="1674"/>
                  <a:pt x="2248" y="1674"/>
                </a:cubicBezTo>
                <a:cubicBezTo>
                  <a:pt x="2247" y="1674"/>
                  <a:pt x="2247" y="1674"/>
                  <a:pt x="2247" y="1674"/>
                </a:cubicBezTo>
                <a:cubicBezTo>
                  <a:pt x="2247" y="1674"/>
                  <a:pt x="2247" y="1674"/>
                  <a:pt x="2247" y="1673"/>
                </a:cubicBezTo>
                <a:cubicBezTo>
                  <a:pt x="2246" y="1673"/>
                  <a:pt x="2246" y="1673"/>
                  <a:pt x="2245" y="1673"/>
                </a:cubicBezTo>
                <a:cubicBezTo>
                  <a:pt x="2245" y="1673"/>
                  <a:pt x="2245" y="1673"/>
                  <a:pt x="2245" y="1673"/>
                </a:cubicBezTo>
                <a:cubicBezTo>
                  <a:pt x="2244" y="1673"/>
                  <a:pt x="2244" y="1673"/>
                  <a:pt x="2244" y="1673"/>
                </a:cubicBezTo>
                <a:cubicBezTo>
                  <a:pt x="2243" y="1673"/>
                  <a:pt x="2243" y="1673"/>
                  <a:pt x="2242" y="1673"/>
                </a:cubicBezTo>
                <a:cubicBezTo>
                  <a:pt x="2242" y="1673"/>
                  <a:pt x="2241" y="1672"/>
                  <a:pt x="2241" y="1672"/>
                </a:cubicBezTo>
                <a:cubicBezTo>
                  <a:pt x="2240" y="1672"/>
                  <a:pt x="2240" y="1672"/>
                  <a:pt x="2240" y="1672"/>
                </a:cubicBezTo>
                <a:cubicBezTo>
                  <a:pt x="2239" y="1672"/>
                  <a:pt x="2239" y="1672"/>
                  <a:pt x="2239" y="1672"/>
                </a:cubicBezTo>
                <a:cubicBezTo>
                  <a:pt x="2184" y="1446"/>
                  <a:pt x="2184" y="1446"/>
                  <a:pt x="2184" y="1446"/>
                </a:cubicBezTo>
                <a:cubicBezTo>
                  <a:pt x="2184" y="1446"/>
                  <a:pt x="2184" y="1446"/>
                  <a:pt x="2184" y="1446"/>
                </a:cubicBezTo>
                <a:cubicBezTo>
                  <a:pt x="2184" y="1446"/>
                  <a:pt x="2185" y="1446"/>
                  <a:pt x="2185" y="1446"/>
                </a:cubicBezTo>
                <a:cubicBezTo>
                  <a:pt x="2185" y="1446"/>
                  <a:pt x="2185" y="1446"/>
                  <a:pt x="2185" y="1446"/>
                </a:cubicBezTo>
                <a:cubicBezTo>
                  <a:pt x="2185" y="1446"/>
                  <a:pt x="2185" y="1445"/>
                  <a:pt x="2185" y="1445"/>
                </a:cubicBezTo>
                <a:cubicBezTo>
                  <a:pt x="2186" y="1445"/>
                  <a:pt x="2186" y="1445"/>
                  <a:pt x="2186" y="1445"/>
                </a:cubicBezTo>
                <a:cubicBezTo>
                  <a:pt x="2187" y="1444"/>
                  <a:pt x="2187" y="1444"/>
                  <a:pt x="2188" y="1444"/>
                </a:cubicBezTo>
                <a:cubicBezTo>
                  <a:pt x="2188" y="1444"/>
                  <a:pt x="2188" y="1443"/>
                  <a:pt x="2189" y="1443"/>
                </a:cubicBezTo>
                <a:cubicBezTo>
                  <a:pt x="2189" y="1443"/>
                  <a:pt x="2189" y="1442"/>
                  <a:pt x="2190" y="1442"/>
                </a:cubicBezTo>
                <a:cubicBezTo>
                  <a:pt x="2190" y="1442"/>
                  <a:pt x="2190" y="1442"/>
                  <a:pt x="2190" y="1442"/>
                </a:cubicBezTo>
                <a:cubicBezTo>
                  <a:pt x="2190" y="1442"/>
                  <a:pt x="2190" y="1442"/>
                  <a:pt x="2190" y="1442"/>
                </a:cubicBezTo>
                <a:cubicBezTo>
                  <a:pt x="2190" y="1442"/>
                  <a:pt x="2191" y="1441"/>
                  <a:pt x="2191" y="1441"/>
                </a:cubicBezTo>
                <a:cubicBezTo>
                  <a:pt x="2191" y="1441"/>
                  <a:pt x="2192" y="1440"/>
                  <a:pt x="2192" y="1440"/>
                </a:cubicBezTo>
                <a:cubicBezTo>
                  <a:pt x="2192" y="1440"/>
                  <a:pt x="2193" y="1439"/>
                  <a:pt x="2193" y="1439"/>
                </a:cubicBezTo>
                <a:cubicBezTo>
                  <a:pt x="2193" y="1438"/>
                  <a:pt x="2193" y="1438"/>
                  <a:pt x="2194" y="1438"/>
                </a:cubicBezTo>
                <a:cubicBezTo>
                  <a:pt x="2194" y="1438"/>
                  <a:pt x="2194" y="1438"/>
                  <a:pt x="2194" y="1438"/>
                </a:cubicBezTo>
                <a:cubicBezTo>
                  <a:pt x="2194" y="1437"/>
                  <a:pt x="2194" y="1437"/>
                  <a:pt x="2194" y="1437"/>
                </a:cubicBezTo>
                <a:cubicBezTo>
                  <a:pt x="2194" y="1437"/>
                  <a:pt x="2194" y="1437"/>
                  <a:pt x="2195" y="1436"/>
                </a:cubicBezTo>
                <a:cubicBezTo>
                  <a:pt x="2195" y="1436"/>
                  <a:pt x="2195" y="1436"/>
                  <a:pt x="2195" y="1435"/>
                </a:cubicBezTo>
                <a:cubicBezTo>
                  <a:pt x="2195" y="1435"/>
                  <a:pt x="2196" y="1434"/>
                  <a:pt x="2196" y="1434"/>
                </a:cubicBezTo>
                <a:cubicBezTo>
                  <a:pt x="2196" y="1433"/>
                  <a:pt x="2196" y="1433"/>
                  <a:pt x="2196" y="1433"/>
                </a:cubicBezTo>
                <a:cubicBezTo>
                  <a:pt x="2197" y="1432"/>
                  <a:pt x="2197" y="1432"/>
                  <a:pt x="2197" y="1432"/>
                </a:cubicBezTo>
                <a:cubicBezTo>
                  <a:pt x="2197" y="1432"/>
                  <a:pt x="2197" y="1431"/>
                  <a:pt x="2197" y="1431"/>
                </a:cubicBezTo>
                <a:cubicBezTo>
                  <a:pt x="2197" y="1431"/>
                  <a:pt x="2197" y="1430"/>
                  <a:pt x="2198" y="1430"/>
                </a:cubicBezTo>
                <a:cubicBezTo>
                  <a:pt x="2198" y="1429"/>
                  <a:pt x="2198" y="1429"/>
                  <a:pt x="2198" y="1429"/>
                </a:cubicBezTo>
                <a:cubicBezTo>
                  <a:pt x="2198" y="1429"/>
                  <a:pt x="2198" y="1429"/>
                  <a:pt x="2198" y="1428"/>
                </a:cubicBezTo>
                <a:cubicBezTo>
                  <a:pt x="2198" y="1428"/>
                  <a:pt x="2198" y="1427"/>
                  <a:pt x="2198" y="1427"/>
                </a:cubicBezTo>
                <a:cubicBezTo>
                  <a:pt x="2198" y="1427"/>
                  <a:pt x="2198" y="1427"/>
                  <a:pt x="2198" y="1426"/>
                </a:cubicBezTo>
                <a:cubicBezTo>
                  <a:pt x="2199" y="1426"/>
                  <a:pt x="2199" y="1426"/>
                  <a:pt x="2199" y="1426"/>
                </a:cubicBezTo>
                <a:cubicBezTo>
                  <a:pt x="2199" y="1425"/>
                  <a:pt x="2199" y="1424"/>
                  <a:pt x="2199" y="1424"/>
                </a:cubicBezTo>
                <a:cubicBezTo>
                  <a:pt x="2199" y="1423"/>
                  <a:pt x="2199" y="1423"/>
                  <a:pt x="2199" y="1423"/>
                </a:cubicBezTo>
                <a:cubicBezTo>
                  <a:pt x="2199" y="1422"/>
                  <a:pt x="2199" y="1422"/>
                  <a:pt x="2199" y="1421"/>
                </a:cubicBezTo>
                <a:cubicBezTo>
                  <a:pt x="2199" y="1421"/>
                  <a:pt x="2199" y="1421"/>
                  <a:pt x="2199" y="1421"/>
                </a:cubicBezTo>
                <a:cubicBezTo>
                  <a:pt x="2199" y="1420"/>
                  <a:pt x="2199" y="1420"/>
                  <a:pt x="2199" y="1420"/>
                </a:cubicBezTo>
                <a:cubicBezTo>
                  <a:pt x="2199" y="1419"/>
                  <a:pt x="2199" y="1419"/>
                  <a:pt x="2199" y="1418"/>
                </a:cubicBezTo>
                <a:cubicBezTo>
                  <a:pt x="2199" y="1418"/>
                  <a:pt x="2199" y="1417"/>
                  <a:pt x="2199" y="1417"/>
                </a:cubicBezTo>
                <a:cubicBezTo>
                  <a:pt x="2199" y="1416"/>
                  <a:pt x="2199" y="1416"/>
                  <a:pt x="2199" y="1416"/>
                </a:cubicBezTo>
                <a:cubicBezTo>
                  <a:pt x="2199" y="1415"/>
                  <a:pt x="2199" y="1415"/>
                  <a:pt x="2199" y="1415"/>
                </a:cubicBezTo>
                <a:cubicBezTo>
                  <a:pt x="2198" y="1415"/>
                  <a:pt x="2198" y="1414"/>
                  <a:pt x="2198" y="1414"/>
                </a:cubicBezTo>
                <a:cubicBezTo>
                  <a:pt x="2198" y="1414"/>
                  <a:pt x="2198" y="1413"/>
                  <a:pt x="2198" y="1413"/>
                </a:cubicBezTo>
                <a:cubicBezTo>
                  <a:pt x="2198" y="1413"/>
                  <a:pt x="2198" y="1413"/>
                  <a:pt x="2198" y="1412"/>
                </a:cubicBezTo>
                <a:cubicBezTo>
                  <a:pt x="2198" y="1412"/>
                  <a:pt x="2198" y="1411"/>
                  <a:pt x="2197" y="1411"/>
                </a:cubicBezTo>
                <a:cubicBezTo>
                  <a:pt x="2197" y="1411"/>
                  <a:pt x="2197" y="1410"/>
                  <a:pt x="2197" y="1410"/>
                </a:cubicBezTo>
                <a:cubicBezTo>
                  <a:pt x="2197" y="1410"/>
                  <a:pt x="2197" y="1410"/>
                  <a:pt x="2197" y="1409"/>
                </a:cubicBezTo>
                <a:cubicBezTo>
                  <a:pt x="2197" y="1409"/>
                  <a:pt x="2197" y="1409"/>
                  <a:pt x="2196" y="1408"/>
                </a:cubicBezTo>
                <a:cubicBezTo>
                  <a:pt x="2196" y="1408"/>
                  <a:pt x="2196" y="1407"/>
                  <a:pt x="2196" y="1407"/>
                </a:cubicBezTo>
                <a:cubicBezTo>
                  <a:pt x="2196" y="1407"/>
                  <a:pt x="2196" y="1406"/>
                  <a:pt x="2195" y="1406"/>
                </a:cubicBezTo>
                <a:cubicBezTo>
                  <a:pt x="2363" y="1245"/>
                  <a:pt x="2363" y="1245"/>
                  <a:pt x="2363" y="1245"/>
                </a:cubicBezTo>
                <a:cubicBezTo>
                  <a:pt x="2364" y="1246"/>
                  <a:pt x="2365" y="1246"/>
                  <a:pt x="2366" y="1247"/>
                </a:cubicBezTo>
                <a:cubicBezTo>
                  <a:pt x="2367" y="1247"/>
                  <a:pt x="2367" y="1247"/>
                  <a:pt x="2367" y="1247"/>
                </a:cubicBezTo>
                <a:cubicBezTo>
                  <a:pt x="2368" y="1247"/>
                  <a:pt x="2368" y="1247"/>
                  <a:pt x="2368" y="1247"/>
                </a:cubicBezTo>
                <a:cubicBezTo>
                  <a:pt x="2369" y="1248"/>
                  <a:pt x="2371" y="1248"/>
                  <a:pt x="2372" y="1249"/>
                </a:cubicBezTo>
                <a:cubicBezTo>
                  <a:pt x="2372" y="1249"/>
                  <a:pt x="2372" y="1249"/>
                  <a:pt x="2373" y="1249"/>
                </a:cubicBezTo>
                <a:cubicBezTo>
                  <a:pt x="2374" y="1249"/>
                  <a:pt x="2375" y="1249"/>
                  <a:pt x="2377" y="1249"/>
                </a:cubicBezTo>
                <a:cubicBezTo>
                  <a:pt x="2377" y="1249"/>
                  <a:pt x="2377" y="1249"/>
                  <a:pt x="2378" y="1249"/>
                </a:cubicBezTo>
                <a:cubicBezTo>
                  <a:pt x="2378" y="1249"/>
                  <a:pt x="2378" y="1249"/>
                  <a:pt x="2378" y="1249"/>
                </a:cubicBezTo>
                <a:cubicBezTo>
                  <a:pt x="2380" y="1249"/>
                  <a:pt x="2382" y="1249"/>
                  <a:pt x="2383" y="1249"/>
                </a:cubicBezTo>
                <a:cubicBezTo>
                  <a:pt x="2384" y="1249"/>
                  <a:pt x="2384" y="1249"/>
                  <a:pt x="2384" y="1249"/>
                </a:cubicBezTo>
                <a:cubicBezTo>
                  <a:pt x="2385" y="1249"/>
                  <a:pt x="2385" y="1249"/>
                  <a:pt x="2386" y="1248"/>
                </a:cubicBezTo>
                <a:cubicBezTo>
                  <a:pt x="2387" y="1248"/>
                  <a:pt x="2388" y="1248"/>
                  <a:pt x="2389" y="1247"/>
                </a:cubicBezTo>
                <a:cubicBezTo>
                  <a:pt x="2389" y="1247"/>
                  <a:pt x="2389" y="1247"/>
                  <a:pt x="2390" y="1247"/>
                </a:cubicBezTo>
                <a:cubicBezTo>
                  <a:pt x="2391" y="1246"/>
                  <a:pt x="2393" y="1246"/>
                  <a:pt x="2394" y="1245"/>
                </a:cubicBezTo>
                <a:cubicBezTo>
                  <a:pt x="2394" y="1245"/>
                  <a:pt x="2395" y="1245"/>
                  <a:pt x="2395" y="1245"/>
                </a:cubicBezTo>
                <a:cubicBezTo>
                  <a:pt x="2396" y="1243"/>
                  <a:pt x="2398" y="1242"/>
                  <a:pt x="2399" y="1241"/>
                </a:cubicBezTo>
                <a:cubicBezTo>
                  <a:pt x="2399" y="1241"/>
                  <a:pt x="2399" y="1241"/>
                  <a:pt x="2399" y="1241"/>
                </a:cubicBezTo>
                <a:cubicBezTo>
                  <a:pt x="2399" y="1241"/>
                  <a:pt x="2399" y="1241"/>
                  <a:pt x="2399" y="1241"/>
                </a:cubicBezTo>
                <a:cubicBezTo>
                  <a:pt x="2401" y="1239"/>
                  <a:pt x="2402" y="1238"/>
                  <a:pt x="2403" y="1237"/>
                </a:cubicBezTo>
                <a:cubicBezTo>
                  <a:pt x="2403" y="1236"/>
                  <a:pt x="2403" y="1236"/>
                  <a:pt x="2403" y="1236"/>
                </a:cubicBezTo>
                <a:cubicBezTo>
                  <a:pt x="2404" y="1235"/>
                  <a:pt x="2405" y="1233"/>
                  <a:pt x="2406" y="1232"/>
                </a:cubicBezTo>
                <a:cubicBezTo>
                  <a:pt x="2406" y="1231"/>
                  <a:pt x="2406" y="1231"/>
                  <a:pt x="2406" y="1231"/>
                </a:cubicBezTo>
                <a:cubicBezTo>
                  <a:pt x="2407" y="1229"/>
                  <a:pt x="2407" y="1228"/>
                  <a:pt x="2408" y="1226"/>
                </a:cubicBezTo>
                <a:cubicBezTo>
                  <a:pt x="2408" y="1226"/>
                  <a:pt x="2408" y="1226"/>
                  <a:pt x="2408" y="1225"/>
                </a:cubicBezTo>
                <a:cubicBezTo>
                  <a:pt x="2408" y="1224"/>
                  <a:pt x="2408" y="1222"/>
                  <a:pt x="2408" y="1220"/>
                </a:cubicBezTo>
                <a:cubicBezTo>
                  <a:pt x="2408" y="1220"/>
                  <a:pt x="2408" y="1220"/>
                  <a:pt x="2408" y="1220"/>
                </a:cubicBezTo>
                <a:cubicBezTo>
                  <a:pt x="2408" y="1218"/>
                  <a:pt x="2408" y="1216"/>
                  <a:pt x="2408" y="1215"/>
                </a:cubicBezTo>
                <a:cubicBezTo>
                  <a:pt x="2408" y="1214"/>
                  <a:pt x="2408" y="1214"/>
                  <a:pt x="2408" y="1214"/>
                </a:cubicBezTo>
                <a:cubicBezTo>
                  <a:pt x="2408" y="1213"/>
                  <a:pt x="2408" y="1213"/>
                  <a:pt x="2408" y="1212"/>
                </a:cubicBezTo>
                <a:cubicBezTo>
                  <a:pt x="2407" y="1211"/>
                  <a:pt x="2407" y="1210"/>
                  <a:pt x="2407" y="1209"/>
                </a:cubicBezTo>
                <a:cubicBezTo>
                  <a:pt x="2406" y="1209"/>
                  <a:pt x="2406" y="1209"/>
                  <a:pt x="2406" y="1208"/>
                </a:cubicBezTo>
                <a:cubicBezTo>
                  <a:pt x="2406" y="1207"/>
                  <a:pt x="2405" y="1205"/>
                  <a:pt x="2404" y="1204"/>
                </a:cubicBezTo>
                <a:cubicBezTo>
                  <a:pt x="2404" y="1203"/>
                  <a:pt x="2404" y="1203"/>
                  <a:pt x="2404" y="1203"/>
                </a:cubicBezTo>
                <a:cubicBezTo>
                  <a:pt x="2403" y="1202"/>
                  <a:pt x="2401" y="1200"/>
                  <a:pt x="2400" y="1199"/>
                </a:cubicBezTo>
                <a:cubicBezTo>
                  <a:pt x="2400" y="1199"/>
                  <a:pt x="2400" y="1199"/>
                  <a:pt x="2400" y="1199"/>
                </a:cubicBezTo>
                <a:cubicBezTo>
                  <a:pt x="2400" y="1199"/>
                  <a:pt x="2400" y="1199"/>
                  <a:pt x="2400" y="1199"/>
                </a:cubicBezTo>
                <a:cubicBezTo>
                  <a:pt x="2399" y="1197"/>
                  <a:pt x="2397" y="1196"/>
                  <a:pt x="2396" y="1195"/>
                </a:cubicBezTo>
                <a:cubicBezTo>
                  <a:pt x="2396" y="1195"/>
                  <a:pt x="2395" y="1195"/>
                  <a:pt x="2395" y="1195"/>
                </a:cubicBezTo>
                <a:cubicBezTo>
                  <a:pt x="2394" y="1194"/>
                  <a:pt x="2392" y="1193"/>
                  <a:pt x="2391" y="1192"/>
                </a:cubicBezTo>
                <a:cubicBezTo>
                  <a:pt x="2390" y="1192"/>
                  <a:pt x="2390" y="1192"/>
                  <a:pt x="2390" y="1192"/>
                </a:cubicBezTo>
                <a:cubicBezTo>
                  <a:pt x="2388" y="1191"/>
                  <a:pt x="2387" y="1191"/>
                  <a:pt x="2385" y="1190"/>
                </a:cubicBezTo>
                <a:cubicBezTo>
                  <a:pt x="2385" y="1190"/>
                  <a:pt x="2385" y="1190"/>
                  <a:pt x="2385" y="1190"/>
                </a:cubicBezTo>
                <a:cubicBezTo>
                  <a:pt x="2383" y="1190"/>
                  <a:pt x="2381" y="1190"/>
                  <a:pt x="2379" y="1190"/>
                </a:cubicBezTo>
                <a:cubicBezTo>
                  <a:pt x="2379" y="1190"/>
                  <a:pt x="2379" y="1190"/>
                  <a:pt x="2379" y="1190"/>
                </a:cubicBezTo>
                <a:cubicBezTo>
                  <a:pt x="2324" y="964"/>
                  <a:pt x="2324" y="964"/>
                  <a:pt x="2324" y="964"/>
                </a:cubicBezTo>
                <a:cubicBezTo>
                  <a:pt x="2324" y="963"/>
                  <a:pt x="2325" y="963"/>
                  <a:pt x="2325" y="963"/>
                </a:cubicBezTo>
                <a:cubicBezTo>
                  <a:pt x="2325" y="963"/>
                  <a:pt x="2325" y="963"/>
                  <a:pt x="2325" y="963"/>
                </a:cubicBezTo>
                <a:cubicBezTo>
                  <a:pt x="2327" y="962"/>
                  <a:pt x="2328" y="961"/>
                  <a:pt x="2330" y="959"/>
                </a:cubicBezTo>
                <a:cubicBezTo>
                  <a:pt x="2330" y="959"/>
                  <a:pt x="2330" y="959"/>
                  <a:pt x="2330" y="959"/>
                </a:cubicBezTo>
                <a:cubicBezTo>
                  <a:pt x="2330" y="959"/>
                  <a:pt x="2330" y="959"/>
                  <a:pt x="2330" y="959"/>
                </a:cubicBezTo>
                <a:cubicBezTo>
                  <a:pt x="2331" y="958"/>
                  <a:pt x="2332" y="956"/>
                  <a:pt x="2334" y="955"/>
                </a:cubicBezTo>
                <a:cubicBezTo>
                  <a:pt x="2334" y="955"/>
                  <a:pt x="2334" y="954"/>
                  <a:pt x="2334" y="954"/>
                </a:cubicBezTo>
                <a:cubicBezTo>
                  <a:pt x="2335" y="953"/>
                  <a:pt x="2336" y="951"/>
                  <a:pt x="2336" y="950"/>
                </a:cubicBezTo>
                <a:cubicBezTo>
                  <a:pt x="2336" y="949"/>
                  <a:pt x="2337" y="949"/>
                  <a:pt x="2337" y="949"/>
                </a:cubicBezTo>
                <a:cubicBezTo>
                  <a:pt x="2337" y="947"/>
                  <a:pt x="2338" y="946"/>
                  <a:pt x="2338" y="944"/>
                </a:cubicBezTo>
                <a:cubicBezTo>
                  <a:pt x="2338" y="944"/>
                  <a:pt x="2338" y="944"/>
                  <a:pt x="2338" y="944"/>
                </a:cubicBezTo>
                <a:cubicBezTo>
                  <a:pt x="2339" y="942"/>
                  <a:pt x="2339" y="940"/>
                  <a:pt x="2339" y="938"/>
                </a:cubicBezTo>
                <a:cubicBezTo>
                  <a:pt x="2339" y="938"/>
                  <a:pt x="2339" y="938"/>
                  <a:pt x="2339" y="938"/>
                </a:cubicBezTo>
                <a:cubicBezTo>
                  <a:pt x="2339" y="936"/>
                  <a:pt x="2339" y="934"/>
                  <a:pt x="2339" y="933"/>
                </a:cubicBezTo>
                <a:cubicBezTo>
                  <a:pt x="2339" y="933"/>
                  <a:pt x="2338" y="932"/>
                  <a:pt x="2338" y="932"/>
                </a:cubicBezTo>
                <a:cubicBezTo>
                  <a:pt x="2338" y="932"/>
                  <a:pt x="2338" y="931"/>
                  <a:pt x="2338" y="930"/>
                </a:cubicBezTo>
                <a:cubicBezTo>
                  <a:pt x="2338" y="929"/>
                  <a:pt x="2337" y="928"/>
                  <a:pt x="2337" y="927"/>
                </a:cubicBezTo>
                <a:cubicBezTo>
                  <a:pt x="2337" y="927"/>
                  <a:pt x="2337" y="927"/>
                  <a:pt x="2337" y="927"/>
                </a:cubicBezTo>
                <a:cubicBezTo>
                  <a:pt x="2336" y="925"/>
                  <a:pt x="2336" y="924"/>
                  <a:pt x="2335" y="923"/>
                </a:cubicBezTo>
                <a:cubicBezTo>
                  <a:pt x="2503" y="762"/>
                  <a:pt x="2503" y="762"/>
                  <a:pt x="2503" y="762"/>
                </a:cubicBezTo>
                <a:cubicBezTo>
                  <a:pt x="2503" y="762"/>
                  <a:pt x="2504" y="762"/>
                  <a:pt x="2504" y="762"/>
                </a:cubicBezTo>
                <a:cubicBezTo>
                  <a:pt x="2504" y="763"/>
                  <a:pt x="2505" y="763"/>
                  <a:pt x="2505" y="763"/>
                </a:cubicBezTo>
                <a:cubicBezTo>
                  <a:pt x="2506" y="763"/>
                  <a:pt x="2506" y="764"/>
                  <a:pt x="2506" y="764"/>
                </a:cubicBezTo>
                <a:cubicBezTo>
                  <a:pt x="2507" y="764"/>
                  <a:pt x="2507" y="764"/>
                  <a:pt x="2507" y="764"/>
                </a:cubicBezTo>
                <a:cubicBezTo>
                  <a:pt x="2507" y="764"/>
                  <a:pt x="2507" y="764"/>
                  <a:pt x="2508" y="764"/>
                </a:cubicBezTo>
                <a:cubicBezTo>
                  <a:pt x="2508" y="765"/>
                  <a:pt x="2509" y="765"/>
                  <a:pt x="2509" y="765"/>
                </a:cubicBezTo>
                <a:cubicBezTo>
                  <a:pt x="2510" y="765"/>
                  <a:pt x="2510" y="765"/>
                  <a:pt x="2510" y="765"/>
                </a:cubicBezTo>
                <a:cubicBezTo>
                  <a:pt x="2510" y="765"/>
                  <a:pt x="2510" y="765"/>
                  <a:pt x="2510" y="765"/>
                </a:cubicBezTo>
                <a:cubicBezTo>
                  <a:pt x="2511" y="765"/>
                  <a:pt x="2511" y="766"/>
                  <a:pt x="2512" y="766"/>
                </a:cubicBezTo>
                <a:cubicBezTo>
                  <a:pt x="2512" y="766"/>
                  <a:pt x="2512" y="766"/>
                  <a:pt x="2512" y="766"/>
                </a:cubicBezTo>
                <a:cubicBezTo>
                  <a:pt x="2513" y="766"/>
                  <a:pt x="2513" y="766"/>
                  <a:pt x="2513" y="766"/>
                </a:cubicBezTo>
                <a:cubicBezTo>
                  <a:pt x="2514" y="766"/>
                  <a:pt x="2515" y="766"/>
                  <a:pt x="2515" y="766"/>
                </a:cubicBezTo>
                <a:cubicBezTo>
                  <a:pt x="2516" y="766"/>
                  <a:pt x="2516" y="766"/>
                  <a:pt x="2516" y="766"/>
                </a:cubicBezTo>
                <a:cubicBezTo>
                  <a:pt x="2517" y="766"/>
                  <a:pt x="2517" y="766"/>
                  <a:pt x="2518" y="766"/>
                </a:cubicBezTo>
                <a:cubicBezTo>
                  <a:pt x="2518" y="766"/>
                  <a:pt x="2518" y="766"/>
                  <a:pt x="2518" y="766"/>
                </a:cubicBezTo>
                <a:cubicBezTo>
                  <a:pt x="2519" y="766"/>
                  <a:pt x="2519" y="766"/>
                  <a:pt x="2519" y="766"/>
                </a:cubicBezTo>
                <a:cubicBezTo>
                  <a:pt x="2520" y="766"/>
                  <a:pt x="2520" y="766"/>
                  <a:pt x="2521" y="766"/>
                </a:cubicBezTo>
                <a:cubicBezTo>
                  <a:pt x="2521" y="766"/>
                  <a:pt x="2522" y="766"/>
                  <a:pt x="2522" y="766"/>
                </a:cubicBezTo>
                <a:cubicBezTo>
                  <a:pt x="2523" y="766"/>
                  <a:pt x="2523" y="766"/>
                  <a:pt x="2523" y="766"/>
                </a:cubicBezTo>
                <a:cubicBezTo>
                  <a:pt x="2523" y="766"/>
                  <a:pt x="2524" y="766"/>
                  <a:pt x="2524" y="766"/>
                </a:cubicBezTo>
                <a:cubicBezTo>
                  <a:pt x="2524" y="766"/>
                  <a:pt x="2525" y="766"/>
                  <a:pt x="2525" y="766"/>
                </a:cubicBezTo>
                <a:cubicBezTo>
                  <a:pt x="2525" y="766"/>
                  <a:pt x="2526" y="766"/>
                  <a:pt x="2526" y="766"/>
                </a:cubicBezTo>
                <a:cubicBezTo>
                  <a:pt x="2526" y="765"/>
                  <a:pt x="2526" y="765"/>
                  <a:pt x="2526" y="765"/>
                </a:cubicBezTo>
                <a:cubicBezTo>
                  <a:pt x="2527" y="765"/>
                  <a:pt x="2528" y="765"/>
                  <a:pt x="2528" y="765"/>
                </a:cubicBezTo>
                <a:cubicBezTo>
                  <a:pt x="2528" y="765"/>
                  <a:pt x="2529" y="765"/>
                  <a:pt x="2529" y="765"/>
                </a:cubicBezTo>
                <a:cubicBezTo>
                  <a:pt x="2529" y="764"/>
                  <a:pt x="2529" y="764"/>
                  <a:pt x="2529" y="764"/>
                </a:cubicBezTo>
                <a:cubicBezTo>
                  <a:pt x="2530" y="764"/>
                  <a:pt x="2530" y="764"/>
                  <a:pt x="2531" y="764"/>
                </a:cubicBezTo>
                <a:cubicBezTo>
                  <a:pt x="2531" y="764"/>
                  <a:pt x="2532" y="763"/>
                  <a:pt x="2532" y="763"/>
                </a:cubicBezTo>
                <a:cubicBezTo>
                  <a:pt x="2533" y="763"/>
                  <a:pt x="2533" y="763"/>
                  <a:pt x="2533" y="762"/>
                </a:cubicBezTo>
                <a:cubicBezTo>
                  <a:pt x="2534" y="762"/>
                  <a:pt x="2534" y="762"/>
                  <a:pt x="2534" y="762"/>
                </a:cubicBezTo>
                <a:cubicBezTo>
                  <a:pt x="2534" y="762"/>
                  <a:pt x="2534" y="762"/>
                  <a:pt x="2535" y="762"/>
                </a:cubicBezTo>
                <a:cubicBezTo>
                  <a:pt x="2535" y="762"/>
                  <a:pt x="2535" y="762"/>
                  <a:pt x="2535" y="762"/>
                </a:cubicBezTo>
                <a:cubicBezTo>
                  <a:pt x="2535" y="761"/>
                  <a:pt x="2535" y="761"/>
                  <a:pt x="2536" y="761"/>
                </a:cubicBezTo>
                <a:cubicBezTo>
                  <a:pt x="2536" y="761"/>
                  <a:pt x="2537" y="760"/>
                  <a:pt x="2537" y="760"/>
                </a:cubicBezTo>
                <a:cubicBezTo>
                  <a:pt x="2537" y="760"/>
                  <a:pt x="2538" y="759"/>
                  <a:pt x="2538" y="759"/>
                </a:cubicBezTo>
                <a:cubicBezTo>
                  <a:pt x="2538" y="759"/>
                  <a:pt x="2539" y="759"/>
                  <a:pt x="2539" y="758"/>
                </a:cubicBezTo>
                <a:cubicBezTo>
                  <a:pt x="2539" y="758"/>
                  <a:pt x="2539" y="758"/>
                  <a:pt x="2539" y="758"/>
                </a:cubicBezTo>
                <a:cubicBezTo>
                  <a:pt x="2539" y="758"/>
                  <a:pt x="2539" y="758"/>
                  <a:pt x="2539" y="758"/>
                </a:cubicBezTo>
                <a:cubicBezTo>
                  <a:pt x="2540" y="758"/>
                  <a:pt x="2540" y="757"/>
                  <a:pt x="2540" y="757"/>
                </a:cubicBezTo>
                <a:cubicBezTo>
                  <a:pt x="2540" y="757"/>
                  <a:pt x="2541" y="756"/>
                  <a:pt x="2541" y="756"/>
                </a:cubicBezTo>
                <a:cubicBezTo>
                  <a:pt x="2541" y="756"/>
                  <a:pt x="2542" y="755"/>
                  <a:pt x="2542" y="755"/>
                </a:cubicBezTo>
                <a:cubicBezTo>
                  <a:pt x="2542" y="754"/>
                  <a:pt x="2543" y="754"/>
                  <a:pt x="2543" y="754"/>
                </a:cubicBezTo>
                <a:cubicBezTo>
                  <a:pt x="2543" y="754"/>
                  <a:pt x="2543" y="754"/>
                  <a:pt x="2543" y="754"/>
                </a:cubicBezTo>
                <a:cubicBezTo>
                  <a:pt x="2543" y="754"/>
                  <a:pt x="2543" y="753"/>
                  <a:pt x="2543" y="753"/>
                </a:cubicBezTo>
                <a:cubicBezTo>
                  <a:pt x="2543" y="753"/>
                  <a:pt x="2544" y="753"/>
                  <a:pt x="2544" y="752"/>
                </a:cubicBezTo>
                <a:cubicBezTo>
                  <a:pt x="2544" y="752"/>
                  <a:pt x="2544" y="752"/>
                  <a:pt x="2544" y="752"/>
                </a:cubicBezTo>
                <a:cubicBezTo>
                  <a:pt x="2767" y="817"/>
                  <a:pt x="2767" y="817"/>
                  <a:pt x="2767" y="817"/>
                </a:cubicBezTo>
                <a:cubicBezTo>
                  <a:pt x="2767" y="817"/>
                  <a:pt x="2767" y="817"/>
                  <a:pt x="2767" y="817"/>
                </a:cubicBezTo>
                <a:cubicBezTo>
                  <a:pt x="2767" y="819"/>
                  <a:pt x="2768" y="820"/>
                  <a:pt x="2768" y="822"/>
                </a:cubicBezTo>
                <a:cubicBezTo>
                  <a:pt x="2768" y="822"/>
                  <a:pt x="2768" y="823"/>
                  <a:pt x="2768" y="823"/>
                </a:cubicBezTo>
                <a:cubicBezTo>
                  <a:pt x="2768" y="824"/>
                  <a:pt x="2768" y="825"/>
                  <a:pt x="2769" y="826"/>
                </a:cubicBezTo>
                <a:cubicBezTo>
                  <a:pt x="2769" y="827"/>
                  <a:pt x="2769" y="827"/>
                  <a:pt x="2769" y="828"/>
                </a:cubicBezTo>
                <a:cubicBezTo>
                  <a:pt x="2769" y="828"/>
                  <a:pt x="2769" y="828"/>
                  <a:pt x="2770" y="828"/>
                </a:cubicBezTo>
                <a:cubicBezTo>
                  <a:pt x="2770" y="830"/>
                  <a:pt x="2771" y="831"/>
                  <a:pt x="2772" y="833"/>
                </a:cubicBezTo>
                <a:cubicBezTo>
                  <a:pt x="2772" y="833"/>
                  <a:pt x="2772" y="833"/>
                  <a:pt x="2772" y="834"/>
                </a:cubicBezTo>
                <a:cubicBezTo>
                  <a:pt x="2773" y="835"/>
                  <a:pt x="2774" y="836"/>
                  <a:pt x="2775" y="838"/>
                </a:cubicBezTo>
                <a:cubicBezTo>
                  <a:pt x="2776" y="838"/>
                  <a:pt x="2776" y="838"/>
                  <a:pt x="2776" y="838"/>
                </a:cubicBezTo>
                <a:cubicBezTo>
                  <a:pt x="2776" y="838"/>
                  <a:pt x="2776" y="838"/>
                  <a:pt x="2776" y="838"/>
                </a:cubicBezTo>
                <a:cubicBezTo>
                  <a:pt x="2777" y="839"/>
                  <a:pt x="2779" y="841"/>
                  <a:pt x="2780" y="842"/>
                </a:cubicBezTo>
                <a:cubicBezTo>
                  <a:pt x="2780" y="842"/>
                  <a:pt x="2780" y="842"/>
                  <a:pt x="2780" y="842"/>
                </a:cubicBezTo>
                <a:cubicBezTo>
                  <a:pt x="2782" y="843"/>
                  <a:pt x="2783" y="844"/>
                  <a:pt x="2785" y="845"/>
                </a:cubicBezTo>
                <a:cubicBezTo>
                  <a:pt x="2785" y="845"/>
                  <a:pt x="2785" y="845"/>
                  <a:pt x="2786" y="845"/>
                </a:cubicBezTo>
                <a:cubicBezTo>
                  <a:pt x="2787" y="845"/>
                  <a:pt x="2788" y="846"/>
                  <a:pt x="2789" y="846"/>
                </a:cubicBezTo>
                <a:cubicBezTo>
                  <a:pt x="2789" y="846"/>
                  <a:pt x="2790" y="846"/>
                  <a:pt x="2791" y="846"/>
                </a:cubicBezTo>
                <a:cubicBezTo>
                  <a:pt x="2791" y="846"/>
                  <a:pt x="2791" y="847"/>
                  <a:pt x="2791" y="847"/>
                </a:cubicBezTo>
                <a:cubicBezTo>
                  <a:pt x="2793" y="847"/>
                  <a:pt x="2795" y="847"/>
                  <a:pt x="2796" y="847"/>
                </a:cubicBezTo>
                <a:cubicBezTo>
                  <a:pt x="2797" y="847"/>
                  <a:pt x="2797" y="847"/>
                  <a:pt x="2797" y="847"/>
                </a:cubicBezTo>
                <a:cubicBezTo>
                  <a:pt x="2799" y="847"/>
                  <a:pt x="2800" y="847"/>
                  <a:pt x="2802" y="847"/>
                </a:cubicBezTo>
                <a:cubicBezTo>
                  <a:pt x="2802" y="847"/>
                  <a:pt x="2802" y="847"/>
                  <a:pt x="2803" y="847"/>
                </a:cubicBezTo>
                <a:cubicBezTo>
                  <a:pt x="2804" y="846"/>
                  <a:pt x="2806" y="846"/>
                  <a:pt x="2807" y="845"/>
                </a:cubicBezTo>
                <a:cubicBezTo>
                  <a:pt x="2808" y="845"/>
                  <a:pt x="2808" y="845"/>
                  <a:pt x="2808" y="845"/>
                </a:cubicBezTo>
                <a:cubicBezTo>
                  <a:pt x="2810" y="844"/>
                  <a:pt x="2811" y="844"/>
                  <a:pt x="2813" y="843"/>
                </a:cubicBezTo>
                <a:cubicBezTo>
                  <a:pt x="2813" y="843"/>
                  <a:pt x="2813" y="843"/>
                  <a:pt x="2813" y="842"/>
                </a:cubicBezTo>
                <a:cubicBezTo>
                  <a:pt x="2815" y="841"/>
                  <a:pt x="2816" y="840"/>
                  <a:pt x="2818" y="839"/>
                </a:cubicBezTo>
                <a:cubicBezTo>
                  <a:pt x="2818" y="839"/>
                  <a:pt x="2818" y="839"/>
                  <a:pt x="2818" y="839"/>
                </a:cubicBezTo>
                <a:cubicBezTo>
                  <a:pt x="2818" y="839"/>
                  <a:pt x="2818" y="839"/>
                  <a:pt x="2818" y="839"/>
                </a:cubicBezTo>
                <a:cubicBezTo>
                  <a:pt x="2819" y="837"/>
                  <a:pt x="2821" y="836"/>
                  <a:pt x="2822" y="834"/>
                </a:cubicBezTo>
                <a:cubicBezTo>
                  <a:pt x="2822" y="834"/>
                  <a:pt x="2822" y="834"/>
                  <a:pt x="2822" y="834"/>
                </a:cubicBezTo>
                <a:cubicBezTo>
                  <a:pt x="2823" y="833"/>
                  <a:pt x="2824" y="831"/>
                  <a:pt x="2824" y="829"/>
                </a:cubicBezTo>
                <a:cubicBezTo>
                  <a:pt x="2825" y="829"/>
                  <a:pt x="2825" y="829"/>
                  <a:pt x="2825" y="829"/>
                </a:cubicBezTo>
                <a:cubicBezTo>
                  <a:pt x="2825" y="828"/>
                  <a:pt x="2826" y="827"/>
                  <a:pt x="2826" y="826"/>
                </a:cubicBezTo>
                <a:cubicBezTo>
                  <a:pt x="2826" y="825"/>
                  <a:pt x="2826" y="825"/>
                  <a:pt x="2826" y="824"/>
                </a:cubicBezTo>
                <a:cubicBezTo>
                  <a:pt x="2826" y="824"/>
                  <a:pt x="2826" y="824"/>
                  <a:pt x="2826" y="823"/>
                </a:cubicBezTo>
                <a:cubicBezTo>
                  <a:pt x="2827" y="822"/>
                  <a:pt x="2827" y="820"/>
                  <a:pt x="2827" y="818"/>
                </a:cubicBezTo>
                <a:cubicBezTo>
                  <a:pt x="2827" y="818"/>
                  <a:pt x="2827" y="818"/>
                  <a:pt x="2827" y="818"/>
                </a:cubicBezTo>
                <a:cubicBezTo>
                  <a:pt x="2827" y="816"/>
                  <a:pt x="2827" y="814"/>
                  <a:pt x="2827" y="813"/>
                </a:cubicBezTo>
                <a:cubicBezTo>
                  <a:pt x="2827" y="812"/>
                  <a:pt x="2827" y="812"/>
                  <a:pt x="2827" y="812"/>
                </a:cubicBezTo>
                <a:cubicBezTo>
                  <a:pt x="2826" y="810"/>
                  <a:pt x="2826" y="809"/>
                  <a:pt x="2825" y="807"/>
                </a:cubicBezTo>
                <a:cubicBezTo>
                  <a:pt x="2825" y="807"/>
                  <a:pt x="2825" y="807"/>
                  <a:pt x="2825" y="806"/>
                </a:cubicBezTo>
                <a:cubicBezTo>
                  <a:pt x="2825" y="805"/>
                  <a:pt x="2824" y="804"/>
                  <a:pt x="2824" y="803"/>
                </a:cubicBezTo>
                <a:cubicBezTo>
                  <a:pt x="2991" y="642"/>
                  <a:pt x="2991" y="642"/>
                  <a:pt x="2991" y="642"/>
                </a:cubicBezTo>
                <a:cubicBezTo>
                  <a:pt x="2991" y="642"/>
                  <a:pt x="2992" y="642"/>
                  <a:pt x="2992" y="642"/>
                </a:cubicBezTo>
                <a:cubicBezTo>
                  <a:pt x="2992" y="642"/>
                  <a:pt x="2993" y="643"/>
                  <a:pt x="2993" y="643"/>
                </a:cubicBezTo>
                <a:cubicBezTo>
                  <a:pt x="2994" y="643"/>
                  <a:pt x="2994" y="643"/>
                  <a:pt x="2994" y="644"/>
                </a:cubicBezTo>
                <a:cubicBezTo>
                  <a:pt x="2995" y="644"/>
                  <a:pt x="2995" y="644"/>
                  <a:pt x="2995" y="644"/>
                </a:cubicBezTo>
                <a:cubicBezTo>
                  <a:pt x="2995" y="644"/>
                  <a:pt x="2996" y="644"/>
                  <a:pt x="2996" y="644"/>
                </a:cubicBezTo>
                <a:cubicBezTo>
                  <a:pt x="2996" y="644"/>
                  <a:pt x="2997" y="645"/>
                  <a:pt x="2997" y="645"/>
                </a:cubicBezTo>
                <a:cubicBezTo>
                  <a:pt x="2998" y="645"/>
                  <a:pt x="2998" y="645"/>
                  <a:pt x="2998" y="645"/>
                </a:cubicBezTo>
                <a:cubicBezTo>
                  <a:pt x="2998" y="645"/>
                  <a:pt x="2998" y="645"/>
                  <a:pt x="2999" y="645"/>
                </a:cubicBezTo>
                <a:cubicBezTo>
                  <a:pt x="2999" y="645"/>
                  <a:pt x="2999" y="645"/>
                  <a:pt x="3000" y="645"/>
                </a:cubicBezTo>
                <a:cubicBezTo>
                  <a:pt x="3000" y="556"/>
                  <a:pt x="3000" y="556"/>
                  <a:pt x="3000" y="556"/>
                </a:cubicBezTo>
                <a:cubicBezTo>
                  <a:pt x="2952" y="361"/>
                  <a:pt x="2952" y="361"/>
                  <a:pt x="2952" y="361"/>
                </a:cubicBezTo>
                <a:cubicBezTo>
                  <a:pt x="2952" y="360"/>
                  <a:pt x="2952" y="360"/>
                  <a:pt x="2952" y="360"/>
                </a:cubicBezTo>
                <a:cubicBezTo>
                  <a:pt x="2952" y="360"/>
                  <a:pt x="2953" y="360"/>
                  <a:pt x="2953" y="360"/>
                </a:cubicBezTo>
                <a:cubicBezTo>
                  <a:pt x="2953" y="360"/>
                  <a:pt x="2953" y="360"/>
                  <a:pt x="2953" y="360"/>
                </a:cubicBezTo>
                <a:cubicBezTo>
                  <a:pt x="2953" y="360"/>
                  <a:pt x="2953" y="360"/>
                  <a:pt x="2953" y="360"/>
                </a:cubicBezTo>
                <a:cubicBezTo>
                  <a:pt x="2954" y="359"/>
                  <a:pt x="2954" y="359"/>
                  <a:pt x="2954" y="359"/>
                </a:cubicBezTo>
                <a:cubicBezTo>
                  <a:pt x="2955" y="359"/>
                  <a:pt x="2955" y="358"/>
                  <a:pt x="2956" y="358"/>
                </a:cubicBezTo>
                <a:cubicBezTo>
                  <a:pt x="2956" y="358"/>
                  <a:pt x="2956" y="357"/>
                  <a:pt x="2957" y="357"/>
                </a:cubicBezTo>
                <a:cubicBezTo>
                  <a:pt x="2957" y="357"/>
                  <a:pt x="2957" y="356"/>
                  <a:pt x="2958" y="356"/>
                </a:cubicBezTo>
                <a:cubicBezTo>
                  <a:pt x="2958" y="356"/>
                  <a:pt x="2958" y="356"/>
                  <a:pt x="2958" y="356"/>
                </a:cubicBezTo>
                <a:cubicBezTo>
                  <a:pt x="2958" y="356"/>
                  <a:pt x="2958" y="356"/>
                  <a:pt x="2958" y="356"/>
                </a:cubicBezTo>
                <a:cubicBezTo>
                  <a:pt x="2958" y="356"/>
                  <a:pt x="2959" y="355"/>
                  <a:pt x="2959" y="355"/>
                </a:cubicBezTo>
                <a:cubicBezTo>
                  <a:pt x="2959" y="355"/>
                  <a:pt x="2959" y="354"/>
                  <a:pt x="2960" y="354"/>
                </a:cubicBezTo>
                <a:cubicBezTo>
                  <a:pt x="2960" y="354"/>
                  <a:pt x="2960" y="353"/>
                  <a:pt x="2961" y="353"/>
                </a:cubicBezTo>
                <a:cubicBezTo>
                  <a:pt x="2961" y="352"/>
                  <a:pt x="2961" y="352"/>
                  <a:pt x="2961" y="352"/>
                </a:cubicBezTo>
                <a:cubicBezTo>
                  <a:pt x="2962" y="352"/>
                  <a:pt x="2962" y="352"/>
                  <a:pt x="2962" y="352"/>
                </a:cubicBezTo>
                <a:cubicBezTo>
                  <a:pt x="2962" y="352"/>
                  <a:pt x="2962" y="351"/>
                  <a:pt x="2962" y="351"/>
                </a:cubicBezTo>
                <a:cubicBezTo>
                  <a:pt x="2962" y="351"/>
                  <a:pt x="2962" y="351"/>
                  <a:pt x="2962" y="350"/>
                </a:cubicBezTo>
                <a:cubicBezTo>
                  <a:pt x="2963" y="350"/>
                  <a:pt x="2963" y="350"/>
                  <a:pt x="2963" y="349"/>
                </a:cubicBezTo>
                <a:cubicBezTo>
                  <a:pt x="2963" y="349"/>
                  <a:pt x="2964" y="348"/>
                  <a:pt x="2964" y="348"/>
                </a:cubicBezTo>
                <a:cubicBezTo>
                  <a:pt x="2964" y="347"/>
                  <a:pt x="2964" y="347"/>
                  <a:pt x="2964" y="347"/>
                </a:cubicBezTo>
                <a:cubicBezTo>
                  <a:pt x="2964" y="346"/>
                  <a:pt x="2965" y="346"/>
                  <a:pt x="2965" y="346"/>
                </a:cubicBezTo>
                <a:cubicBezTo>
                  <a:pt x="2965" y="346"/>
                  <a:pt x="2965" y="346"/>
                  <a:pt x="2965" y="345"/>
                </a:cubicBezTo>
                <a:cubicBezTo>
                  <a:pt x="2965" y="345"/>
                  <a:pt x="2965" y="344"/>
                  <a:pt x="2966" y="344"/>
                </a:cubicBezTo>
                <a:cubicBezTo>
                  <a:pt x="2966" y="343"/>
                  <a:pt x="2966" y="343"/>
                  <a:pt x="2966" y="343"/>
                </a:cubicBezTo>
                <a:cubicBezTo>
                  <a:pt x="2966" y="343"/>
                  <a:pt x="2966" y="343"/>
                  <a:pt x="2966" y="342"/>
                </a:cubicBezTo>
                <a:cubicBezTo>
                  <a:pt x="2966" y="342"/>
                  <a:pt x="2966" y="342"/>
                  <a:pt x="2966" y="341"/>
                </a:cubicBezTo>
                <a:cubicBezTo>
                  <a:pt x="2966" y="341"/>
                  <a:pt x="2966" y="341"/>
                  <a:pt x="2966" y="340"/>
                </a:cubicBezTo>
                <a:cubicBezTo>
                  <a:pt x="2966" y="340"/>
                  <a:pt x="2967" y="340"/>
                  <a:pt x="2967" y="340"/>
                </a:cubicBezTo>
                <a:cubicBezTo>
                  <a:pt x="2967" y="339"/>
                  <a:pt x="2967" y="338"/>
                  <a:pt x="2967" y="338"/>
                </a:cubicBezTo>
                <a:cubicBezTo>
                  <a:pt x="2967" y="337"/>
                  <a:pt x="2967" y="337"/>
                  <a:pt x="2967" y="337"/>
                </a:cubicBezTo>
                <a:cubicBezTo>
                  <a:pt x="2967" y="336"/>
                  <a:pt x="2967" y="336"/>
                  <a:pt x="2967" y="335"/>
                </a:cubicBezTo>
                <a:cubicBezTo>
                  <a:pt x="2967" y="335"/>
                  <a:pt x="2967" y="335"/>
                  <a:pt x="2967" y="335"/>
                </a:cubicBezTo>
                <a:cubicBezTo>
                  <a:pt x="2967" y="334"/>
                  <a:pt x="2967" y="334"/>
                  <a:pt x="2967" y="334"/>
                </a:cubicBezTo>
                <a:cubicBezTo>
                  <a:pt x="2967" y="333"/>
                  <a:pt x="2967" y="333"/>
                  <a:pt x="2967" y="332"/>
                </a:cubicBezTo>
                <a:cubicBezTo>
                  <a:pt x="2967" y="332"/>
                  <a:pt x="2967" y="331"/>
                  <a:pt x="2967" y="331"/>
                </a:cubicBezTo>
                <a:cubicBezTo>
                  <a:pt x="2967" y="330"/>
                  <a:pt x="2967" y="330"/>
                  <a:pt x="2967" y="330"/>
                </a:cubicBezTo>
                <a:cubicBezTo>
                  <a:pt x="2967" y="329"/>
                  <a:pt x="2967" y="329"/>
                  <a:pt x="2967" y="329"/>
                </a:cubicBezTo>
                <a:cubicBezTo>
                  <a:pt x="2966" y="329"/>
                  <a:pt x="2966" y="328"/>
                  <a:pt x="2966" y="328"/>
                </a:cubicBezTo>
                <a:cubicBezTo>
                  <a:pt x="2966" y="328"/>
                  <a:pt x="2966" y="327"/>
                  <a:pt x="2966" y="327"/>
                </a:cubicBezTo>
                <a:cubicBezTo>
                  <a:pt x="2966" y="327"/>
                  <a:pt x="2966" y="327"/>
                  <a:pt x="2966" y="327"/>
                </a:cubicBezTo>
                <a:cubicBezTo>
                  <a:pt x="2966" y="326"/>
                  <a:pt x="2966" y="325"/>
                  <a:pt x="2965" y="325"/>
                </a:cubicBezTo>
                <a:cubicBezTo>
                  <a:pt x="2965" y="325"/>
                  <a:pt x="2965" y="324"/>
                  <a:pt x="2965" y="324"/>
                </a:cubicBezTo>
                <a:cubicBezTo>
                  <a:pt x="2965" y="324"/>
                  <a:pt x="2965" y="324"/>
                  <a:pt x="2965" y="323"/>
                </a:cubicBezTo>
                <a:cubicBezTo>
                  <a:pt x="2965" y="323"/>
                  <a:pt x="2965" y="323"/>
                  <a:pt x="2964" y="322"/>
                </a:cubicBezTo>
                <a:cubicBezTo>
                  <a:pt x="2964" y="322"/>
                  <a:pt x="2964" y="321"/>
                  <a:pt x="2964" y="321"/>
                </a:cubicBezTo>
                <a:cubicBezTo>
                  <a:pt x="2964" y="321"/>
                  <a:pt x="2963" y="320"/>
                  <a:pt x="2963" y="320"/>
                </a:cubicBezTo>
                <a:cubicBezTo>
                  <a:pt x="3000" y="285"/>
                  <a:pt x="3000" y="285"/>
                  <a:pt x="3000" y="285"/>
                </a:cubicBezTo>
                <a:cubicBezTo>
                  <a:pt x="3000" y="263"/>
                  <a:pt x="3000" y="263"/>
                  <a:pt x="3000" y="263"/>
                </a:cubicBezTo>
                <a:cubicBezTo>
                  <a:pt x="2952" y="309"/>
                  <a:pt x="2952" y="309"/>
                  <a:pt x="2952" y="309"/>
                </a:cubicBezTo>
                <a:cubicBezTo>
                  <a:pt x="2952" y="309"/>
                  <a:pt x="2952" y="309"/>
                  <a:pt x="2952" y="309"/>
                </a:cubicBezTo>
                <a:cubicBezTo>
                  <a:pt x="2951" y="308"/>
                  <a:pt x="2951" y="308"/>
                  <a:pt x="2951" y="308"/>
                </a:cubicBezTo>
                <a:cubicBezTo>
                  <a:pt x="2950" y="308"/>
                  <a:pt x="2950" y="307"/>
                  <a:pt x="2949" y="307"/>
                </a:cubicBezTo>
                <a:cubicBezTo>
                  <a:pt x="2949" y="307"/>
                  <a:pt x="2949" y="307"/>
                  <a:pt x="2949" y="307"/>
                </a:cubicBezTo>
                <a:cubicBezTo>
                  <a:pt x="2948" y="307"/>
                  <a:pt x="2948" y="307"/>
                  <a:pt x="2948" y="307"/>
                </a:cubicBezTo>
                <a:cubicBezTo>
                  <a:pt x="2947" y="306"/>
                  <a:pt x="2947" y="306"/>
                  <a:pt x="2946" y="306"/>
                </a:cubicBezTo>
                <a:cubicBezTo>
                  <a:pt x="2946" y="306"/>
                  <a:pt x="2946" y="306"/>
                  <a:pt x="2945" y="306"/>
                </a:cubicBezTo>
                <a:cubicBezTo>
                  <a:pt x="2945" y="306"/>
                  <a:pt x="2945" y="306"/>
                  <a:pt x="2945" y="306"/>
                </a:cubicBezTo>
                <a:cubicBezTo>
                  <a:pt x="2945" y="306"/>
                  <a:pt x="2944" y="305"/>
                  <a:pt x="2944" y="305"/>
                </a:cubicBezTo>
                <a:cubicBezTo>
                  <a:pt x="2944" y="305"/>
                  <a:pt x="2943" y="305"/>
                  <a:pt x="2943" y="305"/>
                </a:cubicBezTo>
                <a:cubicBezTo>
                  <a:pt x="2943" y="305"/>
                  <a:pt x="2943" y="305"/>
                  <a:pt x="2942" y="305"/>
                </a:cubicBezTo>
                <a:cubicBezTo>
                  <a:pt x="2942" y="305"/>
                  <a:pt x="2942" y="305"/>
                  <a:pt x="2942" y="305"/>
                </a:cubicBezTo>
                <a:cubicBezTo>
                  <a:pt x="2942" y="305"/>
                  <a:pt x="2941" y="305"/>
                  <a:pt x="2940" y="305"/>
                </a:cubicBezTo>
                <a:cubicBezTo>
                  <a:pt x="2940" y="305"/>
                  <a:pt x="2940" y="305"/>
                  <a:pt x="2939" y="305"/>
                </a:cubicBezTo>
                <a:cubicBezTo>
                  <a:pt x="2939" y="305"/>
                  <a:pt x="2938" y="305"/>
                  <a:pt x="2938" y="305"/>
                </a:cubicBezTo>
                <a:cubicBezTo>
                  <a:pt x="2938" y="305"/>
                  <a:pt x="2938" y="305"/>
                  <a:pt x="2937" y="305"/>
                </a:cubicBezTo>
                <a:cubicBezTo>
                  <a:pt x="2937" y="305"/>
                  <a:pt x="2937" y="305"/>
                  <a:pt x="2937" y="305"/>
                </a:cubicBezTo>
                <a:cubicBezTo>
                  <a:pt x="2936" y="305"/>
                  <a:pt x="2936" y="305"/>
                  <a:pt x="2936" y="305"/>
                </a:cubicBezTo>
                <a:cubicBezTo>
                  <a:pt x="2936" y="305"/>
                  <a:pt x="2935" y="305"/>
                  <a:pt x="2935" y="305"/>
                </a:cubicBezTo>
                <a:cubicBezTo>
                  <a:pt x="2934" y="305"/>
                  <a:pt x="2934" y="305"/>
                  <a:pt x="2933" y="305"/>
                </a:cubicBezTo>
                <a:cubicBezTo>
                  <a:pt x="2933" y="305"/>
                  <a:pt x="2933" y="305"/>
                  <a:pt x="2932" y="305"/>
                </a:cubicBezTo>
                <a:cubicBezTo>
                  <a:pt x="2932" y="305"/>
                  <a:pt x="2932" y="305"/>
                  <a:pt x="2932" y="305"/>
                </a:cubicBezTo>
                <a:cubicBezTo>
                  <a:pt x="2931" y="305"/>
                  <a:pt x="2931" y="305"/>
                  <a:pt x="2930" y="305"/>
                </a:cubicBezTo>
                <a:cubicBezTo>
                  <a:pt x="2930" y="305"/>
                  <a:pt x="2930" y="305"/>
                  <a:pt x="2930" y="305"/>
                </a:cubicBezTo>
                <a:cubicBezTo>
                  <a:pt x="2930" y="306"/>
                  <a:pt x="2929" y="306"/>
                  <a:pt x="2929" y="306"/>
                </a:cubicBezTo>
                <a:cubicBezTo>
                  <a:pt x="2929" y="306"/>
                  <a:pt x="2928" y="306"/>
                  <a:pt x="2928" y="306"/>
                </a:cubicBezTo>
                <a:cubicBezTo>
                  <a:pt x="2928" y="306"/>
                  <a:pt x="2928" y="306"/>
                  <a:pt x="2928" y="306"/>
                </a:cubicBezTo>
                <a:cubicBezTo>
                  <a:pt x="2927" y="306"/>
                  <a:pt x="2927" y="306"/>
                  <a:pt x="2927" y="307"/>
                </a:cubicBezTo>
                <a:cubicBezTo>
                  <a:pt x="2927" y="307"/>
                  <a:pt x="2926" y="307"/>
                  <a:pt x="2926" y="307"/>
                </a:cubicBezTo>
                <a:cubicBezTo>
                  <a:pt x="2926" y="307"/>
                  <a:pt x="2926" y="307"/>
                  <a:pt x="2925" y="307"/>
                </a:cubicBezTo>
                <a:cubicBezTo>
                  <a:pt x="2925" y="307"/>
                  <a:pt x="2925" y="307"/>
                  <a:pt x="2925" y="307"/>
                </a:cubicBezTo>
                <a:cubicBezTo>
                  <a:pt x="2924" y="307"/>
                  <a:pt x="2924" y="308"/>
                  <a:pt x="2923" y="308"/>
                </a:cubicBezTo>
                <a:cubicBezTo>
                  <a:pt x="2923" y="308"/>
                  <a:pt x="2923" y="308"/>
                  <a:pt x="2922" y="309"/>
                </a:cubicBezTo>
                <a:cubicBezTo>
                  <a:pt x="2922" y="309"/>
                  <a:pt x="2922" y="309"/>
                  <a:pt x="2921" y="309"/>
                </a:cubicBezTo>
                <a:cubicBezTo>
                  <a:pt x="2921" y="309"/>
                  <a:pt x="2921" y="309"/>
                  <a:pt x="2921" y="309"/>
                </a:cubicBezTo>
                <a:cubicBezTo>
                  <a:pt x="2921" y="309"/>
                  <a:pt x="2921" y="309"/>
                  <a:pt x="2921" y="309"/>
                </a:cubicBezTo>
                <a:cubicBezTo>
                  <a:pt x="2921" y="310"/>
                  <a:pt x="2920" y="310"/>
                  <a:pt x="2920" y="310"/>
                </a:cubicBezTo>
                <a:cubicBezTo>
                  <a:pt x="2920" y="310"/>
                  <a:pt x="2920" y="310"/>
                  <a:pt x="2920" y="310"/>
                </a:cubicBezTo>
                <a:cubicBezTo>
                  <a:pt x="2919" y="310"/>
                  <a:pt x="2919" y="311"/>
                  <a:pt x="2919" y="311"/>
                </a:cubicBezTo>
                <a:cubicBezTo>
                  <a:pt x="2918" y="311"/>
                  <a:pt x="2918" y="312"/>
                  <a:pt x="2918" y="312"/>
                </a:cubicBezTo>
                <a:cubicBezTo>
                  <a:pt x="2917" y="312"/>
                  <a:pt x="2917" y="313"/>
                  <a:pt x="2917" y="313"/>
                </a:cubicBezTo>
                <a:cubicBezTo>
                  <a:pt x="2917" y="313"/>
                  <a:pt x="2917" y="313"/>
                  <a:pt x="2916" y="313"/>
                </a:cubicBezTo>
                <a:cubicBezTo>
                  <a:pt x="2916" y="313"/>
                  <a:pt x="2916" y="313"/>
                  <a:pt x="2916" y="313"/>
                </a:cubicBezTo>
                <a:cubicBezTo>
                  <a:pt x="2916" y="313"/>
                  <a:pt x="2916" y="314"/>
                  <a:pt x="2915" y="314"/>
                </a:cubicBezTo>
                <a:cubicBezTo>
                  <a:pt x="2915" y="314"/>
                  <a:pt x="2915" y="315"/>
                  <a:pt x="2915" y="315"/>
                </a:cubicBezTo>
                <a:cubicBezTo>
                  <a:pt x="2914" y="315"/>
                  <a:pt x="2914" y="316"/>
                  <a:pt x="2914" y="316"/>
                </a:cubicBezTo>
                <a:cubicBezTo>
                  <a:pt x="2913" y="317"/>
                  <a:pt x="2913" y="317"/>
                  <a:pt x="2913" y="317"/>
                </a:cubicBezTo>
                <a:cubicBezTo>
                  <a:pt x="2913" y="317"/>
                  <a:pt x="2913" y="317"/>
                  <a:pt x="2913" y="317"/>
                </a:cubicBezTo>
                <a:cubicBezTo>
                  <a:pt x="2913" y="317"/>
                  <a:pt x="2913" y="318"/>
                  <a:pt x="2912" y="318"/>
                </a:cubicBezTo>
                <a:cubicBezTo>
                  <a:pt x="2912" y="318"/>
                  <a:pt x="2912" y="318"/>
                  <a:pt x="2912" y="319"/>
                </a:cubicBezTo>
                <a:cubicBezTo>
                  <a:pt x="2912" y="319"/>
                  <a:pt x="2912" y="319"/>
                  <a:pt x="2912" y="319"/>
                </a:cubicBezTo>
                <a:cubicBezTo>
                  <a:pt x="2688" y="254"/>
                  <a:pt x="2688" y="254"/>
                  <a:pt x="2688" y="254"/>
                </a:cubicBezTo>
                <a:cubicBezTo>
                  <a:pt x="2688" y="254"/>
                  <a:pt x="2688" y="253"/>
                  <a:pt x="2688" y="253"/>
                </a:cubicBezTo>
                <a:cubicBezTo>
                  <a:pt x="2688" y="252"/>
                  <a:pt x="2688" y="252"/>
                  <a:pt x="2688" y="252"/>
                </a:cubicBezTo>
                <a:cubicBezTo>
                  <a:pt x="2688" y="251"/>
                  <a:pt x="2688" y="251"/>
                  <a:pt x="2688" y="250"/>
                </a:cubicBezTo>
                <a:cubicBezTo>
                  <a:pt x="2688" y="250"/>
                  <a:pt x="2688" y="250"/>
                  <a:pt x="2688" y="250"/>
                </a:cubicBezTo>
                <a:cubicBezTo>
                  <a:pt x="2688" y="249"/>
                  <a:pt x="2688" y="249"/>
                  <a:pt x="2688" y="249"/>
                </a:cubicBezTo>
                <a:cubicBezTo>
                  <a:pt x="2688" y="248"/>
                  <a:pt x="2688" y="248"/>
                  <a:pt x="2687" y="247"/>
                </a:cubicBezTo>
                <a:cubicBezTo>
                  <a:pt x="2687" y="247"/>
                  <a:pt x="2687" y="247"/>
                  <a:pt x="2687" y="247"/>
                </a:cubicBezTo>
                <a:cubicBezTo>
                  <a:pt x="2687" y="246"/>
                  <a:pt x="2687" y="246"/>
                  <a:pt x="2687" y="246"/>
                </a:cubicBezTo>
                <a:cubicBezTo>
                  <a:pt x="2687" y="245"/>
                  <a:pt x="2687" y="245"/>
                  <a:pt x="2687" y="244"/>
                </a:cubicBezTo>
                <a:cubicBezTo>
                  <a:pt x="2686" y="244"/>
                  <a:pt x="2686" y="243"/>
                  <a:pt x="2686" y="243"/>
                </a:cubicBezTo>
                <a:cubicBezTo>
                  <a:pt x="2686" y="242"/>
                  <a:pt x="2686" y="242"/>
                  <a:pt x="2686" y="242"/>
                </a:cubicBezTo>
                <a:cubicBezTo>
                  <a:pt x="2686" y="242"/>
                  <a:pt x="2686" y="242"/>
                  <a:pt x="2686" y="241"/>
                </a:cubicBezTo>
                <a:cubicBezTo>
                  <a:pt x="2685" y="241"/>
                  <a:pt x="2685" y="240"/>
                  <a:pt x="2685" y="240"/>
                </a:cubicBezTo>
                <a:cubicBezTo>
                  <a:pt x="2685" y="240"/>
                  <a:pt x="2684" y="239"/>
                  <a:pt x="2684" y="239"/>
                </a:cubicBezTo>
                <a:cubicBezTo>
                  <a:pt x="2684" y="238"/>
                  <a:pt x="2684" y="238"/>
                  <a:pt x="2683" y="237"/>
                </a:cubicBezTo>
                <a:cubicBezTo>
                  <a:pt x="2683" y="237"/>
                  <a:pt x="2683" y="237"/>
                  <a:pt x="2683" y="236"/>
                </a:cubicBezTo>
                <a:cubicBezTo>
                  <a:pt x="2682" y="236"/>
                  <a:pt x="2682" y="236"/>
                  <a:pt x="2682" y="235"/>
                </a:cubicBezTo>
                <a:cubicBezTo>
                  <a:pt x="2681" y="235"/>
                  <a:pt x="2681" y="234"/>
                  <a:pt x="2681" y="234"/>
                </a:cubicBezTo>
                <a:cubicBezTo>
                  <a:pt x="2681" y="234"/>
                  <a:pt x="2680" y="233"/>
                  <a:pt x="2680" y="233"/>
                </a:cubicBezTo>
                <a:cubicBezTo>
                  <a:pt x="2680" y="233"/>
                  <a:pt x="2680" y="233"/>
                  <a:pt x="2679" y="232"/>
                </a:cubicBezTo>
                <a:cubicBezTo>
                  <a:pt x="2679" y="232"/>
                  <a:pt x="2679" y="232"/>
                  <a:pt x="2679" y="232"/>
                </a:cubicBezTo>
                <a:cubicBezTo>
                  <a:pt x="2679" y="232"/>
                  <a:pt x="2678" y="231"/>
                  <a:pt x="2678" y="231"/>
                </a:cubicBezTo>
                <a:cubicBezTo>
                  <a:pt x="2677" y="231"/>
                  <a:pt x="2677" y="230"/>
                  <a:pt x="2677" y="230"/>
                </a:cubicBezTo>
                <a:cubicBezTo>
                  <a:pt x="2676" y="230"/>
                  <a:pt x="2676" y="230"/>
                  <a:pt x="2676" y="229"/>
                </a:cubicBezTo>
                <a:cubicBezTo>
                  <a:pt x="2675" y="229"/>
                  <a:pt x="2675" y="229"/>
                  <a:pt x="2674" y="228"/>
                </a:cubicBezTo>
                <a:cubicBezTo>
                  <a:pt x="2674" y="228"/>
                  <a:pt x="2674" y="228"/>
                  <a:pt x="2673" y="228"/>
                </a:cubicBezTo>
                <a:cubicBezTo>
                  <a:pt x="2673" y="228"/>
                  <a:pt x="2672" y="227"/>
                  <a:pt x="2672" y="227"/>
                </a:cubicBezTo>
                <a:cubicBezTo>
                  <a:pt x="2671" y="227"/>
                  <a:pt x="2671" y="227"/>
                  <a:pt x="2670" y="226"/>
                </a:cubicBezTo>
                <a:cubicBezTo>
                  <a:pt x="2670" y="226"/>
                  <a:pt x="2670" y="226"/>
                  <a:pt x="2669" y="226"/>
                </a:cubicBezTo>
                <a:cubicBezTo>
                  <a:pt x="2669" y="226"/>
                  <a:pt x="2668" y="225"/>
                  <a:pt x="2668" y="225"/>
                </a:cubicBezTo>
                <a:cubicBezTo>
                  <a:pt x="2667" y="225"/>
                  <a:pt x="2667" y="225"/>
                  <a:pt x="2667" y="225"/>
                </a:cubicBezTo>
                <a:cubicBezTo>
                  <a:pt x="2667" y="225"/>
                  <a:pt x="2666" y="225"/>
                  <a:pt x="2666" y="225"/>
                </a:cubicBezTo>
                <a:cubicBezTo>
                  <a:pt x="2666" y="225"/>
                  <a:pt x="2665" y="225"/>
                  <a:pt x="2665" y="225"/>
                </a:cubicBezTo>
                <a:cubicBezTo>
                  <a:pt x="2664" y="224"/>
                  <a:pt x="2664" y="224"/>
                  <a:pt x="2663" y="224"/>
                </a:cubicBezTo>
                <a:cubicBezTo>
                  <a:pt x="2663" y="224"/>
                  <a:pt x="2662" y="224"/>
                  <a:pt x="2662" y="224"/>
                </a:cubicBezTo>
                <a:cubicBezTo>
                  <a:pt x="2661" y="224"/>
                  <a:pt x="2661" y="224"/>
                  <a:pt x="2660" y="224"/>
                </a:cubicBezTo>
                <a:cubicBezTo>
                  <a:pt x="2660" y="224"/>
                  <a:pt x="2660" y="224"/>
                  <a:pt x="2659" y="224"/>
                </a:cubicBezTo>
                <a:cubicBezTo>
                  <a:pt x="2604" y="0"/>
                  <a:pt x="2604" y="0"/>
                  <a:pt x="2604" y="0"/>
                </a:cubicBezTo>
                <a:cubicBezTo>
                  <a:pt x="2580" y="0"/>
                  <a:pt x="2580" y="0"/>
                  <a:pt x="2580" y="0"/>
                </a:cubicBezTo>
                <a:cubicBezTo>
                  <a:pt x="2580" y="0"/>
                  <a:pt x="2580" y="1"/>
                  <a:pt x="2581" y="1"/>
                </a:cubicBezTo>
                <a:cubicBezTo>
                  <a:pt x="2581" y="1"/>
                  <a:pt x="2581" y="1"/>
                  <a:pt x="2581" y="1"/>
                </a:cubicBezTo>
                <a:cubicBezTo>
                  <a:pt x="2581" y="1"/>
                  <a:pt x="2582" y="1"/>
                  <a:pt x="2582" y="1"/>
                </a:cubicBezTo>
                <a:cubicBezTo>
                  <a:pt x="2583" y="1"/>
                  <a:pt x="2583" y="1"/>
                  <a:pt x="2583" y="1"/>
                </a:cubicBezTo>
                <a:cubicBezTo>
                  <a:pt x="2583" y="1"/>
                  <a:pt x="2584" y="1"/>
                  <a:pt x="2584" y="1"/>
                </a:cubicBezTo>
                <a:cubicBezTo>
                  <a:pt x="2584" y="1"/>
                  <a:pt x="2585" y="1"/>
                  <a:pt x="2586" y="2"/>
                </a:cubicBezTo>
                <a:cubicBezTo>
                  <a:pt x="2586" y="2"/>
                  <a:pt x="2586" y="2"/>
                  <a:pt x="2587" y="2"/>
                </a:cubicBezTo>
                <a:cubicBezTo>
                  <a:pt x="2587" y="2"/>
                  <a:pt x="2588" y="2"/>
                  <a:pt x="2588" y="2"/>
                </a:cubicBezTo>
                <a:cubicBezTo>
                  <a:pt x="2588" y="2"/>
                  <a:pt x="2588" y="2"/>
                  <a:pt x="2588" y="2"/>
                </a:cubicBezTo>
                <a:cubicBezTo>
                  <a:pt x="2644" y="228"/>
                  <a:pt x="2644" y="228"/>
                  <a:pt x="2644" y="228"/>
                </a:cubicBezTo>
                <a:cubicBezTo>
                  <a:pt x="2644" y="228"/>
                  <a:pt x="2644" y="228"/>
                  <a:pt x="2644" y="228"/>
                </a:cubicBezTo>
                <a:cubicBezTo>
                  <a:pt x="2643" y="228"/>
                  <a:pt x="2643" y="228"/>
                  <a:pt x="2642" y="229"/>
                </a:cubicBezTo>
                <a:cubicBezTo>
                  <a:pt x="2642" y="229"/>
                  <a:pt x="2641" y="229"/>
                  <a:pt x="2641" y="229"/>
                </a:cubicBezTo>
                <a:cubicBezTo>
                  <a:pt x="2641" y="230"/>
                  <a:pt x="2640" y="230"/>
                  <a:pt x="2640" y="230"/>
                </a:cubicBezTo>
                <a:cubicBezTo>
                  <a:pt x="2639" y="231"/>
                  <a:pt x="2639" y="231"/>
                  <a:pt x="2639" y="231"/>
                </a:cubicBezTo>
                <a:cubicBezTo>
                  <a:pt x="2638" y="232"/>
                  <a:pt x="2638" y="232"/>
                  <a:pt x="2638" y="232"/>
                </a:cubicBezTo>
                <a:cubicBezTo>
                  <a:pt x="2637" y="233"/>
                  <a:pt x="2637" y="233"/>
                  <a:pt x="2637" y="233"/>
                </a:cubicBezTo>
                <a:cubicBezTo>
                  <a:pt x="2636" y="234"/>
                  <a:pt x="2636" y="234"/>
                  <a:pt x="2636" y="234"/>
                </a:cubicBezTo>
                <a:cubicBezTo>
                  <a:pt x="2635" y="235"/>
                  <a:pt x="2635" y="235"/>
                  <a:pt x="2635" y="235"/>
                </a:cubicBezTo>
                <a:cubicBezTo>
                  <a:pt x="2634" y="236"/>
                  <a:pt x="2634" y="236"/>
                  <a:pt x="2634" y="236"/>
                </a:cubicBezTo>
                <a:cubicBezTo>
                  <a:pt x="2634" y="237"/>
                  <a:pt x="2633" y="237"/>
                  <a:pt x="2633" y="238"/>
                </a:cubicBezTo>
                <a:cubicBezTo>
                  <a:pt x="2633" y="238"/>
                  <a:pt x="2633" y="239"/>
                  <a:pt x="2632" y="239"/>
                </a:cubicBezTo>
                <a:cubicBezTo>
                  <a:pt x="2632" y="239"/>
                  <a:pt x="2632" y="240"/>
                  <a:pt x="2632" y="240"/>
                </a:cubicBezTo>
                <a:cubicBezTo>
                  <a:pt x="2631" y="241"/>
                  <a:pt x="2631" y="241"/>
                  <a:pt x="2631" y="242"/>
                </a:cubicBezTo>
                <a:cubicBezTo>
                  <a:pt x="2631" y="242"/>
                  <a:pt x="2631" y="242"/>
                  <a:pt x="2631" y="243"/>
                </a:cubicBezTo>
                <a:cubicBezTo>
                  <a:pt x="2630" y="243"/>
                  <a:pt x="2630" y="244"/>
                  <a:pt x="2630" y="245"/>
                </a:cubicBezTo>
                <a:cubicBezTo>
                  <a:pt x="2630" y="245"/>
                  <a:pt x="2630" y="245"/>
                  <a:pt x="2630" y="245"/>
                </a:cubicBezTo>
                <a:cubicBezTo>
                  <a:pt x="2630" y="246"/>
                  <a:pt x="2630" y="246"/>
                  <a:pt x="2630" y="246"/>
                </a:cubicBezTo>
                <a:cubicBezTo>
                  <a:pt x="2629" y="246"/>
                  <a:pt x="2629" y="247"/>
                  <a:pt x="2629" y="248"/>
                </a:cubicBezTo>
                <a:cubicBezTo>
                  <a:pt x="2629" y="248"/>
                  <a:pt x="2629" y="248"/>
                  <a:pt x="2629" y="249"/>
                </a:cubicBezTo>
                <a:cubicBezTo>
                  <a:pt x="2629" y="249"/>
                  <a:pt x="2629" y="250"/>
                  <a:pt x="2629" y="250"/>
                </a:cubicBezTo>
                <a:cubicBezTo>
                  <a:pt x="2629" y="251"/>
                  <a:pt x="2629" y="251"/>
                  <a:pt x="2629" y="252"/>
                </a:cubicBezTo>
                <a:cubicBezTo>
                  <a:pt x="2629" y="252"/>
                  <a:pt x="2629" y="253"/>
                  <a:pt x="2629" y="253"/>
                </a:cubicBezTo>
                <a:cubicBezTo>
                  <a:pt x="2629" y="254"/>
                  <a:pt x="2629" y="254"/>
                  <a:pt x="2629" y="255"/>
                </a:cubicBezTo>
                <a:cubicBezTo>
                  <a:pt x="2629" y="255"/>
                  <a:pt x="2629" y="255"/>
                  <a:pt x="2629" y="256"/>
                </a:cubicBezTo>
                <a:cubicBezTo>
                  <a:pt x="2629" y="256"/>
                  <a:pt x="2629" y="257"/>
                  <a:pt x="2629" y="258"/>
                </a:cubicBezTo>
                <a:cubicBezTo>
                  <a:pt x="2629" y="258"/>
                  <a:pt x="2629" y="258"/>
                  <a:pt x="2629" y="259"/>
                </a:cubicBezTo>
                <a:cubicBezTo>
                  <a:pt x="2629" y="259"/>
                  <a:pt x="2629" y="260"/>
                  <a:pt x="2629" y="261"/>
                </a:cubicBezTo>
                <a:cubicBezTo>
                  <a:pt x="2629" y="261"/>
                  <a:pt x="2629" y="261"/>
                  <a:pt x="2629" y="261"/>
                </a:cubicBezTo>
                <a:cubicBezTo>
                  <a:pt x="2629" y="261"/>
                  <a:pt x="2630" y="261"/>
                  <a:pt x="2630" y="262"/>
                </a:cubicBezTo>
                <a:cubicBezTo>
                  <a:pt x="2630" y="262"/>
                  <a:pt x="2630" y="263"/>
                  <a:pt x="2630" y="263"/>
                </a:cubicBezTo>
                <a:cubicBezTo>
                  <a:pt x="2630" y="264"/>
                  <a:pt x="2630" y="264"/>
                  <a:pt x="2631" y="265"/>
                </a:cubicBezTo>
                <a:cubicBezTo>
                  <a:pt x="2631" y="265"/>
                  <a:pt x="2631" y="266"/>
                  <a:pt x="2631" y="266"/>
                </a:cubicBezTo>
                <a:cubicBezTo>
                  <a:pt x="2631" y="266"/>
                  <a:pt x="2632" y="267"/>
                  <a:pt x="2632" y="267"/>
                </a:cubicBezTo>
                <a:cubicBezTo>
                  <a:pt x="2632" y="268"/>
                  <a:pt x="2632" y="268"/>
                  <a:pt x="2632" y="269"/>
                </a:cubicBezTo>
                <a:cubicBezTo>
                  <a:pt x="2633" y="269"/>
                  <a:pt x="2633" y="270"/>
                  <a:pt x="2633" y="270"/>
                </a:cubicBezTo>
                <a:cubicBezTo>
                  <a:pt x="2634" y="270"/>
                  <a:pt x="2634" y="271"/>
                  <a:pt x="2634" y="271"/>
                </a:cubicBezTo>
                <a:cubicBezTo>
                  <a:pt x="2634" y="271"/>
                  <a:pt x="2635" y="272"/>
                  <a:pt x="2635" y="272"/>
                </a:cubicBezTo>
                <a:cubicBezTo>
                  <a:pt x="2635" y="273"/>
                  <a:pt x="2636" y="273"/>
                  <a:pt x="2636" y="273"/>
                </a:cubicBezTo>
                <a:cubicBezTo>
                  <a:pt x="2636" y="274"/>
                  <a:pt x="2637" y="274"/>
                  <a:pt x="2637" y="274"/>
                </a:cubicBezTo>
                <a:cubicBezTo>
                  <a:pt x="2637" y="275"/>
                  <a:pt x="2638" y="275"/>
                  <a:pt x="2638" y="275"/>
                </a:cubicBezTo>
                <a:cubicBezTo>
                  <a:pt x="2638" y="276"/>
                  <a:pt x="2639" y="276"/>
                  <a:pt x="2639" y="276"/>
                </a:cubicBezTo>
                <a:cubicBezTo>
                  <a:pt x="2639" y="277"/>
                  <a:pt x="2640" y="277"/>
                  <a:pt x="2640" y="277"/>
                </a:cubicBezTo>
                <a:cubicBezTo>
                  <a:pt x="2640" y="278"/>
                  <a:pt x="2641" y="278"/>
                  <a:pt x="2641" y="278"/>
                </a:cubicBezTo>
                <a:cubicBezTo>
                  <a:pt x="2642" y="278"/>
                  <a:pt x="2642" y="279"/>
                  <a:pt x="2643" y="279"/>
                </a:cubicBezTo>
                <a:cubicBezTo>
                  <a:pt x="2643" y="279"/>
                  <a:pt x="2643" y="279"/>
                  <a:pt x="2644" y="280"/>
                </a:cubicBezTo>
                <a:cubicBezTo>
                  <a:pt x="2644" y="280"/>
                  <a:pt x="2645" y="280"/>
                  <a:pt x="2645" y="280"/>
                </a:cubicBezTo>
                <a:cubicBezTo>
                  <a:pt x="2645" y="281"/>
                  <a:pt x="2646" y="281"/>
                  <a:pt x="2646" y="281"/>
                </a:cubicBezTo>
                <a:cubicBezTo>
                  <a:pt x="2647" y="281"/>
                  <a:pt x="2647" y="281"/>
                  <a:pt x="2648" y="282"/>
                </a:cubicBezTo>
                <a:cubicBezTo>
                  <a:pt x="2648" y="282"/>
                  <a:pt x="2649" y="282"/>
                  <a:pt x="2649" y="282"/>
                </a:cubicBezTo>
                <a:cubicBezTo>
                  <a:pt x="2650" y="282"/>
                  <a:pt x="2650" y="282"/>
                  <a:pt x="2650" y="282"/>
                </a:cubicBezTo>
                <a:cubicBezTo>
                  <a:pt x="2650" y="282"/>
                  <a:pt x="2650" y="282"/>
                  <a:pt x="2650" y="282"/>
                </a:cubicBezTo>
                <a:cubicBezTo>
                  <a:pt x="2651" y="283"/>
                  <a:pt x="2652" y="283"/>
                  <a:pt x="2652" y="283"/>
                </a:cubicBezTo>
                <a:cubicBezTo>
                  <a:pt x="2653" y="283"/>
                  <a:pt x="2653" y="283"/>
                  <a:pt x="2653" y="283"/>
                </a:cubicBezTo>
                <a:cubicBezTo>
                  <a:pt x="2654" y="283"/>
                  <a:pt x="2654" y="283"/>
                  <a:pt x="2655" y="283"/>
                </a:cubicBezTo>
                <a:cubicBezTo>
                  <a:pt x="2655" y="283"/>
                  <a:pt x="2656" y="283"/>
                  <a:pt x="2656" y="283"/>
                </a:cubicBezTo>
                <a:cubicBezTo>
                  <a:pt x="2657" y="284"/>
                  <a:pt x="2657" y="284"/>
                  <a:pt x="2658" y="284"/>
                </a:cubicBezTo>
                <a:cubicBezTo>
                  <a:pt x="2658" y="284"/>
                  <a:pt x="2659" y="284"/>
                  <a:pt x="2659" y="284"/>
                </a:cubicBezTo>
                <a:cubicBezTo>
                  <a:pt x="2660" y="284"/>
                  <a:pt x="2660" y="284"/>
                  <a:pt x="2661" y="283"/>
                </a:cubicBezTo>
                <a:cubicBezTo>
                  <a:pt x="2661" y="283"/>
                  <a:pt x="2662" y="283"/>
                  <a:pt x="2662" y="283"/>
                </a:cubicBezTo>
                <a:cubicBezTo>
                  <a:pt x="2663" y="283"/>
                  <a:pt x="2663" y="283"/>
                  <a:pt x="2663" y="283"/>
                </a:cubicBezTo>
                <a:cubicBezTo>
                  <a:pt x="2664" y="283"/>
                  <a:pt x="2665" y="283"/>
                  <a:pt x="2665" y="283"/>
                </a:cubicBezTo>
                <a:cubicBezTo>
                  <a:pt x="2665" y="283"/>
                  <a:pt x="2665" y="283"/>
                  <a:pt x="2666" y="283"/>
                </a:cubicBezTo>
                <a:cubicBezTo>
                  <a:pt x="2666" y="283"/>
                  <a:pt x="2666" y="283"/>
                  <a:pt x="2666" y="282"/>
                </a:cubicBezTo>
                <a:cubicBezTo>
                  <a:pt x="2667" y="282"/>
                  <a:pt x="2667" y="282"/>
                  <a:pt x="2668" y="282"/>
                </a:cubicBezTo>
                <a:cubicBezTo>
                  <a:pt x="2668" y="282"/>
                  <a:pt x="2669" y="282"/>
                  <a:pt x="2669" y="281"/>
                </a:cubicBezTo>
                <a:cubicBezTo>
                  <a:pt x="2670" y="281"/>
                  <a:pt x="2670" y="281"/>
                  <a:pt x="2671" y="281"/>
                </a:cubicBezTo>
                <a:cubicBezTo>
                  <a:pt x="2671" y="281"/>
                  <a:pt x="2672" y="280"/>
                  <a:pt x="2672" y="280"/>
                </a:cubicBezTo>
                <a:cubicBezTo>
                  <a:pt x="2672" y="280"/>
                  <a:pt x="2673" y="280"/>
                  <a:pt x="2673" y="280"/>
                </a:cubicBezTo>
                <a:cubicBezTo>
                  <a:pt x="2674" y="279"/>
                  <a:pt x="2674" y="279"/>
                  <a:pt x="2675" y="279"/>
                </a:cubicBezTo>
                <a:cubicBezTo>
                  <a:pt x="2675" y="279"/>
                  <a:pt x="2675" y="278"/>
                  <a:pt x="2676" y="278"/>
                </a:cubicBezTo>
                <a:cubicBezTo>
                  <a:pt x="2676" y="278"/>
                  <a:pt x="2677" y="277"/>
                  <a:pt x="2677" y="277"/>
                </a:cubicBezTo>
                <a:cubicBezTo>
                  <a:pt x="2677" y="277"/>
                  <a:pt x="2678" y="277"/>
                  <a:pt x="2678" y="276"/>
                </a:cubicBezTo>
                <a:cubicBezTo>
                  <a:pt x="2678" y="276"/>
                  <a:pt x="2679" y="276"/>
                  <a:pt x="2679" y="275"/>
                </a:cubicBezTo>
                <a:cubicBezTo>
                  <a:pt x="2679" y="275"/>
                  <a:pt x="2680" y="275"/>
                  <a:pt x="2680" y="274"/>
                </a:cubicBezTo>
                <a:cubicBezTo>
                  <a:pt x="2680" y="274"/>
                  <a:pt x="2681" y="274"/>
                  <a:pt x="2681" y="273"/>
                </a:cubicBezTo>
                <a:cubicBezTo>
                  <a:pt x="2681" y="273"/>
                  <a:pt x="2682" y="272"/>
                  <a:pt x="2682" y="272"/>
                </a:cubicBezTo>
                <a:cubicBezTo>
                  <a:pt x="2682" y="272"/>
                  <a:pt x="2682" y="271"/>
                  <a:pt x="2683" y="271"/>
                </a:cubicBezTo>
                <a:cubicBezTo>
                  <a:pt x="2683" y="271"/>
                  <a:pt x="2683" y="270"/>
                  <a:pt x="2684" y="270"/>
                </a:cubicBezTo>
                <a:cubicBezTo>
                  <a:pt x="2684" y="269"/>
                  <a:pt x="2684" y="269"/>
                  <a:pt x="2684" y="269"/>
                </a:cubicBezTo>
                <a:cubicBezTo>
                  <a:pt x="2907" y="334"/>
                  <a:pt x="2907" y="334"/>
                  <a:pt x="2907" y="334"/>
                </a:cubicBezTo>
                <a:cubicBezTo>
                  <a:pt x="2907" y="334"/>
                  <a:pt x="2907" y="334"/>
                  <a:pt x="2907" y="334"/>
                </a:cubicBezTo>
                <a:cubicBezTo>
                  <a:pt x="2907" y="335"/>
                  <a:pt x="2907" y="335"/>
                  <a:pt x="2907" y="335"/>
                </a:cubicBezTo>
                <a:cubicBezTo>
                  <a:pt x="2907" y="336"/>
                  <a:pt x="2907" y="336"/>
                  <a:pt x="2907" y="337"/>
                </a:cubicBezTo>
                <a:cubicBezTo>
                  <a:pt x="2907" y="337"/>
                  <a:pt x="2907" y="338"/>
                  <a:pt x="2907" y="338"/>
                </a:cubicBezTo>
                <a:cubicBezTo>
                  <a:pt x="2907" y="338"/>
                  <a:pt x="2908" y="338"/>
                  <a:pt x="2908" y="338"/>
                </a:cubicBezTo>
                <a:cubicBezTo>
                  <a:pt x="2908" y="339"/>
                  <a:pt x="2908" y="339"/>
                  <a:pt x="2908" y="339"/>
                </a:cubicBezTo>
                <a:cubicBezTo>
                  <a:pt x="2908" y="339"/>
                  <a:pt x="2908" y="340"/>
                  <a:pt x="2908" y="340"/>
                </a:cubicBezTo>
                <a:cubicBezTo>
                  <a:pt x="2908" y="340"/>
                  <a:pt x="2908" y="341"/>
                  <a:pt x="2908" y="341"/>
                </a:cubicBezTo>
                <a:cubicBezTo>
                  <a:pt x="2908" y="341"/>
                  <a:pt x="2908" y="342"/>
                  <a:pt x="2908" y="342"/>
                </a:cubicBezTo>
                <a:cubicBezTo>
                  <a:pt x="2908" y="342"/>
                  <a:pt x="2908" y="342"/>
                  <a:pt x="2908" y="342"/>
                </a:cubicBezTo>
                <a:cubicBezTo>
                  <a:pt x="2909" y="343"/>
                  <a:pt x="2909" y="344"/>
                  <a:pt x="2909" y="344"/>
                </a:cubicBezTo>
                <a:cubicBezTo>
                  <a:pt x="2909" y="344"/>
                  <a:pt x="2909" y="345"/>
                  <a:pt x="2909" y="345"/>
                </a:cubicBezTo>
                <a:cubicBezTo>
                  <a:pt x="2909" y="345"/>
                  <a:pt x="2909" y="345"/>
                  <a:pt x="2909" y="346"/>
                </a:cubicBezTo>
                <a:cubicBezTo>
                  <a:pt x="2910" y="346"/>
                  <a:pt x="2910" y="346"/>
                  <a:pt x="2910" y="347"/>
                </a:cubicBezTo>
                <a:cubicBezTo>
                  <a:pt x="2910" y="347"/>
                  <a:pt x="2910" y="348"/>
                  <a:pt x="2911" y="348"/>
                </a:cubicBezTo>
                <a:cubicBezTo>
                  <a:pt x="2911" y="349"/>
                  <a:pt x="2911" y="349"/>
                  <a:pt x="2911" y="349"/>
                </a:cubicBezTo>
                <a:cubicBezTo>
                  <a:pt x="2911" y="350"/>
                  <a:pt x="2912" y="350"/>
                  <a:pt x="2912" y="350"/>
                </a:cubicBezTo>
                <a:cubicBezTo>
                  <a:pt x="2912" y="350"/>
                  <a:pt x="2912" y="351"/>
                  <a:pt x="2912" y="351"/>
                </a:cubicBezTo>
                <a:cubicBezTo>
                  <a:pt x="2912" y="351"/>
                  <a:pt x="2912" y="351"/>
                  <a:pt x="2912" y="351"/>
                </a:cubicBezTo>
                <a:cubicBezTo>
                  <a:pt x="2912" y="351"/>
                  <a:pt x="2912" y="351"/>
                  <a:pt x="2912" y="351"/>
                </a:cubicBezTo>
                <a:cubicBezTo>
                  <a:pt x="2913" y="351"/>
                  <a:pt x="2913" y="352"/>
                  <a:pt x="2913" y="352"/>
                </a:cubicBezTo>
                <a:cubicBezTo>
                  <a:pt x="2913" y="352"/>
                  <a:pt x="2913" y="353"/>
                  <a:pt x="2914" y="353"/>
                </a:cubicBezTo>
                <a:cubicBezTo>
                  <a:pt x="2914" y="353"/>
                  <a:pt x="2914" y="354"/>
                  <a:pt x="2915" y="354"/>
                </a:cubicBezTo>
                <a:cubicBezTo>
                  <a:pt x="2915" y="354"/>
                  <a:pt x="2915" y="355"/>
                  <a:pt x="2915" y="355"/>
                </a:cubicBezTo>
                <a:cubicBezTo>
                  <a:pt x="2916" y="355"/>
                  <a:pt x="2916" y="355"/>
                  <a:pt x="2916" y="355"/>
                </a:cubicBezTo>
                <a:cubicBezTo>
                  <a:pt x="2916" y="355"/>
                  <a:pt x="2916" y="355"/>
                  <a:pt x="2916" y="355"/>
                </a:cubicBezTo>
                <a:cubicBezTo>
                  <a:pt x="2916" y="355"/>
                  <a:pt x="2916" y="356"/>
                  <a:pt x="2916" y="356"/>
                </a:cubicBezTo>
                <a:cubicBezTo>
                  <a:pt x="2916" y="356"/>
                  <a:pt x="2917" y="356"/>
                  <a:pt x="2917" y="356"/>
                </a:cubicBezTo>
                <a:cubicBezTo>
                  <a:pt x="2917" y="357"/>
                  <a:pt x="2917" y="357"/>
                  <a:pt x="2918" y="357"/>
                </a:cubicBezTo>
                <a:cubicBezTo>
                  <a:pt x="2918" y="357"/>
                  <a:pt x="2918" y="358"/>
                  <a:pt x="2919" y="358"/>
                </a:cubicBezTo>
                <a:cubicBezTo>
                  <a:pt x="2919" y="358"/>
                  <a:pt x="2920" y="359"/>
                  <a:pt x="2920" y="359"/>
                </a:cubicBezTo>
                <a:cubicBezTo>
                  <a:pt x="2920" y="359"/>
                  <a:pt x="2920" y="359"/>
                  <a:pt x="2920" y="359"/>
                </a:cubicBezTo>
                <a:cubicBezTo>
                  <a:pt x="2920" y="359"/>
                  <a:pt x="2920" y="359"/>
                  <a:pt x="2920" y="359"/>
                </a:cubicBezTo>
                <a:cubicBezTo>
                  <a:pt x="2921" y="359"/>
                  <a:pt x="2921" y="360"/>
                  <a:pt x="2921" y="360"/>
                </a:cubicBezTo>
                <a:cubicBezTo>
                  <a:pt x="2922" y="360"/>
                  <a:pt x="2922" y="360"/>
                  <a:pt x="2922" y="360"/>
                </a:cubicBezTo>
                <a:cubicBezTo>
                  <a:pt x="2923" y="361"/>
                  <a:pt x="2923" y="361"/>
                  <a:pt x="2924" y="361"/>
                </a:cubicBezTo>
                <a:cubicBezTo>
                  <a:pt x="2924" y="361"/>
                  <a:pt x="2925" y="362"/>
                  <a:pt x="2925" y="362"/>
                </a:cubicBezTo>
                <a:cubicBezTo>
                  <a:pt x="2925" y="362"/>
                  <a:pt x="2925" y="362"/>
                  <a:pt x="2926" y="362"/>
                </a:cubicBezTo>
                <a:cubicBezTo>
                  <a:pt x="2926" y="362"/>
                  <a:pt x="2926" y="362"/>
                  <a:pt x="2926" y="362"/>
                </a:cubicBezTo>
                <a:cubicBezTo>
                  <a:pt x="2927" y="363"/>
                  <a:pt x="2927" y="363"/>
                  <a:pt x="2928" y="363"/>
                </a:cubicBezTo>
                <a:cubicBezTo>
                  <a:pt x="2928" y="363"/>
                  <a:pt x="2929" y="363"/>
                  <a:pt x="2929" y="363"/>
                </a:cubicBezTo>
                <a:cubicBezTo>
                  <a:pt x="2929" y="363"/>
                  <a:pt x="2929" y="363"/>
                  <a:pt x="2929" y="363"/>
                </a:cubicBezTo>
                <a:cubicBezTo>
                  <a:pt x="2930" y="363"/>
                  <a:pt x="2930" y="363"/>
                  <a:pt x="2931" y="364"/>
                </a:cubicBezTo>
                <a:cubicBezTo>
                  <a:pt x="2931" y="364"/>
                  <a:pt x="2931" y="364"/>
                  <a:pt x="2931" y="364"/>
                </a:cubicBezTo>
                <a:cubicBezTo>
                  <a:pt x="2931" y="364"/>
                  <a:pt x="2932" y="364"/>
                  <a:pt x="2932" y="364"/>
                </a:cubicBezTo>
                <a:cubicBezTo>
                  <a:pt x="2933" y="364"/>
                  <a:pt x="2933" y="364"/>
                  <a:pt x="2934" y="364"/>
                </a:cubicBezTo>
                <a:cubicBezTo>
                  <a:pt x="2934" y="364"/>
                  <a:pt x="2935" y="364"/>
                  <a:pt x="2935" y="364"/>
                </a:cubicBezTo>
                <a:cubicBezTo>
                  <a:pt x="2935" y="364"/>
                  <a:pt x="2936" y="364"/>
                  <a:pt x="2936" y="364"/>
                </a:cubicBezTo>
                <a:cubicBezTo>
                  <a:pt x="2936" y="364"/>
                  <a:pt x="2936" y="364"/>
                  <a:pt x="2936" y="364"/>
                </a:cubicBezTo>
                <a:cubicBezTo>
                  <a:pt x="2992" y="590"/>
                  <a:pt x="2992" y="590"/>
                  <a:pt x="2992" y="590"/>
                </a:cubicBezTo>
                <a:cubicBezTo>
                  <a:pt x="2992" y="590"/>
                  <a:pt x="2992" y="590"/>
                  <a:pt x="2992" y="590"/>
                </a:cubicBezTo>
                <a:cubicBezTo>
                  <a:pt x="2991" y="591"/>
                  <a:pt x="2991" y="591"/>
                  <a:pt x="2991" y="591"/>
                </a:cubicBezTo>
                <a:cubicBezTo>
                  <a:pt x="2991" y="591"/>
                  <a:pt x="2991" y="591"/>
                  <a:pt x="2990" y="591"/>
                </a:cubicBezTo>
                <a:cubicBezTo>
                  <a:pt x="2990" y="591"/>
                  <a:pt x="2990" y="591"/>
                  <a:pt x="2990" y="591"/>
                </a:cubicBezTo>
                <a:cubicBezTo>
                  <a:pt x="2990" y="591"/>
                  <a:pt x="2990" y="592"/>
                  <a:pt x="2989" y="592"/>
                </a:cubicBezTo>
                <a:cubicBezTo>
                  <a:pt x="2989" y="592"/>
                  <a:pt x="2988" y="593"/>
                  <a:pt x="2988" y="593"/>
                </a:cubicBezTo>
                <a:cubicBezTo>
                  <a:pt x="2988" y="593"/>
                  <a:pt x="2987" y="593"/>
                  <a:pt x="2987" y="594"/>
                </a:cubicBezTo>
                <a:cubicBezTo>
                  <a:pt x="2987" y="594"/>
                  <a:pt x="2986" y="594"/>
                  <a:pt x="2986" y="595"/>
                </a:cubicBezTo>
                <a:cubicBezTo>
                  <a:pt x="2986" y="595"/>
                  <a:pt x="2986" y="595"/>
                  <a:pt x="2986" y="595"/>
                </a:cubicBezTo>
                <a:cubicBezTo>
                  <a:pt x="2986" y="595"/>
                  <a:pt x="2986" y="595"/>
                  <a:pt x="2986" y="595"/>
                </a:cubicBezTo>
                <a:cubicBezTo>
                  <a:pt x="2985" y="595"/>
                  <a:pt x="2985" y="596"/>
                  <a:pt x="2985" y="596"/>
                </a:cubicBezTo>
                <a:cubicBezTo>
                  <a:pt x="2985" y="596"/>
                  <a:pt x="2984" y="596"/>
                  <a:pt x="2984" y="597"/>
                </a:cubicBezTo>
                <a:cubicBezTo>
                  <a:pt x="2984" y="597"/>
                  <a:pt x="2983" y="598"/>
                  <a:pt x="2983" y="598"/>
                </a:cubicBezTo>
                <a:cubicBezTo>
                  <a:pt x="2983" y="598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600"/>
                  <a:pt x="2981" y="600"/>
                  <a:pt x="2981" y="600"/>
                </a:cubicBezTo>
                <a:cubicBezTo>
                  <a:pt x="2981" y="601"/>
                  <a:pt x="2981" y="601"/>
                  <a:pt x="2981" y="601"/>
                </a:cubicBezTo>
                <a:cubicBezTo>
                  <a:pt x="2980" y="602"/>
                  <a:pt x="2980" y="602"/>
                  <a:pt x="2980" y="603"/>
                </a:cubicBezTo>
                <a:cubicBezTo>
                  <a:pt x="2980" y="603"/>
                  <a:pt x="2979" y="604"/>
                  <a:pt x="2979" y="604"/>
                </a:cubicBezTo>
                <a:cubicBezTo>
                  <a:pt x="2979" y="604"/>
                  <a:pt x="2979" y="605"/>
                  <a:pt x="2979" y="605"/>
                </a:cubicBezTo>
                <a:cubicBezTo>
                  <a:pt x="2979" y="605"/>
                  <a:pt x="2979" y="605"/>
                  <a:pt x="2979" y="606"/>
                </a:cubicBezTo>
                <a:cubicBezTo>
                  <a:pt x="2979" y="606"/>
                  <a:pt x="2978" y="607"/>
                  <a:pt x="2978" y="607"/>
                </a:cubicBezTo>
                <a:cubicBezTo>
                  <a:pt x="2978" y="607"/>
                  <a:pt x="2978" y="608"/>
                  <a:pt x="2978" y="608"/>
                </a:cubicBezTo>
                <a:cubicBezTo>
                  <a:pt x="2978" y="608"/>
                  <a:pt x="2978" y="608"/>
                  <a:pt x="2978" y="608"/>
                </a:cubicBezTo>
                <a:cubicBezTo>
                  <a:pt x="2978" y="609"/>
                  <a:pt x="2978" y="609"/>
                  <a:pt x="2977" y="610"/>
                </a:cubicBezTo>
                <a:cubicBezTo>
                  <a:pt x="2977" y="610"/>
                  <a:pt x="2977" y="610"/>
                  <a:pt x="2977" y="610"/>
                </a:cubicBezTo>
                <a:cubicBezTo>
                  <a:pt x="2977" y="611"/>
                  <a:pt x="2977" y="611"/>
                  <a:pt x="2977" y="611"/>
                </a:cubicBezTo>
                <a:cubicBezTo>
                  <a:pt x="2977" y="612"/>
                  <a:pt x="2977" y="612"/>
                  <a:pt x="2977" y="613"/>
                </a:cubicBezTo>
                <a:cubicBezTo>
                  <a:pt x="2977" y="613"/>
                  <a:pt x="2977" y="614"/>
                  <a:pt x="2977" y="614"/>
                </a:cubicBezTo>
                <a:cubicBezTo>
                  <a:pt x="2977" y="615"/>
                  <a:pt x="2977" y="615"/>
                  <a:pt x="2977" y="615"/>
                </a:cubicBezTo>
                <a:cubicBezTo>
                  <a:pt x="2977" y="616"/>
                  <a:pt x="2977" y="616"/>
                  <a:pt x="2977" y="616"/>
                </a:cubicBezTo>
                <a:cubicBezTo>
                  <a:pt x="2977" y="616"/>
                  <a:pt x="2977" y="616"/>
                  <a:pt x="2977" y="616"/>
                </a:cubicBezTo>
                <a:cubicBezTo>
                  <a:pt x="2977" y="616"/>
                  <a:pt x="2977" y="617"/>
                  <a:pt x="2977" y="617"/>
                </a:cubicBezTo>
                <a:cubicBezTo>
                  <a:pt x="2977" y="618"/>
                  <a:pt x="2977" y="618"/>
                  <a:pt x="2977" y="618"/>
                </a:cubicBezTo>
                <a:cubicBezTo>
                  <a:pt x="2977" y="619"/>
                  <a:pt x="2977" y="620"/>
                  <a:pt x="2977" y="620"/>
                </a:cubicBezTo>
                <a:cubicBezTo>
                  <a:pt x="2977" y="620"/>
                  <a:pt x="2977" y="621"/>
                  <a:pt x="2977" y="621"/>
                </a:cubicBezTo>
                <a:cubicBezTo>
                  <a:pt x="2977" y="621"/>
                  <a:pt x="2977" y="622"/>
                  <a:pt x="2977" y="622"/>
                </a:cubicBezTo>
                <a:cubicBezTo>
                  <a:pt x="2977" y="622"/>
                  <a:pt x="2977" y="623"/>
                  <a:pt x="2978" y="623"/>
                </a:cubicBezTo>
                <a:cubicBezTo>
                  <a:pt x="2978" y="623"/>
                  <a:pt x="2978" y="623"/>
                  <a:pt x="2978" y="623"/>
                </a:cubicBezTo>
                <a:cubicBezTo>
                  <a:pt x="2978" y="624"/>
                  <a:pt x="2978" y="624"/>
                  <a:pt x="2978" y="624"/>
                </a:cubicBezTo>
                <a:cubicBezTo>
                  <a:pt x="2978" y="625"/>
                  <a:pt x="2978" y="625"/>
                  <a:pt x="2978" y="626"/>
                </a:cubicBezTo>
                <a:cubicBezTo>
                  <a:pt x="2978" y="626"/>
                  <a:pt x="2979" y="626"/>
                  <a:pt x="2979" y="627"/>
                </a:cubicBezTo>
                <a:cubicBezTo>
                  <a:pt x="2979" y="627"/>
                  <a:pt x="2979" y="627"/>
                  <a:pt x="2979" y="627"/>
                </a:cubicBezTo>
                <a:cubicBezTo>
                  <a:pt x="2979" y="628"/>
                  <a:pt x="2979" y="628"/>
                  <a:pt x="2979" y="629"/>
                </a:cubicBezTo>
                <a:cubicBezTo>
                  <a:pt x="2980" y="629"/>
                  <a:pt x="2980" y="630"/>
                  <a:pt x="2980" y="630"/>
                </a:cubicBezTo>
                <a:cubicBezTo>
                  <a:pt x="2980" y="630"/>
                  <a:pt x="2980" y="630"/>
                  <a:pt x="2980" y="631"/>
                </a:cubicBezTo>
                <a:cubicBezTo>
                  <a:pt x="2812" y="792"/>
                  <a:pt x="2812" y="792"/>
                  <a:pt x="2812" y="792"/>
                </a:cubicBezTo>
                <a:cubicBezTo>
                  <a:pt x="2811" y="791"/>
                  <a:pt x="2810" y="791"/>
                  <a:pt x="2809" y="790"/>
                </a:cubicBezTo>
                <a:cubicBezTo>
                  <a:pt x="2809" y="790"/>
                  <a:pt x="2809" y="790"/>
                  <a:pt x="2809" y="790"/>
                </a:cubicBezTo>
                <a:cubicBezTo>
                  <a:pt x="2808" y="789"/>
                  <a:pt x="2807" y="789"/>
                  <a:pt x="2806" y="789"/>
                </a:cubicBezTo>
                <a:cubicBezTo>
                  <a:pt x="2805" y="788"/>
                  <a:pt x="2804" y="788"/>
                  <a:pt x="2804" y="788"/>
                </a:cubicBezTo>
                <a:cubicBezTo>
                  <a:pt x="2804" y="788"/>
                  <a:pt x="2803" y="788"/>
                  <a:pt x="2803" y="788"/>
                </a:cubicBezTo>
                <a:cubicBezTo>
                  <a:pt x="2802" y="788"/>
                  <a:pt x="2800" y="788"/>
                  <a:pt x="2798" y="788"/>
                </a:cubicBezTo>
                <a:cubicBezTo>
                  <a:pt x="2798" y="788"/>
                  <a:pt x="2798" y="787"/>
                  <a:pt x="2798" y="787"/>
                </a:cubicBezTo>
                <a:cubicBezTo>
                  <a:pt x="2796" y="787"/>
                  <a:pt x="2794" y="788"/>
                  <a:pt x="2792" y="788"/>
                </a:cubicBezTo>
                <a:cubicBezTo>
                  <a:pt x="2792" y="788"/>
                  <a:pt x="2792" y="788"/>
                  <a:pt x="2792" y="788"/>
                </a:cubicBezTo>
                <a:cubicBezTo>
                  <a:pt x="2790" y="788"/>
                  <a:pt x="2789" y="789"/>
                  <a:pt x="2787" y="789"/>
                </a:cubicBezTo>
                <a:cubicBezTo>
                  <a:pt x="2787" y="789"/>
                  <a:pt x="2786" y="790"/>
                  <a:pt x="2786" y="790"/>
                </a:cubicBezTo>
                <a:cubicBezTo>
                  <a:pt x="2785" y="790"/>
                  <a:pt x="2783" y="791"/>
                  <a:pt x="2782" y="792"/>
                </a:cubicBezTo>
                <a:cubicBezTo>
                  <a:pt x="2781" y="792"/>
                  <a:pt x="2781" y="792"/>
                  <a:pt x="2781" y="792"/>
                </a:cubicBezTo>
                <a:cubicBezTo>
                  <a:pt x="2780" y="793"/>
                  <a:pt x="2779" y="794"/>
                  <a:pt x="2778" y="794"/>
                </a:cubicBezTo>
                <a:cubicBezTo>
                  <a:pt x="2778" y="795"/>
                  <a:pt x="2777" y="795"/>
                  <a:pt x="2777" y="796"/>
                </a:cubicBezTo>
                <a:cubicBezTo>
                  <a:pt x="2777" y="796"/>
                  <a:pt x="2777" y="796"/>
                  <a:pt x="2777" y="796"/>
                </a:cubicBezTo>
                <a:cubicBezTo>
                  <a:pt x="2776" y="796"/>
                  <a:pt x="2776" y="796"/>
                  <a:pt x="2776" y="796"/>
                </a:cubicBezTo>
                <a:cubicBezTo>
                  <a:pt x="2775" y="797"/>
                  <a:pt x="2774" y="799"/>
                  <a:pt x="2773" y="800"/>
                </a:cubicBezTo>
                <a:cubicBezTo>
                  <a:pt x="2773" y="800"/>
                  <a:pt x="2773" y="800"/>
                  <a:pt x="2773" y="801"/>
                </a:cubicBezTo>
                <a:cubicBezTo>
                  <a:pt x="2772" y="801"/>
                  <a:pt x="2772" y="801"/>
                  <a:pt x="2772" y="802"/>
                </a:cubicBezTo>
                <a:cubicBezTo>
                  <a:pt x="2548" y="737"/>
                  <a:pt x="2548" y="737"/>
                  <a:pt x="2548" y="737"/>
                </a:cubicBezTo>
                <a:cubicBezTo>
                  <a:pt x="2548" y="737"/>
                  <a:pt x="2548" y="737"/>
                  <a:pt x="2548" y="737"/>
                </a:cubicBezTo>
                <a:cubicBezTo>
                  <a:pt x="2548" y="736"/>
                  <a:pt x="2548" y="736"/>
                  <a:pt x="2548" y="736"/>
                </a:cubicBezTo>
                <a:cubicBezTo>
                  <a:pt x="2548" y="735"/>
                  <a:pt x="2548" y="735"/>
                  <a:pt x="2548" y="734"/>
                </a:cubicBezTo>
                <a:cubicBezTo>
                  <a:pt x="2548" y="734"/>
                  <a:pt x="2548" y="733"/>
                  <a:pt x="2548" y="733"/>
                </a:cubicBezTo>
                <a:cubicBezTo>
                  <a:pt x="2548" y="732"/>
                  <a:pt x="2548" y="732"/>
                  <a:pt x="2548" y="732"/>
                </a:cubicBezTo>
                <a:cubicBezTo>
                  <a:pt x="2548" y="732"/>
                  <a:pt x="2548" y="731"/>
                  <a:pt x="2548" y="731"/>
                </a:cubicBezTo>
                <a:cubicBezTo>
                  <a:pt x="2548" y="731"/>
                  <a:pt x="2548" y="730"/>
                  <a:pt x="2548" y="730"/>
                </a:cubicBezTo>
                <a:cubicBezTo>
                  <a:pt x="2548" y="730"/>
                  <a:pt x="2547" y="730"/>
                  <a:pt x="2547" y="729"/>
                </a:cubicBezTo>
                <a:cubicBezTo>
                  <a:pt x="2547" y="729"/>
                  <a:pt x="2547" y="729"/>
                  <a:pt x="2547" y="729"/>
                </a:cubicBezTo>
                <a:cubicBezTo>
                  <a:pt x="2547" y="728"/>
                  <a:pt x="2547" y="727"/>
                  <a:pt x="2547" y="727"/>
                </a:cubicBezTo>
                <a:cubicBezTo>
                  <a:pt x="2547" y="727"/>
                  <a:pt x="2547" y="726"/>
                  <a:pt x="2546" y="726"/>
                </a:cubicBezTo>
                <a:cubicBezTo>
                  <a:pt x="2546" y="726"/>
                  <a:pt x="2546" y="726"/>
                  <a:pt x="2546" y="726"/>
                </a:cubicBezTo>
                <a:cubicBezTo>
                  <a:pt x="2546" y="725"/>
                  <a:pt x="2546" y="725"/>
                  <a:pt x="2546" y="724"/>
                </a:cubicBezTo>
                <a:cubicBezTo>
                  <a:pt x="2545" y="724"/>
                  <a:pt x="2545" y="723"/>
                  <a:pt x="2545" y="723"/>
                </a:cubicBezTo>
                <a:cubicBezTo>
                  <a:pt x="2545" y="722"/>
                  <a:pt x="2545" y="722"/>
                  <a:pt x="2544" y="722"/>
                </a:cubicBezTo>
                <a:cubicBezTo>
                  <a:pt x="2544" y="721"/>
                  <a:pt x="2544" y="721"/>
                  <a:pt x="2544" y="721"/>
                </a:cubicBezTo>
                <a:cubicBezTo>
                  <a:pt x="2544" y="721"/>
                  <a:pt x="2544" y="721"/>
                  <a:pt x="2544" y="720"/>
                </a:cubicBezTo>
                <a:cubicBezTo>
                  <a:pt x="2544" y="720"/>
                  <a:pt x="2544" y="720"/>
                  <a:pt x="2543" y="720"/>
                </a:cubicBezTo>
                <a:cubicBezTo>
                  <a:pt x="2543" y="720"/>
                  <a:pt x="2543" y="720"/>
                  <a:pt x="2543" y="719"/>
                </a:cubicBezTo>
                <a:cubicBezTo>
                  <a:pt x="2543" y="719"/>
                  <a:pt x="2542" y="718"/>
                  <a:pt x="2542" y="718"/>
                </a:cubicBezTo>
                <a:cubicBezTo>
                  <a:pt x="2542" y="718"/>
                  <a:pt x="2541" y="717"/>
                  <a:pt x="2541" y="717"/>
                </a:cubicBezTo>
                <a:cubicBezTo>
                  <a:pt x="2541" y="717"/>
                  <a:pt x="2540" y="716"/>
                  <a:pt x="2540" y="716"/>
                </a:cubicBezTo>
                <a:cubicBezTo>
                  <a:pt x="2540" y="716"/>
                  <a:pt x="2540" y="716"/>
                  <a:pt x="2540" y="716"/>
                </a:cubicBezTo>
                <a:cubicBezTo>
                  <a:pt x="2540" y="716"/>
                  <a:pt x="2540" y="716"/>
                  <a:pt x="2540" y="716"/>
                </a:cubicBezTo>
                <a:cubicBezTo>
                  <a:pt x="2540" y="715"/>
                  <a:pt x="2539" y="715"/>
                  <a:pt x="2539" y="715"/>
                </a:cubicBezTo>
                <a:cubicBezTo>
                  <a:pt x="2539" y="715"/>
                  <a:pt x="2538" y="714"/>
                  <a:pt x="2538" y="714"/>
                </a:cubicBezTo>
                <a:cubicBezTo>
                  <a:pt x="2538" y="714"/>
                  <a:pt x="2537" y="713"/>
                  <a:pt x="2537" y="713"/>
                </a:cubicBezTo>
                <a:cubicBezTo>
                  <a:pt x="2536" y="713"/>
                  <a:pt x="2536" y="712"/>
                  <a:pt x="2536" y="712"/>
                </a:cubicBezTo>
                <a:cubicBezTo>
                  <a:pt x="2536" y="712"/>
                  <a:pt x="2536" y="712"/>
                  <a:pt x="2536" y="712"/>
                </a:cubicBezTo>
                <a:cubicBezTo>
                  <a:pt x="2535" y="712"/>
                  <a:pt x="2535" y="712"/>
                  <a:pt x="2535" y="712"/>
                </a:cubicBezTo>
                <a:cubicBezTo>
                  <a:pt x="2535" y="712"/>
                  <a:pt x="2535" y="711"/>
                  <a:pt x="2534" y="711"/>
                </a:cubicBezTo>
                <a:cubicBezTo>
                  <a:pt x="2534" y="711"/>
                  <a:pt x="2534" y="711"/>
                  <a:pt x="2533" y="711"/>
                </a:cubicBezTo>
                <a:cubicBezTo>
                  <a:pt x="2533" y="710"/>
                  <a:pt x="2532" y="710"/>
                  <a:pt x="2532" y="710"/>
                </a:cubicBezTo>
                <a:cubicBezTo>
                  <a:pt x="2531" y="710"/>
                  <a:pt x="2531" y="709"/>
                  <a:pt x="2531" y="709"/>
                </a:cubicBezTo>
                <a:cubicBezTo>
                  <a:pt x="2530" y="709"/>
                  <a:pt x="2530" y="709"/>
                  <a:pt x="2530" y="709"/>
                </a:cubicBezTo>
                <a:cubicBezTo>
                  <a:pt x="2530" y="709"/>
                  <a:pt x="2529" y="709"/>
                  <a:pt x="2529" y="709"/>
                </a:cubicBezTo>
                <a:cubicBezTo>
                  <a:pt x="2529" y="709"/>
                  <a:pt x="2529" y="709"/>
                  <a:pt x="2529" y="709"/>
                </a:cubicBezTo>
                <a:cubicBezTo>
                  <a:pt x="2528" y="708"/>
                  <a:pt x="2528" y="708"/>
                  <a:pt x="2528" y="708"/>
                </a:cubicBezTo>
                <a:cubicBezTo>
                  <a:pt x="2527" y="708"/>
                  <a:pt x="2527" y="708"/>
                  <a:pt x="2527" y="708"/>
                </a:cubicBezTo>
                <a:cubicBezTo>
                  <a:pt x="2527" y="708"/>
                  <a:pt x="2527" y="708"/>
                  <a:pt x="2526" y="708"/>
                </a:cubicBezTo>
                <a:cubicBezTo>
                  <a:pt x="2526" y="708"/>
                  <a:pt x="2526" y="708"/>
                  <a:pt x="2525" y="707"/>
                </a:cubicBezTo>
                <a:cubicBezTo>
                  <a:pt x="2525" y="707"/>
                  <a:pt x="2525" y="707"/>
                  <a:pt x="2524" y="707"/>
                </a:cubicBezTo>
                <a:cubicBezTo>
                  <a:pt x="2524" y="707"/>
                  <a:pt x="2524" y="707"/>
                  <a:pt x="2524" y="707"/>
                </a:cubicBezTo>
                <a:cubicBezTo>
                  <a:pt x="2523" y="707"/>
                  <a:pt x="2522" y="707"/>
                  <a:pt x="2522" y="707"/>
                </a:cubicBezTo>
                <a:cubicBezTo>
                  <a:pt x="2521" y="707"/>
                  <a:pt x="2521" y="707"/>
                  <a:pt x="2521" y="707"/>
                </a:cubicBezTo>
                <a:cubicBezTo>
                  <a:pt x="2520" y="707"/>
                  <a:pt x="2520" y="707"/>
                  <a:pt x="2520" y="707"/>
                </a:cubicBezTo>
                <a:cubicBezTo>
                  <a:pt x="2520" y="707"/>
                  <a:pt x="2520" y="707"/>
                  <a:pt x="2519" y="707"/>
                </a:cubicBezTo>
                <a:cubicBezTo>
                  <a:pt x="2519" y="707"/>
                  <a:pt x="2519" y="707"/>
                  <a:pt x="2519" y="707"/>
                </a:cubicBezTo>
                <a:cubicBezTo>
                  <a:pt x="2464" y="481"/>
                  <a:pt x="2464" y="481"/>
                  <a:pt x="2464" y="481"/>
                </a:cubicBezTo>
                <a:cubicBezTo>
                  <a:pt x="2464" y="481"/>
                  <a:pt x="2464" y="481"/>
                  <a:pt x="2464" y="481"/>
                </a:cubicBezTo>
                <a:cubicBezTo>
                  <a:pt x="2464" y="480"/>
                  <a:pt x="2465" y="480"/>
                  <a:pt x="2465" y="480"/>
                </a:cubicBezTo>
                <a:cubicBezTo>
                  <a:pt x="2466" y="480"/>
                  <a:pt x="2466" y="479"/>
                  <a:pt x="2466" y="479"/>
                </a:cubicBezTo>
                <a:cubicBezTo>
                  <a:pt x="2467" y="479"/>
                  <a:pt x="2467" y="478"/>
                  <a:pt x="2468" y="478"/>
                </a:cubicBezTo>
                <a:cubicBezTo>
                  <a:pt x="2468" y="478"/>
                  <a:pt x="2468" y="478"/>
                  <a:pt x="2469" y="477"/>
                </a:cubicBezTo>
                <a:cubicBezTo>
                  <a:pt x="2469" y="477"/>
                  <a:pt x="2469" y="477"/>
                  <a:pt x="2470" y="476"/>
                </a:cubicBezTo>
                <a:cubicBezTo>
                  <a:pt x="2470" y="476"/>
                  <a:pt x="2470" y="476"/>
                  <a:pt x="2471" y="475"/>
                </a:cubicBezTo>
                <a:cubicBezTo>
                  <a:pt x="2471" y="475"/>
                  <a:pt x="2471" y="475"/>
                  <a:pt x="2472" y="474"/>
                </a:cubicBezTo>
                <a:cubicBezTo>
                  <a:pt x="2472" y="474"/>
                  <a:pt x="2472" y="473"/>
                  <a:pt x="2473" y="473"/>
                </a:cubicBezTo>
                <a:cubicBezTo>
                  <a:pt x="2473" y="473"/>
                  <a:pt x="2473" y="472"/>
                  <a:pt x="2473" y="472"/>
                </a:cubicBezTo>
                <a:cubicBezTo>
                  <a:pt x="2474" y="472"/>
                  <a:pt x="2474" y="471"/>
                  <a:pt x="2474" y="471"/>
                </a:cubicBezTo>
                <a:cubicBezTo>
                  <a:pt x="2475" y="470"/>
                  <a:pt x="2475" y="470"/>
                  <a:pt x="2475" y="470"/>
                </a:cubicBezTo>
                <a:cubicBezTo>
                  <a:pt x="2475" y="469"/>
                  <a:pt x="2475" y="469"/>
                  <a:pt x="2476" y="468"/>
                </a:cubicBezTo>
                <a:cubicBezTo>
                  <a:pt x="2476" y="468"/>
                  <a:pt x="2476" y="467"/>
                  <a:pt x="2476" y="467"/>
                </a:cubicBezTo>
                <a:cubicBezTo>
                  <a:pt x="2477" y="466"/>
                  <a:pt x="2477" y="466"/>
                  <a:pt x="2477" y="465"/>
                </a:cubicBezTo>
                <a:cubicBezTo>
                  <a:pt x="2477" y="465"/>
                  <a:pt x="2477" y="464"/>
                  <a:pt x="2477" y="464"/>
                </a:cubicBezTo>
                <a:cubicBezTo>
                  <a:pt x="2478" y="464"/>
                  <a:pt x="2478" y="463"/>
                  <a:pt x="2478" y="463"/>
                </a:cubicBezTo>
                <a:cubicBezTo>
                  <a:pt x="2478" y="463"/>
                  <a:pt x="2478" y="463"/>
                  <a:pt x="2478" y="463"/>
                </a:cubicBezTo>
                <a:cubicBezTo>
                  <a:pt x="2478" y="462"/>
                  <a:pt x="2478" y="462"/>
                  <a:pt x="2478" y="461"/>
                </a:cubicBezTo>
                <a:cubicBezTo>
                  <a:pt x="2478" y="461"/>
                  <a:pt x="2478" y="460"/>
                  <a:pt x="2478" y="460"/>
                </a:cubicBezTo>
                <a:cubicBezTo>
                  <a:pt x="2479" y="459"/>
                  <a:pt x="2479" y="459"/>
                  <a:pt x="2479" y="458"/>
                </a:cubicBezTo>
                <a:cubicBezTo>
                  <a:pt x="2479" y="458"/>
                  <a:pt x="2479" y="457"/>
                  <a:pt x="2479" y="457"/>
                </a:cubicBezTo>
                <a:cubicBezTo>
                  <a:pt x="2479" y="456"/>
                  <a:pt x="2479" y="456"/>
                  <a:pt x="2479" y="455"/>
                </a:cubicBezTo>
                <a:cubicBezTo>
                  <a:pt x="2479" y="455"/>
                  <a:pt x="2479" y="454"/>
                  <a:pt x="2479" y="454"/>
                </a:cubicBezTo>
                <a:cubicBezTo>
                  <a:pt x="2479" y="453"/>
                  <a:pt x="2479" y="453"/>
                  <a:pt x="2479" y="453"/>
                </a:cubicBezTo>
                <a:cubicBezTo>
                  <a:pt x="2479" y="452"/>
                  <a:pt x="2479" y="451"/>
                  <a:pt x="2479" y="451"/>
                </a:cubicBezTo>
                <a:cubicBezTo>
                  <a:pt x="2479" y="451"/>
                  <a:pt x="2479" y="450"/>
                  <a:pt x="2478" y="450"/>
                </a:cubicBezTo>
                <a:cubicBezTo>
                  <a:pt x="2478" y="449"/>
                  <a:pt x="2478" y="449"/>
                  <a:pt x="2478" y="448"/>
                </a:cubicBezTo>
                <a:cubicBezTo>
                  <a:pt x="2478" y="448"/>
                  <a:pt x="2478" y="448"/>
                  <a:pt x="2478" y="448"/>
                </a:cubicBezTo>
                <a:cubicBezTo>
                  <a:pt x="2478" y="447"/>
                  <a:pt x="2478" y="447"/>
                  <a:pt x="2478" y="447"/>
                </a:cubicBezTo>
                <a:cubicBezTo>
                  <a:pt x="2478" y="446"/>
                  <a:pt x="2477" y="446"/>
                  <a:pt x="2477" y="445"/>
                </a:cubicBezTo>
                <a:cubicBezTo>
                  <a:pt x="2477" y="445"/>
                  <a:pt x="2477" y="444"/>
                  <a:pt x="2477" y="444"/>
                </a:cubicBezTo>
                <a:cubicBezTo>
                  <a:pt x="2477" y="443"/>
                  <a:pt x="2476" y="443"/>
                  <a:pt x="2476" y="442"/>
                </a:cubicBezTo>
                <a:cubicBezTo>
                  <a:pt x="2476" y="442"/>
                  <a:pt x="2476" y="441"/>
                  <a:pt x="2476" y="441"/>
                </a:cubicBezTo>
                <a:cubicBezTo>
                  <a:pt x="2475" y="441"/>
                  <a:pt x="2475" y="440"/>
                  <a:pt x="2475" y="440"/>
                </a:cubicBezTo>
                <a:cubicBezTo>
                  <a:pt x="2475" y="439"/>
                  <a:pt x="2474" y="439"/>
                  <a:pt x="2474" y="438"/>
                </a:cubicBezTo>
                <a:cubicBezTo>
                  <a:pt x="2474" y="438"/>
                  <a:pt x="2474" y="438"/>
                  <a:pt x="2473" y="437"/>
                </a:cubicBezTo>
                <a:cubicBezTo>
                  <a:pt x="2473" y="437"/>
                  <a:pt x="2473" y="437"/>
                  <a:pt x="2472" y="436"/>
                </a:cubicBezTo>
                <a:cubicBezTo>
                  <a:pt x="2472" y="436"/>
                  <a:pt x="2472" y="435"/>
                  <a:pt x="2472" y="435"/>
                </a:cubicBezTo>
                <a:cubicBezTo>
                  <a:pt x="2471" y="435"/>
                  <a:pt x="2471" y="434"/>
                  <a:pt x="2471" y="434"/>
                </a:cubicBezTo>
                <a:cubicBezTo>
                  <a:pt x="2470" y="434"/>
                  <a:pt x="2470" y="433"/>
                  <a:pt x="2470" y="433"/>
                </a:cubicBezTo>
                <a:cubicBezTo>
                  <a:pt x="2469" y="433"/>
                  <a:pt x="2469" y="432"/>
                  <a:pt x="2469" y="432"/>
                </a:cubicBezTo>
                <a:cubicBezTo>
                  <a:pt x="2468" y="432"/>
                  <a:pt x="2468" y="431"/>
                  <a:pt x="2467" y="431"/>
                </a:cubicBezTo>
                <a:cubicBezTo>
                  <a:pt x="2467" y="431"/>
                  <a:pt x="2467" y="431"/>
                  <a:pt x="2466" y="430"/>
                </a:cubicBezTo>
                <a:cubicBezTo>
                  <a:pt x="2466" y="430"/>
                  <a:pt x="2465" y="430"/>
                  <a:pt x="2465" y="429"/>
                </a:cubicBezTo>
                <a:cubicBezTo>
                  <a:pt x="2465" y="429"/>
                  <a:pt x="2464" y="429"/>
                  <a:pt x="2464" y="429"/>
                </a:cubicBezTo>
                <a:cubicBezTo>
                  <a:pt x="2463" y="429"/>
                  <a:pt x="2463" y="428"/>
                  <a:pt x="2462" y="428"/>
                </a:cubicBezTo>
                <a:cubicBezTo>
                  <a:pt x="2462" y="428"/>
                  <a:pt x="2462" y="428"/>
                  <a:pt x="2461" y="427"/>
                </a:cubicBezTo>
                <a:cubicBezTo>
                  <a:pt x="2461" y="427"/>
                  <a:pt x="2460" y="427"/>
                  <a:pt x="2460" y="427"/>
                </a:cubicBezTo>
                <a:cubicBezTo>
                  <a:pt x="2459" y="427"/>
                  <a:pt x="2459" y="427"/>
                  <a:pt x="2458" y="426"/>
                </a:cubicBezTo>
                <a:cubicBezTo>
                  <a:pt x="2458" y="426"/>
                  <a:pt x="2458" y="426"/>
                  <a:pt x="2457" y="426"/>
                </a:cubicBezTo>
                <a:cubicBezTo>
                  <a:pt x="2457" y="426"/>
                  <a:pt x="2457" y="426"/>
                  <a:pt x="2457" y="426"/>
                </a:cubicBezTo>
                <a:cubicBezTo>
                  <a:pt x="2456" y="426"/>
                  <a:pt x="2456" y="426"/>
                  <a:pt x="2455" y="426"/>
                </a:cubicBezTo>
                <a:cubicBezTo>
                  <a:pt x="2455" y="425"/>
                  <a:pt x="2454" y="425"/>
                  <a:pt x="2454" y="425"/>
                </a:cubicBezTo>
                <a:cubicBezTo>
                  <a:pt x="2454" y="425"/>
                  <a:pt x="2453" y="425"/>
                  <a:pt x="2452" y="425"/>
                </a:cubicBezTo>
                <a:cubicBezTo>
                  <a:pt x="2452" y="425"/>
                  <a:pt x="2452" y="425"/>
                  <a:pt x="2451" y="425"/>
                </a:cubicBezTo>
                <a:cubicBezTo>
                  <a:pt x="2451" y="425"/>
                  <a:pt x="2450" y="425"/>
                  <a:pt x="2450" y="425"/>
                </a:cubicBezTo>
                <a:cubicBezTo>
                  <a:pt x="2449" y="425"/>
                  <a:pt x="2449" y="425"/>
                  <a:pt x="2448" y="425"/>
                </a:cubicBezTo>
                <a:cubicBezTo>
                  <a:pt x="2448" y="425"/>
                  <a:pt x="2447" y="425"/>
                  <a:pt x="2447" y="425"/>
                </a:cubicBezTo>
                <a:cubicBezTo>
                  <a:pt x="2446" y="425"/>
                  <a:pt x="2446" y="425"/>
                  <a:pt x="2445" y="425"/>
                </a:cubicBezTo>
                <a:cubicBezTo>
                  <a:pt x="2445" y="425"/>
                  <a:pt x="2444" y="425"/>
                  <a:pt x="2444" y="425"/>
                </a:cubicBezTo>
                <a:cubicBezTo>
                  <a:pt x="2443" y="425"/>
                  <a:pt x="2443" y="426"/>
                  <a:pt x="2442" y="426"/>
                </a:cubicBezTo>
                <a:cubicBezTo>
                  <a:pt x="2442" y="426"/>
                  <a:pt x="2442" y="426"/>
                  <a:pt x="2442" y="426"/>
                </a:cubicBezTo>
                <a:cubicBezTo>
                  <a:pt x="2442" y="426"/>
                  <a:pt x="2441" y="426"/>
                  <a:pt x="2441" y="426"/>
                </a:cubicBezTo>
                <a:cubicBezTo>
                  <a:pt x="2441" y="426"/>
                  <a:pt x="2440" y="426"/>
                  <a:pt x="2439" y="426"/>
                </a:cubicBezTo>
                <a:cubicBezTo>
                  <a:pt x="2439" y="427"/>
                  <a:pt x="2439" y="427"/>
                  <a:pt x="2438" y="427"/>
                </a:cubicBezTo>
                <a:cubicBezTo>
                  <a:pt x="2438" y="427"/>
                  <a:pt x="2437" y="427"/>
                  <a:pt x="2437" y="428"/>
                </a:cubicBezTo>
                <a:cubicBezTo>
                  <a:pt x="2436" y="428"/>
                  <a:pt x="2436" y="428"/>
                  <a:pt x="2435" y="428"/>
                </a:cubicBezTo>
                <a:cubicBezTo>
                  <a:pt x="2435" y="428"/>
                  <a:pt x="2435" y="429"/>
                  <a:pt x="2434" y="429"/>
                </a:cubicBezTo>
                <a:cubicBezTo>
                  <a:pt x="2434" y="429"/>
                  <a:pt x="2434" y="429"/>
                  <a:pt x="2434" y="429"/>
                </a:cubicBezTo>
                <a:cubicBezTo>
                  <a:pt x="2433" y="429"/>
                  <a:pt x="2433" y="430"/>
                  <a:pt x="2433" y="430"/>
                </a:cubicBezTo>
                <a:cubicBezTo>
                  <a:pt x="2432" y="430"/>
                  <a:pt x="2432" y="430"/>
                  <a:pt x="2432" y="430"/>
                </a:cubicBezTo>
                <a:cubicBezTo>
                  <a:pt x="2431" y="431"/>
                  <a:pt x="2431" y="431"/>
                  <a:pt x="2430" y="431"/>
                </a:cubicBezTo>
                <a:cubicBezTo>
                  <a:pt x="2430" y="432"/>
                  <a:pt x="2430" y="432"/>
                  <a:pt x="2429" y="432"/>
                </a:cubicBezTo>
                <a:cubicBezTo>
                  <a:pt x="2429" y="433"/>
                  <a:pt x="2429" y="433"/>
                  <a:pt x="2428" y="433"/>
                </a:cubicBezTo>
                <a:cubicBezTo>
                  <a:pt x="2428" y="434"/>
                  <a:pt x="2428" y="434"/>
                  <a:pt x="2427" y="434"/>
                </a:cubicBezTo>
                <a:cubicBezTo>
                  <a:pt x="2427" y="434"/>
                  <a:pt x="2427" y="435"/>
                  <a:pt x="2427" y="435"/>
                </a:cubicBezTo>
                <a:cubicBezTo>
                  <a:pt x="2427" y="435"/>
                  <a:pt x="2427" y="435"/>
                  <a:pt x="2426" y="435"/>
                </a:cubicBezTo>
                <a:cubicBezTo>
                  <a:pt x="2426" y="436"/>
                  <a:pt x="2426" y="436"/>
                  <a:pt x="2425" y="437"/>
                </a:cubicBezTo>
                <a:cubicBezTo>
                  <a:pt x="2425" y="437"/>
                  <a:pt x="2425" y="437"/>
                  <a:pt x="2425" y="437"/>
                </a:cubicBezTo>
                <a:cubicBezTo>
                  <a:pt x="2425" y="437"/>
                  <a:pt x="2425" y="437"/>
                  <a:pt x="2425" y="437"/>
                </a:cubicBezTo>
                <a:cubicBezTo>
                  <a:pt x="2424" y="438"/>
                  <a:pt x="2424" y="438"/>
                  <a:pt x="2424" y="439"/>
                </a:cubicBezTo>
                <a:cubicBezTo>
                  <a:pt x="2424" y="439"/>
                  <a:pt x="2424" y="439"/>
                  <a:pt x="2424" y="439"/>
                </a:cubicBezTo>
                <a:cubicBezTo>
                  <a:pt x="2200" y="374"/>
                  <a:pt x="2200" y="374"/>
                  <a:pt x="2200" y="374"/>
                </a:cubicBezTo>
                <a:cubicBezTo>
                  <a:pt x="2200" y="374"/>
                  <a:pt x="2200" y="374"/>
                  <a:pt x="2200" y="374"/>
                </a:cubicBezTo>
                <a:cubicBezTo>
                  <a:pt x="2200" y="374"/>
                  <a:pt x="2200" y="373"/>
                  <a:pt x="2200" y="373"/>
                </a:cubicBezTo>
                <a:cubicBezTo>
                  <a:pt x="2200" y="373"/>
                  <a:pt x="2200" y="372"/>
                  <a:pt x="2200" y="372"/>
                </a:cubicBezTo>
                <a:cubicBezTo>
                  <a:pt x="2200" y="371"/>
                  <a:pt x="2200" y="371"/>
                  <a:pt x="2200" y="370"/>
                </a:cubicBezTo>
                <a:cubicBezTo>
                  <a:pt x="2200" y="370"/>
                  <a:pt x="2200" y="369"/>
                  <a:pt x="2200" y="369"/>
                </a:cubicBezTo>
                <a:cubicBezTo>
                  <a:pt x="2200" y="369"/>
                  <a:pt x="2200" y="369"/>
                  <a:pt x="2200" y="369"/>
                </a:cubicBezTo>
                <a:cubicBezTo>
                  <a:pt x="2200" y="368"/>
                  <a:pt x="2199" y="368"/>
                  <a:pt x="2199" y="367"/>
                </a:cubicBezTo>
                <a:cubicBezTo>
                  <a:pt x="2199" y="367"/>
                  <a:pt x="2199" y="367"/>
                  <a:pt x="2199" y="367"/>
                </a:cubicBezTo>
                <a:cubicBezTo>
                  <a:pt x="2199" y="367"/>
                  <a:pt x="2199" y="366"/>
                  <a:pt x="2199" y="366"/>
                </a:cubicBezTo>
                <a:cubicBezTo>
                  <a:pt x="2199" y="365"/>
                  <a:pt x="2199" y="365"/>
                  <a:pt x="2199" y="364"/>
                </a:cubicBezTo>
                <a:cubicBezTo>
                  <a:pt x="2198" y="364"/>
                  <a:pt x="2198" y="364"/>
                  <a:pt x="2198" y="364"/>
                </a:cubicBezTo>
                <a:cubicBezTo>
                  <a:pt x="2198" y="363"/>
                  <a:pt x="2198" y="363"/>
                  <a:pt x="2198" y="363"/>
                </a:cubicBezTo>
                <a:cubicBezTo>
                  <a:pt x="2198" y="363"/>
                  <a:pt x="2198" y="362"/>
                  <a:pt x="2197" y="362"/>
                </a:cubicBezTo>
                <a:cubicBezTo>
                  <a:pt x="2197" y="361"/>
                  <a:pt x="2197" y="361"/>
                  <a:pt x="2197" y="360"/>
                </a:cubicBezTo>
                <a:cubicBezTo>
                  <a:pt x="2197" y="360"/>
                  <a:pt x="2196" y="360"/>
                  <a:pt x="2196" y="359"/>
                </a:cubicBezTo>
                <a:cubicBezTo>
                  <a:pt x="2196" y="359"/>
                  <a:pt x="2196" y="359"/>
                  <a:pt x="2196" y="358"/>
                </a:cubicBezTo>
                <a:cubicBezTo>
                  <a:pt x="2196" y="358"/>
                  <a:pt x="2195" y="358"/>
                  <a:pt x="2195" y="358"/>
                </a:cubicBezTo>
                <a:cubicBezTo>
                  <a:pt x="2195" y="358"/>
                  <a:pt x="2195" y="358"/>
                  <a:pt x="2195" y="358"/>
                </a:cubicBezTo>
                <a:cubicBezTo>
                  <a:pt x="2195" y="357"/>
                  <a:pt x="2195" y="357"/>
                  <a:pt x="2195" y="357"/>
                </a:cubicBezTo>
                <a:cubicBezTo>
                  <a:pt x="2194" y="356"/>
                  <a:pt x="2194" y="356"/>
                  <a:pt x="2194" y="355"/>
                </a:cubicBezTo>
                <a:cubicBezTo>
                  <a:pt x="2193" y="355"/>
                  <a:pt x="2193" y="355"/>
                  <a:pt x="2193" y="354"/>
                </a:cubicBezTo>
                <a:cubicBezTo>
                  <a:pt x="2193" y="354"/>
                  <a:pt x="2192" y="354"/>
                  <a:pt x="2192" y="353"/>
                </a:cubicBezTo>
                <a:cubicBezTo>
                  <a:pt x="2192" y="353"/>
                  <a:pt x="2192" y="353"/>
                  <a:pt x="2192" y="353"/>
                </a:cubicBezTo>
                <a:cubicBezTo>
                  <a:pt x="2192" y="353"/>
                  <a:pt x="2192" y="353"/>
                  <a:pt x="2192" y="353"/>
                </a:cubicBezTo>
                <a:cubicBezTo>
                  <a:pt x="2191" y="353"/>
                  <a:pt x="2191" y="353"/>
                  <a:pt x="2191" y="352"/>
                </a:cubicBezTo>
                <a:cubicBezTo>
                  <a:pt x="2190" y="352"/>
                  <a:pt x="2190" y="352"/>
                  <a:pt x="2190" y="351"/>
                </a:cubicBezTo>
                <a:cubicBezTo>
                  <a:pt x="2189" y="351"/>
                  <a:pt x="2189" y="351"/>
                  <a:pt x="2188" y="350"/>
                </a:cubicBezTo>
                <a:cubicBezTo>
                  <a:pt x="2188" y="350"/>
                  <a:pt x="2188" y="350"/>
                  <a:pt x="2188" y="350"/>
                </a:cubicBezTo>
                <a:cubicBezTo>
                  <a:pt x="2188" y="350"/>
                  <a:pt x="2187" y="350"/>
                  <a:pt x="2187" y="350"/>
                </a:cubicBezTo>
                <a:cubicBezTo>
                  <a:pt x="2187" y="349"/>
                  <a:pt x="2187" y="349"/>
                  <a:pt x="2187" y="349"/>
                </a:cubicBezTo>
                <a:cubicBezTo>
                  <a:pt x="2187" y="349"/>
                  <a:pt x="2186" y="349"/>
                  <a:pt x="2186" y="349"/>
                </a:cubicBezTo>
                <a:cubicBezTo>
                  <a:pt x="2186" y="348"/>
                  <a:pt x="2185" y="348"/>
                  <a:pt x="2185" y="348"/>
                </a:cubicBezTo>
                <a:cubicBezTo>
                  <a:pt x="2185" y="348"/>
                  <a:pt x="2184" y="348"/>
                  <a:pt x="2184" y="347"/>
                </a:cubicBezTo>
                <a:cubicBezTo>
                  <a:pt x="2183" y="347"/>
                  <a:pt x="2183" y="347"/>
                  <a:pt x="2182" y="347"/>
                </a:cubicBezTo>
                <a:cubicBezTo>
                  <a:pt x="2182" y="347"/>
                  <a:pt x="2182" y="347"/>
                  <a:pt x="2182" y="346"/>
                </a:cubicBezTo>
                <a:cubicBezTo>
                  <a:pt x="2182" y="346"/>
                  <a:pt x="2181" y="346"/>
                  <a:pt x="2181" y="346"/>
                </a:cubicBezTo>
                <a:cubicBezTo>
                  <a:pt x="2180" y="346"/>
                  <a:pt x="2180" y="346"/>
                  <a:pt x="2179" y="346"/>
                </a:cubicBezTo>
                <a:cubicBezTo>
                  <a:pt x="2179" y="345"/>
                  <a:pt x="2179" y="345"/>
                  <a:pt x="2179" y="345"/>
                </a:cubicBezTo>
                <a:cubicBezTo>
                  <a:pt x="2178" y="345"/>
                  <a:pt x="2178" y="345"/>
                  <a:pt x="2178" y="345"/>
                </a:cubicBezTo>
                <a:cubicBezTo>
                  <a:pt x="2178" y="345"/>
                  <a:pt x="2177" y="345"/>
                  <a:pt x="2177" y="345"/>
                </a:cubicBezTo>
                <a:cubicBezTo>
                  <a:pt x="2177" y="345"/>
                  <a:pt x="2176" y="345"/>
                  <a:pt x="2176" y="345"/>
                </a:cubicBezTo>
                <a:cubicBezTo>
                  <a:pt x="2176" y="345"/>
                  <a:pt x="2176" y="345"/>
                  <a:pt x="2175" y="345"/>
                </a:cubicBezTo>
                <a:cubicBezTo>
                  <a:pt x="2175" y="344"/>
                  <a:pt x="2174" y="344"/>
                  <a:pt x="2174" y="344"/>
                </a:cubicBezTo>
                <a:cubicBezTo>
                  <a:pt x="2173" y="344"/>
                  <a:pt x="2173" y="344"/>
                  <a:pt x="2172" y="344"/>
                </a:cubicBezTo>
                <a:cubicBezTo>
                  <a:pt x="2172" y="344"/>
                  <a:pt x="2172" y="344"/>
                  <a:pt x="2171" y="344"/>
                </a:cubicBezTo>
                <a:cubicBezTo>
                  <a:pt x="2171" y="344"/>
                  <a:pt x="2171" y="344"/>
                  <a:pt x="2171" y="344"/>
                </a:cubicBezTo>
                <a:cubicBezTo>
                  <a:pt x="2115" y="118"/>
                  <a:pt x="2115" y="118"/>
                  <a:pt x="2115" y="118"/>
                </a:cubicBezTo>
                <a:cubicBezTo>
                  <a:pt x="2116" y="118"/>
                  <a:pt x="2116" y="118"/>
                  <a:pt x="2116" y="118"/>
                </a:cubicBezTo>
                <a:cubicBezTo>
                  <a:pt x="2116" y="118"/>
                  <a:pt x="2116" y="118"/>
                  <a:pt x="2117" y="118"/>
                </a:cubicBezTo>
                <a:cubicBezTo>
                  <a:pt x="2117" y="117"/>
                  <a:pt x="2117" y="117"/>
                  <a:pt x="2117" y="117"/>
                </a:cubicBezTo>
                <a:cubicBezTo>
                  <a:pt x="2117" y="117"/>
                  <a:pt x="2117" y="117"/>
                  <a:pt x="2117" y="117"/>
                </a:cubicBezTo>
                <a:cubicBezTo>
                  <a:pt x="2117" y="117"/>
                  <a:pt x="2118" y="117"/>
                  <a:pt x="2118" y="117"/>
                </a:cubicBezTo>
                <a:cubicBezTo>
                  <a:pt x="2119" y="116"/>
                  <a:pt x="2119" y="116"/>
                  <a:pt x="2119" y="116"/>
                </a:cubicBezTo>
                <a:cubicBezTo>
                  <a:pt x="2120" y="115"/>
                  <a:pt x="2120" y="115"/>
                  <a:pt x="2120" y="115"/>
                </a:cubicBezTo>
                <a:cubicBezTo>
                  <a:pt x="2121" y="114"/>
                  <a:pt x="2121" y="114"/>
                  <a:pt x="2121" y="114"/>
                </a:cubicBezTo>
                <a:cubicBezTo>
                  <a:pt x="2121" y="114"/>
                  <a:pt x="2121" y="114"/>
                  <a:pt x="2122" y="114"/>
                </a:cubicBezTo>
                <a:cubicBezTo>
                  <a:pt x="2122" y="114"/>
                  <a:pt x="2122" y="114"/>
                  <a:pt x="2122" y="114"/>
                </a:cubicBezTo>
                <a:cubicBezTo>
                  <a:pt x="2122" y="113"/>
                  <a:pt x="2122" y="113"/>
                  <a:pt x="2123" y="113"/>
                </a:cubicBezTo>
                <a:cubicBezTo>
                  <a:pt x="2123" y="112"/>
                  <a:pt x="2123" y="112"/>
                  <a:pt x="2123" y="112"/>
                </a:cubicBezTo>
                <a:cubicBezTo>
                  <a:pt x="2124" y="111"/>
                  <a:pt x="2124" y="111"/>
                  <a:pt x="2124" y="110"/>
                </a:cubicBezTo>
                <a:cubicBezTo>
                  <a:pt x="2125" y="110"/>
                  <a:pt x="2125" y="110"/>
                  <a:pt x="2125" y="109"/>
                </a:cubicBezTo>
                <a:cubicBezTo>
                  <a:pt x="2125" y="109"/>
                  <a:pt x="2125" y="109"/>
                  <a:pt x="2125" y="109"/>
                </a:cubicBezTo>
                <a:cubicBezTo>
                  <a:pt x="2125" y="109"/>
                  <a:pt x="2125" y="109"/>
                  <a:pt x="2126" y="109"/>
                </a:cubicBezTo>
                <a:cubicBezTo>
                  <a:pt x="2126" y="109"/>
                  <a:pt x="2126" y="108"/>
                  <a:pt x="2126" y="108"/>
                </a:cubicBezTo>
                <a:cubicBezTo>
                  <a:pt x="2126" y="108"/>
                  <a:pt x="2127" y="107"/>
                  <a:pt x="2127" y="107"/>
                </a:cubicBezTo>
                <a:cubicBezTo>
                  <a:pt x="2127" y="106"/>
                  <a:pt x="2127" y="106"/>
                  <a:pt x="2128" y="106"/>
                </a:cubicBezTo>
                <a:cubicBezTo>
                  <a:pt x="2128" y="105"/>
                  <a:pt x="2128" y="105"/>
                  <a:pt x="2128" y="104"/>
                </a:cubicBezTo>
                <a:cubicBezTo>
                  <a:pt x="2128" y="104"/>
                  <a:pt x="2128" y="104"/>
                  <a:pt x="2128" y="104"/>
                </a:cubicBezTo>
                <a:cubicBezTo>
                  <a:pt x="2128" y="103"/>
                  <a:pt x="2129" y="103"/>
                  <a:pt x="2129" y="103"/>
                </a:cubicBezTo>
                <a:cubicBezTo>
                  <a:pt x="2129" y="102"/>
                  <a:pt x="2129" y="102"/>
                  <a:pt x="2129" y="101"/>
                </a:cubicBezTo>
                <a:cubicBezTo>
                  <a:pt x="2129" y="101"/>
                  <a:pt x="2129" y="101"/>
                  <a:pt x="2130" y="100"/>
                </a:cubicBezTo>
                <a:cubicBezTo>
                  <a:pt x="2130" y="100"/>
                  <a:pt x="2130" y="100"/>
                  <a:pt x="2130" y="100"/>
                </a:cubicBezTo>
                <a:cubicBezTo>
                  <a:pt x="2130" y="100"/>
                  <a:pt x="2130" y="99"/>
                  <a:pt x="2130" y="99"/>
                </a:cubicBezTo>
                <a:cubicBezTo>
                  <a:pt x="2130" y="99"/>
                  <a:pt x="2130" y="98"/>
                  <a:pt x="2130" y="98"/>
                </a:cubicBezTo>
                <a:cubicBezTo>
                  <a:pt x="2130" y="98"/>
                  <a:pt x="2130" y="98"/>
                  <a:pt x="2130" y="97"/>
                </a:cubicBezTo>
                <a:cubicBezTo>
                  <a:pt x="2130" y="97"/>
                  <a:pt x="2130" y="96"/>
                  <a:pt x="2130" y="95"/>
                </a:cubicBezTo>
                <a:cubicBezTo>
                  <a:pt x="2131" y="95"/>
                  <a:pt x="2131" y="95"/>
                  <a:pt x="2131" y="94"/>
                </a:cubicBezTo>
                <a:cubicBezTo>
                  <a:pt x="2131" y="94"/>
                  <a:pt x="2131" y="93"/>
                  <a:pt x="2131" y="93"/>
                </a:cubicBezTo>
                <a:cubicBezTo>
                  <a:pt x="2131" y="93"/>
                  <a:pt x="2131" y="93"/>
                  <a:pt x="2131" y="93"/>
                </a:cubicBezTo>
                <a:cubicBezTo>
                  <a:pt x="2131" y="92"/>
                  <a:pt x="2131" y="92"/>
                  <a:pt x="2131" y="91"/>
                </a:cubicBezTo>
                <a:cubicBezTo>
                  <a:pt x="2131" y="91"/>
                  <a:pt x="2131" y="90"/>
                  <a:pt x="2131" y="90"/>
                </a:cubicBezTo>
                <a:cubicBezTo>
                  <a:pt x="2131" y="89"/>
                  <a:pt x="2131" y="89"/>
                  <a:pt x="2130" y="88"/>
                </a:cubicBezTo>
                <a:cubicBezTo>
                  <a:pt x="2130" y="88"/>
                  <a:pt x="2130" y="88"/>
                  <a:pt x="2130" y="87"/>
                </a:cubicBezTo>
                <a:cubicBezTo>
                  <a:pt x="2130" y="87"/>
                  <a:pt x="2130" y="87"/>
                  <a:pt x="2130" y="87"/>
                </a:cubicBezTo>
                <a:cubicBezTo>
                  <a:pt x="2130" y="86"/>
                  <a:pt x="2130" y="86"/>
                  <a:pt x="2130" y="85"/>
                </a:cubicBezTo>
                <a:cubicBezTo>
                  <a:pt x="2130" y="85"/>
                  <a:pt x="2130" y="85"/>
                  <a:pt x="2130" y="85"/>
                </a:cubicBezTo>
                <a:cubicBezTo>
                  <a:pt x="2130" y="85"/>
                  <a:pt x="2130" y="84"/>
                  <a:pt x="2130" y="84"/>
                </a:cubicBezTo>
                <a:cubicBezTo>
                  <a:pt x="2129" y="84"/>
                  <a:pt x="2129" y="83"/>
                  <a:pt x="2129" y="83"/>
                </a:cubicBezTo>
                <a:cubicBezTo>
                  <a:pt x="2129" y="82"/>
                  <a:pt x="2129" y="82"/>
                  <a:pt x="2129" y="82"/>
                </a:cubicBezTo>
                <a:cubicBezTo>
                  <a:pt x="2129" y="82"/>
                  <a:pt x="2129" y="81"/>
                  <a:pt x="2129" y="81"/>
                </a:cubicBezTo>
                <a:cubicBezTo>
                  <a:pt x="2128" y="81"/>
                  <a:pt x="2128" y="80"/>
                  <a:pt x="2128" y="80"/>
                </a:cubicBezTo>
                <a:cubicBezTo>
                  <a:pt x="2128" y="79"/>
                  <a:pt x="2128" y="79"/>
                  <a:pt x="2127" y="78"/>
                </a:cubicBezTo>
                <a:cubicBezTo>
                  <a:pt x="2127" y="78"/>
                  <a:pt x="2127" y="78"/>
                  <a:pt x="2127" y="78"/>
                </a:cubicBezTo>
                <a:cubicBezTo>
                  <a:pt x="2208" y="0"/>
                  <a:pt x="2208" y="0"/>
                  <a:pt x="2208" y="0"/>
                </a:cubicBezTo>
                <a:cubicBezTo>
                  <a:pt x="2185" y="0"/>
                  <a:pt x="2185" y="0"/>
                  <a:pt x="2185" y="0"/>
                </a:cubicBezTo>
                <a:cubicBezTo>
                  <a:pt x="2116" y="66"/>
                  <a:pt x="2116" y="66"/>
                  <a:pt x="2116" y="66"/>
                </a:cubicBezTo>
                <a:cubicBezTo>
                  <a:pt x="2116" y="66"/>
                  <a:pt x="2116" y="66"/>
                  <a:pt x="2116" y="66"/>
                </a:cubicBezTo>
                <a:cubicBezTo>
                  <a:pt x="2115" y="66"/>
                  <a:pt x="2115" y="66"/>
                  <a:pt x="2114" y="65"/>
                </a:cubicBezTo>
                <a:cubicBezTo>
                  <a:pt x="2114" y="65"/>
                  <a:pt x="2113" y="65"/>
                  <a:pt x="2113" y="65"/>
                </a:cubicBezTo>
                <a:cubicBezTo>
                  <a:pt x="2113" y="65"/>
                  <a:pt x="2113" y="65"/>
                  <a:pt x="2112" y="65"/>
                </a:cubicBezTo>
                <a:cubicBezTo>
                  <a:pt x="2112" y="65"/>
                  <a:pt x="2112" y="64"/>
                  <a:pt x="2112" y="64"/>
                </a:cubicBezTo>
                <a:cubicBezTo>
                  <a:pt x="2111" y="64"/>
                  <a:pt x="2111" y="64"/>
                  <a:pt x="2110" y="64"/>
                </a:cubicBezTo>
                <a:cubicBezTo>
                  <a:pt x="2110" y="64"/>
                  <a:pt x="2109" y="64"/>
                  <a:pt x="2109" y="63"/>
                </a:cubicBezTo>
                <a:cubicBezTo>
                  <a:pt x="2109" y="63"/>
                  <a:pt x="2109" y="63"/>
                  <a:pt x="2109" y="63"/>
                </a:cubicBezTo>
                <a:cubicBezTo>
                  <a:pt x="2108" y="63"/>
                  <a:pt x="2108" y="63"/>
                  <a:pt x="2107" y="63"/>
                </a:cubicBezTo>
                <a:cubicBezTo>
                  <a:pt x="2107" y="63"/>
                  <a:pt x="2107" y="63"/>
                  <a:pt x="2107" y="63"/>
                </a:cubicBezTo>
                <a:cubicBezTo>
                  <a:pt x="2107" y="63"/>
                  <a:pt x="2106" y="63"/>
                  <a:pt x="2106" y="63"/>
                </a:cubicBezTo>
                <a:cubicBezTo>
                  <a:pt x="2105" y="63"/>
                  <a:pt x="2105" y="63"/>
                  <a:pt x="2104" y="62"/>
                </a:cubicBezTo>
                <a:cubicBezTo>
                  <a:pt x="2104" y="62"/>
                  <a:pt x="2103" y="62"/>
                  <a:pt x="2103" y="62"/>
                </a:cubicBezTo>
                <a:cubicBezTo>
                  <a:pt x="2103" y="62"/>
                  <a:pt x="2102" y="62"/>
                  <a:pt x="2102" y="62"/>
                </a:cubicBezTo>
                <a:cubicBezTo>
                  <a:pt x="2102" y="62"/>
                  <a:pt x="2101" y="62"/>
                  <a:pt x="2101" y="62"/>
                </a:cubicBezTo>
                <a:cubicBezTo>
                  <a:pt x="2101" y="62"/>
                  <a:pt x="2100" y="62"/>
                  <a:pt x="2100" y="62"/>
                </a:cubicBezTo>
                <a:cubicBezTo>
                  <a:pt x="2100" y="62"/>
                  <a:pt x="2099" y="62"/>
                  <a:pt x="2099" y="62"/>
                </a:cubicBezTo>
                <a:cubicBezTo>
                  <a:pt x="2098" y="62"/>
                  <a:pt x="2098" y="62"/>
                  <a:pt x="2097" y="63"/>
                </a:cubicBezTo>
                <a:cubicBezTo>
                  <a:pt x="2097" y="63"/>
                  <a:pt x="2096" y="63"/>
                  <a:pt x="2096" y="63"/>
                </a:cubicBezTo>
                <a:cubicBezTo>
                  <a:pt x="2096" y="63"/>
                  <a:pt x="2096" y="63"/>
                  <a:pt x="2095" y="63"/>
                </a:cubicBezTo>
                <a:cubicBezTo>
                  <a:pt x="2095" y="63"/>
                  <a:pt x="2094" y="63"/>
                  <a:pt x="2094" y="63"/>
                </a:cubicBezTo>
                <a:cubicBezTo>
                  <a:pt x="2094" y="63"/>
                  <a:pt x="2094" y="63"/>
                  <a:pt x="2094" y="63"/>
                </a:cubicBezTo>
                <a:cubicBezTo>
                  <a:pt x="2093" y="63"/>
                  <a:pt x="2093" y="63"/>
                  <a:pt x="2093" y="63"/>
                </a:cubicBezTo>
                <a:cubicBezTo>
                  <a:pt x="2092" y="64"/>
                  <a:pt x="2092" y="64"/>
                  <a:pt x="2091" y="64"/>
                </a:cubicBezTo>
                <a:cubicBezTo>
                  <a:pt x="2091" y="64"/>
                  <a:pt x="2091" y="64"/>
                  <a:pt x="2090" y="64"/>
                </a:cubicBezTo>
                <a:cubicBezTo>
                  <a:pt x="2090" y="64"/>
                  <a:pt x="2090" y="64"/>
                  <a:pt x="2090" y="64"/>
                </a:cubicBezTo>
                <a:cubicBezTo>
                  <a:pt x="2089" y="65"/>
                  <a:pt x="2089" y="65"/>
                  <a:pt x="2089" y="65"/>
                </a:cubicBezTo>
                <a:cubicBezTo>
                  <a:pt x="2088" y="65"/>
                  <a:pt x="2088" y="65"/>
                  <a:pt x="2087" y="66"/>
                </a:cubicBezTo>
                <a:cubicBezTo>
                  <a:pt x="2087" y="66"/>
                  <a:pt x="2086" y="66"/>
                  <a:pt x="2086" y="66"/>
                </a:cubicBezTo>
                <a:cubicBezTo>
                  <a:pt x="2086" y="66"/>
                  <a:pt x="2085" y="67"/>
                  <a:pt x="2085" y="67"/>
                </a:cubicBezTo>
                <a:cubicBezTo>
                  <a:pt x="2085" y="67"/>
                  <a:pt x="2085" y="67"/>
                  <a:pt x="2085" y="67"/>
                </a:cubicBezTo>
                <a:cubicBezTo>
                  <a:pt x="2085" y="67"/>
                  <a:pt x="2085" y="67"/>
                  <a:pt x="2085" y="67"/>
                </a:cubicBezTo>
                <a:cubicBezTo>
                  <a:pt x="2084" y="67"/>
                  <a:pt x="2084" y="68"/>
                  <a:pt x="2084" y="68"/>
                </a:cubicBezTo>
                <a:cubicBezTo>
                  <a:pt x="2083" y="68"/>
                  <a:pt x="2083" y="68"/>
                  <a:pt x="2082" y="69"/>
                </a:cubicBezTo>
                <a:cubicBezTo>
                  <a:pt x="2082" y="69"/>
                  <a:pt x="2082" y="69"/>
                  <a:pt x="2081" y="70"/>
                </a:cubicBezTo>
                <a:cubicBezTo>
                  <a:pt x="2081" y="70"/>
                  <a:pt x="2081" y="70"/>
                  <a:pt x="2080" y="70"/>
                </a:cubicBezTo>
                <a:cubicBezTo>
                  <a:pt x="2080" y="71"/>
                  <a:pt x="2080" y="71"/>
                  <a:pt x="2080" y="71"/>
                </a:cubicBezTo>
                <a:cubicBezTo>
                  <a:pt x="2080" y="71"/>
                  <a:pt x="2080" y="71"/>
                  <a:pt x="2080" y="71"/>
                </a:cubicBezTo>
                <a:cubicBezTo>
                  <a:pt x="2080" y="71"/>
                  <a:pt x="2079" y="71"/>
                  <a:pt x="2079" y="72"/>
                </a:cubicBezTo>
                <a:cubicBezTo>
                  <a:pt x="2079" y="72"/>
                  <a:pt x="2079" y="72"/>
                  <a:pt x="2078" y="73"/>
                </a:cubicBezTo>
                <a:cubicBezTo>
                  <a:pt x="2078" y="73"/>
                  <a:pt x="2078" y="73"/>
                  <a:pt x="2077" y="74"/>
                </a:cubicBezTo>
                <a:cubicBezTo>
                  <a:pt x="2077" y="74"/>
                  <a:pt x="2077" y="75"/>
                  <a:pt x="2076" y="75"/>
                </a:cubicBezTo>
                <a:cubicBezTo>
                  <a:pt x="2076" y="75"/>
                  <a:pt x="2076" y="75"/>
                  <a:pt x="2076" y="75"/>
                </a:cubicBezTo>
                <a:cubicBezTo>
                  <a:pt x="2076" y="75"/>
                  <a:pt x="2076" y="75"/>
                  <a:pt x="2076" y="75"/>
                </a:cubicBezTo>
                <a:cubicBezTo>
                  <a:pt x="2076" y="76"/>
                  <a:pt x="2076" y="76"/>
                  <a:pt x="2076" y="76"/>
                </a:cubicBezTo>
                <a:cubicBezTo>
                  <a:pt x="2075" y="76"/>
                  <a:pt x="2075" y="76"/>
                  <a:pt x="2075" y="77"/>
                </a:cubicBezTo>
                <a:cubicBezTo>
                  <a:pt x="1852" y="12"/>
                  <a:pt x="1852" y="12"/>
                  <a:pt x="1852" y="12"/>
                </a:cubicBezTo>
                <a:cubicBezTo>
                  <a:pt x="1852" y="11"/>
                  <a:pt x="1852" y="11"/>
                  <a:pt x="1852" y="10"/>
                </a:cubicBezTo>
                <a:cubicBezTo>
                  <a:pt x="1852" y="10"/>
                  <a:pt x="1852" y="10"/>
                  <a:pt x="1852" y="9"/>
                </a:cubicBezTo>
                <a:cubicBezTo>
                  <a:pt x="1852" y="9"/>
                  <a:pt x="1852" y="8"/>
                  <a:pt x="1852" y="7"/>
                </a:cubicBezTo>
                <a:cubicBezTo>
                  <a:pt x="1852" y="7"/>
                  <a:pt x="1852" y="7"/>
                  <a:pt x="1851" y="6"/>
                </a:cubicBezTo>
                <a:cubicBezTo>
                  <a:pt x="1851" y="6"/>
                  <a:pt x="1851" y="5"/>
                  <a:pt x="1851" y="5"/>
                </a:cubicBezTo>
                <a:cubicBezTo>
                  <a:pt x="1851" y="4"/>
                  <a:pt x="1851" y="4"/>
                  <a:pt x="1851" y="4"/>
                </a:cubicBezTo>
                <a:cubicBezTo>
                  <a:pt x="1851" y="4"/>
                  <a:pt x="1851" y="4"/>
                  <a:pt x="1851" y="3"/>
                </a:cubicBezTo>
                <a:cubicBezTo>
                  <a:pt x="1851" y="3"/>
                  <a:pt x="1851" y="2"/>
                  <a:pt x="1850" y="2"/>
                </a:cubicBezTo>
                <a:cubicBezTo>
                  <a:pt x="1850" y="1"/>
                  <a:pt x="1850" y="1"/>
                  <a:pt x="1850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794" y="0"/>
                  <a:pt x="1794" y="0"/>
                  <a:pt x="1794" y="0"/>
                </a:cubicBezTo>
                <a:cubicBezTo>
                  <a:pt x="1794" y="0"/>
                  <a:pt x="1794" y="1"/>
                  <a:pt x="1794" y="1"/>
                </a:cubicBezTo>
                <a:cubicBezTo>
                  <a:pt x="1794" y="1"/>
                  <a:pt x="1794" y="2"/>
                  <a:pt x="1794" y="2"/>
                </a:cubicBezTo>
                <a:cubicBezTo>
                  <a:pt x="1794" y="3"/>
                  <a:pt x="1793" y="3"/>
                  <a:pt x="1793" y="3"/>
                </a:cubicBezTo>
                <a:cubicBezTo>
                  <a:pt x="1793" y="3"/>
                  <a:pt x="1793" y="3"/>
                  <a:pt x="1793" y="3"/>
                </a:cubicBezTo>
                <a:cubicBezTo>
                  <a:pt x="1793" y="4"/>
                  <a:pt x="1793" y="5"/>
                  <a:pt x="1793" y="5"/>
                </a:cubicBezTo>
                <a:cubicBezTo>
                  <a:pt x="1793" y="6"/>
                  <a:pt x="1793" y="6"/>
                  <a:pt x="1793" y="6"/>
                </a:cubicBezTo>
                <a:cubicBezTo>
                  <a:pt x="1793" y="7"/>
                  <a:pt x="1792" y="7"/>
                  <a:pt x="1792" y="8"/>
                </a:cubicBezTo>
                <a:cubicBezTo>
                  <a:pt x="1792" y="8"/>
                  <a:pt x="1792" y="9"/>
                  <a:pt x="1792" y="9"/>
                </a:cubicBezTo>
                <a:cubicBezTo>
                  <a:pt x="1792" y="10"/>
                  <a:pt x="1792" y="10"/>
                  <a:pt x="1792" y="11"/>
                </a:cubicBezTo>
                <a:cubicBezTo>
                  <a:pt x="1792" y="11"/>
                  <a:pt x="1792" y="12"/>
                  <a:pt x="1792" y="12"/>
                </a:cubicBezTo>
                <a:cubicBezTo>
                  <a:pt x="1792" y="13"/>
                  <a:pt x="1792" y="13"/>
                  <a:pt x="1792" y="13"/>
                </a:cubicBezTo>
                <a:cubicBezTo>
                  <a:pt x="1792" y="14"/>
                  <a:pt x="1792" y="15"/>
                  <a:pt x="1792" y="15"/>
                </a:cubicBezTo>
                <a:cubicBezTo>
                  <a:pt x="1792" y="16"/>
                  <a:pt x="1793" y="16"/>
                  <a:pt x="1793" y="16"/>
                </a:cubicBezTo>
                <a:cubicBezTo>
                  <a:pt x="1793" y="17"/>
                  <a:pt x="1793" y="18"/>
                  <a:pt x="1793" y="18"/>
                </a:cubicBezTo>
                <a:cubicBezTo>
                  <a:pt x="1793" y="18"/>
                  <a:pt x="1793" y="18"/>
                  <a:pt x="1793" y="19"/>
                </a:cubicBezTo>
                <a:cubicBezTo>
                  <a:pt x="1793" y="19"/>
                  <a:pt x="1793" y="19"/>
                  <a:pt x="1793" y="19"/>
                </a:cubicBezTo>
                <a:cubicBezTo>
                  <a:pt x="1793" y="20"/>
                  <a:pt x="1794" y="20"/>
                  <a:pt x="1794" y="21"/>
                </a:cubicBezTo>
                <a:cubicBezTo>
                  <a:pt x="1794" y="21"/>
                  <a:pt x="1794" y="22"/>
                  <a:pt x="1794" y="22"/>
                </a:cubicBezTo>
                <a:cubicBezTo>
                  <a:pt x="1794" y="23"/>
                  <a:pt x="1795" y="23"/>
                  <a:pt x="1795" y="24"/>
                </a:cubicBezTo>
                <a:cubicBezTo>
                  <a:pt x="1795" y="24"/>
                  <a:pt x="1795" y="25"/>
                  <a:pt x="1796" y="25"/>
                </a:cubicBezTo>
                <a:cubicBezTo>
                  <a:pt x="1796" y="25"/>
                  <a:pt x="1796" y="26"/>
                  <a:pt x="1796" y="26"/>
                </a:cubicBezTo>
                <a:cubicBezTo>
                  <a:pt x="1796" y="27"/>
                  <a:pt x="1797" y="27"/>
                  <a:pt x="1797" y="28"/>
                </a:cubicBezTo>
                <a:cubicBezTo>
                  <a:pt x="1797" y="28"/>
                  <a:pt x="1797" y="28"/>
                  <a:pt x="1798" y="29"/>
                </a:cubicBezTo>
                <a:cubicBezTo>
                  <a:pt x="1798" y="29"/>
                  <a:pt x="1798" y="30"/>
                  <a:pt x="1799" y="30"/>
                </a:cubicBezTo>
                <a:cubicBezTo>
                  <a:pt x="1799" y="30"/>
                  <a:pt x="1799" y="31"/>
                  <a:pt x="1800" y="31"/>
                </a:cubicBezTo>
                <a:cubicBezTo>
                  <a:pt x="1800" y="31"/>
                  <a:pt x="1800" y="32"/>
                  <a:pt x="1801" y="32"/>
                </a:cubicBezTo>
                <a:cubicBezTo>
                  <a:pt x="1801" y="32"/>
                  <a:pt x="1801" y="33"/>
                  <a:pt x="1802" y="33"/>
                </a:cubicBezTo>
                <a:cubicBezTo>
                  <a:pt x="1802" y="33"/>
                  <a:pt x="1802" y="34"/>
                  <a:pt x="1803" y="34"/>
                </a:cubicBezTo>
                <a:cubicBezTo>
                  <a:pt x="1803" y="34"/>
                  <a:pt x="1803" y="35"/>
                  <a:pt x="1804" y="35"/>
                </a:cubicBezTo>
                <a:cubicBezTo>
                  <a:pt x="1804" y="35"/>
                  <a:pt x="1804" y="35"/>
                  <a:pt x="1805" y="36"/>
                </a:cubicBezTo>
                <a:cubicBezTo>
                  <a:pt x="1805" y="36"/>
                  <a:pt x="1806" y="36"/>
                  <a:pt x="1806" y="37"/>
                </a:cubicBezTo>
                <a:cubicBezTo>
                  <a:pt x="1807" y="37"/>
                  <a:pt x="1807" y="37"/>
                  <a:pt x="1807" y="37"/>
                </a:cubicBezTo>
                <a:cubicBezTo>
                  <a:pt x="1808" y="38"/>
                  <a:pt x="1808" y="38"/>
                  <a:pt x="1809" y="38"/>
                </a:cubicBezTo>
                <a:cubicBezTo>
                  <a:pt x="1809" y="38"/>
                  <a:pt x="1810" y="38"/>
                  <a:pt x="1810" y="39"/>
                </a:cubicBezTo>
                <a:cubicBezTo>
                  <a:pt x="1810" y="39"/>
                  <a:pt x="1811" y="39"/>
                  <a:pt x="1811" y="39"/>
                </a:cubicBezTo>
                <a:cubicBezTo>
                  <a:pt x="1812" y="39"/>
                  <a:pt x="1812" y="40"/>
                  <a:pt x="1813" y="40"/>
                </a:cubicBezTo>
                <a:cubicBezTo>
                  <a:pt x="1813" y="40"/>
                  <a:pt x="1813" y="40"/>
                  <a:pt x="1814" y="40"/>
                </a:cubicBezTo>
                <a:cubicBezTo>
                  <a:pt x="1814" y="40"/>
                  <a:pt x="1814" y="40"/>
                  <a:pt x="1814" y="40"/>
                </a:cubicBezTo>
                <a:cubicBezTo>
                  <a:pt x="1815" y="40"/>
                  <a:pt x="1815" y="40"/>
                  <a:pt x="1816" y="41"/>
                </a:cubicBezTo>
                <a:cubicBezTo>
                  <a:pt x="1816" y="41"/>
                  <a:pt x="1817" y="41"/>
                  <a:pt x="1817" y="41"/>
                </a:cubicBezTo>
                <a:cubicBezTo>
                  <a:pt x="1818" y="41"/>
                  <a:pt x="1818" y="41"/>
                  <a:pt x="1819" y="41"/>
                </a:cubicBezTo>
                <a:cubicBezTo>
                  <a:pt x="1819" y="41"/>
                  <a:pt x="1820" y="41"/>
                  <a:pt x="1820" y="41"/>
                </a:cubicBezTo>
                <a:cubicBezTo>
                  <a:pt x="1820" y="41"/>
                  <a:pt x="1821" y="41"/>
                  <a:pt x="1821" y="41"/>
                </a:cubicBezTo>
                <a:cubicBezTo>
                  <a:pt x="1822" y="41"/>
                  <a:pt x="1822" y="41"/>
                  <a:pt x="1823" y="41"/>
                </a:cubicBezTo>
                <a:cubicBezTo>
                  <a:pt x="1823" y="41"/>
                  <a:pt x="1824" y="41"/>
                  <a:pt x="1824" y="41"/>
                </a:cubicBezTo>
                <a:cubicBezTo>
                  <a:pt x="1825" y="41"/>
                  <a:pt x="1825" y="41"/>
                  <a:pt x="1826" y="41"/>
                </a:cubicBezTo>
                <a:cubicBezTo>
                  <a:pt x="1826" y="41"/>
                  <a:pt x="1827" y="41"/>
                  <a:pt x="1827" y="41"/>
                </a:cubicBezTo>
                <a:cubicBezTo>
                  <a:pt x="1828" y="41"/>
                  <a:pt x="1828" y="41"/>
                  <a:pt x="1829" y="40"/>
                </a:cubicBezTo>
                <a:cubicBezTo>
                  <a:pt x="1829" y="40"/>
                  <a:pt x="1829" y="40"/>
                  <a:pt x="1829" y="40"/>
                </a:cubicBezTo>
                <a:cubicBezTo>
                  <a:pt x="1829" y="40"/>
                  <a:pt x="1830" y="40"/>
                  <a:pt x="1830" y="40"/>
                </a:cubicBezTo>
                <a:cubicBezTo>
                  <a:pt x="1831" y="40"/>
                  <a:pt x="1831" y="40"/>
                  <a:pt x="1832" y="40"/>
                </a:cubicBezTo>
                <a:cubicBezTo>
                  <a:pt x="1832" y="39"/>
                  <a:pt x="1833" y="39"/>
                  <a:pt x="1833" y="39"/>
                </a:cubicBezTo>
                <a:cubicBezTo>
                  <a:pt x="1833" y="39"/>
                  <a:pt x="1834" y="39"/>
                  <a:pt x="1834" y="39"/>
                </a:cubicBezTo>
                <a:cubicBezTo>
                  <a:pt x="1835" y="38"/>
                  <a:pt x="1835" y="38"/>
                  <a:pt x="1836" y="38"/>
                </a:cubicBezTo>
                <a:cubicBezTo>
                  <a:pt x="1836" y="38"/>
                  <a:pt x="1837" y="37"/>
                  <a:pt x="1837" y="37"/>
                </a:cubicBezTo>
                <a:cubicBezTo>
                  <a:pt x="1837" y="37"/>
                  <a:pt x="1838" y="37"/>
                  <a:pt x="1838" y="36"/>
                </a:cubicBezTo>
                <a:cubicBezTo>
                  <a:pt x="1839" y="36"/>
                  <a:pt x="1839" y="36"/>
                  <a:pt x="1839" y="36"/>
                </a:cubicBezTo>
                <a:cubicBezTo>
                  <a:pt x="1840" y="35"/>
                  <a:pt x="1840" y="35"/>
                  <a:pt x="1841" y="35"/>
                </a:cubicBezTo>
                <a:cubicBezTo>
                  <a:pt x="1841" y="34"/>
                  <a:pt x="1841" y="34"/>
                  <a:pt x="1842" y="34"/>
                </a:cubicBezTo>
                <a:cubicBezTo>
                  <a:pt x="1842" y="34"/>
                  <a:pt x="1842" y="33"/>
                  <a:pt x="1843" y="33"/>
                </a:cubicBezTo>
                <a:cubicBezTo>
                  <a:pt x="1843" y="33"/>
                  <a:pt x="1843" y="32"/>
                  <a:pt x="1844" y="32"/>
                </a:cubicBezTo>
                <a:cubicBezTo>
                  <a:pt x="1844" y="32"/>
                  <a:pt x="1844" y="31"/>
                  <a:pt x="1845" y="31"/>
                </a:cubicBezTo>
                <a:cubicBezTo>
                  <a:pt x="1845" y="30"/>
                  <a:pt x="1845" y="30"/>
                  <a:pt x="1846" y="30"/>
                </a:cubicBezTo>
                <a:cubicBezTo>
                  <a:pt x="1846" y="29"/>
                  <a:pt x="1846" y="29"/>
                  <a:pt x="1846" y="29"/>
                </a:cubicBezTo>
                <a:cubicBezTo>
                  <a:pt x="1847" y="28"/>
                  <a:pt x="1847" y="28"/>
                  <a:pt x="1847" y="27"/>
                </a:cubicBezTo>
                <a:cubicBezTo>
                  <a:pt x="1847" y="27"/>
                  <a:pt x="1847" y="27"/>
                  <a:pt x="1847" y="27"/>
                </a:cubicBezTo>
                <a:cubicBezTo>
                  <a:pt x="2071" y="92"/>
                  <a:pt x="2071" y="92"/>
                  <a:pt x="2071" y="92"/>
                </a:cubicBezTo>
                <a:cubicBezTo>
                  <a:pt x="2071" y="92"/>
                  <a:pt x="2071" y="92"/>
                  <a:pt x="2071" y="92"/>
                </a:cubicBezTo>
                <a:cubicBezTo>
                  <a:pt x="2071" y="92"/>
                  <a:pt x="2071" y="93"/>
                  <a:pt x="2071" y="93"/>
                </a:cubicBezTo>
                <a:cubicBezTo>
                  <a:pt x="2071" y="93"/>
                  <a:pt x="2071" y="94"/>
                  <a:pt x="2071" y="94"/>
                </a:cubicBezTo>
                <a:cubicBezTo>
                  <a:pt x="2071" y="95"/>
                  <a:pt x="2071" y="95"/>
                  <a:pt x="2071" y="96"/>
                </a:cubicBezTo>
                <a:cubicBezTo>
                  <a:pt x="2071" y="96"/>
                  <a:pt x="2071" y="97"/>
                  <a:pt x="2071" y="97"/>
                </a:cubicBezTo>
                <a:cubicBezTo>
                  <a:pt x="2071" y="97"/>
                  <a:pt x="2071" y="97"/>
                  <a:pt x="2071" y="98"/>
                </a:cubicBezTo>
                <a:cubicBezTo>
                  <a:pt x="2072" y="98"/>
                  <a:pt x="2072" y="99"/>
                  <a:pt x="2072" y="99"/>
                </a:cubicBezTo>
                <a:cubicBezTo>
                  <a:pt x="2072" y="99"/>
                  <a:pt x="2072" y="99"/>
                  <a:pt x="2072" y="99"/>
                </a:cubicBezTo>
                <a:cubicBezTo>
                  <a:pt x="2072" y="100"/>
                  <a:pt x="2072" y="100"/>
                  <a:pt x="2072" y="100"/>
                </a:cubicBezTo>
                <a:cubicBezTo>
                  <a:pt x="2072" y="101"/>
                  <a:pt x="2072" y="101"/>
                  <a:pt x="2073" y="102"/>
                </a:cubicBezTo>
                <a:cubicBezTo>
                  <a:pt x="2073" y="102"/>
                  <a:pt x="2073" y="102"/>
                  <a:pt x="2073" y="103"/>
                </a:cubicBezTo>
                <a:cubicBezTo>
                  <a:pt x="2073" y="103"/>
                  <a:pt x="2073" y="103"/>
                  <a:pt x="2073" y="103"/>
                </a:cubicBezTo>
                <a:cubicBezTo>
                  <a:pt x="2073" y="104"/>
                  <a:pt x="2073" y="104"/>
                  <a:pt x="2074" y="104"/>
                </a:cubicBezTo>
                <a:cubicBezTo>
                  <a:pt x="2074" y="105"/>
                  <a:pt x="2074" y="105"/>
                  <a:pt x="2074" y="106"/>
                </a:cubicBezTo>
                <a:cubicBezTo>
                  <a:pt x="2075" y="106"/>
                  <a:pt x="2075" y="107"/>
                  <a:pt x="2075" y="107"/>
                </a:cubicBezTo>
                <a:cubicBezTo>
                  <a:pt x="2075" y="107"/>
                  <a:pt x="2075" y="108"/>
                  <a:pt x="2075" y="108"/>
                </a:cubicBezTo>
                <a:cubicBezTo>
                  <a:pt x="2076" y="108"/>
                  <a:pt x="2076" y="108"/>
                  <a:pt x="2076" y="108"/>
                </a:cubicBezTo>
                <a:cubicBezTo>
                  <a:pt x="2076" y="108"/>
                  <a:pt x="2076" y="108"/>
                  <a:pt x="2076" y="108"/>
                </a:cubicBezTo>
                <a:cubicBezTo>
                  <a:pt x="2076" y="109"/>
                  <a:pt x="2076" y="109"/>
                  <a:pt x="2076" y="109"/>
                </a:cubicBezTo>
                <a:cubicBezTo>
                  <a:pt x="2077" y="110"/>
                  <a:pt x="2077" y="110"/>
                  <a:pt x="2077" y="111"/>
                </a:cubicBezTo>
                <a:cubicBezTo>
                  <a:pt x="2078" y="111"/>
                  <a:pt x="2078" y="111"/>
                  <a:pt x="2078" y="112"/>
                </a:cubicBezTo>
                <a:cubicBezTo>
                  <a:pt x="2079" y="112"/>
                  <a:pt x="2079" y="112"/>
                  <a:pt x="2079" y="113"/>
                </a:cubicBezTo>
                <a:cubicBezTo>
                  <a:pt x="2079" y="113"/>
                  <a:pt x="2079" y="113"/>
                  <a:pt x="2079" y="113"/>
                </a:cubicBezTo>
                <a:cubicBezTo>
                  <a:pt x="2079" y="113"/>
                  <a:pt x="2079" y="113"/>
                  <a:pt x="2079" y="113"/>
                </a:cubicBezTo>
                <a:cubicBezTo>
                  <a:pt x="2080" y="113"/>
                  <a:pt x="2080" y="114"/>
                  <a:pt x="2080" y="114"/>
                </a:cubicBezTo>
                <a:cubicBezTo>
                  <a:pt x="2081" y="114"/>
                  <a:pt x="2081" y="114"/>
                  <a:pt x="2081" y="115"/>
                </a:cubicBezTo>
                <a:cubicBezTo>
                  <a:pt x="2082" y="115"/>
                  <a:pt x="2082" y="115"/>
                  <a:pt x="2083" y="116"/>
                </a:cubicBezTo>
                <a:cubicBezTo>
                  <a:pt x="2083" y="116"/>
                  <a:pt x="2083" y="116"/>
                  <a:pt x="2084" y="116"/>
                </a:cubicBezTo>
                <a:cubicBezTo>
                  <a:pt x="2084" y="117"/>
                  <a:pt x="2084" y="117"/>
                  <a:pt x="2084" y="117"/>
                </a:cubicBezTo>
                <a:cubicBezTo>
                  <a:pt x="2084" y="117"/>
                  <a:pt x="2084" y="117"/>
                  <a:pt x="2084" y="117"/>
                </a:cubicBezTo>
                <a:cubicBezTo>
                  <a:pt x="2084" y="117"/>
                  <a:pt x="2085" y="117"/>
                  <a:pt x="2085" y="117"/>
                </a:cubicBezTo>
                <a:cubicBezTo>
                  <a:pt x="2085" y="118"/>
                  <a:pt x="2086" y="118"/>
                  <a:pt x="2086" y="118"/>
                </a:cubicBezTo>
                <a:cubicBezTo>
                  <a:pt x="2086" y="118"/>
                  <a:pt x="2087" y="119"/>
                  <a:pt x="2087" y="119"/>
                </a:cubicBezTo>
                <a:cubicBezTo>
                  <a:pt x="2088" y="119"/>
                  <a:pt x="2088" y="119"/>
                  <a:pt x="2089" y="119"/>
                </a:cubicBezTo>
                <a:cubicBezTo>
                  <a:pt x="2089" y="119"/>
                  <a:pt x="2089" y="120"/>
                  <a:pt x="2089" y="120"/>
                </a:cubicBezTo>
                <a:cubicBezTo>
                  <a:pt x="2090" y="120"/>
                  <a:pt x="2090" y="120"/>
                  <a:pt x="2090" y="120"/>
                </a:cubicBezTo>
                <a:cubicBezTo>
                  <a:pt x="2091" y="120"/>
                  <a:pt x="2091" y="120"/>
                  <a:pt x="2092" y="121"/>
                </a:cubicBezTo>
                <a:cubicBezTo>
                  <a:pt x="2092" y="121"/>
                  <a:pt x="2092" y="121"/>
                  <a:pt x="2093" y="121"/>
                </a:cubicBezTo>
                <a:cubicBezTo>
                  <a:pt x="2093" y="121"/>
                  <a:pt x="2093" y="121"/>
                  <a:pt x="2093" y="121"/>
                </a:cubicBezTo>
                <a:cubicBezTo>
                  <a:pt x="2093" y="121"/>
                  <a:pt x="2094" y="121"/>
                  <a:pt x="2094" y="121"/>
                </a:cubicBezTo>
                <a:cubicBezTo>
                  <a:pt x="2094" y="121"/>
                  <a:pt x="2095" y="121"/>
                  <a:pt x="2095" y="121"/>
                </a:cubicBezTo>
                <a:cubicBezTo>
                  <a:pt x="2095" y="121"/>
                  <a:pt x="2095" y="122"/>
                  <a:pt x="2096" y="122"/>
                </a:cubicBezTo>
                <a:cubicBezTo>
                  <a:pt x="2096" y="122"/>
                  <a:pt x="2097" y="122"/>
                  <a:pt x="2097" y="122"/>
                </a:cubicBezTo>
                <a:cubicBezTo>
                  <a:pt x="2098" y="122"/>
                  <a:pt x="2098" y="122"/>
                  <a:pt x="2099" y="122"/>
                </a:cubicBezTo>
                <a:cubicBezTo>
                  <a:pt x="2099" y="122"/>
                  <a:pt x="2100" y="122"/>
                  <a:pt x="2100" y="122"/>
                </a:cubicBezTo>
                <a:cubicBezTo>
                  <a:pt x="2100" y="122"/>
                  <a:pt x="2100" y="122"/>
                  <a:pt x="2100" y="122"/>
                </a:cubicBezTo>
                <a:cubicBezTo>
                  <a:pt x="2156" y="348"/>
                  <a:pt x="2156" y="348"/>
                  <a:pt x="2156" y="348"/>
                </a:cubicBezTo>
                <a:cubicBezTo>
                  <a:pt x="2156" y="348"/>
                  <a:pt x="2156" y="348"/>
                  <a:pt x="2155" y="348"/>
                </a:cubicBezTo>
                <a:cubicBezTo>
                  <a:pt x="2155" y="348"/>
                  <a:pt x="2155" y="348"/>
                  <a:pt x="2154" y="349"/>
                </a:cubicBezTo>
                <a:cubicBezTo>
                  <a:pt x="2154" y="349"/>
                  <a:pt x="2154" y="349"/>
                  <a:pt x="2154" y="349"/>
                </a:cubicBezTo>
                <a:cubicBezTo>
                  <a:pt x="2154" y="349"/>
                  <a:pt x="2154" y="349"/>
                  <a:pt x="2154" y="349"/>
                </a:cubicBezTo>
                <a:cubicBezTo>
                  <a:pt x="2154" y="349"/>
                  <a:pt x="2153" y="349"/>
                  <a:pt x="2153" y="350"/>
                </a:cubicBezTo>
                <a:cubicBezTo>
                  <a:pt x="2153" y="350"/>
                  <a:pt x="2152" y="350"/>
                  <a:pt x="2152" y="351"/>
                </a:cubicBezTo>
                <a:cubicBezTo>
                  <a:pt x="2151" y="351"/>
                  <a:pt x="2151" y="351"/>
                  <a:pt x="2151" y="351"/>
                </a:cubicBezTo>
                <a:cubicBezTo>
                  <a:pt x="2150" y="352"/>
                  <a:pt x="2150" y="352"/>
                  <a:pt x="2150" y="352"/>
                </a:cubicBezTo>
                <a:cubicBezTo>
                  <a:pt x="2150" y="352"/>
                  <a:pt x="2150" y="352"/>
                  <a:pt x="2150" y="352"/>
                </a:cubicBezTo>
                <a:cubicBezTo>
                  <a:pt x="2150" y="352"/>
                  <a:pt x="2149" y="353"/>
                  <a:pt x="2149" y="353"/>
                </a:cubicBezTo>
                <a:cubicBezTo>
                  <a:pt x="2149" y="353"/>
                  <a:pt x="2149" y="353"/>
                  <a:pt x="2149" y="353"/>
                </a:cubicBezTo>
                <a:cubicBezTo>
                  <a:pt x="2148" y="354"/>
                  <a:pt x="2148" y="354"/>
                  <a:pt x="2148" y="354"/>
                </a:cubicBezTo>
                <a:cubicBezTo>
                  <a:pt x="2147" y="355"/>
                  <a:pt x="2147" y="355"/>
                  <a:pt x="2147" y="356"/>
                </a:cubicBezTo>
                <a:cubicBezTo>
                  <a:pt x="2146" y="356"/>
                  <a:pt x="2146" y="356"/>
                  <a:pt x="2146" y="357"/>
                </a:cubicBezTo>
                <a:cubicBezTo>
                  <a:pt x="2146" y="357"/>
                  <a:pt x="2146" y="357"/>
                  <a:pt x="2146" y="357"/>
                </a:cubicBezTo>
                <a:cubicBezTo>
                  <a:pt x="2146" y="357"/>
                  <a:pt x="2146" y="357"/>
                  <a:pt x="2146" y="357"/>
                </a:cubicBezTo>
                <a:cubicBezTo>
                  <a:pt x="2145" y="357"/>
                  <a:pt x="2145" y="358"/>
                  <a:pt x="2145" y="358"/>
                </a:cubicBezTo>
                <a:cubicBezTo>
                  <a:pt x="2145" y="358"/>
                  <a:pt x="2145" y="359"/>
                  <a:pt x="2144" y="359"/>
                </a:cubicBezTo>
                <a:cubicBezTo>
                  <a:pt x="2144" y="360"/>
                  <a:pt x="2144" y="360"/>
                  <a:pt x="2144" y="361"/>
                </a:cubicBezTo>
                <a:cubicBezTo>
                  <a:pt x="2143" y="361"/>
                  <a:pt x="2143" y="361"/>
                  <a:pt x="2143" y="362"/>
                </a:cubicBezTo>
                <a:cubicBezTo>
                  <a:pt x="2143" y="362"/>
                  <a:pt x="2143" y="362"/>
                  <a:pt x="2143" y="362"/>
                </a:cubicBezTo>
                <a:cubicBezTo>
                  <a:pt x="2143" y="363"/>
                  <a:pt x="2143" y="363"/>
                  <a:pt x="2142" y="363"/>
                </a:cubicBezTo>
                <a:cubicBezTo>
                  <a:pt x="2142" y="364"/>
                  <a:pt x="2142" y="364"/>
                  <a:pt x="2142" y="365"/>
                </a:cubicBezTo>
                <a:cubicBezTo>
                  <a:pt x="2142" y="365"/>
                  <a:pt x="2142" y="365"/>
                  <a:pt x="2142" y="366"/>
                </a:cubicBezTo>
                <a:cubicBezTo>
                  <a:pt x="2142" y="366"/>
                  <a:pt x="2142" y="366"/>
                  <a:pt x="2141" y="366"/>
                </a:cubicBezTo>
                <a:cubicBezTo>
                  <a:pt x="2141" y="366"/>
                  <a:pt x="2141" y="367"/>
                  <a:pt x="2141" y="367"/>
                </a:cubicBezTo>
                <a:cubicBezTo>
                  <a:pt x="2141" y="368"/>
                  <a:pt x="2141" y="368"/>
                  <a:pt x="2141" y="368"/>
                </a:cubicBezTo>
                <a:cubicBezTo>
                  <a:pt x="2141" y="368"/>
                  <a:pt x="2141" y="369"/>
                  <a:pt x="2141" y="369"/>
                </a:cubicBezTo>
                <a:cubicBezTo>
                  <a:pt x="2141" y="369"/>
                  <a:pt x="2141" y="370"/>
                  <a:pt x="2141" y="371"/>
                </a:cubicBezTo>
                <a:cubicBezTo>
                  <a:pt x="2141" y="371"/>
                  <a:pt x="2140" y="371"/>
                  <a:pt x="2140" y="372"/>
                </a:cubicBezTo>
                <a:cubicBezTo>
                  <a:pt x="2140" y="372"/>
                  <a:pt x="2140" y="373"/>
                  <a:pt x="2140" y="373"/>
                </a:cubicBezTo>
                <a:cubicBezTo>
                  <a:pt x="2140" y="373"/>
                  <a:pt x="2140" y="373"/>
                  <a:pt x="2140" y="374"/>
                </a:cubicBezTo>
                <a:cubicBezTo>
                  <a:pt x="2140" y="374"/>
                  <a:pt x="2140" y="374"/>
                  <a:pt x="2140" y="375"/>
                </a:cubicBezTo>
                <a:cubicBezTo>
                  <a:pt x="2140" y="375"/>
                  <a:pt x="2140" y="376"/>
                  <a:pt x="2140" y="376"/>
                </a:cubicBezTo>
                <a:cubicBezTo>
                  <a:pt x="2141" y="377"/>
                  <a:pt x="2141" y="377"/>
                  <a:pt x="2141" y="378"/>
                </a:cubicBezTo>
                <a:cubicBezTo>
                  <a:pt x="2141" y="378"/>
                  <a:pt x="2141" y="378"/>
                  <a:pt x="2141" y="379"/>
                </a:cubicBezTo>
                <a:cubicBezTo>
                  <a:pt x="2141" y="379"/>
                  <a:pt x="2141" y="379"/>
                  <a:pt x="2141" y="379"/>
                </a:cubicBezTo>
                <a:cubicBezTo>
                  <a:pt x="2141" y="380"/>
                  <a:pt x="2141" y="380"/>
                  <a:pt x="2141" y="381"/>
                </a:cubicBezTo>
                <a:cubicBezTo>
                  <a:pt x="2141" y="381"/>
                  <a:pt x="2141" y="381"/>
                  <a:pt x="2141" y="381"/>
                </a:cubicBezTo>
                <a:cubicBezTo>
                  <a:pt x="2141" y="381"/>
                  <a:pt x="2141" y="382"/>
                  <a:pt x="2142" y="382"/>
                </a:cubicBezTo>
                <a:cubicBezTo>
                  <a:pt x="2142" y="382"/>
                  <a:pt x="2142" y="383"/>
                  <a:pt x="2142" y="384"/>
                </a:cubicBezTo>
                <a:cubicBezTo>
                  <a:pt x="2142" y="384"/>
                  <a:pt x="2142" y="384"/>
                  <a:pt x="2142" y="384"/>
                </a:cubicBezTo>
                <a:cubicBezTo>
                  <a:pt x="2142" y="385"/>
                  <a:pt x="2142" y="385"/>
                  <a:pt x="2143" y="385"/>
                </a:cubicBezTo>
                <a:cubicBezTo>
                  <a:pt x="2143" y="385"/>
                  <a:pt x="2143" y="386"/>
                  <a:pt x="2143" y="386"/>
                </a:cubicBezTo>
                <a:cubicBezTo>
                  <a:pt x="2143" y="387"/>
                  <a:pt x="2144" y="387"/>
                  <a:pt x="2144" y="388"/>
                </a:cubicBezTo>
                <a:cubicBezTo>
                  <a:pt x="2144" y="388"/>
                  <a:pt x="2144" y="388"/>
                  <a:pt x="2144" y="388"/>
                </a:cubicBezTo>
                <a:cubicBezTo>
                  <a:pt x="1976" y="549"/>
                  <a:pt x="1976" y="549"/>
                  <a:pt x="1976" y="549"/>
                </a:cubicBezTo>
                <a:cubicBezTo>
                  <a:pt x="1975" y="549"/>
                  <a:pt x="1974" y="548"/>
                  <a:pt x="1973" y="548"/>
                </a:cubicBezTo>
                <a:cubicBezTo>
                  <a:pt x="1973" y="548"/>
                  <a:pt x="1973" y="548"/>
                  <a:pt x="1972" y="547"/>
                </a:cubicBezTo>
                <a:cubicBezTo>
                  <a:pt x="1971" y="547"/>
                  <a:pt x="1970" y="547"/>
                  <a:pt x="1969" y="546"/>
                </a:cubicBezTo>
                <a:cubicBezTo>
                  <a:pt x="1969" y="546"/>
                  <a:pt x="1968" y="546"/>
                  <a:pt x="1968" y="546"/>
                </a:cubicBezTo>
                <a:cubicBezTo>
                  <a:pt x="1967" y="546"/>
                  <a:pt x="1967" y="546"/>
                  <a:pt x="1967" y="546"/>
                </a:cubicBezTo>
                <a:cubicBezTo>
                  <a:pt x="1965" y="545"/>
                  <a:pt x="1964" y="545"/>
                  <a:pt x="1962" y="545"/>
                </a:cubicBezTo>
                <a:cubicBezTo>
                  <a:pt x="1962" y="545"/>
                  <a:pt x="1961" y="545"/>
                  <a:pt x="1961" y="545"/>
                </a:cubicBezTo>
                <a:cubicBezTo>
                  <a:pt x="1960" y="545"/>
                  <a:pt x="1958" y="545"/>
                  <a:pt x="1956" y="546"/>
                </a:cubicBezTo>
                <a:cubicBezTo>
                  <a:pt x="1956" y="546"/>
                  <a:pt x="1956" y="546"/>
                  <a:pt x="1956" y="546"/>
                </a:cubicBezTo>
                <a:cubicBezTo>
                  <a:pt x="1954" y="546"/>
                  <a:pt x="1952" y="546"/>
                  <a:pt x="1951" y="547"/>
                </a:cubicBezTo>
                <a:cubicBezTo>
                  <a:pt x="1950" y="547"/>
                  <a:pt x="1950" y="547"/>
                  <a:pt x="1950" y="547"/>
                </a:cubicBezTo>
                <a:cubicBezTo>
                  <a:pt x="1948" y="548"/>
                  <a:pt x="1947" y="549"/>
                  <a:pt x="1945" y="550"/>
                </a:cubicBezTo>
                <a:cubicBezTo>
                  <a:pt x="1945" y="550"/>
                  <a:pt x="1945" y="550"/>
                  <a:pt x="1945" y="550"/>
                </a:cubicBezTo>
                <a:cubicBezTo>
                  <a:pt x="1943" y="551"/>
                  <a:pt x="1942" y="552"/>
                  <a:pt x="1940" y="553"/>
                </a:cubicBezTo>
                <a:cubicBezTo>
                  <a:pt x="1940" y="553"/>
                  <a:pt x="1940" y="553"/>
                  <a:pt x="1940" y="553"/>
                </a:cubicBezTo>
                <a:cubicBezTo>
                  <a:pt x="1940" y="554"/>
                  <a:pt x="1940" y="554"/>
                  <a:pt x="1940" y="554"/>
                </a:cubicBezTo>
                <a:cubicBezTo>
                  <a:pt x="1939" y="555"/>
                  <a:pt x="1938" y="556"/>
                  <a:pt x="1936" y="558"/>
                </a:cubicBezTo>
                <a:cubicBezTo>
                  <a:pt x="1936" y="558"/>
                  <a:pt x="1936" y="558"/>
                  <a:pt x="1936" y="558"/>
                </a:cubicBezTo>
                <a:cubicBezTo>
                  <a:pt x="1936" y="559"/>
                  <a:pt x="1936" y="559"/>
                  <a:pt x="1935" y="559"/>
                </a:cubicBezTo>
                <a:cubicBezTo>
                  <a:pt x="1712" y="495"/>
                  <a:pt x="1712" y="495"/>
                  <a:pt x="1712" y="495"/>
                </a:cubicBezTo>
                <a:cubicBezTo>
                  <a:pt x="1712" y="495"/>
                  <a:pt x="1712" y="495"/>
                  <a:pt x="1712" y="495"/>
                </a:cubicBezTo>
                <a:cubicBezTo>
                  <a:pt x="1712" y="493"/>
                  <a:pt x="1712" y="491"/>
                  <a:pt x="1712" y="489"/>
                </a:cubicBezTo>
                <a:cubicBezTo>
                  <a:pt x="1712" y="489"/>
                  <a:pt x="1712" y="489"/>
                  <a:pt x="1711" y="489"/>
                </a:cubicBezTo>
                <a:cubicBezTo>
                  <a:pt x="1711" y="487"/>
                  <a:pt x="1711" y="486"/>
                  <a:pt x="1710" y="484"/>
                </a:cubicBezTo>
                <a:cubicBezTo>
                  <a:pt x="1710" y="484"/>
                  <a:pt x="1710" y="484"/>
                  <a:pt x="1710" y="484"/>
                </a:cubicBezTo>
                <a:cubicBezTo>
                  <a:pt x="1710" y="483"/>
                  <a:pt x="1710" y="483"/>
                  <a:pt x="1710" y="483"/>
                </a:cubicBezTo>
                <a:cubicBezTo>
                  <a:pt x="1709" y="482"/>
                  <a:pt x="1708" y="480"/>
                  <a:pt x="1708" y="479"/>
                </a:cubicBezTo>
                <a:cubicBezTo>
                  <a:pt x="1707" y="478"/>
                  <a:pt x="1707" y="478"/>
                  <a:pt x="1707" y="478"/>
                </a:cubicBezTo>
                <a:cubicBezTo>
                  <a:pt x="1706" y="477"/>
                  <a:pt x="1705" y="475"/>
                  <a:pt x="1704" y="474"/>
                </a:cubicBezTo>
                <a:cubicBezTo>
                  <a:pt x="1704" y="474"/>
                  <a:pt x="1704" y="474"/>
                  <a:pt x="1704" y="474"/>
                </a:cubicBezTo>
                <a:cubicBezTo>
                  <a:pt x="1704" y="473"/>
                  <a:pt x="1704" y="473"/>
                  <a:pt x="1704" y="473"/>
                </a:cubicBezTo>
                <a:cubicBezTo>
                  <a:pt x="1702" y="472"/>
                  <a:pt x="1701" y="471"/>
                  <a:pt x="1699" y="470"/>
                </a:cubicBezTo>
                <a:cubicBezTo>
                  <a:pt x="1699" y="470"/>
                  <a:pt x="1699" y="470"/>
                  <a:pt x="1699" y="470"/>
                </a:cubicBezTo>
                <a:cubicBezTo>
                  <a:pt x="1697" y="469"/>
                  <a:pt x="1696" y="468"/>
                  <a:pt x="1694" y="467"/>
                </a:cubicBezTo>
                <a:cubicBezTo>
                  <a:pt x="1694" y="467"/>
                  <a:pt x="1694" y="467"/>
                  <a:pt x="1694" y="467"/>
                </a:cubicBezTo>
                <a:cubicBezTo>
                  <a:pt x="1693" y="466"/>
                  <a:pt x="1692" y="466"/>
                  <a:pt x="1690" y="466"/>
                </a:cubicBezTo>
                <a:cubicBezTo>
                  <a:pt x="1690" y="465"/>
                  <a:pt x="1689" y="465"/>
                  <a:pt x="1689" y="465"/>
                </a:cubicBezTo>
                <a:cubicBezTo>
                  <a:pt x="1689" y="465"/>
                  <a:pt x="1689" y="465"/>
                  <a:pt x="1688" y="465"/>
                </a:cubicBezTo>
                <a:cubicBezTo>
                  <a:pt x="1688" y="465"/>
                  <a:pt x="1688" y="465"/>
                  <a:pt x="1688" y="465"/>
                </a:cubicBezTo>
                <a:cubicBezTo>
                  <a:pt x="1686" y="465"/>
                  <a:pt x="1685" y="464"/>
                  <a:pt x="1683" y="464"/>
                </a:cubicBezTo>
                <a:cubicBezTo>
                  <a:pt x="1683" y="464"/>
                  <a:pt x="1683" y="464"/>
                  <a:pt x="1682" y="464"/>
                </a:cubicBezTo>
                <a:cubicBezTo>
                  <a:pt x="1681" y="464"/>
                  <a:pt x="1679" y="464"/>
                  <a:pt x="1677" y="465"/>
                </a:cubicBezTo>
                <a:cubicBezTo>
                  <a:pt x="1677" y="465"/>
                  <a:pt x="1677" y="465"/>
                  <a:pt x="1677" y="465"/>
                </a:cubicBezTo>
                <a:cubicBezTo>
                  <a:pt x="1675" y="465"/>
                  <a:pt x="1673" y="466"/>
                  <a:pt x="1672" y="466"/>
                </a:cubicBezTo>
                <a:cubicBezTo>
                  <a:pt x="1672" y="466"/>
                  <a:pt x="1671" y="466"/>
                  <a:pt x="1671" y="466"/>
                </a:cubicBezTo>
                <a:cubicBezTo>
                  <a:pt x="1670" y="467"/>
                  <a:pt x="1668" y="468"/>
                  <a:pt x="1667" y="469"/>
                </a:cubicBezTo>
                <a:cubicBezTo>
                  <a:pt x="1666" y="469"/>
                  <a:pt x="1666" y="469"/>
                  <a:pt x="1666" y="469"/>
                </a:cubicBezTo>
                <a:cubicBezTo>
                  <a:pt x="1664" y="470"/>
                  <a:pt x="1663" y="471"/>
                  <a:pt x="1662" y="472"/>
                </a:cubicBezTo>
                <a:cubicBezTo>
                  <a:pt x="1662" y="473"/>
                  <a:pt x="1662" y="473"/>
                  <a:pt x="1661" y="473"/>
                </a:cubicBezTo>
                <a:cubicBezTo>
                  <a:pt x="1661" y="473"/>
                  <a:pt x="1661" y="473"/>
                  <a:pt x="1661" y="473"/>
                </a:cubicBezTo>
                <a:cubicBezTo>
                  <a:pt x="1660" y="474"/>
                  <a:pt x="1659" y="476"/>
                  <a:pt x="1658" y="477"/>
                </a:cubicBezTo>
                <a:cubicBezTo>
                  <a:pt x="1658" y="477"/>
                  <a:pt x="1658" y="477"/>
                  <a:pt x="1657" y="477"/>
                </a:cubicBezTo>
                <a:cubicBezTo>
                  <a:pt x="1656" y="479"/>
                  <a:pt x="1656" y="480"/>
                  <a:pt x="1655" y="482"/>
                </a:cubicBezTo>
                <a:cubicBezTo>
                  <a:pt x="1655" y="482"/>
                  <a:pt x="1655" y="482"/>
                  <a:pt x="1655" y="483"/>
                </a:cubicBezTo>
                <a:cubicBezTo>
                  <a:pt x="1654" y="484"/>
                  <a:pt x="1654" y="485"/>
                  <a:pt x="1653" y="486"/>
                </a:cubicBezTo>
                <a:cubicBezTo>
                  <a:pt x="1653" y="486"/>
                  <a:pt x="1653" y="487"/>
                  <a:pt x="1653" y="488"/>
                </a:cubicBezTo>
                <a:cubicBezTo>
                  <a:pt x="1653" y="488"/>
                  <a:pt x="1653" y="488"/>
                  <a:pt x="1653" y="488"/>
                </a:cubicBezTo>
                <a:cubicBezTo>
                  <a:pt x="1653" y="490"/>
                  <a:pt x="1652" y="492"/>
                  <a:pt x="1652" y="493"/>
                </a:cubicBezTo>
                <a:cubicBezTo>
                  <a:pt x="1652" y="493"/>
                  <a:pt x="1652" y="494"/>
                  <a:pt x="1652" y="494"/>
                </a:cubicBezTo>
                <a:cubicBezTo>
                  <a:pt x="1652" y="496"/>
                  <a:pt x="1652" y="497"/>
                  <a:pt x="1653" y="499"/>
                </a:cubicBezTo>
                <a:cubicBezTo>
                  <a:pt x="1653" y="499"/>
                  <a:pt x="1653" y="499"/>
                  <a:pt x="1653" y="500"/>
                </a:cubicBezTo>
                <a:cubicBezTo>
                  <a:pt x="1653" y="501"/>
                  <a:pt x="1654" y="503"/>
                  <a:pt x="1654" y="504"/>
                </a:cubicBezTo>
                <a:cubicBezTo>
                  <a:pt x="1654" y="505"/>
                  <a:pt x="1654" y="505"/>
                  <a:pt x="1654" y="505"/>
                </a:cubicBezTo>
                <a:cubicBezTo>
                  <a:pt x="1655" y="506"/>
                  <a:pt x="1655" y="507"/>
                  <a:pt x="1656" y="508"/>
                </a:cubicBezTo>
                <a:cubicBezTo>
                  <a:pt x="1488" y="670"/>
                  <a:pt x="1488" y="670"/>
                  <a:pt x="1488" y="670"/>
                </a:cubicBezTo>
                <a:cubicBezTo>
                  <a:pt x="1487" y="669"/>
                  <a:pt x="1486" y="668"/>
                  <a:pt x="1485" y="668"/>
                </a:cubicBezTo>
                <a:cubicBezTo>
                  <a:pt x="1485" y="668"/>
                  <a:pt x="1485" y="668"/>
                  <a:pt x="1484" y="668"/>
                </a:cubicBezTo>
                <a:cubicBezTo>
                  <a:pt x="1483" y="667"/>
                  <a:pt x="1482" y="667"/>
                  <a:pt x="1481" y="667"/>
                </a:cubicBezTo>
                <a:cubicBezTo>
                  <a:pt x="1481" y="666"/>
                  <a:pt x="1480" y="666"/>
                  <a:pt x="1480" y="666"/>
                </a:cubicBezTo>
                <a:cubicBezTo>
                  <a:pt x="1479" y="666"/>
                  <a:pt x="1479" y="666"/>
                  <a:pt x="1479" y="666"/>
                </a:cubicBezTo>
                <a:cubicBezTo>
                  <a:pt x="1477" y="666"/>
                  <a:pt x="1475" y="665"/>
                  <a:pt x="1474" y="665"/>
                </a:cubicBezTo>
                <a:cubicBezTo>
                  <a:pt x="1474" y="665"/>
                  <a:pt x="1473" y="665"/>
                  <a:pt x="1473" y="665"/>
                </a:cubicBezTo>
                <a:cubicBezTo>
                  <a:pt x="1471" y="665"/>
                  <a:pt x="1470" y="666"/>
                  <a:pt x="1468" y="666"/>
                </a:cubicBezTo>
                <a:cubicBezTo>
                  <a:pt x="1468" y="666"/>
                  <a:pt x="1468" y="666"/>
                  <a:pt x="1467" y="666"/>
                </a:cubicBezTo>
                <a:cubicBezTo>
                  <a:pt x="1466" y="666"/>
                  <a:pt x="1464" y="667"/>
                  <a:pt x="1463" y="667"/>
                </a:cubicBezTo>
                <a:cubicBezTo>
                  <a:pt x="1462" y="667"/>
                  <a:pt x="1462" y="667"/>
                  <a:pt x="1462" y="668"/>
                </a:cubicBezTo>
                <a:cubicBezTo>
                  <a:pt x="1460" y="668"/>
                  <a:pt x="1459" y="669"/>
                  <a:pt x="1457" y="670"/>
                </a:cubicBezTo>
                <a:cubicBezTo>
                  <a:pt x="1457" y="670"/>
                  <a:pt x="1457" y="670"/>
                  <a:pt x="1457" y="670"/>
                </a:cubicBezTo>
                <a:cubicBezTo>
                  <a:pt x="1455" y="671"/>
                  <a:pt x="1454" y="672"/>
                  <a:pt x="1452" y="674"/>
                </a:cubicBezTo>
                <a:cubicBezTo>
                  <a:pt x="1452" y="674"/>
                  <a:pt x="1452" y="674"/>
                  <a:pt x="1452" y="674"/>
                </a:cubicBezTo>
                <a:cubicBezTo>
                  <a:pt x="1452" y="674"/>
                  <a:pt x="1452" y="674"/>
                  <a:pt x="1452" y="674"/>
                </a:cubicBezTo>
                <a:cubicBezTo>
                  <a:pt x="1451" y="675"/>
                  <a:pt x="1449" y="677"/>
                  <a:pt x="1448" y="678"/>
                </a:cubicBezTo>
                <a:cubicBezTo>
                  <a:pt x="1448" y="678"/>
                  <a:pt x="1448" y="678"/>
                  <a:pt x="1448" y="678"/>
                </a:cubicBezTo>
                <a:cubicBezTo>
                  <a:pt x="1448" y="679"/>
                  <a:pt x="1448" y="679"/>
                  <a:pt x="1447" y="680"/>
                </a:cubicBezTo>
                <a:cubicBezTo>
                  <a:pt x="1224" y="615"/>
                  <a:pt x="1224" y="615"/>
                  <a:pt x="1224" y="615"/>
                </a:cubicBezTo>
                <a:cubicBezTo>
                  <a:pt x="1224" y="615"/>
                  <a:pt x="1224" y="615"/>
                  <a:pt x="1224" y="615"/>
                </a:cubicBezTo>
                <a:cubicBezTo>
                  <a:pt x="1224" y="614"/>
                  <a:pt x="1224" y="614"/>
                  <a:pt x="1224" y="614"/>
                </a:cubicBezTo>
                <a:cubicBezTo>
                  <a:pt x="1224" y="613"/>
                  <a:pt x="1224" y="613"/>
                  <a:pt x="1224" y="612"/>
                </a:cubicBezTo>
                <a:cubicBezTo>
                  <a:pt x="1224" y="612"/>
                  <a:pt x="1224" y="611"/>
                  <a:pt x="1224" y="611"/>
                </a:cubicBezTo>
                <a:cubicBezTo>
                  <a:pt x="1224" y="610"/>
                  <a:pt x="1224" y="610"/>
                  <a:pt x="1223" y="610"/>
                </a:cubicBezTo>
                <a:cubicBezTo>
                  <a:pt x="1223" y="609"/>
                  <a:pt x="1223" y="609"/>
                  <a:pt x="1223" y="609"/>
                </a:cubicBezTo>
                <a:cubicBezTo>
                  <a:pt x="1223" y="609"/>
                  <a:pt x="1223" y="608"/>
                  <a:pt x="1223" y="608"/>
                </a:cubicBezTo>
                <a:cubicBezTo>
                  <a:pt x="1223" y="608"/>
                  <a:pt x="1223" y="607"/>
                  <a:pt x="1223" y="607"/>
                </a:cubicBezTo>
                <a:cubicBezTo>
                  <a:pt x="1223" y="607"/>
                  <a:pt x="1223" y="607"/>
                  <a:pt x="1223" y="607"/>
                </a:cubicBezTo>
                <a:cubicBezTo>
                  <a:pt x="1223" y="606"/>
                  <a:pt x="1222" y="605"/>
                  <a:pt x="1222" y="605"/>
                </a:cubicBezTo>
                <a:cubicBezTo>
                  <a:pt x="1222" y="605"/>
                  <a:pt x="1222" y="604"/>
                  <a:pt x="1222" y="604"/>
                </a:cubicBezTo>
                <a:cubicBezTo>
                  <a:pt x="1222" y="604"/>
                  <a:pt x="1222" y="604"/>
                  <a:pt x="1222" y="603"/>
                </a:cubicBezTo>
                <a:cubicBezTo>
                  <a:pt x="1222" y="603"/>
                  <a:pt x="1221" y="603"/>
                  <a:pt x="1221" y="602"/>
                </a:cubicBezTo>
                <a:cubicBezTo>
                  <a:pt x="1221" y="602"/>
                  <a:pt x="1221" y="601"/>
                  <a:pt x="1221" y="601"/>
                </a:cubicBezTo>
                <a:cubicBezTo>
                  <a:pt x="1220" y="600"/>
                  <a:pt x="1220" y="600"/>
                  <a:pt x="1220" y="600"/>
                </a:cubicBezTo>
                <a:cubicBezTo>
                  <a:pt x="1220" y="599"/>
                  <a:pt x="1220" y="599"/>
                  <a:pt x="1219" y="599"/>
                </a:cubicBezTo>
                <a:cubicBezTo>
                  <a:pt x="1219" y="599"/>
                  <a:pt x="1219" y="598"/>
                  <a:pt x="1219" y="598"/>
                </a:cubicBezTo>
                <a:cubicBezTo>
                  <a:pt x="1219" y="598"/>
                  <a:pt x="1219" y="598"/>
                  <a:pt x="1219" y="598"/>
                </a:cubicBezTo>
                <a:cubicBezTo>
                  <a:pt x="1219" y="598"/>
                  <a:pt x="1219" y="598"/>
                  <a:pt x="1218" y="597"/>
                </a:cubicBezTo>
                <a:cubicBezTo>
                  <a:pt x="1218" y="597"/>
                  <a:pt x="1218" y="596"/>
                  <a:pt x="1217" y="596"/>
                </a:cubicBezTo>
                <a:cubicBezTo>
                  <a:pt x="1217" y="596"/>
                  <a:pt x="1217" y="595"/>
                  <a:pt x="1217" y="595"/>
                </a:cubicBezTo>
                <a:cubicBezTo>
                  <a:pt x="1216" y="595"/>
                  <a:pt x="1216" y="594"/>
                  <a:pt x="1216" y="594"/>
                </a:cubicBezTo>
                <a:cubicBezTo>
                  <a:pt x="1216" y="594"/>
                  <a:pt x="1216" y="594"/>
                  <a:pt x="1216" y="594"/>
                </a:cubicBezTo>
                <a:cubicBezTo>
                  <a:pt x="1216" y="594"/>
                  <a:pt x="1215" y="594"/>
                  <a:pt x="1215" y="594"/>
                </a:cubicBezTo>
                <a:cubicBezTo>
                  <a:pt x="1215" y="593"/>
                  <a:pt x="1215" y="593"/>
                  <a:pt x="1215" y="593"/>
                </a:cubicBezTo>
                <a:cubicBezTo>
                  <a:pt x="1214" y="592"/>
                  <a:pt x="1214" y="592"/>
                  <a:pt x="1214" y="592"/>
                </a:cubicBezTo>
                <a:cubicBezTo>
                  <a:pt x="1213" y="592"/>
                  <a:pt x="1213" y="591"/>
                  <a:pt x="1212" y="591"/>
                </a:cubicBezTo>
                <a:cubicBezTo>
                  <a:pt x="1212" y="591"/>
                  <a:pt x="1212" y="590"/>
                  <a:pt x="1211" y="590"/>
                </a:cubicBezTo>
                <a:cubicBezTo>
                  <a:pt x="1211" y="590"/>
                  <a:pt x="1211" y="590"/>
                  <a:pt x="1211" y="590"/>
                </a:cubicBezTo>
                <a:cubicBezTo>
                  <a:pt x="1211" y="590"/>
                  <a:pt x="1211" y="590"/>
                  <a:pt x="1211" y="590"/>
                </a:cubicBezTo>
                <a:cubicBezTo>
                  <a:pt x="1211" y="590"/>
                  <a:pt x="1210" y="589"/>
                  <a:pt x="1210" y="589"/>
                </a:cubicBezTo>
                <a:cubicBezTo>
                  <a:pt x="1210" y="589"/>
                  <a:pt x="1209" y="589"/>
                  <a:pt x="1209" y="589"/>
                </a:cubicBezTo>
                <a:cubicBezTo>
                  <a:pt x="1208" y="588"/>
                  <a:pt x="1208" y="588"/>
                  <a:pt x="1207" y="588"/>
                </a:cubicBezTo>
                <a:cubicBezTo>
                  <a:pt x="1207" y="588"/>
                  <a:pt x="1207" y="587"/>
                  <a:pt x="1206" y="587"/>
                </a:cubicBezTo>
                <a:cubicBezTo>
                  <a:pt x="1206" y="587"/>
                  <a:pt x="1206" y="587"/>
                  <a:pt x="1206" y="587"/>
                </a:cubicBezTo>
                <a:cubicBezTo>
                  <a:pt x="1205" y="587"/>
                  <a:pt x="1205" y="587"/>
                  <a:pt x="1205" y="587"/>
                </a:cubicBezTo>
                <a:cubicBezTo>
                  <a:pt x="1204" y="586"/>
                  <a:pt x="1204" y="586"/>
                  <a:pt x="1203" y="586"/>
                </a:cubicBezTo>
                <a:cubicBezTo>
                  <a:pt x="1203" y="586"/>
                  <a:pt x="1203" y="586"/>
                  <a:pt x="1202" y="586"/>
                </a:cubicBezTo>
                <a:cubicBezTo>
                  <a:pt x="1202" y="586"/>
                  <a:pt x="1202" y="586"/>
                  <a:pt x="1202" y="586"/>
                </a:cubicBezTo>
                <a:cubicBezTo>
                  <a:pt x="1202" y="586"/>
                  <a:pt x="1201" y="585"/>
                  <a:pt x="1201" y="585"/>
                </a:cubicBezTo>
                <a:cubicBezTo>
                  <a:pt x="1200" y="585"/>
                  <a:pt x="1200" y="585"/>
                  <a:pt x="1200" y="585"/>
                </a:cubicBezTo>
                <a:cubicBezTo>
                  <a:pt x="1200" y="585"/>
                  <a:pt x="1199" y="585"/>
                  <a:pt x="1199" y="585"/>
                </a:cubicBezTo>
                <a:cubicBezTo>
                  <a:pt x="1199" y="585"/>
                  <a:pt x="1198" y="585"/>
                  <a:pt x="1197" y="585"/>
                </a:cubicBezTo>
                <a:cubicBezTo>
                  <a:pt x="1197" y="585"/>
                  <a:pt x="1197" y="585"/>
                  <a:pt x="1196" y="585"/>
                </a:cubicBezTo>
                <a:cubicBezTo>
                  <a:pt x="1196" y="585"/>
                  <a:pt x="1195" y="585"/>
                  <a:pt x="1195" y="585"/>
                </a:cubicBezTo>
                <a:cubicBezTo>
                  <a:pt x="1195" y="585"/>
                  <a:pt x="1195" y="585"/>
                  <a:pt x="1195" y="585"/>
                </a:cubicBezTo>
                <a:cubicBezTo>
                  <a:pt x="1139" y="359"/>
                  <a:pt x="1139" y="359"/>
                  <a:pt x="1139" y="359"/>
                </a:cubicBezTo>
                <a:cubicBezTo>
                  <a:pt x="1139" y="359"/>
                  <a:pt x="1139" y="359"/>
                  <a:pt x="1139" y="359"/>
                </a:cubicBezTo>
                <a:cubicBezTo>
                  <a:pt x="1140" y="358"/>
                  <a:pt x="1140" y="358"/>
                  <a:pt x="1140" y="358"/>
                </a:cubicBezTo>
                <a:cubicBezTo>
                  <a:pt x="1141" y="358"/>
                  <a:pt x="1141" y="358"/>
                  <a:pt x="1141" y="358"/>
                </a:cubicBezTo>
                <a:cubicBezTo>
                  <a:pt x="1141" y="358"/>
                  <a:pt x="1141" y="358"/>
                  <a:pt x="1141" y="358"/>
                </a:cubicBezTo>
                <a:cubicBezTo>
                  <a:pt x="1141" y="357"/>
                  <a:pt x="1142" y="357"/>
                  <a:pt x="1142" y="357"/>
                </a:cubicBezTo>
                <a:cubicBezTo>
                  <a:pt x="1142" y="357"/>
                  <a:pt x="1143" y="356"/>
                  <a:pt x="1143" y="356"/>
                </a:cubicBezTo>
                <a:cubicBezTo>
                  <a:pt x="1144" y="356"/>
                  <a:pt x="1144" y="355"/>
                  <a:pt x="1144" y="355"/>
                </a:cubicBezTo>
                <a:cubicBezTo>
                  <a:pt x="1145" y="355"/>
                  <a:pt x="1145" y="355"/>
                  <a:pt x="1145" y="354"/>
                </a:cubicBezTo>
                <a:cubicBezTo>
                  <a:pt x="1145" y="354"/>
                  <a:pt x="1145" y="354"/>
                  <a:pt x="1145" y="354"/>
                </a:cubicBezTo>
                <a:cubicBezTo>
                  <a:pt x="1145" y="354"/>
                  <a:pt x="1145" y="354"/>
                  <a:pt x="1145" y="354"/>
                </a:cubicBezTo>
                <a:cubicBezTo>
                  <a:pt x="1146" y="354"/>
                  <a:pt x="1146" y="353"/>
                  <a:pt x="1146" y="353"/>
                </a:cubicBezTo>
                <a:cubicBezTo>
                  <a:pt x="1147" y="353"/>
                  <a:pt x="1147" y="353"/>
                  <a:pt x="1147" y="352"/>
                </a:cubicBezTo>
                <a:cubicBezTo>
                  <a:pt x="1148" y="352"/>
                  <a:pt x="1148" y="351"/>
                  <a:pt x="1148" y="351"/>
                </a:cubicBezTo>
                <a:cubicBezTo>
                  <a:pt x="1148" y="351"/>
                  <a:pt x="1149" y="350"/>
                  <a:pt x="1149" y="350"/>
                </a:cubicBezTo>
                <a:cubicBezTo>
                  <a:pt x="1149" y="350"/>
                  <a:pt x="1149" y="350"/>
                  <a:pt x="1149" y="350"/>
                </a:cubicBezTo>
                <a:cubicBezTo>
                  <a:pt x="1149" y="350"/>
                  <a:pt x="1149" y="350"/>
                  <a:pt x="1149" y="349"/>
                </a:cubicBezTo>
                <a:cubicBezTo>
                  <a:pt x="1150" y="349"/>
                  <a:pt x="1150" y="349"/>
                  <a:pt x="1150" y="349"/>
                </a:cubicBezTo>
                <a:cubicBezTo>
                  <a:pt x="1150" y="348"/>
                  <a:pt x="1150" y="348"/>
                  <a:pt x="1150" y="347"/>
                </a:cubicBezTo>
                <a:cubicBezTo>
                  <a:pt x="1151" y="347"/>
                  <a:pt x="1151" y="347"/>
                  <a:pt x="1151" y="346"/>
                </a:cubicBezTo>
                <a:cubicBezTo>
                  <a:pt x="1151" y="346"/>
                  <a:pt x="1152" y="345"/>
                  <a:pt x="1152" y="345"/>
                </a:cubicBezTo>
                <a:cubicBezTo>
                  <a:pt x="1152" y="345"/>
                  <a:pt x="1152" y="344"/>
                  <a:pt x="1152" y="344"/>
                </a:cubicBezTo>
                <a:cubicBezTo>
                  <a:pt x="1152" y="344"/>
                  <a:pt x="1152" y="344"/>
                  <a:pt x="1152" y="343"/>
                </a:cubicBezTo>
                <a:cubicBezTo>
                  <a:pt x="1153" y="343"/>
                  <a:pt x="1153" y="342"/>
                  <a:pt x="1153" y="342"/>
                </a:cubicBezTo>
                <a:cubicBezTo>
                  <a:pt x="1153" y="342"/>
                  <a:pt x="1153" y="341"/>
                  <a:pt x="1153" y="341"/>
                </a:cubicBezTo>
                <a:cubicBezTo>
                  <a:pt x="1153" y="341"/>
                  <a:pt x="1153" y="341"/>
                  <a:pt x="1153" y="341"/>
                </a:cubicBezTo>
                <a:cubicBezTo>
                  <a:pt x="1153" y="340"/>
                  <a:pt x="1154" y="340"/>
                  <a:pt x="1154" y="339"/>
                </a:cubicBezTo>
                <a:cubicBezTo>
                  <a:pt x="1154" y="339"/>
                  <a:pt x="1154" y="339"/>
                  <a:pt x="1154" y="339"/>
                </a:cubicBezTo>
                <a:cubicBezTo>
                  <a:pt x="1154" y="338"/>
                  <a:pt x="1154" y="338"/>
                  <a:pt x="1154" y="338"/>
                </a:cubicBezTo>
                <a:cubicBezTo>
                  <a:pt x="1154" y="337"/>
                  <a:pt x="1154" y="337"/>
                  <a:pt x="1154" y="336"/>
                </a:cubicBezTo>
                <a:cubicBezTo>
                  <a:pt x="1154" y="336"/>
                  <a:pt x="1154" y="335"/>
                  <a:pt x="1154" y="335"/>
                </a:cubicBezTo>
                <a:cubicBezTo>
                  <a:pt x="1154" y="334"/>
                  <a:pt x="1154" y="334"/>
                  <a:pt x="1154" y="334"/>
                </a:cubicBezTo>
                <a:cubicBezTo>
                  <a:pt x="1154" y="333"/>
                  <a:pt x="1154" y="333"/>
                  <a:pt x="1154" y="333"/>
                </a:cubicBezTo>
                <a:cubicBezTo>
                  <a:pt x="1154" y="333"/>
                  <a:pt x="1154" y="332"/>
                  <a:pt x="1154" y="332"/>
                </a:cubicBezTo>
                <a:cubicBezTo>
                  <a:pt x="1154" y="331"/>
                  <a:pt x="1154" y="331"/>
                  <a:pt x="1154" y="331"/>
                </a:cubicBezTo>
                <a:cubicBezTo>
                  <a:pt x="1154" y="330"/>
                  <a:pt x="1154" y="329"/>
                  <a:pt x="1154" y="329"/>
                </a:cubicBezTo>
                <a:cubicBezTo>
                  <a:pt x="1154" y="328"/>
                  <a:pt x="1154" y="328"/>
                  <a:pt x="1154" y="328"/>
                </a:cubicBezTo>
                <a:cubicBezTo>
                  <a:pt x="1154" y="328"/>
                  <a:pt x="1154" y="327"/>
                  <a:pt x="1154" y="327"/>
                </a:cubicBezTo>
                <a:cubicBezTo>
                  <a:pt x="1154" y="327"/>
                  <a:pt x="1154" y="326"/>
                  <a:pt x="1154" y="326"/>
                </a:cubicBezTo>
                <a:cubicBezTo>
                  <a:pt x="1154" y="326"/>
                  <a:pt x="1154" y="326"/>
                  <a:pt x="1154" y="326"/>
                </a:cubicBezTo>
                <a:cubicBezTo>
                  <a:pt x="1154" y="325"/>
                  <a:pt x="1153" y="325"/>
                  <a:pt x="1153" y="325"/>
                </a:cubicBezTo>
                <a:cubicBezTo>
                  <a:pt x="1153" y="324"/>
                  <a:pt x="1153" y="324"/>
                  <a:pt x="1153" y="323"/>
                </a:cubicBezTo>
                <a:cubicBezTo>
                  <a:pt x="1153" y="323"/>
                  <a:pt x="1153" y="322"/>
                  <a:pt x="1153" y="322"/>
                </a:cubicBezTo>
                <a:cubicBezTo>
                  <a:pt x="1152" y="322"/>
                  <a:pt x="1152" y="322"/>
                  <a:pt x="1152" y="322"/>
                </a:cubicBezTo>
                <a:cubicBezTo>
                  <a:pt x="1152" y="321"/>
                  <a:pt x="1152" y="321"/>
                  <a:pt x="1152" y="320"/>
                </a:cubicBezTo>
                <a:cubicBezTo>
                  <a:pt x="1152" y="320"/>
                  <a:pt x="1151" y="319"/>
                  <a:pt x="1151" y="319"/>
                </a:cubicBezTo>
                <a:cubicBezTo>
                  <a:pt x="1151" y="319"/>
                  <a:pt x="1151" y="319"/>
                  <a:pt x="1151" y="318"/>
                </a:cubicBezTo>
                <a:cubicBezTo>
                  <a:pt x="1319" y="157"/>
                  <a:pt x="1319" y="157"/>
                  <a:pt x="1319" y="157"/>
                </a:cubicBezTo>
                <a:cubicBezTo>
                  <a:pt x="1330" y="164"/>
                  <a:pt x="1345" y="163"/>
                  <a:pt x="1355" y="153"/>
                </a:cubicBezTo>
                <a:cubicBezTo>
                  <a:pt x="1367" y="142"/>
                  <a:pt x="1367" y="123"/>
                  <a:pt x="1355" y="111"/>
                </a:cubicBezTo>
                <a:cubicBezTo>
                  <a:pt x="1350" y="105"/>
                  <a:pt x="1342" y="102"/>
                  <a:pt x="1335" y="102"/>
                </a:cubicBezTo>
                <a:cubicBezTo>
                  <a:pt x="1327" y="102"/>
                  <a:pt x="1319" y="104"/>
                  <a:pt x="1313" y="110"/>
                </a:cubicBezTo>
                <a:cubicBezTo>
                  <a:pt x="1310" y="113"/>
                  <a:pt x="1308" y="116"/>
                  <a:pt x="1306" y="120"/>
                </a:cubicBezTo>
                <a:cubicBezTo>
                  <a:pt x="1303" y="128"/>
                  <a:pt x="1303" y="138"/>
                  <a:pt x="1308" y="146"/>
                </a:cubicBezTo>
                <a:cubicBezTo>
                  <a:pt x="1140" y="307"/>
                  <a:pt x="1140" y="307"/>
                  <a:pt x="1140" y="307"/>
                </a:cubicBezTo>
                <a:cubicBezTo>
                  <a:pt x="1140" y="307"/>
                  <a:pt x="1140" y="307"/>
                  <a:pt x="1139" y="307"/>
                </a:cubicBezTo>
                <a:cubicBezTo>
                  <a:pt x="1139" y="306"/>
                  <a:pt x="1138" y="306"/>
                  <a:pt x="1138" y="306"/>
                </a:cubicBezTo>
                <a:cubicBezTo>
                  <a:pt x="1138" y="306"/>
                  <a:pt x="1137" y="306"/>
                  <a:pt x="1137" y="305"/>
                </a:cubicBezTo>
                <a:cubicBezTo>
                  <a:pt x="1137" y="305"/>
                  <a:pt x="1136" y="305"/>
                  <a:pt x="1136" y="305"/>
                </a:cubicBezTo>
                <a:cubicBezTo>
                  <a:pt x="1136" y="305"/>
                  <a:pt x="1136" y="305"/>
                  <a:pt x="1135" y="305"/>
                </a:cubicBezTo>
                <a:cubicBezTo>
                  <a:pt x="1135" y="305"/>
                  <a:pt x="1134" y="304"/>
                  <a:pt x="1134" y="304"/>
                </a:cubicBezTo>
                <a:cubicBezTo>
                  <a:pt x="1133" y="304"/>
                  <a:pt x="1133" y="304"/>
                  <a:pt x="1133" y="304"/>
                </a:cubicBezTo>
                <a:cubicBezTo>
                  <a:pt x="1133" y="304"/>
                  <a:pt x="1133" y="304"/>
                  <a:pt x="1133" y="304"/>
                </a:cubicBezTo>
                <a:cubicBezTo>
                  <a:pt x="1132" y="304"/>
                  <a:pt x="1132" y="304"/>
                  <a:pt x="1131" y="304"/>
                </a:cubicBezTo>
                <a:cubicBezTo>
                  <a:pt x="1131" y="304"/>
                  <a:pt x="1131" y="303"/>
                  <a:pt x="1131" y="303"/>
                </a:cubicBezTo>
                <a:cubicBezTo>
                  <a:pt x="1130" y="303"/>
                  <a:pt x="1130" y="303"/>
                  <a:pt x="1130" y="303"/>
                </a:cubicBezTo>
                <a:cubicBezTo>
                  <a:pt x="1129" y="303"/>
                  <a:pt x="1129" y="303"/>
                  <a:pt x="1128" y="303"/>
                </a:cubicBezTo>
                <a:cubicBezTo>
                  <a:pt x="1128" y="303"/>
                  <a:pt x="1127" y="303"/>
                  <a:pt x="1127" y="303"/>
                </a:cubicBezTo>
                <a:cubicBezTo>
                  <a:pt x="1126" y="303"/>
                  <a:pt x="1126" y="303"/>
                  <a:pt x="1125" y="303"/>
                </a:cubicBezTo>
                <a:cubicBezTo>
                  <a:pt x="1125" y="303"/>
                  <a:pt x="1125" y="303"/>
                  <a:pt x="1125" y="303"/>
                </a:cubicBezTo>
                <a:cubicBezTo>
                  <a:pt x="1125" y="303"/>
                  <a:pt x="1124" y="303"/>
                  <a:pt x="1124" y="303"/>
                </a:cubicBezTo>
                <a:cubicBezTo>
                  <a:pt x="1123" y="303"/>
                  <a:pt x="1123" y="303"/>
                  <a:pt x="1122" y="303"/>
                </a:cubicBezTo>
                <a:cubicBezTo>
                  <a:pt x="1122" y="303"/>
                  <a:pt x="1121" y="303"/>
                  <a:pt x="1121" y="303"/>
                </a:cubicBezTo>
                <a:cubicBezTo>
                  <a:pt x="1120" y="303"/>
                  <a:pt x="1120" y="303"/>
                  <a:pt x="1120" y="303"/>
                </a:cubicBezTo>
                <a:cubicBezTo>
                  <a:pt x="1120" y="303"/>
                  <a:pt x="1119" y="303"/>
                  <a:pt x="1119" y="303"/>
                </a:cubicBezTo>
                <a:cubicBezTo>
                  <a:pt x="1119" y="303"/>
                  <a:pt x="1118" y="303"/>
                  <a:pt x="1118" y="304"/>
                </a:cubicBezTo>
                <a:cubicBezTo>
                  <a:pt x="1118" y="304"/>
                  <a:pt x="1118" y="304"/>
                  <a:pt x="1117" y="304"/>
                </a:cubicBezTo>
                <a:cubicBezTo>
                  <a:pt x="1117" y="304"/>
                  <a:pt x="1117" y="304"/>
                  <a:pt x="1117" y="304"/>
                </a:cubicBezTo>
                <a:cubicBezTo>
                  <a:pt x="1116" y="304"/>
                  <a:pt x="1116" y="304"/>
                  <a:pt x="1115" y="304"/>
                </a:cubicBezTo>
                <a:cubicBezTo>
                  <a:pt x="1115" y="305"/>
                  <a:pt x="1114" y="305"/>
                  <a:pt x="1114" y="305"/>
                </a:cubicBezTo>
                <a:cubicBezTo>
                  <a:pt x="1114" y="305"/>
                  <a:pt x="1114" y="305"/>
                  <a:pt x="1114" y="305"/>
                </a:cubicBezTo>
                <a:cubicBezTo>
                  <a:pt x="1113" y="305"/>
                  <a:pt x="1113" y="305"/>
                  <a:pt x="1112" y="305"/>
                </a:cubicBezTo>
                <a:cubicBezTo>
                  <a:pt x="1112" y="306"/>
                  <a:pt x="1111" y="306"/>
                  <a:pt x="1111" y="306"/>
                </a:cubicBezTo>
                <a:cubicBezTo>
                  <a:pt x="1110" y="306"/>
                  <a:pt x="1110" y="307"/>
                  <a:pt x="1110" y="307"/>
                </a:cubicBezTo>
                <a:cubicBezTo>
                  <a:pt x="1109" y="307"/>
                  <a:pt x="1109" y="307"/>
                  <a:pt x="1109" y="307"/>
                </a:cubicBezTo>
                <a:cubicBezTo>
                  <a:pt x="1109" y="307"/>
                  <a:pt x="1109" y="307"/>
                  <a:pt x="1108" y="308"/>
                </a:cubicBezTo>
                <a:cubicBezTo>
                  <a:pt x="1108" y="308"/>
                  <a:pt x="1108" y="308"/>
                  <a:pt x="1108" y="308"/>
                </a:cubicBezTo>
                <a:cubicBezTo>
                  <a:pt x="1108" y="308"/>
                  <a:pt x="1108" y="308"/>
                  <a:pt x="1107" y="308"/>
                </a:cubicBezTo>
                <a:cubicBezTo>
                  <a:pt x="1107" y="309"/>
                  <a:pt x="1106" y="309"/>
                  <a:pt x="1106" y="309"/>
                </a:cubicBezTo>
                <a:cubicBezTo>
                  <a:pt x="1106" y="310"/>
                  <a:pt x="1105" y="310"/>
                  <a:pt x="1105" y="310"/>
                </a:cubicBezTo>
                <a:cubicBezTo>
                  <a:pt x="1105" y="310"/>
                  <a:pt x="1104" y="311"/>
                  <a:pt x="1104" y="311"/>
                </a:cubicBezTo>
                <a:cubicBezTo>
                  <a:pt x="1104" y="311"/>
                  <a:pt x="1104" y="311"/>
                  <a:pt x="1104" y="311"/>
                </a:cubicBezTo>
                <a:cubicBezTo>
                  <a:pt x="1104" y="311"/>
                  <a:pt x="1104" y="311"/>
                  <a:pt x="1104" y="311"/>
                </a:cubicBezTo>
                <a:cubicBezTo>
                  <a:pt x="1103" y="312"/>
                  <a:pt x="1103" y="312"/>
                  <a:pt x="1103" y="312"/>
                </a:cubicBezTo>
                <a:cubicBezTo>
                  <a:pt x="1103" y="313"/>
                  <a:pt x="1102" y="313"/>
                  <a:pt x="1102" y="313"/>
                </a:cubicBezTo>
                <a:cubicBezTo>
                  <a:pt x="1102" y="314"/>
                  <a:pt x="1101" y="314"/>
                  <a:pt x="1101" y="314"/>
                </a:cubicBezTo>
                <a:cubicBezTo>
                  <a:pt x="1101" y="315"/>
                  <a:pt x="1100" y="315"/>
                  <a:pt x="1100" y="315"/>
                </a:cubicBezTo>
                <a:cubicBezTo>
                  <a:pt x="1100" y="315"/>
                  <a:pt x="1100" y="315"/>
                  <a:pt x="1100" y="316"/>
                </a:cubicBezTo>
                <a:cubicBezTo>
                  <a:pt x="1100" y="316"/>
                  <a:pt x="1100" y="316"/>
                  <a:pt x="1100" y="316"/>
                </a:cubicBezTo>
                <a:cubicBezTo>
                  <a:pt x="1100" y="316"/>
                  <a:pt x="1100" y="316"/>
                  <a:pt x="1099" y="317"/>
                </a:cubicBezTo>
                <a:cubicBezTo>
                  <a:pt x="1099" y="317"/>
                  <a:pt x="1099" y="317"/>
                  <a:pt x="1099" y="317"/>
                </a:cubicBezTo>
                <a:cubicBezTo>
                  <a:pt x="876" y="252"/>
                  <a:pt x="876" y="252"/>
                  <a:pt x="876" y="252"/>
                </a:cubicBezTo>
                <a:cubicBezTo>
                  <a:pt x="876" y="252"/>
                  <a:pt x="876" y="252"/>
                  <a:pt x="876" y="252"/>
                </a:cubicBezTo>
                <a:cubicBezTo>
                  <a:pt x="876" y="252"/>
                  <a:pt x="876" y="251"/>
                  <a:pt x="876" y="251"/>
                </a:cubicBezTo>
                <a:cubicBezTo>
                  <a:pt x="876" y="251"/>
                  <a:pt x="876" y="250"/>
                  <a:pt x="876" y="250"/>
                </a:cubicBezTo>
                <a:cubicBezTo>
                  <a:pt x="876" y="249"/>
                  <a:pt x="876" y="249"/>
                  <a:pt x="875" y="248"/>
                </a:cubicBezTo>
                <a:cubicBezTo>
                  <a:pt x="875" y="248"/>
                  <a:pt x="875" y="247"/>
                  <a:pt x="875" y="247"/>
                </a:cubicBezTo>
                <a:cubicBezTo>
                  <a:pt x="875" y="247"/>
                  <a:pt x="875" y="247"/>
                  <a:pt x="875" y="246"/>
                </a:cubicBezTo>
                <a:cubicBezTo>
                  <a:pt x="875" y="246"/>
                  <a:pt x="875" y="246"/>
                  <a:pt x="875" y="245"/>
                </a:cubicBezTo>
                <a:cubicBezTo>
                  <a:pt x="875" y="245"/>
                  <a:pt x="875" y="245"/>
                  <a:pt x="875" y="245"/>
                </a:cubicBezTo>
                <a:cubicBezTo>
                  <a:pt x="875" y="244"/>
                  <a:pt x="875" y="244"/>
                  <a:pt x="875" y="244"/>
                </a:cubicBezTo>
                <a:cubicBezTo>
                  <a:pt x="874" y="243"/>
                  <a:pt x="874" y="243"/>
                  <a:pt x="874" y="242"/>
                </a:cubicBezTo>
                <a:cubicBezTo>
                  <a:pt x="874" y="242"/>
                  <a:pt x="874" y="242"/>
                  <a:pt x="874" y="241"/>
                </a:cubicBezTo>
                <a:cubicBezTo>
                  <a:pt x="874" y="241"/>
                  <a:pt x="874" y="241"/>
                  <a:pt x="874" y="241"/>
                </a:cubicBezTo>
                <a:cubicBezTo>
                  <a:pt x="874" y="241"/>
                  <a:pt x="874" y="241"/>
                  <a:pt x="874" y="241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3" y="239"/>
                  <a:pt x="873" y="239"/>
                  <a:pt x="872" y="238"/>
                </a:cubicBezTo>
                <a:cubicBezTo>
                  <a:pt x="872" y="238"/>
                  <a:pt x="872" y="237"/>
                  <a:pt x="872" y="237"/>
                </a:cubicBezTo>
                <a:cubicBezTo>
                  <a:pt x="872" y="237"/>
                  <a:pt x="871" y="236"/>
                  <a:pt x="871" y="236"/>
                </a:cubicBezTo>
                <a:cubicBezTo>
                  <a:pt x="871" y="236"/>
                  <a:pt x="871" y="236"/>
                  <a:pt x="871" y="236"/>
                </a:cubicBezTo>
                <a:cubicBezTo>
                  <a:pt x="871" y="236"/>
                  <a:pt x="871" y="236"/>
                  <a:pt x="871" y="236"/>
                </a:cubicBezTo>
                <a:cubicBezTo>
                  <a:pt x="871" y="235"/>
                  <a:pt x="870" y="235"/>
                  <a:pt x="870" y="235"/>
                </a:cubicBezTo>
                <a:cubicBezTo>
                  <a:pt x="870" y="234"/>
                  <a:pt x="870" y="234"/>
                  <a:pt x="869" y="233"/>
                </a:cubicBezTo>
                <a:cubicBezTo>
                  <a:pt x="869" y="233"/>
                  <a:pt x="869" y="233"/>
                  <a:pt x="868" y="232"/>
                </a:cubicBezTo>
                <a:cubicBezTo>
                  <a:pt x="868" y="232"/>
                  <a:pt x="868" y="232"/>
                  <a:pt x="867" y="231"/>
                </a:cubicBezTo>
                <a:cubicBezTo>
                  <a:pt x="867" y="231"/>
                  <a:pt x="867" y="231"/>
                  <a:pt x="867" y="231"/>
                </a:cubicBezTo>
                <a:cubicBezTo>
                  <a:pt x="867" y="231"/>
                  <a:pt x="867" y="231"/>
                  <a:pt x="867" y="231"/>
                </a:cubicBezTo>
                <a:cubicBezTo>
                  <a:pt x="867" y="231"/>
                  <a:pt x="867" y="230"/>
                  <a:pt x="866" y="230"/>
                </a:cubicBezTo>
                <a:cubicBezTo>
                  <a:pt x="866" y="230"/>
                  <a:pt x="866" y="230"/>
                  <a:pt x="865" y="229"/>
                </a:cubicBezTo>
                <a:cubicBezTo>
                  <a:pt x="865" y="229"/>
                  <a:pt x="864" y="229"/>
                  <a:pt x="864" y="228"/>
                </a:cubicBezTo>
                <a:cubicBezTo>
                  <a:pt x="864" y="228"/>
                  <a:pt x="863" y="228"/>
                  <a:pt x="863" y="228"/>
                </a:cubicBezTo>
                <a:cubicBezTo>
                  <a:pt x="863" y="228"/>
                  <a:pt x="863" y="227"/>
                  <a:pt x="863" y="227"/>
                </a:cubicBezTo>
                <a:cubicBezTo>
                  <a:pt x="863" y="227"/>
                  <a:pt x="863" y="227"/>
                  <a:pt x="863" y="227"/>
                </a:cubicBezTo>
                <a:cubicBezTo>
                  <a:pt x="862" y="227"/>
                  <a:pt x="862" y="227"/>
                  <a:pt x="862" y="227"/>
                </a:cubicBezTo>
                <a:cubicBezTo>
                  <a:pt x="861" y="226"/>
                  <a:pt x="861" y="226"/>
                  <a:pt x="861" y="226"/>
                </a:cubicBezTo>
                <a:cubicBezTo>
                  <a:pt x="860" y="226"/>
                  <a:pt x="860" y="225"/>
                  <a:pt x="859" y="225"/>
                </a:cubicBezTo>
                <a:cubicBezTo>
                  <a:pt x="859" y="225"/>
                  <a:pt x="858" y="225"/>
                  <a:pt x="858" y="225"/>
                </a:cubicBezTo>
                <a:cubicBezTo>
                  <a:pt x="858" y="225"/>
                  <a:pt x="858" y="224"/>
                  <a:pt x="857" y="224"/>
                </a:cubicBezTo>
                <a:cubicBezTo>
                  <a:pt x="857" y="224"/>
                  <a:pt x="857" y="224"/>
                  <a:pt x="857" y="224"/>
                </a:cubicBezTo>
                <a:cubicBezTo>
                  <a:pt x="856" y="224"/>
                  <a:pt x="856" y="224"/>
                  <a:pt x="855" y="223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3"/>
                  <a:pt x="854" y="223"/>
                  <a:pt x="854" y="223"/>
                </a:cubicBezTo>
                <a:cubicBezTo>
                  <a:pt x="853" y="223"/>
                  <a:pt x="853" y="223"/>
                  <a:pt x="852" y="223"/>
                </a:cubicBezTo>
                <a:cubicBezTo>
                  <a:pt x="852" y="223"/>
                  <a:pt x="852" y="223"/>
                  <a:pt x="852" y="223"/>
                </a:cubicBezTo>
                <a:cubicBezTo>
                  <a:pt x="852" y="223"/>
                  <a:pt x="852" y="223"/>
                  <a:pt x="852" y="223"/>
                </a:cubicBezTo>
                <a:cubicBezTo>
                  <a:pt x="852" y="223"/>
                  <a:pt x="851" y="223"/>
                  <a:pt x="851" y="222"/>
                </a:cubicBezTo>
                <a:cubicBezTo>
                  <a:pt x="850" y="222"/>
                  <a:pt x="850" y="222"/>
                  <a:pt x="849" y="222"/>
                </a:cubicBezTo>
                <a:cubicBezTo>
                  <a:pt x="849" y="222"/>
                  <a:pt x="848" y="222"/>
                  <a:pt x="848" y="222"/>
                </a:cubicBezTo>
                <a:cubicBezTo>
                  <a:pt x="848" y="222"/>
                  <a:pt x="847" y="222"/>
                  <a:pt x="847" y="222"/>
                </a:cubicBezTo>
                <a:cubicBezTo>
                  <a:pt x="847" y="222"/>
                  <a:pt x="847" y="222"/>
                  <a:pt x="847" y="222"/>
                </a:cubicBezTo>
                <a:cubicBezTo>
                  <a:pt x="792" y="0"/>
                  <a:pt x="792" y="0"/>
                  <a:pt x="792" y="0"/>
                </a:cubicBezTo>
                <a:cubicBezTo>
                  <a:pt x="776" y="0"/>
                  <a:pt x="776" y="0"/>
                  <a:pt x="776" y="0"/>
                </a:cubicBezTo>
                <a:cubicBezTo>
                  <a:pt x="831" y="226"/>
                  <a:pt x="831" y="226"/>
                  <a:pt x="831" y="226"/>
                </a:cubicBezTo>
                <a:cubicBezTo>
                  <a:pt x="831" y="226"/>
                  <a:pt x="831" y="226"/>
                  <a:pt x="831" y="226"/>
                </a:cubicBezTo>
                <a:cubicBezTo>
                  <a:pt x="831" y="226"/>
                  <a:pt x="830" y="226"/>
                  <a:pt x="830" y="227"/>
                </a:cubicBezTo>
                <a:cubicBezTo>
                  <a:pt x="830" y="227"/>
                  <a:pt x="830" y="227"/>
                  <a:pt x="830" y="227"/>
                </a:cubicBezTo>
                <a:cubicBezTo>
                  <a:pt x="830" y="227"/>
                  <a:pt x="830" y="227"/>
                  <a:pt x="830" y="227"/>
                </a:cubicBezTo>
                <a:cubicBezTo>
                  <a:pt x="829" y="227"/>
                  <a:pt x="829" y="227"/>
                  <a:pt x="829" y="228"/>
                </a:cubicBezTo>
                <a:cubicBezTo>
                  <a:pt x="828" y="228"/>
                  <a:pt x="828" y="228"/>
                  <a:pt x="827" y="229"/>
                </a:cubicBezTo>
                <a:cubicBezTo>
                  <a:pt x="827" y="229"/>
                  <a:pt x="827" y="229"/>
                  <a:pt x="826" y="229"/>
                </a:cubicBezTo>
                <a:cubicBezTo>
                  <a:pt x="826" y="230"/>
                  <a:pt x="826" y="230"/>
                  <a:pt x="825" y="230"/>
                </a:cubicBezTo>
                <a:cubicBezTo>
                  <a:pt x="825" y="230"/>
                  <a:pt x="825" y="230"/>
                  <a:pt x="825" y="230"/>
                </a:cubicBezTo>
                <a:cubicBezTo>
                  <a:pt x="825" y="230"/>
                  <a:pt x="825" y="230"/>
                  <a:pt x="825" y="230"/>
                </a:cubicBezTo>
                <a:cubicBezTo>
                  <a:pt x="825" y="231"/>
                  <a:pt x="824" y="231"/>
                  <a:pt x="824" y="231"/>
                </a:cubicBezTo>
                <a:cubicBezTo>
                  <a:pt x="824" y="232"/>
                  <a:pt x="824" y="232"/>
                  <a:pt x="823" y="232"/>
                </a:cubicBezTo>
                <a:cubicBezTo>
                  <a:pt x="823" y="233"/>
                  <a:pt x="823" y="233"/>
                  <a:pt x="822" y="234"/>
                </a:cubicBezTo>
                <a:cubicBezTo>
                  <a:pt x="822" y="234"/>
                  <a:pt x="822" y="234"/>
                  <a:pt x="822" y="235"/>
                </a:cubicBezTo>
                <a:cubicBezTo>
                  <a:pt x="821" y="235"/>
                  <a:pt x="821" y="235"/>
                  <a:pt x="821" y="235"/>
                </a:cubicBezTo>
                <a:cubicBezTo>
                  <a:pt x="821" y="235"/>
                  <a:pt x="821" y="235"/>
                  <a:pt x="821" y="235"/>
                </a:cubicBezTo>
                <a:cubicBezTo>
                  <a:pt x="821" y="235"/>
                  <a:pt x="821" y="236"/>
                  <a:pt x="821" y="236"/>
                </a:cubicBezTo>
                <a:cubicBezTo>
                  <a:pt x="820" y="236"/>
                  <a:pt x="820" y="237"/>
                  <a:pt x="820" y="237"/>
                </a:cubicBezTo>
                <a:cubicBezTo>
                  <a:pt x="820" y="238"/>
                  <a:pt x="819" y="238"/>
                  <a:pt x="819" y="239"/>
                </a:cubicBezTo>
                <a:cubicBezTo>
                  <a:pt x="819" y="239"/>
                  <a:pt x="819" y="239"/>
                  <a:pt x="819" y="240"/>
                </a:cubicBezTo>
                <a:cubicBezTo>
                  <a:pt x="818" y="240"/>
                  <a:pt x="818" y="240"/>
                  <a:pt x="818" y="240"/>
                </a:cubicBezTo>
                <a:cubicBezTo>
                  <a:pt x="818" y="241"/>
                  <a:pt x="818" y="241"/>
                  <a:pt x="818" y="241"/>
                </a:cubicBezTo>
                <a:cubicBezTo>
                  <a:pt x="818" y="242"/>
                  <a:pt x="818" y="242"/>
                  <a:pt x="817" y="243"/>
                </a:cubicBezTo>
                <a:cubicBezTo>
                  <a:pt x="817" y="243"/>
                  <a:pt x="817" y="243"/>
                  <a:pt x="817" y="244"/>
                </a:cubicBezTo>
                <a:cubicBezTo>
                  <a:pt x="817" y="244"/>
                  <a:pt x="817" y="244"/>
                  <a:pt x="817" y="244"/>
                </a:cubicBezTo>
                <a:cubicBezTo>
                  <a:pt x="817" y="244"/>
                  <a:pt x="817" y="245"/>
                  <a:pt x="817" y="245"/>
                </a:cubicBezTo>
                <a:cubicBezTo>
                  <a:pt x="817" y="245"/>
                  <a:pt x="817" y="246"/>
                  <a:pt x="817" y="246"/>
                </a:cubicBezTo>
                <a:cubicBezTo>
                  <a:pt x="817" y="246"/>
                  <a:pt x="816" y="247"/>
                  <a:pt x="816" y="247"/>
                </a:cubicBezTo>
                <a:cubicBezTo>
                  <a:pt x="816" y="247"/>
                  <a:pt x="816" y="248"/>
                  <a:pt x="816" y="249"/>
                </a:cubicBezTo>
                <a:cubicBezTo>
                  <a:pt x="816" y="249"/>
                  <a:pt x="816" y="249"/>
                  <a:pt x="816" y="250"/>
                </a:cubicBezTo>
                <a:cubicBezTo>
                  <a:pt x="816" y="250"/>
                  <a:pt x="816" y="251"/>
                  <a:pt x="816" y="251"/>
                </a:cubicBezTo>
                <a:cubicBezTo>
                  <a:pt x="816" y="251"/>
                  <a:pt x="816" y="251"/>
                  <a:pt x="816" y="252"/>
                </a:cubicBezTo>
                <a:cubicBezTo>
                  <a:pt x="816" y="252"/>
                  <a:pt x="816" y="252"/>
                  <a:pt x="816" y="253"/>
                </a:cubicBezTo>
                <a:cubicBezTo>
                  <a:pt x="816" y="253"/>
                  <a:pt x="816" y="254"/>
                  <a:pt x="816" y="254"/>
                </a:cubicBezTo>
                <a:cubicBezTo>
                  <a:pt x="816" y="255"/>
                  <a:pt x="816" y="255"/>
                  <a:pt x="816" y="256"/>
                </a:cubicBezTo>
                <a:cubicBezTo>
                  <a:pt x="816" y="256"/>
                  <a:pt x="816" y="256"/>
                  <a:pt x="816" y="257"/>
                </a:cubicBezTo>
                <a:cubicBezTo>
                  <a:pt x="816" y="257"/>
                  <a:pt x="816" y="257"/>
                  <a:pt x="816" y="257"/>
                </a:cubicBezTo>
                <a:cubicBezTo>
                  <a:pt x="817" y="258"/>
                  <a:pt x="817" y="258"/>
                  <a:pt x="817" y="259"/>
                </a:cubicBezTo>
                <a:cubicBezTo>
                  <a:pt x="817" y="259"/>
                  <a:pt x="817" y="259"/>
                  <a:pt x="817" y="259"/>
                </a:cubicBezTo>
                <a:cubicBezTo>
                  <a:pt x="817" y="259"/>
                  <a:pt x="817" y="260"/>
                  <a:pt x="817" y="260"/>
                </a:cubicBezTo>
                <a:cubicBezTo>
                  <a:pt x="817" y="260"/>
                  <a:pt x="817" y="261"/>
                  <a:pt x="818" y="262"/>
                </a:cubicBezTo>
                <a:cubicBezTo>
                  <a:pt x="818" y="262"/>
                  <a:pt x="818" y="262"/>
                  <a:pt x="818" y="262"/>
                </a:cubicBezTo>
                <a:cubicBezTo>
                  <a:pt x="818" y="263"/>
                  <a:pt x="818" y="263"/>
                  <a:pt x="818" y="263"/>
                </a:cubicBezTo>
                <a:cubicBezTo>
                  <a:pt x="818" y="263"/>
                  <a:pt x="818" y="264"/>
                  <a:pt x="819" y="264"/>
                </a:cubicBezTo>
                <a:cubicBezTo>
                  <a:pt x="819" y="265"/>
                  <a:pt x="819" y="265"/>
                  <a:pt x="819" y="266"/>
                </a:cubicBezTo>
                <a:cubicBezTo>
                  <a:pt x="819" y="266"/>
                  <a:pt x="819" y="266"/>
                  <a:pt x="820" y="266"/>
                </a:cubicBezTo>
                <a:cubicBezTo>
                  <a:pt x="652" y="427"/>
                  <a:pt x="652" y="427"/>
                  <a:pt x="652" y="427"/>
                </a:cubicBezTo>
                <a:cubicBezTo>
                  <a:pt x="651" y="427"/>
                  <a:pt x="650" y="426"/>
                  <a:pt x="649" y="426"/>
                </a:cubicBezTo>
                <a:cubicBezTo>
                  <a:pt x="648" y="426"/>
                  <a:pt x="648" y="425"/>
                  <a:pt x="648" y="425"/>
                </a:cubicBezTo>
                <a:cubicBezTo>
                  <a:pt x="646" y="425"/>
                  <a:pt x="645" y="424"/>
                  <a:pt x="643" y="424"/>
                </a:cubicBezTo>
                <a:cubicBezTo>
                  <a:pt x="643" y="424"/>
                  <a:pt x="643" y="424"/>
                  <a:pt x="642" y="424"/>
                </a:cubicBezTo>
                <a:cubicBezTo>
                  <a:pt x="641" y="423"/>
                  <a:pt x="639" y="423"/>
                  <a:pt x="637" y="423"/>
                </a:cubicBezTo>
                <a:cubicBezTo>
                  <a:pt x="637" y="423"/>
                  <a:pt x="637" y="423"/>
                  <a:pt x="637" y="423"/>
                </a:cubicBezTo>
                <a:cubicBezTo>
                  <a:pt x="635" y="423"/>
                  <a:pt x="633" y="423"/>
                  <a:pt x="632" y="423"/>
                </a:cubicBezTo>
                <a:cubicBezTo>
                  <a:pt x="631" y="424"/>
                  <a:pt x="631" y="424"/>
                  <a:pt x="631" y="424"/>
                </a:cubicBezTo>
                <a:cubicBezTo>
                  <a:pt x="630" y="424"/>
                  <a:pt x="630" y="424"/>
                  <a:pt x="629" y="424"/>
                </a:cubicBezTo>
                <a:cubicBezTo>
                  <a:pt x="628" y="424"/>
                  <a:pt x="627" y="425"/>
                  <a:pt x="626" y="425"/>
                </a:cubicBezTo>
                <a:cubicBezTo>
                  <a:pt x="626" y="425"/>
                  <a:pt x="626" y="425"/>
                  <a:pt x="625" y="425"/>
                </a:cubicBezTo>
                <a:cubicBezTo>
                  <a:pt x="624" y="426"/>
                  <a:pt x="622" y="427"/>
                  <a:pt x="621" y="428"/>
                </a:cubicBezTo>
                <a:cubicBezTo>
                  <a:pt x="621" y="428"/>
                  <a:pt x="620" y="428"/>
                  <a:pt x="620" y="428"/>
                </a:cubicBezTo>
                <a:cubicBezTo>
                  <a:pt x="619" y="429"/>
                  <a:pt x="617" y="430"/>
                  <a:pt x="616" y="431"/>
                </a:cubicBezTo>
                <a:cubicBezTo>
                  <a:pt x="616" y="431"/>
                  <a:pt x="616" y="431"/>
                  <a:pt x="616" y="431"/>
                </a:cubicBezTo>
                <a:cubicBezTo>
                  <a:pt x="616" y="431"/>
                  <a:pt x="616" y="432"/>
                  <a:pt x="616" y="432"/>
                </a:cubicBezTo>
                <a:cubicBezTo>
                  <a:pt x="614" y="433"/>
                  <a:pt x="613" y="434"/>
                  <a:pt x="612" y="436"/>
                </a:cubicBezTo>
                <a:cubicBezTo>
                  <a:pt x="612" y="436"/>
                  <a:pt x="612" y="436"/>
                  <a:pt x="612" y="436"/>
                </a:cubicBezTo>
                <a:cubicBezTo>
                  <a:pt x="611" y="438"/>
                  <a:pt x="610" y="439"/>
                  <a:pt x="609" y="441"/>
                </a:cubicBezTo>
                <a:cubicBezTo>
                  <a:pt x="609" y="441"/>
                  <a:pt x="609" y="441"/>
                  <a:pt x="609" y="442"/>
                </a:cubicBezTo>
                <a:cubicBezTo>
                  <a:pt x="608" y="443"/>
                  <a:pt x="608" y="445"/>
                  <a:pt x="607" y="446"/>
                </a:cubicBezTo>
                <a:cubicBezTo>
                  <a:pt x="607" y="447"/>
                  <a:pt x="607" y="447"/>
                  <a:pt x="607" y="447"/>
                </a:cubicBezTo>
                <a:cubicBezTo>
                  <a:pt x="607" y="449"/>
                  <a:pt x="607" y="450"/>
                  <a:pt x="607" y="452"/>
                </a:cubicBezTo>
                <a:cubicBezTo>
                  <a:pt x="607" y="452"/>
                  <a:pt x="607" y="452"/>
                  <a:pt x="607" y="453"/>
                </a:cubicBezTo>
                <a:cubicBezTo>
                  <a:pt x="607" y="454"/>
                  <a:pt x="607" y="456"/>
                  <a:pt x="607" y="458"/>
                </a:cubicBezTo>
                <a:cubicBezTo>
                  <a:pt x="607" y="458"/>
                  <a:pt x="607" y="458"/>
                  <a:pt x="607" y="458"/>
                </a:cubicBezTo>
                <a:cubicBezTo>
                  <a:pt x="607" y="459"/>
                  <a:pt x="607" y="460"/>
                  <a:pt x="607" y="460"/>
                </a:cubicBezTo>
                <a:cubicBezTo>
                  <a:pt x="608" y="461"/>
                  <a:pt x="608" y="462"/>
                  <a:pt x="609" y="463"/>
                </a:cubicBezTo>
                <a:cubicBezTo>
                  <a:pt x="609" y="464"/>
                  <a:pt x="609" y="464"/>
                  <a:pt x="609" y="464"/>
                </a:cubicBezTo>
                <a:cubicBezTo>
                  <a:pt x="609" y="466"/>
                  <a:pt x="610" y="467"/>
                  <a:pt x="611" y="469"/>
                </a:cubicBezTo>
                <a:cubicBezTo>
                  <a:pt x="611" y="469"/>
                  <a:pt x="611" y="469"/>
                  <a:pt x="611" y="469"/>
                </a:cubicBezTo>
                <a:cubicBezTo>
                  <a:pt x="612" y="471"/>
                  <a:pt x="614" y="472"/>
                  <a:pt x="615" y="473"/>
                </a:cubicBezTo>
                <a:cubicBezTo>
                  <a:pt x="615" y="474"/>
                  <a:pt x="615" y="474"/>
                  <a:pt x="615" y="474"/>
                </a:cubicBezTo>
                <a:cubicBezTo>
                  <a:pt x="615" y="474"/>
                  <a:pt x="615" y="474"/>
                  <a:pt x="615" y="474"/>
                </a:cubicBezTo>
                <a:cubicBezTo>
                  <a:pt x="616" y="475"/>
                  <a:pt x="618" y="476"/>
                  <a:pt x="619" y="477"/>
                </a:cubicBezTo>
                <a:cubicBezTo>
                  <a:pt x="619" y="477"/>
                  <a:pt x="620" y="478"/>
                  <a:pt x="620" y="478"/>
                </a:cubicBezTo>
                <a:cubicBezTo>
                  <a:pt x="621" y="479"/>
                  <a:pt x="623" y="480"/>
                  <a:pt x="624" y="480"/>
                </a:cubicBezTo>
                <a:cubicBezTo>
                  <a:pt x="625" y="480"/>
                  <a:pt x="625" y="480"/>
                  <a:pt x="625" y="481"/>
                </a:cubicBezTo>
                <a:cubicBezTo>
                  <a:pt x="625" y="481"/>
                  <a:pt x="626" y="481"/>
                  <a:pt x="626" y="481"/>
                </a:cubicBezTo>
                <a:cubicBezTo>
                  <a:pt x="627" y="481"/>
                  <a:pt x="629" y="482"/>
                  <a:pt x="630" y="482"/>
                </a:cubicBezTo>
                <a:cubicBezTo>
                  <a:pt x="630" y="482"/>
                  <a:pt x="630" y="482"/>
                  <a:pt x="631" y="482"/>
                </a:cubicBezTo>
                <a:cubicBezTo>
                  <a:pt x="632" y="482"/>
                  <a:pt x="633" y="483"/>
                  <a:pt x="635" y="483"/>
                </a:cubicBezTo>
                <a:cubicBezTo>
                  <a:pt x="635" y="483"/>
                  <a:pt x="635" y="483"/>
                  <a:pt x="636" y="483"/>
                </a:cubicBezTo>
                <a:cubicBezTo>
                  <a:pt x="636" y="483"/>
                  <a:pt x="636" y="483"/>
                  <a:pt x="636" y="483"/>
                </a:cubicBezTo>
                <a:cubicBezTo>
                  <a:pt x="691" y="709"/>
                  <a:pt x="691" y="709"/>
                  <a:pt x="691" y="709"/>
                </a:cubicBezTo>
                <a:cubicBezTo>
                  <a:pt x="691" y="709"/>
                  <a:pt x="691" y="709"/>
                  <a:pt x="691" y="709"/>
                </a:cubicBezTo>
                <a:cubicBezTo>
                  <a:pt x="691" y="709"/>
                  <a:pt x="690" y="709"/>
                  <a:pt x="690" y="709"/>
                </a:cubicBezTo>
                <a:cubicBezTo>
                  <a:pt x="690" y="709"/>
                  <a:pt x="690" y="710"/>
                  <a:pt x="690" y="710"/>
                </a:cubicBezTo>
                <a:cubicBezTo>
                  <a:pt x="690" y="710"/>
                  <a:pt x="690" y="710"/>
                  <a:pt x="690" y="710"/>
                </a:cubicBezTo>
                <a:cubicBezTo>
                  <a:pt x="689" y="710"/>
                  <a:pt x="689" y="710"/>
                  <a:pt x="689" y="710"/>
                </a:cubicBezTo>
                <a:cubicBezTo>
                  <a:pt x="688" y="711"/>
                  <a:pt x="688" y="711"/>
                  <a:pt x="687" y="711"/>
                </a:cubicBezTo>
                <a:cubicBezTo>
                  <a:pt x="687" y="712"/>
                  <a:pt x="687" y="712"/>
                  <a:pt x="686" y="712"/>
                </a:cubicBezTo>
                <a:cubicBezTo>
                  <a:pt x="686" y="712"/>
                  <a:pt x="686" y="713"/>
                  <a:pt x="685" y="713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5" y="714"/>
                  <a:pt x="684" y="714"/>
                  <a:pt x="684" y="714"/>
                </a:cubicBezTo>
                <a:cubicBezTo>
                  <a:pt x="684" y="715"/>
                  <a:pt x="684" y="715"/>
                  <a:pt x="683" y="715"/>
                </a:cubicBezTo>
                <a:cubicBezTo>
                  <a:pt x="683" y="716"/>
                  <a:pt x="683" y="716"/>
                  <a:pt x="682" y="717"/>
                </a:cubicBezTo>
                <a:cubicBezTo>
                  <a:pt x="682" y="717"/>
                  <a:pt x="682" y="717"/>
                  <a:pt x="682" y="717"/>
                </a:cubicBezTo>
                <a:cubicBezTo>
                  <a:pt x="682" y="717"/>
                  <a:pt x="682" y="718"/>
                  <a:pt x="681" y="718"/>
                </a:cubicBezTo>
                <a:cubicBezTo>
                  <a:pt x="681" y="718"/>
                  <a:pt x="681" y="718"/>
                  <a:pt x="681" y="718"/>
                </a:cubicBezTo>
                <a:cubicBezTo>
                  <a:pt x="681" y="718"/>
                  <a:pt x="681" y="719"/>
                  <a:pt x="681" y="719"/>
                </a:cubicBezTo>
                <a:cubicBezTo>
                  <a:pt x="680" y="719"/>
                  <a:pt x="680" y="720"/>
                  <a:pt x="680" y="720"/>
                </a:cubicBezTo>
                <a:cubicBezTo>
                  <a:pt x="680" y="720"/>
                  <a:pt x="679" y="721"/>
                  <a:pt x="679" y="721"/>
                </a:cubicBezTo>
                <a:cubicBezTo>
                  <a:pt x="679" y="722"/>
                  <a:pt x="679" y="722"/>
                  <a:pt x="679" y="723"/>
                </a:cubicBezTo>
                <a:cubicBezTo>
                  <a:pt x="679" y="723"/>
                  <a:pt x="678" y="723"/>
                  <a:pt x="678" y="723"/>
                </a:cubicBezTo>
                <a:cubicBezTo>
                  <a:pt x="678" y="723"/>
                  <a:pt x="678" y="724"/>
                  <a:pt x="678" y="724"/>
                </a:cubicBezTo>
                <a:cubicBezTo>
                  <a:pt x="678" y="725"/>
                  <a:pt x="678" y="725"/>
                  <a:pt x="678" y="726"/>
                </a:cubicBezTo>
                <a:cubicBezTo>
                  <a:pt x="677" y="726"/>
                  <a:pt x="677" y="726"/>
                  <a:pt x="677" y="726"/>
                </a:cubicBezTo>
                <a:cubicBezTo>
                  <a:pt x="677" y="727"/>
                  <a:pt x="677" y="727"/>
                  <a:pt x="677" y="727"/>
                </a:cubicBezTo>
                <a:cubicBezTo>
                  <a:pt x="677" y="727"/>
                  <a:pt x="677" y="728"/>
                  <a:pt x="677" y="728"/>
                </a:cubicBezTo>
                <a:cubicBezTo>
                  <a:pt x="677" y="728"/>
                  <a:pt x="677" y="729"/>
                  <a:pt x="677" y="729"/>
                </a:cubicBezTo>
                <a:cubicBezTo>
                  <a:pt x="677" y="729"/>
                  <a:pt x="677" y="729"/>
                  <a:pt x="676" y="730"/>
                </a:cubicBezTo>
                <a:cubicBezTo>
                  <a:pt x="676" y="730"/>
                  <a:pt x="676" y="731"/>
                  <a:pt x="676" y="731"/>
                </a:cubicBezTo>
                <a:cubicBezTo>
                  <a:pt x="676" y="732"/>
                  <a:pt x="676" y="732"/>
                  <a:pt x="676" y="733"/>
                </a:cubicBezTo>
                <a:cubicBezTo>
                  <a:pt x="676" y="733"/>
                  <a:pt x="676" y="733"/>
                  <a:pt x="676" y="734"/>
                </a:cubicBezTo>
                <a:cubicBezTo>
                  <a:pt x="676" y="734"/>
                  <a:pt x="676" y="734"/>
                  <a:pt x="676" y="734"/>
                </a:cubicBezTo>
                <a:cubicBezTo>
                  <a:pt x="676" y="735"/>
                  <a:pt x="676" y="735"/>
                  <a:pt x="676" y="736"/>
                </a:cubicBezTo>
                <a:cubicBezTo>
                  <a:pt x="676" y="736"/>
                  <a:pt x="676" y="736"/>
                  <a:pt x="676" y="737"/>
                </a:cubicBezTo>
                <a:cubicBezTo>
                  <a:pt x="676" y="737"/>
                  <a:pt x="676" y="738"/>
                  <a:pt x="676" y="739"/>
                </a:cubicBezTo>
                <a:cubicBezTo>
                  <a:pt x="676" y="739"/>
                  <a:pt x="676" y="739"/>
                  <a:pt x="676" y="740"/>
                </a:cubicBezTo>
                <a:cubicBezTo>
                  <a:pt x="676" y="740"/>
                  <a:pt x="677" y="740"/>
                  <a:pt x="677" y="740"/>
                </a:cubicBezTo>
                <a:cubicBezTo>
                  <a:pt x="677" y="741"/>
                  <a:pt x="677" y="741"/>
                  <a:pt x="677" y="742"/>
                </a:cubicBezTo>
                <a:cubicBezTo>
                  <a:pt x="677" y="742"/>
                  <a:pt x="677" y="742"/>
                  <a:pt x="677" y="742"/>
                </a:cubicBezTo>
                <a:cubicBezTo>
                  <a:pt x="677" y="742"/>
                  <a:pt x="677" y="742"/>
                  <a:pt x="677" y="743"/>
                </a:cubicBezTo>
                <a:cubicBezTo>
                  <a:pt x="677" y="743"/>
                  <a:pt x="677" y="744"/>
                  <a:pt x="678" y="744"/>
                </a:cubicBezTo>
                <a:cubicBezTo>
                  <a:pt x="678" y="745"/>
                  <a:pt x="678" y="745"/>
                  <a:pt x="678" y="745"/>
                </a:cubicBezTo>
                <a:cubicBezTo>
                  <a:pt x="678" y="745"/>
                  <a:pt x="678" y="746"/>
                  <a:pt x="678" y="746"/>
                </a:cubicBezTo>
                <a:cubicBezTo>
                  <a:pt x="678" y="746"/>
                  <a:pt x="679" y="747"/>
                  <a:pt x="679" y="747"/>
                </a:cubicBezTo>
                <a:cubicBezTo>
                  <a:pt x="679" y="748"/>
                  <a:pt x="679" y="748"/>
                  <a:pt x="679" y="748"/>
                </a:cubicBezTo>
                <a:cubicBezTo>
                  <a:pt x="680" y="749"/>
                  <a:pt x="680" y="749"/>
                  <a:pt x="680" y="749"/>
                </a:cubicBezTo>
                <a:cubicBezTo>
                  <a:pt x="512" y="910"/>
                  <a:pt x="512" y="910"/>
                  <a:pt x="512" y="910"/>
                </a:cubicBezTo>
                <a:cubicBezTo>
                  <a:pt x="512" y="910"/>
                  <a:pt x="512" y="910"/>
                  <a:pt x="511" y="910"/>
                </a:cubicBezTo>
                <a:cubicBezTo>
                  <a:pt x="511" y="910"/>
                  <a:pt x="510" y="909"/>
                  <a:pt x="510" y="909"/>
                </a:cubicBezTo>
                <a:cubicBezTo>
                  <a:pt x="510" y="909"/>
                  <a:pt x="510" y="909"/>
                  <a:pt x="510" y="909"/>
                </a:cubicBezTo>
                <a:cubicBezTo>
                  <a:pt x="509" y="909"/>
                  <a:pt x="509" y="909"/>
                  <a:pt x="509" y="909"/>
                </a:cubicBezTo>
                <a:cubicBezTo>
                  <a:pt x="509" y="908"/>
                  <a:pt x="508" y="908"/>
                  <a:pt x="508" y="908"/>
                </a:cubicBezTo>
                <a:cubicBezTo>
                  <a:pt x="508" y="908"/>
                  <a:pt x="508" y="908"/>
                  <a:pt x="507" y="908"/>
                </a:cubicBezTo>
                <a:cubicBezTo>
                  <a:pt x="507" y="908"/>
                  <a:pt x="506" y="908"/>
                  <a:pt x="506" y="907"/>
                </a:cubicBezTo>
                <a:cubicBezTo>
                  <a:pt x="505" y="907"/>
                  <a:pt x="505" y="907"/>
                  <a:pt x="505" y="907"/>
                </a:cubicBezTo>
                <a:cubicBezTo>
                  <a:pt x="505" y="907"/>
                  <a:pt x="505" y="907"/>
                  <a:pt x="505" y="907"/>
                </a:cubicBezTo>
                <a:cubicBezTo>
                  <a:pt x="504" y="907"/>
                  <a:pt x="504" y="907"/>
                  <a:pt x="504" y="907"/>
                </a:cubicBezTo>
                <a:cubicBezTo>
                  <a:pt x="504" y="907"/>
                  <a:pt x="503" y="907"/>
                  <a:pt x="503" y="907"/>
                </a:cubicBezTo>
                <a:cubicBezTo>
                  <a:pt x="503" y="907"/>
                  <a:pt x="503" y="907"/>
                  <a:pt x="503" y="907"/>
                </a:cubicBezTo>
                <a:cubicBezTo>
                  <a:pt x="502" y="906"/>
                  <a:pt x="502" y="906"/>
                  <a:pt x="502" y="906"/>
                </a:cubicBezTo>
                <a:cubicBezTo>
                  <a:pt x="502" y="906"/>
                  <a:pt x="501" y="906"/>
                  <a:pt x="501" y="906"/>
                </a:cubicBezTo>
                <a:cubicBezTo>
                  <a:pt x="501" y="906"/>
                  <a:pt x="500" y="906"/>
                  <a:pt x="500" y="906"/>
                </a:cubicBezTo>
                <a:cubicBezTo>
                  <a:pt x="499" y="906"/>
                  <a:pt x="499" y="906"/>
                  <a:pt x="499" y="906"/>
                </a:cubicBezTo>
                <a:cubicBezTo>
                  <a:pt x="498" y="906"/>
                  <a:pt x="498" y="906"/>
                  <a:pt x="497" y="906"/>
                </a:cubicBezTo>
                <a:cubicBezTo>
                  <a:pt x="497" y="906"/>
                  <a:pt x="497" y="906"/>
                  <a:pt x="497" y="906"/>
                </a:cubicBezTo>
                <a:cubicBezTo>
                  <a:pt x="497" y="906"/>
                  <a:pt x="496" y="906"/>
                  <a:pt x="496" y="906"/>
                </a:cubicBezTo>
                <a:cubicBezTo>
                  <a:pt x="496" y="906"/>
                  <a:pt x="496" y="906"/>
                  <a:pt x="495" y="906"/>
                </a:cubicBezTo>
                <a:cubicBezTo>
                  <a:pt x="495" y="906"/>
                  <a:pt x="495" y="906"/>
                  <a:pt x="494" y="906"/>
                </a:cubicBezTo>
                <a:cubicBezTo>
                  <a:pt x="494" y="906"/>
                  <a:pt x="493" y="906"/>
                  <a:pt x="493" y="906"/>
                </a:cubicBezTo>
                <a:cubicBezTo>
                  <a:pt x="492" y="906"/>
                  <a:pt x="492" y="906"/>
                  <a:pt x="492" y="906"/>
                </a:cubicBezTo>
                <a:cubicBezTo>
                  <a:pt x="492" y="906"/>
                  <a:pt x="491" y="906"/>
                  <a:pt x="491" y="906"/>
                </a:cubicBezTo>
                <a:cubicBezTo>
                  <a:pt x="491" y="907"/>
                  <a:pt x="490" y="907"/>
                  <a:pt x="490" y="907"/>
                </a:cubicBezTo>
                <a:cubicBezTo>
                  <a:pt x="490" y="907"/>
                  <a:pt x="490" y="907"/>
                  <a:pt x="489" y="907"/>
                </a:cubicBezTo>
                <a:cubicBezTo>
                  <a:pt x="489" y="907"/>
                  <a:pt x="489" y="907"/>
                  <a:pt x="489" y="907"/>
                </a:cubicBezTo>
                <a:cubicBezTo>
                  <a:pt x="488" y="907"/>
                  <a:pt x="487" y="907"/>
                  <a:pt x="487" y="908"/>
                </a:cubicBezTo>
                <a:cubicBezTo>
                  <a:pt x="487" y="908"/>
                  <a:pt x="486" y="908"/>
                  <a:pt x="486" y="908"/>
                </a:cubicBezTo>
                <a:cubicBezTo>
                  <a:pt x="486" y="908"/>
                  <a:pt x="486" y="908"/>
                  <a:pt x="486" y="908"/>
                </a:cubicBezTo>
                <a:cubicBezTo>
                  <a:pt x="485" y="908"/>
                  <a:pt x="485" y="908"/>
                  <a:pt x="484" y="909"/>
                </a:cubicBezTo>
                <a:cubicBezTo>
                  <a:pt x="484" y="909"/>
                  <a:pt x="483" y="909"/>
                  <a:pt x="483" y="909"/>
                </a:cubicBezTo>
                <a:cubicBezTo>
                  <a:pt x="482" y="909"/>
                  <a:pt x="482" y="910"/>
                  <a:pt x="482" y="910"/>
                </a:cubicBezTo>
                <a:cubicBezTo>
                  <a:pt x="481" y="910"/>
                  <a:pt x="481" y="910"/>
                  <a:pt x="481" y="910"/>
                </a:cubicBezTo>
                <a:cubicBezTo>
                  <a:pt x="481" y="911"/>
                  <a:pt x="481" y="911"/>
                  <a:pt x="480" y="911"/>
                </a:cubicBezTo>
                <a:cubicBezTo>
                  <a:pt x="480" y="911"/>
                  <a:pt x="480" y="911"/>
                  <a:pt x="480" y="911"/>
                </a:cubicBezTo>
                <a:cubicBezTo>
                  <a:pt x="480" y="911"/>
                  <a:pt x="480" y="911"/>
                  <a:pt x="479" y="911"/>
                </a:cubicBezTo>
                <a:cubicBezTo>
                  <a:pt x="479" y="912"/>
                  <a:pt x="479" y="912"/>
                  <a:pt x="479" y="912"/>
                </a:cubicBezTo>
                <a:cubicBezTo>
                  <a:pt x="478" y="912"/>
                  <a:pt x="478" y="912"/>
                  <a:pt x="478" y="912"/>
                </a:cubicBezTo>
                <a:cubicBezTo>
                  <a:pt x="478" y="913"/>
                  <a:pt x="477" y="913"/>
                  <a:pt x="477" y="913"/>
                </a:cubicBezTo>
                <a:cubicBezTo>
                  <a:pt x="477" y="914"/>
                  <a:pt x="476" y="914"/>
                  <a:pt x="476" y="914"/>
                </a:cubicBezTo>
                <a:cubicBezTo>
                  <a:pt x="476" y="914"/>
                  <a:pt x="476" y="914"/>
                  <a:pt x="476" y="914"/>
                </a:cubicBezTo>
                <a:cubicBezTo>
                  <a:pt x="476" y="914"/>
                  <a:pt x="476" y="914"/>
                  <a:pt x="476" y="914"/>
                </a:cubicBezTo>
                <a:cubicBezTo>
                  <a:pt x="475" y="915"/>
                  <a:pt x="475" y="915"/>
                  <a:pt x="475" y="915"/>
                </a:cubicBezTo>
                <a:cubicBezTo>
                  <a:pt x="475" y="915"/>
                  <a:pt x="475" y="916"/>
                  <a:pt x="474" y="916"/>
                </a:cubicBezTo>
                <a:cubicBezTo>
                  <a:pt x="474" y="916"/>
                  <a:pt x="474" y="916"/>
                  <a:pt x="474" y="916"/>
                </a:cubicBezTo>
                <a:cubicBezTo>
                  <a:pt x="474" y="917"/>
                  <a:pt x="473" y="917"/>
                  <a:pt x="473" y="918"/>
                </a:cubicBezTo>
                <a:cubicBezTo>
                  <a:pt x="473" y="918"/>
                  <a:pt x="472" y="918"/>
                  <a:pt x="472" y="918"/>
                </a:cubicBezTo>
                <a:cubicBezTo>
                  <a:pt x="472" y="919"/>
                  <a:pt x="472" y="919"/>
                  <a:pt x="472" y="919"/>
                </a:cubicBezTo>
                <a:cubicBezTo>
                  <a:pt x="472" y="919"/>
                  <a:pt x="472" y="919"/>
                  <a:pt x="472" y="919"/>
                </a:cubicBezTo>
                <a:cubicBezTo>
                  <a:pt x="472" y="919"/>
                  <a:pt x="471" y="920"/>
                  <a:pt x="471" y="920"/>
                </a:cubicBezTo>
                <a:cubicBezTo>
                  <a:pt x="471" y="920"/>
                  <a:pt x="471" y="920"/>
                  <a:pt x="471" y="920"/>
                </a:cubicBezTo>
                <a:cubicBezTo>
                  <a:pt x="248" y="855"/>
                  <a:pt x="248" y="855"/>
                  <a:pt x="248" y="855"/>
                </a:cubicBezTo>
                <a:cubicBezTo>
                  <a:pt x="248" y="855"/>
                  <a:pt x="248" y="855"/>
                  <a:pt x="248" y="855"/>
                </a:cubicBezTo>
                <a:cubicBezTo>
                  <a:pt x="248" y="855"/>
                  <a:pt x="248" y="855"/>
                  <a:pt x="248" y="854"/>
                </a:cubicBezTo>
                <a:cubicBezTo>
                  <a:pt x="248" y="854"/>
                  <a:pt x="248" y="853"/>
                  <a:pt x="248" y="853"/>
                </a:cubicBezTo>
                <a:cubicBezTo>
                  <a:pt x="248" y="852"/>
                  <a:pt x="247" y="852"/>
                  <a:pt x="247" y="851"/>
                </a:cubicBezTo>
                <a:cubicBezTo>
                  <a:pt x="247" y="851"/>
                  <a:pt x="247" y="850"/>
                  <a:pt x="247" y="850"/>
                </a:cubicBezTo>
                <a:cubicBezTo>
                  <a:pt x="247" y="850"/>
                  <a:pt x="247" y="850"/>
                  <a:pt x="247" y="850"/>
                </a:cubicBezTo>
                <a:cubicBezTo>
                  <a:pt x="247" y="849"/>
                  <a:pt x="247" y="849"/>
                  <a:pt x="247" y="848"/>
                </a:cubicBezTo>
                <a:cubicBezTo>
                  <a:pt x="247" y="848"/>
                  <a:pt x="247" y="848"/>
                  <a:pt x="247" y="848"/>
                </a:cubicBezTo>
                <a:cubicBezTo>
                  <a:pt x="247" y="848"/>
                  <a:pt x="247" y="847"/>
                  <a:pt x="247" y="847"/>
                </a:cubicBezTo>
                <a:cubicBezTo>
                  <a:pt x="246" y="846"/>
                  <a:pt x="246" y="846"/>
                  <a:pt x="246" y="845"/>
                </a:cubicBezTo>
                <a:cubicBezTo>
                  <a:pt x="246" y="845"/>
                  <a:pt x="246" y="845"/>
                  <a:pt x="246" y="845"/>
                </a:cubicBezTo>
                <a:cubicBezTo>
                  <a:pt x="246" y="844"/>
                  <a:pt x="246" y="844"/>
                  <a:pt x="246" y="844"/>
                </a:cubicBezTo>
                <a:cubicBezTo>
                  <a:pt x="245" y="844"/>
                  <a:pt x="245" y="843"/>
                  <a:pt x="245" y="843"/>
                </a:cubicBezTo>
                <a:cubicBezTo>
                  <a:pt x="245" y="842"/>
                  <a:pt x="245" y="842"/>
                  <a:pt x="244" y="841"/>
                </a:cubicBezTo>
                <a:cubicBezTo>
                  <a:pt x="244" y="841"/>
                  <a:pt x="244" y="841"/>
                  <a:pt x="244" y="840"/>
                </a:cubicBezTo>
                <a:cubicBezTo>
                  <a:pt x="244" y="840"/>
                  <a:pt x="243" y="840"/>
                  <a:pt x="243" y="839"/>
                </a:cubicBezTo>
                <a:cubicBezTo>
                  <a:pt x="243" y="839"/>
                  <a:pt x="243" y="839"/>
                  <a:pt x="243" y="839"/>
                </a:cubicBezTo>
                <a:cubicBezTo>
                  <a:pt x="243" y="839"/>
                  <a:pt x="243" y="839"/>
                  <a:pt x="243" y="839"/>
                </a:cubicBezTo>
                <a:cubicBezTo>
                  <a:pt x="243" y="838"/>
                  <a:pt x="242" y="838"/>
                  <a:pt x="242" y="838"/>
                </a:cubicBezTo>
                <a:cubicBezTo>
                  <a:pt x="242" y="837"/>
                  <a:pt x="242" y="837"/>
                  <a:pt x="241" y="836"/>
                </a:cubicBezTo>
                <a:cubicBezTo>
                  <a:pt x="241" y="836"/>
                  <a:pt x="241" y="836"/>
                  <a:pt x="240" y="835"/>
                </a:cubicBezTo>
                <a:cubicBezTo>
                  <a:pt x="240" y="835"/>
                  <a:pt x="240" y="835"/>
                  <a:pt x="239" y="834"/>
                </a:cubicBezTo>
                <a:cubicBezTo>
                  <a:pt x="239" y="834"/>
                  <a:pt x="239" y="834"/>
                  <a:pt x="239" y="834"/>
                </a:cubicBezTo>
                <a:cubicBezTo>
                  <a:pt x="239" y="834"/>
                  <a:pt x="239" y="834"/>
                  <a:pt x="239" y="834"/>
                </a:cubicBezTo>
                <a:cubicBezTo>
                  <a:pt x="239" y="834"/>
                  <a:pt x="239" y="834"/>
                  <a:pt x="238" y="833"/>
                </a:cubicBezTo>
                <a:cubicBezTo>
                  <a:pt x="238" y="833"/>
                  <a:pt x="238" y="833"/>
                  <a:pt x="237" y="832"/>
                </a:cubicBezTo>
                <a:cubicBezTo>
                  <a:pt x="237" y="832"/>
                  <a:pt x="236" y="832"/>
                  <a:pt x="236" y="831"/>
                </a:cubicBezTo>
                <a:cubicBezTo>
                  <a:pt x="236" y="831"/>
                  <a:pt x="235" y="831"/>
                  <a:pt x="235" y="831"/>
                </a:cubicBezTo>
                <a:cubicBezTo>
                  <a:pt x="235" y="831"/>
                  <a:pt x="235" y="831"/>
                  <a:pt x="235" y="831"/>
                </a:cubicBezTo>
                <a:cubicBezTo>
                  <a:pt x="235" y="830"/>
                  <a:pt x="235" y="830"/>
                  <a:pt x="235" y="830"/>
                </a:cubicBezTo>
                <a:cubicBezTo>
                  <a:pt x="234" y="830"/>
                  <a:pt x="234" y="830"/>
                  <a:pt x="234" y="830"/>
                </a:cubicBezTo>
                <a:cubicBezTo>
                  <a:pt x="233" y="829"/>
                  <a:pt x="233" y="829"/>
                  <a:pt x="233" y="829"/>
                </a:cubicBezTo>
                <a:cubicBezTo>
                  <a:pt x="232" y="829"/>
                  <a:pt x="232" y="829"/>
                  <a:pt x="231" y="828"/>
                </a:cubicBezTo>
                <a:cubicBezTo>
                  <a:pt x="231" y="828"/>
                  <a:pt x="230" y="828"/>
                  <a:pt x="230" y="828"/>
                </a:cubicBezTo>
                <a:cubicBezTo>
                  <a:pt x="230" y="828"/>
                  <a:pt x="230" y="828"/>
                  <a:pt x="229" y="827"/>
                </a:cubicBezTo>
                <a:cubicBezTo>
                  <a:pt x="229" y="827"/>
                  <a:pt x="229" y="827"/>
                  <a:pt x="229" y="827"/>
                </a:cubicBezTo>
                <a:cubicBezTo>
                  <a:pt x="228" y="827"/>
                  <a:pt x="227" y="827"/>
                  <a:pt x="227" y="827"/>
                </a:cubicBezTo>
                <a:cubicBezTo>
                  <a:pt x="227" y="826"/>
                  <a:pt x="226" y="826"/>
                  <a:pt x="226" y="826"/>
                </a:cubicBezTo>
                <a:cubicBezTo>
                  <a:pt x="226" y="826"/>
                  <a:pt x="226" y="826"/>
                  <a:pt x="226" y="826"/>
                </a:cubicBezTo>
                <a:cubicBezTo>
                  <a:pt x="225" y="826"/>
                  <a:pt x="225" y="826"/>
                  <a:pt x="224" y="826"/>
                </a:cubicBezTo>
                <a:cubicBezTo>
                  <a:pt x="224" y="826"/>
                  <a:pt x="224" y="826"/>
                  <a:pt x="224" y="826"/>
                </a:cubicBezTo>
                <a:cubicBezTo>
                  <a:pt x="223" y="826"/>
                  <a:pt x="223" y="826"/>
                  <a:pt x="223" y="826"/>
                </a:cubicBezTo>
                <a:cubicBezTo>
                  <a:pt x="222" y="825"/>
                  <a:pt x="222" y="825"/>
                  <a:pt x="221" y="825"/>
                </a:cubicBezTo>
                <a:cubicBezTo>
                  <a:pt x="221" y="825"/>
                  <a:pt x="220" y="825"/>
                  <a:pt x="220" y="825"/>
                </a:cubicBezTo>
                <a:cubicBezTo>
                  <a:pt x="219" y="825"/>
                  <a:pt x="219" y="825"/>
                  <a:pt x="219" y="825"/>
                </a:cubicBezTo>
                <a:cubicBezTo>
                  <a:pt x="219" y="825"/>
                  <a:pt x="219" y="825"/>
                  <a:pt x="219" y="825"/>
                </a:cubicBezTo>
                <a:cubicBezTo>
                  <a:pt x="163" y="599"/>
                  <a:pt x="163" y="599"/>
                  <a:pt x="163" y="599"/>
                </a:cubicBezTo>
                <a:cubicBezTo>
                  <a:pt x="163" y="599"/>
                  <a:pt x="163" y="599"/>
                  <a:pt x="163" y="599"/>
                </a:cubicBezTo>
                <a:cubicBezTo>
                  <a:pt x="164" y="599"/>
                  <a:pt x="164" y="599"/>
                  <a:pt x="164" y="599"/>
                </a:cubicBezTo>
                <a:cubicBezTo>
                  <a:pt x="164" y="598"/>
                  <a:pt x="164" y="598"/>
                  <a:pt x="165" y="598"/>
                </a:cubicBezTo>
                <a:cubicBezTo>
                  <a:pt x="165" y="598"/>
                  <a:pt x="165" y="598"/>
                  <a:pt x="165" y="598"/>
                </a:cubicBezTo>
                <a:cubicBezTo>
                  <a:pt x="165" y="598"/>
                  <a:pt x="165" y="598"/>
                  <a:pt x="166" y="598"/>
                </a:cubicBezTo>
                <a:cubicBezTo>
                  <a:pt x="166" y="597"/>
                  <a:pt x="167" y="597"/>
                  <a:pt x="167" y="597"/>
                </a:cubicBezTo>
                <a:cubicBezTo>
                  <a:pt x="167" y="596"/>
                  <a:pt x="168" y="596"/>
                  <a:pt x="168" y="596"/>
                </a:cubicBezTo>
                <a:cubicBezTo>
                  <a:pt x="168" y="595"/>
                  <a:pt x="169" y="595"/>
                  <a:pt x="169" y="595"/>
                </a:cubicBezTo>
                <a:cubicBezTo>
                  <a:pt x="169" y="595"/>
                  <a:pt x="169" y="595"/>
                  <a:pt x="169" y="595"/>
                </a:cubicBezTo>
                <a:cubicBezTo>
                  <a:pt x="169" y="595"/>
                  <a:pt x="169" y="595"/>
                  <a:pt x="169" y="595"/>
                </a:cubicBezTo>
                <a:cubicBezTo>
                  <a:pt x="169" y="594"/>
                  <a:pt x="170" y="594"/>
                  <a:pt x="170" y="594"/>
                </a:cubicBezTo>
                <a:cubicBezTo>
                  <a:pt x="170" y="593"/>
                  <a:pt x="171" y="593"/>
                  <a:pt x="171" y="593"/>
                </a:cubicBezTo>
                <a:cubicBezTo>
                  <a:pt x="171" y="592"/>
                  <a:pt x="172" y="592"/>
                  <a:pt x="172" y="591"/>
                </a:cubicBezTo>
                <a:cubicBezTo>
                  <a:pt x="172" y="591"/>
                  <a:pt x="172" y="591"/>
                  <a:pt x="173" y="590"/>
                </a:cubicBezTo>
                <a:cubicBezTo>
                  <a:pt x="173" y="590"/>
                  <a:pt x="173" y="590"/>
                  <a:pt x="173" y="590"/>
                </a:cubicBezTo>
                <a:cubicBezTo>
                  <a:pt x="173" y="590"/>
                  <a:pt x="173" y="590"/>
                  <a:pt x="173" y="590"/>
                </a:cubicBezTo>
                <a:cubicBezTo>
                  <a:pt x="173" y="590"/>
                  <a:pt x="173" y="589"/>
                  <a:pt x="174" y="589"/>
                </a:cubicBezTo>
                <a:cubicBezTo>
                  <a:pt x="174" y="589"/>
                  <a:pt x="174" y="588"/>
                  <a:pt x="174" y="588"/>
                </a:cubicBezTo>
                <a:cubicBezTo>
                  <a:pt x="175" y="588"/>
                  <a:pt x="175" y="587"/>
                  <a:pt x="175" y="587"/>
                </a:cubicBezTo>
                <a:cubicBezTo>
                  <a:pt x="175" y="586"/>
                  <a:pt x="175" y="586"/>
                  <a:pt x="176" y="585"/>
                </a:cubicBezTo>
                <a:cubicBezTo>
                  <a:pt x="176" y="585"/>
                  <a:pt x="176" y="585"/>
                  <a:pt x="176" y="585"/>
                </a:cubicBezTo>
                <a:cubicBezTo>
                  <a:pt x="176" y="584"/>
                  <a:pt x="176" y="584"/>
                  <a:pt x="176" y="584"/>
                </a:cubicBezTo>
                <a:cubicBezTo>
                  <a:pt x="176" y="583"/>
                  <a:pt x="177" y="583"/>
                  <a:pt x="177" y="582"/>
                </a:cubicBezTo>
                <a:cubicBezTo>
                  <a:pt x="177" y="582"/>
                  <a:pt x="177" y="582"/>
                  <a:pt x="177" y="581"/>
                </a:cubicBezTo>
                <a:cubicBezTo>
                  <a:pt x="177" y="581"/>
                  <a:pt x="177" y="581"/>
                  <a:pt x="177" y="581"/>
                </a:cubicBezTo>
                <a:cubicBezTo>
                  <a:pt x="177" y="581"/>
                  <a:pt x="177" y="580"/>
                  <a:pt x="177" y="580"/>
                </a:cubicBezTo>
                <a:cubicBezTo>
                  <a:pt x="178" y="580"/>
                  <a:pt x="178" y="579"/>
                  <a:pt x="178" y="579"/>
                </a:cubicBezTo>
                <a:cubicBezTo>
                  <a:pt x="178" y="579"/>
                  <a:pt x="178" y="579"/>
                  <a:pt x="178" y="578"/>
                </a:cubicBezTo>
                <a:cubicBezTo>
                  <a:pt x="178" y="578"/>
                  <a:pt x="178" y="577"/>
                  <a:pt x="178" y="577"/>
                </a:cubicBezTo>
                <a:cubicBezTo>
                  <a:pt x="178" y="576"/>
                  <a:pt x="178" y="576"/>
                  <a:pt x="178" y="575"/>
                </a:cubicBezTo>
                <a:cubicBezTo>
                  <a:pt x="178" y="575"/>
                  <a:pt x="178" y="574"/>
                  <a:pt x="178" y="574"/>
                </a:cubicBezTo>
                <a:cubicBezTo>
                  <a:pt x="178" y="574"/>
                  <a:pt x="178" y="574"/>
                  <a:pt x="178" y="574"/>
                </a:cubicBezTo>
                <a:cubicBezTo>
                  <a:pt x="178" y="573"/>
                  <a:pt x="178" y="573"/>
                  <a:pt x="178" y="572"/>
                </a:cubicBezTo>
                <a:cubicBezTo>
                  <a:pt x="178" y="572"/>
                  <a:pt x="178" y="571"/>
                  <a:pt x="178" y="571"/>
                </a:cubicBezTo>
                <a:cubicBezTo>
                  <a:pt x="178" y="570"/>
                  <a:pt x="178" y="570"/>
                  <a:pt x="178" y="569"/>
                </a:cubicBezTo>
                <a:cubicBezTo>
                  <a:pt x="178" y="569"/>
                  <a:pt x="178" y="569"/>
                  <a:pt x="178" y="568"/>
                </a:cubicBezTo>
                <a:cubicBezTo>
                  <a:pt x="178" y="568"/>
                  <a:pt x="178" y="568"/>
                  <a:pt x="178" y="568"/>
                </a:cubicBezTo>
                <a:cubicBezTo>
                  <a:pt x="178" y="567"/>
                  <a:pt x="178" y="567"/>
                  <a:pt x="177" y="566"/>
                </a:cubicBezTo>
                <a:cubicBezTo>
                  <a:pt x="177" y="566"/>
                  <a:pt x="177" y="566"/>
                  <a:pt x="177" y="566"/>
                </a:cubicBezTo>
                <a:cubicBezTo>
                  <a:pt x="177" y="566"/>
                  <a:pt x="177" y="566"/>
                  <a:pt x="177" y="565"/>
                </a:cubicBezTo>
                <a:cubicBezTo>
                  <a:pt x="177" y="565"/>
                  <a:pt x="177" y="564"/>
                  <a:pt x="177" y="564"/>
                </a:cubicBezTo>
                <a:cubicBezTo>
                  <a:pt x="177" y="563"/>
                  <a:pt x="176" y="563"/>
                  <a:pt x="176" y="563"/>
                </a:cubicBezTo>
                <a:cubicBezTo>
                  <a:pt x="176" y="563"/>
                  <a:pt x="176" y="562"/>
                  <a:pt x="176" y="562"/>
                </a:cubicBezTo>
                <a:cubicBezTo>
                  <a:pt x="176" y="562"/>
                  <a:pt x="176" y="561"/>
                  <a:pt x="176" y="561"/>
                </a:cubicBezTo>
                <a:cubicBezTo>
                  <a:pt x="175" y="560"/>
                  <a:pt x="175" y="560"/>
                  <a:pt x="175" y="559"/>
                </a:cubicBezTo>
                <a:cubicBezTo>
                  <a:pt x="175" y="559"/>
                  <a:pt x="175" y="559"/>
                  <a:pt x="175" y="559"/>
                </a:cubicBezTo>
                <a:cubicBezTo>
                  <a:pt x="342" y="398"/>
                  <a:pt x="342" y="398"/>
                  <a:pt x="342" y="398"/>
                </a:cubicBezTo>
                <a:cubicBezTo>
                  <a:pt x="343" y="398"/>
                  <a:pt x="345" y="399"/>
                  <a:pt x="346" y="399"/>
                </a:cubicBezTo>
                <a:cubicBezTo>
                  <a:pt x="346" y="400"/>
                  <a:pt x="346" y="400"/>
                  <a:pt x="346" y="400"/>
                </a:cubicBezTo>
                <a:cubicBezTo>
                  <a:pt x="348" y="400"/>
                  <a:pt x="349" y="401"/>
                  <a:pt x="351" y="401"/>
                </a:cubicBezTo>
                <a:cubicBezTo>
                  <a:pt x="351" y="401"/>
                  <a:pt x="352" y="401"/>
                  <a:pt x="352" y="401"/>
                </a:cubicBezTo>
                <a:cubicBezTo>
                  <a:pt x="353" y="402"/>
                  <a:pt x="355" y="402"/>
                  <a:pt x="357" y="402"/>
                </a:cubicBezTo>
                <a:cubicBezTo>
                  <a:pt x="357" y="402"/>
                  <a:pt x="357" y="402"/>
                  <a:pt x="357" y="402"/>
                </a:cubicBezTo>
                <a:cubicBezTo>
                  <a:pt x="359" y="402"/>
                  <a:pt x="361" y="402"/>
                  <a:pt x="363" y="402"/>
                </a:cubicBezTo>
                <a:cubicBezTo>
                  <a:pt x="363" y="402"/>
                  <a:pt x="363" y="402"/>
                  <a:pt x="363" y="401"/>
                </a:cubicBezTo>
                <a:cubicBezTo>
                  <a:pt x="364" y="401"/>
                  <a:pt x="364" y="401"/>
                  <a:pt x="365" y="401"/>
                </a:cubicBezTo>
                <a:cubicBezTo>
                  <a:pt x="366" y="401"/>
                  <a:pt x="367" y="401"/>
                  <a:pt x="368" y="400"/>
                </a:cubicBezTo>
                <a:cubicBezTo>
                  <a:pt x="368" y="400"/>
                  <a:pt x="369" y="400"/>
                  <a:pt x="369" y="400"/>
                </a:cubicBezTo>
                <a:cubicBezTo>
                  <a:pt x="370" y="399"/>
                  <a:pt x="372" y="398"/>
                  <a:pt x="373" y="397"/>
                </a:cubicBezTo>
                <a:cubicBezTo>
                  <a:pt x="374" y="397"/>
                  <a:pt x="374" y="397"/>
                  <a:pt x="374" y="397"/>
                </a:cubicBezTo>
                <a:cubicBezTo>
                  <a:pt x="375" y="396"/>
                  <a:pt x="377" y="395"/>
                  <a:pt x="378" y="394"/>
                </a:cubicBezTo>
                <a:cubicBezTo>
                  <a:pt x="378" y="394"/>
                  <a:pt x="378" y="394"/>
                  <a:pt x="378" y="394"/>
                </a:cubicBezTo>
                <a:cubicBezTo>
                  <a:pt x="378" y="394"/>
                  <a:pt x="379" y="394"/>
                  <a:pt x="379" y="393"/>
                </a:cubicBezTo>
                <a:cubicBezTo>
                  <a:pt x="380" y="392"/>
                  <a:pt x="381" y="391"/>
                  <a:pt x="382" y="389"/>
                </a:cubicBezTo>
                <a:cubicBezTo>
                  <a:pt x="382" y="389"/>
                  <a:pt x="382" y="389"/>
                  <a:pt x="383" y="389"/>
                </a:cubicBezTo>
                <a:cubicBezTo>
                  <a:pt x="383" y="387"/>
                  <a:pt x="384" y="386"/>
                  <a:pt x="385" y="384"/>
                </a:cubicBezTo>
                <a:cubicBezTo>
                  <a:pt x="385" y="384"/>
                  <a:pt x="385" y="384"/>
                  <a:pt x="385" y="384"/>
                </a:cubicBezTo>
                <a:cubicBezTo>
                  <a:pt x="386" y="382"/>
                  <a:pt x="386" y="380"/>
                  <a:pt x="387" y="379"/>
                </a:cubicBezTo>
                <a:cubicBezTo>
                  <a:pt x="387" y="379"/>
                  <a:pt x="387" y="378"/>
                  <a:pt x="387" y="378"/>
                </a:cubicBezTo>
                <a:cubicBezTo>
                  <a:pt x="387" y="377"/>
                  <a:pt x="387" y="375"/>
                  <a:pt x="388" y="374"/>
                </a:cubicBezTo>
                <a:cubicBezTo>
                  <a:pt x="388" y="374"/>
                  <a:pt x="388" y="373"/>
                  <a:pt x="388" y="373"/>
                </a:cubicBezTo>
                <a:cubicBezTo>
                  <a:pt x="388" y="373"/>
                  <a:pt x="388" y="373"/>
                  <a:pt x="388" y="372"/>
                </a:cubicBezTo>
                <a:cubicBezTo>
                  <a:pt x="388" y="371"/>
                  <a:pt x="387" y="369"/>
                  <a:pt x="387" y="367"/>
                </a:cubicBezTo>
                <a:cubicBezTo>
                  <a:pt x="387" y="367"/>
                  <a:pt x="387" y="367"/>
                  <a:pt x="387" y="367"/>
                </a:cubicBezTo>
                <a:cubicBezTo>
                  <a:pt x="387" y="366"/>
                  <a:pt x="387" y="366"/>
                  <a:pt x="387" y="365"/>
                </a:cubicBezTo>
                <a:cubicBezTo>
                  <a:pt x="386" y="364"/>
                  <a:pt x="386" y="363"/>
                  <a:pt x="386" y="362"/>
                </a:cubicBezTo>
                <a:cubicBezTo>
                  <a:pt x="386" y="361"/>
                  <a:pt x="386" y="361"/>
                  <a:pt x="385" y="361"/>
                </a:cubicBezTo>
                <a:cubicBezTo>
                  <a:pt x="385" y="360"/>
                  <a:pt x="385" y="360"/>
                  <a:pt x="385" y="359"/>
                </a:cubicBezTo>
                <a:cubicBezTo>
                  <a:pt x="384" y="358"/>
                  <a:pt x="384" y="357"/>
                  <a:pt x="383" y="356"/>
                </a:cubicBezTo>
                <a:cubicBezTo>
                  <a:pt x="383" y="356"/>
                  <a:pt x="383" y="356"/>
                  <a:pt x="383" y="356"/>
                </a:cubicBezTo>
                <a:cubicBezTo>
                  <a:pt x="382" y="355"/>
                  <a:pt x="382" y="355"/>
                  <a:pt x="382" y="354"/>
                </a:cubicBezTo>
                <a:cubicBezTo>
                  <a:pt x="381" y="353"/>
                  <a:pt x="380" y="352"/>
                  <a:pt x="379" y="352"/>
                </a:cubicBezTo>
                <a:cubicBezTo>
                  <a:pt x="379" y="352"/>
                  <a:pt x="379" y="352"/>
                  <a:pt x="379" y="351"/>
                </a:cubicBezTo>
                <a:cubicBezTo>
                  <a:pt x="379" y="351"/>
                  <a:pt x="379" y="351"/>
                  <a:pt x="379" y="351"/>
                </a:cubicBezTo>
                <a:cubicBezTo>
                  <a:pt x="379" y="351"/>
                  <a:pt x="378" y="350"/>
                  <a:pt x="378" y="350"/>
                </a:cubicBezTo>
                <a:cubicBezTo>
                  <a:pt x="377" y="349"/>
                  <a:pt x="376" y="348"/>
                  <a:pt x="375" y="348"/>
                </a:cubicBezTo>
                <a:cubicBezTo>
                  <a:pt x="375" y="348"/>
                  <a:pt x="374" y="347"/>
                  <a:pt x="374" y="347"/>
                </a:cubicBezTo>
                <a:cubicBezTo>
                  <a:pt x="373" y="346"/>
                  <a:pt x="371" y="346"/>
                  <a:pt x="370" y="345"/>
                </a:cubicBezTo>
                <a:cubicBezTo>
                  <a:pt x="370" y="345"/>
                  <a:pt x="369" y="345"/>
                  <a:pt x="369" y="345"/>
                </a:cubicBezTo>
                <a:cubicBezTo>
                  <a:pt x="368" y="344"/>
                  <a:pt x="366" y="343"/>
                  <a:pt x="364" y="343"/>
                </a:cubicBezTo>
                <a:cubicBezTo>
                  <a:pt x="364" y="343"/>
                  <a:pt x="364" y="343"/>
                  <a:pt x="364" y="343"/>
                </a:cubicBezTo>
                <a:cubicBezTo>
                  <a:pt x="362" y="343"/>
                  <a:pt x="360" y="342"/>
                  <a:pt x="359" y="342"/>
                </a:cubicBezTo>
                <a:cubicBezTo>
                  <a:pt x="359" y="342"/>
                  <a:pt x="359" y="342"/>
                  <a:pt x="359" y="342"/>
                </a:cubicBezTo>
                <a:cubicBezTo>
                  <a:pt x="303" y="116"/>
                  <a:pt x="303" y="116"/>
                  <a:pt x="303" y="116"/>
                </a:cubicBezTo>
                <a:cubicBezTo>
                  <a:pt x="303" y="116"/>
                  <a:pt x="303" y="116"/>
                  <a:pt x="303" y="116"/>
                </a:cubicBezTo>
                <a:cubicBezTo>
                  <a:pt x="303" y="116"/>
                  <a:pt x="304" y="116"/>
                  <a:pt x="304" y="116"/>
                </a:cubicBezTo>
                <a:cubicBezTo>
                  <a:pt x="304" y="116"/>
                  <a:pt x="304" y="116"/>
                  <a:pt x="304" y="115"/>
                </a:cubicBezTo>
                <a:cubicBezTo>
                  <a:pt x="304" y="115"/>
                  <a:pt x="305" y="115"/>
                  <a:pt x="305" y="115"/>
                </a:cubicBezTo>
                <a:cubicBezTo>
                  <a:pt x="305" y="115"/>
                  <a:pt x="305" y="115"/>
                  <a:pt x="306" y="115"/>
                </a:cubicBezTo>
                <a:cubicBezTo>
                  <a:pt x="306" y="114"/>
                  <a:pt x="306" y="114"/>
                  <a:pt x="307" y="114"/>
                </a:cubicBezTo>
                <a:cubicBezTo>
                  <a:pt x="307" y="113"/>
                  <a:pt x="308" y="113"/>
                  <a:pt x="308" y="113"/>
                </a:cubicBezTo>
                <a:cubicBezTo>
                  <a:pt x="308" y="113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1"/>
                  <a:pt x="310" y="111"/>
                  <a:pt x="310" y="111"/>
                </a:cubicBezTo>
                <a:cubicBezTo>
                  <a:pt x="310" y="110"/>
                  <a:pt x="311" y="110"/>
                  <a:pt x="311" y="110"/>
                </a:cubicBezTo>
                <a:cubicBezTo>
                  <a:pt x="311" y="109"/>
                  <a:pt x="312" y="109"/>
                  <a:pt x="312" y="109"/>
                </a:cubicBezTo>
                <a:cubicBezTo>
                  <a:pt x="312" y="108"/>
                  <a:pt x="312" y="108"/>
                  <a:pt x="313" y="108"/>
                </a:cubicBezTo>
                <a:cubicBezTo>
                  <a:pt x="313" y="108"/>
                  <a:pt x="313" y="108"/>
                  <a:pt x="313" y="107"/>
                </a:cubicBezTo>
                <a:cubicBezTo>
                  <a:pt x="313" y="107"/>
                  <a:pt x="313" y="107"/>
                  <a:pt x="313" y="107"/>
                </a:cubicBezTo>
                <a:cubicBezTo>
                  <a:pt x="313" y="107"/>
                  <a:pt x="313" y="106"/>
                  <a:pt x="314" y="106"/>
                </a:cubicBezTo>
                <a:cubicBezTo>
                  <a:pt x="314" y="106"/>
                  <a:pt x="314" y="106"/>
                  <a:pt x="314" y="105"/>
                </a:cubicBezTo>
                <a:cubicBezTo>
                  <a:pt x="314" y="105"/>
                  <a:pt x="315" y="104"/>
                  <a:pt x="315" y="104"/>
                </a:cubicBezTo>
                <a:cubicBezTo>
                  <a:pt x="315" y="103"/>
                  <a:pt x="315" y="103"/>
                  <a:pt x="316" y="102"/>
                </a:cubicBezTo>
                <a:cubicBezTo>
                  <a:pt x="316" y="102"/>
                  <a:pt x="316" y="102"/>
                  <a:pt x="316" y="102"/>
                </a:cubicBezTo>
                <a:cubicBezTo>
                  <a:pt x="316" y="102"/>
                  <a:pt x="316" y="101"/>
                  <a:pt x="316" y="101"/>
                </a:cubicBezTo>
                <a:cubicBezTo>
                  <a:pt x="316" y="101"/>
                  <a:pt x="317" y="100"/>
                  <a:pt x="317" y="99"/>
                </a:cubicBezTo>
                <a:cubicBezTo>
                  <a:pt x="317" y="99"/>
                  <a:pt x="317" y="99"/>
                  <a:pt x="317" y="99"/>
                </a:cubicBezTo>
                <a:cubicBezTo>
                  <a:pt x="317" y="99"/>
                  <a:pt x="317" y="98"/>
                  <a:pt x="317" y="98"/>
                </a:cubicBezTo>
                <a:cubicBezTo>
                  <a:pt x="317" y="98"/>
                  <a:pt x="317" y="97"/>
                  <a:pt x="317" y="97"/>
                </a:cubicBezTo>
                <a:cubicBezTo>
                  <a:pt x="317" y="97"/>
                  <a:pt x="317" y="97"/>
                  <a:pt x="318" y="96"/>
                </a:cubicBezTo>
                <a:cubicBezTo>
                  <a:pt x="318" y="96"/>
                  <a:pt x="318" y="96"/>
                  <a:pt x="318" y="95"/>
                </a:cubicBezTo>
                <a:cubicBezTo>
                  <a:pt x="318" y="95"/>
                  <a:pt x="318" y="94"/>
                  <a:pt x="318" y="94"/>
                </a:cubicBezTo>
                <a:cubicBezTo>
                  <a:pt x="318" y="93"/>
                  <a:pt x="318" y="93"/>
                  <a:pt x="318" y="92"/>
                </a:cubicBezTo>
                <a:cubicBezTo>
                  <a:pt x="318" y="92"/>
                  <a:pt x="318" y="92"/>
                  <a:pt x="318" y="91"/>
                </a:cubicBezTo>
                <a:cubicBezTo>
                  <a:pt x="318" y="91"/>
                  <a:pt x="318" y="91"/>
                  <a:pt x="318" y="91"/>
                </a:cubicBezTo>
                <a:cubicBezTo>
                  <a:pt x="318" y="90"/>
                  <a:pt x="318" y="90"/>
                  <a:pt x="318" y="89"/>
                </a:cubicBezTo>
                <a:cubicBezTo>
                  <a:pt x="318" y="89"/>
                  <a:pt x="318" y="89"/>
                  <a:pt x="318" y="88"/>
                </a:cubicBezTo>
                <a:cubicBezTo>
                  <a:pt x="318" y="88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8" y="85"/>
                  <a:pt x="318" y="85"/>
                  <a:pt x="318" y="85"/>
                </a:cubicBezTo>
                <a:cubicBezTo>
                  <a:pt x="318" y="84"/>
                  <a:pt x="317" y="84"/>
                  <a:pt x="317" y="84"/>
                </a:cubicBezTo>
                <a:cubicBezTo>
                  <a:pt x="317" y="83"/>
                  <a:pt x="317" y="83"/>
                  <a:pt x="317" y="83"/>
                </a:cubicBezTo>
                <a:cubicBezTo>
                  <a:pt x="317" y="83"/>
                  <a:pt x="317" y="83"/>
                  <a:pt x="317" y="82"/>
                </a:cubicBezTo>
                <a:cubicBezTo>
                  <a:pt x="317" y="82"/>
                  <a:pt x="317" y="81"/>
                  <a:pt x="317" y="81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6" y="80"/>
                  <a:pt x="316" y="80"/>
                  <a:pt x="316" y="79"/>
                </a:cubicBezTo>
                <a:cubicBezTo>
                  <a:pt x="316" y="79"/>
                  <a:pt x="316" y="78"/>
                  <a:pt x="315" y="78"/>
                </a:cubicBezTo>
                <a:cubicBezTo>
                  <a:pt x="315" y="78"/>
                  <a:pt x="315" y="77"/>
                  <a:pt x="315" y="77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93" y="0"/>
                  <a:pt x="393" y="0"/>
                  <a:pt x="393" y="0"/>
                </a:cubicBezTo>
                <a:cubicBezTo>
                  <a:pt x="371" y="0"/>
                  <a:pt x="371" y="0"/>
                  <a:pt x="371" y="0"/>
                </a:cubicBezTo>
                <a:cubicBezTo>
                  <a:pt x="304" y="65"/>
                  <a:pt x="304" y="65"/>
                  <a:pt x="304" y="65"/>
                </a:cubicBezTo>
                <a:cubicBezTo>
                  <a:pt x="303" y="65"/>
                  <a:pt x="303" y="65"/>
                  <a:pt x="303" y="64"/>
                </a:cubicBezTo>
                <a:cubicBezTo>
                  <a:pt x="303" y="64"/>
                  <a:pt x="302" y="64"/>
                  <a:pt x="302" y="64"/>
                </a:cubicBezTo>
                <a:cubicBezTo>
                  <a:pt x="301" y="63"/>
                  <a:pt x="301" y="63"/>
                  <a:pt x="300" y="63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300" y="63"/>
                  <a:pt x="299" y="63"/>
                  <a:pt x="299" y="62"/>
                </a:cubicBezTo>
                <a:cubicBezTo>
                  <a:pt x="298" y="62"/>
                  <a:pt x="298" y="62"/>
                  <a:pt x="297" y="62"/>
                </a:cubicBezTo>
                <a:cubicBezTo>
                  <a:pt x="297" y="62"/>
                  <a:pt x="297" y="62"/>
                  <a:pt x="297" y="62"/>
                </a:cubicBezTo>
                <a:cubicBezTo>
                  <a:pt x="296" y="62"/>
                  <a:pt x="296" y="62"/>
                  <a:pt x="296" y="62"/>
                </a:cubicBezTo>
                <a:cubicBezTo>
                  <a:pt x="296" y="61"/>
                  <a:pt x="295" y="61"/>
                  <a:pt x="295" y="61"/>
                </a:cubicBezTo>
                <a:cubicBezTo>
                  <a:pt x="295" y="61"/>
                  <a:pt x="294" y="61"/>
                  <a:pt x="294" y="61"/>
                </a:cubicBezTo>
                <a:cubicBezTo>
                  <a:pt x="294" y="61"/>
                  <a:pt x="294" y="61"/>
                  <a:pt x="293" y="61"/>
                </a:cubicBezTo>
                <a:cubicBezTo>
                  <a:pt x="293" y="61"/>
                  <a:pt x="292" y="61"/>
                  <a:pt x="292" y="61"/>
                </a:cubicBezTo>
                <a:cubicBezTo>
                  <a:pt x="291" y="61"/>
                  <a:pt x="291" y="61"/>
                  <a:pt x="290" y="61"/>
                </a:cubicBezTo>
                <a:cubicBezTo>
                  <a:pt x="290" y="61"/>
                  <a:pt x="290" y="61"/>
                  <a:pt x="289" y="60"/>
                </a:cubicBezTo>
                <a:cubicBezTo>
                  <a:pt x="289" y="60"/>
                  <a:pt x="289" y="60"/>
                  <a:pt x="289" y="60"/>
                </a:cubicBezTo>
                <a:cubicBezTo>
                  <a:pt x="288" y="60"/>
                  <a:pt x="288" y="60"/>
                  <a:pt x="287" y="60"/>
                </a:cubicBezTo>
                <a:cubicBezTo>
                  <a:pt x="287" y="60"/>
                  <a:pt x="287" y="61"/>
                  <a:pt x="286" y="61"/>
                </a:cubicBezTo>
                <a:cubicBezTo>
                  <a:pt x="286" y="61"/>
                  <a:pt x="285" y="61"/>
                  <a:pt x="284" y="61"/>
                </a:cubicBezTo>
                <a:cubicBezTo>
                  <a:pt x="284" y="61"/>
                  <a:pt x="284" y="61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2" y="61"/>
                  <a:pt x="282" y="61"/>
                  <a:pt x="281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1" y="61"/>
                  <a:pt x="281" y="61"/>
                  <a:pt x="280" y="62"/>
                </a:cubicBezTo>
                <a:cubicBezTo>
                  <a:pt x="280" y="62"/>
                  <a:pt x="279" y="62"/>
                  <a:pt x="279" y="62"/>
                </a:cubicBezTo>
                <a:cubicBezTo>
                  <a:pt x="278" y="62"/>
                  <a:pt x="278" y="62"/>
                  <a:pt x="278" y="62"/>
                </a:cubicBezTo>
                <a:cubicBezTo>
                  <a:pt x="278" y="62"/>
                  <a:pt x="277" y="63"/>
                  <a:pt x="277" y="63"/>
                </a:cubicBezTo>
                <a:cubicBezTo>
                  <a:pt x="277" y="63"/>
                  <a:pt x="276" y="63"/>
                  <a:pt x="276" y="63"/>
                </a:cubicBezTo>
                <a:cubicBezTo>
                  <a:pt x="276" y="63"/>
                  <a:pt x="275" y="64"/>
                  <a:pt x="275" y="64"/>
                </a:cubicBezTo>
                <a:cubicBezTo>
                  <a:pt x="274" y="64"/>
                  <a:pt x="274" y="64"/>
                  <a:pt x="273" y="64"/>
                </a:cubicBezTo>
                <a:cubicBezTo>
                  <a:pt x="273" y="65"/>
                  <a:pt x="273" y="65"/>
                  <a:pt x="272" y="65"/>
                </a:cubicBezTo>
                <a:cubicBezTo>
                  <a:pt x="272" y="65"/>
                  <a:pt x="272" y="65"/>
                  <a:pt x="272" y="65"/>
                </a:cubicBezTo>
                <a:cubicBezTo>
                  <a:pt x="272" y="65"/>
                  <a:pt x="272" y="65"/>
                  <a:pt x="272" y="65"/>
                </a:cubicBezTo>
                <a:cubicBezTo>
                  <a:pt x="272" y="66"/>
                  <a:pt x="271" y="66"/>
                  <a:pt x="271" y="66"/>
                </a:cubicBezTo>
                <a:cubicBezTo>
                  <a:pt x="271" y="66"/>
                  <a:pt x="270" y="67"/>
                  <a:pt x="270" y="67"/>
                </a:cubicBezTo>
                <a:cubicBezTo>
                  <a:pt x="269" y="67"/>
                  <a:pt x="269" y="68"/>
                  <a:pt x="269" y="68"/>
                </a:cubicBezTo>
                <a:cubicBezTo>
                  <a:pt x="268" y="68"/>
                  <a:pt x="268" y="68"/>
                  <a:pt x="268" y="69"/>
                </a:cubicBezTo>
                <a:cubicBezTo>
                  <a:pt x="268" y="69"/>
                  <a:pt x="268" y="69"/>
                  <a:pt x="268" y="69"/>
                </a:cubicBezTo>
                <a:cubicBezTo>
                  <a:pt x="268" y="69"/>
                  <a:pt x="268" y="69"/>
                  <a:pt x="267" y="69"/>
                </a:cubicBezTo>
                <a:cubicBezTo>
                  <a:pt x="267" y="69"/>
                  <a:pt x="267" y="70"/>
                  <a:pt x="267" y="70"/>
                </a:cubicBezTo>
                <a:cubicBezTo>
                  <a:pt x="266" y="70"/>
                  <a:pt x="266" y="70"/>
                  <a:pt x="266" y="71"/>
                </a:cubicBezTo>
                <a:cubicBezTo>
                  <a:pt x="265" y="71"/>
                  <a:pt x="265" y="72"/>
                  <a:pt x="265" y="72"/>
                </a:cubicBezTo>
                <a:cubicBezTo>
                  <a:pt x="264" y="72"/>
                  <a:pt x="264" y="73"/>
                  <a:pt x="264" y="73"/>
                </a:cubicBezTo>
                <a:cubicBezTo>
                  <a:pt x="264" y="73"/>
                  <a:pt x="264" y="73"/>
                  <a:pt x="264" y="73"/>
                </a:cubicBezTo>
                <a:cubicBezTo>
                  <a:pt x="264" y="73"/>
                  <a:pt x="264" y="73"/>
                  <a:pt x="264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8"/>
                  <a:pt x="39" y="6"/>
                  <a:pt x="39" y="5"/>
                </a:cubicBezTo>
                <a:cubicBezTo>
                  <a:pt x="39" y="5"/>
                  <a:pt x="39" y="4"/>
                  <a:pt x="39" y="4"/>
                </a:cubicBezTo>
                <a:cubicBezTo>
                  <a:pt x="39" y="3"/>
                  <a:pt x="38" y="2"/>
                  <a:pt x="3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1" y="38"/>
                  <a:pt x="1" y="38"/>
                </a:cubicBezTo>
                <a:cubicBezTo>
                  <a:pt x="2" y="38"/>
                  <a:pt x="2" y="39"/>
                  <a:pt x="3" y="39"/>
                </a:cubicBezTo>
                <a:cubicBezTo>
                  <a:pt x="3" y="39"/>
                  <a:pt x="3" y="39"/>
                  <a:pt x="4" y="39"/>
                </a:cubicBezTo>
                <a:cubicBezTo>
                  <a:pt x="5" y="39"/>
                  <a:pt x="7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11" y="39"/>
                  <a:pt x="13" y="39"/>
                  <a:pt x="14" y="39"/>
                </a:cubicBezTo>
                <a:cubicBezTo>
                  <a:pt x="14" y="39"/>
                  <a:pt x="15" y="39"/>
                  <a:pt x="15" y="39"/>
                </a:cubicBezTo>
                <a:cubicBezTo>
                  <a:pt x="17" y="39"/>
                  <a:pt x="18" y="38"/>
                  <a:pt x="20" y="38"/>
                </a:cubicBezTo>
                <a:cubicBezTo>
                  <a:pt x="20" y="37"/>
                  <a:pt x="20" y="37"/>
                  <a:pt x="21" y="37"/>
                </a:cubicBezTo>
                <a:cubicBezTo>
                  <a:pt x="22" y="37"/>
                  <a:pt x="24" y="36"/>
                  <a:pt x="25" y="35"/>
                </a:cubicBezTo>
                <a:cubicBezTo>
                  <a:pt x="25" y="35"/>
                  <a:pt x="25" y="35"/>
                  <a:pt x="26" y="35"/>
                </a:cubicBezTo>
                <a:cubicBezTo>
                  <a:pt x="27" y="34"/>
                  <a:pt x="29" y="33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30"/>
                  <a:pt x="33" y="28"/>
                  <a:pt x="34" y="27"/>
                </a:cubicBezTo>
                <a:cubicBezTo>
                  <a:pt x="34" y="27"/>
                  <a:pt x="34" y="26"/>
                  <a:pt x="34" y="26"/>
                </a:cubicBezTo>
                <a:cubicBezTo>
                  <a:pt x="34" y="26"/>
                  <a:pt x="35" y="26"/>
                  <a:pt x="35" y="25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0"/>
                  <a:pt x="258" y="91"/>
                  <a:pt x="258" y="91"/>
                </a:cubicBezTo>
                <a:cubicBezTo>
                  <a:pt x="258" y="92"/>
                  <a:pt x="258" y="92"/>
                  <a:pt x="259" y="92"/>
                </a:cubicBezTo>
                <a:cubicBezTo>
                  <a:pt x="259" y="93"/>
                  <a:pt x="259" y="94"/>
                  <a:pt x="259" y="94"/>
                </a:cubicBezTo>
                <a:cubicBezTo>
                  <a:pt x="259" y="95"/>
                  <a:pt x="259" y="95"/>
                  <a:pt x="259" y="95"/>
                </a:cubicBezTo>
                <a:cubicBezTo>
                  <a:pt x="259" y="95"/>
                  <a:pt x="259" y="96"/>
                  <a:pt x="259" y="96"/>
                </a:cubicBezTo>
                <a:cubicBezTo>
                  <a:pt x="259" y="96"/>
                  <a:pt x="259" y="97"/>
                  <a:pt x="259" y="97"/>
                </a:cubicBezTo>
                <a:cubicBezTo>
                  <a:pt x="259" y="97"/>
                  <a:pt x="259" y="97"/>
                  <a:pt x="259" y="97"/>
                </a:cubicBezTo>
                <a:cubicBezTo>
                  <a:pt x="259" y="98"/>
                  <a:pt x="259" y="98"/>
                  <a:pt x="260" y="98"/>
                </a:cubicBezTo>
                <a:cubicBezTo>
                  <a:pt x="260" y="99"/>
                  <a:pt x="260" y="99"/>
                  <a:pt x="260" y="100"/>
                </a:cubicBezTo>
                <a:cubicBezTo>
                  <a:pt x="260" y="100"/>
                  <a:pt x="260" y="101"/>
                  <a:pt x="260" y="101"/>
                </a:cubicBezTo>
                <a:cubicBezTo>
                  <a:pt x="260" y="101"/>
                  <a:pt x="260" y="101"/>
                  <a:pt x="261" y="101"/>
                </a:cubicBezTo>
                <a:cubicBezTo>
                  <a:pt x="261" y="102"/>
                  <a:pt x="261" y="102"/>
                  <a:pt x="261" y="103"/>
                </a:cubicBezTo>
                <a:cubicBezTo>
                  <a:pt x="261" y="103"/>
                  <a:pt x="262" y="104"/>
                  <a:pt x="262" y="104"/>
                </a:cubicBezTo>
                <a:cubicBezTo>
                  <a:pt x="262" y="104"/>
                  <a:pt x="262" y="105"/>
                  <a:pt x="262" y="105"/>
                </a:cubicBezTo>
                <a:cubicBezTo>
                  <a:pt x="263" y="105"/>
                  <a:pt x="263" y="106"/>
                  <a:pt x="263" y="106"/>
                </a:cubicBezTo>
                <a:cubicBezTo>
                  <a:pt x="263" y="106"/>
                  <a:pt x="263" y="106"/>
                  <a:pt x="263" y="106"/>
                </a:cubicBezTo>
                <a:cubicBezTo>
                  <a:pt x="263" y="107"/>
                  <a:pt x="263" y="107"/>
                  <a:pt x="263" y="107"/>
                </a:cubicBezTo>
                <a:cubicBezTo>
                  <a:pt x="263" y="107"/>
                  <a:pt x="264" y="107"/>
                  <a:pt x="264" y="108"/>
                </a:cubicBezTo>
                <a:cubicBezTo>
                  <a:pt x="264" y="108"/>
                  <a:pt x="265" y="108"/>
                  <a:pt x="265" y="109"/>
                </a:cubicBezTo>
                <a:cubicBezTo>
                  <a:pt x="265" y="109"/>
                  <a:pt x="265" y="110"/>
                  <a:pt x="266" y="110"/>
                </a:cubicBezTo>
                <a:cubicBezTo>
                  <a:pt x="266" y="110"/>
                  <a:pt x="266" y="111"/>
                  <a:pt x="267" y="111"/>
                </a:cubicBezTo>
                <a:cubicBezTo>
                  <a:pt x="267" y="111"/>
                  <a:pt x="267" y="111"/>
                  <a:pt x="267" y="111"/>
                </a:cubicBezTo>
                <a:cubicBezTo>
                  <a:pt x="267" y="111"/>
                  <a:pt x="267" y="111"/>
                  <a:pt x="267" y="111"/>
                </a:cubicBezTo>
                <a:cubicBezTo>
                  <a:pt x="267" y="111"/>
                  <a:pt x="267" y="112"/>
                  <a:pt x="268" y="112"/>
                </a:cubicBezTo>
                <a:cubicBezTo>
                  <a:pt x="268" y="112"/>
                  <a:pt x="268" y="113"/>
                  <a:pt x="269" y="113"/>
                </a:cubicBezTo>
                <a:cubicBezTo>
                  <a:pt x="269" y="113"/>
                  <a:pt x="270" y="114"/>
                  <a:pt x="270" y="114"/>
                </a:cubicBezTo>
                <a:cubicBezTo>
                  <a:pt x="270" y="114"/>
                  <a:pt x="271" y="114"/>
                  <a:pt x="271" y="115"/>
                </a:cubicBezTo>
                <a:cubicBezTo>
                  <a:pt x="271" y="115"/>
                  <a:pt x="271" y="115"/>
                  <a:pt x="271" y="115"/>
                </a:cubicBezTo>
                <a:cubicBezTo>
                  <a:pt x="271" y="115"/>
                  <a:pt x="271" y="115"/>
                  <a:pt x="271" y="115"/>
                </a:cubicBezTo>
                <a:cubicBezTo>
                  <a:pt x="272" y="115"/>
                  <a:pt x="272" y="115"/>
                  <a:pt x="272" y="116"/>
                </a:cubicBezTo>
                <a:cubicBezTo>
                  <a:pt x="273" y="116"/>
                  <a:pt x="273" y="116"/>
                  <a:pt x="273" y="116"/>
                </a:cubicBezTo>
                <a:cubicBezTo>
                  <a:pt x="274" y="117"/>
                  <a:pt x="274" y="117"/>
                  <a:pt x="275" y="117"/>
                </a:cubicBezTo>
                <a:cubicBezTo>
                  <a:pt x="275" y="117"/>
                  <a:pt x="276" y="117"/>
                  <a:pt x="276" y="118"/>
                </a:cubicBezTo>
                <a:cubicBezTo>
                  <a:pt x="276" y="118"/>
                  <a:pt x="277" y="118"/>
                  <a:pt x="277" y="118"/>
                </a:cubicBezTo>
                <a:cubicBezTo>
                  <a:pt x="277" y="118"/>
                  <a:pt x="277" y="118"/>
                  <a:pt x="278" y="118"/>
                </a:cubicBezTo>
                <a:cubicBezTo>
                  <a:pt x="278" y="118"/>
                  <a:pt x="279" y="119"/>
                  <a:pt x="279" y="119"/>
                </a:cubicBezTo>
                <a:cubicBezTo>
                  <a:pt x="279" y="119"/>
                  <a:pt x="280" y="119"/>
                  <a:pt x="280" y="119"/>
                </a:cubicBezTo>
                <a:cubicBezTo>
                  <a:pt x="280" y="119"/>
                  <a:pt x="280" y="119"/>
                  <a:pt x="280" y="119"/>
                </a:cubicBezTo>
                <a:cubicBezTo>
                  <a:pt x="281" y="119"/>
                  <a:pt x="281" y="119"/>
                  <a:pt x="282" y="119"/>
                </a:cubicBezTo>
                <a:cubicBezTo>
                  <a:pt x="282" y="119"/>
                  <a:pt x="282" y="120"/>
                  <a:pt x="282" y="120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4" y="120"/>
                  <a:pt x="284" y="120"/>
                  <a:pt x="285" y="120"/>
                </a:cubicBezTo>
                <a:cubicBezTo>
                  <a:pt x="285" y="120"/>
                  <a:pt x="286" y="120"/>
                  <a:pt x="286" y="120"/>
                </a:cubicBezTo>
                <a:cubicBezTo>
                  <a:pt x="287" y="120"/>
                  <a:pt x="287" y="120"/>
                  <a:pt x="287" y="120"/>
                </a:cubicBezTo>
                <a:cubicBezTo>
                  <a:pt x="287" y="120"/>
                  <a:pt x="287" y="120"/>
                  <a:pt x="287" y="120"/>
                </a:cubicBezTo>
                <a:cubicBezTo>
                  <a:pt x="343" y="346"/>
                  <a:pt x="343" y="346"/>
                  <a:pt x="343" y="346"/>
                </a:cubicBezTo>
                <a:cubicBezTo>
                  <a:pt x="343" y="346"/>
                  <a:pt x="342" y="347"/>
                  <a:pt x="342" y="347"/>
                </a:cubicBezTo>
                <a:cubicBezTo>
                  <a:pt x="342" y="347"/>
                  <a:pt x="342" y="347"/>
                  <a:pt x="342" y="347"/>
                </a:cubicBezTo>
                <a:cubicBezTo>
                  <a:pt x="340" y="348"/>
                  <a:pt x="339" y="349"/>
                  <a:pt x="337" y="350"/>
                </a:cubicBezTo>
                <a:cubicBezTo>
                  <a:pt x="337" y="351"/>
                  <a:pt x="337" y="351"/>
                  <a:pt x="337" y="351"/>
                </a:cubicBezTo>
                <a:cubicBezTo>
                  <a:pt x="337" y="351"/>
                  <a:pt x="337" y="351"/>
                  <a:pt x="337" y="351"/>
                </a:cubicBezTo>
                <a:cubicBezTo>
                  <a:pt x="336" y="352"/>
                  <a:pt x="334" y="353"/>
                  <a:pt x="333" y="355"/>
                </a:cubicBezTo>
                <a:cubicBezTo>
                  <a:pt x="333" y="355"/>
                  <a:pt x="333" y="355"/>
                  <a:pt x="333" y="356"/>
                </a:cubicBezTo>
                <a:cubicBezTo>
                  <a:pt x="332" y="357"/>
                  <a:pt x="331" y="358"/>
                  <a:pt x="330" y="360"/>
                </a:cubicBezTo>
                <a:cubicBezTo>
                  <a:pt x="330" y="360"/>
                  <a:pt x="330" y="361"/>
                  <a:pt x="330" y="361"/>
                </a:cubicBezTo>
                <a:cubicBezTo>
                  <a:pt x="329" y="362"/>
                  <a:pt x="329" y="364"/>
                  <a:pt x="329" y="366"/>
                </a:cubicBezTo>
                <a:cubicBezTo>
                  <a:pt x="329" y="366"/>
                  <a:pt x="329" y="366"/>
                  <a:pt x="328" y="366"/>
                </a:cubicBezTo>
                <a:cubicBezTo>
                  <a:pt x="328" y="368"/>
                  <a:pt x="328" y="370"/>
                  <a:pt x="328" y="371"/>
                </a:cubicBezTo>
                <a:cubicBezTo>
                  <a:pt x="328" y="371"/>
                  <a:pt x="328" y="372"/>
                  <a:pt x="328" y="372"/>
                </a:cubicBezTo>
                <a:cubicBezTo>
                  <a:pt x="328" y="374"/>
                  <a:pt x="328" y="375"/>
                  <a:pt x="328" y="377"/>
                </a:cubicBezTo>
                <a:cubicBezTo>
                  <a:pt x="328" y="377"/>
                  <a:pt x="328" y="377"/>
                  <a:pt x="328" y="378"/>
                </a:cubicBezTo>
                <a:cubicBezTo>
                  <a:pt x="328" y="378"/>
                  <a:pt x="329" y="379"/>
                  <a:pt x="329" y="379"/>
                </a:cubicBezTo>
                <a:cubicBezTo>
                  <a:pt x="329" y="380"/>
                  <a:pt x="329" y="382"/>
                  <a:pt x="330" y="383"/>
                </a:cubicBezTo>
                <a:cubicBezTo>
                  <a:pt x="330" y="383"/>
                  <a:pt x="330" y="383"/>
                  <a:pt x="330" y="383"/>
                </a:cubicBezTo>
                <a:cubicBezTo>
                  <a:pt x="330" y="384"/>
                  <a:pt x="331" y="385"/>
                  <a:pt x="331" y="386"/>
                </a:cubicBezTo>
                <a:cubicBezTo>
                  <a:pt x="164" y="548"/>
                  <a:pt x="164" y="548"/>
                  <a:pt x="164" y="548"/>
                </a:cubicBezTo>
                <a:cubicBezTo>
                  <a:pt x="163" y="547"/>
                  <a:pt x="163" y="547"/>
                  <a:pt x="163" y="547"/>
                </a:cubicBezTo>
                <a:cubicBezTo>
                  <a:pt x="163" y="547"/>
                  <a:pt x="162" y="547"/>
                  <a:pt x="162" y="546"/>
                </a:cubicBezTo>
                <a:cubicBezTo>
                  <a:pt x="161" y="546"/>
                  <a:pt x="161" y="546"/>
                  <a:pt x="161" y="546"/>
                </a:cubicBezTo>
                <a:cubicBezTo>
                  <a:pt x="160" y="546"/>
                  <a:pt x="160" y="546"/>
                  <a:pt x="160" y="546"/>
                </a:cubicBezTo>
                <a:cubicBezTo>
                  <a:pt x="160" y="546"/>
                  <a:pt x="159" y="545"/>
                  <a:pt x="159" y="545"/>
                </a:cubicBezTo>
                <a:cubicBezTo>
                  <a:pt x="159" y="545"/>
                  <a:pt x="158" y="545"/>
                  <a:pt x="157" y="545"/>
                </a:cubicBezTo>
                <a:cubicBezTo>
                  <a:pt x="157" y="545"/>
                  <a:pt x="157" y="545"/>
                  <a:pt x="157" y="544"/>
                </a:cubicBezTo>
                <a:cubicBezTo>
                  <a:pt x="157" y="544"/>
                  <a:pt x="156" y="544"/>
                  <a:pt x="156" y="544"/>
                </a:cubicBezTo>
                <a:cubicBezTo>
                  <a:pt x="156" y="544"/>
                  <a:pt x="155" y="544"/>
                  <a:pt x="155" y="544"/>
                </a:cubicBezTo>
                <a:cubicBezTo>
                  <a:pt x="155" y="544"/>
                  <a:pt x="155" y="544"/>
                  <a:pt x="154" y="544"/>
                </a:cubicBezTo>
                <a:cubicBezTo>
                  <a:pt x="154" y="544"/>
                  <a:pt x="154" y="544"/>
                  <a:pt x="153" y="544"/>
                </a:cubicBezTo>
                <a:cubicBezTo>
                  <a:pt x="153" y="544"/>
                  <a:pt x="152" y="544"/>
                  <a:pt x="152" y="544"/>
                </a:cubicBezTo>
                <a:cubicBezTo>
                  <a:pt x="151" y="543"/>
                  <a:pt x="151" y="543"/>
                  <a:pt x="150" y="543"/>
                </a:cubicBezTo>
                <a:cubicBezTo>
                  <a:pt x="150" y="543"/>
                  <a:pt x="150" y="543"/>
                  <a:pt x="149" y="543"/>
                </a:cubicBezTo>
                <a:cubicBezTo>
                  <a:pt x="149" y="543"/>
                  <a:pt x="149" y="543"/>
                  <a:pt x="149" y="543"/>
                </a:cubicBezTo>
                <a:cubicBezTo>
                  <a:pt x="148" y="543"/>
                  <a:pt x="148" y="543"/>
                  <a:pt x="147" y="543"/>
                </a:cubicBezTo>
                <a:cubicBezTo>
                  <a:pt x="147" y="543"/>
                  <a:pt x="147" y="543"/>
                  <a:pt x="146" y="543"/>
                </a:cubicBezTo>
                <a:cubicBezTo>
                  <a:pt x="146" y="543"/>
                  <a:pt x="145" y="543"/>
                  <a:pt x="144" y="544"/>
                </a:cubicBezTo>
                <a:cubicBezTo>
                  <a:pt x="144" y="544"/>
                  <a:pt x="144" y="544"/>
                  <a:pt x="144" y="544"/>
                </a:cubicBezTo>
                <a:cubicBezTo>
                  <a:pt x="143" y="544"/>
                  <a:pt x="143" y="544"/>
                  <a:pt x="143" y="544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41" y="544"/>
                  <a:pt x="141" y="544"/>
                  <a:pt x="141" y="544"/>
                </a:cubicBezTo>
                <a:cubicBezTo>
                  <a:pt x="141" y="544"/>
                  <a:pt x="141" y="544"/>
                  <a:pt x="140" y="544"/>
                </a:cubicBezTo>
                <a:cubicBezTo>
                  <a:pt x="140" y="545"/>
                  <a:pt x="139" y="545"/>
                  <a:pt x="139" y="545"/>
                </a:cubicBezTo>
                <a:cubicBezTo>
                  <a:pt x="138" y="545"/>
                  <a:pt x="138" y="545"/>
                  <a:pt x="138" y="545"/>
                </a:cubicBezTo>
                <a:cubicBezTo>
                  <a:pt x="138" y="545"/>
                  <a:pt x="138" y="545"/>
                  <a:pt x="137" y="545"/>
                </a:cubicBezTo>
                <a:cubicBezTo>
                  <a:pt x="137" y="546"/>
                  <a:pt x="137" y="546"/>
                  <a:pt x="136" y="546"/>
                </a:cubicBezTo>
                <a:cubicBezTo>
                  <a:pt x="136" y="546"/>
                  <a:pt x="135" y="546"/>
                  <a:pt x="135" y="547"/>
                </a:cubicBezTo>
                <a:cubicBezTo>
                  <a:pt x="134" y="547"/>
                  <a:pt x="134" y="547"/>
                  <a:pt x="134" y="547"/>
                </a:cubicBezTo>
                <a:cubicBezTo>
                  <a:pt x="133" y="547"/>
                  <a:pt x="133" y="548"/>
                  <a:pt x="133" y="548"/>
                </a:cubicBezTo>
                <a:cubicBezTo>
                  <a:pt x="132" y="548"/>
                  <a:pt x="132" y="548"/>
                  <a:pt x="132" y="548"/>
                </a:cubicBezTo>
                <a:cubicBezTo>
                  <a:pt x="132" y="548"/>
                  <a:pt x="132" y="548"/>
                  <a:pt x="132" y="548"/>
                </a:cubicBezTo>
                <a:cubicBezTo>
                  <a:pt x="132" y="548"/>
                  <a:pt x="131" y="549"/>
                  <a:pt x="131" y="549"/>
                </a:cubicBezTo>
                <a:cubicBezTo>
                  <a:pt x="131" y="549"/>
                  <a:pt x="130" y="549"/>
                  <a:pt x="130" y="550"/>
                </a:cubicBezTo>
                <a:cubicBezTo>
                  <a:pt x="129" y="550"/>
                  <a:pt x="129" y="550"/>
                  <a:pt x="129" y="551"/>
                </a:cubicBezTo>
                <a:cubicBezTo>
                  <a:pt x="128" y="551"/>
                  <a:pt x="128" y="551"/>
                  <a:pt x="128" y="552"/>
                </a:cubicBezTo>
                <a:cubicBezTo>
                  <a:pt x="128" y="552"/>
                  <a:pt x="128" y="552"/>
                  <a:pt x="128" y="552"/>
                </a:cubicBezTo>
                <a:cubicBezTo>
                  <a:pt x="128" y="552"/>
                  <a:pt x="128" y="552"/>
                  <a:pt x="128" y="552"/>
                </a:cubicBezTo>
                <a:cubicBezTo>
                  <a:pt x="127" y="552"/>
                  <a:pt x="127" y="552"/>
                  <a:pt x="127" y="553"/>
                </a:cubicBezTo>
                <a:cubicBezTo>
                  <a:pt x="126" y="553"/>
                  <a:pt x="126" y="553"/>
                  <a:pt x="126" y="554"/>
                </a:cubicBezTo>
                <a:cubicBezTo>
                  <a:pt x="125" y="554"/>
                  <a:pt x="125" y="555"/>
                  <a:pt x="125" y="555"/>
                </a:cubicBezTo>
                <a:cubicBezTo>
                  <a:pt x="124" y="555"/>
                  <a:pt x="124" y="556"/>
                  <a:pt x="124" y="556"/>
                </a:cubicBezTo>
                <a:cubicBezTo>
                  <a:pt x="124" y="556"/>
                  <a:pt x="124" y="556"/>
                  <a:pt x="124" y="556"/>
                </a:cubicBezTo>
                <a:cubicBezTo>
                  <a:pt x="124" y="556"/>
                  <a:pt x="124" y="556"/>
                  <a:pt x="124" y="556"/>
                </a:cubicBezTo>
                <a:cubicBezTo>
                  <a:pt x="123" y="557"/>
                  <a:pt x="123" y="557"/>
                  <a:pt x="123" y="557"/>
                </a:cubicBezTo>
                <a:cubicBezTo>
                  <a:pt x="123" y="557"/>
                  <a:pt x="123" y="557"/>
                  <a:pt x="123" y="558"/>
                </a:cubicBezTo>
                <a:cubicBezTo>
                  <a:pt x="0" y="522"/>
                  <a:pt x="0" y="522"/>
                  <a:pt x="0" y="522"/>
                </a:cubicBezTo>
                <a:cubicBezTo>
                  <a:pt x="0" y="538"/>
                  <a:pt x="0" y="538"/>
                  <a:pt x="0" y="538"/>
                </a:cubicBezTo>
                <a:cubicBezTo>
                  <a:pt x="119" y="573"/>
                  <a:pt x="119" y="573"/>
                  <a:pt x="119" y="573"/>
                </a:cubicBezTo>
                <a:cubicBezTo>
                  <a:pt x="119" y="573"/>
                  <a:pt x="119" y="573"/>
                  <a:pt x="119" y="573"/>
                </a:cubicBezTo>
                <a:cubicBezTo>
                  <a:pt x="119" y="573"/>
                  <a:pt x="119" y="574"/>
                  <a:pt x="119" y="574"/>
                </a:cubicBezTo>
                <a:cubicBezTo>
                  <a:pt x="119" y="574"/>
                  <a:pt x="119" y="575"/>
                  <a:pt x="119" y="575"/>
                </a:cubicBezTo>
                <a:cubicBezTo>
                  <a:pt x="119" y="576"/>
                  <a:pt x="119" y="576"/>
                  <a:pt x="119" y="577"/>
                </a:cubicBezTo>
                <a:cubicBezTo>
                  <a:pt x="119" y="577"/>
                  <a:pt x="119" y="578"/>
                  <a:pt x="119" y="578"/>
                </a:cubicBezTo>
                <a:cubicBezTo>
                  <a:pt x="119" y="578"/>
                  <a:pt x="119" y="578"/>
                  <a:pt x="119" y="579"/>
                </a:cubicBezTo>
                <a:cubicBezTo>
                  <a:pt x="119" y="579"/>
                  <a:pt x="119" y="580"/>
                  <a:pt x="119" y="580"/>
                </a:cubicBezTo>
                <a:cubicBezTo>
                  <a:pt x="119" y="580"/>
                  <a:pt x="119" y="580"/>
                  <a:pt x="119" y="580"/>
                </a:cubicBezTo>
                <a:cubicBezTo>
                  <a:pt x="119" y="581"/>
                  <a:pt x="120" y="581"/>
                  <a:pt x="120" y="581"/>
                </a:cubicBezTo>
                <a:cubicBezTo>
                  <a:pt x="120" y="582"/>
                  <a:pt x="120" y="582"/>
                  <a:pt x="120" y="583"/>
                </a:cubicBezTo>
                <a:cubicBezTo>
                  <a:pt x="120" y="583"/>
                  <a:pt x="120" y="583"/>
                  <a:pt x="120" y="584"/>
                </a:cubicBezTo>
                <a:cubicBezTo>
                  <a:pt x="120" y="584"/>
                  <a:pt x="121" y="584"/>
                  <a:pt x="121" y="584"/>
                </a:cubicBezTo>
                <a:cubicBezTo>
                  <a:pt x="121" y="585"/>
                  <a:pt x="121" y="585"/>
                  <a:pt x="121" y="585"/>
                </a:cubicBezTo>
                <a:cubicBezTo>
                  <a:pt x="121" y="586"/>
                  <a:pt x="122" y="586"/>
                  <a:pt x="122" y="587"/>
                </a:cubicBezTo>
                <a:cubicBezTo>
                  <a:pt x="122" y="587"/>
                  <a:pt x="122" y="588"/>
                  <a:pt x="122" y="588"/>
                </a:cubicBezTo>
                <a:cubicBezTo>
                  <a:pt x="123" y="588"/>
                  <a:pt x="123" y="589"/>
                  <a:pt x="123" y="589"/>
                </a:cubicBezTo>
                <a:cubicBezTo>
                  <a:pt x="123" y="589"/>
                  <a:pt x="123" y="589"/>
                  <a:pt x="123" y="589"/>
                </a:cubicBezTo>
                <a:cubicBezTo>
                  <a:pt x="123" y="589"/>
                  <a:pt x="123" y="589"/>
                  <a:pt x="123" y="589"/>
                </a:cubicBezTo>
                <a:cubicBezTo>
                  <a:pt x="124" y="590"/>
                  <a:pt x="124" y="590"/>
                  <a:pt x="124" y="590"/>
                </a:cubicBezTo>
                <a:cubicBezTo>
                  <a:pt x="124" y="591"/>
                  <a:pt x="125" y="591"/>
                  <a:pt x="125" y="592"/>
                </a:cubicBezTo>
                <a:cubicBezTo>
                  <a:pt x="125" y="592"/>
                  <a:pt x="126" y="592"/>
                  <a:pt x="126" y="593"/>
                </a:cubicBezTo>
                <a:cubicBezTo>
                  <a:pt x="126" y="593"/>
                  <a:pt x="126" y="593"/>
                  <a:pt x="127" y="594"/>
                </a:cubicBezTo>
                <a:cubicBezTo>
                  <a:pt x="127" y="594"/>
                  <a:pt x="127" y="594"/>
                  <a:pt x="127" y="594"/>
                </a:cubicBezTo>
                <a:cubicBezTo>
                  <a:pt x="127" y="594"/>
                  <a:pt x="127" y="594"/>
                  <a:pt x="127" y="594"/>
                </a:cubicBezTo>
                <a:cubicBezTo>
                  <a:pt x="127" y="594"/>
                  <a:pt x="128" y="595"/>
                  <a:pt x="128" y="595"/>
                </a:cubicBezTo>
                <a:cubicBezTo>
                  <a:pt x="128" y="595"/>
                  <a:pt x="129" y="595"/>
                  <a:pt x="129" y="596"/>
                </a:cubicBezTo>
                <a:cubicBezTo>
                  <a:pt x="129" y="596"/>
                  <a:pt x="130" y="596"/>
                  <a:pt x="130" y="597"/>
                </a:cubicBezTo>
                <a:cubicBezTo>
                  <a:pt x="130" y="597"/>
                  <a:pt x="131" y="597"/>
                  <a:pt x="131" y="598"/>
                </a:cubicBezTo>
                <a:cubicBezTo>
                  <a:pt x="131" y="598"/>
                  <a:pt x="131" y="598"/>
                  <a:pt x="131" y="598"/>
                </a:cubicBezTo>
                <a:cubicBezTo>
                  <a:pt x="131" y="598"/>
                  <a:pt x="131" y="598"/>
                  <a:pt x="132" y="598"/>
                </a:cubicBezTo>
                <a:cubicBezTo>
                  <a:pt x="132" y="598"/>
                  <a:pt x="132" y="598"/>
                  <a:pt x="133" y="598"/>
                </a:cubicBezTo>
                <a:cubicBezTo>
                  <a:pt x="133" y="599"/>
                  <a:pt x="133" y="599"/>
                  <a:pt x="134" y="599"/>
                </a:cubicBezTo>
                <a:cubicBezTo>
                  <a:pt x="134" y="599"/>
                  <a:pt x="135" y="600"/>
                  <a:pt x="135" y="600"/>
                </a:cubicBezTo>
                <a:cubicBezTo>
                  <a:pt x="135" y="600"/>
                  <a:pt x="136" y="600"/>
                  <a:pt x="136" y="600"/>
                </a:cubicBezTo>
                <a:cubicBezTo>
                  <a:pt x="136" y="601"/>
                  <a:pt x="137" y="601"/>
                  <a:pt x="137" y="601"/>
                </a:cubicBezTo>
                <a:cubicBezTo>
                  <a:pt x="137" y="601"/>
                  <a:pt x="137" y="601"/>
                  <a:pt x="138" y="601"/>
                </a:cubicBezTo>
                <a:cubicBezTo>
                  <a:pt x="138" y="601"/>
                  <a:pt x="139" y="601"/>
                  <a:pt x="139" y="602"/>
                </a:cubicBezTo>
                <a:cubicBezTo>
                  <a:pt x="140" y="602"/>
                  <a:pt x="140" y="602"/>
                  <a:pt x="140" y="602"/>
                </a:cubicBezTo>
                <a:cubicBezTo>
                  <a:pt x="140" y="602"/>
                  <a:pt x="140" y="602"/>
                  <a:pt x="140" y="602"/>
                </a:cubicBezTo>
                <a:cubicBezTo>
                  <a:pt x="141" y="602"/>
                  <a:pt x="141" y="602"/>
                  <a:pt x="142" y="602"/>
                </a:cubicBezTo>
                <a:cubicBezTo>
                  <a:pt x="142" y="602"/>
                  <a:pt x="142" y="602"/>
                  <a:pt x="142" y="602"/>
                </a:cubicBezTo>
                <a:cubicBezTo>
                  <a:pt x="143" y="602"/>
                  <a:pt x="143" y="603"/>
                  <a:pt x="143" y="603"/>
                </a:cubicBezTo>
                <a:cubicBezTo>
                  <a:pt x="144" y="603"/>
                  <a:pt x="144" y="603"/>
                  <a:pt x="145" y="603"/>
                </a:cubicBezTo>
                <a:cubicBezTo>
                  <a:pt x="145" y="603"/>
                  <a:pt x="146" y="603"/>
                  <a:pt x="146" y="603"/>
                </a:cubicBezTo>
                <a:cubicBezTo>
                  <a:pt x="147" y="603"/>
                  <a:pt x="147" y="603"/>
                  <a:pt x="147" y="603"/>
                </a:cubicBezTo>
                <a:cubicBezTo>
                  <a:pt x="148" y="603"/>
                  <a:pt x="148" y="603"/>
                  <a:pt x="148" y="603"/>
                </a:cubicBezTo>
                <a:cubicBezTo>
                  <a:pt x="203" y="829"/>
                  <a:pt x="203" y="829"/>
                  <a:pt x="203" y="829"/>
                </a:cubicBezTo>
                <a:cubicBezTo>
                  <a:pt x="203" y="829"/>
                  <a:pt x="203" y="829"/>
                  <a:pt x="203" y="829"/>
                </a:cubicBezTo>
                <a:cubicBezTo>
                  <a:pt x="203" y="829"/>
                  <a:pt x="202" y="829"/>
                  <a:pt x="202" y="830"/>
                </a:cubicBezTo>
                <a:cubicBezTo>
                  <a:pt x="202" y="830"/>
                  <a:pt x="202" y="830"/>
                  <a:pt x="202" y="830"/>
                </a:cubicBezTo>
                <a:cubicBezTo>
                  <a:pt x="202" y="830"/>
                  <a:pt x="202" y="830"/>
                  <a:pt x="202" y="830"/>
                </a:cubicBezTo>
                <a:cubicBezTo>
                  <a:pt x="201" y="830"/>
                  <a:pt x="201" y="830"/>
                  <a:pt x="201" y="831"/>
                </a:cubicBezTo>
                <a:cubicBezTo>
                  <a:pt x="200" y="831"/>
                  <a:pt x="200" y="831"/>
                  <a:pt x="199" y="832"/>
                </a:cubicBezTo>
                <a:cubicBezTo>
                  <a:pt x="199" y="832"/>
                  <a:pt x="199" y="832"/>
                  <a:pt x="198" y="832"/>
                </a:cubicBezTo>
                <a:cubicBezTo>
                  <a:pt x="198" y="833"/>
                  <a:pt x="198" y="833"/>
                  <a:pt x="197" y="833"/>
                </a:cubicBezTo>
                <a:cubicBezTo>
                  <a:pt x="197" y="833"/>
                  <a:pt x="197" y="833"/>
                  <a:pt x="197" y="833"/>
                </a:cubicBezTo>
                <a:cubicBezTo>
                  <a:pt x="197" y="833"/>
                  <a:pt x="197" y="834"/>
                  <a:pt x="197" y="834"/>
                </a:cubicBezTo>
                <a:cubicBezTo>
                  <a:pt x="197" y="834"/>
                  <a:pt x="196" y="834"/>
                  <a:pt x="196" y="835"/>
                </a:cubicBezTo>
                <a:cubicBezTo>
                  <a:pt x="196" y="835"/>
                  <a:pt x="195" y="835"/>
                  <a:pt x="195" y="835"/>
                </a:cubicBezTo>
                <a:cubicBezTo>
                  <a:pt x="195" y="836"/>
                  <a:pt x="194" y="836"/>
                  <a:pt x="194" y="837"/>
                </a:cubicBezTo>
                <a:cubicBezTo>
                  <a:pt x="194" y="837"/>
                  <a:pt x="194" y="837"/>
                  <a:pt x="193" y="838"/>
                </a:cubicBezTo>
                <a:cubicBezTo>
                  <a:pt x="193" y="838"/>
                  <a:pt x="193" y="838"/>
                  <a:pt x="193" y="838"/>
                </a:cubicBezTo>
                <a:cubicBezTo>
                  <a:pt x="193" y="838"/>
                  <a:pt x="193" y="838"/>
                  <a:pt x="193" y="838"/>
                </a:cubicBezTo>
                <a:cubicBezTo>
                  <a:pt x="193" y="839"/>
                  <a:pt x="193" y="839"/>
                  <a:pt x="192" y="839"/>
                </a:cubicBezTo>
                <a:cubicBezTo>
                  <a:pt x="192" y="839"/>
                  <a:pt x="192" y="840"/>
                  <a:pt x="192" y="840"/>
                </a:cubicBezTo>
                <a:cubicBezTo>
                  <a:pt x="192" y="841"/>
                  <a:pt x="191" y="841"/>
                  <a:pt x="191" y="842"/>
                </a:cubicBezTo>
                <a:cubicBezTo>
                  <a:pt x="191" y="842"/>
                  <a:pt x="191" y="842"/>
                  <a:pt x="191" y="843"/>
                </a:cubicBezTo>
                <a:cubicBezTo>
                  <a:pt x="190" y="843"/>
                  <a:pt x="190" y="843"/>
                  <a:pt x="190" y="843"/>
                </a:cubicBezTo>
                <a:cubicBezTo>
                  <a:pt x="190" y="844"/>
                  <a:pt x="190" y="844"/>
                  <a:pt x="190" y="844"/>
                </a:cubicBezTo>
                <a:cubicBezTo>
                  <a:pt x="190" y="845"/>
                  <a:pt x="190" y="845"/>
                  <a:pt x="189" y="846"/>
                </a:cubicBezTo>
                <a:cubicBezTo>
                  <a:pt x="189" y="846"/>
                  <a:pt x="189" y="846"/>
                  <a:pt x="189" y="847"/>
                </a:cubicBezTo>
                <a:cubicBezTo>
                  <a:pt x="189" y="847"/>
                  <a:pt x="189" y="847"/>
                  <a:pt x="189" y="847"/>
                </a:cubicBezTo>
                <a:cubicBezTo>
                  <a:pt x="189" y="847"/>
                  <a:pt x="189" y="848"/>
                  <a:pt x="189" y="848"/>
                </a:cubicBezTo>
                <a:cubicBezTo>
                  <a:pt x="189" y="849"/>
                  <a:pt x="189" y="849"/>
                  <a:pt x="189" y="849"/>
                </a:cubicBezTo>
                <a:cubicBezTo>
                  <a:pt x="188" y="849"/>
                  <a:pt x="188" y="850"/>
                  <a:pt x="188" y="850"/>
                </a:cubicBezTo>
                <a:cubicBezTo>
                  <a:pt x="188" y="850"/>
                  <a:pt x="188" y="851"/>
                  <a:pt x="188" y="852"/>
                </a:cubicBezTo>
                <a:cubicBezTo>
                  <a:pt x="188" y="852"/>
                  <a:pt x="188" y="852"/>
                  <a:pt x="188" y="853"/>
                </a:cubicBezTo>
                <a:cubicBezTo>
                  <a:pt x="188" y="853"/>
                  <a:pt x="188" y="854"/>
                  <a:pt x="188" y="854"/>
                </a:cubicBezTo>
                <a:cubicBezTo>
                  <a:pt x="188" y="854"/>
                  <a:pt x="188" y="854"/>
                  <a:pt x="188" y="855"/>
                </a:cubicBezTo>
                <a:cubicBezTo>
                  <a:pt x="188" y="855"/>
                  <a:pt x="188" y="855"/>
                  <a:pt x="188" y="856"/>
                </a:cubicBezTo>
                <a:cubicBezTo>
                  <a:pt x="188" y="856"/>
                  <a:pt x="188" y="857"/>
                  <a:pt x="188" y="857"/>
                </a:cubicBezTo>
                <a:cubicBezTo>
                  <a:pt x="188" y="858"/>
                  <a:pt x="188" y="858"/>
                  <a:pt x="188" y="859"/>
                </a:cubicBezTo>
                <a:cubicBezTo>
                  <a:pt x="188" y="859"/>
                  <a:pt x="188" y="860"/>
                  <a:pt x="188" y="860"/>
                </a:cubicBezTo>
                <a:cubicBezTo>
                  <a:pt x="188" y="860"/>
                  <a:pt x="188" y="860"/>
                  <a:pt x="188" y="860"/>
                </a:cubicBezTo>
                <a:cubicBezTo>
                  <a:pt x="189" y="861"/>
                  <a:pt x="189" y="861"/>
                  <a:pt x="189" y="862"/>
                </a:cubicBezTo>
                <a:cubicBezTo>
                  <a:pt x="189" y="862"/>
                  <a:pt x="189" y="862"/>
                  <a:pt x="189" y="862"/>
                </a:cubicBezTo>
                <a:cubicBezTo>
                  <a:pt x="189" y="862"/>
                  <a:pt x="189" y="863"/>
                  <a:pt x="189" y="863"/>
                </a:cubicBezTo>
                <a:cubicBezTo>
                  <a:pt x="189" y="864"/>
                  <a:pt x="189" y="864"/>
                  <a:pt x="190" y="865"/>
                </a:cubicBezTo>
                <a:cubicBezTo>
                  <a:pt x="190" y="865"/>
                  <a:pt x="190" y="865"/>
                  <a:pt x="190" y="865"/>
                </a:cubicBezTo>
                <a:cubicBezTo>
                  <a:pt x="190" y="866"/>
                  <a:pt x="190" y="866"/>
                  <a:pt x="190" y="866"/>
                </a:cubicBezTo>
                <a:cubicBezTo>
                  <a:pt x="190" y="866"/>
                  <a:pt x="190" y="867"/>
                  <a:pt x="191" y="867"/>
                </a:cubicBezTo>
                <a:cubicBezTo>
                  <a:pt x="191" y="868"/>
                  <a:pt x="191" y="868"/>
                  <a:pt x="191" y="869"/>
                </a:cubicBezTo>
                <a:cubicBezTo>
                  <a:pt x="191" y="869"/>
                  <a:pt x="191" y="869"/>
                  <a:pt x="192" y="869"/>
                </a:cubicBezTo>
                <a:cubicBezTo>
                  <a:pt x="24" y="1030"/>
                  <a:pt x="24" y="1030"/>
                  <a:pt x="24" y="1030"/>
                </a:cubicBezTo>
                <a:cubicBezTo>
                  <a:pt x="24" y="1030"/>
                  <a:pt x="23" y="1030"/>
                  <a:pt x="23" y="1030"/>
                </a:cubicBezTo>
                <a:cubicBezTo>
                  <a:pt x="23" y="1030"/>
                  <a:pt x="22" y="1030"/>
                  <a:pt x="22" y="1029"/>
                </a:cubicBezTo>
                <a:cubicBezTo>
                  <a:pt x="21" y="1029"/>
                  <a:pt x="21" y="1029"/>
                  <a:pt x="21" y="1029"/>
                </a:cubicBezTo>
                <a:cubicBezTo>
                  <a:pt x="20" y="1029"/>
                  <a:pt x="20" y="1029"/>
                  <a:pt x="20" y="1029"/>
                </a:cubicBezTo>
                <a:cubicBezTo>
                  <a:pt x="20" y="1028"/>
                  <a:pt x="19" y="1028"/>
                  <a:pt x="19" y="1028"/>
                </a:cubicBezTo>
                <a:cubicBezTo>
                  <a:pt x="19" y="1028"/>
                  <a:pt x="18" y="1028"/>
                  <a:pt x="18" y="1028"/>
                </a:cubicBezTo>
                <a:cubicBezTo>
                  <a:pt x="17" y="1028"/>
                  <a:pt x="17" y="1027"/>
                  <a:pt x="17" y="1027"/>
                </a:cubicBezTo>
                <a:cubicBezTo>
                  <a:pt x="17" y="1027"/>
                  <a:pt x="17" y="1027"/>
                  <a:pt x="16" y="1027"/>
                </a:cubicBezTo>
                <a:cubicBezTo>
                  <a:pt x="16" y="1027"/>
                  <a:pt x="16" y="1027"/>
                  <a:pt x="15" y="1027"/>
                </a:cubicBezTo>
                <a:cubicBezTo>
                  <a:pt x="15" y="1027"/>
                  <a:pt x="15" y="1027"/>
                  <a:pt x="14" y="1027"/>
                </a:cubicBezTo>
                <a:cubicBezTo>
                  <a:pt x="14" y="1027"/>
                  <a:pt x="14" y="1027"/>
                  <a:pt x="14" y="1027"/>
                </a:cubicBezTo>
                <a:cubicBezTo>
                  <a:pt x="13" y="1027"/>
                  <a:pt x="12" y="1026"/>
                  <a:pt x="12" y="1026"/>
                </a:cubicBezTo>
                <a:cubicBezTo>
                  <a:pt x="11" y="1026"/>
                  <a:pt x="11" y="1026"/>
                  <a:pt x="11" y="1026"/>
                </a:cubicBezTo>
                <a:cubicBezTo>
                  <a:pt x="10" y="1026"/>
                  <a:pt x="10" y="1026"/>
                  <a:pt x="9" y="1026"/>
                </a:cubicBezTo>
                <a:cubicBezTo>
                  <a:pt x="9" y="1026"/>
                  <a:pt x="9" y="1026"/>
                  <a:pt x="9" y="1026"/>
                </a:cubicBezTo>
                <a:cubicBezTo>
                  <a:pt x="8" y="1026"/>
                  <a:pt x="8" y="1026"/>
                  <a:pt x="8" y="1026"/>
                </a:cubicBezTo>
                <a:cubicBezTo>
                  <a:pt x="7" y="1026"/>
                  <a:pt x="7" y="1026"/>
                  <a:pt x="6" y="1026"/>
                </a:cubicBezTo>
                <a:cubicBezTo>
                  <a:pt x="6" y="1026"/>
                  <a:pt x="5" y="1026"/>
                  <a:pt x="5" y="1026"/>
                </a:cubicBezTo>
                <a:cubicBezTo>
                  <a:pt x="4" y="1026"/>
                  <a:pt x="4" y="1027"/>
                  <a:pt x="4" y="1027"/>
                </a:cubicBezTo>
                <a:cubicBezTo>
                  <a:pt x="3" y="1027"/>
                  <a:pt x="3" y="1027"/>
                  <a:pt x="3" y="1027"/>
                </a:cubicBezTo>
                <a:cubicBezTo>
                  <a:pt x="3" y="1027"/>
                  <a:pt x="2" y="1027"/>
                  <a:pt x="2" y="1027"/>
                </a:cubicBezTo>
                <a:cubicBezTo>
                  <a:pt x="2" y="1027"/>
                  <a:pt x="1" y="1027"/>
                  <a:pt x="1" y="1027"/>
                </a:cubicBezTo>
                <a:cubicBezTo>
                  <a:pt x="1" y="1027"/>
                  <a:pt x="1" y="1027"/>
                  <a:pt x="0" y="1027"/>
                </a:cubicBezTo>
                <a:cubicBezTo>
                  <a:pt x="0" y="1027"/>
                  <a:pt x="0" y="1027"/>
                  <a:pt x="0" y="1027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1" y="1085"/>
                  <a:pt x="1" y="1085"/>
                  <a:pt x="2" y="1085"/>
                </a:cubicBezTo>
                <a:cubicBezTo>
                  <a:pt x="2" y="1085"/>
                  <a:pt x="2" y="1085"/>
                  <a:pt x="2" y="1085"/>
                </a:cubicBezTo>
                <a:cubicBezTo>
                  <a:pt x="3" y="1085"/>
                  <a:pt x="3" y="1085"/>
                  <a:pt x="3" y="1085"/>
                </a:cubicBezTo>
                <a:cubicBezTo>
                  <a:pt x="4" y="1086"/>
                  <a:pt x="5" y="1086"/>
                  <a:pt x="5" y="1086"/>
                </a:cubicBezTo>
                <a:cubicBezTo>
                  <a:pt x="6" y="1086"/>
                  <a:pt x="6" y="1086"/>
                  <a:pt x="6" y="1086"/>
                </a:cubicBezTo>
                <a:cubicBezTo>
                  <a:pt x="7" y="1086"/>
                  <a:pt x="7" y="1086"/>
                  <a:pt x="8" y="1086"/>
                </a:cubicBezTo>
                <a:cubicBezTo>
                  <a:pt x="8" y="1086"/>
                  <a:pt x="8" y="1086"/>
                  <a:pt x="8" y="1086"/>
                </a:cubicBezTo>
                <a:cubicBezTo>
                  <a:pt x="63" y="1312"/>
                  <a:pt x="63" y="1312"/>
                  <a:pt x="63" y="1312"/>
                </a:cubicBezTo>
                <a:cubicBezTo>
                  <a:pt x="63" y="1312"/>
                  <a:pt x="63" y="1312"/>
                  <a:pt x="63" y="1312"/>
                </a:cubicBezTo>
                <a:cubicBezTo>
                  <a:pt x="63" y="1312"/>
                  <a:pt x="62" y="1312"/>
                  <a:pt x="62" y="1312"/>
                </a:cubicBezTo>
                <a:cubicBezTo>
                  <a:pt x="62" y="1313"/>
                  <a:pt x="62" y="1313"/>
                  <a:pt x="62" y="1313"/>
                </a:cubicBezTo>
                <a:cubicBezTo>
                  <a:pt x="62" y="1313"/>
                  <a:pt x="62" y="1313"/>
                  <a:pt x="62" y="1313"/>
                </a:cubicBezTo>
                <a:cubicBezTo>
                  <a:pt x="61" y="1313"/>
                  <a:pt x="61" y="1313"/>
                  <a:pt x="61" y="1313"/>
                </a:cubicBezTo>
                <a:cubicBezTo>
                  <a:pt x="60" y="1314"/>
                  <a:pt x="60" y="1314"/>
                  <a:pt x="60" y="1314"/>
                </a:cubicBezTo>
                <a:cubicBezTo>
                  <a:pt x="60" y="1314"/>
                  <a:pt x="60" y="1314"/>
                  <a:pt x="59" y="1314"/>
                </a:cubicBezTo>
                <a:cubicBezTo>
                  <a:pt x="59" y="1315"/>
                  <a:pt x="59" y="1315"/>
                  <a:pt x="58" y="1315"/>
                </a:cubicBezTo>
                <a:cubicBezTo>
                  <a:pt x="58" y="1316"/>
                  <a:pt x="58" y="1316"/>
                  <a:pt x="57" y="1316"/>
                </a:cubicBezTo>
                <a:cubicBezTo>
                  <a:pt x="57" y="1316"/>
                  <a:pt x="57" y="1316"/>
                  <a:pt x="57" y="1316"/>
                </a:cubicBezTo>
                <a:cubicBezTo>
                  <a:pt x="57" y="1316"/>
                  <a:pt x="57" y="1316"/>
                  <a:pt x="57" y="1316"/>
                </a:cubicBezTo>
                <a:cubicBezTo>
                  <a:pt x="57" y="1317"/>
                  <a:pt x="56" y="1317"/>
                  <a:pt x="56" y="1317"/>
                </a:cubicBezTo>
                <a:cubicBezTo>
                  <a:pt x="56" y="1318"/>
                  <a:pt x="56" y="1318"/>
                  <a:pt x="56" y="1318"/>
                </a:cubicBezTo>
                <a:cubicBezTo>
                  <a:pt x="56" y="1318"/>
                  <a:pt x="55" y="1318"/>
                  <a:pt x="55" y="1318"/>
                </a:cubicBezTo>
                <a:cubicBezTo>
                  <a:pt x="55" y="1319"/>
                  <a:pt x="55" y="1319"/>
                  <a:pt x="54" y="1320"/>
                </a:cubicBezTo>
                <a:cubicBezTo>
                  <a:pt x="54" y="1320"/>
                  <a:pt x="54" y="1320"/>
                  <a:pt x="54" y="1321"/>
                </a:cubicBezTo>
                <a:cubicBezTo>
                  <a:pt x="54" y="1321"/>
                  <a:pt x="53" y="1321"/>
                  <a:pt x="53" y="1321"/>
                </a:cubicBezTo>
                <a:cubicBezTo>
                  <a:pt x="53" y="1321"/>
                  <a:pt x="53" y="1321"/>
                  <a:pt x="53" y="1321"/>
                </a:cubicBezTo>
                <a:cubicBezTo>
                  <a:pt x="53" y="1321"/>
                  <a:pt x="53" y="1322"/>
                  <a:pt x="53" y="1322"/>
                </a:cubicBezTo>
                <a:cubicBezTo>
                  <a:pt x="53" y="1322"/>
                  <a:pt x="52" y="1322"/>
                  <a:pt x="52" y="1322"/>
                </a:cubicBezTo>
                <a:cubicBezTo>
                  <a:pt x="52" y="1323"/>
                  <a:pt x="52" y="1323"/>
                  <a:pt x="52" y="1323"/>
                </a:cubicBezTo>
                <a:cubicBezTo>
                  <a:pt x="52" y="1323"/>
                  <a:pt x="51" y="1324"/>
                  <a:pt x="51" y="1324"/>
                </a:cubicBezTo>
                <a:cubicBezTo>
                  <a:pt x="51" y="1325"/>
                  <a:pt x="51" y="1325"/>
                  <a:pt x="51" y="1326"/>
                </a:cubicBezTo>
                <a:cubicBezTo>
                  <a:pt x="51" y="1326"/>
                  <a:pt x="50" y="1326"/>
                  <a:pt x="50" y="1326"/>
                </a:cubicBezTo>
                <a:cubicBezTo>
                  <a:pt x="50" y="1327"/>
                  <a:pt x="50" y="1327"/>
                  <a:pt x="50" y="1327"/>
                </a:cubicBezTo>
                <a:cubicBezTo>
                  <a:pt x="50" y="1328"/>
                  <a:pt x="50" y="1328"/>
                  <a:pt x="49" y="1329"/>
                </a:cubicBezTo>
                <a:cubicBezTo>
                  <a:pt x="49" y="1329"/>
                  <a:pt x="49" y="1329"/>
                  <a:pt x="49" y="1330"/>
                </a:cubicBezTo>
                <a:cubicBezTo>
                  <a:pt x="49" y="1330"/>
                  <a:pt x="49" y="1330"/>
                  <a:pt x="49" y="1330"/>
                </a:cubicBezTo>
                <a:cubicBezTo>
                  <a:pt x="49" y="1330"/>
                  <a:pt x="49" y="1331"/>
                  <a:pt x="49" y="1331"/>
                </a:cubicBezTo>
                <a:cubicBezTo>
                  <a:pt x="49" y="1331"/>
                  <a:pt x="49" y="1332"/>
                  <a:pt x="49" y="1332"/>
                </a:cubicBezTo>
                <a:cubicBezTo>
                  <a:pt x="49" y="1332"/>
                  <a:pt x="49" y="1332"/>
                  <a:pt x="48" y="1333"/>
                </a:cubicBezTo>
                <a:cubicBezTo>
                  <a:pt x="48" y="1333"/>
                  <a:pt x="48" y="1334"/>
                  <a:pt x="48" y="1335"/>
                </a:cubicBezTo>
                <a:cubicBezTo>
                  <a:pt x="48" y="1335"/>
                  <a:pt x="48" y="1335"/>
                  <a:pt x="48" y="1336"/>
                </a:cubicBezTo>
                <a:cubicBezTo>
                  <a:pt x="48" y="1336"/>
                  <a:pt x="48" y="1337"/>
                  <a:pt x="48" y="1337"/>
                </a:cubicBezTo>
                <a:cubicBezTo>
                  <a:pt x="48" y="1337"/>
                  <a:pt x="48" y="1337"/>
                  <a:pt x="48" y="1337"/>
                </a:cubicBezTo>
                <a:cubicBezTo>
                  <a:pt x="48" y="1337"/>
                  <a:pt x="48" y="1337"/>
                  <a:pt x="48" y="1337"/>
                </a:cubicBezTo>
                <a:cubicBezTo>
                  <a:pt x="48" y="1338"/>
                  <a:pt x="48" y="1338"/>
                  <a:pt x="48" y="1339"/>
                </a:cubicBezTo>
                <a:cubicBezTo>
                  <a:pt x="48" y="1339"/>
                  <a:pt x="48" y="1340"/>
                  <a:pt x="48" y="1340"/>
                </a:cubicBezTo>
                <a:cubicBezTo>
                  <a:pt x="48" y="1341"/>
                  <a:pt x="48" y="1341"/>
                  <a:pt x="48" y="1342"/>
                </a:cubicBezTo>
                <a:cubicBezTo>
                  <a:pt x="48" y="1342"/>
                  <a:pt x="48" y="1342"/>
                  <a:pt x="48" y="1343"/>
                </a:cubicBezTo>
                <a:cubicBezTo>
                  <a:pt x="48" y="1343"/>
                  <a:pt x="48" y="1343"/>
                  <a:pt x="49" y="1343"/>
                </a:cubicBezTo>
                <a:cubicBezTo>
                  <a:pt x="49" y="1344"/>
                  <a:pt x="49" y="1344"/>
                  <a:pt x="49" y="1345"/>
                </a:cubicBezTo>
                <a:cubicBezTo>
                  <a:pt x="49" y="1345"/>
                  <a:pt x="49" y="1345"/>
                  <a:pt x="49" y="1345"/>
                </a:cubicBezTo>
                <a:cubicBezTo>
                  <a:pt x="49" y="1345"/>
                  <a:pt x="49" y="1346"/>
                  <a:pt x="49" y="1346"/>
                </a:cubicBezTo>
                <a:cubicBezTo>
                  <a:pt x="49" y="1346"/>
                  <a:pt x="49" y="1347"/>
                  <a:pt x="49" y="1347"/>
                </a:cubicBezTo>
                <a:cubicBezTo>
                  <a:pt x="50" y="1347"/>
                  <a:pt x="50" y="1347"/>
                  <a:pt x="50" y="1347"/>
                </a:cubicBezTo>
                <a:cubicBezTo>
                  <a:pt x="50" y="1348"/>
                  <a:pt x="50" y="1348"/>
                  <a:pt x="50" y="1348"/>
                </a:cubicBezTo>
                <a:cubicBezTo>
                  <a:pt x="50" y="1348"/>
                  <a:pt x="50" y="1349"/>
                  <a:pt x="50" y="1349"/>
                </a:cubicBezTo>
                <a:cubicBezTo>
                  <a:pt x="50" y="1349"/>
                  <a:pt x="50" y="1350"/>
                  <a:pt x="51" y="1350"/>
                </a:cubicBezTo>
                <a:cubicBezTo>
                  <a:pt x="51" y="1351"/>
                  <a:pt x="51" y="1351"/>
                  <a:pt x="51" y="1352"/>
                </a:cubicBezTo>
                <a:cubicBezTo>
                  <a:pt x="51" y="1352"/>
                  <a:pt x="52" y="1352"/>
                  <a:pt x="52" y="1352"/>
                </a:cubicBezTo>
                <a:cubicBezTo>
                  <a:pt x="0" y="1402"/>
                  <a:pt x="0" y="1402"/>
                  <a:pt x="0" y="1402"/>
                </a:cubicBezTo>
                <a:cubicBezTo>
                  <a:pt x="0" y="1424"/>
                  <a:pt x="0" y="1424"/>
                  <a:pt x="0" y="1424"/>
                </a:cubicBezTo>
                <a:cubicBezTo>
                  <a:pt x="63" y="1364"/>
                  <a:pt x="63" y="1364"/>
                  <a:pt x="63" y="1364"/>
                </a:cubicBezTo>
                <a:cubicBezTo>
                  <a:pt x="63" y="1364"/>
                  <a:pt x="63" y="1364"/>
                  <a:pt x="63" y="1364"/>
                </a:cubicBezTo>
                <a:cubicBezTo>
                  <a:pt x="64" y="1364"/>
                  <a:pt x="64" y="1364"/>
                  <a:pt x="65" y="1365"/>
                </a:cubicBezTo>
                <a:cubicBezTo>
                  <a:pt x="65" y="1365"/>
                  <a:pt x="65" y="1365"/>
                  <a:pt x="66" y="1365"/>
                </a:cubicBezTo>
                <a:cubicBezTo>
                  <a:pt x="66" y="1365"/>
                  <a:pt x="66" y="1365"/>
                  <a:pt x="66" y="1365"/>
                </a:cubicBezTo>
                <a:cubicBezTo>
                  <a:pt x="67" y="1365"/>
                  <a:pt x="67" y="1366"/>
                  <a:pt x="67" y="1366"/>
                </a:cubicBezTo>
                <a:cubicBezTo>
                  <a:pt x="68" y="1366"/>
                  <a:pt x="68" y="1366"/>
                  <a:pt x="69" y="1366"/>
                </a:cubicBezTo>
                <a:cubicBezTo>
                  <a:pt x="69" y="1366"/>
                  <a:pt x="69" y="1366"/>
                  <a:pt x="70" y="1367"/>
                </a:cubicBezTo>
                <a:cubicBezTo>
                  <a:pt x="70" y="1367"/>
                  <a:pt x="70" y="1367"/>
                  <a:pt x="70" y="1367"/>
                </a:cubicBezTo>
                <a:cubicBezTo>
                  <a:pt x="70" y="1367"/>
                  <a:pt x="71" y="1367"/>
                  <a:pt x="71" y="1367"/>
                </a:cubicBezTo>
                <a:cubicBezTo>
                  <a:pt x="71" y="1367"/>
                  <a:pt x="71" y="1367"/>
                  <a:pt x="72" y="1367"/>
                </a:cubicBezTo>
                <a:cubicBezTo>
                  <a:pt x="72" y="1367"/>
                  <a:pt x="72" y="1367"/>
                  <a:pt x="72" y="1367"/>
                </a:cubicBezTo>
                <a:cubicBezTo>
                  <a:pt x="72" y="1367"/>
                  <a:pt x="72" y="1367"/>
                  <a:pt x="73" y="1367"/>
                </a:cubicBezTo>
                <a:cubicBezTo>
                  <a:pt x="73" y="1367"/>
                  <a:pt x="74" y="1367"/>
                  <a:pt x="75" y="1368"/>
                </a:cubicBezTo>
                <a:cubicBezTo>
                  <a:pt x="75" y="1368"/>
                  <a:pt x="75" y="1368"/>
                  <a:pt x="76" y="1368"/>
                </a:cubicBezTo>
                <a:cubicBezTo>
                  <a:pt x="76" y="1368"/>
                  <a:pt x="77" y="1368"/>
                  <a:pt x="77" y="1368"/>
                </a:cubicBezTo>
                <a:cubicBezTo>
                  <a:pt x="77" y="1368"/>
                  <a:pt x="77" y="1368"/>
                  <a:pt x="77" y="1368"/>
                </a:cubicBezTo>
                <a:cubicBezTo>
                  <a:pt x="77" y="1368"/>
                  <a:pt x="77" y="1368"/>
                  <a:pt x="78" y="1368"/>
                </a:cubicBezTo>
                <a:cubicBezTo>
                  <a:pt x="78" y="1368"/>
                  <a:pt x="78" y="1368"/>
                  <a:pt x="79" y="1368"/>
                </a:cubicBezTo>
                <a:cubicBezTo>
                  <a:pt x="79" y="1368"/>
                  <a:pt x="80" y="1368"/>
                  <a:pt x="80" y="1368"/>
                </a:cubicBezTo>
                <a:cubicBezTo>
                  <a:pt x="81" y="1368"/>
                  <a:pt x="81" y="1368"/>
                  <a:pt x="82" y="1367"/>
                </a:cubicBezTo>
                <a:cubicBezTo>
                  <a:pt x="82" y="1367"/>
                  <a:pt x="82" y="1367"/>
                  <a:pt x="83" y="1367"/>
                </a:cubicBezTo>
                <a:cubicBezTo>
                  <a:pt x="83" y="1367"/>
                  <a:pt x="83" y="1367"/>
                  <a:pt x="83" y="1367"/>
                </a:cubicBezTo>
                <a:cubicBezTo>
                  <a:pt x="84" y="1367"/>
                  <a:pt x="84" y="1367"/>
                  <a:pt x="84" y="1367"/>
                </a:cubicBezTo>
                <a:cubicBezTo>
                  <a:pt x="84" y="1367"/>
                  <a:pt x="85" y="1367"/>
                  <a:pt x="85" y="1367"/>
                </a:cubicBezTo>
                <a:cubicBezTo>
                  <a:pt x="85" y="1367"/>
                  <a:pt x="85" y="1367"/>
                  <a:pt x="85" y="1367"/>
                </a:cubicBezTo>
                <a:cubicBezTo>
                  <a:pt x="85" y="1367"/>
                  <a:pt x="86" y="1367"/>
                  <a:pt x="86" y="1367"/>
                </a:cubicBezTo>
                <a:cubicBezTo>
                  <a:pt x="86" y="1366"/>
                  <a:pt x="87" y="1366"/>
                  <a:pt x="88" y="1366"/>
                </a:cubicBezTo>
                <a:cubicBezTo>
                  <a:pt x="88" y="1366"/>
                  <a:pt x="88" y="1366"/>
                  <a:pt x="88" y="1366"/>
                </a:cubicBezTo>
                <a:cubicBezTo>
                  <a:pt x="89" y="1366"/>
                  <a:pt x="89" y="1366"/>
                  <a:pt x="89" y="1366"/>
                </a:cubicBezTo>
                <a:cubicBezTo>
                  <a:pt x="89" y="1365"/>
                  <a:pt x="89" y="1365"/>
                  <a:pt x="90" y="1365"/>
                </a:cubicBezTo>
                <a:cubicBezTo>
                  <a:pt x="90" y="1365"/>
                  <a:pt x="90" y="1365"/>
                  <a:pt x="90" y="1365"/>
                </a:cubicBezTo>
                <a:cubicBezTo>
                  <a:pt x="91" y="1365"/>
                  <a:pt x="91" y="1365"/>
                  <a:pt x="92" y="1364"/>
                </a:cubicBezTo>
                <a:cubicBezTo>
                  <a:pt x="92" y="1364"/>
                  <a:pt x="92" y="1364"/>
                  <a:pt x="93" y="1364"/>
                </a:cubicBezTo>
                <a:cubicBezTo>
                  <a:pt x="93" y="1364"/>
                  <a:pt x="93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5" y="1363"/>
                  <a:pt x="95" y="1363"/>
                </a:cubicBezTo>
                <a:cubicBezTo>
                  <a:pt x="95" y="1362"/>
                  <a:pt x="95" y="1362"/>
                  <a:pt x="95" y="1362"/>
                </a:cubicBezTo>
                <a:cubicBezTo>
                  <a:pt x="96" y="1362"/>
                  <a:pt x="96" y="1362"/>
                  <a:pt x="96" y="1361"/>
                </a:cubicBezTo>
                <a:cubicBezTo>
                  <a:pt x="97" y="1361"/>
                  <a:pt x="97" y="1361"/>
                  <a:pt x="97" y="1360"/>
                </a:cubicBezTo>
                <a:cubicBezTo>
                  <a:pt x="98" y="1360"/>
                  <a:pt x="98" y="1360"/>
                  <a:pt x="98" y="1360"/>
                </a:cubicBezTo>
                <a:cubicBezTo>
                  <a:pt x="98" y="1359"/>
                  <a:pt x="99" y="1359"/>
                  <a:pt x="99" y="1359"/>
                </a:cubicBezTo>
                <a:cubicBezTo>
                  <a:pt x="99" y="1359"/>
                  <a:pt x="99" y="1359"/>
                  <a:pt x="99" y="1359"/>
                </a:cubicBezTo>
                <a:cubicBezTo>
                  <a:pt x="99" y="1359"/>
                  <a:pt x="99" y="1359"/>
                  <a:pt x="100" y="1358"/>
                </a:cubicBezTo>
                <a:cubicBezTo>
                  <a:pt x="100" y="1358"/>
                  <a:pt x="100" y="1358"/>
                  <a:pt x="100" y="1357"/>
                </a:cubicBezTo>
                <a:cubicBezTo>
                  <a:pt x="101" y="1357"/>
                  <a:pt x="101" y="1357"/>
                  <a:pt x="102" y="1356"/>
                </a:cubicBezTo>
                <a:cubicBezTo>
                  <a:pt x="102" y="1356"/>
                  <a:pt x="102" y="1355"/>
                  <a:pt x="102" y="1355"/>
                </a:cubicBezTo>
                <a:cubicBezTo>
                  <a:pt x="102" y="1355"/>
                  <a:pt x="102" y="1355"/>
                  <a:pt x="102" y="1355"/>
                </a:cubicBezTo>
                <a:cubicBezTo>
                  <a:pt x="102" y="1355"/>
                  <a:pt x="102" y="1355"/>
                  <a:pt x="103" y="1355"/>
                </a:cubicBezTo>
                <a:cubicBezTo>
                  <a:pt x="103" y="1354"/>
                  <a:pt x="103" y="1354"/>
                  <a:pt x="103" y="1354"/>
                </a:cubicBezTo>
                <a:cubicBezTo>
                  <a:pt x="103" y="1354"/>
                  <a:pt x="103" y="1354"/>
                  <a:pt x="103" y="1353"/>
                </a:cubicBezTo>
                <a:cubicBezTo>
                  <a:pt x="327" y="1418"/>
                  <a:pt x="327" y="1418"/>
                  <a:pt x="327" y="1418"/>
                </a:cubicBezTo>
                <a:cubicBezTo>
                  <a:pt x="327" y="1419"/>
                  <a:pt x="327" y="1419"/>
                  <a:pt x="327" y="1420"/>
                </a:cubicBezTo>
                <a:cubicBezTo>
                  <a:pt x="327" y="1420"/>
                  <a:pt x="327" y="1420"/>
                  <a:pt x="327" y="1421"/>
                </a:cubicBezTo>
                <a:cubicBezTo>
                  <a:pt x="327" y="1421"/>
                  <a:pt x="327" y="1422"/>
                  <a:pt x="327" y="1423"/>
                </a:cubicBezTo>
                <a:cubicBezTo>
                  <a:pt x="327" y="1423"/>
                  <a:pt x="327" y="1423"/>
                  <a:pt x="327" y="1424"/>
                </a:cubicBezTo>
                <a:cubicBezTo>
                  <a:pt x="327" y="1424"/>
                  <a:pt x="327" y="1425"/>
                  <a:pt x="328" y="1425"/>
                </a:cubicBezTo>
                <a:cubicBezTo>
                  <a:pt x="328" y="1426"/>
                  <a:pt x="328" y="1426"/>
                  <a:pt x="328" y="1426"/>
                </a:cubicBezTo>
                <a:cubicBezTo>
                  <a:pt x="328" y="1426"/>
                  <a:pt x="328" y="1426"/>
                  <a:pt x="328" y="1427"/>
                </a:cubicBezTo>
                <a:cubicBezTo>
                  <a:pt x="328" y="1427"/>
                  <a:pt x="328" y="1428"/>
                  <a:pt x="328" y="1428"/>
                </a:cubicBezTo>
                <a:cubicBezTo>
                  <a:pt x="329" y="1429"/>
                  <a:pt x="329" y="1429"/>
                  <a:pt x="329" y="1430"/>
                </a:cubicBezTo>
                <a:cubicBezTo>
                  <a:pt x="329" y="1430"/>
                  <a:pt x="329" y="1430"/>
                  <a:pt x="329" y="1431"/>
                </a:cubicBezTo>
                <a:cubicBezTo>
                  <a:pt x="330" y="1431"/>
                  <a:pt x="330" y="1432"/>
                  <a:pt x="330" y="1432"/>
                </a:cubicBezTo>
                <a:cubicBezTo>
                  <a:pt x="330" y="1433"/>
                  <a:pt x="331" y="1433"/>
                  <a:pt x="331" y="1433"/>
                </a:cubicBezTo>
                <a:cubicBezTo>
                  <a:pt x="331" y="1434"/>
                  <a:pt x="331" y="1434"/>
                  <a:pt x="332" y="1435"/>
                </a:cubicBezTo>
                <a:cubicBezTo>
                  <a:pt x="332" y="1435"/>
                  <a:pt x="332" y="1436"/>
                  <a:pt x="332" y="1436"/>
                </a:cubicBezTo>
                <a:cubicBezTo>
                  <a:pt x="333" y="1436"/>
                  <a:pt x="333" y="1437"/>
                  <a:pt x="333" y="1437"/>
                </a:cubicBezTo>
                <a:cubicBezTo>
                  <a:pt x="334" y="1438"/>
                  <a:pt x="334" y="1438"/>
                  <a:pt x="334" y="1438"/>
                </a:cubicBezTo>
                <a:cubicBezTo>
                  <a:pt x="334" y="1439"/>
                  <a:pt x="335" y="1439"/>
                  <a:pt x="335" y="1439"/>
                </a:cubicBezTo>
                <a:cubicBezTo>
                  <a:pt x="335" y="1440"/>
                  <a:pt x="336" y="1440"/>
                  <a:pt x="336" y="1440"/>
                </a:cubicBezTo>
                <a:cubicBezTo>
                  <a:pt x="337" y="1441"/>
                  <a:pt x="337" y="1441"/>
                  <a:pt x="337" y="1441"/>
                </a:cubicBezTo>
                <a:cubicBezTo>
                  <a:pt x="338" y="1442"/>
                  <a:pt x="338" y="1442"/>
                  <a:pt x="338" y="1442"/>
                </a:cubicBezTo>
                <a:cubicBezTo>
                  <a:pt x="339" y="1443"/>
                  <a:pt x="339" y="1443"/>
                  <a:pt x="339" y="1443"/>
                </a:cubicBezTo>
                <a:cubicBezTo>
                  <a:pt x="340" y="1443"/>
                  <a:pt x="340" y="1444"/>
                  <a:pt x="341" y="1444"/>
                </a:cubicBezTo>
                <a:cubicBezTo>
                  <a:pt x="341" y="1444"/>
                  <a:pt x="341" y="1444"/>
                  <a:pt x="342" y="1445"/>
                </a:cubicBezTo>
                <a:cubicBezTo>
                  <a:pt x="342" y="1445"/>
                  <a:pt x="343" y="1445"/>
                  <a:pt x="343" y="1445"/>
                </a:cubicBezTo>
                <a:cubicBezTo>
                  <a:pt x="344" y="1446"/>
                  <a:pt x="344" y="1446"/>
                  <a:pt x="345" y="1446"/>
                </a:cubicBezTo>
                <a:cubicBezTo>
                  <a:pt x="345" y="1446"/>
                  <a:pt x="345" y="1446"/>
                  <a:pt x="346" y="1446"/>
                </a:cubicBezTo>
                <a:cubicBezTo>
                  <a:pt x="346" y="1447"/>
                  <a:pt x="347" y="1447"/>
                  <a:pt x="348" y="1447"/>
                </a:cubicBezTo>
                <a:cubicBezTo>
                  <a:pt x="348" y="1447"/>
                  <a:pt x="348" y="1447"/>
                  <a:pt x="348" y="1447"/>
                </a:cubicBezTo>
                <a:cubicBezTo>
                  <a:pt x="348" y="1447"/>
                  <a:pt x="349" y="1447"/>
                  <a:pt x="349" y="1447"/>
                </a:cubicBezTo>
                <a:cubicBezTo>
                  <a:pt x="349" y="1448"/>
                  <a:pt x="350" y="1448"/>
                  <a:pt x="351" y="1448"/>
                </a:cubicBezTo>
                <a:cubicBezTo>
                  <a:pt x="351" y="1448"/>
                  <a:pt x="351" y="1448"/>
                  <a:pt x="352" y="1448"/>
                </a:cubicBezTo>
                <a:cubicBezTo>
                  <a:pt x="352" y="1448"/>
                  <a:pt x="353" y="1448"/>
                  <a:pt x="353" y="1448"/>
                </a:cubicBezTo>
                <a:cubicBezTo>
                  <a:pt x="354" y="1448"/>
                  <a:pt x="354" y="1448"/>
                  <a:pt x="355" y="1448"/>
                </a:cubicBezTo>
                <a:cubicBezTo>
                  <a:pt x="355" y="1448"/>
                  <a:pt x="355" y="1448"/>
                  <a:pt x="356" y="1448"/>
                </a:cubicBezTo>
                <a:cubicBezTo>
                  <a:pt x="411" y="1674"/>
                  <a:pt x="411" y="1674"/>
                  <a:pt x="411" y="1674"/>
                </a:cubicBezTo>
                <a:cubicBezTo>
                  <a:pt x="411" y="1674"/>
                  <a:pt x="411" y="1674"/>
                  <a:pt x="411" y="1675"/>
                </a:cubicBezTo>
                <a:cubicBezTo>
                  <a:pt x="411" y="1675"/>
                  <a:pt x="411" y="1675"/>
                  <a:pt x="410" y="1675"/>
                </a:cubicBezTo>
                <a:cubicBezTo>
                  <a:pt x="410" y="1675"/>
                  <a:pt x="410" y="1675"/>
                  <a:pt x="410" y="1675"/>
                </a:cubicBezTo>
                <a:cubicBezTo>
                  <a:pt x="410" y="1675"/>
                  <a:pt x="410" y="1675"/>
                  <a:pt x="410" y="1675"/>
                </a:cubicBezTo>
                <a:cubicBezTo>
                  <a:pt x="409" y="1676"/>
                  <a:pt x="409" y="1676"/>
                  <a:pt x="409" y="1676"/>
                </a:cubicBezTo>
                <a:cubicBezTo>
                  <a:pt x="408" y="1676"/>
                  <a:pt x="408" y="1677"/>
                  <a:pt x="408" y="1677"/>
                </a:cubicBezTo>
                <a:cubicBezTo>
                  <a:pt x="407" y="1677"/>
                  <a:pt x="407" y="1678"/>
                  <a:pt x="407" y="1678"/>
                </a:cubicBezTo>
                <a:cubicBezTo>
                  <a:pt x="406" y="1678"/>
                  <a:pt x="406" y="1678"/>
                  <a:pt x="406" y="1679"/>
                </a:cubicBezTo>
                <a:cubicBezTo>
                  <a:pt x="406" y="1679"/>
                  <a:pt x="405" y="1679"/>
                  <a:pt x="405" y="1679"/>
                </a:cubicBezTo>
                <a:cubicBezTo>
                  <a:pt x="405" y="1679"/>
                  <a:pt x="405" y="1679"/>
                  <a:pt x="405" y="1679"/>
                </a:cubicBezTo>
                <a:cubicBezTo>
                  <a:pt x="405" y="1679"/>
                  <a:pt x="405" y="1680"/>
                  <a:pt x="404" y="1680"/>
                </a:cubicBezTo>
                <a:cubicBezTo>
                  <a:pt x="404" y="1680"/>
                  <a:pt x="404" y="1681"/>
                  <a:pt x="404" y="1681"/>
                </a:cubicBezTo>
                <a:cubicBezTo>
                  <a:pt x="403" y="1681"/>
                  <a:pt x="403" y="1682"/>
                  <a:pt x="402" y="1682"/>
                </a:cubicBezTo>
                <a:cubicBezTo>
                  <a:pt x="402" y="1683"/>
                  <a:pt x="402" y="1683"/>
                  <a:pt x="402" y="1683"/>
                </a:cubicBezTo>
                <a:cubicBezTo>
                  <a:pt x="402" y="1683"/>
                  <a:pt x="402" y="1683"/>
                  <a:pt x="402" y="1683"/>
                </a:cubicBezTo>
                <a:cubicBezTo>
                  <a:pt x="402" y="1683"/>
                  <a:pt x="401" y="1684"/>
                  <a:pt x="401" y="1684"/>
                </a:cubicBezTo>
                <a:cubicBezTo>
                  <a:pt x="401" y="1684"/>
                  <a:pt x="401" y="1684"/>
                  <a:pt x="401" y="1685"/>
                </a:cubicBezTo>
                <a:cubicBezTo>
                  <a:pt x="401" y="1685"/>
                  <a:pt x="400" y="1685"/>
                  <a:pt x="400" y="1686"/>
                </a:cubicBezTo>
                <a:cubicBezTo>
                  <a:pt x="400" y="1686"/>
                  <a:pt x="400" y="1687"/>
                  <a:pt x="399" y="1687"/>
                </a:cubicBezTo>
                <a:cubicBezTo>
                  <a:pt x="399" y="1687"/>
                  <a:pt x="399" y="1688"/>
                  <a:pt x="399" y="1688"/>
                </a:cubicBezTo>
                <a:cubicBezTo>
                  <a:pt x="399" y="1688"/>
                  <a:pt x="399" y="1689"/>
                  <a:pt x="399" y="1689"/>
                </a:cubicBezTo>
                <a:cubicBezTo>
                  <a:pt x="399" y="1689"/>
                  <a:pt x="399" y="1689"/>
                  <a:pt x="399" y="1689"/>
                </a:cubicBezTo>
                <a:cubicBezTo>
                  <a:pt x="398" y="1689"/>
                  <a:pt x="398" y="1689"/>
                  <a:pt x="398" y="1690"/>
                </a:cubicBezTo>
                <a:cubicBezTo>
                  <a:pt x="398" y="1690"/>
                  <a:pt x="398" y="1691"/>
                  <a:pt x="398" y="1691"/>
                </a:cubicBezTo>
                <a:cubicBezTo>
                  <a:pt x="398" y="1692"/>
                  <a:pt x="397" y="1692"/>
                  <a:pt x="397" y="1692"/>
                </a:cubicBezTo>
                <a:cubicBezTo>
                  <a:pt x="397" y="1692"/>
                  <a:pt x="397" y="1692"/>
                  <a:pt x="397" y="1692"/>
                </a:cubicBezTo>
                <a:cubicBezTo>
                  <a:pt x="397" y="1693"/>
                  <a:pt x="397" y="1693"/>
                  <a:pt x="397" y="1694"/>
                </a:cubicBezTo>
                <a:cubicBezTo>
                  <a:pt x="397" y="1694"/>
                  <a:pt x="397" y="1694"/>
                  <a:pt x="397" y="1694"/>
                </a:cubicBezTo>
                <a:cubicBezTo>
                  <a:pt x="397" y="1695"/>
                  <a:pt x="397" y="1695"/>
                  <a:pt x="397" y="1695"/>
                </a:cubicBezTo>
                <a:cubicBezTo>
                  <a:pt x="397" y="1696"/>
                  <a:pt x="396" y="1697"/>
                  <a:pt x="396" y="1697"/>
                </a:cubicBezTo>
                <a:cubicBezTo>
                  <a:pt x="396" y="1698"/>
                  <a:pt x="396" y="1698"/>
                  <a:pt x="396" y="1698"/>
                </a:cubicBezTo>
                <a:cubicBezTo>
                  <a:pt x="396" y="1699"/>
                  <a:pt x="396" y="1699"/>
                  <a:pt x="396" y="1700"/>
                </a:cubicBezTo>
                <a:cubicBezTo>
                  <a:pt x="396" y="1700"/>
                  <a:pt x="396" y="1700"/>
                  <a:pt x="396" y="1700"/>
                </a:cubicBezTo>
                <a:cubicBezTo>
                  <a:pt x="396" y="1701"/>
                  <a:pt x="396" y="1701"/>
                  <a:pt x="396" y="1701"/>
                </a:cubicBezTo>
                <a:cubicBezTo>
                  <a:pt x="396" y="1702"/>
                  <a:pt x="396" y="1702"/>
                  <a:pt x="396" y="1703"/>
                </a:cubicBezTo>
                <a:cubicBezTo>
                  <a:pt x="396" y="1703"/>
                  <a:pt x="396" y="1704"/>
                  <a:pt x="396" y="1704"/>
                </a:cubicBezTo>
                <a:cubicBezTo>
                  <a:pt x="397" y="1705"/>
                  <a:pt x="397" y="1705"/>
                  <a:pt x="397" y="1705"/>
                </a:cubicBezTo>
                <a:cubicBezTo>
                  <a:pt x="397" y="1705"/>
                  <a:pt x="397" y="1706"/>
                  <a:pt x="397" y="1706"/>
                </a:cubicBezTo>
                <a:cubicBezTo>
                  <a:pt x="397" y="1706"/>
                  <a:pt x="397" y="1707"/>
                  <a:pt x="397" y="1707"/>
                </a:cubicBezTo>
                <a:cubicBezTo>
                  <a:pt x="397" y="1707"/>
                  <a:pt x="397" y="1707"/>
                  <a:pt x="397" y="1708"/>
                </a:cubicBezTo>
                <a:cubicBezTo>
                  <a:pt x="397" y="1708"/>
                  <a:pt x="397" y="1708"/>
                  <a:pt x="397" y="1708"/>
                </a:cubicBezTo>
                <a:cubicBezTo>
                  <a:pt x="397" y="1709"/>
                  <a:pt x="398" y="1710"/>
                  <a:pt x="398" y="1710"/>
                </a:cubicBezTo>
                <a:cubicBezTo>
                  <a:pt x="398" y="1710"/>
                  <a:pt x="398" y="1711"/>
                  <a:pt x="398" y="1711"/>
                </a:cubicBezTo>
                <a:cubicBezTo>
                  <a:pt x="398" y="1711"/>
                  <a:pt x="398" y="1711"/>
                  <a:pt x="398" y="1711"/>
                </a:cubicBezTo>
                <a:cubicBezTo>
                  <a:pt x="399" y="1712"/>
                  <a:pt x="399" y="1712"/>
                  <a:pt x="399" y="1713"/>
                </a:cubicBezTo>
                <a:cubicBezTo>
                  <a:pt x="399" y="1713"/>
                  <a:pt x="399" y="1714"/>
                  <a:pt x="400" y="1714"/>
                </a:cubicBezTo>
                <a:cubicBezTo>
                  <a:pt x="400" y="1714"/>
                  <a:pt x="400" y="1714"/>
                  <a:pt x="400" y="1715"/>
                </a:cubicBezTo>
                <a:cubicBezTo>
                  <a:pt x="232" y="1876"/>
                  <a:pt x="232" y="1876"/>
                  <a:pt x="232" y="1876"/>
                </a:cubicBezTo>
                <a:cubicBezTo>
                  <a:pt x="232" y="1876"/>
                  <a:pt x="232" y="1876"/>
                  <a:pt x="232" y="1876"/>
                </a:cubicBezTo>
                <a:cubicBezTo>
                  <a:pt x="231" y="1875"/>
                  <a:pt x="231" y="1875"/>
                  <a:pt x="230" y="1875"/>
                </a:cubicBezTo>
                <a:cubicBezTo>
                  <a:pt x="230" y="1875"/>
                  <a:pt x="229" y="1874"/>
                  <a:pt x="229" y="1874"/>
                </a:cubicBezTo>
                <a:cubicBezTo>
                  <a:pt x="229" y="1874"/>
                  <a:pt x="229" y="1874"/>
                  <a:pt x="228" y="1874"/>
                </a:cubicBezTo>
                <a:cubicBezTo>
                  <a:pt x="228" y="1874"/>
                  <a:pt x="228" y="1874"/>
                  <a:pt x="228" y="1874"/>
                </a:cubicBezTo>
                <a:cubicBezTo>
                  <a:pt x="227" y="1873"/>
                  <a:pt x="226" y="1873"/>
                  <a:pt x="226" y="1873"/>
                </a:cubicBezTo>
                <a:cubicBezTo>
                  <a:pt x="226" y="1873"/>
                  <a:pt x="225" y="1873"/>
                  <a:pt x="225" y="1873"/>
                </a:cubicBezTo>
                <a:cubicBezTo>
                  <a:pt x="225" y="1873"/>
                  <a:pt x="225" y="1873"/>
                  <a:pt x="225" y="1873"/>
                </a:cubicBezTo>
                <a:cubicBezTo>
                  <a:pt x="224" y="1873"/>
                  <a:pt x="224" y="1872"/>
                  <a:pt x="223" y="1872"/>
                </a:cubicBezTo>
                <a:cubicBezTo>
                  <a:pt x="223" y="1872"/>
                  <a:pt x="223" y="1872"/>
                  <a:pt x="223" y="1872"/>
                </a:cubicBezTo>
                <a:cubicBezTo>
                  <a:pt x="222" y="1872"/>
                  <a:pt x="222" y="1872"/>
                  <a:pt x="222" y="1872"/>
                </a:cubicBezTo>
                <a:cubicBezTo>
                  <a:pt x="221" y="1872"/>
                  <a:pt x="221" y="1872"/>
                  <a:pt x="220" y="1872"/>
                </a:cubicBezTo>
                <a:cubicBezTo>
                  <a:pt x="220" y="1872"/>
                  <a:pt x="219" y="1872"/>
                  <a:pt x="219" y="1872"/>
                </a:cubicBezTo>
                <a:cubicBezTo>
                  <a:pt x="218" y="1872"/>
                  <a:pt x="218" y="1872"/>
                  <a:pt x="218" y="1872"/>
                </a:cubicBezTo>
                <a:cubicBezTo>
                  <a:pt x="218" y="1872"/>
                  <a:pt x="217" y="1872"/>
                  <a:pt x="217" y="1872"/>
                </a:cubicBezTo>
                <a:cubicBezTo>
                  <a:pt x="217" y="1872"/>
                  <a:pt x="217" y="1872"/>
                  <a:pt x="217" y="1872"/>
                </a:cubicBezTo>
                <a:cubicBezTo>
                  <a:pt x="217" y="1872"/>
                  <a:pt x="216" y="1872"/>
                  <a:pt x="216" y="1872"/>
                </a:cubicBezTo>
                <a:cubicBezTo>
                  <a:pt x="215" y="1872"/>
                  <a:pt x="215" y="1872"/>
                  <a:pt x="215" y="1872"/>
                </a:cubicBezTo>
                <a:cubicBezTo>
                  <a:pt x="214" y="1872"/>
                  <a:pt x="213" y="1872"/>
                  <a:pt x="213" y="1872"/>
                </a:cubicBezTo>
                <a:cubicBezTo>
                  <a:pt x="213" y="1872"/>
                  <a:pt x="212" y="1872"/>
                  <a:pt x="212" y="1872"/>
                </a:cubicBezTo>
                <a:cubicBezTo>
                  <a:pt x="212" y="1872"/>
                  <a:pt x="212" y="1872"/>
                  <a:pt x="211" y="1872"/>
                </a:cubicBezTo>
                <a:cubicBezTo>
                  <a:pt x="211" y="1872"/>
                  <a:pt x="210" y="1872"/>
                  <a:pt x="210" y="1872"/>
                </a:cubicBezTo>
                <a:cubicBezTo>
                  <a:pt x="210" y="1872"/>
                  <a:pt x="210" y="1872"/>
                  <a:pt x="210" y="1872"/>
                </a:cubicBezTo>
                <a:cubicBezTo>
                  <a:pt x="209" y="1873"/>
                  <a:pt x="209" y="1873"/>
                  <a:pt x="209" y="1873"/>
                </a:cubicBezTo>
                <a:cubicBezTo>
                  <a:pt x="208" y="1873"/>
                  <a:pt x="208" y="1873"/>
                  <a:pt x="207" y="1873"/>
                </a:cubicBezTo>
                <a:cubicBezTo>
                  <a:pt x="207" y="1873"/>
                  <a:pt x="207" y="1873"/>
                  <a:pt x="206" y="1874"/>
                </a:cubicBezTo>
                <a:cubicBezTo>
                  <a:pt x="206" y="1874"/>
                  <a:pt x="206" y="1874"/>
                  <a:pt x="206" y="1874"/>
                </a:cubicBezTo>
                <a:cubicBezTo>
                  <a:pt x="205" y="1874"/>
                  <a:pt x="205" y="1874"/>
                  <a:pt x="204" y="1874"/>
                </a:cubicBezTo>
                <a:cubicBezTo>
                  <a:pt x="204" y="1874"/>
                  <a:pt x="203" y="1875"/>
                  <a:pt x="203" y="1875"/>
                </a:cubicBezTo>
                <a:cubicBezTo>
                  <a:pt x="203" y="1875"/>
                  <a:pt x="202" y="1875"/>
                  <a:pt x="202" y="1876"/>
                </a:cubicBezTo>
                <a:cubicBezTo>
                  <a:pt x="202" y="1876"/>
                  <a:pt x="201" y="1876"/>
                  <a:pt x="201" y="1876"/>
                </a:cubicBezTo>
                <a:cubicBezTo>
                  <a:pt x="201" y="1876"/>
                  <a:pt x="201" y="1876"/>
                  <a:pt x="201" y="1876"/>
                </a:cubicBezTo>
                <a:cubicBezTo>
                  <a:pt x="201" y="1876"/>
                  <a:pt x="201" y="1876"/>
                  <a:pt x="201" y="1876"/>
                </a:cubicBezTo>
                <a:cubicBezTo>
                  <a:pt x="201" y="1876"/>
                  <a:pt x="201" y="1876"/>
                  <a:pt x="200" y="1876"/>
                </a:cubicBezTo>
                <a:cubicBezTo>
                  <a:pt x="200" y="1877"/>
                  <a:pt x="200" y="1877"/>
                  <a:pt x="199" y="1877"/>
                </a:cubicBezTo>
                <a:cubicBezTo>
                  <a:pt x="199" y="1877"/>
                  <a:pt x="199" y="1878"/>
                  <a:pt x="198" y="1878"/>
                </a:cubicBezTo>
                <a:cubicBezTo>
                  <a:pt x="198" y="1878"/>
                  <a:pt x="197" y="1879"/>
                  <a:pt x="197" y="1879"/>
                </a:cubicBezTo>
                <a:cubicBezTo>
                  <a:pt x="197" y="1879"/>
                  <a:pt x="197" y="1880"/>
                  <a:pt x="196" y="1880"/>
                </a:cubicBezTo>
                <a:cubicBezTo>
                  <a:pt x="196" y="1880"/>
                  <a:pt x="196" y="1880"/>
                  <a:pt x="196" y="1880"/>
                </a:cubicBezTo>
                <a:cubicBezTo>
                  <a:pt x="196" y="1880"/>
                  <a:pt x="196" y="1880"/>
                  <a:pt x="196" y="1880"/>
                </a:cubicBezTo>
                <a:cubicBezTo>
                  <a:pt x="196" y="1880"/>
                  <a:pt x="195" y="1881"/>
                  <a:pt x="195" y="1881"/>
                </a:cubicBezTo>
                <a:cubicBezTo>
                  <a:pt x="195" y="1881"/>
                  <a:pt x="194" y="1882"/>
                  <a:pt x="194" y="1882"/>
                </a:cubicBezTo>
                <a:cubicBezTo>
                  <a:pt x="194" y="1882"/>
                  <a:pt x="193" y="1883"/>
                  <a:pt x="193" y="1883"/>
                </a:cubicBezTo>
                <a:cubicBezTo>
                  <a:pt x="193" y="1884"/>
                  <a:pt x="193" y="1884"/>
                  <a:pt x="192" y="1884"/>
                </a:cubicBezTo>
                <a:cubicBezTo>
                  <a:pt x="192" y="1884"/>
                  <a:pt x="192" y="1884"/>
                  <a:pt x="192" y="1884"/>
                </a:cubicBezTo>
                <a:cubicBezTo>
                  <a:pt x="192" y="1884"/>
                  <a:pt x="192" y="1885"/>
                  <a:pt x="192" y="1885"/>
                </a:cubicBezTo>
                <a:cubicBezTo>
                  <a:pt x="192" y="1885"/>
                  <a:pt x="192" y="1885"/>
                  <a:pt x="191" y="1886"/>
                </a:cubicBezTo>
                <a:cubicBezTo>
                  <a:pt x="191" y="1886"/>
                  <a:pt x="191" y="1886"/>
                  <a:pt x="191" y="1886"/>
                </a:cubicBezTo>
                <a:cubicBezTo>
                  <a:pt x="0" y="1830"/>
                  <a:pt x="0" y="1830"/>
                  <a:pt x="0" y="1830"/>
                </a:cubicBezTo>
                <a:cubicBezTo>
                  <a:pt x="0" y="1847"/>
                  <a:pt x="0" y="1847"/>
                  <a:pt x="0" y="1847"/>
                </a:cubicBezTo>
                <a:cubicBezTo>
                  <a:pt x="187" y="1901"/>
                  <a:pt x="187" y="1901"/>
                  <a:pt x="187" y="1901"/>
                </a:cubicBezTo>
                <a:cubicBezTo>
                  <a:pt x="187" y="1901"/>
                  <a:pt x="187" y="1901"/>
                  <a:pt x="187" y="1901"/>
                </a:cubicBezTo>
                <a:cubicBezTo>
                  <a:pt x="187" y="1902"/>
                  <a:pt x="187" y="1902"/>
                  <a:pt x="187" y="1902"/>
                </a:cubicBezTo>
                <a:cubicBezTo>
                  <a:pt x="187" y="1903"/>
                  <a:pt x="187" y="1903"/>
                  <a:pt x="187" y="1904"/>
                </a:cubicBezTo>
                <a:cubicBezTo>
                  <a:pt x="187" y="1904"/>
                  <a:pt x="187" y="1905"/>
                  <a:pt x="187" y="1905"/>
                </a:cubicBezTo>
                <a:cubicBezTo>
                  <a:pt x="187" y="1906"/>
                  <a:pt x="187" y="1906"/>
                  <a:pt x="187" y="1906"/>
                </a:cubicBezTo>
                <a:cubicBezTo>
                  <a:pt x="187" y="1906"/>
                  <a:pt x="187" y="1907"/>
                  <a:pt x="187" y="1907"/>
                </a:cubicBezTo>
                <a:cubicBezTo>
                  <a:pt x="187" y="1907"/>
                  <a:pt x="188" y="1908"/>
                  <a:pt x="188" y="1908"/>
                </a:cubicBezTo>
                <a:cubicBezTo>
                  <a:pt x="188" y="1908"/>
                  <a:pt x="188" y="1909"/>
                  <a:pt x="188" y="1909"/>
                </a:cubicBezTo>
                <a:cubicBezTo>
                  <a:pt x="188" y="1909"/>
                  <a:pt x="188" y="1909"/>
                  <a:pt x="188" y="1909"/>
                </a:cubicBezTo>
                <a:cubicBezTo>
                  <a:pt x="188" y="1910"/>
                  <a:pt x="188" y="1911"/>
                  <a:pt x="188" y="1911"/>
                </a:cubicBezTo>
                <a:cubicBezTo>
                  <a:pt x="189" y="1911"/>
                  <a:pt x="189" y="1912"/>
                  <a:pt x="189" y="1912"/>
                </a:cubicBezTo>
                <a:cubicBezTo>
                  <a:pt x="189" y="1912"/>
                  <a:pt x="189" y="1912"/>
                  <a:pt x="189" y="1913"/>
                </a:cubicBezTo>
                <a:cubicBezTo>
                  <a:pt x="189" y="1913"/>
                  <a:pt x="189" y="1913"/>
                  <a:pt x="190" y="1914"/>
                </a:cubicBezTo>
                <a:cubicBezTo>
                  <a:pt x="190" y="1914"/>
                  <a:pt x="190" y="1915"/>
                  <a:pt x="190" y="1915"/>
                </a:cubicBezTo>
                <a:cubicBezTo>
                  <a:pt x="190" y="1916"/>
                  <a:pt x="191" y="1916"/>
                  <a:pt x="191" y="1916"/>
                </a:cubicBezTo>
                <a:cubicBezTo>
                  <a:pt x="191" y="1917"/>
                  <a:pt x="191" y="1917"/>
                  <a:pt x="191" y="1917"/>
                </a:cubicBezTo>
                <a:cubicBezTo>
                  <a:pt x="191" y="1917"/>
                  <a:pt x="192" y="1918"/>
                  <a:pt x="192" y="1918"/>
                </a:cubicBezTo>
                <a:cubicBezTo>
                  <a:pt x="192" y="1918"/>
                  <a:pt x="192" y="1918"/>
                  <a:pt x="192" y="1918"/>
                </a:cubicBezTo>
                <a:cubicBezTo>
                  <a:pt x="192" y="1918"/>
                  <a:pt x="192" y="1918"/>
                  <a:pt x="192" y="1919"/>
                </a:cubicBezTo>
                <a:cubicBezTo>
                  <a:pt x="193" y="1919"/>
                  <a:pt x="193" y="1920"/>
                  <a:pt x="193" y="1920"/>
                </a:cubicBezTo>
                <a:cubicBezTo>
                  <a:pt x="194" y="1920"/>
                  <a:pt x="194" y="1921"/>
                  <a:pt x="194" y="1921"/>
                </a:cubicBezTo>
                <a:cubicBezTo>
                  <a:pt x="194" y="1921"/>
                  <a:pt x="195" y="1922"/>
                  <a:pt x="195" y="1922"/>
                </a:cubicBezTo>
                <a:cubicBezTo>
                  <a:pt x="195" y="1922"/>
                  <a:pt x="195" y="1922"/>
                  <a:pt x="195" y="1922"/>
                </a:cubicBezTo>
                <a:cubicBezTo>
                  <a:pt x="195" y="1922"/>
                  <a:pt x="195" y="1922"/>
                  <a:pt x="195" y="1922"/>
                </a:cubicBezTo>
                <a:cubicBezTo>
                  <a:pt x="196" y="1923"/>
                  <a:pt x="196" y="1923"/>
                  <a:pt x="196" y="1923"/>
                </a:cubicBezTo>
                <a:cubicBezTo>
                  <a:pt x="196" y="1923"/>
                  <a:pt x="197" y="1923"/>
                  <a:pt x="197" y="1924"/>
                </a:cubicBezTo>
                <a:cubicBezTo>
                  <a:pt x="197" y="1924"/>
                  <a:pt x="197" y="1924"/>
                  <a:pt x="197" y="1924"/>
                </a:cubicBezTo>
                <a:cubicBezTo>
                  <a:pt x="198" y="1924"/>
                  <a:pt x="198" y="1925"/>
                  <a:pt x="199" y="1925"/>
                </a:cubicBezTo>
                <a:cubicBezTo>
                  <a:pt x="199" y="1925"/>
                  <a:pt x="199" y="1926"/>
                  <a:pt x="199" y="1926"/>
                </a:cubicBezTo>
                <a:cubicBezTo>
                  <a:pt x="200" y="1926"/>
                  <a:pt x="200" y="1926"/>
                  <a:pt x="200" y="1926"/>
                </a:cubicBezTo>
                <a:cubicBezTo>
                  <a:pt x="200" y="1926"/>
                  <a:pt x="200" y="1926"/>
                  <a:pt x="200" y="1926"/>
                </a:cubicBezTo>
                <a:cubicBezTo>
                  <a:pt x="200" y="1926"/>
                  <a:pt x="201" y="1927"/>
                  <a:pt x="201" y="1927"/>
                </a:cubicBezTo>
                <a:cubicBezTo>
                  <a:pt x="201" y="1927"/>
                  <a:pt x="201" y="1927"/>
                  <a:pt x="201" y="1927"/>
                </a:cubicBezTo>
                <a:cubicBezTo>
                  <a:pt x="201" y="1927"/>
                  <a:pt x="202" y="1927"/>
                  <a:pt x="202" y="1927"/>
                </a:cubicBezTo>
                <a:cubicBezTo>
                  <a:pt x="202" y="1928"/>
                  <a:pt x="203" y="1928"/>
                  <a:pt x="203" y="1928"/>
                </a:cubicBezTo>
                <a:cubicBezTo>
                  <a:pt x="204" y="1928"/>
                  <a:pt x="204" y="1928"/>
                  <a:pt x="204" y="1928"/>
                </a:cubicBezTo>
                <a:cubicBezTo>
                  <a:pt x="204" y="1929"/>
                  <a:pt x="204" y="1929"/>
                  <a:pt x="205" y="1929"/>
                </a:cubicBezTo>
                <a:cubicBezTo>
                  <a:pt x="205" y="1929"/>
                  <a:pt x="205" y="1929"/>
                  <a:pt x="205" y="1929"/>
                </a:cubicBezTo>
                <a:cubicBezTo>
                  <a:pt x="205" y="1929"/>
                  <a:pt x="206" y="1929"/>
                  <a:pt x="206" y="1929"/>
                </a:cubicBezTo>
                <a:cubicBezTo>
                  <a:pt x="207" y="1930"/>
                  <a:pt x="207" y="1930"/>
                  <a:pt x="208" y="1930"/>
                </a:cubicBezTo>
                <a:cubicBezTo>
                  <a:pt x="208" y="1930"/>
                  <a:pt x="208" y="1930"/>
                  <a:pt x="208" y="1930"/>
                </a:cubicBezTo>
                <a:cubicBezTo>
                  <a:pt x="209" y="1930"/>
                  <a:pt x="209" y="1930"/>
                  <a:pt x="209" y="1930"/>
                </a:cubicBezTo>
                <a:cubicBezTo>
                  <a:pt x="209" y="1930"/>
                  <a:pt x="209" y="1930"/>
                  <a:pt x="209" y="1930"/>
                </a:cubicBezTo>
                <a:cubicBezTo>
                  <a:pt x="210" y="1930"/>
                  <a:pt x="210" y="1931"/>
                  <a:pt x="210" y="1931"/>
                </a:cubicBezTo>
                <a:cubicBezTo>
                  <a:pt x="210" y="1931"/>
                  <a:pt x="211" y="1931"/>
                  <a:pt x="211" y="1931"/>
                </a:cubicBezTo>
                <a:cubicBezTo>
                  <a:pt x="211" y="1931"/>
                  <a:pt x="211" y="1931"/>
                  <a:pt x="212" y="1931"/>
                </a:cubicBezTo>
                <a:cubicBezTo>
                  <a:pt x="212" y="1931"/>
                  <a:pt x="212" y="1931"/>
                  <a:pt x="212" y="1931"/>
                </a:cubicBezTo>
                <a:cubicBezTo>
                  <a:pt x="212" y="1931"/>
                  <a:pt x="213" y="1931"/>
                  <a:pt x="213" y="1931"/>
                </a:cubicBezTo>
                <a:cubicBezTo>
                  <a:pt x="214" y="1931"/>
                  <a:pt x="214" y="1931"/>
                  <a:pt x="215" y="1931"/>
                </a:cubicBezTo>
                <a:cubicBezTo>
                  <a:pt x="215" y="1931"/>
                  <a:pt x="215" y="1931"/>
                  <a:pt x="216" y="1931"/>
                </a:cubicBezTo>
                <a:cubicBezTo>
                  <a:pt x="216" y="1931"/>
                  <a:pt x="216" y="1931"/>
                  <a:pt x="216" y="1931"/>
                </a:cubicBezTo>
                <a:cubicBezTo>
                  <a:pt x="272" y="2157"/>
                  <a:pt x="272" y="2157"/>
                  <a:pt x="272" y="2157"/>
                </a:cubicBezTo>
                <a:cubicBezTo>
                  <a:pt x="272" y="2157"/>
                  <a:pt x="271" y="2157"/>
                  <a:pt x="271" y="2157"/>
                </a:cubicBezTo>
                <a:cubicBezTo>
                  <a:pt x="271" y="2158"/>
                  <a:pt x="271" y="2158"/>
                  <a:pt x="270" y="2158"/>
                </a:cubicBezTo>
                <a:cubicBezTo>
                  <a:pt x="270" y="2158"/>
                  <a:pt x="270" y="2158"/>
                  <a:pt x="270" y="2158"/>
                </a:cubicBezTo>
                <a:cubicBezTo>
                  <a:pt x="270" y="2158"/>
                  <a:pt x="270" y="2158"/>
                  <a:pt x="270" y="2158"/>
                </a:cubicBezTo>
                <a:cubicBezTo>
                  <a:pt x="270" y="2158"/>
                  <a:pt x="269" y="2159"/>
                  <a:pt x="269" y="2159"/>
                </a:cubicBezTo>
                <a:cubicBezTo>
                  <a:pt x="268" y="2159"/>
                  <a:pt x="268" y="2160"/>
                  <a:pt x="268" y="2160"/>
                </a:cubicBezTo>
                <a:cubicBezTo>
                  <a:pt x="267" y="2160"/>
                  <a:pt x="267" y="2160"/>
                  <a:pt x="267" y="2161"/>
                </a:cubicBezTo>
                <a:cubicBezTo>
                  <a:pt x="266" y="2161"/>
                  <a:pt x="266" y="2161"/>
                  <a:pt x="266" y="2162"/>
                </a:cubicBezTo>
                <a:cubicBezTo>
                  <a:pt x="266" y="2162"/>
                  <a:pt x="266" y="2162"/>
                  <a:pt x="265" y="2162"/>
                </a:cubicBezTo>
                <a:cubicBezTo>
                  <a:pt x="265" y="2162"/>
                  <a:pt x="265" y="2162"/>
                  <a:pt x="265" y="2162"/>
                </a:cubicBezTo>
                <a:cubicBezTo>
                  <a:pt x="265" y="2162"/>
                  <a:pt x="265" y="2163"/>
                  <a:pt x="264" y="2163"/>
                </a:cubicBezTo>
                <a:cubicBezTo>
                  <a:pt x="264" y="2163"/>
                  <a:pt x="264" y="2163"/>
                  <a:pt x="264" y="2164"/>
                </a:cubicBezTo>
                <a:cubicBezTo>
                  <a:pt x="263" y="2164"/>
                  <a:pt x="263" y="2165"/>
                  <a:pt x="263" y="2165"/>
                </a:cubicBezTo>
                <a:cubicBezTo>
                  <a:pt x="262" y="2165"/>
                  <a:pt x="262" y="2166"/>
                  <a:pt x="262" y="2166"/>
                </a:cubicBezTo>
                <a:cubicBezTo>
                  <a:pt x="262" y="2166"/>
                  <a:pt x="262" y="2166"/>
                  <a:pt x="262" y="2166"/>
                </a:cubicBezTo>
                <a:cubicBezTo>
                  <a:pt x="262" y="2166"/>
                  <a:pt x="262" y="2166"/>
                  <a:pt x="261" y="2166"/>
                </a:cubicBezTo>
                <a:cubicBezTo>
                  <a:pt x="261" y="2167"/>
                  <a:pt x="261" y="2167"/>
                  <a:pt x="261" y="2167"/>
                </a:cubicBezTo>
                <a:cubicBezTo>
                  <a:pt x="261" y="2168"/>
                  <a:pt x="260" y="2168"/>
                  <a:pt x="260" y="2168"/>
                </a:cubicBezTo>
                <a:cubicBezTo>
                  <a:pt x="260" y="2169"/>
                  <a:pt x="260" y="2169"/>
                  <a:pt x="259" y="2170"/>
                </a:cubicBezTo>
                <a:cubicBezTo>
                  <a:pt x="259" y="2170"/>
                  <a:pt x="259" y="2171"/>
                  <a:pt x="259" y="2171"/>
                </a:cubicBezTo>
                <a:cubicBezTo>
                  <a:pt x="259" y="2171"/>
                  <a:pt x="259" y="2172"/>
                  <a:pt x="259" y="2172"/>
                </a:cubicBezTo>
                <a:cubicBezTo>
                  <a:pt x="259" y="2172"/>
                  <a:pt x="258" y="2172"/>
                  <a:pt x="258" y="2173"/>
                </a:cubicBezTo>
                <a:cubicBezTo>
                  <a:pt x="258" y="2173"/>
                  <a:pt x="258" y="2174"/>
                  <a:pt x="258" y="2174"/>
                </a:cubicBezTo>
                <a:cubicBezTo>
                  <a:pt x="258" y="2174"/>
                  <a:pt x="258" y="2175"/>
                  <a:pt x="257" y="2175"/>
                </a:cubicBezTo>
                <a:cubicBezTo>
                  <a:pt x="257" y="2175"/>
                  <a:pt x="257" y="2175"/>
                  <a:pt x="257" y="2175"/>
                </a:cubicBezTo>
                <a:cubicBezTo>
                  <a:pt x="257" y="2176"/>
                  <a:pt x="257" y="2176"/>
                  <a:pt x="257" y="2177"/>
                </a:cubicBezTo>
                <a:cubicBezTo>
                  <a:pt x="257" y="2177"/>
                  <a:pt x="257" y="2177"/>
                  <a:pt x="257" y="2177"/>
                </a:cubicBezTo>
                <a:cubicBezTo>
                  <a:pt x="257" y="2178"/>
                  <a:pt x="257" y="2178"/>
                  <a:pt x="257" y="2178"/>
                </a:cubicBezTo>
                <a:cubicBezTo>
                  <a:pt x="257" y="2179"/>
                  <a:pt x="257" y="2179"/>
                  <a:pt x="257" y="2180"/>
                </a:cubicBezTo>
                <a:cubicBezTo>
                  <a:pt x="256" y="2180"/>
                  <a:pt x="256" y="2181"/>
                  <a:pt x="256" y="2181"/>
                </a:cubicBezTo>
                <a:cubicBezTo>
                  <a:pt x="256" y="2182"/>
                  <a:pt x="256" y="2182"/>
                  <a:pt x="256" y="2182"/>
                </a:cubicBezTo>
                <a:cubicBezTo>
                  <a:pt x="256" y="2183"/>
                  <a:pt x="256" y="2183"/>
                  <a:pt x="256" y="2183"/>
                </a:cubicBezTo>
                <a:cubicBezTo>
                  <a:pt x="256" y="2183"/>
                  <a:pt x="256" y="2184"/>
                  <a:pt x="256" y="2184"/>
                </a:cubicBezTo>
                <a:cubicBezTo>
                  <a:pt x="256" y="2185"/>
                  <a:pt x="256" y="2185"/>
                  <a:pt x="256" y="2185"/>
                </a:cubicBezTo>
                <a:cubicBezTo>
                  <a:pt x="256" y="2186"/>
                  <a:pt x="256" y="2187"/>
                  <a:pt x="257" y="2187"/>
                </a:cubicBezTo>
                <a:cubicBezTo>
                  <a:pt x="257" y="2187"/>
                  <a:pt x="257" y="2188"/>
                  <a:pt x="257" y="2188"/>
                </a:cubicBezTo>
                <a:cubicBezTo>
                  <a:pt x="257" y="2188"/>
                  <a:pt x="257" y="2188"/>
                  <a:pt x="257" y="2189"/>
                </a:cubicBezTo>
                <a:cubicBezTo>
                  <a:pt x="257" y="2189"/>
                  <a:pt x="257" y="2190"/>
                  <a:pt x="257" y="2190"/>
                </a:cubicBezTo>
                <a:cubicBezTo>
                  <a:pt x="257" y="2190"/>
                  <a:pt x="257" y="2190"/>
                  <a:pt x="257" y="2190"/>
                </a:cubicBezTo>
                <a:cubicBezTo>
                  <a:pt x="257" y="2191"/>
                  <a:pt x="257" y="2191"/>
                  <a:pt x="257" y="2191"/>
                </a:cubicBezTo>
                <a:cubicBezTo>
                  <a:pt x="258" y="2192"/>
                  <a:pt x="258" y="2192"/>
                  <a:pt x="258" y="2193"/>
                </a:cubicBezTo>
                <a:cubicBezTo>
                  <a:pt x="258" y="2193"/>
                  <a:pt x="258" y="2193"/>
                  <a:pt x="258" y="2194"/>
                </a:cubicBezTo>
                <a:cubicBezTo>
                  <a:pt x="258" y="2194"/>
                  <a:pt x="258" y="2194"/>
                  <a:pt x="258" y="2194"/>
                </a:cubicBezTo>
                <a:cubicBezTo>
                  <a:pt x="259" y="2195"/>
                  <a:pt x="259" y="2195"/>
                  <a:pt x="259" y="2196"/>
                </a:cubicBezTo>
                <a:cubicBezTo>
                  <a:pt x="259" y="2196"/>
                  <a:pt x="259" y="2197"/>
                  <a:pt x="260" y="2197"/>
                </a:cubicBezTo>
                <a:cubicBezTo>
                  <a:pt x="260" y="2197"/>
                  <a:pt x="260" y="2197"/>
                  <a:pt x="260" y="2197"/>
                </a:cubicBezTo>
                <a:cubicBezTo>
                  <a:pt x="92" y="2359"/>
                  <a:pt x="92" y="2359"/>
                  <a:pt x="92" y="2359"/>
                </a:cubicBezTo>
                <a:cubicBezTo>
                  <a:pt x="92" y="2359"/>
                  <a:pt x="92" y="2358"/>
                  <a:pt x="92" y="2358"/>
                </a:cubicBezTo>
                <a:cubicBezTo>
                  <a:pt x="91" y="2358"/>
                  <a:pt x="91" y="2358"/>
                  <a:pt x="90" y="2358"/>
                </a:cubicBezTo>
                <a:cubicBezTo>
                  <a:pt x="90" y="2357"/>
                  <a:pt x="89" y="2357"/>
                  <a:pt x="89" y="2357"/>
                </a:cubicBezTo>
                <a:cubicBezTo>
                  <a:pt x="89" y="2357"/>
                  <a:pt x="89" y="2357"/>
                  <a:pt x="88" y="2357"/>
                </a:cubicBezTo>
                <a:cubicBezTo>
                  <a:pt x="88" y="2357"/>
                  <a:pt x="88" y="2357"/>
                  <a:pt x="88" y="2356"/>
                </a:cubicBezTo>
                <a:cubicBezTo>
                  <a:pt x="87" y="2356"/>
                  <a:pt x="87" y="2356"/>
                  <a:pt x="86" y="2356"/>
                </a:cubicBezTo>
                <a:cubicBezTo>
                  <a:pt x="86" y="2356"/>
                  <a:pt x="85" y="2356"/>
                  <a:pt x="85" y="2356"/>
                </a:cubicBezTo>
                <a:cubicBezTo>
                  <a:pt x="85" y="2356"/>
                  <a:pt x="85" y="2356"/>
                  <a:pt x="85" y="2356"/>
                </a:cubicBezTo>
                <a:cubicBezTo>
                  <a:pt x="84" y="2355"/>
                  <a:pt x="84" y="2355"/>
                  <a:pt x="83" y="2355"/>
                </a:cubicBezTo>
                <a:cubicBezTo>
                  <a:pt x="83" y="2355"/>
                  <a:pt x="83" y="2355"/>
                  <a:pt x="83" y="2355"/>
                </a:cubicBezTo>
                <a:cubicBezTo>
                  <a:pt x="83" y="2355"/>
                  <a:pt x="82" y="2355"/>
                  <a:pt x="82" y="2355"/>
                </a:cubicBezTo>
                <a:cubicBezTo>
                  <a:pt x="81" y="2355"/>
                  <a:pt x="81" y="2355"/>
                  <a:pt x="80" y="2355"/>
                </a:cubicBezTo>
                <a:cubicBezTo>
                  <a:pt x="80" y="2355"/>
                  <a:pt x="79" y="2355"/>
                  <a:pt x="79" y="2355"/>
                </a:cubicBezTo>
                <a:cubicBezTo>
                  <a:pt x="79" y="2355"/>
                  <a:pt x="78" y="2354"/>
                  <a:pt x="78" y="2354"/>
                </a:cubicBezTo>
                <a:cubicBezTo>
                  <a:pt x="78" y="2354"/>
                  <a:pt x="77" y="2354"/>
                  <a:pt x="77" y="2354"/>
                </a:cubicBezTo>
                <a:cubicBezTo>
                  <a:pt x="77" y="2354"/>
                  <a:pt x="76" y="2354"/>
                  <a:pt x="76" y="2354"/>
                </a:cubicBezTo>
                <a:cubicBezTo>
                  <a:pt x="76" y="2354"/>
                  <a:pt x="75" y="2355"/>
                  <a:pt x="75" y="2355"/>
                </a:cubicBezTo>
                <a:cubicBezTo>
                  <a:pt x="74" y="2355"/>
                  <a:pt x="74" y="2355"/>
                  <a:pt x="73" y="2355"/>
                </a:cubicBezTo>
                <a:cubicBezTo>
                  <a:pt x="73" y="2355"/>
                  <a:pt x="72" y="2355"/>
                  <a:pt x="72" y="2355"/>
                </a:cubicBezTo>
                <a:cubicBezTo>
                  <a:pt x="72" y="2355"/>
                  <a:pt x="72" y="2355"/>
                  <a:pt x="71" y="2355"/>
                </a:cubicBezTo>
                <a:cubicBezTo>
                  <a:pt x="71" y="2355"/>
                  <a:pt x="70" y="2355"/>
                  <a:pt x="70" y="2355"/>
                </a:cubicBezTo>
                <a:cubicBezTo>
                  <a:pt x="70" y="2355"/>
                  <a:pt x="70" y="2355"/>
                  <a:pt x="70" y="2355"/>
                </a:cubicBezTo>
                <a:cubicBezTo>
                  <a:pt x="69" y="2355"/>
                  <a:pt x="69" y="2355"/>
                  <a:pt x="69" y="2356"/>
                </a:cubicBezTo>
                <a:cubicBezTo>
                  <a:pt x="68" y="2356"/>
                  <a:pt x="68" y="2356"/>
                  <a:pt x="67" y="2356"/>
                </a:cubicBezTo>
                <a:cubicBezTo>
                  <a:pt x="67" y="2356"/>
                  <a:pt x="67" y="2356"/>
                  <a:pt x="66" y="2356"/>
                </a:cubicBezTo>
                <a:cubicBezTo>
                  <a:pt x="66" y="2356"/>
                  <a:pt x="66" y="2357"/>
                  <a:pt x="66" y="2357"/>
                </a:cubicBezTo>
                <a:cubicBezTo>
                  <a:pt x="65" y="2357"/>
                  <a:pt x="65" y="2357"/>
                  <a:pt x="65" y="2357"/>
                </a:cubicBezTo>
                <a:cubicBezTo>
                  <a:pt x="64" y="2357"/>
                  <a:pt x="64" y="2358"/>
                  <a:pt x="63" y="2358"/>
                </a:cubicBezTo>
                <a:cubicBezTo>
                  <a:pt x="63" y="2358"/>
                  <a:pt x="62" y="2358"/>
                  <a:pt x="62" y="2358"/>
                </a:cubicBezTo>
                <a:cubicBezTo>
                  <a:pt x="62" y="2359"/>
                  <a:pt x="61" y="2359"/>
                  <a:pt x="61" y="2359"/>
                </a:cubicBezTo>
                <a:cubicBezTo>
                  <a:pt x="61" y="2359"/>
                  <a:pt x="61" y="2359"/>
                  <a:pt x="61" y="2359"/>
                </a:cubicBezTo>
                <a:cubicBezTo>
                  <a:pt x="61" y="2359"/>
                  <a:pt x="61" y="2359"/>
                  <a:pt x="61" y="2359"/>
                </a:cubicBezTo>
                <a:cubicBezTo>
                  <a:pt x="60" y="2360"/>
                  <a:pt x="60" y="2360"/>
                  <a:pt x="60" y="2360"/>
                </a:cubicBezTo>
                <a:cubicBezTo>
                  <a:pt x="59" y="2360"/>
                  <a:pt x="59" y="2361"/>
                  <a:pt x="58" y="2361"/>
                </a:cubicBezTo>
                <a:cubicBezTo>
                  <a:pt x="58" y="2361"/>
                  <a:pt x="58" y="2362"/>
                  <a:pt x="57" y="2362"/>
                </a:cubicBezTo>
                <a:cubicBezTo>
                  <a:pt x="57" y="2362"/>
                  <a:pt x="57" y="2362"/>
                  <a:pt x="56" y="2363"/>
                </a:cubicBezTo>
                <a:cubicBezTo>
                  <a:pt x="56" y="2363"/>
                  <a:pt x="56" y="2363"/>
                  <a:pt x="56" y="2363"/>
                </a:cubicBezTo>
                <a:cubicBezTo>
                  <a:pt x="56" y="2363"/>
                  <a:pt x="56" y="2363"/>
                  <a:pt x="56" y="2363"/>
                </a:cubicBezTo>
                <a:cubicBezTo>
                  <a:pt x="56" y="2363"/>
                  <a:pt x="55" y="2364"/>
                  <a:pt x="55" y="2364"/>
                </a:cubicBezTo>
                <a:cubicBezTo>
                  <a:pt x="55" y="2364"/>
                  <a:pt x="55" y="2364"/>
                  <a:pt x="54" y="2365"/>
                </a:cubicBezTo>
                <a:cubicBezTo>
                  <a:pt x="54" y="2365"/>
                  <a:pt x="54" y="2366"/>
                  <a:pt x="53" y="2366"/>
                </a:cubicBezTo>
                <a:cubicBezTo>
                  <a:pt x="53" y="2366"/>
                  <a:pt x="53" y="2367"/>
                  <a:pt x="53" y="2367"/>
                </a:cubicBezTo>
                <a:cubicBezTo>
                  <a:pt x="52" y="2367"/>
                  <a:pt x="52" y="2367"/>
                  <a:pt x="52" y="2367"/>
                </a:cubicBezTo>
                <a:cubicBezTo>
                  <a:pt x="52" y="2367"/>
                  <a:pt x="52" y="2367"/>
                  <a:pt x="52" y="2368"/>
                </a:cubicBezTo>
                <a:cubicBezTo>
                  <a:pt x="52" y="2368"/>
                  <a:pt x="52" y="2368"/>
                  <a:pt x="52" y="2368"/>
                </a:cubicBezTo>
                <a:cubicBezTo>
                  <a:pt x="51" y="2369"/>
                  <a:pt x="51" y="2369"/>
                  <a:pt x="51" y="2369"/>
                </a:cubicBezTo>
                <a:cubicBezTo>
                  <a:pt x="0" y="2354"/>
                  <a:pt x="0" y="2354"/>
                  <a:pt x="0" y="2354"/>
                </a:cubicBezTo>
                <a:cubicBezTo>
                  <a:pt x="0" y="2370"/>
                  <a:pt x="0" y="2370"/>
                  <a:pt x="0" y="2370"/>
                </a:cubicBezTo>
                <a:cubicBezTo>
                  <a:pt x="47" y="2384"/>
                  <a:pt x="47" y="2384"/>
                  <a:pt x="47" y="2384"/>
                </a:cubicBezTo>
                <a:cubicBezTo>
                  <a:pt x="47" y="2384"/>
                  <a:pt x="47" y="2384"/>
                  <a:pt x="47" y="2384"/>
                </a:cubicBezTo>
                <a:cubicBezTo>
                  <a:pt x="47" y="2384"/>
                  <a:pt x="47" y="2385"/>
                  <a:pt x="47" y="2385"/>
                </a:cubicBezTo>
                <a:cubicBezTo>
                  <a:pt x="47" y="2386"/>
                  <a:pt x="47" y="2386"/>
                  <a:pt x="47" y="2386"/>
                </a:cubicBezTo>
                <a:cubicBezTo>
                  <a:pt x="47" y="2387"/>
                  <a:pt x="47" y="2388"/>
                  <a:pt x="47" y="2388"/>
                </a:cubicBezTo>
                <a:cubicBezTo>
                  <a:pt x="47" y="2389"/>
                  <a:pt x="47" y="2389"/>
                  <a:pt x="47" y="2389"/>
                </a:cubicBezTo>
                <a:cubicBezTo>
                  <a:pt x="47" y="2389"/>
                  <a:pt x="47" y="2390"/>
                  <a:pt x="47" y="2390"/>
                </a:cubicBezTo>
                <a:cubicBezTo>
                  <a:pt x="48" y="2390"/>
                  <a:pt x="48" y="2391"/>
                  <a:pt x="48" y="2391"/>
                </a:cubicBezTo>
                <a:cubicBezTo>
                  <a:pt x="48" y="2391"/>
                  <a:pt x="48" y="2391"/>
                  <a:pt x="48" y="2391"/>
                </a:cubicBezTo>
                <a:cubicBezTo>
                  <a:pt x="48" y="2392"/>
                  <a:pt x="48" y="2392"/>
                  <a:pt x="48" y="2392"/>
                </a:cubicBezTo>
                <a:cubicBezTo>
                  <a:pt x="48" y="2393"/>
                  <a:pt x="48" y="2393"/>
                  <a:pt x="49" y="2394"/>
                </a:cubicBezTo>
                <a:cubicBezTo>
                  <a:pt x="49" y="2394"/>
                  <a:pt x="49" y="2394"/>
                  <a:pt x="49" y="2395"/>
                </a:cubicBezTo>
                <a:cubicBezTo>
                  <a:pt x="49" y="2395"/>
                  <a:pt x="49" y="2395"/>
                  <a:pt x="49" y="2395"/>
                </a:cubicBezTo>
                <a:cubicBezTo>
                  <a:pt x="49" y="2396"/>
                  <a:pt x="49" y="2396"/>
                  <a:pt x="50" y="2397"/>
                </a:cubicBezTo>
                <a:cubicBezTo>
                  <a:pt x="50" y="2397"/>
                  <a:pt x="50" y="2398"/>
                  <a:pt x="50" y="2398"/>
                </a:cubicBezTo>
                <a:cubicBezTo>
                  <a:pt x="51" y="2398"/>
                  <a:pt x="51" y="2399"/>
                  <a:pt x="51" y="2399"/>
                </a:cubicBezTo>
                <a:cubicBezTo>
                  <a:pt x="51" y="2399"/>
                  <a:pt x="51" y="2400"/>
                  <a:pt x="51" y="2400"/>
                </a:cubicBezTo>
                <a:cubicBezTo>
                  <a:pt x="52" y="2400"/>
                  <a:pt x="52" y="2400"/>
                  <a:pt x="52" y="2400"/>
                </a:cubicBezTo>
                <a:cubicBezTo>
                  <a:pt x="52" y="2401"/>
                  <a:pt x="52" y="2401"/>
                  <a:pt x="52" y="2401"/>
                </a:cubicBezTo>
                <a:cubicBezTo>
                  <a:pt x="52" y="2401"/>
                  <a:pt x="52" y="2401"/>
                  <a:pt x="52" y="2402"/>
                </a:cubicBezTo>
                <a:cubicBezTo>
                  <a:pt x="53" y="2402"/>
                  <a:pt x="53" y="2402"/>
                  <a:pt x="53" y="2403"/>
                </a:cubicBezTo>
                <a:cubicBezTo>
                  <a:pt x="54" y="2403"/>
                  <a:pt x="54" y="2404"/>
                  <a:pt x="54" y="2404"/>
                </a:cubicBezTo>
                <a:cubicBezTo>
                  <a:pt x="55" y="2404"/>
                  <a:pt x="55" y="2405"/>
                  <a:pt x="55" y="2405"/>
                </a:cubicBezTo>
                <a:cubicBezTo>
                  <a:pt x="55" y="2405"/>
                  <a:pt x="55" y="2405"/>
                  <a:pt x="55" y="2405"/>
                </a:cubicBezTo>
                <a:cubicBezTo>
                  <a:pt x="55" y="2405"/>
                  <a:pt x="55" y="2405"/>
                  <a:pt x="55" y="2405"/>
                </a:cubicBezTo>
                <a:cubicBezTo>
                  <a:pt x="56" y="2405"/>
                  <a:pt x="56" y="2406"/>
                  <a:pt x="56" y="2406"/>
                </a:cubicBezTo>
                <a:cubicBezTo>
                  <a:pt x="57" y="2406"/>
                  <a:pt x="57" y="2407"/>
                  <a:pt x="57" y="2407"/>
                </a:cubicBezTo>
                <a:cubicBezTo>
                  <a:pt x="58" y="2407"/>
                  <a:pt x="58" y="2408"/>
                  <a:pt x="59" y="2408"/>
                </a:cubicBezTo>
                <a:cubicBezTo>
                  <a:pt x="59" y="2408"/>
                  <a:pt x="59" y="2408"/>
                  <a:pt x="60" y="2409"/>
                </a:cubicBezTo>
                <a:cubicBezTo>
                  <a:pt x="60" y="2409"/>
                  <a:pt x="60" y="2409"/>
                  <a:pt x="60" y="2409"/>
                </a:cubicBezTo>
                <a:cubicBezTo>
                  <a:pt x="60" y="2409"/>
                  <a:pt x="60" y="2409"/>
                  <a:pt x="60" y="2409"/>
                </a:cubicBezTo>
                <a:cubicBezTo>
                  <a:pt x="60" y="2409"/>
                  <a:pt x="61" y="2409"/>
                  <a:pt x="61" y="2410"/>
                </a:cubicBezTo>
                <a:cubicBezTo>
                  <a:pt x="61" y="2410"/>
                  <a:pt x="62" y="2410"/>
                  <a:pt x="62" y="2410"/>
                </a:cubicBezTo>
                <a:cubicBezTo>
                  <a:pt x="62" y="2411"/>
                  <a:pt x="63" y="2411"/>
                  <a:pt x="63" y="2411"/>
                </a:cubicBezTo>
                <a:cubicBezTo>
                  <a:pt x="64" y="2411"/>
                  <a:pt x="64" y="2411"/>
                  <a:pt x="65" y="2412"/>
                </a:cubicBezTo>
                <a:cubicBezTo>
                  <a:pt x="65" y="2412"/>
                  <a:pt x="65" y="2412"/>
                  <a:pt x="65" y="2412"/>
                </a:cubicBezTo>
                <a:cubicBezTo>
                  <a:pt x="66" y="2412"/>
                  <a:pt x="66" y="2412"/>
                  <a:pt x="66" y="2412"/>
                </a:cubicBezTo>
                <a:cubicBezTo>
                  <a:pt x="67" y="2412"/>
                  <a:pt x="67" y="2413"/>
                  <a:pt x="68" y="2413"/>
                </a:cubicBezTo>
                <a:cubicBezTo>
                  <a:pt x="68" y="2413"/>
                  <a:pt x="68" y="2413"/>
                  <a:pt x="69" y="2413"/>
                </a:cubicBezTo>
                <a:cubicBezTo>
                  <a:pt x="69" y="2413"/>
                  <a:pt x="69" y="2413"/>
                  <a:pt x="69" y="2413"/>
                </a:cubicBezTo>
                <a:cubicBezTo>
                  <a:pt x="69" y="2413"/>
                  <a:pt x="70" y="2413"/>
                  <a:pt x="70" y="2413"/>
                </a:cubicBezTo>
                <a:cubicBezTo>
                  <a:pt x="70" y="2413"/>
                  <a:pt x="71" y="2414"/>
                  <a:pt x="71" y="2414"/>
                </a:cubicBezTo>
                <a:cubicBezTo>
                  <a:pt x="71" y="2414"/>
                  <a:pt x="71" y="2414"/>
                  <a:pt x="72" y="2414"/>
                </a:cubicBezTo>
                <a:cubicBezTo>
                  <a:pt x="72" y="2414"/>
                  <a:pt x="73" y="2414"/>
                  <a:pt x="74" y="2414"/>
                </a:cubicBezTo>
                <a:cubicBezTo>
                  <a:pt x="74" y="2414"/>
                  <a:pt x="74" y="2414"/>
                  <a:pt x="75" y="2414"/>
                </a:cubicBezTo>
                <a:cubicBezTo>
                  <a:pt x="75" y="2414"/>
                  <a:pt x="76" y="2414"/>
                  <a:pt x="76" y="2414"/>
                </a:cubicBezTo>
                <a:cubicBezTo>
                  <a:pt x="76" y="2414"/>
                  <a:pt x="76" y="2414"/>
                  <a:pt x="76" y="2414"/>
                </a:cubicBezTo>
                <a:cubicBezTo>
                  <a:pt x="132" y="2640"/>
                  <a:pt x="132" y="2640"/>
                  <a:pt x="132" y="2640"/>
                </a:cubicBezTo>
                <a:cubicBezTo>
                  <a:pt x="132" y="2640"/>
                  <a:pt x="132" y="2640"/>
                  <a:pt x="131" y="2640"/>
                </a:cubicBezTo>
                <a:cubicBezTo>
                  <a:pt x="131" y="2640"/>
                  <a:pt x="131" y="2641"/>
                  <a:pt x="130" y="2641"/>
                </a:cubicBezTo>
                <a:cubicBezTo>
                  <a:pt x="130" y="2641"/>
                  <a:pt x="130" y="2641"/>
                  <a:pt x="130" y="2641"/>
                </a:cubicBezTo>
                <a:cubicBezTo>
                  <a:pt x="130" y="2641"/>
                  <a:pt x="130" y="2641"/>
                  <a:pt x="130" y="2641"/>
                </a:cubicBezTo>
                <a:cubicBezTo>
                  <a:pt x="130" y="2641"/>
                  <a:pt x="129" y="2642"/>
                  <a:pt x="129" y="2642"/>
                </a:cubicBezTo>
                <a:cubicBezTo>
                  <a:pt x="129" y="2642"/>
                  <a:pt x="128" y="2642"/>
                  <a:pt x="128" y="2643"/>
                </a:cubicBezTo>
                <a:cubicBezTo>
                  <a:pt x="127" y="2643"/>
                  <a:pt x="127" y="2643"/>
                  <a:pt x="127" y="2644"/>
                </a:cubicBezTo>
                <a:cubicBezTo>
                  <a:pt x="126" y="2644"/>
                  <a:pt x="126" y="2644"/>
                  <a:pt x="126" y="2644"/>
                </a:cubicBezTo>
                <a:cubicBezTo>
                  <a:pt x="126" y="2645"/>
                  <a:pt x="126" y="2645"/>
                  <a:pt x="126" y="2645"/>
                </a:cubicBezTo>
                <a:cubicBezTo>
                  <a:pt x="126" y="2645"/>
                  <a:pt x="125" y="2645"/>
                  <a:pt x="125" y="2645"/>
                </a:cubicBezTo>
                <a:cubicBezTo>
                  <a:pt x="125" y="2645"/>
                  <a:pt x="125" y="2645"/>
                  <a:pt x="125" y="2646"/>
                </a:cubicBezTo>
                <a:cubicBezTo>
                  <a:pt x="124" y="2646"/>
                  <a:pt x="124" y="2646"/>
                  <a:pt x="124" y="2647"/>
                </a:cubicBezTo>
                <a:cubicBezTo>
                  <a:pt x="123" y="2647"/>
                  <a:pt x="123" y="2647"/>
                  <a:pt x="123" y="2648"/>
                </a:cubicBezTo>
                <a:cubicBezTo>
                  <a:pt x="122" y="2648"/>
                  <a:pt x="122" y="2649"/>
                  <a:pt x="122" y="2649"/>
                </a:cubicBezTo>
                <a:cubicBezTo>
                  <a:pt x="122" y="2649"/>
                  <a:pt x="122" y="2649"/>
                  <a:pt x="122" y="2649"/>
                </a:cubicBezTo>
                <a:cubicBezTo>
                  <a:pt x="122" y="2649"/>
                  <a:pt x="122" y="2649"/>
                  <a:pt x="122" y="2649"/>
                </a:cubicBezTo>
                <a:cubicBezTo>
                  <a:pt x="121" y="2650"/>
                  <a:pt x="121" y="2650"/>
                  <a:pt x="121" y="2650"/>
                </a:cubicBezTo>
                <a:cubicBezTo>
                  <a:pt x="121" y="2651"/>
                  <a:pt x="121" y="2651"/>
                  <a:pt x="120" y="2651"/>
                </a:cubicBezTo>
                <a:cubicBezTo>
                  <a:pt x="120" y="2652"/>
                  <a:pt x="120" y="2652"/>
                  <a:pt x="120" y="2653"/>
                </a:cubicBezTo>
                <a:cubicBezTo>
                  <a:pt x="119" y="2653"/>
                  <a:pt x="119" y="2654"/>
                  <a:pt x="119" y="2654"/>
                </a:cubicBezTo>
                <a:cubicBezTo>
                  <a:pt x="119" y="2654"/>
                  <a:pt x="119" y="2654"/>
                  <a:pt x="119" y="2655"/>
                </a:cubicBezTo>
                <a:cubicBezTo>
                  <a:pt x="119" y="2655"/>
                  <a:pt x="119" y="2655"/>
                  <a:pt x="118" y="2655"/>
                </a:cubicBezTo>
                <a:cubicBezTo>
                  <a:pt x="118" y="2656"/>
                  <a:pt x="118" y="2656"/>
                  <a:pt x="118" y="2657"/>
                </a:cubicBezTo>
                <a:cubicBezTo>
                  <a:pt x="118" y="2657"/>
                  <a:pt x="118" y="2658"/>
                  <a:pt x="118" y="2658"/>
                </a:cubicBezTo>
                <a:cubicBezTo>
                  <a:pt x="118" y="2658"/>
                  <a:pt x="118" y="2658"/>
                  <a:pt x="117" y="2658"/>
                </a:cubicBezTo>
                <a:cubicBezTo>
                  <a:pt x="117" y="2659"/>
                  <a:pt x="117" y="2659"/>
                  <a:pt x="117" y="2660"/>
                </a:cubicBezTo>
                <a:cubicBezTo>
                  <a:pt x="117" y="2660"/>
                  <a:pt x="117" y="2660"/>
                  <a:pt x="117" y="2660"/>
                </a:cubicBezTo>
                <a:cubicBezTo>
                  <a:pt x="117" y="2660"/>
                  <a:pt x="117" y="2661"/>
                  <a:pt x="117" y="2661"/>
                </a:cubicBezTo>
                <a:cubicBezTo>
                  <a:pt x="117" y="2662"/>
                  <a:pt x="117" y="2662"/>
                  <a:pt x="117" y="2663"/>
                </a:cubicBezTo>
                <a:cubicBezTo>
                  <a:pt x="117" y="2663"/>
                  <a:pt x="117" y="2664"/>
                  <a:pt x="116" y="2664"/>
                </a:cubicBezTo>
                <a:cubicBezTo>
                  <a:pt x="116" y="2664"/>
                  <a:pt x="116" y="2665"/>
                  <a:pt x="116" y="2665"/>
                </a:cubicBezTo>
                <a:cubicBezTo>
                  <a:pt x="116" y="2665"/>
                  <a:pt x="116" y="2666"/>
                  <a:pt x="116" y="2666"/>
                </a:cubicBezTo>
                <a:cubicBezTo>
                  <a:pt x="116" y="2666"/>
                  <a:pt x="116" y="2667"/>
                  <a:pt x="116" y="2667"/>
                </a:cubicBezTo>
                <a:cubicBezTo>
                  <a:pt x="116" y="2667"/>
                  <a:pt x="116" y="2668"/>
                  <a:pt x="116" y="2668"/>
                </a:cubicBezTo>
                <a:cubicBezTo>
                  <a:pt x="117" y="2669"/>
                  <a:pt x="117" y="2669"/>
                  <a:pt x="117" y="2670"/>
                </a:cubicBezTo>
                <a:cubicBezTo>
                  <a:pt x="117" y="2670"/>
                  <a:pt x="117" y="2671"/>
                  <a:pt x="117" y="2671"/>
                </a:cubicBezTo>
                <a:cubicBezTo>
                  <a:pt x="117" y="2671"/>
                  <a:pt x="117" y="2671"/>
                  <a:pt x="117" y="2672"/>
                </a:cubicBezTo>
                <a:cubicBezTo>
                  <a:pt x="117" y="2672"/>
                  <a:pt x="117" y="2672"/>
                  <a:pt x="117" y="2673"/>
                </a:cubicBezTo>
                <a:cubicBezTo>
                  <a:pt x="117" y="2673"/>
                  <a:pt x="117" y="2673"/>
                  <a:pt x="117" y="2673"/>
                </a:cubicBezTo>
                <a:cubicBezTo>
                  <a:pt x="117" y="2674"/>
                  <a:pt x="117" y="2674"/>
                  <a:pt x="118" y="2674"/>
                </a:cubicBezTo>
                <a:cubicBezTo>
                  <a:pt x="118" y="2675"/>
                  <a:pt x="118" y="2675"/>
                  <a:pt x="118" y="2676"/>
                </a:cubicBezTo>
                <a:cubicBezTo>
                  <a:pt x="118" y="2676"/>
                  <a:pt x="118" y="2676"/>
                  <a:pt x="118" y="2677"/>
                </a:cubicBezTo>
                <a:cubicBezTo>
                  <a:pt x="118" y="2677"/>
                  <a:pt x="118" y="2677"/>
                  <a:pt x="119" y="2677"/>
                </a:cubicBezTo>
                <a:cubicBezTo>
                  <a:pt x="119" y="2678"/>
                  <a:pt x="119" y="2678"/>
                  <a:pt x="119" y="2678"/>
                </a:cubicBezTo>
                <a:cubicBezTo>
                  <a:pt x="119" y="2679"/>
                  <a:pt x="120" y="2679"/>
                  <a:pt x="120" y="2680"/>
                </a:cubicBezTo>
                <a:cubicBezTo>
                  <a:pt x="120" y="2680"/>
                  <a:pt x="120" y="2680"/>
                  <a:pt x="120" y="2680"/>
                </a:cubicBezTo>
                <a:cubicBezTo>
                  <a:pt x="0" y="2796"/>
                  <a:pt x="0" y="2796"/>
                  <a:pt x="0" y="2796"/>
                </a:cubicBezTo>
                <a:cubicBezTo>
                  <a:pt x="0" y="2818"/>
                  <a:pt x="0" y="2818"/>
                  <a:pt x="0" y="2818"/>
                </a:cubicBezTo>
                <a:cubicBezTo>
                  <a:pt x="131" y="2692"/>
                  <a:pt x="131" y="2692"/>
                  <a:pt x="131" y="2692"/>
                </a:cubicBezTo>
                <a:cubicBezTo>
                  <a:pt x="131" y="2692"/>
                  <a:pt x="131" y="2692"/>
                  <a:pt x="131" y="2692"/>
                </a:cubicBezTo>
                <a:cubicBezTo>
                  <a:pt x="132" y="2692"/>
                  <a:pt x="132" y="2693"/>
                  <a:pt x="133" y="2693"/>
                </a:cubicBezTo>
                <a:cubicBezTo>
                  <a:pt x="133" y="2693"/>
                  <a:pt x="134" y="2693"/>
                  <a:pt x="134" y="2693"/>
                </a:cubicBezTo>
                <a:cubicBezTo>
                  <a:pt x="134" y="2693"/>
                  <a:pt x="135" y="2694"/>
                  <a:pt x="135" y="2694"/>
                </a:cubicBezTo>
                <a:cubicBezTo>
                  <a:pt x="135" y="2694"/>
                  <a:pt x="135" y="2694"/>
                  <a:pt x="136" y="2694"/>
                </a:cubicBezTo>
                <a:cubicBezTo>
                  <a:pt x="136" y="2694"/>
                  <a:pt x="137" y="2694"/>
                  <a:pt x="137" y="2695"/>
                </a:cubicBezTo>
                <a:cubicBezTo>
                  <a:pt x="137" y="2695"/>
                  <a:pt x="138" y="2695"/>
                  <a:pt x="138" y="2695"/>
                </a:cubicBezTo>
                <a:cubicBezTo>
                  <a:pt x="138" y="2695"/>
                  <a:pt x="138" y="2695"/>
                  <a:pt x="138" y="2695"/>
                </a:cubicBezTo>
                <a:cubicBezTo>
                  <a:pt x="139" y="2695"/>
                  <a:pt x="139" y="2695"/>
                  <a:pt x="140" y="2695"/>
                </a:cubicBezTo>
                <a:cubicBezTo>
                  <a:pt x="140" y="2695"/>
                  <a:pt x="140" y="2695"/>
                  <a:pt x="140" y="2695"/>
                </a:cubicBezTo>
                <a:cubicBezTo>
                  <a:pt x="141" y="2695"/>
                  <a:pt x="141" y="2696"/>
                  <a:pt x="141" y="2696"/>
                </a:cubicBezTo>
                <a:cubicBezTo>
                  <a:pt x="142" y="2696"/>
                  <a:pt x="142" y="2696"/>
                  <a:pt x="143" y="2696"/>
                </a:cubicBezTo>
                <a:cubicBezTo>
                  <a:pt x="143" y="2696"/>
                  <a:pt x="144" y="2696"/>
                  <a:pt x="144" y="2696"/>
                </a:cubicBezTo>
                <a:cubicBezTo>
                  <a:pt x="145" y="2696"/>
                  <a:pt x="145" y="2696"/>
                  <a:pt x="145" y="2696"/>
                </a:cubicBezTo>
                <a:cubicBezTo>
                  <a:pt x="146" y="2696"/>
                  <a:pt x="146" y="2696"/>
                  <a:pt x="146" y="2696"/>
                </a:cubicBezTo>
                <a:cubicBezTo>
                  <a:pt x="146" y="2696"/>
                  <a:pt x="147" y="2696"/>
                  <a:pt x="147" y="2696"/>
                </a:cubicBezTo>
                <a:cubicBezTo>
                  <a:pt x="148" y="2696"/>
                  <a:pt x="148" y="2696"/>
                  <a:pt x="148" y="2696"/>
                </a:cubicBezTo>
                <a:cubicBezTo>
                  <a:pt x="149" y="2696"/>
                  <a:pt x="150" y="2696"/>
                  <a:pt x="150" y="2696"/>
                </a:cubicBezTo>
                <a:cubicBezTo>
                  <a:pt x="150" y="2696"/>
                  <a:pt x="151" y="2696"/>
                  <a:pt x="151" y="2696"/>
                </a:cubicBezTo>
                <a:cubicBezTo>
                  <a:pt x="151" y="2696"/>
                  <a:pt x="151" y="2696"/>
                  <a:pt x="152" y="2695"/>
                </a:cubicBezTo>
                <a:cubicBezTo>
                  <a:pt x="152" y="2695"/>
                  <a:pt x="153" y="2695"/>
                  <a:pt x="153" y="2695"/>
                </a:cubicBezTo>
                <a:cubicBezTo>
                  <a:pt x="153" y="2695"/>
                  <a:pt x="153" y="2695"/>
                  <a:pt x="153" y="2695"/>
                </a:cubicBezTo>
                <a:cubicBezTo>
                  <a:pt x="154" y="2695"/>
                  <a:pt x="154" y="2695"/>
                  <a:pt x="154" y="2695"/>
                </a:cubicBezTo>
                <a:cubicBezTo>
                  <a:pt x="155" y="2695"/>
                  <a:pt x="155" y="2695"/>
                  <a:pt x="156" y="2694"/>
                </a:cubicBezTo>
                <a:cubicBezTo>
                  <a:pt x="156" y="2694"/>
                  <a:pt x="156" y="2694"/>
                  <a:pt x="157" y="2694"/>
                </a:cubicBezTo>
                <a:cubicBezTo>
                  <a:pt x="157" y="2694"/>
                  <a:pt x="157" y="2694"/>
                  <a:pt x="157" y="2694"/>
                </a:cubicBezTo>
                <a:cubicBezTo>
                  <a:pt x="158" y="2694"/>
                  <a:pt x="158" y="2694"/>
                  <a:pt x="159" y="2693"/>
                </a:cubicBezTo>
                <a:cubicBezTo>
                  <a:pt x="159" y="2693"/>
                  <a:pt x="160" y="2693"/>
                  <a:pt x="160" y="2693"/>
                </a:cubicBezTo>
                <a:cubicBezTo>
                  <a:pt x="160" y="2692"/>
                  <a:pt x="161" y="2692"/>
                  <a:pt x="161" y="2692"/>
                </a:cubicBezTo>
                <a:cubicBezTo>
                  <a:pt x="161" y="2692"/>
                  <a:pt x="162" y="2692"/>
                  <a:pt x="162" y="2691"/>
                </a:cubicBezTo>
                <a:cubicBezTo>
                  <a:pt x="162" y="2691"/>
                  <a:pt x="162" y="2691"/>
                  <a:pt x="162" y="2691"/>
                </a:cubicBezTo>
                <a:cubicBezTo>
                  <a:pt x="162" y="2691"/>
                  <a:pt x="163" y="2691"/>
                  <a:pt x="163" y="2691"/>
                </a:cubicBezTo>
                <a:cubicBezTo>
                  <a:pt x="163" y="2691"/>
                  <a:pt x="163" y="2691"/>
                  <a:pt x="164" y="2690"/>
                </a:cubicBezTo>
                <a:cubicBezTo>
                  <a:pt x="164" y="2690"/>
                  <a:pt x="164" y="2690"/>
                  <a:pt x="165" y="2689"/>
                </a:cubicBezTo>
                <a:cubicBezTo>
                  <a:pt x="165" y="2689"/>
                  <a:pt x="166" y="2689"/>
                  <a:pt x="166" y="2689"/>
                </a:cubicBezTo>
                <a:cubicBezTo>
                  <a:pt x="166" y="2688"/>
                  <a:pt x="166" y="2688"/>
                  <a:pt x="167" y="2688"/>
                </a:cubicBezTo>
                <a:cubicBezTo>
                  <a:pt x="167" y="2688"/>
                  <a:pt x="167" y="2688"/>
                  <a:pt x="167" y="2688"/>
                </a:cubicBezTo>
                <a:cubicBezTo>
                  <a:pt x="167" y="2688"/>
                  <a:pt x="167" y="2688"/>
                  <a:pt x="167" y="2688"/>
                </a:cubicBezTo>
                <a:cubicBezTo>
                  <a:pt x="167" y="2687"/>
                  <a:pt x="168" y="2687"/>
                  <a:pt x="168" y="2687"/>
                </a:cubicBezTo>
                <a:cubicBezTo>
                  <a:pt x="168" y="2686"/>
                  <a:pt x="169" y="2686"/>
                  <a:pt x="169" y="2686"/>
                </a:cubicBezTo>
                <a:cubicBezTo>
                  <a:pt x="169" y="2685"/>
                  <a:pt x="170" y="2685"/>
                  <a:pt x="170" y="2684"/>
                </a:cubicBezTo>
                <a:cubicBezTo>
                  <a:pt x="170" y="2684"/>
                  <a:pt x="170" y="2684"/>
                  <a:pt x="171" y="2683"/>
                </a:cubicBezTo>
                <a:cubicBezTo>
                  <a:pt x="171" y="2683"/>
                  <a:pt x="171" y="2683"/>
                  <a:pt x="171" y="2683"/>
                </a:cubicBezTo>
                <a:cubicBezTo>
                  <a:pt x="171" y="2683"/>
                  <a:pt x="171" y="2683"/>
                  <a:pt x="171" y="2683"/>
                </a:cubicBezTo>
                <a:cubicBezTo>
                  <a:pt x="171" y="2683"/>
                  <a:pt x="171" y="2682"/>
                  <a:pt x="172" y="2682"/>
                </a:cubicBezTo>
                <a:cubicBezTo>
                  <a:pt x="172" y="2682"/>
                  <a:pt x="172" y="2682"/>
                  <a:pt x="172" y="2682"/>
                </a:cubicBezTo>
                <a:cubicBezTo>
                  <a:pt x="395" y="2747"/>
                  <a:pt x="395" y="2747"/>
                  <a:pt x="395" y="2747"/>
                </a:cubicBezTo>
                <a:cubicBezTo>
                  <a:pt x="395" y="2747"/>
                  <a:pt x="395" y="2747"/>
                  <a:pt x="395" y="2747"/>
                </a:cubicBezTo>
                <a:cubicBezTo>
                  <a:pt x="395" y="2748"/>
                  <a:pt x="395" y="2750"/>
                  <a:pt x="396" y="2752"/>
                </a:cubicBezTo>
                <a:cubicBezTo>
                  <a:pt x="396" y="2752"/>
                  <a:pt x="396" y="2752"/>
                  <a:pt x="396" y="2752"/>
                </a:cubicBezTo>
                <a:cubicBezTo>
                  <a:pt x="396" y="2754"/>
                  <a:pt x="396" y="2756"/>
                  <a:pt x="397" y="2757"/>
                </a:cubicBezTo>
                <a:cubicBezTo>
                  <a:pt x="397" y="2757"/>
                  <a:pt x="397" y="2758"/>
                  <a:pt x="397" y="2758"/>
                </a:cubicBezTo>
                <a:cubicBezTo>
                  <a:pt x="398" y="2760"/>
                  <a:pt x="399" y="2761"/>
                  <a:pt x="400" y="2762"/>
                </a:cubicBezTo>
                <a:cubicBezTo>
                  <a:pt x="400" y="2763"/>
                  <a:pt x="400" y="2763"/>
                  <a:pt x="400" y="2763"/>
                </a:cubicBezTo>
                <a:cubicBezTo>
                  <a:pt x="401" y="2765"/>
                  <a:pt x="402" y="2766"/>
                  <a:pt x="403" y="2767"/>
                </a:cubicBezTo>
                <a:cubicBezTo>
                  <a:pt x="403" y="2767"/>
                  <a:pt x="403" y="2768"/>
                  <a:pt x="403" y="2768"/>
                </a:cubicBezTo>
                <a:cubicBezTo>
                  <a:pt x="404" y="2768"/>
                  <a:pt x="404" y="2768"/>
                  <a:pt x="404" y="2768"/>
                </a:cubicBezTo>
                <a:cubicBezTo>
                  <a:pt x="405" y="2769"/>
                  <a:pt x="406" y="2770"/>
                  <a:pt x="408" y="2771"/>
                </a:cubicBezTo>
                <a:cubicBezTo>
                  <a:pt x="408" y="2771"/>
                  <a:pt x="408" y="2772"/>
                  <a:pt x="408" y="2772"/>
                </a:cubicBezTo>
                <a:cubicBezTo>
                  <a:pt x="410" y="2773"/>
                  <a:pt x="411" y="2773"/>
                  <a:pt x="413" y="2774"/>
                </a:cubicBezTo>
                <a:cubicBezTo>
                  <a:pt x="413" y="2774"/>
                  <a:pt x="413" y="2774"/>
                  <a:pt x="413" y="2774"/>
                </a:cubicBezTo>
                <a:cubicBezTo>
                  <a:pt x="415" y="2775"/>
                  <a:pt x="416" y="2775"/>
                  <a:pt x="417" y="2776"/>
                </a:cubicBezTo>
                <a:cubicBezTo>
                  <a:pt x="417" y="2776"/>
                  <a:pt x="418" y="2776"/>
                  <a:pt x="418" y="2776"/>
                </a:cubicBezTo>
                <a:cubicBezTo>
                  <a:pt x="419" y="2776"/>
                  <a:pt x="419" y="2776"/>
                  <a:pt x="419" y="2776"/>
                </a:cubicBezTo>
                <a:cubicBezTo>
                  <a:pt x="421" y="2777"/>
                  <a:pt x="422" y="2777"/>
                  <a:pt x="424" y="2777"/>
                </a:cubicBezTo>
                <a:cubicBezTo>
                  <a:pt x="424" y="2777"/>
                  <a:pt x="425" y="2777"/>
                  <a:pt x="425" y="2777"/>
                </a:cubicBezTo>
                <a:cubicBezTo>
                  <a:pt x="426" y="2777"/>
                  <a:pt x="428" y="2777"/>
                  <a:pt x="430" y="2776"/>
                </a:cubicBezTo>
                <a:cubicBezTo>
                  <a:pt x="430" y="2776"/>
                  <a:pt x="430" y="2776"/>
                  <a:pt x="430" y="2776"/>
                </a:cubicBezTo>
                <a:cubicBezTo>
                  <a:pt x="432" y="2776"/>
                  <a:pt x="434" y="2776"/>
                  <a:pt x="435" y="2775"/>
                </a:cubicBezTo>
                <a:cubicBezTo>
                  <a:pt x="436" y="2775"/>
                  <a:pt x="436" y="2775"/>
                  <a:pt x="436" y="2775"/>
                </a:cubicBezTo>
                <a:cubicBezTo>
                  <a:pt x="438" y="2774"/>
                  <a:pt x="439" y="2773"/>
                  <a:pt x="441" y="2772"/>
                </a:cubicBezTo>
                <a:cubicBezTo>
                  <a:pt x="441" y="2772"/>
                  <a:pt x="441" y="2772"/>
                  <a:pt x="441" y="2772"/>
                </a:cubicBezTo>
                <a:cubicBezTo>
                  <a:pt x="443" y="2771"/>
                  <a:pt x="444" y="2770"/>
                  <a:pt x="445" y="2769"/>
                </a:cubicBezTo>
                <a:cubicBezTo>
                  <a:pt x="446" y="2769"/>
                  <a:pt x="446" y="2769"/>
                  <a:pt x="446" y="2768"/>
                </a:cubicBezTo>
                <a:cubicBezTo>
                  <a:pt x="446" y="2768"/>
                  <a:pt x="446" y="2768"/>
                  <a:pt x="446" y="2768"/>
                </a:cubicBezTo>
                <a:cubicBezTo>
                  <a:pt x="447" y="2767"/>
                  <a:pt x="448" y="2766"/>
                  <a:pt x="449" y="2764"/>
                </a:cubicBezTo>
                <a:cubicBezTo>
                  <a:pt x="450" y="2764"/>
                  <a:pt x="450" y="2764"/>
                  <a:pt x="450" y="2764"/>
                </a:cubicBezTo>
                <a:cubicBezTo>
                  <a:pt x="451" y="2762"/>
                  <a:pt x="452" y="2761"/>
                  <a:pt x="452" y="2759"/>
                </a:cubicBezTo>
                <a:cubicBezTo>
                  <a:pt x="452" y="2759"/>
                  <a:pt x="452" y="2759"/>
                  <a:pt x="453" y="2758"/>
                </a:cubicBezTo>
                <a:cubicBezTo>
                  <a:pt x="453" y="2757"/>
                  <a:pt x="453" y="2756"/>
                  <a:pt x="454" y="2755"/>
                </a:cubicBezTo>
                <a:cubicBezTo>
                  <a:pt x="454" y="2755"/>
                  <a:pt x="454" y="2754"/>
                  <a:pt x="454" y="2754"/>
                </a:cubicBezTo>
                <a:cubicBezTo>
                  <a:pt x="454" y="2753"/>
                  <a:pt x="454" y="2753"/>
                  <a:pt x="454" y="2753"/>
                </a:cubicBezTo>
                <a:cubicBezTo>
                  <a:pt x="455" y="2751"/>
                  <a:pt x="455" y="2750"/>
                  <a:pt x="455" y="2748"/>
                </a:cubicBezTo>
                <a:cubicBezTo>
                  <a:pt x="455" y="2748"/>
                  <a:pt x="455" y="2747"/>
                  <a:pt x="455" y="2747"/>
                </a:cubicBezTo>
                <a:cubicBezTo>
                  <a:pt x="455" y="2746"/>
                  <a:pt x="455" y="2744"/>
                  <a:pt x="454" y="2742"/>
                </a:cubicBezTo>
                <a:cubicBezTo>
                  <a:pt x="454" y="2742"/>
                  <a:pt x="454" y="2742"/>
                  <a:pt x="454" y="2742"/>
                </a:cubicBezTo>
                <a:cubicBezTo>
                  <a:pt x="454" y="2740"/>
                  <a:pt x="454" y="2738"/>
                  <a:pt x="453" y="2737"/>
                </a:cubicBezTo>
                <a:cubicBezTo>
                  <a:pt x="453" y="2736"/>
                  <a:pt x="453" y="2736"/>
                  <a:pt x="453" y="2736"/>
                </a:cubicBezTo>
                <a:cubicBezTo>
                  <a:pt x="452" y="2735"/>
                  <a:pt x="452" y="2734"/>
                  <a:pt x="451" y="2733"/>
                </a:cubicBezTo>
                <a:cubicBezTo>
                  <a:pt x="619" y="2572"/>
                  <a:pt x="619" y="2572"/>
                  <a:pt x="619" y="2572"/>
                </a:cubicBezTo>
                <a:cubicBezTo>
                  <a:pt x="619" y="2572"/>
                  <a:pt x="619" y="2572"/>
                  <a:pt x="620" y="2572"/>
                </a:cubicBezTo>
                <a:cubicBezTo>
                  <a:pt x="620" y="2572"/>
                  <a:pt x="621" y="2572"/>
                  <a:pt x="621" y="2573"/>
                </a:cubicBezTo>
                <a:cubicBezTo>
                  <a:pt x="621" y="2573"/>
                  <a:pt x="622" y="2573"/>
                  <a:pt x="622" y="2573"/>
                </a:cubicBezTo>
                <a:cubicBezTo>
                  <a:pt x="622" y="2573"/>
                  <a:pt x="623" y="2573"/>
                  <a:pt x="623" y="2573"/>
                </a:cubicBezTo>
                <a:cubicBezTo>
                  <a:pt x="623" y="2574"/>
                  <a:pt x="623" y="2574"/>
                  <a:pt x="624" y="2574"/>
                </a:cubicBezTo>
                <a:cubicBezTo>
                  <a:pt x="624" y="2574"/>
                  <a:pt x="625" y="2574"/>
                  <a:pt x="625" y="2574"/>
                </a:cubicBezTo>
                <a:cubicBezTo>
                  <a:pt x="626" y="2574"/>
                  <a:pt x="626" y="2574"/>
                  <a:pt x="626" y="2575"/>
                </a:cubicBezTo>
                <a:cubicBezTo>
                  <a:pt x="626" y="2575"/>
                  <a:pt x="626" y="2575"/>
                  <a:pt x="626" y="2575"/>
                </a:cubicBezTo>
                <a:cubicBezTo>
                  <a:pt x="627" y="2575"/>
                  <a:pt x="627" y="2575"/>
                  <a:pt x="628" y="2575"/>
                </a:cubicBezTo>
                <a:cubicBezTo>
                  <a:pt x="628" y="2575"/>
                  <a:pt x="628" y="2575"/>
                  <a:pt x="628" y="2575"/>
                </a:cubicBezTo>
                <a:cubicBezTo>
                  <a:pt x="629" y="2575"/>
                  <a:pt x="629" y="2575"/>
                  <a:pt x="629" y="2575"/>
                </a:cubicBezTo>
                <a:cubicBezTo>
                  <a:pt x="630" y="2575"/>
                  <a:pt x="630" y="2575"/>
                  <a:pt x="631" y="2576"/>
                </a:cubicBezTo>
                <a:cubicBezTo>
                  <a:pt x="631" y="2576"/>
                  <a:pt x="632" y="2576"/>
                  <a:pt x="632" y="2576"/>
                </a:cubicBezTo>
                <a:cubicBezTo>
                  <a:pt x="633" y="2576"/>
                  <a:pt x="633" y="2576"/>
                  <a:pt x="634" y="2576"/>
                </a:cubicBezTo>
                <a:cubicBezTo>
                  <a:pt x="634" y="2576"/>
                  <a:pt x="634" y="2576"/>
                  <a:pt x="634" y="2576"/>
                </a:cubicBezTo>
                <a:cubicBezTo>
                  <a:pt x="634" y="2576"/>
                  <a:pt x="635" y="2576"/>
                  <a:pt x="635" y="2576"/>
                </a:cubicBezTo>
                <a:cubicBezTo>
                  <a:pt x="636" y="2576"/>
                  <a:pt x="636" y="2576"/>
                  <a:pt x="637" y="2576"/>
                </a:cubicBezTo>
                <a:cubicBezTo>
                  <a:pt x="637" y="2576"/>
                  <a:pt x="638" y="2576"/>
                  <a:pt x="638" y="2575"/>
                </a:cubicBezTo>
                <a:cubicBezTo>
                  <a:pt x="639" y="2575"/>
                  <a:pt x="639" y="2575"/>
                  <a:pt x="639" y="2575"/>
                </a:cubicBezTo>
                <a:cubicBezTo>
                  <a:pt x="639" y="2575"/>
                  <a:pt x="640" y="2575"/>
                  <a:pt x="640" y="2575"/>
                </a:cubicBezTo>
                <a:cubicBezTo>
                  <a:pt x="640" y="2575"/>
                  <a:pt x="641" y="2575"/>
                  <a:pt x="641" y="2575"/>
                </a:cubicBezTo>
                <a:cubicBezTo>
                  <a:pt x="641" y="2575"/>
                  <a:pt x="641" y="2575"/>
                  <a:pt x="642" y="2575"/>
                </a:cubicBezTo>
                <a:cubicBezTo>
                  <a:pt x="642" y="2575"/>
                  <a:pt x="642" y="2575"/>
                  <a:pt x="642" y="2575"/>
                </a:cubicBezTo>
                <a:cubicBezTo>
                  <a:pt x="643" y="2574"/>
                  <a:pt x="643" y="2574"/>
                  <a:pt x="644" y="2574"/>
                </a:cubicBezTo>
                <a:cubicBezTo>
                  <a:pt x="644" y="2574"/>
                  <a:pt x="645" y="2574"/>
                  <a:pt x="645" y="2574"/>
                </a:cubicBezTo>
                <a:cubicBezTo>
                  <a:pt x="645" y="2574"/>
                  <a:pt x="645" y="2574"/>
                  <a:pt x="645" y="2574"/>
                </a:cubicBezTo>
                <a:cubicBezTo>
                  <a:pt x="646" y="2573"/>
                  <a:pt x="646" y="2573"/>
                  <a:pt x="647" y="2573"/>
                </a:cubicBezTo>
                <a:cubicBezTo>
                  <a:pt x="647" y="2573"/>
                  <a:pt x="648" y="2573"/>
                  <a:pt x="648" y="2572"/>
                </a:cubicBezTo>
                <a:cubicBezTo>
                  <a:pt x="649" y="2572"/>
                  <a:pt x="649" y="2572"/>
                  <a:pt x="649" y="2572"/>
                </a:cubicBezTo>
                <a:cubicBezTo>
                  <a:pt x="650" y="2572"/>
                  <a:pt x="650" y="2571"/>
                  <a:pt x="650" y="2571"/>
                </a:cubicBezTo>
                <a:cubicBezTo>
                  <a:pt x="650" y="2571"/>
                  <a:pt x="650" y="2571"/>
                  <a:pt x="651" y="2571"/>
                </a:cubicBezTo>
                <a:cubicBezTo>
                  <a:pt x="651" y="2571"/>
                  <a:pt x="651" y="2571"/>
                  <a:pt x="651" y="2571"/>
                </a:cubicBezTo>
                <a:cubicBezTo>
                  <a:pt x="651" y="2571"/>
                  <a:pt x="651" y="2571"/>
                  <a:pt x="651" y="2571"/>
                </a:cubicBezTo>
                <a:cubicBezTo>
                  <a:pt x="651" y="2570"/>
                  <a:pt x="651" y="2570"/>
                  <a:pt x="652" y="2570"/>
                </a:cubicBezTo>
                <a:cubicBezTo>
                  <a:pt x="652" y="2570"/>
                  <a:pt x="653" y="2570"/>
                  <a:pt x="653" y="2569"/>
                </a:cubicBezTo>
                <a:cubicBezTo>
                  <a:pt x="653" y="2569"/>
                  <a:pt x="654" y="2569"/>
                  <a:pt x="654" y="2568"/>
                </a:cubicBezTo>
                <a:cubicBezTo>
                  <a:pt x="654" y="2568"/>
                  <a:pt x="655" y="2568"/>
                  <a:pt x="655" y="2568"/>
                </a:cubicBezTo>
                <a:cubicBezTo>
                  <a:pt x="655" y="2567"/>
                  <a:pt x="655" y="2567"/>
                  <a:pt x="655" y="2567"/>
                </a:cubicBezTo>
                <a:cubicBezTo>
                  <a:pt x="655" y="2567"/>
                  <a:pt x="655" y="2567"/>
                  <a:pt x="655" y="2567"/>
                </a:cubicBezTo>
                <a:cubicBezTo>
                  <a:pt x="656" y="2567"/>
                  <a:pt x="656" y="2567"/>
                  <a:pt x="656" y="2566"/>
                </a:cubicBezTo>
                <a:cubicBezTo>
                  <a:pt x="656" y="2566"/>
                  <a:pt x="657" y="2566"/>
                  <a:pt x="657" y="2565"/>
                </a:cubicBezTo>
                <a:cubicBezTo>
                  <a:pt x="657" y="2565"/>
                  <a:pt x="658" y="2565"/>
                  <a:pt x="658" y="2564"/>
                </a:cubicBezTo>
                <a:cubicBezTo>
                  <a:pt x="658" y="2564"/>
                  <a:pt x="658" y="2563"/>
                  <a:pt x="659" y="2563"/>
                </a:cubicBezTo>
                <a:cubicBezTo>
                  <a:pt x="659" y="2563"/>
                  <a:pt x="659" y="2563"/>
                  <a:pt x="659" y="2563"/>
                </a:cubicBezTo>
                <a:cubicBezTo>
                  <a:pt x="659" y="2563"/>
                  <a:pt x="659" y="2563"/>
                  <a:pt x="659" y="2563"/>
                </a:cubicBezTo>
                <a:cubicBezTo>
                  <a:pt x="659" y="2562"/>
                  <a:pt x="659" y="2562"/>
                  <a:pt x="660" y="2562"/>
                </a:cubicBezTo>
                <a:cubicBezTo>
                  <a:pt x="660" y="2562"/>
                  <a:pt x="660" y="2562"/>
                  <a:pt x="660" y="2562"/>
                </a:cubicBezTo>
                <a:cubicBezTo>
                  <a:pt x="883" y="2626"/>
                  <a:pt x="883" y="2626"/>
                  <a:pt x="883" y="2626"/>
                </a:cubicBezTo>
                <a:cubicBezTo>
                  <a:pt x="883" y="2627"/>
                  <a:pt x="883" y="2627"/>
                  <a:pt x="883" y="2628"/>
                </a:cubicBezTo>
                <a:cubicBezTo>
                  <a:pt x="883" y="2628"/>
                  <a:pt x="883" y="2628"/>
                  <a:pt x="883" y="2629"/>
                </a:cubicBezTo>
                <a:cubicBezTo>
                  <a:pt x="883" y="2629"/>
                  <a:pt x="883" y="2630"/>
                  <a:pt x="884" y="2631"/>
                </a:cubicBezTo>
                <a:cubicBezTo>
                  <a:pt x="884" y="2631"/>
                  <a:pt x="884" y="2631"/>
                  <a:pt x="884" y="2632"/>
                </a:cubicBezTo>
                <a:cubicBezTo>
                  <a:pt x="884" y="2632"/>
                  <a:pt x="884" y="2633"/>
                  <a:pt x="884" y="2633"/>
                </a:cubicBezTo>
                <a:cubicBezTo>
                  <a:pt x="884" y="2634"/>
                  <a:pt x="884" y="2634"/>
                  <a:pt x="884" y="2634"/>
                </a:cubicBezTo>
                <a:cubicBezTo>
                  <a:pt x="884" y="2634"/>
                  <a:pt x="884" y="2634"/>
                  <a:pt x="884" y="2635"/>
                </a:cubicBezTo>
                <a:cubicBezTo>
                  <a:pt x="885" y="2635"/>
                  <a:pt x="885" y="2636"/>
                  <a:pt x="885" y="2636"/>
                </a:cubicBezTo>
                <a:cubicBezTo>
                  <a:pt x="885" y="2637"/>
                  <a:pt x="885" y="2637"/>
                  <a:pt x="885" y="2638"/>
                </a:cubicBezTo>
                <a:cubicBezTo>
                  <a:pt x="886" y="2638"/>
                  <a:pt x="886" y="2638"/>
                  <a:pt x="886" y="2639"/>
                </a:cubicBezTo>
                <a:cubicBezTo>
                  <a:pt x="886" y="2639"/>
                  <a:pt x="886" y="2640"/>
                  <a:pt x="887" y="2640"/>
                </a:cubicBezTo>
                <a:cubicBezTo>
                  <a:pt x="887" y="2641"/>
                  <a:pt x="887" y="2641"/>
                  <a:pt x="887" y="2641"/>
                </a:cubicBezTo>
                <a:cubicBezTo>
                  <a:pt x="888" y="2642"/>
                  <a:pt x="888" y="2642"/>
                  <a:pt x="888" y="2643"/>
                </a:cubicBezTo>
                <a:cubicBezTo>
                  <a:pt x="888" y="2643"/>
                  <a:pt x="889" y="2644"/>
                  <a:pt x="889" y="2644"/>
                </a:cubicBezTo>
                <a:cubicBezTo>
                  <a:pt x="889" y="2644"/>
                  <a:pt x="889" y="2645"/>
                  <a:pt x="890" y="2645"/>
                </a:cubicBezTo>
                <a:cubicBezTo>
                  <a:pt x="890" y="2646"/>
                  <a:pt x="890" y="2646"/>
                  <a:pt x="891" y="2646"/>
                </a:cubicBezTo>
                <a:cubicBezTo>
                  <a:pt x="891" y="2647"/>
                  <a:pt x="891" y="2647"/>
                  <a:pt x="892" y="2647"/>
                </a:cubicBezTo>
                <a:cubicBezTo>
                  <a:pt x="892" y="2648"/>
                  <a:pt x="892" y="2648"/>
                  <a:pt x="893" y="2648"/>
                </a:cubicBezTo>
                <a:cubicBezTo>
                  <a:pt x="893" y="2649"/>
                  <a:pt x="893" y="2649"/>
                  <a:pt x="894" y="2649"/>
                </a:cubicBezTo>
                <a:cubicBezTo>
                  <a:pt x="894" y="2650"/>
                  <a:pt x="894" y="2650"/>
                  <a:pt x="895" y="2650"/>
                </a:cubicBezTo>
                <a:cubicBezTo>
                  <a:pt x="895" y="2651"/>
                  <a:pt x="896" y="2651"/>
                  <a:pt x="896" y="2651"/>
                </a:cubicBezTo>
                <a:cubicBezTo>
                  <a:pt x="896" y="2651"/>
                  <a:pt x="897" y="2652"/>
                  <a:pt x="897" y="2652"/>
                </a:cubicBezTo>
                <a:cubicBezTo>
                  <a:pt x="898" y="2652"/>
                  <a:pt x="898" y="2652"/>
                  <a:pt x="898" y="2653"/>
                </a:cubicBezTo>
                <a:cubicBezTo>
                  <a:pt x="899" y="2653"/>
                  <a:pt x="899" y="2653"/>
                  <a:pt x="900" y="2653"/>
                </a:cubicBezTo>
                <a:cubicBezTo>
                  <a:pt x="900" y="2654"/>
                  <a:pt x="901" y="2654"/>
                  <a:pt x="901" y="2654"/>
                </a:cubicBezTo>
                <a:cubicBezTo>
                  <a:pt x="902" y="2654"/>
                  <a:pt x="902" y="2654"/>
                  <a:pt x="902" y="2655"/>
                </a:cubicBezTo>
                <a:cubicBezTo>
                  <a:pt x="903" y="2655"/>
                  <a:pt x="903" y="2655"/>
                  <a:pt x="904" y="2655"/>
                </a:cubicBezTo>
                <a:cubicBezTo>
                  <a:pt x="904" y="2655"/>
                  <a:pt x="905" y="2655"/>
                  <a:pt x="905" y="2655"/>
                </a:cubicBezTo>
                <a:cubicBezTo>
                  <a:pt x="905" y="2655"/>
                  <a:pt x="905" y="2655"/>
                  <a:pt x="905" y="2655"/>
                </a:cubicBezTo>
                <a:cubicBezTo>
                  <a:pt x="906" y="2656"/>
                  <a:pt x="906" y="2656"/>
                  <a:pt x="907" y="2656"/>
                </a:cubicBezTo>
                <a:cubicBezTo>
                  <a:pt x="907" y="2656"/>
                  <a:pt x="908" y="2656"/>
                  <a:pt x="908" y="2656"/>
                </a:cubicBezTo>
                <a:cubicBezTo>
                  <a:pt x="909" y="2656"/>
                  <a:pt x="909" y="2656"/>
                  <a:pt x="910" y="2656"/>
                </a:cubicBezTo>
                <a:cubicBezTo>
                  <a:pt x="910" y="2656"/>
                  <a:pt x="911" y="2656"/>
                  <a:pt x="911" y="2656"/>
                </a:cubicBezTo>
                <a:cubicBezTo>
                  <a:pt x="911" y="2656"/>
                  <a:pt x="912" y="2656"/>
                  <a:pt x="912" y="2656"/>
                </a:cubicBezTo>
                <a:cubicBezTo>
                  <a:pt x="968" y="2882"/>
                  <a:pt x="968" y="2882"/>
                  <a:pt x="968" y="2882"/>
                </a:cubicBezTo>
                <a:cubicBezTo>
                  <a:pt x="968" y="2882"/>
                  <a:pt x="968" y="2883"/>
                  <a:pt x="968" y="2883"/>
                </a:cubicBezTo>
                <a:cubicBezTo>
                  <a:pt x="967" y="2883"/>
                  <a:pt x="967" y="2883"/>
                  <a:pt x="967" y="2883"/>
                </a:cubicBezTo>
                <a:cubicBezTo>
                  <a:pt x="967" y="2883"/>
                  <a:pt x="967" y="2883"/>
                  <a:pt x="966" y="2883"/>
                </a:cubicBezTo>
                <a:cubicBezTo>
                  <a:pt x="966" y="2883"/>
                  <a:pt x="966" y="2883"/>
                  <a:pt x="966" y="2883"/>
                </a:cubicBezTo>
                <a:cubicBezTo>
                  <a:pt x="966" y="2884"/>
                  <a:pt x="966" y="2884"/>
                  <a:pt x="965" y="2884"/>
                </a:cubicBezTo>
                <a:cubicBezTo>
                  <a:pt x="965" y="2884"/>
                  <a:pt x="964" y="2885"/>
                  <a:pt x="964" y="2885"/>
                </a:cubicBezTo>
                <a:cubicBezTo>
                  <a:pt x="964" y="2885"/>
                  <a:pt x="963" y="2886"/>
                  <a:pt x="963" y="2886"/>
                </a:cubicBezTo>
                <a:cubicBezTo>
                  <a:pt x="963" y="2886"/>
                  <a:pt x="962" y="2887"/>
                  <a:pt x="962" y="2887"/>
                </a:cubicBezTo>
                <a:cubicBezTo>
                  <a:pt x="962" y="2887"/>
                  <a:pt x="962" y="2887"/>
                  <a:pt x="962" y="2887"/>
                </a:cubicBezTo>
                <a:cubicBezTo>
                  <a:pt x="962" y="2887"/>
                  <a:pt x="962" y="2887"/>
                  <a:pt x="962" y="2887"/>
                </a:cubicBezTo>
                <a:cubicBezTo>
                  <a:pt x="961" y="2887"/>
                  <a:pt x="961" y="2888"/>
                  <a:pt x="961" y="2888"/>
                </a:cubicBezTo>
                <a:cubicBezTo>
                  <a:pt x="961" y="2888"/>
                  <a:pt x="960" y="2889"/>
                  <a:pt x="960" y="2889"/>
                </a:cubicBezTo>
                <a:cubicBezTo>
                  <a:pt x="960" y="2889"/>
                  <a:pt x="959" y="2890"/>
                  <a:pt x="959" y="2890"/>
                </a:cubicBezTo>
                <a:cubicBezTo>
                  <a:pt x="959" y="2891"/>
                  <a:pt x="958" y="2891"/>
                  <a:pt x="958" y="2891"/>
                </a:cubicBezTo>
                <a:cubicBezTo>
                  <a:pt x="958" y="2891"/>
                  <a:pt x="958" y="2891"/>
                  <a:pt x="958" y="2891"/>
                </a:cubicBezTo>
                <a:cubicBezTo>
                  <a:pt x="958" y="2891"/>
                  <a:pt x="958" y="2892"/>
                  <a:pt x="958" y="2892"/>
                </a:cubicBezTo>
                <a:cubicBezTo>
                  <a:pt x="958" y="2892"/>
                  <a:pt x="957" y="2892"/>
                  <a:pt x="957" y="2893"/>
                </a:cubicBezTo>
                <a:cubicBezTo>
                  <a:pt x="957" y="2893"/>
                  <a:pt x="957" y="2893"/>
                  <a:pt x="957" y="2894"/>
                </a:cubicBezTo>
                <a:cubicBezTo>
                  <a:pt x="956" y="2894"/>
                  <a:pt x="956" y="2895"/>
                  <a:pt x="956" y="2895"/>
                </a:cubicBezTo>
                <a:cubicBezTo>
                  <a:pt x="956" y="2896"/>
                  <a:pt x="956" y="2896"/>
                  <a:pt x="955" y="2896"/>
                </a:cubicBezTo>
                <a:cubicBezTo>
                  <a:pt x="955" y="2897"/>
                  <a:pt x="955" y="2897"/>
                  <a:pt x="955" y="2897"/>
                </a:cubicBezTo>
                <a:cubicBezTo>
                  <a:pt x="955" y="2897"/>
                  <a:pt x="955" y="2897"/>
                  <a:pt x="955" y="2898"/>
                </a:cubicBezTo>
                <a:cubicBezTo>
                  <a:pt x="955" y="2898"/>
                  <a:pt x="954" y="2899"/>
                  <a:pt x="954" y="2899"/>
                </a:cubicBezTo>
                <a:cubicBezTo>
                  <a:pt x="954" y="2900"/>
                  <a:pt x="954" y="2900"/>
                  <a:pt x="954" y="2900"/>
                </a:cubicBezTo>
                <a:cubicBezTo>
                  <a:pt x="954" y="2900"/>
                  <a:pt x="954" y="2900"/>
                  <a:pt x="954" y="2900"/>
                </a:cubicBezTo>
                <a:cubicBezTo>
                  <a:pt x="954" y="2901"/>
                  <a:pt x="954" y="2901"/>
                  <a:pt x="953" y="2902"/>
                </a:cubicBezTo>
                <a:cubicBezTo>
                  <a:pt x="953" y="2902"/>
                  <a:pt x="953" y="2902"/>
                  <a:pt x="953" y="2902"/>
                </a:cubicBezTo>
                <a:cubicBezTo>
                  <a:pt x="953" y="2903"/>
                  <a:pt x="953" y="2903"/>
                  <a:pt x="953" y="2903"/>
                </a:cubicBezTo>
                <a:cubicBezTo>
                  <a:pt x="953" y="2904"/>
                  <a:pt x="953" y="2905"/>
                  <a:pt x="953" y="2905"/>
                </a:cubicBezTo>
                <a:cubicBezTo>
                  <a:pt x="953" y="2906"/>
                  <a:pt x="953" y="2906"/>
                  <a:pt x="953" y="2906"/>
                </a:cubicBezTo>
                <a:cubicBezTo>
                  <a:pt x="953" y="2907"/>
                  <a:pt x="953" y="2907"/>
                  <a:pt x="953" y="2908"/>
                </a:cubicBezTo>
                <a:cubicBezTo>
                  <a:pt x="953" y="2908"/>
                  <a:pt x="953" y="2908"/>
                  <a:pt x="953" y="2908"/>
                </a:cubicBezTo>
                <a:cubicBezTo>
                  <a:pt x="953" y="2909"/>
                  <a:pt x="953" y="2909"/>
                  <a:pt x="953" y="2909"/>
                </a:cubicBezTo>
                <a:cubicBezTo>
                  <a:pt x="953" y="2910"/>
                  <a:pt x="953" y="2910"/>
                  <a:pt x="953" y="2911"/>
                </a:cubicBezTo>
                <a:cubicBezTo>
                  <a:pt x="953" y="2911"/>
                  <a:pt x="953" y="2912"/>
                  <a:pt x="953" y="2912"/>
                </a:cubicBezTo>
                <a:cubicBezTo>
                  <a:pt x="953" y="2913"/>
                  <a:pt x="953" y="2913"/>
                  <a:pt x="953" y="2913"/>
                </a:cubicBezTo>
                <a:cubicBezTo>
                  <a:pt x="953" y="2913"/>
                  <a:pt x="953" y="2914"/>
                  <a:pt x="953" y="2914"/>
                </a:cubicBezTo>
                <a:cubicBezTo>
                  <a:pt x="953" y="2914"/>
                  <a:pt x="953" y="2915"/>
                  <a:pt x="954" y="2915"/>
                </a:cubicBezTo>
                <a:cubicBezTo>
                  <a:pt x="954" y="2915"/>
                  <a:pt x="954" y="2916"/>
                  <a:pt x="954" y="2916"/>
                </a:cubicBezTo>
                <a:cubicBezTo>
                  <a:pt x="954" y="2916"/>
                  <a:pt x="954" y="2916"/>
                  <a:pt x="954" y="2916"/>
                </a:cubicBezTo>
                <a:cubicBezTo>
                  <a:pt x="954" y="2917"/>
                  <a:pt x="954" y="2918"/>
                  <a:pt x="954" y="2918"/>
                </a:cubicBezTo>
                <a:cubicBezTo>
                  <a:pt x="954" y="2918"/>
                  <a:pt x="955" y="2919"/>
                  <a:pt x="955" y="2919"/>
                </a:cubicBezTo>
                <a:cubicBezTo>
                  <a:pt x="955" y="2919"/>
                  <a:pt x="955" y="2919"/>
                  <a:pt x="955" y="2919"/>
                </a:cubicBezTo>
                <a:cubicBezTo>
                  <a:pt x="955" y="2920"/>
                  <a:pt x="955" y="2920"/>
                  <a:pt x="955" y="2921"/>
                </a:cubicBezTo>
                <a:cubicBezTo>
                  <a:pt x="956" y="2921"/>
                  <a:pt x="956" y="2922"/>
                  <a:pt x="956" y="2922"/>
                </a:cubicBezTo>
                <a:cubicBezTo>
                  <a:pt x="956" y="2922"/>
                  <a:pt x="956" y="2923"/>
                  <a:pt x="956" y="2923"/>
                </a:cubicBezTo>
                <a:cubicBezTo>
                  <a:pt x="875" y="3000"/>
                  <a:pt x="875" y="3000"/>
                  <a:pt x="875" y="3000"/>
                </a:cubicBezTo>
                <a:cubicBezTo>
                  <a:pt x="898" y="3000"/>
                  <a:pt x="898" y="3000"/>
                  <a:pt x="898" y="3000"/>
                </a:cubicBezTo>
                <a:cubicBezTo>
                  <a:pt x="967" y="2934"/>
                  <a:pt x="967" y="2934"/>
                  <a:pt x="967" y="2934"/>
                </a:cubicBezTo>
                <a:cubicBezTo>
                  <a:pt x="967" y="2934"/>
                  <a:pt x="968" y="2934"/>
                  <a:pt x="968" y="2934"/>
                </a:cubicBezTo>
                <a:cubicBezTo>
                  <a:pt x="968" y="2935"/>
                  <a:pt x="969" y="2935"/>
                  <a:pt x="969" y="2935"/>
                </a:cubicBezTo>
                <a:cubicBezTo>
                  <a:pt x="970" y="2935"/>
                  <a:pt x="970" y="2936"/>
                  <a:pt x="970" y="2936"/>
                </a:cubicBezTo>
                <a:cubicBezTo>
                  <a:pt x="971" y="2936"/>
                  <a:pt x="971" y="2936"/>
                  <a:pt x="971" y="2936"/>
                </a:cubicBezTo>
                <a:cubicBezTo>
                  <a:pt x="971" y="2936"/>
                  <a:pt x="972" y="2936"/>
                  <a:pt x="972" y="2936"/>
                </a:cubicBezTo>
                <a:cubicBezTo>
                  <a:pt x="972" y="2936"/>
                  <a:pt x="972" y="2936"/>
                  <a:pt x="972" y="2937"/>
                </a:cubicBezTo>
                <a:cubicBezTo>
                  <a:pt x="973" y="2937"/>
                  <a:pt x="973" y="2937"/>
                  <a:pt x="973" y="2937"/>
                </a:cubicBezTo>
                <a:cubicBezTo>
                  <a:pt x="974" y="2937"/>
                  <a:pt x="974" y="2937"/>
                  <a:pt x="974" y="2937"/>
                </a:cubicBezTo>
                <a:cubicBezTo>
                  <a:pt x="974" y="2937"/>
                  <a:pt x="974" y="2937"/>
                  <a:pt x="975" y="2937"/>
                </a:cubicBezTo>
                <a:cubicBezTo>
                  <a:pt x="975" y="2937"/>
                  <a:pt x="976" y="2937"/>
                  <a:pt x="976" y="2938"/>
                </a:cubicBezTo>
                <a:cubicBezTo>
                  <a:pt x="976" y="2938"/>
                  <a:pt x="976" y="2938"/>
                  <a:pt x="977" y="2938"/>
                </a:cubicBezTo>
                <a:cubicBezTo>
                  <a:pt x="977" y="2938"/>
                  <a:pt x="977" y="2938"/>
                  <a:pt x="978" y="2938"/>
                </a:cubicBezTo>
                <a:cubicBezTo>
                  <a:pt x="978" y="2938"/>
                  <a:pt x="979" y="2938"/>
                  <a:pt x="979" y="2938"/>
                </a:cubicBezTo>
                <a:cubicBezTo>
                  <a:pt x="980" y="2938"/>
                  <a:pt x="980" y="2938"/>
                  <a:pt x="980" y="2938"/>
                </a:cubicBezTo>
                <a:cubicBezTo>
                  <a:pt x="981" y="2938"/>
                  <a:pt x="981" y="2938"/>
                  <a:pt x="981" y="2938"/>
                </a:cubicBezTo>
                <a:cubicBezTo>
                  <a:pt x="981" y="2938"/>
                  <a:pt x="981" y="2938"/>
                  <a:pt x="982" y="2938"/>
                </a:cubicBezTo>
                <a:cubicBezTo>
                  <a:pt x="982" y="2938"/>
                  <a:pt x="982" y="2938"/>
                  <a:pt x="982" y="2938"/>
                </a:cubicBezTo>
                <a:cubicBezTo>
                  <a:pt x="983" y="2938"/>
                  <a:pt x="983" y="2938"/>
                  <a:pt x="983" y="2938"/>
                </a:cubicBezTo>
                <a:cubicBezTo>
                  <a:pt x="984" y="2938"/>
                  <a:pt x="984" y="2938"/>
                  <a:pt x="985" y="2938"/>
                </a:cubicBezTo>
                <a:cubicBezTo>
                  <a:pt x="985" y="2938"/>
                  <a:pt x="986" y="2938"/>
                  <a:pt x="986" y="2938"/>
                </a:cubicBezTo>
                <a:cubicBezTo>
                  <a:pt x="987" y="2938"/>
                  <a:pt x="987" y="2938"/>
                  <a:pt x="987" y="2938"/>
                </a:cubicBezTo>
                <a:cubicBezTo>
                  <a:pt x="988" y="2938"/>
                  <a:pt x="988" y="2938"/>
                  <a:pt x="988" y="2938"/>
                </a:cubicBezTo>
                <a:cubicBezTo>
                  <a:pt x="988" y="2938"/>
                  <a:pt x="989" y="2938"/>
                  <a:pt x="989" y="2938"/>
                </a:cubicBezTo>
                <a:cubicBezTo>
                  <a:pt x="990" y="2938"/>
                  <a:pt x="990" y="2938"/>
                  <a:pt x="990" y="2937"/>
                </a:cubicBezTo>
                <a:cubicBezTo>
                  <a:pt x="990" y="2937"/>
                  <a:pt x="990" y="2937"/>
                  <a:pt x="991" y="2937"/>
                </a:cubicBezTo>
                <a:cubicBezTo>
                  <a:pt x="991" y="2937"/>
                  <a:pt x="992" y="2937"/>
                  <a:pt x="992" y="2937"/>
                </a:cubicBezTo>
                <a:cubicBezTo>
                  <a:pt x="992" y="2937"/>
                  <a:pt x="993" y="2937"/>
                  <a:pt x="993" y="2936"/>
                </a:cubicBezTo>
                <a:cubicBezTo>
                  <a:pt x="993" y="2936"/>
                  <a:pt x="993" y="2936"/>
                  <a:pt x="994" y="2936"/>
                </a:cubicBezTo>
                <a:cubicBezTo>
                  <a:pt x="994" y="2936"/>
                  <a:pt x="994" y="2936"/>
                  <a:pt x="995" y="2936"/>
                </a:cubicBezTo>
                <a:cubicBezTo>
                  <a:pt x="995" y="2935"/>
                  <a:pt x="996" y="2935"/>
                  <a:pt x="996" y="2935"/>
                </a:cubicBezTo>
                <a:cubicBezTo>
                  <a:pt x="997" y="2935"/>
                  <a:pt x="997" y="2935"/>
                  <a:pt x="997" y="2934"/>
                </a:cubicBezTo>
                <a:cubicBezTo>
                  <a:pt x="998" y="2934"/>
                  <a:pt x="998" y="2934"/>
                  <a:pt x="998" y="2934"/>
                </a:cubicBezTo>
                <a:cubicBezTo>
                  <a:pt x="998" y="2934"/>
                  <a:pt x="999" y="2934"/>
                  <a:pt x="999" y="2934"/>
                </a:cubicBezTo>
                <a:cubicBezTo>
                  <a:pt x="999" y="2934"/>
                  <a:pt x="999" y="2934"/>
                  <a:pt x="999" y="2933"/>
                </a:cubicBezTo>
                <a:cubicBezTo>
                  <a:pt x="999" y="2933"/>
                  <a:pt x="1000" y="2933"/>
                  <a:pt x="1000" y="2933"/>
                </a:cubicBezTo>
                <a:cubicBezTo>
                  <a:pt x="1000" y="2933"/>
                  <a:pt x="1001" y="2932"/>
                  <a:pt x="1001" y="2932"/>
                </a:cubicBezTo>
                <a:cubicBezTo>
                  <a:pt x="1002" y="2932"/>
                  <a:pt x="1002" y="2931"/>
                  <a:pt x="1002" y="2931"/>
                </a:cubicBezTo>
                <a:cubicBezTo>
                  <a:pt x="1002" y="2931"/>
                  <a:pt x="1003" y="2930"/>
                  <a:pt x="1003" y="2930"/>
                </a:cubicBezTo>
                <a:cubicBezTo>
                  <a:pt x="1003" y="2930"/>
                  <a:pt x="1003" y="2930"/>
                  <a:pt x="1003" y="2930"/>
                </a:cubicBezTo>
                <a:cubicBezTo>
                  <a:pt x="1003" y="2930"/>
                  <a:pt x="1003" y="2930"/>
                  <a:pt x="1003" y="2930"/>
                </a:cubicBezTo>
                <a:cubicBezTo>
                  <a:pt x="1004" y="2930"/>
                  <a:pt x="1004" y="2929"/>
                  <a:pt x="1004" y="2929"/>
                </a:cubicBezTo>
                <a:cubicBezTo>
                  <a:pt x="1005" y="2929"/>
                  <a:pt x="1005" y="2928"/>
                  <a:pt x="1005" y="2928"/>
                </a:cubicBezTo>
                <a:cubicBezTo>
                  <a:pt x="1006" y="2928"/>
                  <a:pt x="1006" y="2927"/>
                  <a:pt x="1006" y="2927"/>
                </a:cubicBezTo>
                <a:cubicBezTo>
                  <a:pt x="1006" y="2926"/>
                  <a:pt x="1007" y="2926"/>
                  <a:pt x="1007" y="2926"/>
                </a:cubicBezTo>
                <a:cubicBezTo>
                  <a:pt x="1007" y="2926"/>
                  <a:pt x="1007" y="2926"/>
                  <a:pt x="1007" y="2926"/>
                </a:cubicBezTo>
                <a:cubicBezTo>
                  <a:pt x="1007" y="2926"/>
                  <a:pt x="1007" y="2925"/>
                  <a:pt x="1007" y="2925"/>
                </a:cubicBezTo>
                <a:cubicBezTo>
                  <a:pt x="1007" y="2925"/>
                  <a:pt x="1008" y="2925"/>
                  <a:pt x="1008" y="2924"/>
                </a:cubicBezTo>
                <a:cubicBezTo>
                  <a:pt x="1008" y="2924"/>
                  <a:pt x="1008" y="2924"/>
                  <a:pt x="1008" y="2924"/>
                </a:cubicBezTo>
                <a:cubicBezTo>
                  <a:pt x="1232" y="2989"/>
                  <a:pt x="1232" y="2989"/>
                  <a:pt x="1232" y="2989"/>
                </a:cubicBezTo>
                <a:cubicBezTo>
                  <a:pt x="1232" y="2989"/>
                  <a:pt x="1232" y="2989"/>
                  <a:pt x="1232" y="2989"/>
                </a:cubicBezTo>
                <a:cubicBezTo>
                  <a:pt x="1232" y="2989"/>
                  <a:pt x="1231" y="2990"/>
                  <a:pt x="1232" y="2990"/>
                </a:cubicBezTo>
                <a:cubicBezTo>
                  <a:pt x="1232" y="2991"/>
                  <a:pt x="1232" y="2991"/>
                  <a:pt x="1232" y="2991"/>
                </a:cubicBezTo>
                <a:cubicBezTo>
                  <a:pt x="1232" y="2992"/>
                  <a:pt x="1232" y="2993"/>
                  <a:pt x="1232" y="2993"/>
                </a:cubicBezTo>
                <a:cubicBezTo>
                  <a:pt x="1232" y="2993"/>
                  <a:pt x="1232" y="2994"/>
                  <a:pt x="1232" y="2994"/>
                </a:cubicBezTo>
                <a:cubicBezTo>
                  <a:pt x="1232" y="2994"/>
                  <a:pt x="1232" y="2994"/>
                  <a:pt x="1232" y="2995"/>
                </a:cubicBezTo>
                <a:cubicBezTo>
                  <a:pt x="1232" y="2995"/>
                  <a:pt x="1232" y="2996"/>
                  <a:pt x="1232" y="2996"/>
                </a:cubicBezTo>
                <a:cubicBezTo>
                  <a:pt x="1232" y="2996"/>
                  <a:pt x="1232" y="2996"/>
                  <a:pt x="1232" y="2996"/>
                </a:cubicBezTo>
                <a:cubicBezTo>
                  <a:pt x="1232" y="2997"/>
                  <a:pt x="1233" y="2997"/>
                  <a:pt x="1233" y="2997"/>
                </a:cubicBezTo>
                <a:cubicBezTo>
                  <a:pt x="1233" y="2998"/>
                  <a:pt x="1233" y="2998"/>
                  <a:pt x="1233" y="2999"/>
                </a:cubicBezTo>
                <a:cubicBezTo>
                  <a:pt x="1233" y="2999"/>
                  <a:pt x="1233" y="2999"/>
                  <a:pt x="1233" y="3000"/>
                </a:cubicBezTo>
                <a:cubicBezTo>
                  <a:pt x="1233" y="3000"/>
                  <a:pt x="1234" y="3000"/>
                  <a:pt x="1234" y="3000"/>
                </a:cubicBezTo>
                <a:cubicBezTo>
                  <a:pt x="1234" y="3000"/>
                  <a:pt x="1234" y="3000"/>
                  <a:pt x="1234" y="3000"/>
                </a:cubicBezTo>
                <a:cubicBezTo>
                  <a:pt x="1289" y="3000"/>
                  <a:pt x="1289" y="3000"/>
                  <a:pt x="1289" y="3000"/>
                </a:cubicBezTo>
                <a:cubicBezTo>
                  <a:pt x="1289" y="3000"/>
                  <a:pt x="1289" y="3000"/>
                  <a:pt x="1289" y="3000"/>
                </a:cubicBezTo>
                <a:cubicBezTo>
                  <a:pt x="1289" y="2999"/>
                  <a:pt x="1290" y="2999"/>
                  <a:pt x="1290" y="2998"/>
                </a:cubicBezTo>
                <a:cubicBezTo>
                  <a:pt x="1290" y="2998"/>
                  <a:pt x="1290" y="2998"/>
                  <a:pt x="1290" y="2998"/>
                </a:cubicBezTo>
                <a:cubicBezTo>
                  <a:pt x="1290" y="2997"/>
                  <a:pt x="1290" y="2997"/>
                  <a:pt x="1290" y="2997"/>
                </a:cubicBezTo>
                <a:cubicBezTo>
                  <a:pt x="1290" y="2997"/>
                  <a:pt x="1290" y="2996"/>
                  <a:pt x="1290" y="2996"/>
                </a:cubicBezTo>
                <a:cubicBezTo>
                  <a:pt x="1291" y="2996"/>
                  <a:pt x="1291" y="2995"/>
                  <a:pt x="1291" y="2995"/>
                </a:cubicBezTo>
                <a:cubicBezTo>
                  <a:pt x="1291" y="2995"/>
                  <a:pt x="1291" y="2995"/>
                  <a:pt x="1291" y="2994"/>
                </a:cubicBezTo>
                <a:cubicBezTo>
                  <a:pt x="1291" y="2994"/>
                  <a:pt x="1291" y="2993"/>
                  <a:pt x="1291" y="2993"/>
                </a:cubicBezTo>
                <a:cubicBezTo>
                  <a:pt x="1291" y="2992"/>
                  <a:pt x="1291" y="2992"/>
                  <a:pt x="1291" y="2991"/>
                </a:cubicBezTo>
                <a:cubicBezTo>
                  <a:pt x="1291" y="2991"/>
                  <a:pt x="1291" y="2991"/>
                  <a:pt x="1291" y="2990"/>
                </a:cubicBezTo>
                <a:cubicBezTo>
                  <a:pt x="1291" y="2990"/>
                  <a:pt x="1291" y="2990"/>
                  <a:pt x="1291" y="2990"/>
                </a:cubicBezTo>
                <a:cubicBezTo>
                  <a:pt x="1291" y="2989"/>
                  <a:pt x="1291" y="2989"/>
                  <a:pt x="1291" y="2988"/>
                </a:cubicBezTo>
                <a:cubicBezTo>
                  <a:pt x="1291" y="2988"/>
                  <a:pt x="1291" y="2988"/>
                  <a:pt x="1291" y="2987"/>
                </a:cubicBezTo>
                <a:cubicBezTo>
                  <a:pt x="1291" y="2987"/>
                  <a:pt x="1291" y="2986"/>
                  <a:pt x="1291" y="2985"/>
                </a:cubicBezTo>
                <a:cubicBezTo>
                  <a:pt x="1291" y="2985"/>
                  <a:pt x="1291" y="2985"/>
                  <a:pt x="1291" y="2984"/>
                </a:cubicBezTo>
                <a:cubicBezTo>
                  <a:pt x="1291" y="2984"/>
                  <a:pt x="1291" y="2984"/>
                  <a:pt x="1291" y="2984"/>
                </a:cubicBezTo>
                <a:cubicBezTo>
                  <a:pt x="1291" y="2983"/>
                  <a:pt x="1291" y="2983"/>
                  <a:pt x="1290" y="2982"/>
                </a:cubicBezTo>
                <a:cubicBezTo>
                  <a:pt x="1290" y="2982"/>
                  <a:pt x="1290" y="2982"/>
                  <a:pt x="1290" y="2982"/>
                </a:cubicBezTo>
                <a:cubicBezTo>
                  <a:pt x="1290" y="2982"/>
                  <a:pt x="1290" y="2982"/>
                  <a:pt x="1290" y="2981"/>
                </a:cubicBezTo>
                <a:cubicBezTo>
                  <a:pt x="1290" y="2981"/>
                  <a:pt x="1290" y="2980"/>
                  <a:pt x="1290" y="2980"/>
                </a:cubicBezTo>
                <a:cubicBezTo>
                  <a:pt x="1290" y="2979"/>
                  <a:pt x="1289" y="2979"/>
                  <a:pt x="1289" y="2979"/>
                </a:cubicBezTo>
                <a:cubicBezTo>
                  <a:pt x="1289" y="2979"/>
                  <a:pt x="1289" y="2978"/>
                  <a:pt x="1289" y="2978"/>
                </a:cubicBezTo>
                <a:cubicBezTo>
                  <a:pt x="1289" y="2978"/>
                  <a:pt x="1289" y="2977"/>
                  <a:pt x="1289" y="2977"/>
                </a:cubicBezTo>
                <a:cubicBezTo>
                  <a:pt x="1288" y="2976"/>
                  <a:pt x="1288" y="2976"/>
                  <a:pt x="1288" y="2975"/>
                </a:cubicBezTo>
                <a:cubicBezTo>
                  <a:pt x="1288" y="2975"/>
                  <a:pt x="1288" y="2975"/>
                  <a:pt x="1288" y="2975"/>
                </a:cubicBezTo>
                <a:cubicBezTo>
                  <a:pt x="1455" y="2814"/>
                  <a:pt x="1455" y="2814"/>
                  <a:pt x="1455" y="2814"/>
                </a:cubicBezTo>
                <a:cubicBezTo>
                  <a:pt x="1456" y="2814"/>
                  <a:pt x="1456" y="2814"/>
                  <a:pt x="1456" y="2814"/>
                </a:cubicBezTo>
                <a:cubicBezTo>
                  <a:pt x="1456" y="2814"/>
                  <a:pt x="1457" y="2815"/>
                  <a:pt x="1457" y="2815"/>
                </a:cubicBezTo>
                <a:cubicBezTo>
                  <a:pt x="1458" y="2815"/>
                  <a:pt x="1458" y="2815"/>
                  <a:pt x="1459" y="2815"/>
                </a:cubicBezTo>
                <a:cubicBezTo>
                  <a:pt x="1459" y="2816"/>
                  <a:pt x="1459" y="2816"/>
                  <a:pt x="1459" y="2816"/>
                </a:cubicBezTo>
                <a:cubicBezTo>
                  <a:pt x="1459" y="2816"/>
                  <a:pt x="1460" y="2816"/>
                  <a:pt x="1460" y="2816"/>
                </a:cubicBezTo>
                <a:cubicBezTo>
                  <a:pt x="1460" y="2816"/>
                  <a:pt x="1461" y="2816"/>
                  <a:pt x="1462" y="2817"/>
                </a:cubicBezTo>
                <a:cubicBezTo>
                  <a:pt x="1462" y="2817"/>
                  <a:pt x="1462" y="2817"/>
                  <a:pt x="1462" y="2817"/>
                </a:cubicBezTo>
                <a:cubicBezTo>
                  <a:pt x="1462" y="2817"/>
                  <a:pt x="1463" y="2817"/>
                  <a:pt x="1463" y="2817"/>
                </a:cubicBezTo>
                <a:cubicBezTo>
                  <a:pt x="1463" y="2817"/>
                  <a:pt x="1464" y="2817"/>
                  <a:pt x="1464" y="2817"/>
                </a:cubicBezTo>
                <a:cubicBezTo>
                  <a:pt x="1464" y="2817"/>
                  <a:pt x="1465" y="2817"/>
                  <a:pt x="1465" y="2817"/>
                </a:cubicBezTo>
                <a:cubicBezTo>
                  <a:pt x="1465" y="2818"/>
                  <a:pt x="1465" y="2818"/>
                  <a:pt x="1466" y="2818"/>
                </a:cubicBezTo>
                <a:cubicBezTo>
                  <a:pt x="1466" y="2818"/>
                  <a:pt x="1467" y="2818"/>
                  <a:pt x="1467" y="2818"/>
                </a:cubicBezTo>
                <a:cubicBezTo>
                  <a:pt x="1468" y="2818"/>
                  <a:pt x="1468" y="2818"/>
                  <a:pt x="1469" y="2818"/>
                </a:cubicBezTo>
                <a:cubicBezTo>
                  <a:pt x="1469" y="2818"/>
                  <a:pt x="1469" y="2818"/>
                  <a:pt x="1470" y="2818"/>
                </a:cubicBezTo>
                <a:cubicBezTo>
                  <a:pt x="1470" y="2818"/>
                  <a:pt x="1470" y="2818"/>
                  <a:pt x="1470" y="2818"/>
                </a:cubicBezTo>
                <a:cubicBezTo>
                  <a:pt x="1471" y="2818"/>
                  <a:pt x="1471" y="2818"/>
                  <a:pt x="1472" y="2818"/>
                </a:cubicBezTo>
                <a:cubicBezTo>
                  <a:pt x="1472" y="2818"/>
                  <a:pt x="1472" y="2818"/>
                  <a:pt x="1473" y="2818"/>
                </a:cubicBezTo>
                <a:cubicBezTo>
                  <a:pt x="1473" y="2818"/>
                  <a:pt x="1474" y="2818"/>
                  <a:pt x="1475" y="2818"/>
                </a:cubicBezTo>
                <a:cubicBezTo>
                  <a:pt x="1475" y="2818"/>
                  <a:pt x="1475" y="2818"/>
                  <a:pt x="1476" y="2818"/>
                </a:cubicBezTo>
                <a:cubicBezTo>
                  <a:pt x="1476" y="2818"/>
                  <a:pt x="1476" y="2818"/>
                  <a:pt x="1476" y="2818"/>
                </a:cubicBezTo>
                <a:cubicBezTo>
                  <a:pt x="1477" y="2817"/>
                  <a:pt x="1477" y="2817"/>
                  <a:pt x="1478" y="2817"/>
                </a:cubicBezTo>
                <a:cubicBezTo>
                  <a:pt x="1478" y="2817"/>
                  <a:pt x="1478" y="2817"/>
                  <a:pt x="1478" y="2817"/>
                </a:cubicBezTo>
                <a:cubicBezTo>
                  <a:pt x="1478" y="2817"/>
                  <a:pt x="1478" y="2817"/>
                  <a:pt x="1479" y="2817"/>
                </a:cubicBezTo>
                <a:cubicBezTo>
                  <a:pt x="1479" y="2817"/>
                  <a:pt x="1480" y="2817"/>
                  <a:pt x="1480" y="2816"/>
                </a:cubicBezTo>
                <a:cubicBezTo>
                  <a:pt x="1481" y="2816"/>
                  <a:pt x="1481" y="2816"/>
                  <a:pt x="1481" y="2816"/>
                </a:cubicBezTo>
                <a:cubicBezTo>
                  <a:pt x="1481" y="2816"/>
                  <a:pt x="1482" y="2816"/>
                  <a:pt x="1482" y="2816"/>
                </a:cubicBezTo>
                <a:cubicBezTo>
                  <a:pt x="1482" y="2816"/>
                  <a:pt x="1483" y="2816"/>
                  <a:pt x="1483" y="2815"/>
                </a:cubicBezTo>
                <a:cubicBezTo>
                  <a:pt x="1483" y="2815"/>
                  <a:pt x="1484" y="2815"/>
                  <a:pt x="1484" y="2815"/>
                </a:cubicBezTo>
                <a:cubicBezTo>
                  <a:pt x="1485" y="2815"/>
                  <a:pt x="1485" y="2814"/>
                  <a:pt x="1486" y="2814"/>
                </a:cubicBezTo>
                <a:cubicBezTo>
                  <a:pt x="1486" y="2814"/>
                  <a:pt x="1486" y="2814"/>
                  <a:pt x="1486" y="2814"/>
                </a:cubicBezTo>
                <a:cubicBezTo>
                  <a:pt x="1487" y="2813"/>
                  <a:pt x="1487" y="2813"/>
                  <a:pt x="1487" y="2813"/>
                </a:cubicBezTo>
                <a:cubicBezTo>
                  <a:pt x="1487" y="2813"/>
                  <a:pt x="1487" y="2813"/>
                  <a:pt x="1487" y="2813"/>
                </a:cubicBezTo>
                <a:cubicBezTo>
                  <a:pt x="1487" y="2813"/>
                  <a:pt x="1488" y="2813"/>
                  <a:pt x="1488" y="2813"/>
                </a:cubicBezTo>
                <a:cubicBezTo>
                  <a:pt x="1488" y="2812"/>
                  <a:pt x="1489" y="2812"/>
                  <a:pt x="1489" y="2812"/>
                </a:cubicBezTo>
                <a:cubicBezTo>
                  <a:pt x="1490" y="2811"/>
                  <a:pt x="1490" y="2811"/>
                  <a:pt x="1490" y="2811"/>
                </a:cubicBezTo>
                <a:cubicBezTo>
                  <a:pt x="1491" y="2810"/>
                  <a:pt x="1491" y="2810"/>
                  <a:pt x="1491" y="2810"/>
                </a:cubicBezTo>
                <a:cubicBezTo>
                  <a:pt x="1491" y="2810"/>
                  <a:pt x="1491" y="2810"/>
                  <a:pt x="1491" y="2810"/>
                </a:cubicBezTo>
                <a:cubicBezTo>
                  <a:pt x="1491" y="2810"/>
                  <a:pt x="1491" y="2810"/>
                  <a:pt x="1492" y="2810"/>
                </a:cubicBezTo>
                <a:cubicBezTo>
                  <a:pt x="1492" y="2809"/>
                  <a:pt x="1492" y="2809"/>
                  <a:pt x="1492" y="2809"/>
                </a:cubicBezTo>
                <a:cubicBezTo>
                  <a:pt x="1493" y="2808"/>
                  <a:pt x="1493" y="2808"/>
                  <a:pt x="1493" y="2808"/>
                </a:cubicBezTo>
                <a:cubicBezTo>
                  <a:pt x="1494" y="2807"/>
                  <a:pt x="1494" y="2807"/>
                  <a:pt x="1494" y="2806"/>
                </a:cubicBezTo>
                <a:cubicBezTo>
                  <a:pt x="1495" y="2806"/>
                  <a:pt x="1495" y="2806"/>
                  <a:pt x="1495" y="2805"/>
                </a:cubicBezTo>
                <a:cubicBezTo>
                  <a:pt x="1495" y="2805"/>
                  <a:pt x="1495" y="2805"/>
                  <a:pt x="1495" y="2805"/>
                </a:cubicBezTo>
                <a:cubicBezTo>
                  <a:pt x="1495" y="2805"/>
                  <a:pt x="1495" y="2805"/>
                  <a:pt x="1495" y="2805"/>
                </a:cubicBezTo>
                <a:cubicBezTo>
                  <a:pt x="1496" y="2805"/>
                  <a:pt x="1496" y="2804"/>
                  <a:pt x="1496" y="2804"/>
                </a:cubicBezTo>
                <a:cubicBezTo>
                  <a:pt x="1496" y="2804"/>
                  <a:pt x="1496" y="2804"/>
                  <a:pt x="1496" y="2804"/>
                </a:cubicBezTo>
                <a:cubicBezTo>
                  <a:pt x="1720" y="2869"/>
                  <a:pt x="1720" y="2869"/>
                  <a:pt x="1720" y="2869"/>
                </a:cubicBezTo>
                <a:cubicBezTo>
                  <a:pt x="1720" y="2869"/>
                  <a:pt x="1720" y="2869"/>
                  <a:pt x="1720" y="2869"/>
                </a:cubicBezTo>
                <a:cubicBezTo>
                  <a:pt x="1720" y="2869"/>
                  <a:pt x="1720" y="2869"/>
                  <a:pt x="1720" y="2870"/>
                </a:cubicBezTo>
                <a:cubicBezTo>
                  <a:pt x="1720" y="2870"/>
                  <a:pt x="1720" y="2871"/>
                  <a:pt x="1720" y="2871"/>
                </a:cubicBezTo>
                <a:cubicBezTo>
                  <a:pt x="1720" y="2872"/>
                  <a:pt x="1720" y="2872"/>
                  <a:pt x="1720" y="2873"/>
                </a:cubicBezTo>
                <a:cubicBezTo>
                  <a:pt x="1720" y="2873"/>
                  <a:pt x="1720" y="2873"/>
                  <a:pt x="1720" y="2874"/>
                </a:cubicBezTo>
                <a:cubicBezTo>
                  <a:pt x="1720" y="2874"/>
                  <a:pt x="1720" y="2874"/>
                  <a:pt x="1720" y="2874"/>
                </a:cubicBezTo>
                <a:cubicBezTo>
                  <a:pt x="1720" y="2875"/>
                  <a:pt x="1720" y="2875"/>
                  <a:pt x="1720" y="2876"/>
                </a:cubicBezTo>
                <a:cubicBezTo>
                  <a:pt x="1720" y="2876"/>
                  <a:pt x="1720" y="2876"/>
                  <a:pt x="1720" y="2876"/>
                </a:cubicBezTo>
                <a:cubicBezTo>
                  <a:pt x="1721" y="2876"/>
                  <a:pt x="1721" y="2877"/>
                  <a:pt x="1721" y="2877"/>
                </a:cubicBezTo>
                <a:cubicBezTo>
                  <a:pt x="1721" y="2878"/>
                  <a:pt x="1721" y="2878"/>
                  <a:pt x="1721" y="2879"/>
                </a:cubicBezTo>
                <a:cubicBezTo>
                  <a:pt x="1721" y="2879"/>
                  <a:pt x="1721" y="2879"/>
                  <a:pt x="1722" y="2879"/>
                </a:cubicBezTo>
                <a:cubicBezTo>
                  <a:pt x="1722" y="2880"/>
                  <a:pt x="1722" y="2880"/>
                  <a:pt x="1722" y="2880"/>
                </a:cubicBezTo>
                <a:cubicBezTo>
                  <a:pt x="1722" y="2880"/>
                  <a:pt x="1722" y="2881"/>
                  <a:pt x="1722" y="2881"/>
                </a:cubicBezTo>
                <a:cubicBezTo>
                  <a:pt x="1722" y="2882"/>
                  <a:pt x="1723" y="2882"/>
                  <a:pt x="1723" y="2883"/>
                </a:cubicBezTo>
                <a:cubicBezTo>
                  <a:pt x="1723" y="2883"/>
                  <a:pt x="1723" y="2883"/>
                  <a:pt x="1724" y="2884"/>
                </a:cubicBezTo>
                <a:cubicBezTo>
                  <a:pt x="1724" y="2884"/>
                  <a:pt x="1724" y="2884"/>
                  <a:pt x="1724" y="2885"/>
                </a:cubicBezTo>
                <a:cubicBezTo>
                  <a:pt x="1724" y="2885"/>
                  <a:pt x="1724" y="2885"/>
                  <a:pt x="1724" y="2885"/>
                </a:cubicBezTo>
                <a:cubicBezTo>
                  <a:pt x="1724" y="2885"/>
                  <a:pt x="1724" y="2885"/>
                  <a:pt x="1724" y="2885"/>
                </a:cubicBezTo>
                <a:cubicBezTo>
                  <a:pt x="1725" y="2886"/>
                  <a:pt x="1725" y="2886"/>
                  <a:pt x="1725" y="2886"/>
                </a:cubicBezTo>
                <a:cubicBezTo>
                  <a:pt x="1725" y="2887"/>
                  <a:pt x="1726" y="2887"/>
                  <a:pt x="1726" y="2888"/>
                </a:cubicBezTo>
                <a:cubicBezTo>
                  <a:pt x="1726" y="2888"/>
                  <a:pt x="1727" y="2888"/>
                  <a:pt x="1727" y="2889"/>
                </a:cubicBezTo>
                <a:cubicBezTo>
                  <a:pt x="1727" y="2889"/>
                  <a:pt x="1728" y="2889"/>
                  <a:pt x="1728" y="2890"/>
                </a:cubicBezTo>
                <a:cubicBezTo>
                  <a:pt x="1728" y="2890"/>
                  <a:pt x="1728" y="2890"/>
                  <a:pt x="1728" y="2890"/>
                </a:cubicBezTo>
                <a:cubicBezTo>
                  <a:pt x="1728" y="2890"/>
                  <a:pt x="1728" y="2890"/>
                  <a:pt x="1728" y="2890"/>
                </a:cubicBezTo>
                <a:cubicBezTo>
                  <a:pt x="1728" y="2890"/>
                  <a:pt x="1729" y="2890"/>
                  <a:pt x="1729" y="2891"/>
                </a:cubicBezTo>
                <a:cubicBezTo>
                  <a:pt x="1729" y="2891"/>
                  <a:pt x="1730" y="2891"/>
                  <a:pt x="1730" y="2892"/>
                </a:cubicBezTo>
                <a:cubicBezTo>
                  <a:pt x="1730" y="2892"/>
                  <a:pt x="1731" y="2892"/>
                  <a:pt x="1731" y="2893"/>
                </a:cubicBezTo>
                <a:cubicBezTo>
                  <a:pt x="1732" y="2893"/>
                  <a:pt x="1732" y="2893"/>
                  <a:pt x="1732" y="2893"/>
                </a:cubicBezTo>
                <a:cubicBezTo>
                  <a:pt x="1732" y="2893"/>
                  <a:pt x="1732" y="2893"/>
                  <a:pt x="1732" y="2893"/>
                </a:cubicBezTo>
                <a:cubicBezTo>
                  <a:pt x="1732" y="2894"/>
                  <a:pt x="1733" y="2894"/>
                  <a:pt x="1733" y="2894"/>
                </a:cubicBezTo>
                <a:cubicBezTo>
                  <a:pt x="1733" y="2894"/>
                  <a:pt x="1733" y="2894"/>
                  <a:pt x="1734" y="2894"/>
                </a:cubicBezTo>
                <a:cubicBezTo>
                  <a:pt x="1734" y="2894"/>
                  <a:pt x="1734" y="2895"/>
                  <a:pt x="1735" y="2895"/>
                </a:cubicBezTo>
                <a:cubicBezTo>
                  <a:pt x="1735" y="2895"/>
                  <a:pt x="1736" y="2895"/>
                  <a:pt x="1736" y="2896"/>
                </a:cubicBezTo>
                <a:cubicBezTo>
                  <a:pt x="1737" y="2896"/>
                  <a:pt x="1737" y="2896"/>
                  <a:pt x="1737" y="2896"/>
                </a:cubicBezTo>
                <a:cubicBezTo>
                  <a:pt x="1738" y="2896"/>
                  <a:pt x="1738" y="2896"/>
                  <a:pt x="1738" y="2897"/>
                </a:cubicBezTo>
                <a:cubicBezTo>
                  <a:pt x="1738" y="2897"/>
                  <a:pt x="1738" y="2897"/>
                  <a:pt x="1739" y="2897"/>
                </a:cubicBezTo>
                <a:cubicBezTo>
                  <a:pt x="1739" y="2897"/>
                  <a:pt x="1740" y="2897"/>
                  <a:pt x="1740" y="2897"/>
                </a:cubicBezTo>
                <a:cubicBezTo>
                  <a:pt x="1741" y="2897"/>
                  <a:pt x="1741" y="2898"/>
                  <a:pt x="1741" y="2898"/>
                </a:cubicBezTo>
                <a:cubicBezTo>
                  <a:pt x="1741" y="2898"/>
                  <a:pt x="1741" y="2898"/>
                  <a:pt x="1741" y="2898"/>
                </a:cubicBezTo>
                <a:cubicBezTo>
                  <a:pt x="1742" y="2898"/>
                  <a:pt x="1742" y="2898"/>
                  <a:pt x="1743" y="2898"/>
                </a:cubicBezTo>
                <a:cubicBezTo>
                  <a:pt x="1743" y="2898"/>
                  <a:pt x="1743" y="2898"/>
                  <a:pt x="1743" y="2898"/>
                </a:cubicBezTo>
                <a:cubicBezTo>
                  <a:pt x="1744" y="2898"/>
                  <a:pt x="1744" y="2898"/>
                  <a:pt x="1744" y="2898"/>
                </a:cubicBezTo>
                <a:cubicBezTo>
                  <a:pt x="1745" y="2899"/>
                  <a:pt x="1746" y="2899"/>
                  <a:pt x="1746" y="2899"/>
                </a:cubicBezTo>
                <a:cubicBezTo>
                  <a:pt x="1747" y="2899"/>
                  <a:pt x="1747" y="2899"/>
                  <a:pt x="1747" y="2899"/>
                </a:cubicBezTo>
                <a:cubicBezTo>
                  <a:pt x="1748" y="2899"/>
                  <a:pt x="1748" y="2899"/>
                  <a:pt x="1749" y="2899"/>
                </a:cubicBezTo>
                <a:cubicBezTo>
                  <a:pt x="1749" y="2899"/>
                  <a:pt x="1749" y="2899"/>
                  <a:pt x="1749" y="2899"/>
                </a:cubicBezTo>
                <a:cubicBezTo>
                  <a:pt x="1774" y="3000"/>
                  <a:pt x="1774" y="3000"/>
                  <a:pt x="1774" y="3000"/>
                </a:cubicBezTo>
                <a:cubicBezTo>
                  <a:pt x="1790" y="3000"/>
                  <a:pt x="1790" y="3000"/>
                  <a:pt x="1790" y="3000"/>
                </a:cubicBezTo>
                <a:cubicBezTo>
                  <a:pt x="1764" y="2895"/>
                  <a:pt x="1764" y="2895"/>
                  <a:pt x="1764" y="2895"/>
                </a:cubicBezTo>
                <a:cubicBezTo>
                  <a:pt x="1764" y="2895"/>
                  <a:pt x="1764" y="2895"/>
                  <a:pt x="1764" y="2895"/>
                </a:cubicBezTo>
                <a:cubicBezTo>
                  <a:pt x="1765" y="2895"/>
                  <a:pt x="1765" y="2895"/>
                  <a:pt x="1765" y="2894"/>
                </a:cubicBezTo>
                <a:cubicBezTo>
                  <a:pt x="1765" y="2894"/>
                  <a:pt x="1766" y="2894"/>
                  <a:pt x="1766" y="2894"/>
                </a:cubicBezTo>
                <a:cubicBezTo>
                  <a:pt x="1766" y="2894"/>
                  <a:pt x="1766" y="2894"/>
                  <a:pt x="1766" y="2894"/>
                </a:cubicBezTo>
                <a:cubicBezTo>
                  <a:pt x="1766" y="2894"/>
                  <a:pt x="1766" y="2894"/>
                  <a:pt x="1767" y="2893"/>
                </a:cubicBezTo>
                <a:cubicBezTo>
                  <a:pt x="1767" y="2893"/>
                  <a:pt x="1768" y="2893"/>
                  <a:pt x="1768" y="2892"/>
                </a:cubicBezTo>
                <a:cubicBezTo>
                  <a:pt x="1768" y="2892"/>
                  <a:pt x="1769" y="2892"/>
                  <a:pt x="1769" y="2892"/>
                </a:cubicBezTo>
                <a:cubicBezTo>
                  <a:pt x="1769" y="2891"/>
                  <a:pt x="1770" y="2891"/>
                  <a:pt x="1770" y="2891"/>
                </a:cubicBezTo>
                <a:cubicBezTo>
                  <a:pt x="1770" y="2891"/>
                  <a:pt x="1770" y="2891"/>
                  <a:pt x="1770" y="2891"/>
                </a:cubicBezTo>
                <a:cubicBezTo>
                  <a:pt x="1770" y="2890"/>
                  <a:pt x="1770" y="2890"/>
                  <a:pt x="1770" y="2890"/>
                </a:cubicBezTo>
                <a:cubicBezTo>
                  <a:pt x="1771" y="2890"/>
                  <a:pt x="1771" y="2890"/>
                  <a:pt x="1771" y="2889"/>
                </a:cubicBezTo>
                <a:cubicBezTo>
                  <a:pt x="1771" y="2889"/>
                  <a:pt x="1772" y="2889"/>
                  <a:pt x="1772" y="2889"/>
                </a:cubicBezTo>
                <a:cubicBezTo>
                  <a:pt x="1772" y="2888"/>
                  <a:pt x="1773" y="2888"/>
                  <a:pt x="1773" y="2887"/>
                </a:cubicBezTo>
                <a:cubicBezTo>
                  <a:pt x="1773" y="2887"/>
                  <a:pt x="1774" y="2887"/>
                  <a:pt x="1774" y="2886"/>
                </a:cubicBezTo>
                <a:cubicBezTo>
                  <a:pt x="1774" y="2886"/>
                  <a:pt x="1774" y="2886"/>
                  <a:pt x="1774" y="2886"/>
                </a:cubicBezTo>
                <a:cubicBezTo>
                  <a:pt x="1774" y="2886"/>
                  <a:pt x="1774" y="2886"/>
                  <a:pt x="1774" y="2886"/>
                </a:cubicBezTo>
                <a:cubicBezTo>
                  <a:pt x="1774" y="2885"/>
                  <a:pt x="1775" y="2885"/>
                  <a:pt x="1775" y="2885"/>
                </a:cubicBezTo>
                <a:cubicBezTo>
                  <a:pt x="1775" y="2884"/>
                  <a:pt x="1775" y="2884"/>
                  <a:pt x="1775" y="2884"/>
                </a:cubicBezTo>
                <a:cubicBezTo>
                  <a:pt x="1776" y="2883"/>
                  <a:pt x="1776" y="2883"/>
                  <a:pt x="1776" y="2882"/>
                </a:cubicBezTo>
                <a:cubicBezTo>
                  <a:pt x="1776" y="2882"/>
                  <a:pt x="1777" y="2882"/>
                  <a:pt x="1777" y="2881"/>
                </a:cubicBezTo>
                <a:cubicBezTo>
                  <a:pt x="1777" y="2881"/>
                  <a:pt x="1777" y="2881"/>
                  <a:pt x="1777" y="2881"/>
                </a:cubicBezTo>
                <a:cubicBezTo>
                  <a:pt x="1777" y="2880"/>
                  <a:pt x="1777" y="2880"/>
                  <a:pt x="1777" y="2880"/>
                </a:cubicBezTo>
                <a:cubicBezTo>
                  <a:pt x="1778" y="2879"/>
                  <a:pt x="1778" y="2879"/>
                  <a:pt x="1778" y="2878"/>
                </a:cubicBezTo>
                <a:cubicBezTo>
                  <a:pt x="1778" y="2878"/>
                  <a:pt x="1778" y="2878"/>
                  <a:pt x="1778" y="2877"/>
                </a:cubicBezTo>
                <a:cubicBezTo>
                  <a:pt x="1778" y="2877"/>
                  <a:pt x="1778" y="2877"/>
                  <a:pt x="1778" y="2877"/>
                </a:cubicBezTo>
                <a:cubicBezTo>
                  <a:pt x="1778" y="2877"/>
                  <a:pt x="1778" y="2876"/>
                  <a:pt x="1779" y="2876"/>
                </a:cubicBezTo>
                <a:cubicBezTo>
                  <a:pt x="1779" y="2875"/>
                  <a:pt x="1779" y="2875"/>
                  <a:pt x="1779" y="2875"/>
                </a:cubicBezTo>
                <a:cubicBezTo>
                  <a:pt x="1779" y="2875"/>
                  <a:pt x="1779" y="2874"/>
                  <a:pt x="1779" y="2874"/>
                </a:cubicBezTo>
                <a:cubicBezTo>
                  <a:pt x="1779" y="2873"/>
                  <a:pt x="1779" y="2873"/>
                  <a:pt x="1779" y="2872"/>
                </a:cubicBezTo>
                <a:cubicBezTo>
                  <a:pt x="1779" y="2872"/>
                  <a:pt x="1779" y="2872"/>
                  <a:pt x="1779" y="2871"/>
                </a:cubicBezTo>
                <a:cubicBezTo>
                  <a:pt x="1779" y="2871"/>
                  <a:pt x="1779" y="2870"/>
                  <a:pt x="1779" y="2870"/>
                </a:cubicBezTo>
                <a:cubicBezTo>
                  <a:pt x="1779" y="2870"/>
                  <a:pt x="1779" y="2870"/>
                  <a:pt x="1779" y="2869"/>
                </a:cubicBezTo>
                <a:cubicBezTo>
                  <a:pt x="1779" y="2869"/>
                  <a:pt x="1779" y="2869"/>
                  <a:pt x="1779" y="2868"/>
                </a:cubicBezTo>
                <a:cubicBezTo>
                  <a:pt x="1779" y="2868"/>
                  <a:pt x="1779" y="2867"/>
                  <a:pt x="1779" y="2867"/>
                </a:cubicBezTo>
                <a:cubicBezTo>
                  <a:pt x="1779" y="2866"/>
                  <a:pt x="1779" y="2866"/>
                  <a:pt x="1779" y="2865"/>
                </a:cubicBezTo>
                <a:cubicBezTo>
                  <a:pt x="1779" y="2865"/>
                  <a:pt x="1779" y="2864"/>
                  <a:pt x="1779" y="2864"/>
                </a:cubicBezTo>
                <a:cubicBezTo>
                  <a:pt x="1779" y="2864"/>
                  <a:pt x="1779" y="2864"/>
                  <a:pt x="1779" y="2864"/>
                </a:cubicBezTo>
                <a:cubicBezTo>
                  <a:pt x="1779" y="2863"/>
                  <a:pt x="1779" y="2863"/>
                  <a:pt x="1779" y="2862"/>
                </a:cubicBezTo>
                <a:cubicBezTo>
                  <a:pt x="1779" y="2862"/>
                  <a:pt x="1779" y="2862"/>
                  <a:pt x="1778" y="2862"/>
                </a:cubicBezTo>
                <a:cubicBezTo>
                  <a:pt x="1778" y="2862"/>
                  <a:pt x="1778" y="2861"/>
                  <a:pt x="1778" y="2861"/>
                </a:cubicBezTo>
                <a:cubicBezTo>
                  <a:pt x="1778" y="2860"/>
                  <a:pt x="1778" y="2860"/>
                  <a:pt x="1778" y="2859"/>
                </a:cubicBezTo>
                <a:cubicBezTo>
                  <a:pt x="1778" y="2859"/>
                  <a:pt x="1778" y="2859"/>
                  <a:pt x="1777" y="2859"/>
                </a:cubicBezTo>
                <a:cubicBezTo>
                  <a:pt x="1777" y="2858"/>
                  <a:pt x="1777" y="2858"/>
                  <a:pt x="1777" y="2858"/>
                </a:cubicBezTo>
                <a:cubicBezTo>
                  <a:pt x="1777" y="2858"/>
                  <a:pt x="1777" y="2857"/>
                  <a:pt x="1777" y="2857"/>
                </a:cubicBezTo>
                <a:cubicBezTo>
                  <a:pt x="1776" y="2856"/>
                  <a:pt x="1776" y="2856"/>
                  <a:pt x="1776" y="2855"/>
                </a:cubicBezTo>
                <a:cubicBezTo>
                  <a:pt x="1776" y="2855"/>
                  <a:pt x="1776" y="2855"/>
                  <a:pt x="1776" y="2855"/>
                </a:cubicBezTo>
                <a:cubicBezTo>
                  <a:pt x="1944" y="2694"/>
                  <a:pt x="1944" y="2694"/>
                  <a:pt x="1944" y="2694"/>
                </a:cubicBezTo>
                <a:cubicBezTo>
                  <a:pt x="1944" y="2694"/>
                  <a:pt x="1944" y="2694"/>
                  <a:pt x="1944" y="2694"/>
                </a:cubicBezTo>
                <a:cubicBezTo>
                  <a:pt x="1944" y="2694"/>
                  <a:pt x="1945" y="2694"/>
                  <a:pt x="1945" y="2695"/>
                </a:cubicBezTo>
                <a:cubicBezTo>
                  <a:pt x="1946" y="2695"/>
                  <a:pt x="1946" y="2695"/>
                  <a:pt x="1947" y="2695"/>
                </a:cubicBezTo>
                <a:cubicBezTo>
                  <a:pt x="1947" y="2695"/>
                  <a:pt x="1947" y="2695"/>
                  <a:pt x="1947" y="2695"/>
                </a:cubicBezTo>
                <a:cubicBezTo>
                  <a:pt x="1948" y="2696"/>
                  <a:pt x="1948" y="2696"/>
                  <a:pt x="1948" y="2696"/>
                </a:cubicBezTo>
                <a:cubicBezTo>
                  <a:pt x="1949" y="2696"/>
                  <a:pt x="1949" y="2696"/>
                  <a:pt x="1950" y="2696"/>
                </a:cubicBezTo>
                <a:cubicBezTo>
                  <a:pt x="1950" y="2696"/>
                  <a:pt x="1950" y="2697"/>
                  <a:pt x="1951" y="2697"/>
                </a:cubicBezTo>
                <a:cubicBezTo>
                  <a:pt x="1951" y="2697"/>
                  <a:pt x="1951" y="2697"/>
                  <a:pt x="1951" y="2697"/>
                </a:cubicBezTo>
                <a:cubicBezTo>
                  <a:pt x="1951" y="2697"/>
                  <a:pt x="1952" y="2697"/>
                  <a:pt x="1952" y="2697"/>
                </a:cubicBezTo>
                <a:cubicBezTo>
                  <a:pt x="1952" y="2697"/>
                  <a:pt x="1952" y="2697"/>
                  <a:pt x="1953" y="2697"/>
                </a:cubicBezTo>
                <a:cubicBezTo>
                  <a:pt x="1953" y="2697"/>
                  <a:pt x="1953" y="2697"/>
                  <a:pt x="1953" y="2697"/>
                </a:cubicBezTo>
                <a:cubicBezTo>
                  <a:pt x="1953" y="2697"/>
                  <a:pt x="1953" y="2697"/>
                  <a:pt x="1954" y="2697"/>
                </a:cubicBezTo>
                <a:cubicBezTo>
                  <a:pt x="1954" y="2697"/>
                  <a:pt x="1955" y="2698"/>
                  <a:pt x="1956" y="2698"/>
                </a:cubicBezTo>
                <a:cubicBezTo>
                  <a:pt x="1956" y="2698"/>
                  <a:pt x="1956" y="2698"/>
                  <a:pt x="1957" y="2698"/>
                </a:cubicBezTo>
                <a:cubicBezTo>
                  <a:pt x="1957" y="2698"/>
                  <a:pt x="1958" y="2698"/>
                  <a:pt x="1958" y="2698"/>
                </a:cubicBezTo>
                <a:cubicBezTo>
                  <a:pt x="1958" y="2698"/>
                  <a:pt x="1958" y="2698"/>
                  <a:pt x="1958" y="2698"/>
                </a:cubicBezTo>
                <a:cubicBezTo>
                  <a:pt x="1959" y="2698"/>
                  <a:pt x="1959" y="2698"/>
                  <a:pt x="1960" y="2698"/>
                </a:cubicBezTo>
                <a:cubicBezTo>
                  <a:pt x="1960" y="2698"/>
                  <a:pt x="1961" y="2698"/>
                  <a:pt x="1961" y="2698"/>
                </a:cubicBezTo>
                <a:cubicBezTo>
                  <a:pt x="1962" y="2698"/>
                  <a:pt x="1962" y="2698"/>
                  <a:pt x="1963" y="2698"/>
                </a:cubicBezTo>
                <a:cubicBezTo>
                  <a:pt x="1963" y="2698"/>
                  <a:pt x="1963" y="2697"/>
                  <a:pt x="1964" y="2697"/>
                </a:cubicBezTo>
                <a:cubicBezTo>
                  <a:pt x="1964" y="2697"/>
                  <a:pt x="1964" y="2697"/>
                  <a:pt x="1964" y="2697"/>
                </a:cubicBezTo>
                <a:cubicBezTo>
                  <a:pt x="1965" y="2697"/>
                  <a:pt x="1965" y="2697"/>
                  <a:pt x="1966" y="2697"/>
                </a:cubicBezTo>
                <a:cubicBezTo>
                  <a:pt x="1966" y="2697"/>
                  <a:pt x="1966" y="2697"/>
                  <a:pt x="1966" y="2697"/>
                </a:cubicBezTo>
                <a:cubicBezTo>
                  <a:pt x="1966" y="2697"/>
                  <a:pt x="1967" y="2697"/>
                  <a:pt x="1967" y="2697"/>
                </a:cubicBezTo>
                <a:cubicBezTo>
                  <a:pt x="1967" y="2697"/>
                  <a:pt x="1968" y="2696"/>
                  <a:pt x="1968" y="2696"/>
                </a:cubicBezTo>
                <a:cubicBezTo>
                  <a:pt x="1969" y="2696"/>
                  <a:pt x="1969" y="2696"/>
                  <a:pt x="1969" y="2696"/>
                </a:cubicBezTo>
                <a:cubicBezTo>
                  <a:pt x="1969" y="2696"/>
                  <a:pt x="1970" y="2696"/>
                  <a:pt x="1970" y="2696"/>
                </a:cubicBezTo>
                <a:cubicBezTo>
                  <a:pt x="1970" y="2696"/>
                  <a:pt x="1971" y="2695"/>
                  <a:pt x="1971" y="2695"/>
                </a:cubicBezTo>
                <a:cubicBezTo>
                  <a:pt x="1972" y="2695"/>
                  <a:pt x="1972" y="2695"/>
                  <a:pt x="1973" y="2694"/>
                </a:cubicBezTo>
                <a:cubicBezTo>
                  <a:pt x="1973" y="2694"/>
                  <a:pt x="1973" y="2694"/>
                  <a:pt x="1974" y="2694"/>
                </a:cubicBezTo>
                <a:cubicBezTo>
                  <a:pt x="1974" y="2694"/>
                  <a:pt x="1974" y="2694"/>
                  <a:pt x="1975" y="2693"/>
                </a:cubicBezTo>
                <a:cubicBezTo>
                  <a:pt x="1975" y="2693"/>
                  <a:pt x="1975" y="2693"/>
                  <a:pt x="1975" y="2693"/>
                </a:cubicBezTo>
                <a:cubicBezTo>
                  <a:pt x="1975" y="2693"/>
                  <a:pt x="1975" y="2693"/>
                  <a:pt x="1975" y="2693"/>
                </a:cubicBezTo>
                <a:cubicBezTo>
                  <a:pt x="1975" y="2693"/>
                  <a:pt x="1976" y="2693"/>
                  <a:pt x="1976" y="2692"/>
                </a:cubicBezTo>
                <a:cubicBezTo>
                  <a:pt x="1977" y="2692"/>
                  <a:pt x="1977" y="2692"/>
                  <a:pt x="1977" y="2691"/>
                </a:cubicBezTo>
                <a:cubicBezTo>
                  <a:pt x="1978" y="2691"/>
                  <a:pt x="1978" y="2691"/>
                  <a:pt x="1978" y="2690"/>
                </a:cubicBezTo>
                <a:cubicBezTo>
                  <a:pt x="1979" y="2690"/>
                  <a:pt x="1979" y="2690"/>
                  <a:pt x="1979" y="2690"/>
                </a:cubicBezTo>
                <a:cubicBezTo>
                  <a:pt x="1979" y="2690"/>
                  <a:pt x="1979" y="2690"/>
                  <a:pt x="1980" y="2689"/>
                </a:cubicBezTo>
                <a:cubicBezTo>
                  <a:pt x="1980" y="2689"/>
                  <a:pt x="1980" y="2689"/>
                  <a:pt x="1980" y="2689"/>
                </a:cubicBezTo>
                <a:cubicBezTo>
                  <a:pt x="1980" y="2689"/>
                  <a:pt x="1980" y="2689"/>
                  <a:pt x="1981" y="2688"/>
                </a:cubicBezTo>
                <a:cubicBezTo>
                  <a:pt x="1981" y="2688"/>
                  <a:pt x="1981" y="2688"/>
                  <a:pt x="1981" y="2687"/>
                </a:cubicBezTo>
                <a:cubicBezTo>
                  <a:pt x="1982" y="2687"/>
                  <a:pt x="1982" y="2687"/>
                  <a:pt x="1982" y="2686"/>
                </a:cubicBezTo>
                <a:cubicBezTo>
                  <a:pt x="1983" y="2686"/>
                  <a:pt x="1983" y="2686"/>
                  <a:pt x="1983" y="2685"/>
                </a:cubicBezTo>
                <a:cubicBezTo>
                  <a:pt x="1983" y="2685"/>
                  <a:pt x="1983" y="2685"/>
                  <a:pt x="1983" y="2685"/>
                </a:cubicBezTo>
                <a:cubicBezTo>
                  <a:pt x="1983" y="2685"/>
                  <a:pt x="1983" y="2685"/>
                  <a:pt x="1984" y="2685"/>
                </a:cubicBezTo>
                <a:cubicBezTo>
                  <a:pt x="1984" y="2684"/>
                  <a:pt x="1984" y="2684"/>
                  <a:pt x="1984" y="2684"/>
                </a:cubicBezTo>
                <a:cubicBezTo>
                  <a:pt x="1984" y="2684"/>
                  <a:pt x="1984" y="2684"/>
                  <a:pt x="1984" y="2684"/>
                </a:cubicBezTo>
                <a:cubicBezTo>
                  <a:pt x="2208" y="2748"/>
                  <a:pt x="2208" y="2748"/>
                  <a:pt x="2208" y="2748"/>
                </a:cubicBezTo>
                <a:cubicBezTo>
                  <a:pt x="2208" y="2749"/>
                  <a:pt x="2208" y="2749"/>
                  <a:pt x="2208" y="2750"/>
                </a:cubicBezTo>
                <a:cubicBezTo>
                  <a:pt x="2208" y="2750"/>
                  <a:pt x="2208" y="2750"/>
                  <a:pt x="2208" y="2751"/>
                </a:cubicBezTo>
                <a:cubicBezTo>
                  <a:pt x="2208" y="2751"/>
                  <a:pt x="2208" y="2752"/>
                  <a:pt x="2208" y="2753"/>
                </a:cubicBezTo>
                <a:cubicBezTo>
                  <a:pt x="2208" y="2753"/>
                  <a:pt x="2208" y="2753"/>
                  <a:pt x="2208" y="2754"/>
                </a:cubicBezTo>
                <a:cubicBezTo>
                  <a:pt x="2208" y="2754"/>
                  <a:pt x="2208" y="2755"/>
                  <a:pt x="2209" y="2756"/>
                </a:cubicBezTo>
                <a:cubicBezTo>
                  <a:pt x="2209" y="2756"/>
                  <a:pt x="2209" y="2756"/>
                  <a:pt x="2209" y="2756"/>
                </a:cubicBezTo>
                <a:cubicBezTo>
                  <a:pt x="2209" y="2756"/>
                  <a:pt x="2209" y="2756"/>
                  <a:pt x="2209" y="2757"/>
                </a:cubicBezTo>
                <a:cubicBezTo>
                  <a:pt x="2209" y="2757"/>
                  <a:pt x="2209" y="2758"/>
                  <a:pt x="2209" y="2758"/>
                </a:cubicBezTo>
                <a:cubicBezTo>
                  <a:pt x="2209" y="2759"/>
                  <a:pt x="2210" y="2759"/>
                  <a:pt x="2210" y="2760"/>
                </a:cubicBezTo>
                <a:cubicBezTo>
                  <a:pt x="2210" y="2760"/>
                  <a:pt x="2210" y="2761"/>
                  <a:pt x="2210" y="2761"/>
                </a:cubicBezTo>
                <a:cubicBezTo>
                  <a:pt x="2211" y="2762"/>
                  <a:pt x="2211" y="2762"/>
                  <a:pt x="2211" y="2762"/>
                </a:cubicBezTo>
                <a:cubicBezTo>
                  <a:pt x="2211" y="2763"/>
                  <a:pt x="2211" y="2763"/>
                  <a:pt x="2212" y="2764"/>
                </a:cubicBezTo>
                <a:cubicBezTo>
                  <a:pt x="2212" y="2764"/>
                  <a:pt x="2212" y="2765"/>
                  <a:pt x="2213" y="2765"/>
                </a:cubicBezTo>
                <a:cubicBezTo>
                  <a:pt x="2213" y="2765"/>
                  <a:pt x="2213" y="2766"/>
                  <a:pt x="2213" y="2766"/>
                </a:cubicBezTo>
                <a:cubicBezTo>
                  <a:pt x="2214" y="2766"/>
                  <a:pt x="2214" y="2767"/>
                  <a:pt x="2214" y="2767"/>
                </a:cubicBezTo>
                <a:cubicBezTo>
                  <a:pt x="2215" y="2768"/>
                  <a:pt x="2215" y="2768"/>
                  <a:pt x="2215" y="2768"/>
                </a:cubicBezTo>
                <a:cubicBezTo>
                  <a:pt x="2215" y="2769"/>
                  <a:pt x="2216" y="2769"/>
                  <a:pt x="2216" y="2769"/>
                </a:cubicBezTo>
                <a:cubicBezTo>
                  <a:pt x="2216" y="2770"/>
                  <a:pt x="2217" y="2770"/>
                  <a:pt x="2217" y="2770"/>
                </a:cubicBezTo>
                <a:cubicBezTo>
                  <a:pt x="2217" y="2771"/>
                  <a:pt x="2217" y="2771"/>
                  <a:pt x="2218" y="2771"/>
                </a:cubicBezTo>
                <a:cubicBezTo>
                  <a:pt x="2218" y="2771"/>
                  <a:pt x="2218" y="2771"/>
                  <a:pt x="2218" y="2771"/>
                </a:cubicBezTo>
                <a:cubicBezTo>
                  <a:pt x="2218" y="2772"/>
                  <a:pt x="2219" y="2772"/>
                  <a:pt x="2219" y="2772"/>
                </a:cubicBezTo>
                <a:cubicBezTo>
                  <a:pt x="2220" y="2773"/>
                  <a:pt x="2220" y="2773"/>
                  <a:pt x="2220" y="2773"/>
                </a:cubicBezTo>
                <a:cubicBezTo>
                  <a:pt x="2221" y="2773"/>
                  <a:pt x="2221" y="2774"/>
                  <a:pt x="2222" y="2774"/>
                </a:cubicBezTo>
                <a:cubicBezTo>
                  <a:pt x="2222" y="2774"/>
                  <a:pt x="2222" y="2774"/>
                  <a:pt x="2222" y="2774"/>
                </a:cubicBezTo>
                <a:cubicBezTo>
                  <a:pt x="2222" y="2774"/>
                  <a:pt x="2223" y="2775"/>
                  <a:pt x="2223" y="2775"/>
                </a:cubicBezTo>
                <a:cubicBezTo>
                  <a:pt x="2223" y="2775"/>
                  <a:pt x="2224" y="2775"/>
                  <a:pt x="2224" y="2775"/>
                </a:cubicBezTo>
                <a:cubicBezTo>
                  <a:pt x="2224" y="2776"/>
                  <a:pt x="2225" y="2776"/>
                  <a:pt x="2225" y="2776"/>
                </a:cubicBezTo>
                <a:cubicBezTo>
                  <a:pt x="2225" y="2776"/>
                  <a:pt x="2225" y="2776"/>
                  <a:pt x="2225" y="2776"/>
                </a:cubicBezTo>
                <a:cubicBezTo>
                  <a:pt x="2226" y="2776"/>
                  <a:pt x="2226" y="2776"/>
                  <a:pt x="2227" y="2777"/>
                </a:cubicBezTo>
                <a:cubicBezTo>
                  <a:pt x="2227" y="2777"/>
                  <a:pt x="2228" y="2777"/>
                  <a:pt x="2228" y="2777"/>
                </a:cubicBezTo>
                <a:cubicBezTo>
                  <a:pt x="2229" y="2777"/>
                  <a:pt x="2229" y="2777"/>
                  <a:pt x="2229" y="2777"/>
                </a:cubicBezTo>
                <a:cubicBezTo>
                  <a:pt x="2229" y="2777"/>
                  <a:pt x="2229" y="2777"/>
                  <a:pt x="2230" y="2778"/>
                </a:cubicBezTo>
                <a:cubicBezTo>
                  <a:pt x="2230" y="2778"/>
                  <a:pt x="2230" y="2778"/>
                  <a:pt x="2230" y="2778"/>
                </a:cubicBezTo>
                <a:cubicBezTo>
                  <a:pt x="2231" y="2778"/>
                  <a:pt x="2231" y="2778"/>
                  <a:pt x="2231" y="2778"/>
                </a:cubicBezTo>
                <a:cubicBezTo>
                  <a:pt x="2232" y="2778"/>
                  <a:pt x="2232" y="2778"/>
                  <a:pt x="2233" y="2778"/>
                </a:cubicBezTo>
                <a:cubicBezTo>
                  <a:pt x="2233" y="2778"/>
                  <a:pt x="2233" y="2778"/>
                  <a:pt x="2233" y="2778"/>
                </a:cubicBezTo>
                <a:cubicBezTo>
                  <a:pt x="2233" y="2778"/>
                  <a:pt x="2234" y="2778"/>
                  <a:pt x="2234" y="2778"/>
                </a:cubicBezTo>
                <a:cubicBezTo>
                  <a:pt x="2235" y="2778"/>
                  <a:pt x="2235" y="2778"/>
                  <a:pt x="2235" y="2779"/>
                </a:cubicBezTo>
                <a:cubicBezTo>
                  <a:pt x="2236" y="2779"/>
                  <a:pt x="2236" y="2779"/>
                  <a:pt x="2237" y="2779"/>
                </a:cubicBezTo>
                <a:cubicBezTo>
                  <a:pt x="2291" y="3000"/>
                  <a:pt x="2291" y="3000"/>
                  <a:pt x="2291" y="3000"/>
                </a:cubicBezTo>
                <a:cubicBezTo>
                  <a:pt x="2308" y="3000"/>
                  <a:pt x="2308" y="3000"/>
                  <a:pt x="2308" y="3000"/>
                </a:cubicBezTo>
                <a:cubicBezTo>
                  <a:pt x="2252" y="2775"/>
                  <a:pt x="2252" y="2775"/>
                  <a:pt x="2252" y="2775"/>
                </a:cubicBezTo>
                <a:cubicBezTo>
                  <a:pt x="2252" y="2775"/>
                  <a:pt x="2252" y="2775"/>
                  <a:pt x="2252" y="2775"/>
                </a:cubicBezTo>
                <a:cubicBezTo>
                  <a:pt x="2253" y="2774"/>
                  <a:pt x="2253" y="2774"/>
                  <a:pt x="2254" y="2774"/>
                </a:cubicBezTo>
                <a:cubicBezTo>
                  <a:pt x="2254" y="2774"/>
                  <a:pt x="2255" y="2773"/>
                  <a:pt x="2255" y="2773"/>
                </a:cubicBezTo>
                <a:cubicBezTo>
                  <a:pt x="2255" y="2773"/>
                  <a:pt x="2255" y="2773"/>
                  <a:pt x="2255" y="2773"/>
                </a:cubicBezTo>
                <a:cubicBezTo>
                  <a:pt x="2256" y="2772"/>
                  <a:pt x="2256" y="2772"/>
                  <a:pt x="2256" y="2772"/>
                </a:cubicBezTo>
                <a:cubicBezTo>
                  <a:pt x="2257" y="2772"/>
                  <a:pt x="2257" y="2772"/>
                  <a:pt x="2257" y="2771"/>
                </a:cubicBezTo>
                <a:cubicBezTo>
                  <a:pt x="2258" y="2771"/>
                  <a:pt x="2258" y="2771"/>
                  <a:pt x="2258" y="2770"/>
                </a:cubicBezTo>
                <a:cubicBezTo>
                  <a:pt x="2259" y="2770"/>
                  <a:pt x="2259" y="2770"/>
                  <a:pt x="2259" y="2769"/>
                </a:cubicBezTo>
                <a:cubicBezTo>
                  <a:pt x="2259" y="2769"/>
                  <a:pt x="2260" y="2769"/>
                  <a:pt x="2260" y="2769"/>
                </a:cubicBezTo>
                <a:cubicBezTo>
                  <a:pt x="2260" y="2769"/>
                  <a:pt x="2260" y="2768"/>
                  <a:pt x="2260" y="2768"/>
                </a:cubicBezTo>
                <a:cubicBezTo>
                  <a:pt x="2261" y="2768"/>
                  <a:pt x="2261" y="2767"/>
                  <a:pt x="2261" y="2767"/>
                </a:cubicBezTo>
                <a:cubicBezTo>
                  <a:pt x="2261" y="2767"/>
                  <a:pt x="2262" y="2766"/>
                  <a:pt x="2262" y="2766"/>
                </a:cubicBezTo>
                <a:cubicBezTo>
                  <a:pt x="2262" y="2766"/>
                  <a:pt x="2263" y="2765"/>
                  <a:pt x="2263" y="2765"/>
                </a:cubicBezTo>
                <a:cubicBezTo>
                  <a:pt x="2263" y="2764"/>
                  <a:pt x="2263" y="2764"/>
                  <a:pt x="2263" y="2764"/>
                </a:cubicBezTo>
                <a:cubicBezTo>
                  <a:pt x="2263" y="2764"/>
                  <a:pt x="2263" y="2764"/>
                  <a:pt x="2263" y="2764"/>
                </a:cubicBezTo>
                <a:cubicBezTo>
                  <a:pt x="2264" y="2763"/>
                  <a:pt x="2264" y="2763"/>
                  <a:pt x="2264" y="2762"/>
                </a:cubicBezTo>
                <a:cubicBezTo>
                  <a:pt x="2264" y="2762"/>
                  <a:pt x="2265" y="2761"/>
                  <a:pt x="2265" y="2761"/>
                </a:cubicBezTo>
                <a:cubicBezTo>
                  <a:pt x="2265" y="2760"/>
                  <a:pt x="2265" y="2760"/>
                  <a:pt x="2265" y="2759"/>
                </a:cubicBezTo>
                <a:cubicBezTo>
                  <a:pt x="2266" y="2759"/>
                  <a:pt x="2266" y="2758"/>
                  <a:pt x="2266" y="2758"/>
                </a:cubicBezTo>
                <a:cubicBezTo>
                  <a:pt x="2266" y="2758"/>
                  <a:pt x="2266" y="2757"/>
                  <a:pt x="2266" y="2757"/>
                </a:cubicBezTo>
                <a:cubicBezTo>
                  <a:pt x="2266" y="2757"/>
                  <a:pt x="2266" y="2757"/>
                  <a:pt x="2266" y="2757"/>
                </a:cubicBezTo>
                <a:cubicBezTo>
                  <a:pt x="2267" y="2756"/>
                  <a:pt x="2267" y="2756"/>
                  <a:pt x="2267" y="2755"/>
                </a:cubicBezTo>
                <a:cubicBezTo>
                  <a:pt x="2267" y="2755"/>
                  <a:pt x="2267" y="2754"/>
                  <a:pt x="2267" y="2754"/>
                </a:cubicBezTo>
                <a:cubicBezTo>
                  <a:pt x="2267" y="2753"/>
                  <a:pt x="2267" y="2753"/>
                  <a:pt x="2267" y="2752"/>
                </a:cubicBezTo>
                <a:cubicBezTo>
                  <a:pt x="2267" y="2752"/>
                  <a:pt x="2267" y="2751"/>
                  <a:pt x="2267" y="2751"/>
                </a:cubicBezTo>
                <a:cubicBezTo>
                  <a:pt x="2267" y="2750"/>
                  <a:pt x="2267" y="2750"/>
                  <a:pt x="2267" y="2749"/>
                </a:cubicBezTo>
                <a:cubicBezTo>
                  <a:pt x="2267" y="2749"/>
                  <a:pt x="2267" y="2748"/>
                  <a:pt x="2267" y="2748"/>
                </a:cubicBezTo>
                <a:cubicBezTo>
                  <a:pt x="2267" y="2747"/>
                  <a:pt x="2267" y="2747"/>
                  <a:pt x="2267" y="2747"/>
                </a:cubicBezTo>
                <a:cubicBezTo>
                  <a:pt x="2267" y="2746"/>
                  <a:pt x="2267" y="2745"/>
                  <a:pt x="2267" y="2745"/>
                </a:cubicBezTo>
                <a:cubicBezTo>
                  <a:pt x="2267" y="2744"/>
                  <a:pt x="2267" y="2744"/>
                  <a:pt x="2267" y="2744"/>
                </a:cubicBezTo>
                <a:cubicBezTo>
                  <a:pt x="2267" y="2743"/>
                  <a:pt x="2267" y="2743"/>
                  <a:pt x="2267" y="2742"/>
                </a:cubicBezTo>
                <a:cubicBezTo>
                  <a:pt x="2267" y="2742"/>
                  <a:pt x="2267" y="2742"/>
                  <a:pt x="2267" y="2742"/>
                </a:cubicBezTo>
                <a:cubicBezTo>
                  <a:pt x="2267" y="2741"/>
                  <a:pt x="2266" y="2741"/>
                  <a:pt x="2266" y="2741"/>
                </a:cubicBezTo>
                <a:cubicBezTo>
                  <a:pt x="2266" y="2740"/>
                  <a:pt x="2266" y="2740"/>
                  <a:pt x="2266" y="2739"/>
                </a:cubicBezTo>
                <a:cubicBezTo>
                  <a:pt x="2266" y="2739"/>
                  <a:pt x="2266" y="2738"/>
                  <a:pt x="2265" y="2738"/>
                </a:cubicBezTo>
                <a:cubicBezTo>
                  <a:pt x="2265" y="2737"/>
                  <a:pt x="2265" y="2737"/>
                  <a:pt x="2265" y="2736"/>
                </a:cubicBezTo>
                <a:cubicBezTo>
                  <a:pt x="2265" y="2736"/>
                  <a:pt x="2264" y="2735"/>
                  <a:pt x="2264" y="2735"/>
                </a:cubicBezTo>
                <a:cubicBezTo>
                  <a:pt x="2264" y="2735"/>
                  <a:pt x="2264" y="2734"/>
                  <a:pt x="2264" y="2734"/>
                </a:cubicBezTo>
                <a:cubicBezTo>
                  <a:pt x="2263" y="2733"/>
                  <a:pt x="2263" y="2733"/>
                  <a:pt x="2263" y="2732"/>
                </a:cubicBezTo>
                <a:cubicBezTo>
                  <a:pt x="2262" y="2732"/>
                  <a:pt x="2262" y="2732"/>
                  <a:pt x="2262" y="2731"/>
                </a:cubicBezTo>
                <a:cubicBezTo>
                  <a:pt x="2262" y="2731"/>
                  <a:pt x="2261" y="2731"/>
                  <a:pt x="2261" y="2730"/>
                </a:cubicBezTo>
                <a:cubicBezTo>
                  <a:pt x="2261" y="2730"/>
                  <a:pt x="2260" y="2729"/>
                  <a:pt x="2260" y="2729"/>
                </a:cubicBezTo>
                <a:cubicBezTo>
                  <a:pt x="2260" y="2729"/>
                  <a:pt x="2259" y="2728"/>
                  <a:pt x="2259" y="2728"/>
                </a:cubicBezTo>
                <a:cubicBezTo>
                  <a:pt x="2259" y="2728"/>
                  <a:pt x="2258" y="2727"/>
                  <a:pt x="2258" y="2727"/>
                </a:cubicBezTo>
                <a:cubicBezTo>
                  <a:pt x="2258" y="2727"/>
                  <a:pt x="2257" y="2726"/>
                  <a:pt x="2257" y="2726"/>
                </a:cubicBezTo>
                <a:cubicBezTo>
                  <a:pt x="2257" y="2726"/>
                  <a:pt x="2256" y="2725"/>
                  <a:pt x="2256" y="2725"/>
                </a:cubicBezTo>
                <a:cubicBezTo>
                  <a:pt x="2256" y="2725"/>
                  <a:pt x="2255" y="2725"/>
                  <a:pt x="2255" y="2724"/>
                </a:cubicBezTo>
                <a:cubicBezTo>
                  <a:pt x="2254" y="2724"/>
                  <a:pt x="2254" y="2724"/>
                  <a:pt x="2253" y="2723"/>
                </a:cubicBezTo>
                <a:cubicBezTo>
                  <a:pt x="2253" y="2723"/>
                  <a:pt x="2253" y="2723"/>
                  <a:pt x="2252" y="2723"/>
                </a:cubicBezTo>
                <a:cubicBezTo>
                  <a:pt x="2252" y="2723"/>
                  <a:pt x="2251" y="2722"/>
                  <a:pt x="2251" y="2722"/>
                </a:cubicBezTo>
                <a:cubicBezTo>
                  <a:pt x="2251" y="2722"/>
                  <a:pt x="2250" y="2722"/>
                  <a:pt x="2250" y="2721"/>
                </a:cubicBezTo>
                <a:cubicBezTo>
                  <a:pt x="2249" y="2721"/>
                  <a:pt x="2249" y="2721"/>
                  <a:pt x="2248" y="2721"/>
                </a:cubicBezTo>
                <a:cubicBezTo>
                  <a:pt x="2248" y="2721"/>
                  <a:pt x="2247" y="2720"/>
                  <a:pt x="2247" y="2720"/>
                </a:cubicBezTo>
                <a:cubicBezTo>
                  <a:pt x="2246" y="2720"/>
                  <a:pt x="2246" y="2720"/>
                  <a:pt x="2246" y="2720"/>
                </a:cubicBezTo>
                <a:cubicBezTo>
                  <a:pt x="2246" y="2720"/>
                  <a:pt x="2246" y="2720"/>
                  <a:pt x="2246" y="2720"/>
                </a:cubicBezTo>
                <a:cubicBezTo>
                  <a:pt x="2245" y="2720"/>
                  <a:pt x="2244" y="2720"/>
                  <a:pt x="2244" y="2720"/>
                </a:cubicBezTo>
                <a:cubicBezTo>
                  <a:pt x="2243" y="2719"/>
                  <a:pt x="2243" y="2719"/>
                  <a:pt x="2243" y="2719"/>
                </a:cubicBezTo>
                <a:cubicBezTo>
                  <a:pt x="2242" y="2719"/>
                  <a:pt x="2241" y="2719"/>
                  <a:pt x="2241" y="2719"/>
                </a:cubicBezTo>
                <a:cubicBezTo>
                  <a:pt x="2241" y="2719"/>
                  <a:pt x="2240" y="2719"/>
                  <a:pt x="2240" y="2719"/>
                </a:cubicBezTo>
                <a:cubicBezTo>
                  <a:pt x="2239" y="2719"/>
                  <a:pt x="2239" y="2719"/>
                  <a:pt x="2238" y="2719"/>
                </a:cubicBezTo>
                <a:cubicBezTo>
                  <a:pt x="2238" y="2719"/>
                  <a:pt x="2237" y="2719"/>
                  <a:pt x="2237" y="2719"/>
                </a:cubicBezTo>
                <a:cubicBezTo>
                  <a:pt x="2236" y="2719"/>
                  <a:pt x="2236" y="2719"/>
                  <a:pt x="2235" y="2719"/>
                </a:cubicBezTo>
                <a:cubicBezTo>
                  <a:pt x="2235" y="2719"/>
                  <a:pt x="2234" y="2719"/>
                  <a:pt x="2234" y="2719"/>
                </a:cubicBezTo>
                <a:cubicBezTo>
                  <a:pt x="2233" y="2719"/>
                  <a:pt x="2233" y="2719"/>
                  <a:pt x="2233" y="2719"/>
                </a:cubicBezTo>
                <a:cubicBezTo>
                  <a:pt x="2232" y="2719"/>
                  <a:pt x="2231" y="2720"/>
                  <a:pt x="2231" y="2720"/>
                </a:cubicBezTo>
                <a:cubicBezTo>
                  <a:pt x="2231" y="2720"/>
                  <a:pt x="2231" y="2720"/>
                  <a:pt x="2230" y="2720"/>
                </a:cubicBezTo>
                <a:cubicBezTo>
                  <a:pt x="2230" y="2720"/>
                  <a:pt x="2230" y="2720"/>
                  <a:pt x="2230" y="2720"/>
                </a:cubicBezTo>
                <a:cubicBezTo>
                  <a:pt x="2229" y="2720"/>
                  <a:pt x="2229" y="2720"/>
                  <a:pt x="2228" y="2720"/>
                </a:cubicBezTo>
                <a:cubicBezTo>
                  <a:pt x="2228" y="2721"/>
                  <a:pt x="2227" y="2721"/>
                  <a:pt x="2227" y="2721"/>
                </a:cubicBezTo>
                <a:cubicBezTo>
                  <a:pt x="2226" y="2721"/>
                  <a:pt x="2226" y="2721"/>
                  <a:pt x="2225" y="2722"/>
                </a:cubicBezTo>
                <a:cubicBezTo>
                  <a:pt x="2225" y="2722"/>
                  <a:pt x="2224" y="2722"/>
                  <a:pt x="2224" y="2722"/>
                </a:cubicBezTo>
                <a:cubicBezTo>
                  <a:pt x="2223" y="2722"/>
                  <a:pt x="2223" y="2723"/>
                  <a:pt x="2223" y="2723"/>
                </a:cubicBezTo>
                <a:cubicBezTo>
                  <a:pt x="2222" y="2723"/>
                  <a:pt x="2222" y="2723"/>
                  <a:pt x="2221" y="2724"/>
                </a:cubicBezTo>
                <a:cubicBezTo>
                  <a:pt x="2221" y="2724"/>
                  <a:pt x="2221" y="2724"/>
                  <a:pt x="2220" y="2724"/>
                </a:cubicBezTo>
                <a:cubicBezTo>
                  <a:pt x="2220" y="2725"/>
                  <a:pt x="2219" y="2725"/>
                  <a:pt x="2219" y="2725"/>
                </a:cubicBezTo>
                <a:cubicBezTo>
                  <a:pt x="2219" y="2726"/>
                  <a:pt x="2218" y="2726"/>
                  <a:pt x="2218" y="2726"/>
                </a:cubicBezTo>
                <a:cubicBezTo>
                  <a:pt x="2218" y="2727"/>
                  <a:pt x="2217" y="2727"/>
                  <a:pt x="2217" y="2727"/>
                </a:cubicBezTo>
                <a:cubicBezTo>
                  <a:pt x="2217" y="2728"/>
                  <a:pt x="2216" y="2728"/>
                  <a:pt x="2216" y="2728"/>
                </a:cubicBezTo>
                <a:cubicBezTo>
                  <a:pt x="2216" y="2729"/>
                  <a:pt x="2215" y="2729"/>
                  <a:pt x="2215" y="2729"/>
                </a:cubicBezTo>
                <a:cubicBezTo>
                  <a:pt x="2215" y="2730"/>
                  <a:pt x="2214" y="2730"/>
                  <a:pt x="2214" y="2731"/>
                </a:cubicBezTo>
                <a:cubicBezTo>
                  <a:pt x="2214" y="2731"/>
                  <a:pt x="2213" y="2731"/>
                  <a:pt x="2213" y="2731"/>
                </a:cubicBezTo>
                <a:cubicBezTo>
                  <a:pt x="2213" y="2732"/>
                  <a:pt x="2213" y="2732"/>
                  <a:pt x="2212" y="2733"/>
                </a:cubicBezTo>
                <a:cubicBezTo>
                  <a:pt x="2212" y="2733"/>
                  <a:pt x="2212" y="2733"/>
                  <a:pt x="2212" y="2733"/>
                </a:cubicBezTo>
                <a:cubicBezTo>
                  <a:pt x="1989" y="2668"/>
                  <a:pt x="1989" y="2668"/>
                  <a:pt x="1989" y="2668"/>
                </a:cubicBezTo>
                <a:cubicBezTo>
                  <a:pt x="1989" y="2668"/>
                  <a:pt x="1989" y="2668"/>
                  <a:pt x="1989" y="2668"/>
                </a:cubicBezTo>
                <a:cubicBezTo>
                  <a:pt x="1989" y="2668"/>
                  <a:pt x="1989" y="2667"/>
                  <a:pt x="1989" y="2667"/>
                </a:cubicBezTo>
                <a:cubicBezTo>
                  <a:pt x="1989" y="2667"/>
                  <a:pt x="1989" y="2666"/>
                  <a:pt x="1989" y="2666"/>
                </a:cubicBezTo>
                <a:cubicBezTo>
                  <a:pt x="1989" y="2665"/>
                  <a:pt x="1989" y="2665"/>
                  <a:pt x="1988" y="2664"/>
                </a:cubicBezTo>
                <a:cubicBezTo>
                  <a:pt x="1988" y="2664"/>
                  <a:pt x="1988" y="2663"/>
                  <a:pt x="1988" y="2663"/>
                </a:cubicBezTo>
                <a:cubicBezTo>
                  <a:pt x="1988" y="2663"/>
                  <a:pt x="1988" y="2663"/>
                  <a:pt x="1988" y="2663"/>
                </a:cubicBezTo>
                <a:cubicBezTo>
                  <a:pt x="1988" y="2662"/>
                  <a:pt x="1988" y="2662"/>
                  <a:pt x="1988" y="2661"/>
                </a:cubicBezTo>
                <a:cubicBezTo>
                  <a:pt x="1988" y="2661"/>
                  <a:pt x="1988" y="2661"/>
                  <a:pt x="1988" y="2661"/>
                </a:cubicBezTo>
                <a:cubicBezTo>
                  <a:pt x="1988" y="2661"/>
                  <a:pt x="1988" y="2660"/>
                  <a:pt x="1988" y="2660"/>
                </a:cubicBezTo>
                <a:cubicBezTo>
                  <a:pt x="1987" y="2659"/>
                  <a:pt x="1987" y="2659"/>
                  <a:pt x="1987" y="2658"/>
                </a:cubicBezTo>
                <a:cubicBezTo>
                  <a:pt x="1987" y="2658"/>
                  <a:pt x="1987" y="2658"/>
                  <a:pt x="1987" y="2658"/>
                </a:cubicBezTo>
                <a:cubicBezTo>
                  <a:pt x="1987" y="2657"/>
                  <a:pt x="1987" y="2657"/>
                  <a:pt x="1987" y="2657"/>
                </a:cubicBezTo>
                <a:cubicBezTo>
                  <a:pt x="1986" y="2657"/>
                  <a:pt x="1986" y="2656"/>
                  <a:pt x="1986" y="2656"/>
                </a:cubicBezTo>
                <a:cubicBezTo>
                  <a:pt x="1986" y="2655"/>
                  <a:pt x="1986" y="2655"/>
                  <a:pt x="1985" y="2654"/>
                </a:cubicBezTo>
                <a:cubicBezTo>
                  <a:pt x="1985" y="2654"/>
                  <a:pt x="1985" y="2653"/>
                  <a:pt x="1985" y="2653"/>
                </a:cubicBezTo>
                <a:cubicBezTo>
                  <a:pt x="1985" y="2653"/>
                  <a:pt x="1984" y="2652"/>
                  <a:pt x="1984" y="2652"/>
                </a:cubicBezTo>
                <a:cubicBezTo>
                  <a:pt x="1984" y="2652"/>
                  <a:pt x="1984" y="2652"/>
                  <a:pt x="1984" y="2652"/>
                </a:cubicBezTo>
                <a:cubicBezTo>
                  <a:pt x="1984" y="2652"/>
                  <a:pt x="1984" y="2652"/>
                  <a:pt x="1984" y="2652"/>
                </a:cubicBezTo>
                <a:cubicBezTo>
                  <a:pt x="1984" y="2651"/>
                  <a:pt x="1983" y="2651"/>
                  <a:pt x="1983" y="2651"/>
                </a:cubicBezTo>
                <a:cubicBezTo>
                  <a:pt x="1983" y="2650"/>
                  <a:pt x="1983" y="2650"/>
                  <a:pt x="1982" y="2649"/>
                </a:cubicBezTo>
                <a:cubicBezTo>
                  <a:pt x="1982" y="2649"/>
                  <a:pt x="1982" y="2649"/>
                  <a:pt x="1981" y="2648"/>
                </a:cubicBezTo>
                <a:cubicBezTo>
                  <a:pt x="1981" y="2648"/>
                  <a:pt x="1981" y="2648"/>
                  <a:pt x="1980" y="2647"/>
                </a:cubicBezTo>
                <a:cubicBezTo>
                  <a:pt x="1980" y="2647"/>
                  <a:pt x="1980" y="2647"/>
                  <a:pt x="1980" y="2647"/>
                </a:cubicBezTo>
                <a:cubicBezTo>
                  <a:pt x="1980" y="2647"/>
                  <a:pt x="1980" y="2647"/>
                  <a:pt x="1980" y="2647"/>
                </a:cubicBezTo>
                <a:cubicBezTo>
                  <a:pt x="1980" y="2647"/>
                  <a:pt x="1980" y="2647"/>
                  <a:pt x="1979" y="2646"/>
                </a:cubicBezTo>
                <a:cubicBezTo>
                  <a:pt x="1979" y="2646"/>
                  <a:pt x="1979" y="2646"/>
                  <a:pt x="1978" y="2645"/>
                </a:cubicBezTo>
                <a:cubicBezTo>
                  <a:pt x="1978" y="2645"/>
                  <a:pt x="1977" y="2645"/>
                  <a:pt x="1977" y="2644"/>
                </a:cubicBezTo>
                <a:cubicBezTo>
                  <a:pt x="1977" y="2644"/>
                  <a:pt x="1976" y="2644"/>
                  <a:pt x="1976" y="2644"/>
                </a:cubicBezTo>
                <a:cubicBezTo>
                  <a:pt x="1976" y="2644"/>
                  <a:pt x="1976" y="2644"/>
                  <a:pt x="1976" y="2644"/>
                </a:cubicBezTo>
                <a:cubicBezTo>
                  <a:pt x="1976" y="2643"/>
                  <a:pt x="1976" y="2643"/>
                  <a:pt x="1976" y="2643"/>
                </a:cubicBezTo>
                <a:cubicBezTo>
                  <a:pt x="1975" y="2643"/>
                  <a:pt x="1975" y="2643"/>
                  <a:pt x="1975" y="2643"/>
                </a:cubicBezTo>
                <a:cubicBezTo>
                  <a:pt x="1974" y="2642"/>
                  <a:pt x="1974" y="2642"/>
                  <a:pt x="1974" y="2642"/>
                </a:cubicBezTo>
                <a:cubicBezTo>
                  <a:pt x="1973" y="2642"/>
                  <a:pt x="1973" y="2642"/>
                  <a:pt x="1972" y="2641"/>
                </a:cubicBezTo>
                <a:cubicBezTo>
                  <a:pt x="1972" y="2641"/>
                  <a:pt x="1971" y="2641"/>
                  <a:pt x="1971" y="2641"/>
                </a:cubicBezTo>
                <a:cubicBezTo>
                  <a:pt x="1971" y="2641"/>
                  <a:pt x="1971" y="2641"/>
                  <a:pt x="1970" y="2640"/>
                </a:cubicBezTo>
                <a:cubicBezTo>
                  <a:pt x="1970" y="2640"/>
                  <a:pt x="1970" y="2640"/>
                  <a:pt x="1970" y="2640"/>
                </a:cubicBezTo>
                <a:cubicBezTo>
                  <a:pt x="1969" y="2640"/>
                  <a:pt x="1968" y="2640"/>
                  <a:pt x="1968" y="2640"/>
                </a:cubicBezTo>
                <a:cubicBezTo>
                  <a:pt x="1968" y="2639"/>
                  <a:pt x="1967" y="2639"/>
                  <a:pt x="1967" y="2639"/>
                </a:cubicBezTo>
                <a:cubicBezTo>
                  <a:pt x="1967" y="2639"/>
                  <a:pt x="1967" y="2639"/>
                  <a:pt x="1967" y="2639"/>
                </a:cubicBezTo>
                <a:cubicBezTo>
                  <a:pt x="1966" y="2639"/>
                  <a:pt x="1966" y="2639"/>
                  <a:pt x="1965" y="2639"/>
                </a:cubicBezTo>
                <a:cubicBezTo>
                  <a:pt x="1965" y="2639"/>
                  <a:pt x="1965" y="2639"/>
                  <a:pt x="1965" y="2639"/>
                </a:cubicBezTo>
                <a:cubicBezTo>
                  <a:pt x="1965" y="2639"/>
                  <a:pt x="1964" y="2639"/>
                  <a:pt x="1964" y="2639"/>
                </a:cubicBezTo>
                <a:cubicBezTo>
                  <a:pt x="1963" y="2638"/>
                  <a:pt x="1963" y="2638"/>
                  <a:pt x="1962" y="2638"/>
                </a:cubicBezTo>
                <a:cubicBezTo>
                  <a:pt x="1962" y="2638"/>
                  <a:pt x="1961" y="2638"/>
                  <a:pt x="1961" y="2638"/>
                </a:cubicBezTo>
                <a:cubicBezTo>
                  <a:pt x="1961" y="2638"/>
                  <a:pt x="1960" y="2638"/>
                  <a:pt x="1960" y="2638"/>
                </a:cubicBezTo>
                <a:cubicBezTo>
                  <a:pt x="1960" y="2638"/>
                  <a:pt x="1960" y="2638"/>
                  <a:pt x="1960" y="2638"/>
                </a:cubicBezTo>
                <a:cubicBezTo>
                  <a:pt x="1904" y="2412"/>
                  <a:pt x="1904" y="2412"/>
                  <a:pt x="1904" y="2412"/>
                </a:cubicBezTo>
                <a:cubicBezTo>
                  <a:pt x="1904" y="2412"/>
                  <a:pt x="1904" y="2412"/>
                  <a:pt x="1904" y="2412"/>
                </a:cubicBezTo>
                <a:cubicBezTo>
                  <a:pt x="1905" y="2412"/>
                  <a:pt x="1905" y="2411"/>
                  <a:pt x="1906" y="2411"/>
                </a:cubicBezTo>
                <a:cubicBezTo>
                  <a:pt x="1906" y="2411"/>
                  <a:pt x="1906" y="2411"/>
                  <a:pt x="1907" y="2410"/>
                </a:cubicBezTo>
                <a:cubicBezTo>
                  <a:pt x="1907" y="2410"/>
                  <a:pt x="1908" y="2410"/>
                  <a:pt x="1908" y="2410"/>
                </a:cubicBezTo>
                <a:cubicBezTo>
                  <a:pt x="1908" y="2409"/>
                  <a:pt x="1909" y="2409"/>
                  <a:pt x="1909" y="2409"/>
                </a:cubicBezTo>
                <a:cubicBezTo>
                  <a:pt x="1909" y="2408"/>
                  <a:pt x="1910" y="2408"/>
                  <a:pt x="1910" y="2408"/>
                </a:cubicBezTo>
                <a:cubicBezTo>
                  <a:pt x="1910" y="2407"/>
                  <a:pt x="1911" y="2407"/>
                  <a:pt x="1911" y="2407"/>
                </a:cubicBezTo>
                <a:cubicBezTo>
                  <a:pt x="1911" y="2406"/>
                  <a:pt x="1912" y="2406"/>
                  <a:pt x="1912" y="2406"/>
                </a:cubicBezTo>
                <a:cubicBezTo>
                  <a:pt x="1912" y="2405"/>
                  <a:pt x="1913" y="2405"/>
                  <a:pt x="1913" y="2404"/>
                </a:cubicBezTo>
                <a:cubicBezTo>
                  <a:pt x="1913" y="2404"/>
                  <a:pt x="1913" y="2404"/>
                  <a:pt x="1914" y="2403"/>
                </a:cubicBezTo>
                <a:cubicBezTo>
                  <a:pt x="1914" y="2403"/>
                  <a:pt x="1914" y="2402"/>
                  <a:pt x="1915" y="2402"/>
                </a:cubicBezTo>
                <a:cubicBezTo>
                  <a:pt x="1915" y="2402"/>
                  <a:pt x="1915" y="2401"/>
                  <a:pt x="1915" y="2401"/>
                </a:cubicBezTo>
                <a:cubicBezTo>
                  <a:pt x="1916" y="2400"/>
                  <a:pt x="1916" y="2400"/>
                  <a:pt x="1916" y="2399"/>
                </a:cubicBezTo>
                <a:cubicBezTo>
                  <a:pt x="1916" y="2399"/>
                  <a:pt x="1916" y="2399"/>
                  <a:pt x="1917" y="2398"/>
                </a:cubicBezTo>
                <a:cubicBezTo>
                  <a:pt x="1917" y="2398"/>
                  <a:pt x="1917" y="2397"/>
                  <a:pt x="1917" y="2397"/>
                </a:cubicBezTo>
                <a:cubicBezTo>
                  <a:pt x="1917" y="2396"/>
                  <a:pt x="1918" y="2396"/>
                  <a:pt x="1918" y="2395"/>
                </a:cubicBezTo>
                <a:cubicBezTo>
                  <a:pt x="1918" y="2395"/>
                  <a:pt x="1918" y="2395"/>
                  <a:pt x="1918" y="2394"/>
                </a:cubicBezTo>
                <a:cubicBezTo>
                  <a:pt x="1918" y="2394"/>
                  <a:pt x="1918" y="2394"/>
                  <a:pt x="1918" y="2394"/>
                </a:cubicBezTo>
                <a:cubicBezTo>
                  <a:pt x="1918" y="2394"/>
                  <a:pt x="1918" y="2393"/>
                  <a:pt x="1919" y="2392"/>
                </a:cubicBezTo>
                <a:cubicBezTo>
                  <a:pt x="1919" y="2392"/>
                  <a:pt x="1919" y="2392"/>
                  <a:pt x="1919" y="2391"/>
                </a:cubicBezTo>
                <a:cubicBezTo>
                  <a:pt x="1919" y="2391"/>
                  <a:pt x="1919" y="2390"/>
                  <a:pt x="1919" y="2389"/>
                </a:cubicBezTo>
                <a:cubicBezTo>
                  <a:pt x="1919" y="2389"/>
                  <a:pt x="1919" y="2389"/>
                  <a:pt x="1919" y="2388"/>
                </a:cubicBezTo>
                <a:cubicBezTo>
                  <a:pt x="1919" y="2388"/>
                  <a:pt x="1919" y="2387"/>
                  <a:pt x="1919" y="2387"/>
                </a:cubicBezTo>
                <a:cubicBezTo>
                  <a:pt x="1919" y="2386"/>
                  <a:pt x="1919" y="2386"/>
                  <a:pt x="1919" y="2385"/>
                </a:cubicBezTo>
                <a:cubicBezTo>
                  <a:pt x="1919" y="2385"/>
                  <a:pt x="1919" y="2384"/>
                  <a:pt x="1919" y="2384"/>
                </a:cubicBezTo>
                <a:cubicBezTo>
                  <a:pt x="1919" y="2383"/>
                  <a:pt x="1919" y="2383"/>
                  <a:pt x="1919" y="2382"/>
                </a:cubicBezTo>
                <a:cubicBezTo>
                  <a:pt x="1919" y="2382"/>
                  <a:pt x="1919" y="2382"/>
                  <a:pt x="1919" y="2381"/>
                </a:cubicBezTo>
                <a:cubicBezTo>
                  <a:pt x="1919" y="2381"/>
                  <a:pt x="1919" y="2380"/>
                  <a:pt x="1918" y="2379"/>
                </a:cubicBezTo>
                <a:cubicBezTo>
                  <a:pt x="1918" y="2379"/>
                  <a:pt x="1918" y="2379"/>
                  <a:pt x="1918" y="2379"/>
                </a:cubicBezTo>
                <a:cubicBezTo>
                  <a:pt x="1918" y="2379"/>
                  <a:pt x="1918" y="2378"/>
                  <a:pt x="1918" y="2378"/>
                </a:cubicBezTo>
                <a:cubicBezTo>
                  <a:pt x="1918" y="2378"/>
                  <a:pt x="1918" y="2377"/>
                  <a:pt x="1918" y="2377"/>
                </a:cubicBezTo>
                <a:cubicBezTo>
                  <a:pt x="1917" y="2376"/>
                  <a:pt x="1917" y="2376"/>
                  <a:pt x="1917" y="2375"/>
                </a:cubicBezTo>
                <a:cubicBezTo>
                  <a:pt x="1917" y="2375"/>
                  <a:pt x="1917" y="2374"/>
                  <a:pt x="1917" y="2374"/>
                </a:cubicBezTo>
                <a:cubicBezTo>
                  <a:pt x="1916" y="2373"/>
                  <a:pt x="1916" y="2373"/>
                  <a:pt x="1916" y="2372"/>
                </a:cubicBezTo>
                <a:cubicBezTo>
                  <a:pt x="1916" y="2372"/>
                  <a:pt x="1916" y="2372"/>
                  <a:pt x="1915" y="2371"/>
                </a:cubicBezTo>
                <a:cubicBezTo>
                  <a:pt x="1915" y="2371"/>
                  <a:pt x="1915" y="2370"/>
                  <a:pt x="1914" y="2370"/>
                </a:cubicBezTo>
                <a:cubicBezTo>
                  <a:pt x="1914" y="2370"/>
                  <a:pt x="1914" y="2369"/>
                  <a:pt x="1914" y="2369"/>
                </a:cubicBezTo>
                <a:cubicBezTo>
                  <a:pt x="1913" y="2368"/>
                  <a:pt x="1913" y="2368"/>
                  <a:pt x="1913" y="2368"/>
                </a:cubicBezTo>
                <a:cubicBezTo>
                  <a:pt x="1912" y="2367"/>
                  <a:pt x="1912" y="2367"/>
                  <a:pt x="1912" y="2367"/>
                </a:cubicBezTo>
                <a:cubicBezTo>
                  <a:pt x="1912" y="2366"/>
                  <a:pt x="1911" y="2366"/>
                  <a:pt x="1911" y="2365"/>
                </a:cubicBezTo>
                <a:cubicBezTo>
                  <a:pt x="1911" y="2365"/>
                  <a:pt x="1910" y="2365"/>
                  <a:pt x="1910" y="2364"/>
                </a:cubicBezTo>
                <a:cubicBezTo>
                  <a:pt x="1910" y="2364"/>
                  <a:pt x="1909" y="2364"/>
                  <a:pt x="1909" y="2364"/>
                </a:cubicBezTo>
                <a:cubicBezTo>
                  <a:pt x="1908" y="2363"/>
                  <a:pt x="1908" y="2363"/>
                  <a:pt x="1908" y="2362"/>
                </a:cubicBezTo>
                <a:cubicBezTo>
                  <a:pt x="1907" y="2362"/>
                  <a:pt x="1907" y="2362"/>
                  <a:pt x="1907" y="2362"/>
                </a:cubicBezTo>
                <a:cubicBezTo>
                  <a:pt x="1906" y="2361"/>
                  <a:pt x="1906" y="2361"/>
                  <a:pt x="1905" y="2361"/>
                </a:cubicBezTo>
                <a:cubicBezTo>
                  <a:pt x="1905" y="2361"/>
                  <a:pt x="1905" y="2360"/>
                  <a:pt x="1904" y="2360"/>
                </a:cubicBezTo>
                <a:cubicBezTo>
                  <a:pt x="1904" y="2360"/>
                  <a:pt x="1903" y="2360"/>
                  <a:pt x="1903" y="2359"/>
                </a:cubicBezTo>
                <a:cubicBezTo>
                  <a:pt x="1902" y="2359"/>
                  <a:pt x="1902" y="2359"/>
                  <a:pt x="1901" y="2359"/>
                </a:cubicBezTo>
                <a:cubicBezTo>
                  <a:pt x="1901" y="2359"/>
                  <a:pt x="1901" y="2358"/>
                  <a:pt x="1900" y="2358"/>
                </a:cubicBezTo>
                <a:cubicBezTo>
                  <a:pt x="1900" y="2358"/>
                  <a:pt x="1899" y="2358"/>
                  <a:pt x="1899" y="2358"/>
                </a:cubicBezTo>
                <a:cubicBezTo>
                  <a:pt x="1898" y="2358"/>
                  <a:pt x="1898" y="2358"/>
                  <a:pt x="1898" y="2357"/>
                </a:cubicBezTo>
                <a:cubicBezTo>
                  <a:pt x="1898" y="2357"/>
                  <a:pt x="1897" y="2357"/>
                  <a:pt x="1897" y="2357"/>
                </a:cubicBezTo>
                <a:cubicBezTo>
                  <a:pt x="1897" y="2357"/>
                  <a:pt x="1896" y="2357"/>
                  <a:pt x="1896" y="2357"/>
                </a:cubicBezTo>
                <a:cubicBezTo>
                  <a:pt x="1895" y="2357"/>
                  <a:pt x="1895" y="2357"/>
                  <a:pt x="1894" y="2357"/>
                </a:cubicBezTo>
                <a:cubicBezTo>
                  <a:pt x="1894" y="2357"/>
                  <a:pt x="1893" y="2357"/>
                  <a:pt x="1893" y="2356"/>
                </a:cubicBezTo>
                <a:cubicBezTo>
                  <a:pt x="1892" y="2356"/>
                  <a:pt x="1892" y="2356"/>
                  <a:pt x="1891" y="2356"/>
                </a:cubicBezTo>
                <a:cubicBezTo>
                  <a:pt x="1891" y="2356"/>
                  <a:pt x="1890" y="2356"/>
                  <a:pt x="1890" y="2356"/>
                </a:cubicBezTo>
                <a:cubicBezTo>
                  <a:pt x="1889" y="2356"/>
                  <a:pt x="1889" y="2356"/>
                  <a:pt x="1888" y="2356"/>
                </a:cubicBezTo>
                <a:cubicBezTo>
                  <a:pt x="1888" y="2356"/>
                  <a:pt x="1888" y="2356"/>
                  <a:pt x="1887" y="2356"/>
                </a:cubicBezTo>
                <a:cubicBezTo>
                  <a:pt x="1887" y="2356"/>
                  <a:pt x="1886" y="2356"/>
                  <a:pt x="1886" y="2357"/>
                </a:cubicBezTo>
                <a:cubicBezTo>
                  <a:pt x="1885" y="2357"/>
                  <a:pt x="1885" y="2357"/>
                  <a:pt x="1884" y="2357"/>
                </a:cubicBezTo>
                <a:cubicBezTo>
                  <a:pt x="1884" y="2357"/>
                  <a:pt x="1883" y="2357"/>
                  <a:pt x="1883" y="2357"/>
                </a:cubicBezTo>
                <a:cubicBezTo>
                  <a:pt x="1882" y="2357"/>
                  <a:pt x="1882" y="2357"/>
                  <a:pt x="1882" y="2357"/>
                </a:cubicBezTo>
                <a:cubicBezTo>
                  <a:pt x="1882" y="2357"/>
                  <a:pt x="1882" y="2357"/>
                  <a:pt x="1881" y="2357"/>
                </a:cubicBezTo>
                <a:cubicBezTo>
                  <a:pt x="1881" y="2358"/>
                  <a:pt x="1880" y="2358"/>
                  <a:pt x="1880" y="2358"/>
                </a:cubicBezTo>
                <a:cubicBezTo>
                  <a:pt x="1879" y="2358"/>
                  <a:pt x="1879" y="2358"/>
                  <a:pt x="1878" y="2358"/>
                </a:cubicBezTo>
                <a:cubicBezTo>
                  <a:pt x="1878" y="2359"/>
                  <a:pt x="1878" y="2359"/>
                  <a:pt x="1877" y="2359"/>
                </a:cubicBezTo>
                <a:cubicBezTo>
                  <a:pt x="1877" y="2359"/>
                  <a:pt x="1876" y="2359"/>
                  <a:pt x="1876" y="2360"/>
                </a:cubicBezTo>
                <a:cubicBezTo>
                  <a:pt x="1875" y="2360"/>
                  <a:pt x="1875" y="2360"/>
                  <a:pt x="1875" y="2360"/>
                </a:cubicBezTo>
                <a:cubicBezTo>
                  <a:pt x="1874" y="2361"/>
                  <a:pt x="1874" y="2361"/>
                  <a:pt x="1873" y="2361"/>
                </a:cubicBezTo>
                <a:cubicBezTo>
                  <a:pt x="1873" y="2361"/>
                  <a:pt x="1872" y="2362"/>
                  <a:pt x="1872" y="2362"/>
                </a:cubicBezTo>
                <a:cubicBezTo>
                  <a:pt x="1872" y="2362"/>
                  <a:pt x="1871" y="2362"/>
                  <a:pt x="1871" y="2363"/>
                </a:cubicBezTo>
                <a:cubicBezTo>
                  <a:pt x="1870" y="2363"/>
                  <a:pt x="1870" y="2363"/>
                  <a:pt x="1870" y="2364"/>
                </a:cubicBezTo>
                <a:cubicBezTo>
                  <a:pt x="1869" y="2364"/>
                  <a:pt x="1869" y="2364"/>
                  <a:pt x="1869" y="2365"/>
                </a:cubicBezTo>
                <a:cubicBezTo>
                  <a:pt x="1868" y="2365"/>
                  <a:pt x="1868" y="2365"/>
                  <a:pt x="1868" y="2366"/>
                </a:cubicBezTo>
                <a:cubicBezTo>
                  <a:pt x="1867" y="2366"/>
                  <a:pt x="1867" y="2366"/>
                  <a:pt x="1867" y="2367"/>
                </a:cubicBezTo>
                <a:cubicBezTo>
                  <a:pt x="1866" y="2367"/>
                  <a:pt x="1866" y="2367"/>
                  <a:pt x="1866" y="2368"/>
                </a:cubicBezTo>
                <a:cubicBezTo>
                  <a:pt x="1866" y="2368"/>
                  <a:pt x="1865" y="2369"/>
                  <a:pt x="1865" y="2369"/>
                </a:cubicBezTo>
                <a:cubicBezTo>
                  <a:pt x="1865" y="2369"/>
                  <a:pt x="1864" y="2370"/>
                  <a:pt x="1864" y="2370"/>
                </a:cubicBezTo>
                <a:cubicBezTo>
                  <a:pt x="1864" y="2370"/>
                  <a:pt x="1864" y="2370"/>
                  <a:pt x="1864" y="2370"/>
                </a:cubicBezTo>
                <a:cubicBezTo>
                  <a:pt x="1640" y="2306"/>
                  <a:pt x="1640" y="2306"/>
                  <a:pt x="1640" y="2306"/>
                </a:cubicBezTo>
                <a:cubicBezTo>
                  <a:pt x="1640" y="2306"/>
                  <a:pt x="1640" y="2306"/>
                  <a:pt x="1640" y="2306"/>
                </a:cubicBezTo>
                <a:cubicBezTo>
                  <a:pt x="1640" y="2305"/>
                  <a:pt x="1640" y="2305"/>
                  <a:pt x="1640" y="2304"/>
                </a:cubicBezTo>
                <a:cubicBezTo>
                  <a:pt x="1640" y="2304"/>
                  <a:pt x="1640" y="2304"/>
                  <a:pt x="1640" y="2303"/>
                </a:cubicBezTo>
                <a:cubicBezTo>
                  <a:pt x="1640" y="2303"/>
                  <a:pt x="1640" y="2302"/>
                  <a:pt x="1640" y="2301"/>
                </a:cubicBezTo>
                <a:cubicBezTo>
                  <a:pt x="1640" y="2301"/>
                  <a:pt x="1640" y="2301"/>
                  <a:pt x="1640" y="2301"/>
                </a:cubicBezTo>
                <a:cubicBezTo>
                  <a:pt x="1640" y="2300"/>
                  <a:pt x="1640" y="2300"/>
                  <a:pt x="1640" y="2300"/>
                </a:cubicBezTo>
                <a:cubicBezTo>
                  <a:pt x="1640" y="2299"/>
                  <a:pt x="1640" y="2299"/>
                  <a:pt x="1640" y="2299"/>
                </a:cubicBezTo>
                <a:cubicBezTo>
                  <a:pt x="1640" y="2298"/>
                  <a:pt x="1640" y="2298"/>
                  <a:pt x="1640" y="2298"/>
                </a:cubicBezTo>
                <a:cubicBezTo>
                  <a:pt x="1640" y="2298"/>
                  <a:pt x="1639" y="2298"/>
                  <a:pt x="1639" y="2297"/>
                </a:cubicBezTo>
                <a:cubicBezTo>
                  <a:pt x="1639" y="2297"/>
                  <a:pt x="1639" y="2296"/>
                  <a:pt x="1639" y="2296"/>
                </a:cubicBezTo>
                <a:cubicBezTo>
                  <a:pt x="1639" y="2295"/>
                  <a:pt x="1639" y="2295"/>
                  <a:pt x="1639" y="2295"/>
                </a:cubicBezTo>
                <a:cubicBezTo>
                  <a:pt x="1639" y="2295"/>
                  <a:pt x="1638" y="2295"/>
                  <a:pt x="1638" y="2294"/>
                </a:cubicBezTo>
                <a:cubicBezTo>
                  <a:pt x="1638" y="2294"/>
                  <a:pt x="1638" y="2294"/>
                  <a:pt x="1638" y="2293"/>
                </a:cubicBezTo>
                <a:cubicBezTo>
                  <a:pt x="1638" y="2293"/>
                  <a:pt x="1637" y="2292"/>
                  <a:pt x="1637" y="2292"/>
                </a:cubicBezTo>
                <a:cubicBezTo>
                  <a:pt x="1637" y="2291"/>
                  <a:pt x="1637" y="2291"/>
                  <a:pt x="1637" y="2291"/>
                </a:cubicBezTo>
                <a:cubicBezTo>
                  <a:pt x="1636" y="2290"/>
                  <a:pt x="1636" y="2290"/>
                  <a:pt x="1636" y="2290"/>
                </a:cubicBezTo>
                <a:cubicBezTo>
                  <a:pt x="1636" y="2290"/>
                  <a:pt x="1636" y="2289"/>
                  <a:pt x="1636" y="2289"/>
                </a:cubicBezTo>
                <a:cubicBezTo>
                  <a:pt x="1636" y="2289"/>
                  <a:pt x="1636" y="2289"/>
                  <a:pt x="1636" y="2289"/>
                </a:cubicBezTo>
                <a:cubicBezTo>
                  <a:pt x="1636" y="2289"/>
                  <a:pt x="1636" y="2289"/>
                  <a:pt x="1636" y="2289"/>
                </a:cubicBezTo>
                <a:cubicBezTo>
                  <a:pt x="1635" y="2289"/>
                  <a:pt x="1635" y="2288"/>
                  <a:pt x="1635" y="2288"/>
                </a:cubicBezTo>
                <a:cubicBezTo>
                  <a:pt x="1635" y="2288"/>
                  <a:pt x="1634" y="2287"/>
                  <a:pt x="1634" y="2287"/>
                </a:cubicBezTo>
                <a:cubicBezTo>
                  <a:pt x="1634" y="2286"/>
                  <a:pt x="1633" y="2286"/>
                  <a:pt x="1633" y="2286"/>
                </a:cubicBezTo>
                <a:cubicBezTo>
                  <a:pt x="1633" y="2285"/>
                  <a:pt x="1633" y="2285"/>
                  <a:pt x="1632" y="2285"/>
                </a:cubicBezTo>
                <a:cubicBezTo>
                  <a:pt x="1632" y="2285"/>
                  <a:pt x="1632" y="2285"/>
                  <a:pt x="1632" y="2285"/>
                </a:cubicBezTo>
                <a:cubicBezTo>
                  <a:pt x="1632" y="2285"/>
                  <a:pt x="1632" y="2285"/>
                  <a:pt x="1632" y="2285"/>
                </a:cubicBezTo>
                <a:cubicBezTo>
                  <a:pt x="1632" y="2284"/>
                  <a:pt x="1631" y="2284"/>
                  <a:pt x="1631" y="2284"/>
                </a:cubicBezTo>
                <a:cubicBezTo>
                  <a:pt x="1631" y="2283"/>
                  <a:pt x="1630" y="2283"/>
                  <a:pt x="1630" y="2283"/>
                </a:cubicBezTo>
                <a:cubicBezTo>
                  <a:pt x="1630" y="2282"/>
                  <a:pt x="1629" y="2282"/>
                  <a:pt x="1629" y="2282"/>
                </a:cubicBezTo>
                <a:cubicBezTo>
                  <a:pt x="1629" y="2281"/>
                  <a:pt x="1628" y="2281"/>
                  <a:pt x="1628" y="2281"/>
                </a:cubicBezTo>
                <a:cubicBezTo>
                  <a:pt x="1628" y="2281"/>
                  <a:pt x="1628" y="2281"/>
                  <a:pt x="1628" y="2281"/>
                </a:cubicBezTo>
                <a:cubicBezTo>
                  <a:pt x="1628" y="2281"/>
                  <a:pt x="1628" y="2281"/>
                  <a:pt x="1627" y="2281"/>
                </a:cubicBezTo>
                <a:cubicBezTo>
                  <a:pt x="1627" y="2280"/>
                  <a:pt x="1627" y="2280"/>
                  <a:pt x="1626" y="2280"/>
                </a:cubicBezTo>
                <a:cubicBezTo>
                  <a:pt x="1626" y="2280"/>
                  <a:pt x="1626" y="2280"/>
                  <a:pt x="1625" y="2279"/>
                </a:cubicBezTo>
                <a:cubicBezTo>
                  <a:pt x="1625" y="2279"/>
                  <a:pt x="1624" y="2279"/>
                  <a:pt x="1624" y="2279"/>
                </a:cubicBezTo>
                <a:cubicBezTo>
                  <a:pt x="1624" y="2278"/>
                  <a:pt x="1623" y="2278"/>
                  <a:pt x="1623" y="2278"/>
                </a:cubicBezTo>
                <a:cubicBezTo>
                  <a:pt x="1623" y="2278"/>
                  <a:pt x="1622" y="2278"/>
                  <a:pt x="1622" y="2278"/>
                </a:cubicBezTo>
                <a:cubicBezTo>
                  <a:pt x="1622" y="2278"/>
                  <a:pt x="1622" y="2278"/>
                  <a:pt x="1621" y="2278"/>
                </a:cubicBezTo>
                <a:cubicBezTo>
                  <a:pt x="1621" y="2277"/>
                  <a:pt x="1620" y="2277"/>
                  <a:pt x="1620" y="2277"/>
                </a:cubicBezTo>
                <a:cubicBezTo>
                  <a:pt x="1619" y="2277"/>
                  <a:pt x="1619" y="2277"/>
                  <a:pt x="1619" y="2277"/>
                </a:cubicBezTo>
                <a:cubicBezTo>
                  <a:pt x="1619" y="2277"/>
                  <a:pt x="1619" y="2277"/>
                  <a:pt x="1619" y="2277"/>
                </a:cubicBezTo>
                <a:cubicBezTo>
                  <a:pt x="1618" y="2276"/>
                  <a:pt x="1618" y="2276"/>
                  <a:pt x="1617" y="2276"/>
                </a:cubicBezTo>
                <a:cubicBezTo>
                  <a:pt x="1617" y="2276"/>
                  <a:pt x="1617" y="2276"/>
                  <a:pt x="1617" y="2276"/>
                </a:cubicBezTo>
                <a:cubicBezTo>
                  <a:pt x="1616" y="2276"/>
                  <a:pt x="1616" y="2276"/>
                  <a:pt x="1616" y="2276"/>
                </a:cubicBezTo>
                <a:cubicBezTo>
                  <a:pt x="1615" y="2276"/>
                  <a:pt x="1615" y="2276"/>
                  <a:pt x="1614" y="2276"/>
                </a:cubicBezTo>
                <a:cubicBezTo>
                  <a:pt x="1614" y="2276"/>
                  <a:pt x="1613" y="2276"/>
                  <a:pt x="1613" y="2276"/>
                </a:cubicBezTo>
                <a:cubicBezTo>
                  <a:pt x="1612" y="2276"/>
                  <a:pt x="1612" y="2276"/>
                  <a:pt x="1611" y="2276"/>
                </a:cubicBezTo>
                <a:cubicBezTo>
                  <a:pt x="1611" y="2276"/>
                  <a:pt x="1611" y="2276"/>
                  <a:pt x="1611" y="2276"/>
                </a:cubicBezTo>
                <a:cubicBezTo>
                  <a:pt x="1556" y="2050"/>
                  <a:pt x="1556" y="2050"/>
                  <a:pt x="1556" y="2050"/>
                </a:cubicBezTo>
                <a:cubicBezTo>
                  <a:pt x="1556" y="2050"/>
                  <a:pt x="1556" y="2050"/>
                  <a:pt x="1556" y="2049"/>
                </a:cubicBezTo>
                <a:cubicBezTo>
                  <a:pt x="1556" y="2049"/>
                  <a:pt x="1556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8" y="2048"/>
                  <a:pt x="1558" y="2048"/>
                  <a:pt x="1558" y="2048"/>
                </a:cubicBezTo>
                <a:cubicBezTo>
                  <a:pt x="1559" y="2048"/>
                  <a:pt x="1559" y="2047"/>
                  <a:pt x="1560" y="2047"/>
                </a:cubicBezTo>
                <a:cubicBezTo>
                  <a:pt x="1560" y="2047"/>
                  <a:pt x="1560" y="2046"/>
                  <a:pt x="1561" y="2046"/>
                </a:cubicBezTo>
                <a:cubicBezTo>
                  <a:pt x="1561" y="2046"/>
                  <a:pt x="1561" y="2046"/>
                  <a:pt x="1562" y="2045"/>
                </a:cubicBezTo>
                <a:cubicBezTo>
                  <a:pt x="1562" y="2045"/>
                  <a:pt x="1562" y="2045"/>
                  <a:pt x="1562" y="2045"/>
                </a:cubicBezTo>
                <a:cubicBezTo>
                  <a:pt x="1562" y="2045"/>
                  <a:pt x="1562" y="2045"/>
                  <a:pt x="1562" y="2045"/>
                </a:cubicBezTo>
                <a:cubicBezTo>
                  <a:pt x="1562" y="2045"/>
                  <a:pt x="1563" y="2044"/>
                  <a:pt x="1563" y="2044"/>
                </a:cubicBezTo>
                <a:cubicBezTo>
                  <a:pt x="1563" y="2044"/>
                  <a:pt x="1563" y="2044"/>
                  <a:pt x="1563" y="2044"/>
                </a:cubicBezTo>
                <a:cubicBezTo>
                  <a:pt x="1563" y="2043"/>
                  <a:pt x="1564" y="2043"/>
                  <a:pt x="1564" y="2043"/>
                </a:cubicBezTo>
                <a:cubicBezTo>
                  <a:pt x="1564" y="2043"/>
                  <a:pt x="1564" y="2042"/>
                  <a:pt x="1565" y="2042"/>
                </a:cubicBezTo>
                <a:cubicBezTo>
                  <a:pt x="1565" y="2042"/>
                  <a:pt x="1565" y="2042"/>
                  <a:pt x="1565" y="2041"/>
                </a:cubicBezTo>
                <a:cubicBezTo>
                  <a:pt x="1565" y="2041"/>
                  <a:pt x="1565" y="2041"/>
                  <a:pt x="1566" y="2041"/>
                </a:cubicBezTo>
                <a:cubicBezTo>
                  <a:pt x="1566" y="2041"/>
                  <a:pt x="1566" y="2041"/>
                  <a:pt x="1566" y="2041"/>
                </a:cubicBezTo>
                <a:cubicBezTo>
                  <a:pt x="1566" y="2041"/>
                  <a:pt x="1566" y="2040"/>
                  <a:pt x="1566" y="2040"/>
                </a:cubicBezTo>
                <a:cubicBezTo>
                  <a:pt x="1566" y="2040"/>
                  <a:pt x="1566" y="2040"/>
                  <a:pt x="1566" y="2039"/>
                </a:cubicBezTo>
                <a:cubicBezTo>
                  <a:pt x="1567" y="2039"/>
                  <a:pt x="1567" y="2039"/>
                  <a:pt x="1567" y="2038"/>
                </a:cubicBezTo>
                <a:cubicBezTo>
                  <a:pt x="1567" y="2038"/>
                  <a:pt x="1568" y="2037"/>
                  <a:pt x="1568" y="2037"/>
                </a:cubicBezTo>
                <a:cubicBezTo>
                  <a:pt x="1568" y="2037"/>
                  <a:pt x="1568" y="2037"/>
                  <a:pt x="1568" y="2036"/>
                </a:cubicBezTo>
                <a:cubicBezTo>
                  <a:pt x="1568" y="2036"/>
                  <a:pt x="1568" y="2036"/>
                  <a:pt x="1568" y="2036"/>
                </a:cubicBezTo>
                <a:cubicBezTo>
                  <a:pt x="1569" y="2036"/>
                  <a:pt x="1569" y="2035"/>
                  <a:pt x="1569" y="2035"/>
                </a:cubicBezTo>
                <a:cubicBezTo>
                  <a:pt x="1569" y="2035"/>
                  <a:pt x="1569" y="2035"/>
                  <a:pt x="1569" y="2034"/>
                </a:cubicBezTo>
                <a:cubicBezTo>
                  <a:pt x="1569" y="2034"/>
                  <a:pt x="1569" y="2033"/>
                  <a:pt x="1570" y="2033"/>
                </a:cubicBezTo>
                <a:cubicBezTo>
                  <a:pt x="1570" y="2032"/>
                  <a:pt x="1570" y="2032"/>
                  <a:pt x="1570" y="2032"/>
                </a:cubicBezTo>
                <a:cubicBezTo>
                  <a:pt x="1570" y="2032"/>
                  <a:pt x="1570" y="2032"/>
                  <a:pt x="1570" y="2032"/>
                </a:cubicBezTo>
                <a:cubicBezTo>
                  <a:pt x="1570" y="2031"/>
                  <a:pt x="1570" y="2031"/>
                  <a:pt x="1570" y="2030"/>
                </a:cubicBezTo>
                <a:cubicBezTo>
                  <a:pt x="1570" y="2030"/>
                  <a:pt x="1570" y="2030"/>
                  <a:pt x="1570" y="2030"/>
                </a:cubicBezTo>
                <a:cubicBezTo>
                  <a:pt x="1570" y="2029"/>
                  <a:pt x="1571" y="2029"/>
                  <a:pt x="1571" y="2029"/>
                </a:cubicBezTo>
                <a:cubicBezTo>
                  <a:pt x="1571" y="2028"/>
                  <a:pt x="1571" y="2027"/>
                  <a:pt x="1571" y="2027"/>
                </a:cubicBezTo>
                <a:cubicBezTo>
                  <a:pt x="1571" y="2026"/>
                  <a:pt x="1571" y="2026"/>
                  <a:pt x="1571" y="2026"/>
                </a:cubicBezTo>
                <a:cubicBezTo>
                  <a:pt x="1571" y="2025"/>
                  <a:pt x="1571" y="2025"/>
                  <a:pt x="1571" y="2024"/>
                </a:cubicBezTo>
                <a:cubicBezTo>
                  <a:pt x="1571" y="2024"/>
                  <a:pt x="1571" y="2024"/>
                  <a:pt x="1571" y="2024"/>
                </a:cubicBezTo>
                <a:cubicBezTo>
                  <a:pt x="1571" y="2023"/>
                  <a:pt x="1571" y="2023"/>
                  <a:pt x="1571" y="2023"/>
                </a:cubicBezTo>
                <a:cubicBezTo>
                  <a:pt x="1571" y="2022"/>
                  <a:pt x="1571" y="2022"/>
                  <a:pt x="1571" y="2021"/>
                </a:cubicBezTo>
                <a:cubicBezTo>
                  <a:pt x="1571" y="2021"/>
                  <a:pt x="1571" y="2020"/>
                  <a:pt x="1571" y="2020"/>
                </a:cubicBezTo>
                <a:cubicBezTo>
                  <a:pt x="1571" y="2019"/>
                  <a:pt x="1571" y="2019"/>
                  <a:pt x="1571" y="2019"/>
                </a:cubicBezTo>
                <a:cubicBezTo>
                  <a:pt x="1571" y="2019"/>
                  <a:pt x="1571" y="2018"/>
                  <a:pt x="1571" y="2018"/>
                </a:cubicBezTo>
                <a:cubicBezTo>
                  <a:pt x="1570" y="2018"/>
                  <a:pt x="1570" y="2017"/>
                  <a:pt x="1570" y="2017"/>
                </a:cubicBezTo>
                <a:cubicBezTo>
                  <a:pt x="1570" y="2017"/>
                  <a:pt x="1570" y="2017"/>
                  <a:pt x="1570" y="2016"/>
                </a:cubicBezTo>
                <a:cubicBezTo>
                  <a:pt x="1570" y="2016"/>
                  <a:pt x="1570" y="2016"/>
                  <a:pt x="1570" y="2016"/>
                </a:cubicBezTo>
                <a:cubicBezTo>
                  <a:pt x="1570" y="2015"/>
                  <a:pt x="1570" y="2014"/>
                  <a:pt x="1569" y="2014"/>
                </a:cubicBezTo>
                <a:cubicBezTo>
                  <a:pt x="1569" y="2014"/>
                  <a:pt x="1569" y="2013"/>
                  <a:pt x="1569" y="2013"/>
                </a:cubicBezTo>
                <a:cubicBezTo>
                  <a:pt x="1569" y="2013"/>
                  <a:pt x="1569" y="2013"/>
                  <a:pt x="1569" y="2013"/>
                </a:cubicBezTo>
                <a:cubicBezTo>
                  <a:pt x="1569" y="2012"/>
                  <a:pt x="1569" y="2012"/>
                  <a:pt x="1568" y="2011"/>
                </a:cubicBezTo>
                <a:cubicBezTo>
                  <a:pt x="1568" y="2011"/>
                  <a:pt x="1568" y="2010"/>
                  <a:pt x="1568" y="2010"/>
                </a:cubicBezTo>
                <a:cubicBezTo>
                  <a:pt x="1568" y="2010"/>
                  <a:pt x="1568" y="2009"/>
                  <a:pt x="1567" y="2009"/>
                </a:cubicBezTo>
                <a:cubicBezTo>
                  <a:pt x="1735" y="1848"/>
                  <a:pt x="1735" y="1848"/>
                  <a:pt x="1735" y="1848"/>
                </a:cubicBezTo>
                <a:cubicBezTo>
                  <a:pt x="1735" y="1848"/>
                  <a:pt x="1736" y="1848"/>
                  <a:pt x="1736" y="1848"/>
                </a:cubicBezTo>
                <a:cubicBezTo>
                  <a:pt x="1736" y="1849"/>
                  <a:pt x="1737" y="1849"/>
                  <a:pt x="1737" y="1849"/>
                </a:cubicBezTo>
                <a:cubicBezTo>
                  <a:pt x="1738" y="1849"/>
                  <a:pt x="1738" y="1850"/>
                  <a:pt x="1738" y="1850"/>
                </a:cubicBezTo>
                <a:cubicBezTo>
                  <a:pt x="1739" y="1850"/>
                  <a:pt x="1739" y="1850"/>
                  <a:pt x="1739" y="1850"/>
                </a:cubicBezTo>
                <a:cubicBezTo>
                  <a:pt x="1739" y="1850"/>
                  <a:pt x="1739" y="1850"/>
                  <a:pt x="1740" y="1850"/>
                </a:cubicBezTo>
                <a:cubicBezTo>
                  <a:pt x="1740" y="1851"/>
                  <a:pt x="1741" y="1851"/>
                  <a:pt x="1741" y="1851"/>
                </a:cubicBezTo>
                <a:cubicBezTo>
                  <a:pt x="1742" y="1851"/>
                  <a:pt x="1742" y="1851"/>
                  <a:pt x="1742" y="1851"/>
                </a:cubicBezTo>
                <a:cubicBezTo>
                  <a:pt x="1742" y="1851"/>
                  <a:pt x="1742" y="1851"/>
                  <a:pt x="1743" y="1851"/>
                </a:cubicBezTo>
                <a:cubicBezTo>
                  <a:pt x="1743" y="1851"/>
                  <a:pt x="1743" y="1852"/>
                  <a:pt x="1744" y="1852"/>
                </a:cubicBezTo>
                <a:cubicBezTo>
                  <a:pt x="1744" y="1852"/>
                  <a:pt x="1744" y="1852"/>
                  <a:pt x="1745" y="1852"/>
                </a:cubicBezTo>
                <a:cubicBezTo>
                  <a:pt x="1745" y="1852"/>
                  <a:pt x="1745" y="1852"/>
                  <a:pt x="1745" y="1852"/>
                </a:cubicBezTo>
                <a:cubicBezTo>
                  <a:pt x="1746" y="1852"/>
                  <a:pt x="1747" y="1852"/>
                  <a:pt x="1747" y="1852"/>
                </a:cubicBezTo>
                <a:cubicBezTo>
                  <a:pt x="1748" y="1852"/>
                  <a:pt x="1748" y="1852"/>
                  <a:pt x="1748" y="1852"/>
                </a:cubicBezTo>
                <a:cubicBezTo>
                  <a:pt x="1749" y="1852"/>
                  <a:pt x="1749" y="1852"/>
                  <a:pt x="1750" y="1852"/>
                </a:cubicBezTo>
                <a:cubicBezTo>
                  <a:pt x="1750" y="1852"/>
                  <a:pt x="1750" y="1852"/>
                  <a:pt x="1750" y="1852"/>
                </a:cubicBezTo>
                <a:cubicBezTo>
                  <a:pt x="1751" y="1852"/>
                  <a:pt x="1751" y="1852"/>
                  <a:pt x="1751" y="1852"/>
                </a:cubicBezTo>
                <a:cubicBezTo>
                  <a:pt x="1752" y="1852"/>
                  <a:pt x="1752" y="1852"/>
                  <a:pt x="1753" y="1852"/>
                </a:cubicBezTo>
                <a:cubicBezTo>
                  <a:pt x="1753" y="1852"/>
                  <a:pt x="1754" y="1852"/>
                  <a:pt x="1754" y="1852"/>
                </a:cubicBezTo>
                <a:cubicBezTo>
                  <a:pt x="1755" y="1852"/>
                  <a:pt x="1755" y="1852"/>
                  <a:pt x="1755" y="1852"/>
                </a:cubicBezTo>
                <a:cubicBezTo>
                  <a:pt x="1756" y="1852"/>
                  <a:pt x="1756" y="1852"/>
                  <a:pt x="1756" y="1852"/>
                </a:cubicBezTo>
                <a:cubicBezTo>
                  <a:pt x="1756" y="1852"/>
                  <a:pt x="1757" y="1852"/>
                  <a:pt x="1757" y="1852"/>
                </a:cubicBezTo>
                <a:cubicBezTo>
                  <a:pt x="1757" y="1852"/>
                  <a:pt x="1758" y="1852"/>
                  <a:pt x="1758" y="1852"/>
                </a:cubicBezTo>
                <a:cubicBezTo>
                  <a:pt x="1758" y="1851"/>
                  <a:pt x="1758" y="1851"/>
                  <a:pt x="1759" y="1851"/>
                </a:cubicBezTo>
                <a:cubicBezTo>
                  <a:pt x="1759" y="1851"/>
                  <a:pt x="1760" y="1851"/>
                  <a:pt x="1760" y="1851"/>
                </a:cubicBezTo>
                <a:cubicBezTo>
                  <a:pt x="1760" y="1851"/>
                  <a:pt x="1761" y="1851"/>
                  <a:pt x="1761" y="1850"/>
                </a:cubicBezTo>
                <a:cubicBezTo>
                  <a:pt x="1761" y="1850"/>
                  <a:pt x="1761" y="1850"/>
                  <a:pt x="1762" y="1850"/>
                </a:cubicBezTo>
                <a:cubicBezTo>
                  <a:pt x="1762" y="1850"/>
                  <a:pt x="1762" y="1850"/>
                  <a:pt x="1763" y="1850"/>
                </a:cubicBezTo>
                <a:cubicBezTo>
                  <a:pt x="1763" y="1849"/>
                  <a:pt x="1764" y="1849"/>
                  <a:pt x="1764" y="1849"/>
                </a:cubicBezTo>
                <a:cubicBezTo>
                  <a:pt x="1765" y="1849"/>
                  <a:pt x="1765" y="1849"/>
                  <a:pt x="1765" y="1848"/>
                </a:cubicBezTo>
                <a:cubicBezTo>
                  <a:pt x="1766" y="1848"/>
                  <a:pt x="1766" y="1848"/>
                  <a:pt x="1766" y="1848"/>
                </a:cubicBezTo>
                <a:cubicBezTo>
                  <a:pt x="1766" y="1848"/>
                  <a:pt x="1767" y="1848"/>
                  <a:pt x="1767" y="1848"/>
                </a:cubicBezTo>
                <a:cubicBezTo>
                  <a:pt x="1767" y="1848"/>
                  <a:pt x="1767" y="1848"/>
                  <a:pt x="1767" y="1848"/>
                </a:cubicBezTo>
                <a:cubicBezTo>
                  <a:pt x="1767" y="1847"/>
                  <a:pt x="1767" y="1847"/>
                  <a:pt x="1768" y="1847"/>
                </a:cubicBezTo>
                <a:cubicBezTo>
                  <a:pt x="1768" y="1847"/>
                  <a:pt x="1769" y="1846"/>
                  <a:pt x="1769" y="1846"/>
                </a:cubicBezTo>
                <a:cubicBezTo>
                  <a:pt x="1769" y="1846"/>
                  <a:pt x="1770" y="1845"/>
                  <a:pt x="1770" y="1845"/>
                </a:cubicBezTo>
                <a:cubicBezTo>
                  <a:pt x="1770" y="1845"/>
                  <a:pt x="1771" y="1844"/>
                  <a:pt x="1771" y="1844"/>
                </a:cubicBezTo>
                <a:cubicBezTo>
                  <a:pt x="1771" y="1844"/>
                  <a:pt x="1771" y="1844"/>
                  <a:pt x="1771" y="1844"/>
                </a:cubicBezTo>
                <a:cubicBezTo>
                  <a:pt x="1771" y="1844"/>
                  <a:pt x="1771" y="1844"/>
                  <a:pt x="1771" y="1844"/>
                </a:cubicBezTo>
                <a:cubicBezTo>
                  <a:pt x="1772" y="1844"/>
                  <a:pt x="1772" y="1843"/>
                  <a:pt x="1772" y="1843"/>
                </a:cubicBezTo>
                <a:cubicBezTo>
                  <a:pt x="1773" y="1843"/>
                  <a:pt x="1773" y="1842"/>
                  <a:pt x="1773" y="1842"/>
                </a:cubicBezTo>
                <a:cubicBezTo>
                  <a:pt x="1773" y="1842"/>
                  <a:pt x="1774" y="1841"/>
                  <a:pt x="1774" y="1841"/>
                </a:cubicBezTo>
                <a:cubicBezTo>
                  <a:pt x="1774" y="1840"/>
                  <a:pt x="1775" y="1840"/>
                  <a:pt x="1775" y="1840"/>
                </a:cubicBezTo>
                <a:cubicBezTo>
                  <a:pt x="1775" y="1840"/>
                  <a:pt x="1775" y="1840"/>
                  <a:pt x="1775" y="1840"/>
                </a:cubicBezTo>
                <a:cubicBezTo>
                  <a:pt x="1775" y="1840"/>
                  <a:pt x="1775" y="1839"/>
                  <a:pt x="1775" y="1839"/>
                </a:cubicBezTo>
                <a:cubicBezTo>
                  <a:pt x="1775" y="1839"/>
                  <a:pt x="1776" y="1839"/>
                  <a:pt x="1776" y="1838"/>
                </a:cubicBezTo>
                <a:cubicBezTo>
                  <a:pt x="1776" y="1838"/>
                  <a:pt x="1776" y="1838"/>
                  <a:pt x="1776" y="1838"/>
                </a:cubicBezTo>
                <a:cubicBezTo>
                  <a:pt x="1999" y="1903"/>
                  <a:pt x="1999" y="1903"/>
                  <a:pt x="1999" y="1903"/>
                </a:cubicBezTo>
                <a:cubicBezTo>
                  <a:pt x="1999" y="1903"/>
                  <a:pt x="1999" y="1903"/>
                  <a:pt x="1999" y="1903"/>
                </a:cubicBezTo>
                <a:cubicBezTo>
                  <a:pt x="1999" y="1905"/>
                  <a:pt x="2000" y="1906"/>
                  <a:pt x="2000" y="1908"/>
                </a:cubicBezTo>
                <a:cubicBezTo>
                  <a:pt x="2000" y="1908"/>
                  <a:pt x="2000" y="1908"/>
                  <a:pt x="2000" y="1909"/>
                </a:cubicBezTo>
                <a:cubicBezTo>
                  <a:pt x="2000" y="1910"/>
                  <a:pt x="2001" y="1912"/>
                  <a:pt x="2001" y="1914"/>
                </a:cubicBezTo>
                <a:cubicBezTo>
                  <a:pt x="2001" y="1914"/>
                  <a:pt x="2001" y="1914"/>
                  <a:pt x="2002" y="1914"/>
                </a:cubicBezTo>
                <a:cubicBezTo>
                  <a:pt x="2002" y="1916"/>
                  <a:pt x="2003" y="1917"/>
                  <a:pt x="2004" y="1919"/>
                </a:cubicBezTo>
                <a:cubicBezTo>
                  <a:pt x="2004" y="1919"/>
                  <a:pt x="2004" y="1919"/>
                  <a:pt x="2004" y="1919"/>
                </a:cubicBezTo>
                <a:cubicBezTo>
                  <a:pt x="2005" y="1921"/>
                  <a:pt x="2006" y="1922"/>
                  <a:pt x="2008" y="1924"/>
                </a:cubicBezTo>
                <a:cubicBezTo>
                  <a:pt x="2008" y="1924"/>
                  <a:pt x="2008" y="1924"/>
                  <a:pt x="2008" y="1924"/>
                </a:cubicBezTo>
                <a:cubicBezTo>
                  <a:pt x="2008" y="1924"/>
                  <a:pt x="2008" y="1924"/>
                  <a:pt x="2008" y="1924"/>
                </a:cubicBezTo>
                <a:cubicBezTo>
                  <a:pt x="2009" y="1925"/>
                  <a:pt x="2011" y="1927"/>
                  <a:pt x="2012" y="1928"/>
                </a:cubicBezTo>
                <a:cubicBezTo>
                  <a:pt x="2012" y="1928"/>
                  <a:pt x="2012" y="1928"/>
                  <a:pt x="2013" y="1928"/>
                </a:cubicBezTo>
                <a:cubicBezTo>
                  <a:pt x="2014" y="1929"/>
                  <a:pt x="2015" y="1930"/>
                  <a:pt x="2017" y="1931"/>
                </a:cubicBezTo>
                <a:cubicBezTo>
                  <a:pt x="2017" y="1931"/>
                  <a:pt x="2018" y="1931"/>
                  <a:pt x="2018" y="1931"/>
                </a:cubicBezTo>
                <a:cubicBezTo>
                  <a:pt x="2019" y="1931"/>
                  <a:pt x="2020" y="1932"/>
                  <a:pt x="2021" y="1932"/>
                </a:cubicBezTo>
                <a:cubicBezTo>
                  <a:pt x="2022" y="1932"/>
                  <a:pt x="2022" y="1932"/>
                  <a:pt x="2023" y="1932"/>
                </a:cubicBezTo>
                <a:cubicBezTo>
                  <a:pt x="2023" y="1932"/>
                  <a:pt x="2023" y="1932"/>
                  <a:pt x="2023" y="1933"/>
                </a:cubicBezTo>
                <a:cubicBezTo>
                  <a:pt x="2025" y="1933"/>
                  <a:pt x="2027" y="1933"/>
                  <a:pt x="2028" y="1933"/>
                </a:cubicBezTo>
                <a:cubicBezTo>
                  <a:pt x="2029" y="1933"/>
                  <a:pt x="2029" y="1933"/>
                  <a:pt x="2029" y="1933"/>
                </a:cubicBezTo>
                <a:cubicBezTo>
                  <a:pt x="2031" y="1933"/>
                  <a:pt x="2032" y="1933"/>
                  <a:pt x="2034" y="1933"/>
                </a:cubicBezTo>
                <a:cubicBezTo>
                  <a:pt x="2034" y="1933"/>
                  <a:pt x="2034" y="1933"/>
                  <a:pt x="2035" y="1933"/>
                </a:cubicBezTo>
                <a:cubicBezTo>
                  <a:pt x="2036" y="1932"/>
                  <a:pt x="2038" y="1932"/>
                  <a:pt x="2040" y="1931"/>
                </a:cubicBezTo>
                <a:cubicBezTo>
                  <a:pt x="2040" y="1931"/>
                  <a:pt x="2040" y="1931"/>
                  <a:pt x="2040" y="1931"/>
                </a:cubicBezTo>
                <a:cubicBezTo>
                  <a:pt x="2042" y="1930"/>
                  <a:pt x="2043" y="1930"/>
                  <a:pt x="2045" y="1929"/>
                </a:cubicBezTo>
                <a:cubicBezTo>
                  <a:pt x="2045" y="1929"/>
                  <a:pt x="2045" y="1929"/>
                  <a:pt x="2045" y="1928"/>
                </a:cubicBezTo>
                <a:cubicBezTo>
                  <a:pt x="2047" y="1927"/>
                  <a:pt x="2048" y="1926"/>
                  <a:pt x="2050" y="1925"/>
                </a:cubicBezTo>
                <a:cubicBezTo>
                  <a:pt x="2050" y="1925"/>
                  <a:pt x="2050" y="1925"/>
                  <a:pt x="2050" y="1925"/>
                </a:cubicBezTo>
                <a:cubicBezTo>
                  <a:pt x="2050" y="1925"/>
                  <a:pt x="2050" y="1925"/>
                  <a:pt x="2050" y="1925"/>
                </a:cubicBezTo>
                <a:cubicBezTo>
                  <a:pt x="2051" y="1923"/>
                  <a:pt x="2053" y="1922"/>
                  <a:pt x="2054" y="1920"/>
                </a:cubicBezTo>
                <a:cubicBezTo>
                  <a:pt x="2054" y="1920"/>
                  <a:pt x="2054" y="1920"/>
                  <a:pt x="2054" y="1920"/>
                </a:cubicBezTo>
                <a:cubicBezTo>
                  <a:pt x="2055" y="1919"/>
                  <a:pt x="2056" y="1917"/>
                  <a:pt x="2057" y="1915"/>
                </a:cubicBezTo>
                <a:cubicBezTo>
                  <a:pt x="2057" y="1915"/>
                  <a:pt x="2057" y="1915"/>
                  <a:pt x="2057" y="1915"/>
                </a:cubicBezTo>
                <a:cubicBezTo>
                  <a:pt x="2057" y="1914"/>
                  <a:pt x="2058" y="1913"/>
                  <a:pt x="2058" y="1912"/>
                </a:cubicBezTo>
                <a:cubicBezTo>
                  <a:pt x="2058" y="1911"/>
                  <a:pt x="2058" y="1911"/>
                  <a:pt x="2058" y="1910"/>
                </a:cubicBezTo>
                <a:cubicBezTo>
                  <a:pt x="2058" y="1910"/>
                  <a:pt x="2058" y="1910"/>
                  <a:pt x="2059" y="1909"/>
                </a:cubicBezTo>
                <a:cubicBezTo>
                  <a:pt x="2059" y="1908"/>
                  <a:pt x="2059" y="1906"/>
                  <a:pt x="2059" y="1904"/>
                </a:cubicBezTo>
                <a:cubicBezTo>
                  <a:pt x="2059" y="1904"/>
                  <a:pt x="2059" y="1904"/>
                  <a:pt x="2059" y="1904"/>
                </a:cubicBezTo>
                <a:cubicBezTo>
                  <a:pt x="2059" y="1902"/>
                  <a:pt x="2059" y="1900"/>
                  <a:pt x="2059" y="1899"/>
                </a:cubicBezTo>
                <a:cubicBezTo>
                  <a:pt x="2059" y="1898"/>
                  <a:pt x="2059" y="1898"/>
                  <a:pt x="2059" y="1898"/>
                </a:cubicBezTo>
                <a:cubicBezTo>
                  <a:pt x="2058" y="1896"/>
                  <a:pt x="2058" y="1895"/>
                  <a:pt x="2057" y="1893"/>
                </a:cubicBezTo>
                <a:cubicBezTo>
                  <a:pt x="2057" y="1893"/>
                  <a:pt x="2057" y="1893"/>
                  <a:pt x="2057" y="1892"/>
                </a:cubicBezTo>
                <a:cubicBezTo>
                  <a:pt x="2057" y="1891"/>
                  <a:pt x="2056" y="1890"/>
                  <a:pt x="2056" y="1889"/>
                </a:cubicBezTo>
                <a:cubicBezTo>
                  <a:pt x="2223" y="1728"/>
                  <a:pt x="2223" y="1728"/>
                  <a:pt x="2223" y="1728"/>
                </a:cubicBezTo>
                <a:cubicBezTo>
                  <a:pt x="2224" y="1728"/>
                  <a:pt x="2224" y="1728"/>
                  <a:pt x="2224" y="1728"/>
                </a:cubicBezTo>
                <a:cubicBezTo>
                  <a:pt x="2224" y="1728"/>
                  <a:pt x="2225" y="1729"/>
                  <a:pt x="2225" y="1729"/>
                </a:cubicBezTo>
                <a:cubicBezTo>
                  <a:pt x="2226" y="1729"/>
                  <a:pt x="2226" y="1729"/>
                  <a:pt x="2227" y="1730"/>
                </a:cubicBezTo>
                <a:cubicBezTo>
                  <a:pt x="2227" y="1730"/>
                  <a:pt x="2227" y="1730"/>
                  <a:pt x="2227" y="1730"/>
                </a:cubicBezTo>
                <a:cubicBezTo>
                  <a:pt x="2227" y="1730"/>
                  <a:pt x="2228" y="1730"/>
                  <a:pt x="2228" y="1730"/>
                </a:cubicBezTo>
                <a:cubicBezTo>
                  <a:pt x="2228" y="1730"/>
                  <a:pt x="2229" y="1730"/>
                  <a:pt x="2230" y="1731"/>
                </a:cubicBezTo>
                <a:cubicBezTo>
                  <a:pt x="2230" y="1731"/>
                  <a:pt x="2230" y="1731"/>
                  <a:pt x="2230" y="1731"/>
                </a:cubicBezTo>
                <a:cubicBezTo>
                  <a:pt x="2230" y="1731"/>
                  <a:pt x="2231" y="1731"/>
                  <a:pt x="2231" y="1731"/>
                </a:cubicBezTo>
                <a:cubicBezTo>
                  <a:pt x="2231" y="1731"/>
                  <a:pt x="2232" y="1731"/>
                  <a:pt x="2232" y="1731"/>
                </a:cubicBezTo>
                <a:cubicBezTo>
                  <a:pt x="2232" y="1731"/>
                  <a:pt x="2232" y="1731"/>
                  <a:pt x="2233" y="1731"/>
                </a:cubicBezTo>
                <a:cubicBezTo>
                  <a:pt x="2233" y="1732"/>
                  <a:pt x="2233" y="1732"/>
                  <a:pt x="2234" y="1732"/>
                </a:cubicBezTo>
                <a:cubicBezTo>
                  <a:pt x="2234" y="1732"/>
                  <a:pt x="2235" y="1732"/>
                  <a:pt x="2235" y="1732"/>
                </a:cubicBezTo>
                <a:cubicBezTo>
                  <a:pt x="2236" y="1732"/>
                  <a:pt x="2236" y="1732"/>
                  <a:pt x="2237" y="1732"/>
                </a:cubicBezTo>
                <a:cubicBezTo>
                  <a:pt x="2237" y="1732"/>
                  <a:pt x="2237" y="1732"/>
                  <a:pt x="2238" y="1732"/>
                </a:cubicBezTo>
                <a:cubicBezTo>
                  <a:pt x="2238" y="1732"/>
                  <a:pt x="2238" y="1732"/>
                  <a:pt x="2238" y="1732"/>
                </a:cubicBezTo>
                <a:cubicBezTo>
                  <a:pt x="2239" y="1732"/>
                  <a:pt x="2239" y="1732"/>
                  <a:pt x="2240" y="1732"/>
                </a:cubicBezTo>
                <a:cubicBezTo>
                  <a:pt x="2240" y="1732"/>
                  <a:pt x="2240" y="1732"/>
                  <a:pt x="2241" y="1732"/>
                </a:cubicBezTo>
                <a:cubicBezTo>
                  <a:pt x="2241" y="1732"/>
                  <a:pt x="2242" y="1732"/>
                  <a:pt x="2243" y="1732"/>
                </a:cubicBezTo>
                <a:cubicBezTo>
                  <a:pt x="2243" y="1732"/>
                  <a:pt x="2243" y="1732"/>
                  <a:pt x="2243" y="1732"/>
                </a:cubicBezTo>
                <a:cubicBezTo>
                  <a:pt x="2244" y="1732"/>
                  <a:pt x="2244" y="1732"/>
                  <a:pt x="2244" y="1732"/>
                </a:cubicBezTo>
                <a:cubicBezTo>
                  <a:pt x="2245" y="1732"/>
                  <a:pt x="2245" y="1731"/>
                  <a:pt x="2245" y="1731"/>
                </a:cubicBezTo>
                <a:cubicBezTo>
                  <a:pt x="2246" y="1731"/>
                  <a:pt x="2246" y="1731"/>
                  <a:pt x="2246" y="1731"/>
                </a:cubicBezTo>
                <a:cubicBezTo>
                  <a:pt x="2246" y="1731"/>
                  <a:pt x="2246" y="1731"/>
                  <a:pt x="2247" y="1731"/>
                </a:cubicBezTo>
                <a:cubicBezTo>
                  <a:pt x="2247" y="1731"/>
                  <a:pt x="2248" y="1731"/>
                  <a:pt x="2248" y="1731"/>
                </a:cubicBezTo>
                <a:cubicBezTo>
                  <a:pt x="2249" y="1730"/>
                  <a:pt x="2249" y="1730"/>
                  <a:pt x="2249" y="1730"/>
                </a:cubicBezTo>
                <a:cubicBezTo>
                  <a:pt x="2249" y="1730"/>
                  <a:pt x="2249" y="1730"/>
                  <a:pt x="2250" y="1730"/>
                </a:cubicBezTo>
                <a:cubicBezTo>
                  <a:pt x="2250" y="1730"/>
                  <a:pt x="2250" y="1730"/>
                  <a:pt x="2251" y="1729"/>
                </a:cubicBezTo>
                <a:cubicBezTo>
                  <a:pt x="2251" y="1729"/>
                  <a:pt x="2252" y="1729"/>
                  <a:pt x="2252" y="1729"/>
                </a:cubicBezTo>
                <a:cubicBezTo>
                  <a:pt x="2253" y="1729"/>
                  <a:pt x="2253" y="1728"/>
                  <a:pt x="2253" y="1728"/>
                </a:cubicBezTo>
                <a:cubicBezTo>
                  <a:pt x="2254" y="1728"/>
                  <a:pt x="2254" y="1728"/>
                  <a:pt x="2254" y="1728"/>
                </a:cubicBezTo>
                <a:cubicBezTo>
                  <a:pt x="2255" y="1728"/>
                  <a:pt x="2255" y="1727"/>
                  <a:pt x="2255" y="1727"/>
                </a:cubicBezTo>
                <a:cubicBezTo>
                  <a:pt x="2255" y="1727"/>
                  <a:pt x="2255" y="1727"/>
                  <a:pt x="2255" y="1727"/>
                </a:cubicBezTo>
                <a:cubicBezTo>
                  <a:pt x="2255" y="1727"/>
                  <a:pt x="2256" y="1727"/>
                  <a:pt x="2256" y="1727"/>
                </a:cubicBezTo>
                <a:cubicBezTo>
                  <a:pt x="2256" y="1726"/>
                  <a:pt x="2257" y="1726"/>
                  <a:pt x="2257" y="1726"/>
                </a:cubicBezTo>
                <a:cubicBezTo>
                  <a:pt x="2258" y="1725"/>
                  <a:pt x="2258" y="1725"/>
                  <a:pt x="2258" y="1725"/>
                </a:cubicBezTo>
                <a:cubicBezTo>
                  <a:pt x="2259" y="1725"/>
                  <a:pt x="2259" y="1724"/>
                  <a:pt x="2259" y="1724"/>
                </a:cubicBezTo>
                <a:cubicBezTo>
                  <a:pt x="2259" y="1724"/>
                  <a:pt x="2259" y="1724"/>
                  <a:pt x="2259" y="1724"/>
                </a:cubicBezTo>
                <a:cubicBezTo>
                  <a:pt x="2259" y="1724"/>
                  <a:pt x="2259" y="1724"/>
                  <a:pt x="2259" y="1724"/>
                </a:cubicBezTo>
                <a:cubicBezTo>
                  <a:pt x="2260" y="1723"/>
                  <a:pt x="2260" y="1723"/>
                  <a:pt x="2260" y="1723"/>
                </a:cubicBezTo>
                <a:cubicBezTo>
                  <a:pt x="2261" y="1722"/>
                  <a:pt x="2261" y="1722"/>
                  <a:pt x="2261" y="1722"/>
                </a:cubicBezTo>
                <a:cubicBezTo>
                  <a:pt x="2262" y="1721"/>
                  <a:pt x="2262" y="1721"/>
                  <a:pt x="2262" y="1720"/>
                </a:cubicBezTo>
                <a:cubicBezTo>
                  <a:pt x="2263" y="1720"/>
                  <a:pt x="2263" y="1720"/>
                  <a:pt x="2263" y="1720"/>
                </a:cubicBezTo>
                <a:cubicBezTo>
                  <a:pt x="2263" y="1719"/>
                  <a:pt x="2263" y="1719"/>
                  <a:pt x="2263" y="1719"/>
                </a:cubicBezTo>
                <a:cubicBezTo>
                  <a:pt x="2263" y="1719"/>
                  <a:pt x="2263" y="1719"/>
                  <a:pt x="2263" y="1719"/>
                </a:cubicBezTo>
                <a:cubicBezTo>
                  <a:pt x="2264" y="1719"/>
                  <a:pt x="2264" y="1718"/>
                  <a:pt x="2264" y="1718"/>
                </a:cubicBezTo>
                <a:cubicBezTo>
                  <a:pt x="2264" y="1718"/>
                  <a:pt x="2264" y="1718"/>
                  <a:pt x="2264" y="1718"/>
                </a:cubicBezTo>
                <a:cubicBezTo>
                  <a:pt x="2488" y="1783"/>
                  <a:pt x="2488" y="1783"/>
                  <a:pt x="2488" y="1783"/>
                </a:cubicBezTo>
                <a:cubicBezTo>
                  <a:pt x="2488" y="1783"/>
                  <a:pt x="2488" y="1783"/>
                  <a:pt x="2488" y="1783"/>
                </a:cubicBezTo>
                <a:cubicBezTo>
                  <a:pt x="2488" y="1783"/>
                  <a:pt x="2488" y="1784"/>
                  <a:pt x="2488" y="1784"/>
                </a:cubicBezTo>
                <a:cubicBezTo>
                  <a:pt x="2488" y="1784"/>
                  <a:pt x="2488" y="1785"/>
                  <a:pt x="2488" y="1785"/>
                </a:cubicBezTo>
                <a:cubicBezTo>
                  <a:pt x="2488" y="1786"/>
                  <a:pt x="2488" y="1786"/>
                  <a:pt x="2488" y="1787"/>
                </a:cubicBezTo>
                <a:cubicBezTo>
                  <a:pt x="2488" y="1787"/>
                  <a:pt x="2488" y="1788"/>
                  <a:pt x="2488" y="1788"/>
                </a:cubicBezTo>
                <a:cubicBezTo>
                  <a:pt x="2488" y="1788"/>
                  <a:pt x="2488" y="1788"/>
                  <a:pt x="2488" y="1788"/>
                </a:cubicBezTo>
                <a:cubicBezTo>
                  <a:pt x="2488" y="1789"/>
                  <a:pt x="2488" y="1789"/>
                  <a:pt x="2488" y="1790"/>
                </a:cubicBezTo>
                <a:cubicBezTo>
                  <a:pt x="2488" y="1790"/>
                  <a:pt x="2488" y="1790"/>
                  <a:pt x="2488" y="1790"/>
                </a:cubicBezTo>
                <a:cubicBezTo>
                  <a:pt x="2488" y="1790"/>
                  <a:pt x="2489" y="1791"/>
                  <a:pt x="2489" y="1791"/>
                </a:cubicBezTo>
                <a:cubicBezTo>
                  <a:pt x="2489" y="1792"/>
                  <a:pt x="2489" y="1792"/>
                  <a:pt x="2489" y="1793"/>
                </a:cubicBezTo>
                <a:cubicBezTo>
                  <a:pt x="2489" y="1793"/>
                  <a:pt x="2489" y="1793"/>
                  <a:pt x="2489" y="1793"/>
                </a:cubicBezTo>
                <a:cubicBezTo>
                  <a:pt x="2490" y="1794"/>
                  <a:pt x="2490" y="1794"/>
                  <a:pt x="2490" y="1794"/>
                </a:cubicBezTo>
                <a:cubicBezTo>
                  <a:pt x="2490" y="1794"/>
                  <a:pt x="2490" y="1795"/>
                  <a:pt x="2490" y="1795"/>
                </a:cubicBezTo>
                <a:cubicBezTo>
                  <a:pt x="2490" y="1796"/>
                  <a:pt x="2491" y="1796"/>
                  <a:pt x="2491" y="1797"/>
                </a:cubicBezTo>
                <a:cubicBezTo>
                  <a:pt x="2491" y="1797"/>
                  <a:pt x="2491" y="1797"/>
                  <a:pt x="2491" y="1798"/>
                </a:cubicBezTo>
                <a:cubicBezTo>
                  <a:pt x="2492" y="1798"/>
                  <a:pt x="2492" y="1798"/>
                  <a:pt x="2492" y="1799"/>
                </a:cubicBezTo>
                <a:cubicBezTo>
                  <a:pt x="2492" y="1799"/>
                  <a:pt x="2492" y="1799"/>
                  <a:pt x="2492" y="1799"/>
                </a:cubicBezTo>
                <a:cubicBezTo>
                  <a:pt x="2492" y="1799"/>
                  <a:pt x="2492" y="1799"/>
                  <a:pt x="2492" y="1799"/>
                </a:cubicBezTo>
                <a:cubicBezTo>
                  <a:pt x="2493" y="1800"/>
                  <a:pt x="2493" y="1800"/>
                  <a:pt x="2493" y="1800"/>
                </a:cubicBezTo>
                <a:cubicBezTo>
                  <a:pt x="2493" y="1801"/>
                  <a:pt x="2494" y="1801"/>
                  <a:pt x="2494" y="1802"/>
                </a:cubicBezTo>
                <a:cubicBezTo>
                  <a:pt x="2494" y="1802"/>
                  <a:pt x="2495" y="1802"/>
                  <a:pt x="2495" y="1803"/>
                </a:cubicBezTo>
                <a:cubicBezTo>
                  <a:pt x="2495" y="1803"/>
                  <a:pt x="2495" y="1803"/>
                  <a:pt x="2496" y="1804"/>
                </a:cubicBezTo>
                <a:cubicBezTo>
                  <a:pt x="2496" y="1804"/>
                  <a:pt x="2496" y="1804"/>
                  <a:pt x="2496" y="1804"/>
                </a:cubicBezTo>
                <a:cubicBezTo>
                  <a:pt x="2496" y="1804"/>
                  <a:pt x="2496" y="1804"/>
                  <a:pt x="2496" y="1804"/>
                </a:cubicBezTo>
                <a:cubicBezTo>
                  <a:pt x="2496" y="1804"/>
                  <a:pt x="2497" y="1804"/>
                  <a:pt x="2497" y="1805"/>
                </a:cubicBezTo>
                <a:cubicBezTo>
                  <a:pt x="2497" y="1805"/>
                  <a:pt x="2498" y="1805"/>
                  <a:pt x="2498" y="1806"/>
                </a:cubicBezTo>
                <a:cubicBezTo>
                  <a:pt x="2498" y="1806"/>
                  <a:pt x="2499" y="1806"/>
                  <a:pt x="2499" y="1807"/>
                </a:cubicBezTo>
                <a:cubicBezTo>
                  <a:pt x="2499" y="1807"/>
                  <a:pt x="2500" y="1807"/>
                  <a:pt x="2500" y="1807"/>
                </a:cubicBezTo>
                <a:cubicBezTo>
                  <a:pt x="2500" y="1807"/>
                  <a:pt x="2500" y="1807"/>
                  <a:pt x="2500" y="1807"/>
                </a:cubicBezTo>
                <a:cubicBezTo>
                  <a:pt x="2500" y="1808"/>
                  <a:pt x="2500" y="1808"/>
                  <a:pt x="2501" y="1808"/>
                </a:cubicBezTo>
                <a:cubicBezTo>
                  <a:pt x="2501" y="1808"/>
                  <a:pt x="2501" y="1808"/>
                  <a:pt x="2502" y="1808"/>
                </a:cubicBezTo>
                <a:cubicBezTo>
                  <a:pt x="2502" y="1809"/>
                  <a:pt x="2502" y="1809"/>
                  <a:pt x="2503" y="1809"/>
                </a:cubicBezTo>
                <a:cubicBezTo>
                  <a:pt x="2503" y="1809"/>
                  <a:pt x="2504" y="1809"/>
                  <a:pt x="2504" y="1810"/>
                </a:cubicBezTo>
                <a:cubicBezTo>
                  <a:pt x="2504" y="1810"/>
                  <a:pt x="2505" y="1810"/>
                  <a:pt x="2505" y="1810"/>
                </a:cubicBezTo>
                <a:cubicBezTo>
                  <a:pt x="2505" y="1810"/>
                  <a:pt x="2506" y="1810"/>
                  <a:pt x="2506" y="1811"/>
                </a:cubicBezTo>
                <a:cubicBezTo>
                  <a:pt x="2506" y="1811"/>
                  <a:pt x="2506" y="1811"/>
                  <a:pt x="2507" y="1811"/>
                </a:cubicBezTo>
                <a:cubicBezTo>
                  <a:pt x="2507" y="1811"/>
                  <a:pt x="2508" y="1811"/>
                  <a:pt x="2508" y="1811"/>
                </a:cubicBezTo>
                <a:cubicBezTo>
                  <a:pt x="2509" y="1812"/>
                  <a:pt x="2509" y="1812"/>
                  <a:pt x="2509" y="1812"/>
                </a:cubicBezTo>
                <a:cubicBezTo>
                  <a:pt x="2509" y="1812"/>
                  <a:pt x="2509" y="1812"/>
                  <a:pt x="2509" y="1812"/>
                </a:cubicBezTo>
                <a:cubicBezTo>
                  <a:pt x="2510" y="1812"/>
                  <a:pt x="2510" y="1812"/>
                  <a:pt x="2511" y="1812"/>
                </a:cubicBezTo>
                <a:cubicBezTo>
                  <a:pt x="2511" y="1812"/>
                  <a:pt x="2511" y="1812"/>
                  <a:pt x="2511" y="1812"/>
                </a:cubicBezTo>
                <a:cubicBezTo>
                  <a:pt x="2512" y="1812"/>
                  <a:pt x="2512" y="1812"/>
                  <a:pt x="2512" y="1812"/>
                </a:cubicBezTo>
                <a:cubicBezTo>
                  <a:pt x="2513" y="1813"/>
                  <a:pt x="2513" y="1813"/>
                  <a:pt x="2514" y="1813"/>
                </a:cubicBezTo>
                <a:cubicBezTo>
                  <a:pt x="2514" y="1813"/>
                  <a:pt x="2515" y="1813"/>
                  <a:pt x="2515" y="1813"/>
                </a:cubicBezTo>
                <a:cubicBezTo>
                  <a:pt x="2515" y="1813"/>
                  <a:pt x="2515" y="1813"/>
                  <a:pt x="2515" y="1813"/>
                </a:cubicBezTo>
                <a:cubicBezTo>
                  <a:pt x="2516" y="1813"/>
                  <a:pt x="2516" y="1813"/>
                  <a:pt x="2517" y="1813"/>
                </a:cubicBezTo>
                <a:cubicBezTo>
                  <a:pt x="2517" y="1813"/>
                  <a:pt x="2517" y="1813"/>
                  <a:pt x="2517" y="1813"/>
                </a:cubicBezTo>
                <a:cubicBezTo>
                  <a:pt x="2572" y="2039"/>
                  <a:pt x="2572" y="2039"/>
                  <a:pt x="2572" y="2039"/>
                </a:cubicBezTo>
                <a:cubicBezTo>
                  <a:pt x="2572" y="2039"/>
                  <a:pt x="2572" y="2039"/>
                  <a:pt x="2572" y="2039"/>
                </a:cubicBezTo>
                <a:cubicBezTo>
                  <a:pt x="2572" y="2039"/>
                  <a:pt x="2571" y="2039"/>
                  <a:pt x="2571" y="2039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0" y="2040"/>
                  <a:pt x="2570" y="2040"/>
                  <a:pt x="2570" y="2040"/>
                </a:cubicBezTo>
                <a:cubicBezTo>
                  <a:pt x="2569" y="2041"/>
                  <a:pt x="2569" y="2041"/>
                  <a:pt x="2568" y="2041"/>
                </a:cubicBezTo>
                <a:cubicBezTo>
                  <a:pt x="2568" y="2042"/>
                  <a:pt x="2568" y="2042"/>
                  <a:pt x="2567" y="2042"/>
                </a:cubicBezTo>
                <a:cubicBezTo>
                  <a:pt x="2567" y="2042"/>
                  <a:pt x="2567" y="2043"/>
                  <a:pt x="2567" y="2043"/>
                </a:cubicBezTo>
                <a:cubicBezTo>
                  <a:pt x="2567" y="2043"/>
                  <a:pt x="2566" y="2043"/>
                  <a:pt x="2566" y="2043"/>
                </a:cubicBezTo>
                <a:cubicBezTo>
                  <a:pt x="2566" y="2043"/>
                  <a:pt x="2566" y="2043"/>
                  <a:pt x="2566" y="2043"/>
                </a:cubicBezTo>
                <a:cubicBezTo>
                  <a:pt x="2566" y="2043"/>
                  <a:pt x="2566" y="2043"/>
                  <a:pt x="2566" y="2043"/>
                </a:cubicBezTo>
                <a:cubicBezTo>
                  <a:pt x="2566" y="2044"/>
                  <a:pt x="2565" y="2044"/>
                  <a:pt x="2565" y="2044"/>
                </a:cubicBezTo>
                <a:cubicBezTo>
                  <a:pt x="2565" y="2045"/>
                  <a:pt x="2565" y="2045"/>
                  <a:pt x="2564" y="2045"/>
                </a:cubicBezTo>
                <a:cubicBezTo>
                  <a:pt x="2564" y="2046"/>
                  <a:pt x="2564" y="2046"/>
                  <a:pt x="2563" y="2047"/>
                </a:cubicBezTo>
                <a:cubicBezTo>
                  <a:pt x="2563" y="2047"/>
                  <a:pt x="2563" y="2047"/>
                  <a:pt x="2563" y="2047"/>
                </a:cubicBezTo>
                <a:cubicBezTo>
                  <a:pt x="2563" y="2047"/>
                  <a:pt x="2563" y="2047"/>
                  <a:pt x="2563" y="2048"/>
                </a:cubicBezTo>
                <a:cubicBezTo>
                  <a:pt x="2562" y="2048"/>
                  <a:pt x="2562" y="2048"/>
                  <a:pt x="2562" y="2048"/>
                </a:cubicBezTo>
                <a:cubicBezTo>
                  <a:pt x="2562" y="2048"/>
                  <a:pt x="2562" y="2048"/>
                  <a:pt x="2562" y="2048"/>
                </a:cubicBezTo>
                <a:cubicBezTo>
                  <a:pt x="2562" y="2048"/>
                  <a:pt x="2562" y="2049"/>
                  <a:pt x="2562" y="2049"/>
                </a:cubicBezTo>
                <a:cubicBezTo>
                  <a:pt x="2561" y="2049"/>
                  <a:pt x="2561" y="2049"/>
                  <a:pt x="2561" y="2049"/>
                </a:cubicBezTo>
                <a:cubicBezTo>
                  <a:pt x="2561" y="2050"/>
                  <a:pt x="2561" y="2050"/>
                  <a:pt x="2561" y="2050"/>
                </a:cubicBezTo>
                <a:cubicBezTo>
                  <a:pt x="2561" y="2051"/>
                  <a:pt x="2560" y="2051"/>
                  <a:pt x="2560" y="2051"/>
                </a:cubicBezTo>
                <a:cubicBezTo>
                  <a:pt x="2560" y="2052"/>
                  <a:pt x="2560" y="2052"/>
                  <a:pt x="2560" y="2053"/>
                </a:cubicBezTo>
                <a:cubicBezTo>
                  <a:pt x="2559" y="2053"/>
                  <a:pt x="2559" y="2053"/>
                  <a:pt x="2559" y="2053"/>
                </a:cubicBezTo>
                <a:cubicBezTo>
                  <a:pt x="2559" y="2054"/>
                  <a:pt x="2559" y="2054"/>
                  <a:pt x="2559" y="2054"/>
                </a:cubicBezTo>
                <a:cubicBezTo>
                  <a:pt x="2559" y="2054"/>
                  <a:pt x="2559" y="2054"/>
                  <a:pt x="2559" y="2055"/>
                </a:cubicBezTo>
                <a:cubicBezTo>
                  <a:pt x="2559" y="2055"/>
                  <a:pt x="2559" y="2055"/>
                  <a:pt x="2558" y="2056"/>
                </a:cubicBezTo>
                <a:cubicBezTo>
                  <a:pt x="2558" y="2056"/>
                  <a:pt x="2558" y="2056"/>
                  <a:pt x="2558" y="2057"/>
                </a:cubicBezTo>
                <a:cubicBezTo>
                  <a:pt x="2558" y="2057"/>
                  <a:pt x="2558" y="2057"/>
                  <a:pt x="2558" y="2057"/>
                </a:cubicBezTo>
                <a:cubicBezTo>
                  <a:pt x="2558" y="2057"/>
                  <a:pt x="2558" y="2058"/>
                  <a:pt x="2558" y="2058"/>
                </a:cubicBezTo>
                <a:cubicBezTo>
                  <a:pt x="2558" y="2058"/>
                  <a:pt x="2558" y="2059"/>
                  <a:pt x="2558" y="2059"/>
                </a:cubicBezTo>
                <a:cubicBezTo>
                  <a:pt x="2558" y="2059"/>
                  <a:pt x="2557" y="2059"/>
                  <a:pt x="2557" y="2060"/>
                </a:cubicBezTo>
                <a:cubicBezTo>
                  <a:pt x="2557" y="2060"/>
                  <a:pt x="2557" y="2061"/>
                  <a:pt x="2557" y="2062"/>
                </a:cubicBezTo>
                <a:cubicBezTo>
                  <a:pt x="2557" y="2062"/>
                  <a:pt x="2557" y="2062"/>
                  <a:pt x="2557" y="2063"/>
                </a:cubicBezTo>
                <a:cubicBezTo>
                  <a:pt x="2557" y="2063"/>
                  <a:pt x="2557" y="2064"/>
                  <a:pt x="2557" y="2064"/>
                </a:cubicBezTo>
                <a:cubicBezTo>
                  <a:pt x="2557" y="2064"/>
                  <a:pt x="2557" y="2064"/>
                  <a:pt x="2557" y="2064"/>
                </a:cubicBezTo>
                <a:cubicBezTo>
                  <a:pt x="2557" y="2065"/>
                  <a:pt x="2557" y="2065"/>
                  <a:pt x="2557" y="2066"/>
                </a:cubicBezTo>
                <a:cubicBezTo>
                  <a:pt x="2557" y="2066"/>
                  <a:pt x="2557" y="2067"/>
                  <a:pt x="2557" y="2067"/>
                </a:cubicBezTo>
                <a:cubicBezTo>
                  <a:pt x="2557" y="2068"/>
                  <a:pt x="2557" y="2068"/>
                  <a:pt x="2557" y="2069"/>
                </a:cubicBezTo>
                <a:cubicBezTo>
                  <a:pt x="2557" y="2069"/>
                  <a:pt x="2557" y="2069"/>
                  <a:pt x="2557" y="2070"/>
                </a:cubicBezTo>
                <a:cubicBezTo>
                  <a:pt x="2557" y="2070"/>
                  <a:pt x="2557" y="2070"/>
                  <a:pt x="2557" y="2070"/>
                </a:cubicBezTo>
                <a:cubicBezTo>
                  <a:pt x="2558" y="2071"/>
                  <a:pt x="2558" y="2071"/>
                  <a:pt x="2558" y="2072"/>
                </a:cubicBezTo>
                <a:cubicBezTo>
                  <a:pt x="2558" y="2072"/>
                  <a:pt x="2558" y="2072"/>
                  <a:pt x="2558" y="2072"/>
                </a:cubicBezTo>
                <a:cubicBezTo>
                  <a:pt x="2558" y="2072"/>
                  <a:pt x="2558" y="2073"/>
                  <a:pt x="2558" y="2073"/>
                </a:cubicBezTo>
                <a:cubicBezTo>
                  <a:pt x="2558" y="2073"/>
                  <a:pt x="2558" y="2074"/>
                  <a:pt x="2559" y="2074"/>
                </a:cubicBezTo>
                <a:cubicBezTo>
                  <a:pt x="2559" y="2075"/>
                  <a:pt x="2559" y="2075"/>
                  <a:pt x="2559" y="2075"/>
                </a:cubicBezTo>
                <a:cubicBezTo>
                  <a:pt x="2559" y="2075"/>
                  <a:pt x="2559" y="2076"/>
                  <a:pt x="2559" y="2076"/>
                </a:cubicBezTo>
                <a:cubicBezTo>
                  <a:pt x="2559" y="2076"/>
                  <a:pt x="2559" y="2077"/>
                  <a:pt x="2560" y="2077"/>
                </a:cubicBezTo>
                <a:cubicBezTo>
                  <a:pt x="2560" y="2078"/>
                  <a:pt x="2560" y="2078"/>
                  <a:pt x="2560" y="2079"/>
                </a:cubicBezTo>
                <a:cubicBezTo>
                  <a:pt x="2560" y="2079"/>
                  <a:pt x="2561" y="2079"/>
                  <a:pt x="2561" y="2079"/>
                </a:cubicBezTo>
                <a:cubicBezTo>
                  <a:pt x="2393" y="2240"/>
                  <a:pt x="2393" y="2240"/>
                  <a:pt x="2393" y="2240"/>
                </a:cubicBezTo>
                <a:cubicBezTo>
                  <a:pt x="2381" y="2234"/>
                  <a:pt x="2367" y="2235"/>
                  <a:pt x="2357" y="2244"/>
                </a:cubicBezTo>
                <a:cubicBezTo>
                  <a:pt x="2345" y="2256"/>
                  <a:pt x="2345" y="2275"/>
                  <a:pt x="2356" y="2287"/>
                </a:cubicBezTo>
                <a:cubicBezTo>
                  <a:pt x="2367" y="2298"/>
                  <a:pt x="2386" y="2299"/>
                  <a:pt x="2398" y="2287"/>
                </a:cubicBezTo>
                <a:cubicBezTo>
                  <a:pt x="2401" y="2285"/>
                  <a:pt x="2403" y="2281"/>
                  <a:pt x="2405" y="2278"/>
                </a:cubicBezTo>
                <a:cubicBezTo>
                  <a:pt x="2406" y="2274"/>
                  <a:pt x="2407" y="2270"/>
                  <a:pt x="2407" y="2266"/>
                </a:cubicBezTo>
                <a:cubicBezTo>
                  <a:pt x="2407" y="2265"/>
                  <a:pt x="2407" y="2263"/>
                  <a:pt x="2407" y="2261"/>
                </a:cubicBezTo>
                <a:cubicBezTo>
                  <a:pt x="2406" y="2258"/>
                  <a:pt x="2405" y="2255"/>
                  <a:pt x="2404" y="2252"/>
                </a:cubicBezTo>
                <a:cubicBezTo>
                  <a:pt x="2572" y="2091"/>
                  <a:pt x="2572" y="2091"/>
                  <a:pt x="2572" y="2091"/>
                </a:cubicBezTo>
                <a:cubicBezTo>
                  <a:pt x="2572" y="2091"/>
                  <a:pt x="2572" y="2091"/>
                  <a:pt x="2572" y="2091"/>
                </a:cubicBezTo>
                <a:cubicBezTo>
                  <a:pt x="2573" y="2091"/>
                  <a:pt x="2573" y="2091"/>
                  <a:pt x="2573" y="2092"/>
                </a:cubicBezTo>
                <a:cubicBezTo>
                  <a:pt x="2574" y="2092"/>
                  <a:pt x="2574" y="2092"/>
                  <a:pt x="2575" y="2092"/>
                </a:cubicBezTo>
                <a:cubicBezTo>
                  <a:pt x="2575" y="2092"/>
                  <a:pt x="2575" y="2092"/>
                  <a:pt x="2575" y="2092"/>
                </a:cubicBezTo>
                <a:cubicBezTo>
                  <a:pt x="2576" y="2092"/>
                  <a:pt x="2576" y="2093"/>
                  <a:pt x="2576" y="2093"/>
                </a:cubicBezTo>
                <a:cubicBezTo>
                  <a:pt x="2577" y="2093"/>
                  <a:pt x="2577" y="2093"/>
                  <a:pt x="2578" y="2093"/>
                </a:cubicBezTo>
                <a:cubicBezTo>
                  <a:pt x="2578" y="2093"/>
                  <a:pt x="2578" y="2093"/>
                  <a:pt x="2579" y="2094"/>
                </a:cubicBezTo>
                <a:cubicBezTo>
                  <a:pt x="2579" y="2094"/>
                  <a:pt x="2579" y="2094"/>
                  <a:pt x="2579" y="2094"/>
                </a:cubicBezTo>
                <a:cubicBezTo>
                  <a:pt x="2579" y="2094"/>
                  <a:pt x="2580" y="2094"/>
                  <a:pt x="2580" y="2094"/>
                </a:cubicBezTo>
                <a:cubicBezTo>
                  <a:pt x="2580" y="2094"/>
                  <a:pt x="2581" y="2094"/>
                  <a:pt x="2581" y="2094"/>
                </a:cubicBezTo>
                <a:cubicBezTo>
                  <a:pt x="2581" y="2094"/>
                  <a:pt x="2581" y="2094"/>
                  <a:pt x="2582" y="2094"/>
                </a:cubicBezTo>
                <a:cubicBezTo>
                  <a:pt x="2582" y="2094"/>
                  <a:pt x="2583" y="2094"/>
                  <a:pt x="2584" y="2095"/>
                </a:cubicBezTo>
                <a:cubicBezTo>
                  <a:pt x="2584" y="2095"/>
                  <a:pt x="2584" y="2095"/>
                  <a:pt x="2585" y="2095"/>
                </a:cubicBezTo>
                <a:cubicBezTo>
                  <a:pt x="2585" y="2095"/>
                  <a:pt x="2586" y="2095"/>
                  <a:pt x="2586" y="2095"/>
                </a:cubicBezTo>
                <a:cubicBezTo>
                  <a:pt x="2586" y="2095"/>
                  <a:pt x="2586" y="2095"/>
                  <a:pt x="2586" y="2095"/>
                </a:cubicBezTo>
                <a:cubicBezTo>
                  <a:pt x="2587" y="2095"/>
                  <a:pt x="2587" y="2095"/>
                  <a:pt x="2588" y="2095"/>
                </a:cubicBezTo>
                <a:cubicBezTo>
                  <a:pt x="2588" y="2095"/>
                  <a:pt x="2589" y="2095"/>
                  <a:pt x="2589" y="2095"/>
                </a:cubicBezTo>
                <a:cubicBezTo>
                  <a:pt x="2590" y="2095"/>
                  <a:pt x="2590" y="2095"/>
                  <a:pt x="2591" y="2094"/>
                </a:cubicBezTo>
                <a:cubicBezTo>
                  <a:pt x="2591" y="2094"/>
                  <a:pt x="2591" y="2094"/>
                  <a:pt x="2592" y="2094"/>
                </a:cubicBezTo>
                <a:cubicBezTo>
                  <a:pt x="2592" y="2094"/>
                  <a:pt x="2592" y="2094"/>
                  <a:pt x="2592" y="2094"/>
                </a:cubicBezTo>
                <a:cubicBezTo>
                  <a:pt x="2593" y="2094"/>
                  <a:pt x="2593" y="2094"/>
                  <a:pt x="2594" y="2094"/>
                </a:cubicBezTo>
                <a:cubicBezTo>
                  <a:pt x="2594" y="2094"/>
                  <a:pt x="2594" y="2094"/>
                  <a:pt x="2594" y="2094"/>
                </a:cubicBezTo>
                <a:cubicBezTo>
                  <a:pt x="2594" y="2094"/>
                  <a:pt x="2595" y="2094"/>
                  <a:pt x="2595" y="2094"/>
                </a:cubicBezTo>
                <a:cubicBezTo>
                  <a:pt x="2595" y="2093"/>
                  <a:pt x="2596" y="2093"/>
                  <a:pt x="2596" y="2093"/>
                </a:cubicBezTo>
                <a:cubicBezTo>
                  <a:pt x="2597" y="2093"/>
                  <a:pt x="2597" y="2093"/>
                  <a:pt x="2597" y="2093"/>
                </a:cubicBezTo>
                <a:cubicBezTo>
                  <a:pt x="2597" y="2093"/>
                  <a:pt x="2598" y="2093"/>
                  <a:pt x="2598" y="2093"/>
                </a:cubicBezTo>
                <a:cubicBezTo>
                  <a:pt x="2598" y="2092"/>
                  <a:pt x="2599" y="2092"/>
                  <a:pt x="2599" y="2092"/>
                </a:cubicBezTo>
                <a:cubicBezTo>
                  <a:pt x="2600" y="2092"/>
                  <a:pt x="2600" y="2092"/>
                  <a:pt x="2601" y="2091"/>
                </a:cubicBezTo>
                <a:cubicBezTo>
                  <a:pt x="2601" y="2091"/>
                  <a:pt x="2601" y="2091"/>
                  <a:pt x="2602" y="2091"/>
                </a:cubicBezTo>
                <a:cubicBezTo>
                  <a:pt x="2602" y="2091"/>
                  <a:pt x="2602" y="2090"/>
                  <a:pt x="2603" y="2090"/>
                </a:cubicBezTo>
                <a:cubicBezTo>
                  <a:pt x="2603" y="2090"/>
                  <a:pt x="2603" y="2090"/>
                  <a:pt x="2603" y="2090"/>
                </a:cubicBezTo>
                <a:cubicBezTo>
                  <a:pt x="2603" y="2090"/>
                  <a:pt x="2603" y="2090"/>
                  <a:pt x="2603" y="2090"/>
                </a:cubicBezTo>
                <a:cubicBezTo>
                  <a:pt x="2603" y="2090"/>
                  <a:pt x="2604" y="2089"/>
                  <a:pt x="2604" y="2089"/>
                </a:cubicBezTo>
                <a:cubicBezTo>
                  <a:pt x="2605" y="2089"/>
                  <a:pt x="2605" y="2089"/>
                  <a:pt x="2605" y="2088"/>
                </a:cubicBezTo>
                <a:cubicBezTo>
                  <a:pt x="2606" y="2088"/>
                  <a:pt x="2606" y="2088"/>
                  <a:pt x="2606" y="2087"/>
                </a:cubicBezTo>
                <a:cubicBezTo>
                  <a:pt x="2607" y="2087"/>
                  <a:pt x="2607" y="2087"/>
                  <a:pt x="2607" y="2087"/>
                </a:cubicBezTo>
                <a:cubicBezTo>
                  <a:pt x="2607" y="2086"/>
                  <a:pt x="2607" y="2086"/>
                  <a:pt x="2608" y="2086"/>
                </a:cubicBezTo>
                <a:cubicBezTo>
                  <a:pt x="2608" y="2086"/>
                  <a:pt x="2608" y="2086"/>
                  <a:pt x="2608" y="2086"/>
                </a:cubicBezTo>
                <a:cubicBezTo>
                  <a:pt x="2608" y="2086"/>
                  <a:pt x="2608" y="2086"/>
                  <a:pt x="2609" y="2085"/>
                </a:cubicBezTo>
                <a:cubicBezTo>
                  <a:pt x="2609" y="2085"/>
                  <a:pt x="2609" y="2085"/>
                  <a:pt x="2609" y="2084"/>
                </a:cubicBezTo>
                <a:cubicBezTo>
                  <a:pt x="2610" y="2084"/>
                  <a:pt x="2610" y="2084"/>
                  <a:pt x="2610" y="2083"/>
                </a:cubicBezTo>
                <a:cubicBezTo>
                  <a:pt x="2611" y="2083"/>
                  <a:pt x="2611" y="2082"/>
                  <a:pt x="2611" y="2082"/>
                </a:cubicBezTo>
                <a:cubicBezTo>
                  <a:pt x="2611" y="2082"/>
                  <a:pt x="2611" y="2082"/>
                  <a:pt x="2611" y="2082"/>
                </a:cubicBezTo>
                <a:cubicBezTo>
                  <a:pt x="2611" y="2082"/>
                  <a:pt x="2611" y="2082"/>
                  <a:pt x="2612" y="2082"/>
                </a:cubicBezTo>
                <a:cubicBezTo>
                  <a:pt x="2612" y="2081"/>
                  <a:pt x="2612" y="2081"/>
                  <a:pt x="2612" y="2081"/>
                </a:cubicBezTo>
                <a:cubicBezTo>
                  <a:pt x="2612" y="2081"/>
                  <a:pt x="2612" y="2081"/>
                  <a:pt x="2612" y="2080"/>
                </a:cubicBezTo>
                <a:cubicBezTo>
                  <a:pt x="2836" y="2145"/>
                  <a:pt x="2836" y="2145"/>
                  <a:pt x="2836" y="2145"/>
                </a:cubicBezTo>
                <a:cubicBezTo>
                  <a:pt x="2836" y="2145"/>
                  <a:pt x="2836" y="2145"/>
                  <a:pt x="2836" y="2145"/>
                </a:cubicBezTo>
                <a:cubicBezTo>
                  <a:pt x="2836" y="2146"/>
                  <a:pt x="2836" y="2146"/>
                  <a:pt x="2836" y="2147"/>
                </a:cubicBezTo>
                <a:cubicBezTo>
                  <a:pt x="2836" y="2147"/>
                  <a:pt x="2836" y="2147"/>
                  <a:pt x="2836" y="2148"/>
                </a:cubicBezTo>
                <a:cubicBezTo>
                  <a:pt x="2836" y="2148"/>
                  <a:pt x="2836" y="2149"/>
                  <a:pt x="2836" y="2150"/>
                </a:cubicBezTo>
                <a:cubicBezTo>
                  <a:pt x="2836" y="2150"/>
                  <a:pt x="2836" y="2150"/>
                  <a:pt x="2836" y="2150"/>
                </a:cubicBezTo>
                <a:cubicBezTo>
                  <a:pt x="2836" y="2151"/>
                  <a:pt x="2836" y="2151"/>
                  <a:pt x="2836" y="2151"/>
                </a:cubicBezTo>
                <a:cubicBezTo>
                  <a:pt x="2836" y="2152"/>
                  <a:pt x="2836" y="2152"/>
                  <a:pt x="2837" y="2152"/>
                </a:cubicBezTo>
                <a:cubicBezTo>
                  <a:pt x="2837" y="2153"/>
                  <a:pt x="2837" y="2153"/>
                  <a:pt x="2837" y="2153"/>
                </a:cubicBezTo>
                <a:cubicBezTo>
                  <a:pt x="2837" y="2153"/>
                  <a:pt x="2837" y="2153"/>
                  <a:pt x="2837" y="2154"/>
                </a:cubicBezTo>
                <a:cubicBezTo>
                  <a:pt x="2837" y="2154"/>
                  <a:pt x="2837" y="2155"/>
                  <a:pt x="2837" y="2155"/>
                </a:cubicBezTo>
                <a:cubicBezTo>
                  <a:pt x="2837" y="2156"/>
                  <a:pt x="2838" y="2156"/>
                  <a:pt x="2838" y="2156"/>
                </a:cubicBezTo>
                <a:cubicBezTo>
                  <a:pt x="2838" y="2156"/>
                  <a:pt x="2838" y="2156"/>
                  <a:pt x="2838" y="2157"/>
                </a:cubicBezTo>
                <a:cubicBezTo>
                  <a:pt x="2838" y="2157"/>
                  <a:pt x="2838" y="2157"/>
                  <a:pt x="2838" y="2158"/>
                </a:cubicBezTo>
                <a:cubicBezTo>
                  <a:pt x="2839" y="2158"/>
                  <a:pt x="2839" y="2159"/>
                  <a:pt x="2839" y="2159"/>
                </a:cubicBezTo>
                <a:cubicBezTo>
                  <a:pt x="2839" y="2160"/>
                  <a:pt x="2840" y="2160"/>
                  <a:pt x="2840" y="2160"/>
                </a:cubicBezTo>
                <a:cubicBezTo>
                  <a:pt x="2840" y="2161"/>
                  <a:pt x="2840" y="2161"/>
                  <a:pt x="2840" y="2161"/>
                </a:cubicBezTo>
                <a:cubicBezTo>
                  <a:pt x="2840" y="2162"/>
                  <a:pt x="2840" y="2162"/>
                  <a:pt x="2841" y="2162"/>
                </a:cubicBezTo>
                <a:cubicBezTo>
                  <a:pt x="2841" y="2162"/>
                  <a:pt x="2841" y="2162"/>
                  <a:pt x="2841" y="2162"/>
                </a:cubicBezTo>
                <a:cubicBezTo>
                  <a:pt x="2841" y="2162"/>
                  <a:pt x="2841" y="2163"/>
                  <a:pt x="2841" y="2163"/>
                </a:cubicBezTo>
                <a:cubicBezTo>
                  <a:pt x="2842" y="2163"/>
                  <a:pt x="2842" y="2164"/>
                  <a:pt x="2842" y="2164"/>
                </a:cubicBezTo>
                <a:cubicBezTo>
                  <a:pt x="2843" y="2165"/>
                  <a:pt x="2843" y="2165"/>
                  <a:pt x="2843" y="2165"/>
                </a:cubicBezTo>
                <a:cubicBezTo>
                  <a:pt x="2843" y="2166"/>
                  <a:pt x="2844" y="2166"/>
                  <a:pt x="2844" y="2166"/>
                </a:cubicBezTo>
                <a:cubicBezTo>
                  <a:pt x="2844" y="2166"/>
                  <a:pt x="2844" y="2166"/>
                  <a:pt x="2844" y="2166"/>
                </a:cubicBezTo>
                <a:cubicBezTo>
                  <a:pt x="2844" y="2166"/>
                  <a:pt x="2844" y="2166"/>
                  <a:pt x="2844" y="2166"/>
                </a:cubicBezTo>
                <a:cubicBezTo>
                  <a:pt x="2845" y="2167"/>
                  <a:pt x="2845" y="2167"/>
                  <a:pt x="2845" y="2167"/>
                </a:cubicBezTo>
                <a:cubicBezTo>
                  <a:pt x="2845" y="2168"/>
                  <a:pt x="2846" y="2168"/>
                  <a:pt x="2846" y="2168"/>
                </a:cubicBezTo>
                <a:cubicBezTo>
                  <a:pt x="2847" y="2169"/>
                  <a:pt x="2847" y="2169"/>
                  <a:pt x="2847" y="2169"/>
                </a:cubicBezTo>
                <a:cubicBezTo>
                  <a:pt x="2848" y="2170"/>
                  <a:pt x="2848" y="2170"/>
                  <a:pt x="2848" y="2170"/>
                </a:cubicBezTo>
                <a:cubicBezTo>
                  <a:pt x="2848" y="2170"/>
                  <a:pt x="2848" y="2170"/>
                  <a:pt x="2848" y="2170"/>
                </a:cubicBezTo>
                <a:cubicBezTo>
                  <a:pt x="2849" y="2170"/>
                  <a:pt x="2849" y="2170"/>
                  <a:pt x="2849" y="2170"/>
                </a:cubicBezTo>
                <a:cubicBezTo>
                  <a:pt x="2849" y="2171"/>
                  <a:pt x="2849" y="2171"/>
                  <a:pt x="2850" y="2171"/>
                </a:cubicBezTo>
                <a:cubicBezTo>
                  <a:pt x="2850" y="2171"/>
                  <a:pt x="2850" y="2171"/>
                  <a:pt x="2851" y="2172"/>
                </a:cubicBezTo>
                <a:cubicBezTo>
                  <a:pt x="2851" y="2172"/>
                  <a:pt x="2852" y="2172"/>
                  <a:pt x="2852" y="2172"/>
                </a:cubicBezTo>
                <a:cubicBezTo>
                  <a:pt x="2853" y="2173"/>
                  <a:pt x="2853" y="2173"/>
                  <a:pt x="2853" y="2173"/>
                </a:cubicBezTo>
                <a:cubicBezTo>
                  <a:pt x="2854" y="2173"/>
                  <a:pt x="2854" y="2173"/>
                  <a:pt x="2854" y="2173"/>
                </a:cubicBezTo>
                <a:cubicBezTo>
                  <a:pt x="2854" y="2173"/>
                  <a:pt x="2855" y="2173"/>
                  <a:pt x="2855" y="2173"/>
                </a:cubicBezTo>
                <a:cubicBezTo>
                  <a:pt x="2855" y="2174"/>
                  <a:pt x="2856" y="2174"/>
                  <a:pt x="2856" y="2174"/>
                </a:cubicBezTo>
                <a:cubicBezTo>
                  <a:pt x="2857" y="2174"/>
                  <a:pt x="2857" y="2174"/>
                  <a:pt x="2857" y="2174"/>
                </a:cubicBezTo>
                <a:cubicBezTo>
                  <a:pt x="2857" y="2174"/>
                  <a:pt x="2858" y="2174"/>
                  <a:pt x="2858" y="2174"/>
                </a:cubicBezTo>
                <a:cubicBezTo>
                  <a:pt x="2858" y="2175"/>
                  <a:pt x="2859" y="2175"/>
                  <a:pt x="2859" y="2175"/>
                </a:cubicBezTo>
                <a:cubicBezTo>
                  <a:pt x="2859" y="2175"/>
                  <a:pt x="2859" y="2175"/>
                  <a:pt x="2860" y="2175"/>
                </a:cubicBezTo>
                <a:cubicBezTo>
                  <a:pt x="2860" y="2175"/>
                  <a:pt x="2860" y="2175"/>
                  <a:pt x="2861" y="2175"/>
                </a:cubicBezTo>
                <a:cubicBezTo>
                  <a:pt x="2861" y="2175"/>
                  <a:pt x="2862" y="2175"/>
                  <a:pt x="2862" y="2175"/>
                </a:cubicBezTo>
                <a:cubicBezTo>
                  <a:pt x="2863" y="2175"/>
                  <a:pt x="2863" y="2175"/>
                  <a:pt x="2864" y="2175"/>
                </a:cubicBezTo>
                <a:cubicBezTo>
                  <a:pt x="2864" y="2175"/>
                  <a:pt x="2864" y="2175"/>
                  <a:pt x="2865" y="2175"/>
                </a:cubicBezTo>
                <a:cubicBezTo>
                  <a:pt x="2865" y="2175"/>
                  <a:pt x="2865" y="2175"/>
                  <a:pt x="2865" y="2175"/>
                </a:cubicBezTo>
                <a:cubicBezTo>
                  <a:pt x="2920" y="2401"/>
                  <a:pt x="2920" y="2401"/>
                  <a:pt x="2920" y="2401"/>
                </a:cubicBezTo>
                <a:cubicBezTo>
                  <a:pt x="2920" y="2401"/>
                  <a:pt x="2920" y="2401"/>
                  <a:pt x="2920" y="2402"/>
                </a:cubicBezTo>
                <a:cubicBezTo>
                  <a:pt x="2920" y="2402"/>
                  <a:pt x="2920" y="2402"/>
                  <a:pt x="2919" y="2402"/>
                </a:cubicBezTo>
                <a:cubicBezTo>
                  <a:pt x="2919" y="2402"/>
                  <a:pt x="2919" y="2402"/>
                  <a:pt x="2919" y="2402"/>
                </a:cubicBezTo>
                <a:cubicBezTo>
                  <a:pt x="2919" y="2402"/>
                  <a:pt x="2919" y="2402"/>
                  <a:pt x="2919" y="2402"/>
                </a:cubicBezTo>
                <a:cubicBezTo>
                  <a:pt x="2918" y="2403"/>
                  <a:pt x="2918" y="2403"/>
                  <a:pt x="2918" y="2403"/>
                </a:cubicBezTo>
                <a:cubicBezTo>
                  <a:pt x="2917" y="2403"/>
                  <a:pt x="2917" y="2404"/>
                  <a:pt x="2916" y="2404"/>
                </a:cubicBezTo>
                <a:cubicBezTo>
                  <a:pt x="2916" y="2404"/>
                  <a:pt x="2916" y="2405"/>
                  <a:pt x="2915" y="2405"/>
                </a:cubicBezTo>
                <a:cubicBezTo>
                  <a:pt x="2915" y="2405"/>
                  <a:pt x="2915" y="2405"/>
                  <a:pt x="2915" y="2405"/>
                </a:cubicBezTo>
                <a:cubicBezTo>
                  <a:pt x="2915" y="2405"/>
                  <a:pt x="2915" y="2406"/>
                  <a:pt x="2915" y="2406"/>
                </a:cubicBezTo>
                <a:cubicBezTo>
                  <a:pt x="2914" y="2406"/>
                  <a:pt x="2914" y="2406"/>
                  <a:pt x="2914" y="2406"/>
                </a:cubicBezTo>
                <a:cubicBezTo>
                  <a:pt x="2914" y="2406"/>
                  <a:pt x="2914" y="2406"/>
                  <a:pt x="2914" y="2406"/>
                </a:cubicBezTo>
                <a:cubicBezTo>
                  <a:pt x="2914" y="2406"/>
                  <a:pt x="2914" y="2407"/>
                  <a:pt x="2913" y="2407"/>
                </a:cubicBezTo>
                <a:cubicBezTo>
                  <a:pt x="2913" y="2407"/>
                  <a:pt x="2913" y="2408"/>
                  <a:pt x="2912" y="2408"/>
                </a:cubicBezTo>
                <a:cubicBezTo>
                  <a:pt x="2912" y="2408"/>
                  <a:pt x="2912" y="2409"/>
                  <a:pt x="2911" y="2409"/>
                </a:cubicBezTo>
                <a:cubicBezTo>
                  <a:pt x="2911" y="2409"/>
                  <a:pt x="2911" y="2409"/>
                  <a:pt x="2911" y="2410"/>
                </a:cubicBezTo>
                <a:cubicBezTo>
                  <a:pt x="2911" y="2410"/>
                  <a:pt x="2911" y="2410"/>
                  <a:pt x="2911" y="2410"/>
                </a:cubicBezTo>
                <a:cubicBezTo>
                  <a:pt x="2911" y="2410"/>
                  <a:pt x="2911" y="2410"/>
                  <a:pt x="2911" y="2410"/>
                </a:cubicBezTo>
                <a:cubicBezTo>
                  <a:pt x="2911" y="2410"/>
                  <a:pt x="2910" y="2411"/>
                  <a:pt x="2910" y="2411"/>
                </a:cubicBezTo>
                <a:cubicBezTo>
                  <a:pt x="2910" y="2411"/>
                  <a:pt x="2910" y="2411"/>
                  <a:pt x="2910" y="2412"/>
                </a:cubicBezTo>
                <a:cubicBezTo>
                  <a:pt x="2910" y="2412"/>
                  <a:pt x="2909" y="2412"/>
                  <a:pt x="2909" y="2413"/>
                </a:cubicBezTo>
                <a:cubicBezTo>
                  <a:pt x="2909" y="2413"/>
                  <a:pt x="2909" y="2414"/>
                  <a:pt x="2908" y="2414"/>
                </a:cubicBezTo>
                <a:cubicBezTo>
                  <a:pt x="2908" y="2414"/>
                  <a:pt x="2908" y="2415"/>
                  <a:pt x="2908" y="2415"/>
                </a:cubicBezTo>
                <a:cubicBezTo>
                  <a:pt x="2908" y="2415"/>
                  <a:pt x="2908" y="2416"/>
                  <a:pt x="2908" y="2416"/>
                </a:cubicBezTo>
                <a:cubicBezTo>
                  <a:pt x="2907" y="2416"/>
                  <a:pt x="2907" y="2416"/>
                  <a:pt x="2907" y="2417"/>
                </a:cubicBezTo>
                <a:cubicBezTo>
                  <a:pt x="2907" y="2417"/>
                  <a:pt x="2907" y="2418"/>
                  <a:pt x="2907" y="2418"/>
                </a:cubicBezTo>
                <a:cubicBezTo>
                  <a:pt x="2907" y="2419"/>
                  <a:pt x="2906" y="2419"/>
                  <a:pt x="2906" y="2419"/>
                </a:cubicBezTo>
                <a:cubicBezTo>
                  <a:pt x="2906" y="2419"/>
                  <a:pt x="2906" y="2419"/>
                  <a:pt x="2906" y="2419"/>
                </a:cubicBezTo>
                <a:cubicBezTo>
                  <a:pt x="2906" y="2420"/>
                  <a:pt x="2906" y="2420"/>
                  <a:pt x="2906" y="2421"/>
                </a:cubicBezTo>
                <a:cubicBezTo>
                  <a:pt x="2906" y="2421"/>
                  <a:pt x="2906" y="2421"/>
                  <a:pt x="2906" y="2421"/>
                </a:cubicBezTo>
                <a:cubicBezTo>
                  <a:pt x="2906" y="2422"/>
                  <a:pt x="2906" y="2422"/>
                  <a:pt x="2906" y="2422"/>
                </a:cubicBezTo>
                <a:cubicBezTo>
                  <a:pt x="2906" y="2423"/>
                  <a:pt x="2905" y="2424"/>
                  <a:pt x="2905" y="2424"/>
                </a:cubicBezTo>
                <a:cubicBezTo>
                  <a:pt x="2905" y="2425"/>
                  <a:pt x="2905" y="2425"/>
                  <a:pt x="2905" y="2425"/>
                </a:cubicBezTo>
                <a:cubicBezTo>
                  <a:pt x="2905" y="2425"/>
                  <a:pt x="2905" y="2426"/>
                  <a:pt x="2905" y="2426"/>
                </a:cubicBezTo>
                <a:cubicBezTo>
                  <a:pt x="2905" y="2426"/>
                  <a:pt x="2905" y="2426"/>
                  <a:pt x="2905" y="2427"/>
                </a:cubicBezTo>
                <a:cubicBezTo>
                  <a:pt x="2905" y="2427"/>
                  <a:pt x="2905" y="2427"/>
                  <a:pt x="2905" y="2427"/>
                </a:cubicBezTo>
                <a:cubicBezTo>
                  <a:pt x="2905" y="2428"/>
                  <a:pt x="2905" y="2428"/>
                  <a:pt x="2905" y="2428"/>
                </a:cubicBezTo>
                <a:cubicBezTo>
                  <a:pt x="2905" y="2428"/>
                  <a:pt x="2905" y="2429"/>
                  <a:pt x="2905" y="2429"/>
                </a:cubicBezTo>
                <a:cubicBezTo>
                  <a:pt x="2905" y="2429"/>
                  <a:pt x="2905" y="2429"/>
                  <a:pt x="2905" y="2430"/>
                </a:cubicBezTo>
                <a:cubicBezTo>
                  <a:pt x="2905" y="2430"/>
                  <a:pt x="2905" y="2431"/>
                  <a:pt x="2905" y="2431"/>
                </a:cubicBezTo>
                <a:cubicBezTo>
                  <a:pt x="2905" y="2432"/>
                  <a:pt x="2906" y="2432"/>
                  <a:pt x="2906" y="2432"/>
                </a:cubicBezTo>
                <a:cubicBezTo>
                  <a:pt x="2906" y="2432"/>
                  <a:pt x="2906" y="2433"/>
                  <a:pt x="2906" y="2433"/>
                </a:cubicBezTo>
                <a:cubicBezTo>
                  <a:pt x="2906" y="2433"/>
                  <a:pt x="2906" y="2434"/>
                  <a:pt x="2906" y="2434"/>
                </a:cubicBezTo>
                <a:cubicBezTo>
                  <a:pt x="2906" y="2434"/>
                  <a:pt x="2906" y="2434"/>
                  <a:pt x="2906" y="2435"/>
                </a:cubicBezTo>
                <a:cubicBezTo>
                  <a:pt x="2906" y="2435"/>
                  <a:pt x="2906" y="2435"/>
                  <a:pt x="2906" y="2435"/>
                </a:cubicBezTo>
                <a:cubicBezTo>
                  <a:pt x="2906" y="2436"/>
                  <a:pt x="2907" y="2437"/>
                  <a:pt x="2907" y="2437"/>
                </a:cubicBezTo>
                <a:cubicBezTo>
                  <a:pt x="2907" y="2437"/>
                  <a:pt x="2907" y="2438"/>
                  <a:pt x="2907" y="2438"/>
                </a:cubicBezTo>
                <a:cubicBezTo>
                  <a:pt x="2907" y="2438"/>
                  <a:pt x="2907" y="2438"/>
                  <a:pt x="2907" y="2438"/>
                </a:cubicBezTo>
                <a:cubicBezTo>
                  <a:pt x="2907" y="2439"/>
                  <a:pt x="2908" y="2439"/>
                  <a:pt x="2908" y="2440"/>
                </a:cubicBezTo>
                <a:cubicBezTo>
                  <a:pt x="2908" y="2440"/>
                  <a:pt x="2908" y="2441"/>
                  <a:pt x="2909" y="2441"/>
                </a:cubicBezTo>
                <a:cubicBezTo>
                  <a:pt x="2909" y="2441"/>
                  <a:pt x="2909" y="2441"/>
                  <a:pt x="2909" y="2442"/>
                </a:cubicBezTo>
                <a:cubicBezTo>
                  <a:pt x="2741" y="2603"/>
                  <a:pt x="2741" y="2603"/>
                  <a:pt x="2741" y="2603"/>
                </a:cubicBezTo>
                <a:cubicBezTo>
                  <a:pt x="2740" y="2602"/>
                  <a:pt x="2739" y="2602"/>
                  <a:pt x="2738" y="2601"/>
                </a:cubicBezTo>
                <a:cubicBezTo>
                  <a:pt x="2738" y="2601"/>
                  <a:pt x="2737" y="2601"/>
                  <a:pt x="2737" y="2601"/>
                </a:cubicBezTo>
                <a:cubicBezTo>
                  <a:pt x="2736" y="2600"/>
                  <a:pt x="2734" y="2600"/>
                  <a:pt x="2732" y="2599"/>
                </a:cubicBezTo>
                <a:cubicBezTo>
                  <a:pt x="2732" y="2599"/>
                  <a:pt x="2732" y="2599"/>
                  <a:pt x="2732" y="2599"/>
                </a:cubicBezTo>
                <a:cubicBezTo>
                  <a:pt x="2730" y="2599"/>
                  <a:pt x="2728" y="2599"/>
                  <a:pt x="2727" y="2599"/>
                </a:cubicBezTo>
                <a:cubicBezTo>
                  <a:pt x="2726" y="2599"/>
                  <a:pt x="2726" y="2599"/>
                  <a:pt x="2726" y="2599"/>
                </a:cubicBezTo>
                <a:cubicBezTo>
                  <a:pt x="2724" y="2599"/>
                  <a:pt x="2723" y="2599"/>
                  <a:pt x="2721" y="2599"/>
                </a:cubicBezTo>
                <a:cubicBezTo>
                  <a:pt x="2721" y="2599"/>
                  <a:pt x="2720" y="2599"/>
                  <a:pt x="2720" y="2599"/>
                </a:cubicBezTo>
                <a:cubicBezTo>
                  <a:pt x="2720" y="2599"/>
                  <a:pt x="2719" y="2599"/>
                  <a:pt x="2719" y="2599"/>
                </a:cubicBezTo>
                <a:cubicBezTo>
                  <a:pt x="2717" y="2600"/>
                  <a:pt x="2716" y="2600"/>
                  <a:pt x="2715" y="2601"/>
                </a:cubicBezTo>
                <a:cubicBezTo>
                  <a:pt x="2715" y="2601"/>
                  <a:pt x="2715" y="2601"/>
                  <a:pt x="2715" y="2601"/>
                </a:cubicBezTo>
                <a:cubicBezTo>
                  <a:pt x="2713" y="2601"/>
                  <a:pt x="2711" y="2602"/>
                  <a:pt x="2710" y="2603"/>
                </a:cubicBezTo>
                <a:cubicBezTo>
                  <a:pt x="2710" y="2603"/>
                  <a:pt x="2710" y="2603"/>
                  <a:pt x="2710" y="2603"/>
                </a:cubicBezTo>
                <a:cubicBezTo>
                  <a:pt x="2708" y="2604"/>
                  <a:pt x="2707" y="2606"/>
                  <a:pt x="2705" y="2607"/>
                </a:cubicBezTo>
                <a:cubicBezTo>
                  <a:pt x="2705" y="2607"/>
                  <a:pt x="2705" y="2607"/>
                  <a:pt x="2705" y="2607"/>
                </a:cubicBezTo>
                <a:cubicBezTo>
                  <a:pt x="2705" y="2607"/>
                  <a:pt x="2705" y="2607"/>
                  <a:pt x="2705" y="2607"/>
                </a:cubicBezTo>
                <a:cubicBezTo>
                  <a:pt x="2704" y="2608"/>
                  <a:pt x="2702" y="2610"/>
                  <a:pt x="2701" y="2611"/>
                </a:cubicBezTo>
                <a:cubicBezTo>
                  <a:pt x="2701" y="2611"/>
                  <a:pt x="2701" y="2612"/>
                  <a:pt x="2701" y="2612"/>
                </a:cubicBezTo>
                <a:cubicBezTo>
                  <a:pt x="2700" y="2613"/>
                  <a:pt x="2699" y="2615"/>
                  <a:pt x="2698" y="2616"/>
                </a:cubicBezTo>
                <a:cubicBezTo>
                  <a:pt x="2698" y="2617"/>
                  <a:pt x="2698" y="2617"/>
                  <a:pt x="2698" y="2617"/>
                </a:cubicBezTo>
                <a:cubicBezTo>
                  <a:pt x="2697" y="2619"/>
                  <a:pt x="2697" y="2620"/>
                  <a:pt x="2697" y="2622"/>
                </a:cubicBezTo>
                <a:cubicBezTo>
                  <a:pt x="2697" y="2622"/>
                  <a:pt x="2697" y="2622"/>
                  <a:pt x="2696" y="2623"/>
                </a:cubicBezTo>
                <a:cubicBezTo>
                  <a:pt x="2696" y="2624"/>
                  <a:pt x="2696" y="2626"/>
                  <a:pt x="2696" y="2628"/>
                </a:cubicBezTo>
                <a:cubicBezTo>
                  <a:pt x="2696" y="2628"/>
                  <a:pt x="2696" y="2628"/>
                  <a:pt x="2696" y="2628"/>
                </a:cubicBezTo>
                <a:cubicBezTo>
                  <a:pt x="2696" y="2630"/>
                  <a:pt x="2696" y="2632"/>
                  <a:pt x="2696" y="2633"/>
                </a:cubicBezTo>
                <a:cubicBezTo>
                  <a:pt x="2696" y="2634"/>
                  <a:pt x="2696" y="2634"/>
                  <a:pt x="2696" y="2634"/>
                </a:cubicBezTo>
                <a:cubicBezTo>
                  <a:pt x="2696" y="2635"/>
                  <a:pt x="2697" y="2635"/>
                  <a:pt x="2697" y="2636"/>
                </a:cubicBezTo>
                <a:cubicBezTo>
                  <a:pt x="2697" y="2637"/>
                  <a:pt x="2697" y="2638"/>
                  <a:pt x="2698" y="2639"/>
                </a:cubicBezTo>
                <a:cubicBezTo>
                  <a:pt x="2698" y="2639"/>
                  <a:pt x="2698" y="2639"/>
                  <a:pt x="2698" y="2640"/>
                </a:cubicBezTo>
                <a:cubicBezTo>
                  <a:pt x="2699" y="2641"/>
                  <a:pt x="2699" y="2643"/>
                  <a:pt x="2700" y="2644"/>
                </a:cubicBezTo>
                <a:cubicBezTo>
                  <a:pt x="2700" y="2644"/>
                  <a:pt x="2701" y="2645"/>
                  <a:pt x="2701" y="2645"/>
                </a:cubicBezTo>
                <a:cubicBezTo>
                  <a:pt x="2702" y="2646"/>
                  <a:pt x="2703" y="2648"/>
                  <a:pt x="2704" y="2649"/>
                </a:cubicBezTo>
                <a:cubicBezTo>
                  <a:pt x="2704" y="2649"/>
                  <a:pt x="2704" y="2649"/>
                  <a:pt x="2704" y="2649"/>
                </a:cubicBezTo>
                <a:cubicBezTo>
                  <a:pt x="2704" y="2649"/>
                  <a:pt x="2704" y="2649"/>
                  <a:pt x="2704" y="2649"/>
                </a:cubicBezTo>
                <a:cubicBezTo>
                  <a:pt x="2706" y="2651"/>
                  <a:pt x="2707" y="2652"/>
                  <a:pt x="2709" y="2653"/>
                </a:cubicBezTo>
                <a:cubicBezTo>
                  <a:pt x="2709" y="2653"/>
                  <a:pt x="2709" y="2653"/>
                  <a:pt x="2709" y="2653"/>
                </a:cubicBezTo>
                <a:cubicBezTo>
                  <a:pt x="2711" y="2654"/>
                  <a:pt x="2712" y="2655"/>
                  <a:pt x="2714" y="2656"/>
                </a:cubicBezTo>
                <a:cubicBezTo>
                  <a:pt x="2714" y="2656"/>
                  <a:pt x="2714" y="2656"/>
                  <a:pt x="2714" y="2656"/>
                </a:cubicBezTo>
                <a:cubicBezTo>
                  <a:pt x="2716" y="2657"/>
                  <a:pt x="2717" y="2657"/>
                  <a:pt x="2719" y="2658"/>
                </a:cubicBezTo>
                <a:cubicBezTo>
                  <a:pt x="2719" y="2658"/>
                  <a:pt x="2720" y="2658"/>
                  <a:pt x="2720" y="2658"/>
                </a:cubicBezTo>
                <a:cubicBezTo>
                  <a:pt x="2721" y="2658"/>
                  <a:pt x="2723" y="2658"/>
                  <a:pt x="2725" y="2658"/>
                </a:cubicBezTo>
                <a:cubicBezTo>
                  <a:pt x="2725" y="2658"/>
                  <a:pt x="2725" y="2658"/>
                  <a:pt x="2725" y="2658"/>
                </a:cubicBezTo>
                <a:cubicBezTo>
                  <a:pt x="2781" y="2884"/>
                  <a:pt x="2781" y="2884"/>
                  <a:pt x="2781" y="2884"/>
                </a:cubicBezTo>
                <a:cubicBezTo>
                  <a:pt x="2780" y="2884"/>
                  <a:pt x="2780" y="2884"/>
                  <a:pt x="2780" y="2884"/>
                </a:cubicBezTo>
                <a:cubicBezTo>
                  <a:pt x="2780" y="2885"/>
                  <a:pt x="2780" y="2885"/>
                  <a:pt x="2779" y="2885"/>
                </a:cubicBezTo>
                <a:cubicBezTo>
                  <a:pt x="2779" y="2885"/>
                  <a:pt x="2779" y="2885"/>
                  <a:pt x="2779" y="2885"/>
                </a:cubicBezTo>
                <a:cubicBezTo>
                  <a:pt x="2779" y="2885"/>
                  <a:pt x="2779" y="2885"/>
                  <a:pt x="2779" y="2885"/>
                </a:cubicBezTo>
                <a:cubicBezTo>
                  <a:pt x="2779" y="2885"/>
                  <a:pt x="2778" y="2886"/>
                  <a:pt x="2778" y="2886"/>
                </a:cubicBezTo>
                <a:cubicBezTo>
                  <a:pt x="2777" y="2886"/>
                  <a:pt x="2777" y="2887"/>
                  <a:pt x="2777" y="2887"/>
                </a:cubicBezTo>
                <a:cubicBezTo>
                  <a:pt x="2776" y="2887"/>
                  <a:pt x="2776" y="2887"/>
                  <a:pt x="2776" y="2888"/>
                </a:cubicBezTo>
                <a:cubicBezTo>
                  <a:pt x="2775" y="2888"/>
                  <a:pt x="2775" y="2888"/>
                  <a:pt x="2775" y="2889"/>
                </a:cubicBezTo>
                <a:cubicBezTo>
                  <a:pt x="2775" y="2889"/>
                  <a:pt x="2774" y="2889"/>
                  <a:pt x="2774" y="2889"/>
                </a:cubicBezTo>
                <a:cubicBezTo>
                  <a:pt x="2774" y="2889"/>
                  <a:pt x="2774" y="2889"/>
                  <a:pt x="2774" y="2889"/>
                </a:cubicBezTo>
                <a:cubicBezTo>
                  <a:pt x="2774" y="2889"/>
                  <a:pt x="2774" y="2890"/>
                  <a:pt x="2773" y="2890"/>
                </a:cubicBezTo>
                <a:cubicBezTo>
                  <a:pt x="2773" y="2890"/>
                  <a:pt x="2773" y="2890"/>
                  <a:pt x="2773" y="2891"/>
                </a:cubicBezTo>
                <a:cubicBezTo>
                  <a:pt x="2772" y="2891"/>
                  <a:pt x="2772" y="2892"/>
                  <a:pt x="2771" y="2892"/>
                </a:cubicBezTo>
                <a:cubicBezTo>
                  <a:pt x="2771" y="2892"/>
                  <a:pt x="2771" y="2893"/>
                  <a:pt x="2771" y="2893"/>
                </a:cubicBezTo>
                <a:cubicBezTo>
                  <a:pt x="2771" y="2893"/>
                  <a:pt x="2771" y="2893"/>
                  <a:pt x="2771" y="2893"/>
                </a:cubicBezTo>
                <a:cubicBezTo>
                  <a:pt x="2771" y="2893"/>
                  <a:pt x="2771" y="2893"/>
                  <a:pt x="2770" y="2893"/>
                </a:cubicBezTo>
                <a:cubicBezTo>
                  <a:pt x="2770" y="2894"/>
                  <a:pt x="2770" y="2894"/>
                  <a:pt x="2770" y="2894"/>
                </a:cubicBezTo>
                <a:cubicBezTo>
                  <a:pt x="2770" y="2895"/>
                  <a:pt x="2769" y="2895"/>
                  <a:pt x="2769" y="2895"/>
                </a:cubicBezTo>
                <a:cubicBezTo>
                  <a:pt x="2769" y="2896"/>
                  <a:pt x="2769" y="2896"/>
                  <a:pt x="2768" y="2897"/>
                </a:cubicBezTo>
                <a:cubicBezTo>
                  <a:pt x="2768" y="2897"/>
                  <a:pt x="2768" y="2898"/>
                  <a:pt x="2768" y="2898"/>
                </a:cubicBezTo>
                <a:cubicBezTo>
                  <a:pt x="2768" y="2898"/>
                  <a:pt x="2768" y="2899"/>
                  <a:pt x="2768" y="2899"/>
                </a:cubicBezTo>
                <a:cubicBezTo>
                  <a:pt x="2768" y="2899"/>
                  <a:pt x="2767" y="2899"/>
                  <a:pt x="2767" y="2900"/>
                </a:cubicBezTo>
                <a:cubicBezTo>
                  <a:pt x="2767" y="2900"/>
                  <a:pt x="2767" y="2901"/>
                  <a:pt x="2767" y="2901"/>
                </a:cubicBezTo>
                <a:cubicBezTo>
                  <a:pt x="2767" y="2901"/>
                  <a:pt x="2767" y="2902"/>
                  <a:pt x="2766" y="2902"/>
                </a:cubicBezTo>
                <a:cubicBezTo>
                  <a:pt x="2766" y="2902"/>
                  <a:pt x="2766" y="2902"/>
                  <a:pt x="2766" y="2902"/>
                </a:cubicBezTo>
                <a:cubicBezTo>
                  <a:pt x="2766" y="2903"/>
                  <a:pt x="2766" y="2903"/>
                  <a:pt x="2766" y="2904"/>
                </a:cubicBezTo>
                <a:cubicBezTo>
                  <a:pt x="2766" y="2904"/>
                  <a:pt x="2766" y="2904"/>
                  <a:pt x="2766" y="2904"/>
                </a:cubicBezTo>
                <a:cubicBezTo>
                  <a:pt x="2766" y="2905"/>
                  <a:pt x="2766" y="2905"/>
                  <a:pt x="2766" y="2905"/>
                </a:cubicBezTo>
                <a:cubicBezTo>
                  <a:pt x="2766" y="2906"/>
                  <a:pt x="2766" y="2906"/>
                  <a:pt x="2765" y="2907"/>
                </a:cubicBezTo>
                <a:cubicBezTo>
                  <a:pt x="2765" y="2907"/>
                  <a:pt x="2765" y="2908"/>
                  <a:pt x="2765" y="2908"/>
                </a:cubicBezTo>
                <a:cubicBezTo>
                  <a:pt x="2765" y="2909"/>
                  <a:pt x="2765" y="2909"/>
                  <a:pt x="2765" y="2909"/>
                </a:cubicBezTo>
                <a:cubicBezTo>
                  <a:pt x="2765" y="2910"/>
                  <a:pt x="2765" y="2910"/>
                  <a:pt x="2765" y="2910"/>
                </a:cubicBezTo>
                <a:cubicBezTo>
                  <a:pt x="2765" y="2910"/>
                  <a:pt x="2765" y="2911"/>
                  <a:pt x="2765" y="2911"/>
                </a:cubicBezTo>
                <a:cubicBezTo>
                  <a:pt x="2765" y="2912"/>
                  <a:pt x="2765" y="2912"/>
                  <a:pt x="2765" y="2912"/>
                </a:cubicBezTo>
                <a:cubicBezTo>
                  <a:pt x="2765" y="2913"/>
                  <a:pt x="2765" y="2914"/>
                  <a:pt x="2766" y="2914"/>
                </a:cubicBezTo>
                <a:cubicBezTo>
                  <a:pt x="2766" y="2914"/>
                  <a:pt x="2766" y="2915"/>
                  <a:pt x="2766" y="2915"/>
                </a:cubicBezTo>
                <a:cubicBezTo>
                  <a:pt x="2766" y="2915"/>
                  <a:pt x="2766" y="2915"/>
                  <a:pt x="2766" y="2916"/>
                </a:cubicBezTo>
                <a:cubicBezTo>
                  <a:pt x="2766" y="2916"/>
                  <a:pt x="2766" y="2917"/>
                  <a:pt x="2766" y="2917"/>
                </a:cubicBezTo>
                <a:cubicBezTo>
                  <a:pt x="2766" y="2917"/>
                  <a:pt x="2766" y="2917"/>
                  <a:pt x="2766" y="2917"/>
                </a:cubicBezTo>
                <a:cubicBezTo>
                  <a:pt x="2766" y="2918"/>
                  <a:pt x="2766" y="2918"/>
                  <a:pt x="2766" y="2918"/>
                </a:cubicBezTo>
                <a:cubicBezTo>
                  <a:pt x="2767" y="2919"/>
                  <a:pt x="2767" y="2919"/>
                  <a:pt x="2767" y="2920"/>
                </a:cubicBezTo>
                <a:cubicBezTo>
                  <a:pt x="2767" y="2920"/>
                  <a:pt x="2767" y="2920"/>
                  <a:pt x="2767" y="2921"/>
                </a:cubicBezTo>
                <a:cubicBezTo>
                  <a:pt x="2767" y="2921"/>
                  <a:pt x="2767" y="2921"/>
                  <a:pt x="2767" y="2921"/>
                </a:cubicBezTo>
                <a:cubicBezTo>
                  <a:pt x="2768" y="2922"/>
                  <a:pt x="2768" y="2922"/>
                  <a:pt x="2768" y="2923"/>
                </a:cubicBezTo>
                <a:cubicBezTo>
                  <a:pt x="2768" y="2923"/>
                  <a:pt x="2768" y="2924"/>
                  <a:pt x="2769" y="2924"/>
                </a:cubicBezTo>
                <a:cubicBezTo>
                  <a:pt x="2769" y="2924"/>
                  <a:pt x="2769" y="2924"/>
                  <a:pt x="2769" y="2924"/>
                </a:cubicBezTo>
                <a:cubicBezTo>
                  <a:pt x="2690" y="3000"/>
                  <a:pt x="2690" y="3000"/>
                  <a:pt x="2690" y="3000"/>
                </a:cubicBezTo>
                <a:cubicBezTo>
                  <a:pt x="2713" y="3000"/>
                  <a:pt x="2713" y="3000"/>
                  <a:pt x="2713" y="3000"/>
                </a:cubicBezTo>
                <a:cubicBezTo>
                  <a:pt x="2780" y="2936"/>
                  <a:pt x="2780" y="2936"/>
                  <a:pt x="2780" y="2936"/>
                </a:cubicBezTo>
                <a:cubicBezTo>
                  <a:pt x="2780" y="2936"/>
                  <a:pt x="2780" y="2936"/>
                  <a:pt x="2780" y="2936"/>
                </a:cubicBezTo>
                <a:cubicBezTo>
                  <a:pt x="2781" y="2936"/>
                  <a:pt x="2781" y="2937"/>
                  <a:pt x="2782" y="2937"/>
                </a:cubicBezTo>
                <a:cubicBezTo>
                  <a:pt x="2782" y="2937"/>
                  <a:pt x="2783" y="2937"/>
                  <a:pt x="2783" y="2938"/>
                </a:cubicBezTo>
                <a:cubicBezTo>
                  <a:pt x="2783" y="2938"/>
                  <a:pt x="2783" y="2938"/>
                  <a:pt x="2784" y="2938"/>
                </a:cubicBezTo>
                <a:cubicBezTo>
                  <a:pt x="2784" y="2938"/>
                  <a:pt x="2784" y="2938"/>
                  <a:pt x="2784" y="2938"/>
                </a:cubicBezTo>
                <a:cubicBezTo>
                  <a:pt x="2785" y="2938"/>
                  <a:pt x="2785" y="2939"/>
                  <a:pt x="2786" y="2939"/>
                </a:cubicBezTo>
                <a:cubicBezTo>
                  <a:pt x="2786" y="2939"/>
                  <a:pt x="2787" y="2939"/>
                  <a:pt x="2787" y="2939"/>
                </a:cubicBezTo>
                <a:cubicBezTo>
                  <a:pt x="2787" y="2939"/>
                  <a:pt x="2787" y="2939"/>
                  <a:pt x="2787" y="2939"/>
                </a:cubicBezTo>
                <a:cubicBezTo>
                  <a:pt x="2788" y="2939"/>
                  <a:pt x="2788" y="2939"/>
                  <a:pt x="2789" y="2939"/>
                </a:cubicBezTo>
                <a:cubicBezTo>
                  <a:pt x="2789" y="2939"/>
                  <a:pt x="2789" y="2939"/>
                  <a:pt x="2789" y="2940"/>
                </a:cubicBezTo>
                <a:cubicBezTo>
                  <a:pt x="2789" y="2940"/>
                  <a:pt x="2790" y="2940"/>
                  <a:pt x="2790" y="2940"/>
                </a:cubicBezTo>
                <a:cubicBezTo>
                  <a:pt x="2791" y="2940"/>
                  <a:pt x="2791" y="2940"/>
                  <a:pt x="2792" y="2940"/>
                </a:cubicBezTo>
                <a:cubicBezTo>
                  <a:pt x="2792" y="2940"/>
                  <a:pt x="2793" y="2940"/>
                  <a:pt x="2793" y="2940"/>
                </a:cubicBezTo>
                <a:cubicBezTo>
                  <a:pt x="2793" y="2940"/>
                  <a:pt x="2794" y="2940"/>
                  <a:pt x="2794" y="2940"/>
                </a:cubicBezTo>
                <a:cubicBezTo>
                  <a:pt x="2794" y="2940"/>
                  <a:pt x="2795" y="2940"/>
                  <a:pt x="2795" y="2940"/>
                </a:cubicBezTo>
                <a:cubicBezTo>
                  <a:pt x="2795" y="2940"/>
                  <a:pt x="2796" y="2940"/>
                  <a:pt x="2796" y="2940"/>
                </a:cubicBezTo>
                <a:cubicBezTo>
                  <a:pt x="2796" y="2940"/>
                  <a:pt x="2797" y="2940"/>
                  <a:pt x="2797" y="2940"/>
                </a:cubicBezTo>
                <a:cubicBezTo>
                  <a:pt x="2798" y="2940"/>
                  <a:pt x="2798" y="2940"/>
                  <a:pt x="2799" y="2940"/>
                </a:cubicBezTo>
                <a:cubicBezTo>
                  <a:pt x="2799" y="2940"/>
                  <a:pt x="2800" y="2940"/>
                  <a:pt x="2800" y="2940"/>
                </a:cubicBezTo>
                <a:cubicBezTo>
                  <a:pt x="2800" y="2940"/>
                  <a:pt x="2800" y="2940"/>
                  <a:pt x="2801" y="2940"/>
                </a:cubicBezTo>
                <a:cubicBezTo>
                  <a:pt x="2801" y="2940"/>
                  <a:pt x="2801" y="2939"/>
                  <a:pt x="2802" y="2939"/>
                </a:cubicBezTo>
                <a:cubicBezTo>
                  <a:pt x="2802" y="2939"/>
                  <a:pt x="2802" y="2939"/>
                  <a:pt x="2802" y="2939"/>
                </a:cubicBezTo>
                <a:cubicBezTo>
                  <a:pt x="2803" y="2939"/>
                  <a:pt x="2803" y="2939"/>
                  <a:pt x="2803" y="2939"/>
                </a:cubicBezTo>
                <a:cubicBezTo>
                  <a:pt x="2804" y="2939"/>
                  <a:pt x="2804" y="2939"/>
                  <a:pt x="2805" y="2939"/>
                </a:cubicBezTo>
                <a:cubicBezTo>
                  <a:pt x="2805" y="2938"/>
                  <a:pt x="2805" y="2938"/>
                  <a:pt x="2806" y="2938"/>
                </a:cubicBezTo>
                <a:cubicBezTo>
                  <a:pt x="2806" y="2938"/>
                  <a:pt x="2806" y="2938"/>
                  <a:pt x="2806" y="2938"/>
                </a:cubicBezTo>
                <a:cubicBezTo>
                  <a:pt x="2807" y="2938"/>
                  <a:pt x="2807" y="2938"/>
                  <a:pt x="2807" y="2938"/>
                </a:cubicBezTo>
                <a:cubicBezTo>
                  <a:pt x="2808" y="2937"/>
                  <a:pt x="2808" y="2937"/>
                  <a:pt x="2809" y="2937"/>
                </a:cubicBezTo>
                <a:cubicBezTo>
                  <a:pt x="2809" y="2937"/>
                  <a:pt x="2810" y="2936"/>
                  <a:pt x="2810" y="2936"/>
                </a:cubicBezTo>
                <a:cubicBezTo>
                  <a:pt x="2810" y="2936"/>
                  <a:pt x="2811" y="2936"/>
                  <a:pt x="2811" y="2936"/>
                </a:cubicBezTo>
                <a:cubicBezTo>
                  <a:pt x="2811" y="2936"/>
                  <a:pt x="2811" y="2935"/>
                  <a:pt x="2811" y="2935"/>
                </a:cubicBezTo>
                <a:cubicBezTo>
                  <a:pt x="2811" y="2935"/>
                  <a:pt x="2811" y="2935"/>
                  <a:pt x="2811" y="2935"/>
                </a:cubicBezTo>
                <a:cubicBezTo>
                  <a:pt x="2812" y="2935"/>
                  <a:pt x="2812" y="2935"/>
                  <a:pt x="2812" y="2935"/>
                </a:cubicBezTo>
                <a:cubicBezTo>
                  <a:pt x="2813" y="2934"/>
                  <a:pt x="2813" y="2934"/>
                  <a:pt x="2814" y="2934"/>
                </a:cubicBezTo>
                <a:cubicBezTo>
                  <a:pt x="2814" y="2933"/>
                  <a:pt x="2814" y="2933"/>
                  <a:pt x="2815" y="2933"/>
                </a:cubicBezTo>
                <a:cubicBezTo>
                  <a:pt x="2815" y="2933"/>
                  <a:pt x="2815" y="2932"/>
                  <a:pt x="2816" y="2932"/>
                </a:cubicBezTo>
                <a:cubicBezTo>
                  <a:pt x="2816" y="2932"/>
                  <a:pt x="2816" y="2932"/>
                  <a:pt x="2816" y="2932"/>
                </a:cubicBezTo>
                <a:cubicBezTo>
                  <a:pt x="2816" y="2932"/>
                  <a:pt x="2816" y="2932"/>
                  <a:pt x="2816" y="2932"/>
                </a:cubicBezTo>
                <a:cubicBezTo>
                  <a:pt x="2816" y="2931"/>
                  <a:pt x="2817" y="2931"/>
                  <a:pt x="2817" y="2931"/>
                </a:cubicBezTo>
                <a:cubicBezTo>
                  <a:pt x="2817" y="2930"/>
                  <a:pt x="2817" y="2930"/>
                  <a:pt x="2818" y="2930"/>
                </a:cubicBezTo>
                <a:cubicBezTo>
                  <a:pt x="2818" y="2929"/>
                  <a:pt x="2818" y="2929"/>
                  <a:pt x="2819" y="2929"/>
                </a:cubicBezTo>
                <a:cubicBezTo>
                  <a:pt x="2819" y="2928"/>
                  <a:pt x="2819" y="2928"/>
                  <a:pt x="2819" y="2928"/>
                </a:cubicBezTo>
                <a:cubicBezTo>
                  <a:pt x="2820" y="2928"/>
                  <a:pt x="2820" y="2927"/>
                  <a:pt x="2820" y="2927"/>
                </a:cubicBezTo>
                <a:cubicBezTo>
                  <a:pt x="2820" y="2927"/>
                  <a:pt x="2820" y="2927"/>
                  <a:pt x="2820" y="2927"/>
                </a:cubicBezTo>
                <a:cubicBezTo>
                  <a:pt x="2820" y="2927"/>
                  <a:pt x="2820" y="2926"/>
                  <a:pt x="2820" y="2926"/>
                </a:cubicBezTo>
                <a:cubicBezTo>
                  <a:pt x="2820" y="2926"/>
                  <a:pt x="2821" y="2926"/>
                  <a:pt x="2821" y="2926"/>
                </a:cubicBezTo>
                <a:cubicBezTo>
                  <a:pt x="3000" y="2978"/>
                  <a:pt x="3000" y="2978"/>
                  <a:pt x="3000" y="2978"/>
                </a:cubicBezTo>
                <a:lnTo>
                  <a:pt x="3000" y="2961"/>
                </a:lnTo>
                <a:close/>
                <a:moveTo>
                  <a:pt x="1182" y="642"/>
                </a:moveTo>
                <a:cubicBezTo>
                  <a:pt x="1182" y="642"/>
                  <a:pt x="1182" y="642"/>
                  <a:pt x="1182" y="642"/>
                </a:cubicBezTo>
                <a:cubicBezTo>
                  <a:pt x="1183" y="642"/>
                  <a:pt x="1183" y="642"/>
                  <a:pt x="1183" y="642"/>
                </a:cubicBezTo>
                <a:cubicBezTo>
                  <a:pt x="1184" y="643"/>
                  <a:pt x="1184" y="643"/>
                  <a:pt x="1185" y="643"/>
                </a:cubicBezTo>
                <a:cubicBezTo>
                  <a:pt x="1185" y="643"/>
                  <a:pt x="1185" y="643"/>
                  <a:pt x="1186" y="643"/>
                </a:cubicBezTo>
                <a:cubicBezTo>
                  <a:pt x="1186" y="643"/>
                  <a:pt x="1186" y="643"/>
                  <a:pt x="1186" y="643"/>
                </a:cubicBezTo>
                <a:cubicBezTo>
                  <a:pt x="1186" y="643"/>
                  <a:pt x="1187" y="643"/>
                  <a:pt x="1187" y="644"/>
                </a:cubicBezTo>
                <a:cubicBezTo>
                  <a:pt x="1188" y="644"/>
                  <a:pt x="1188" y="644"/>
                  <a:pt x="1188" y="644"/>
                </a:cubicBezTo>
                <a:cubicBezTo>
                  <a:pt x="1188" y="644"/>
                  <a:pt x="1189" y="644"/>
                  <a:pt x="1189" y="644"/>
                </a:cubicBezTo>
                <a:cubicBezTo>
                  <a:pt x="1190" y="644"/>
                  <a:pt x="1190" y="644"/>
                  <a:pt x="1191" y="644"/>
                </a:cubicBezTo>
                <a:cubicBezTo>
                  <a:pt x="1191" y="644"/>
                  <a:pt x="1192" y="644"/>
                  <a:pt x="1192" y="644"/>
                </a:cubicBezTo>
                <a:cubicBezTo>
                  <a:pt x="1192" y="644"/>
                  <a:pt x="1193" y="644"/>
                  <a:pt x="1193" y="644"/>
                </a:cubicBezTo>
                <a:cubicBezTo>
                  <a:pt x="1193" y="644"/>
                  <a:pt x="1194" y="644"/>
                  <a:pt x="1194" y="644"/>
                </a:cubicBezTo>
                <a:cubicBezTo>
                  <a:pt x="1194" y="644"/>
                  <a:pt x="1195" y="644"/>
                  <a:pt x="1195" y="644"/>
                </a:cubicBezTo>
                <a:cubicBezTo>
                  <a:pt x="1195" y="644"/>
                  <a:pt x="1196" y="644"/>
                  <a:pt x="1196" y="644"/>
                </a:cubicBezTo>
                <a:cubicBezTo>
                  <a:pt x="1197" y="644"/>
                  <a:pt x="1197" y="644"/>
                  <a:pt x="1198" y="644"/>
                </a:cubicBezTo>
                <a:cubicBezTo>
                  <a:pt x="1198" y="644"/>
                  <a:pt x="1199" y="644"/>
                  <a:pt x="1199" y="644"/>
                </a:cubicBezTo>
                <a:cubicBezTo>
                  <a:pt x="1199" y="644"/>
                  <a:pt x="1199" y="644"/>
                  <a:pt x="1199" y="644"/>
                </a:cubicBezTo>
                <a:cubicBezTo>
                  <a:pt x="1200" y="644"/>
                  <a:pt x="1200" y="644"/>
                  <a:pt x="1201" y="644"/>
                </a:cubicBezTo>
                <a:cubicBezTo>
                  <a:pt x="1201" y="644"/>
                  <a:pt x="1201" y="644"/>
                  <a:pt x="1201" y="643"/>
                </a:cubicBezTo>
                <a:cubicBezTo>
                  <a:pt x="1201" y="643"/>
                  <a:pt x="1202" y="643"/>
                  <a:pt x="1202" y="643"/>
                </a:cubicBezTo>
                <a:cubicBezTo>
                  <a:pt x="1203" y="643"/>
                  <a:pt x="1203" y="643"/>
                  <a:pt x="1204" y="643"/>
                </a:cubicBezTo>
                <a:cubicBezTo>
                  <a:pt x="1204" y="643"/>
                  <a:pt x="1204" y="643"/>
                  <a:pt x="1204" y="642"/>
                </a:cubicBezTo>
                <a:cubicBezTo>
                  <a:pt x="1205" y="642"/>
                  <a:pt x="1205" y="642"/>
                  <a:pt x="1205" y="642"/>
                </a:cubicBezTo>
                <a:cubicBezTo>
                  <a:pt x="1205" y="642"/>
                  <a:pt x="1206" y="642"/>
                  <a:pt x="1206" y="642"/>
                </a:cubicBezTo>
                <a:cubicBezTo>
                  <a:pt x="1207" y="641"/>
                  <a:pt x="1207" y="641"/>
                  <a:pt x="1208" y="641"/>
                </a:cubicBezTo>
                <a:cubicBezTo>
                  <a:pt x="1208" y="641"/>
                  <a:pt x="1208" y="641"/>
                  <a:pt x="1209" y="640"/>
                </a:cubicBezTo>
                <a:cubicBezTo>
                  <a:pt x="1209" y="640"/>
                  <a:pt x="1209" y="640"/>
                  <a:pt x="1210" y="640"/>
                </a:cubicBezTo>
                <a:cubicBezTo>
                  <a:pt x="1210" y="640"/>
                  <a:pt x="1210" y="640"/>
                  <a:pt x="1210" y="640"/>
                </a:cubicBezTo>
                <a:cubicBezTo>
                  <a:pt x="1210" y="640"/>
                  <a:pt x="1210" y="640"/>
                  <a:pt x="1210" y="639"/>
                </a:cubicBezTo>
                <a:cubicBezTo>
                  <a:pt x="1211" y="639"/>
                  <a:pt x="1211" y="639"/>
                  <a:pt x="1211" y="639"/>
                </a:cubicBezTo>
                <a:cubicBezTo>
                  <a:pt x="1212" y="639"/>
                  <a:pt x="1212" y="638"/>
                  <a:pt x="1213" y="638"/>
                </a:cubicBezTo>
                <a:cubicBezTo>
                  <a:pt x="1213" y="638"/>
                  <a:pt x="1213" y="637"/>
                  <a:pt x="1214" y="637"/>
                </a:cubicBezTo>
                <a:cubicBezTo>
                  <a:pt x="1214" y="637"/>
                  <a:pt x="1214" y="636"/>
                  <a:pt x="1215" y="636"/>
                </a:cubicBezTo>
                <a:cubicBezTo>
                  <a:pt x="1215" y="636"/>
                  <a:pt x="1215" y="636"/>
                  <a:pt x="1215" y="636"/>
                </a:cubicBezTo>
                <a:cubicBezTo>
                  <a:pt x="1215" y="636"/>
                  <a:pt x="1215" y="636"/>
                  <a:pt x="1215" y="636"/>
                </a:cubicBezTo>
                <a:cubicBezTo>
                  <a:pt x="1215" y="636"/>
                  <a:pt x="1215" y="635"/>
                  <a:pt x="1216" y="635"/>
                </a:cubicBezTo>
                <a:cubicBezTo>
                  <a:pt x="1216" y="635"/>
                  <a:pt x="1216" y="634"/>
                  <a:pt x="1217" y="634"/>
                </a:cubicBezTo>
                <a:cubicBezTo>
                  <a:pt x="1217" y="634"/>
                  <a:pt x="1217" y="633"/>
                  <a:pt x="1218" y="633"/>
                </a:cubicBezTo>
                <a:cubicBezTo>
                  <a:pt x="1218" y="632"/>
                  <a:pt x="1218" y="632"/>
                  <a:pt x="1218" y="632"/>
                </a:cubicBezTo>
                <a:cubicBezTo>
                  <a:pt x="1218" y="632"/>
                  <a:pt x="1218" y="632"/>
                  <a:pt x="1218" y="632"/>
                </a:cubicBezTo>
                <a:cubicBezTo>
                  <a:pt x="1219" y="632"/>
                  <a:pt x="1219" y="631"/>
                  <a:pt x="1219" y="631"/>
                </a:cubicBezTo>
                <a:cubicBezTo>
                  <a:pt x="1219" y="631"/>
                  <a:pt x="1219" y="631"/>
                  <a:pt x="1219" y="630"/>
                </a:cubicBezTo>
                <a:cubicBezTo>
                  <a:pt x="1219" y="630"/>
                  <a:pt x="1219" y="630"/>
                  <a:pt x="1219" y="630"/>
                </a:cubicBezTo>
                <a:cubicBezTo>
                  <a:pt x="1443" y="695"/>
                  <a:pt x="1443" y="695"/>
                  <a:pt x="1443" y="695"/>
                </a:cubicBezTo>
                <a:cubicBezTo>
                  <a:pt x="1443" y="695"/>
                  <a:pt x="1443" y="695"/>
                  <a:pt x="1443" y="695"/>
                </a:cubicBezTo>
                <a:cubicBezTo>
                  <a:pt x="1443" y="697"/>
                  <a:pt x="1443" y="698"/>
                  <a:pt x="1443" y="700"/>
                </a:cubicBezTo>
                <a:cubicBezTo>
                  <a:pt x="1443" y="700"/>
                  <a:pt x="1443" y="700"/>
                  <a:pt x="1443" y="701"/>
                </a:cubicBezTo>
                <a:cubicBezTo>
                  <a:pt x="1444" y="702"/>
                  <a:pt x="1444" y="704"/>
                  <a:pt x="1445" y="706"/>
                </a:cubicBezTo>
                <a:cubicBezTo>
                  <a:pt x="1445" y="706"/>
                  <a:pt x="1445" y="706"/>
                  <a:pt x="1445" y="706"/>
                </a:cubicBezTo>
                <a:cubicBezTo>
                  <a:pt x="1446" y="708"/>
                  <a:pt x="1446" y="709"/>
                  <a:pt x="1447" y="711"/>
                </a:cubicBezTo>
                <a:cubicBezTo>
                  <a:pt x="1447" y="711"/>
                  <a:pt x="1448" y="711"/>
                  <a:pt x="1448" y="711"/>
                </a:cubicBezTo>
                <a:cubicBezTo>
                  <a:pt x="1449" y="713"/>
                  <a:pt x="1450" y="714"/>
                  <a:pt x="1451" y="716"/>
                </a:cubicBezTo>
                <a:cubicBezTo>
                  <a:pt x="1451" y="716"/>
                  <a:pt x="1451" y="716"/>
                  <a:pt x="1451" y="716"/>
                </a:cubicBezTo>
                <a:cubicBezTo>
                  <a:pt x="1451" y="716"/>
                  <a:pt x="1451" y="716"/>
                  <a:pt x="1451" y="716"/>
                </a:cubicBezTo>
                <a:cubicBezTo>
                  <a:pt x="1453" y="717"/>
                  <a:pt x="1454" y="719"/>
                  <a:pt x="1456" y="720"/>
                </a:cubicBezTo>
                <a:cubicBezTo>
                  <a:pt x="1456" y="720"/>
                  <a:pt x="1456" y="720"/>
                  <a:pt x="1456" y="720"/>
                </a:cubicBezTo>
                <a:cubicBezTo>
                  <a:pt x="1457" y="721"/>
                  <a:pt x="1459" y="722"/>
                  <a:pt x="1461" y="723"/>
                </a:cubicBezTo>
                <a:cubicBezTo>
                  <a:pt x="1461" y="723"/>
                  <a:pt x="1461" y="723"/>
                  <a:pt x="1461" y="723"/>
                </a:cubicBezTo>
                <a:cubicBezTo>
                  <a:pt x="1462" y="723"/>
                  <a:pt x="1463" y="724"/>
                  <a:pt x="1464" y="724"/>
                </a:cubicBezTo>
                <a:cubicBezTo>
                  <a:pt x="1465" y="724"/>
                  <a:pt x="1466" y="724"/>
                  <a:pt x="1466" y="724"/>
                </a:cubicBezTo>
                <a:cubicBezTo>
                  <a:pt x="1466" y="724"/>
                  <a:pt x="1467" y="724"/>
                  <a:pt x="1467" y="724"/>
                </a:cubicBezTo>
                <a:cubicBezTo>
                  <a:pt x="1469" y="725"/>
                  <a:pt x="1470" y="725"/>
                  <a:pt x="1472" y="725"/>
                </a:cubicBezTo>
                <a:cubicBezTo>
                  <a:pt x="1472" y="725"/>
                  <a:pt x="1472" y="725"/>
                  <a:pt x="1472" y="725"/>
                </a:cubicBezTo>
                <a:cubicBezTo>
                  <a:pt x="1474" y="725"/>
                  <a:pt x="1476" y="725"/>
                  <a:pt x="1478" y="725"/>
                </a:cubicBezTo>
                <a:cubicBezTo>
                  <a:pt x="1478" y="725"/>
                  <a:pt x="1478" y="725"/>
                  <a:pt x="1478" y="725"/>
                </a:cubicBezTo>
                <a:cubicBezTo>
                  <a:pt x="1480" y="724"/>
                  <a:pt x="1481" y="724"/>
                  <a:pt x="1483" y="723"/>
                </a:cubicBezTo>
                <a:cubicBezTo>
                  <a:pt x="1483" y="723"/>
                  <a:pt x="1484" y="723"/>
                  <a:pt x="1484" y="723"/>
                </a:cubicBezTo>
                <a:cubicBezTo>
                  <a:pt x="1485" y="722"/>
                  <a:pt x="1487" y="722"/>
                  <a:pt x="1488" y="721"/>
                </a:cubicBezTo>
                <a:cubicBezTo>
                  <a:pt x="1489" y="721"/>
                  <a:pt x="1489" y="720"/>
                  <a:pt x="1489" y="720"/>
                </a:cubicBezTo>
                <a:cubicBezTo>
                  <a:pt x="1491" y="719"/>
                  <a:pt x="1492" y="718"/>
                  <a:pt x="1493" y="717"/>
                </a:cubicBezTo>
                <a:cubicBezTo>
                  <a:pt x="1493" y="717"/>
                  <a:pt x="1493" y="717"/>
                  <a:pt x="1493" y="717"/>
                </a:cubicBezTo>
                <a:cubicBezTo>
                  <a:pt x="1494" y="717"/>
                  <a:pt x="1494" y="717"/>
                  <a:pt x="1494" y="717"/>
                </a:cubicBezTo>
                <a:cubicBezTo>
                  <a:pt x="1495" y="715"/>
                  <a:pt x="1496" y="714"/>
                  <a:pt x="1497" y="712"/>
                </a:cubicBezTo>
                <a:cubicBezTo>
                  <a:pt x="1497" y="712"/>
                  <a:pt x="1497" y="712"/>
                  <a:pt x="1497" y="712"/>
                </a:cubicBezTo>
                <a:cubicBezTo>
                  <a:pt x="1498" y="711"/>
                  <a:pt x="1499" y="709"/>
                  <a:pt x="1500" y="707"/>
                </a:cubicBezTo>
                <a:cubicBezTo>
                  <a:pt x="1500" y="707"/>
                  <a:pt x="1500" y="707"/>
                  <a:pt x="1500" y="707"/>
                </a:cubicBezTo>
                <a:cubicBezTo>
                  <a:pt x="1501" y="706"/>
                  <a:pt x="1501" y="705"/>
                  <a:pt x="1501" y="704"/>
                </a:cubicBezTo>
                <a:cubicBezTo>
                  <a:pt x="1502" y="703"/>
                  <a:pt x="1502" y="703"/>
                  <a:pt x="1502" y="702"/>
                </a:cubicBezTo>
                <a:cubicBezTo>
                  <a:pt x="1502" y="702"/>
                  <a:pt x="1502" y="702"/>
                  <a:pt x="1502" y="701"/>
                </a:cubicBezTo>
                <a:cubicBezTo>
                  <a:pt x="1502" y="700"/>
                  <a:pt x="1503" y="698"/>
                  <a:pt x="1503" y="696"/>
                </a:cubicBezTo>
                <a:cubicBezTo>
                  <a:pt x="1503" y="696"/>
                  <a:pt x="1503" y="696"/>
                  <a:pt x="1503" y="696"/>
                </a:cubicBezTo>
                <a:cubicBezTo>
                  <a:pt x="1503" y="694"/>
                  <a:pt x="1503" y="692"/>
                  <a:pt x="1502" y="690"/>
                </a:cubicBezTo>
                <a:cubicBezTo>
                  <a:pt x="1502" y="690"/>
                  <a:pt x="1502" y="690"/>
                  <a:pt x="1502" y="690"/>
                </a:cubicBezTo>
                <a:cubicBezTo>
                  <a:pt x="1502" y="688"/>
                  <a:pt x="1501" y="687"/>
                  <a:pt x="1501" y="685"/>
                </a:cubicBezTo>
                <a:cubicBezTo>
                  <a:pt x="1501" y="685"/>
                  <a:pt x="1501" y="684"/>
                  <a:pt x="1501" y="684"/>
                </a:cubicBezTo>
                <a:cubicBezTo>
                  <a:pt x="1500" y="683"/>
                  <a:pt x="1500" y="682"/>
                  <a:pt x="1499" y="681"/>
                </a:cubicBezTo>
                <a:cubicBezTo>
                  <a:pt x="1667" y="520"/>
                  <a:pt x="1667" y="520"/>
                  <a:pt x="1667" y="520"/>
                </a:cubicBezTo>
                <a:cubicBezTo>
                  <a:pt x="1668" y="520"/>
                  <a:pt x="1669" y="521"/>
                  <a:pt x="1670" y="521"/>
                </a:cubicBezTo>
                <a:cubicBezTo>
                  <a:pt x="1670" y="522"/>
                  <a:pt x="1670" y="522"/>
                  <a:pt x="1671" y="522"/>
                </a:cubicBezTo>
                <a:cubicBezTo>
                  <a:pt x="1672" y="522"/>
                  <a:pt x="1673" y="523"/>
                  <a:pt x="1674" y="523"/>
                </a:cubicBezTo>
                <a:cubicBezTo>
                  <a:pt x="1674" y="523"/>
                  <a:pt x="1675" y="523"/>
                  <a:pt x="1675" y="523"/>
                </a:cubicBezTo>
                <a:cubicBezTo>
                  <a:pt x="1676" y="523"/>
                  <a:pt x="1676" y="523"/>
                  <a:pt x="1676" y="523"/>
                </a:cubicBezTo>
                <a:cubicBezTo>
                  <a:pt x="1678" y="524"/>
                  <a:pt x="1680" y="524"/>
                  <a:pt x="1681" y="524"/>
                </a:cubicBezTo>
                <a:cubicBezTo>
                  <a:pt x="1681" y="524"/>
                  <a:pt x="1682" y="524"/>
                  <a:pt x="1682" y="524"/>
                </a:cubicBezTo>
                <a:cubicBezTo>
                  <a:pt x="1684" y="524"/>
                  <a:pt x="1685" y="524"/>
                  <a:pt x="1687" y="524"/>
                </a:cubicBezTo>
                <a:cubicBezTo>
                  <a:pt x="1687" y="524"/>
                  <a:pt x="1687" y="524"/>
                  <a:pt x="1688" y="524"/>
                </a:cubicBezTo>
                <a:cubicBezTo>
                  <a:pt x="1689" y="523"/>
                  <a:pt x="1691" y="523"/>
                  <a:pt x="1692" y="522"/>
                </a:cubicBezTo>
                <a:cubicBezTo>
                  <a:pt x="1693" y="522"/>
                  <a:pt x="1693" y="522"/>
                  <a:pt x="1693" y="522"/>
                </a:cubicBezTo>
                <a:cubicBezTo>
                  <a:pt x="1695" y="521"/>
                  <a:pt x="1696" y="521"/>
                  <a:pt x="1698" y="520"/>
                </a:cubicBezTo>
                <a:cubicBezTo>
                  <a:pt x="1698" y="520"/>
                  <a:pt x="1698" y="519"/>
                  <a:pt x="1698" y="519"/>
                </a:cubicBezTo>
                <a:cubicBezTo>
                  <a:pt x="1700" y="518"/>
                  <a:pt x="1701" y="517"/>
                  <a:pt x="1703" y="516"/>
                </a:cubicBezTo>
                <a:cubicBezTo>
                  <a:pt x="1703" y="516"/>
                  <a:pt x="1703" y="516"/>
                  <a:pt x="1703" y="516"/>
                </a:cubicBezTo>
                <a:cubicBezTo>
                  <a:pt x="1703" y="516"/>
                  <a:pt x="1703" y="516"/>
                  <a:pt x="1703" y="516"/>
                </a:cubicBezTo>
                <a:cubicBezTo>
                  <a:pt x="1704" y="514"/>
                  <a:pt x="1705" y="513"/>
                  <a:pt x="1707" y="511"/>
                </a:cubicBezTo>
                <a:cubicBezTo>
                  <a:pt x="1707" y="511"/>
                  <a:pt x="1707" y="511"/>
                  <a:pt x="1707" y="511"/>
                </a:cubicBezTo>
                <a:cubicBezTo>
                  <a:pt x="1707" y="511"/>
                  <a:pt x="1707" y="510"/>
                  <a:pt x="1708" y="510"/>
                </a:cubicBezTo>
                <a:cubicBezTo>
                  <a:pt x="1931" y="575"/>
                  <a:pt x="1931" y="575"/>
                  <a:pt x="1931" y="575"/>
                </a:cubicBezTo>
                <a:cubicBezTo>
                  <a:pt x="1931" y="575"/>
                  <a:pt x="1931" y="575"/>
                  <a:pt x="1931" y="575"/>
                </a:cubicBezTo>
                <a:cubicBezTo>
                  <a:pt x="1931" y="576"/>
                  <a:pt x="1931" y="578"/>
                  <a:pt x="1931" y="580"/>
                </a:cubicBezTo>
                <a:cubicBezTo>
                  <a:pt x="1931" y="580"/>
                  <a:pt x="1932" y="580"/>
                  <a:pt x="1932" y="580"/>
                </a:cubicBezTo>
                <a:cubicBezTo>
                  <a:pt x="1932" y="582"/>
                  <a:pt x="1932" y="584"/>
                  <a:pt x="1933" y="585"/>
                </a:cubicBezTo>
                <a:cubicBezTo>
                  <a:pt x="1933" y="586"/>
                  <a:pt x="1933" y="586"/>
                  <a:pt x="1933" y="586"/>
                </a:cubicBezTo>
                <a:cubicBezTo>
                  <a:pt x="1934" y="588"/>
                  <a:pt x="1935" y="589"/>
                  <a:pt x="1935" y="591"/>
                </a:cubicBezTo>
                <a:cubicBezTo>
                  <a:pt x="1936" y="591"/>
                  <a:pt x="1936" y="591"/>
                  <a:pt x="1936" y="591"/>
                </a:cubicBezTo>
                <a:cubicBezTo>
                  <a:pt x="1937" y="593"/>
                  <a:pt x="1938" y="594"/>
                  <a:pt x="1939" y="595"/>
                </a:cubicBezTo>
                <a:cubicBezTo>
                  <a:pt x="1939" y="596"/>
                  <a:pt x="1939" y="596"/>
                  <a:pt x="1939" y="596"/>
                </a:cubicBezTo>
                <a:cubicBezTo>
                  <a:pt x="1939" y="596"/>
                  <a:pt x="1939" y="596"/>
                  <a:pt x="1940" y="596"/>
                </a:cubicBezTo>
                <a:cubicBezTo>
                  <a:pt x="1941" y="597"/>
                  <a:pt x="1942" y="598"/>
                  <a:pt x="1944" y="599"/>
                </a:cubicBezTo>
                <a:cubicBezTo>
                  <a:pt x="1944" y="600"/>
                  <a:pt x="1944" y="600"/>
                  <a:pt x="1944" y="600"/>
                </a:cubicBezTo>
                <a:cubicBezTo>
                  <a:pt x="1946" y="601"/>
                  <a:pt x="1947" y="602"/>
                  <a:pt x="1949" y="602"/>
                </a:cubicBezTo>
                <a:cubicBezTo>
                  <a:pt x="1949" y="602"/>
                  <a:pt x="1949" y="602"/>
                  <a:pt x="1949" y="603"/>
                </a:cubicBezTo>
                <a:cubicBezTo>
                  <a:pt x="1950" y="603"/>
                  <a:pt x="1951" y="603"/>
                  <a:pt x="1953" y="604"/>
                </a:cubicBezTo>
                <a:cubicBezTo>
                  <a:pt x="1953" y="604"/>
                  <a:pt x="1954" y="604"/>
                  <a:pt x="1954" y="604"/>
                </a:cubicBezTo>
                <a:cubicBezTo>
                  <a:pt x="1954" y="604"/>
                  <a:pt x="1955" y="604"/>
                  <a:pt x="1955" y="604"/>
                </a:cubicBezTo>
                <a:cubicBezTo>
                  <a:pt x="1957" y="605"/>
                  <a:pt x="1958" y="605"/>
                  <a:pt x="1960" y="605"/>
                </a:cubicBezTo>
                <a:cubicBezTo>
                  <a:pt x="1960" y="605"/>
                  <a:pt x="1960" y="605"/>
                  <a:pt x="1961" y="605"/>
                </a:cubicBezTo>
                <a:cubicBezTo>
                  <a:pt x="1962" y="605"/>
                  <a:pt x="1964" y="605"/>
                  <a:pt x="1966" y="604"/>
                </a:cubicBezTo>
                <a:cubicBezTo>
                  <a:pt x="1966" y="604"/>
                  <a:pt x="1966" y="604"/>
                  <a:pt x="1966" y="604"/>
                </a:cubicBezTo>
                <a:cubicBezTo>
                  <a:pt x="1968" y="604"/>
                  <a:pt x="1970" y="604"/>
                  <a:pt x="1971" y="603"/>
                </a:cubicBezTo>
                <a:cubicBezTo>
                  <a:pt x="1971" y="603"/>
                  <a:pt x="1972" y="603"/>
                  <a:pt x="1972" y="603"/>
                </a:cubicBezTo>
                <a:cubicBezTo>
                  <a:pt x="1972" y="603"/>
                  <a:pt x="1972" y="603"/>
                  <a:pt x="1973" y="602"/>
                </a:cubicBezTo>
                <a:cubicBezTo>
                  <a:pt x="1974" y="602"/>
                  <a:pt x="1975" y="601"/>
                  <a:pt x="1976" y="600"/>
                </a:cubicBezTo>
                <a:cubicBezTo>
                  <a:pt x="1977" y="600"/>
                  <a:pt x="1977" y="600"/>
                  <a:pt x="1977" y="600"/>
                </a:cubicBezTo>
                <a:cubicBezTo>
                  <a:pt x="1978" y="599"/>
                  <a:pt x="1979" y="599"/>
                  <a:pt x="1980" y="598"/>
                </a:cubicBezTo>
                <a:cubicBezTo>
                  <a:pt x="1981" y="598"/>
                  <a:pt x="1981" y="597"/>
                  <a:pt x="1981" y="597"/>
                </a:cubicBezTo>
                <a:cubicBezTo>
                  <a:pt x="1981" y="597"/>
                  <a:pt x="1982" y="597"/>
                  <a:pt x="1982" y="597"/>
                </a:cubicBezTo>
                <a:cubicBezTo>
                  <a:pt x="1982" y="597"/>
                  <a:pt x="1982" y="596"/>
                  <a:pt x="1982" y="596"/>
                </a:cubicBezTo>
                <a:cubicBezTo>
                  <a:pt x="1982" y="596"/>
                  <a:pt x="1982" y="596"/>
                  <a:pt x="1982" y="596"/>
                </a:cubicBezTo>
                <a:cubicBezTo>
                  <a:pt x="1983" y="595"/>
                  <a:pt x="1984" y="594"/>
                  <a:pt x="1985" y="592"/>
                </a:cubicBezTo>
                <a:cubicBezTo>
                  <a:pt x="1985" y="592"/>
                  <a:pt x="1986" y="592"/>
                  <a:pt x="1986" y="592"/>
                </a:cubicBezTo>
                <a:cubicBezTo>
                  <a:pt x="1986" y="592"/>
                  <a:pt x="1986" y="592"/>
                  <a:pt x="1986" y="591"/>
                </a:cubicBezTo>
                <a:cubicBezTo>
                  <a:pt x="1986" y="591"/>
                  <a:pt x="1987" y="590"/>
                  <a:pt x="1987" y="589"/>
                </a:cubicBezTo>
                <a:cubicBezTo>
                  <a:pt x="1988" y="588"/>
                  <a:pt x="1988" y="588"/>
                  <a:pt x="1988" y="587"/>
                </a:cubicBezTo>
                <a:cubicBezTo>
                  <a:pt x="1988" y="587"/>
                  <a:pt x="1988" y="587"/>
                  <a:pt x="1988" y="587"/>
                </a:cubicBezTo>
                <a:cubicBezTo>
                  <a:pt x="1989" y="586"/>
                  <a:pt x="1989" y="584"/>
                  <a:pt x="1990" y="583"/>
                </a:cubicBezTo>
                <a:cubicBezTo>
                  <a:pt x="1990" y="583"/>
                  <a:pt x="1990" y="582"/>
                  <a:pt x="1990" y="582"/>
                </a:cubicBezTo>
                <a:cubicBezTo>
                  <a:pt x="1990" y="581"/>
                  <a:pt x="1990" y="581"/>
                  <a:pt x="1990" y="581"/>
                </a:cubicBezTo>
                <a:cubicBezTo>
                  <a:pt x="1991" y="579"/>
                  <a:pt x="1991" y="578"/>
                  <a:pt x="1991" y="576"/>
                </a:cubicBezTo>
                <a:cubicBezTo>
                  <a:pt x="1991" y="576"/>
                  <a:pt x="1991" y="576"/>
                  <a:pt x="1991" y="575"/>
                </a:cubicBezTo>
                <a:cubicBezTo>
                  <a:pt x="1991" y="574"/>
                  <a:pt x="1991" y="572"/>
                  <a:pt x="1990" y="570"/>
                </a:cubicBezTo>
                <a:cubicBezTo>
                  <a:pt x="1990" y="570"/>
                  <a:pt x="1990" y="570"/>
                  <a:pt x="1990" y="570"/>
                </a:cubicBezTo>
                <a:cubicBezTo>
                  <a:pt x="1990" y="568"/>
                  <a:pt x="1990" y="566"/>
                  <a:pt x="1989" y="565"/>
                </a:cubicBezTo>
                <a:cubicBezTo>
                  <a:pt x="1989" y="564"/>
                  <a:pt x="1989" y="564"/>
                  <a:pt x="1989" y="564"/>
                </a:cubicBezTo>
                <a:cubicBezTo>
                  <a:pt x="1988" y="563"/>
                  <a:pt x="1988" y="562"/>
                  <a:pt x="1987" y="561"/>
                </a:cubicBezTo>
                <a:cubicBezTo>
                  <a:pt x="2155" y="400"/>
                  <a:pt x="2155" y="400"/>
                  <a:pt x="2155" y="400"/>
                </a:cubicBezTo>
                <a:cubicBezTo>
                  <a:pt x="2155" y="400"/>
                  <a:pt x="2155" y="400"/>
                  <a:pt x="2155" y="400"/>
                </a:cubicBezTo>
                <a:cubicBezTo>
                  <a:pt x="2156" y="400"/>
                  <a:pt x="2156" y="400"/>
                  <a:pt x="2157" y="401"/>
                </a:cubicBezTo>
                <a:cubicBezTo>
                  <a:pt x="2157" y="401"/>
                  <a:pt x="2158" y="401"/>
                  <a:pt x="2158" y="401"/>
                </a:cubicBezTo>
                <a:cubicBezTo>
                  <a:pt x="2158" y="401"/>
                  <a:pt x="2158" y="401"/>
                  <a:pt x="2159" y="401"/>
                </a:cubicBezTo>
                <a:cubicBezTo>
                  <a:pt x="2159" y="402"/>
                  <a:pt x="2159" y="402"/>
                  <a:pt x="2160" y="402"/>
                </a:cubicBezTo>
                <a:cubicBezTo>
                  <a:pt x="2160" y="402"/>
                  <a:pt x="2161" y="402"/>
                  <a:pt x="2161" y="402"/>
                </a:cubicBezTo>
                <a:cubicBezTo>
                  <a:pt x="2161" y="402"/>
                  <a:pt x="2162" y="403"/>
                  <a:pt x="2162" y="403"/>
                </a:cubicBezTo>
                <a:cubicBezTo>
                  <a:pt x="2162" y="403"/>
                  <a:pt x="2162" y="403"/>
                  <a:pt x="2162" y="403"/>
                </a:cubicBezTo>
                <a:cubicBezTo>
                  <a:pt x="2163" y="403"/>
                  <a:pt x="2163" y="403"/>
                  <a:pt x="2164" y="403"/>
                </a:cubicBezTo>
                <a:cubicBezTo>
                  <a:pt x="2164" y="403"/>
                  <a:pt x="2164" y="403"/>
                  <a:pt x="2164" y="403"/>
                </a:cubicBezTo>
                <a:cubicBezTo>
                  <a:pt x="2165" y="403"/>
                  <a:pt x="2165" y="403"/>
                  <a:pt x="2165" y="403"/>
                </a:cubicBezTo>
                <a:cubicBezTo>
                  <a:pt x="2166" y="403"/>
                  <a:pt x="2166" y="404"/>
                  <a:pt x="2167" y="404"/>
                </a:cubicBezTo>
                <a:cubicBezTo>
                  <a:pt x="2167" y="404"/>
                  <a:pt x="2168" y="404"/>
                  <a:pt x="2168" y="404"/>
                </a:cubicBezTo>
                <a:cubicBezTo>
                  <a:pt x="2169" y="404"/>
                  <a:pt x="2169" y="404"/>
                  <a:pt x="2169" y="404"/>
                </a:cubicBezTo>
                <a:cubicBezTo>
                  <a:pt x="2170" y="404"/>
                  <a:pt x="2170" y="404"/>
                  <a:pt x="2170" y="404"/>
                </a:cubicBezTo>
                <a:cubicBezTo>
                  <a:pt x="2170" y="404"/>
                  <a:pt x="2171" y="404"/>
                  <a:pt x="2171" y="404"/>
                </a:cubicBezTo>
                <a:cubicBezTo>
                  <a:pt x="2172" y="404"/>
                  <a:pt x="2172" y="404"/>
                  <a:pt x="2172" y="404"/>
                </a:cubicBezTo>
                <a:cubicBezTo>
                  <a:pt x="2173" y="404"/>
                  <a:pt x="2174" y="404"/>
                  <a:pt x="2174" y="404"/>
                </a:cubicBezTo>
                <a:cubicBezTo>
                  <a:pt x="2174" y="404"/>
                  <a:pt x="2175" y="403"/>
                  <a:pt x="2175" y="403"/>
                </a:cubicBezTo>
                <a:cubicBezTo>
                  <a:pt x="2175" y="403"/>
                  <a:pt x="2175" y="403"/>
                  <a:pt x="2176" y="403"/>
                </a:cubicBezTo>
                <a:cubicBezTo>
                  <a:pt x="2176" y="403"/>
                  <a:pt x="2177" y="403"/>
                  <a:pt x="2177" y="403"/>
                </a:cubicBezTo>
                <a:cubicBezTo>
                  <a:pt x="2177" y="403"/>
                  <a:pt x="2177" y="403"/>
                  <a:pt x="2177" y="403"/>
                </a:cubicBezTo>
                <a:cubicBezTo>
                  <a:pt x="2178" y="403"/>
                  <a:pt x="2178" y="403"/>
                  <a:pt x="2178" y="403"/>
                </a:cubicBezTo>
                <a:cubicBezTo>
                  <a:pt x="2179" y="403"/>
                  <a:pt x="2179" y="402"/>
                  <a:pt x="2180" y="402"/>
                </a:cubicBezTo>
                <a:cubicBezTo>
                  <a:pt x="2180" y="402"/>
                  <a:pt x="2180" y="402"/>
                  <a:pt x="2181" y="402"/>
                </a:cubicBezTo>
                <a:cubicBezTo>
                  <a:pt x="2181" y="402"/>
                  <a:pt x="2181" y="402"/>
                  <a:pt x="2181" y="402"/>
                </a:cubicBezTo>
                <a:cubicBezTo>
                  <a:pt x="2182" y="402"/>
                  <a:pt x="2182" y="401"/>
                  <a:pt x="2183" y="401"/>
                </a:cubicBezTo>
                <a:cubicBezTo>
                  <a:pt x="2183" y="401"/>
                  <a:pt x="2184" y="401"/>
                  <a:pt x="2184" y="400"/>
                </a:cubicBezTo>
                <a:cubicBezTo>
                  <a:pt x="2184" y="400"/>
                  <a:pt x="2185" y="400"/>
                  <a:pt x="2185" y="400"/>
                </a:cubicBezTo>
                <a:cubicBezTo>
                  <a:pt x="2185" y="400"/>
                  <a:pt x="2186" y="400"/>
                  <a:pt x="2186" y="399"/>
                </a:cubicBezTo>
                <a:cubicBezTo>
                  <a:pt x="2186" y="399"/>
                  <a:pt x="2186" y="399"/>
                  <a:pt x="2186" y="399"/>
                </a:cubicBezTo>
                <a:cubicBezTo>
                  <a:pt x="2186" y="399"/>
                  <a:pt x="2187" y="399"/>
                  <a:pt x="2187" y="399"/>
                </a:cubicBezTo>
                <a:cubicBezTo>
                  <a:pt x="2187" y="399"/>
                  <a:pt x="2187" y="399"/>
                  <a:pt x="2188" y="398"/>
                </a:cubicBezTo>
                <a:cubicBezTo>
                  <a:pt x="2188" y="398"/>
                  <a:pt x="2188" y="398"/>
                  <a:pt x="2189" y="397"/>
                </a:cubicBezTo>
                <a:cubicBezTo>
                  <a:pt x="2189" y="397"/>
                  <a:pt x="2190" y="397"/>
                  <a:pt x="2190" y="397"/>
                </a:cubicBezTo>
                <a:cubicBezTo>
                  <a:pt x="2190" y="396"/>
                  <a:pt x="2190" y="396"/>
                  <a:pt x="2191" y="396"/>
                </a:cubicBezTo>
                <a:cubicBezTo>
                  <a:pt x="2191" y="396"/>
                  <a:pt x="2191" y="396"/>
                  <a:pt x="2191" y="396"/>
                </a:cubicBezTo>
                <a:cubicBezTo>
                  <a:pt x="2191" y="395"/>
                  <a:pt x="2191" y="395"/>
                  <a:pt x="2191" y="395"/>
                </a:cubicBezTo>
                <a:cubicBezTo>
                  <a:pt x="2191" y="395"/>
                  <a:pt x="2192" y="395"/>
                  <a:pt x="2192" y="394"/>
                </a:cubicBezTo>
                <a:cubicBezTo>
                  <a:pt x="2192" y="394"/>
                  <a:pt x="2193" y="394"/>
                  <a:pt x="2193" y="393"/>
                </a:cubicBezTo>
                <a:cubicBezTo>
                  <a:pt x="2193" y="393"/>
                  <a:pt x="2194" y="393"/>
                  <a:pt x="2194" y="392"/>
                </a:cubicBezTo>
                <a:cubicBezTo>
                  <a:pt x="2194" y="392"/>
                  <a:pt x="2194" y="392"/>
                  <a:pt x="2195" y="391"/>
                </a:cubicBezTo>
                <a:cubicBezTo>
                  <a:pt x="2195" y="391"/>
                  <a:pt x="2195" y="391"/>
                  <a:pt x="2195" y="391"/>
                </a:cubicBezTo>
                <a:cubicBezTo>
                  <a:pt x="2195" y="391"/>
                  <a:pt x="2195" y="391"/>
                  <a:pt x="2195" y="391"/>
                </a:cubicBezTo>
                <a:cubicBezTo>
                  <a:pt x="2195" y="390"/>
                  <a:pt x="2195" y="390"/>
                  <a:pt x="2196" y="390"/>
                </a:cubicBezTo>
                <a:cubicBezTo>
                  <a:pt x="2196" y="390"/>
                  <a:pt x="2196" y="390"/>
                  <a:pt x="2196" y="390"/>
                </a:cubicBezTo>
                <a:cubicBezTo>
                  <a:pt x="2419" y="454"/>
                  <a:pt x="2419" y="454"/>
                  <a:pt x="2419" y="454"/>
                </a:cubicBezTo>
                <a:cubicBezTo>
                  <a:pt x="2419" y="455"/>
                  <a:pt x="2419" y="455"/>
                  <a:pt x="2419" y="456"/>
                </a:cubicBezTo>
                <a:cubicBezTo>
                  <a:pt x="2419" y="456"/>
                  <a:pt x="2419" y="456"/>
                  <a:pt x="2419" y="457"/>
                </a:cubicBezTo>
                <a:cubicBezTo>
                  <a:pt x="2419" y="457"/>
                  <a:pt x="2419" y="458"/>
                  <a:pt x="2419" y="459"/>
                </a:cubicBezTo>
                <a:cubicBezTo>
                  <a:pt x="2419" y="459"/>
                  <a:pt x="2420" y="459"/>
                  <a:pt x="2420" y="460"/>
                </a:cubicBezTo>
                <a:cubicBezTo>
                  <a:pt x="2420" y="460"/>
                  <a:pt x="2420" y="461"/>
                  <a:pt x="2420" y="462"/>
                </a:cubicBezTo>
                <a:cubicBezTo>
                  <a:pt x="2420" y="462"/>
                  <a:pt x="2420" y="462"/>
                  <a:pt x="2420" y="462"/>
                </a:cubicBezTo>
                <a:cubicBezTo>
                  <a:pt x="2420" y="462"/>
                  <a:pt x="2420" y="462"/>
                  <a:pt x="2420" y="463"/>
                </a:cubicBezTo>
                <a:cubicBezTo>
                  <a:pt x="2420" y="463"/>
                  <a:pt x="2421" y="464"/>
                  <a:pt x="2421" y="464"/>
                </a:cubicBezTo>
                <a:cubicBezTo>
                  <a:pt x="2421" y="465"/>
                  <a:pt x="2421" y="465"/>
                  <a:pt x="2421" y="466"/>
                </a:cubicBezTo>
                <a:cubicBezTo>
                  <a:pt x="2421" y="466"/>
                  <a:pt x="2422" y="467"/>
                  <a:pt x="2422" y="467"/>
                </a:cubicBezTo>
                <a:cubicBezTo>
                  <a:pt x="2422" y="468"/>
                  <a:pt x="2422" y="468"/>
                  <a:pt x="2423" y="469"/>
                </a:cubicBezTo>
                <a:cubicBezTo>
                  <a:pt x="2423" y="469"/>
                  <a:pt x="2423" y="469"/>
                  <a:pt x="2423" y="470"/>
                </a:cubicBezTo>
                <a:cubicBezTo>
                  <a:pt x="2423" y="470"/>
                  <a:pt x="2424" y="471"/>
                  <a:pt x="2424" y="471"/>
                </a:cubicBezTo>
                <a:cubicBezTo>
                  <a:pt x="2424" y="471"/>
                  <a:pt x="2424" y="472"/>
                  <a:pt x="2425" y="472"/>
                </a:cubicBezTo>
                <a:cubicBezTo>
                  <a:pt x="2425" y="472"/>
                  <a:pt x="2425" y="473"/>
                  <a:pt x="2426" y="473"/>
                </a:cubicBezTo>
                <a:cubicBezTo>
                  <a:pt x="2426" y="474"/>
                  <a:pt x="2426" y="474"/>
                  <a:pt x="2426" y="474"/>
                </a:cubicBezTo>
                <a:cubicBezTo>
                  <a:pt x="2427" y="475"/>
                  <a:pt x="2427" y="475"/>
                  <a:pt x="2428" y="475"/>
                </a:cubicBezTo>
                <a:cubicBezTo>
                  <a:pt x="2428" y="476"/>
                  <a:pt x="2428" y="476"/>
                  <a:pt x="2429" y="476"/>
                </a:cubicBezTo>
                <a:cubicBezTo>
                  <a:pt x="2429" y="477"/>
                  <a:pt x="2429" y="477"/>
                  <a:pt x="2430" y="477"/>
                </a:cubicBezTo>
                <a:cubicBezTo>
                  <a:pt x="2430" y="478"/>
                  <a:pt x="2430" y="478"/>
                  <a:pt x="2431" y="478"/>
                </a:cubicBezTo>
                <a:cubicBezTo>
                  <a:pt x="2431" y="479"/>
                  <a:pt x="2431" y="479"/>
                  <a:pt x="2432" y="479"/>
                </a:cubicBezTo>
                <a:cubicBezTo>
                  <a:pt x="2432" y="479"/>
                  <a:pt x="2433" y="480"/>
                  <a:pt x="2433" y="480"/>
                </a:cubicBezTo>
                <a:cubicBezTo>
                  <a:pt x="2434" y="480"/>
                  <a:pt x="2434" y="480"/>
                  <a:pt x="2434" y="481"/>
                </a:cubicBezTo>
                <a:cubicBezTo>
                  <a:pt x="2435" y="481"/>
                  <a:pt x="2435" y="481"/>
                  <a:pt x="2436" y="481"/>
                </a:cubicBezTo>
                <a:cubicBezTo>
                  <a:pt x="2436" y="482"/>
                  <a:pt x="2437" y="482"/>
                  <a:pt x="2437" y="482"/>
                </a:cubicBezTo>
                <a:cubicBezTo>
                  <a:pt x="2437" y="482"/>
                  <a:pt x="2438" y="482"/>
                  <a:pt x="2438" y="483"/>
                </a:cubicBezTo>
                <a:cubicBezTo>
                  <a:pt x="2439" y="483"/>
                  <a:pt x="2439" y="483"/>
                  <a:pt x="2440" y="483"/>
                </a:cubicBezTo>
                <a:cubicBezTo>
                  <a:pt x="2440" y="483"/>
                  <a:pt x="2440" y="483"/>
                  <a:pt x="2441" y="483"/>
                </a:cubicBezTo>
                <a:cubicBezTo>
                  <a:pt x="2441" y="483"/>
                  <a:pt x="2441" y="483"/>
                  <a:pt x="2441" y="484"/>
                </a:cubicBezTo>
                <a:cubicBezTo>
                  <a:pt x="2442" y="484"/>
                  <a:pt x="2442" y="484"/>
                  <a:pt x="2443" y="484"/>
                </a:cubicBezTo>
                <a:cubicBezTo>
                  <a:pt x="2443" y="484"/>
                  <a:pt x="2444" y="484"/>
                  <a:pt x="2444" y="484"/>
                </a:cubicBezTo>
                <a:cubicBezTo>
                  <a:pt x="2445" y="484"/>
                  <a:pt x="2445" y="484"/>
                  <a:pt x="2446" y="484"/>
                </a:cubicBezTo>
                <a:cubicBezTo>
                  <a:pt x="2446" y="484"/>
                  <a:pt x="2447" y="485"/>
                  <a:pt x="2447" y="485"/>
                </a:cubicBezTo>
                <a:cubicBezTo>
                  <a:pt x="2447" y="485"/>
                  <a:pt x="2448" y="485"/>
                  <a:pt x="2448" y="485"/>
                </a:cubicBezTo>
                <a:cubicBezTo>
                  <a:pt x="2504" y="711"/>
                  <a:pt x="2504" y="711"/>
                  <a:pt x="2504" y="711"/>
                </a:cubicBezTo>
                <a:cubicBezTo>
                  <a:pt x="2504" y="711"/>
                  <a:pt x="2504" y="711"/>
                  <a:pt x="2504" y="711"/>
                </a:cubicBezTo>
                <a:cubicBezTo>
                  <a:pt x="2503" y="711"/>
                  <a:pt x="2503" y="711"/>
                  <a:pt x="2503" y="711"/>
                </a:cubicBezTo>
                <a:cubicBezTo>
                  <a:pt x="2503" y="711"/>
                  <a:pt x="2502" y="711"/>
                  <a:pt x="2502" y="711"/>
                </a:cubicBezTo>
                <a:cubicBezTo>
                  <a:pt x="2502" y="711"/>
                  <a:pt x="2502" y="712"/>
                  <a:pt x="2502" y="712"/>
                </a:cubicBezTo>
                <a:cubicBezTo>
                  <a:pt x="2502" y="712"/>
                  <a:pt x="2502" y="712"/>
                  <a:pt x="2501" y="712"/>
                </a:cubicBezTo>
                <a:cubicBezTo>
                  <a:pt x="2501" y="713"/>
                  <a:pt x="2500" y="713"/>
                  <a:pt x="2500" y="713"/>
                </a:cubicBezTo>
                <a:cubicBezTo>
                  <a:pt x="2500" y="713"/>
                  <a:pt x="2499" y="714"/>
                  <a:pt x="2499" y="714"/>
                </a:cubicBezTo>
                <a:cubicBezTo>
                  <a:pt x="2499" y="714"/>
                  <a:pt x="2498" y="715"/>
                  <a:pt x="2498" y="715"/>
                </a:cubicBezTo>
                <a:cubicBezTo>
                  <a:pt x="2498" y="715"/>
                  <a:pt x="2498" y="715"/>
                  <a:pt x="2498" y="715"/>
                </a:cubicBezTo>
                <a:cubicBezTo>
                  <a:pt x="2498" y="715"/>
                  <a:pt x="2498" y="715"/>
                  <a:pt x="2498" y="715"/>
                </a:cubicBezTo>
                <a:cubicBezTo>
                  <a:pt x="2497" y="715"/>
                  <a:pt x="2497" y="716"/>
                  <a:pt x="2497" y="716"/>
                </a:cubicBezTo>
                <a:cubicBezTo>
                  <a:pt x="2496" y="716"/>
                  <a:pt x="2496" y="717"/>
                  <a:pt x="2496" y="717"/>
                </a:cubicBezTo>
                <a:cubicBezTo>
                  <a:pt x="2496" y="717"/>
                  <a:pt x="2495" y="718"/>
                  <a:pt x="2495" y="718"/>
                </a:cubicBezTo>
                <a:cubicBezTo>
                  <a:pt x="2495" y="719"/>
                  <a:pt x="2494" y="719"/>
                  <a:pt x="2494" y="719"/>
                </a:cubicBezTo>
                <a:cubicBezTo>
                  <a:pt x="2494" y="719"/>
                  <a:pt x="2494" y="719"/>
                  <a:pt x="2494" y="719"/>
                </a:cubicBezTo>
                <a:cubicBezTo>
                  <a:pt x="2494" y="720"/>
                  <a:pt x="2494" y="720"/>
                  <a:pt x="2494" y="720"/>
                </a:cubicBezTo>
                <a:cubicBezTo>
                  <a:pt x="2494" y="720"/>
                  <a:pt x="2493" y="720"/>
                  <a:pt x="2493" y="721"/>
                </a:cubicBezTo>
                <a:cubicBezTo>
                  <a:pt x="2493" y="721"/>
                  <a:pt x="2493" y="721"/>
                  <a:pt x="2493" y="722"/>
                </a:cubicBezTo>
                <a:cubicBezTo>
                  <a:pt x="2492" y="722"/>
                  <a:pt x="2492" y="723"/>
                  <a:pt x="2492" y="723"/>
                </a:cubicBezTo>
                <a:cubicBezTo>
                  <a:pt x="2492" y="724"/>
                  <a:pt x="2491" y="724"/>
                  <a:pt x="2491" y="724"/>
                </a:cubicBezTo>
                <a:cubicBezTo>
                  <a:pt x="2491" y="725"/>
                  <a:pt x="2491" y="725"/>
                  <a:pt x="2491" y="725"/>
                </a:cubicBezTo>
                <a:cubicBezTo>
                  <a:pt x="2491" y="725"/>
                  <a:pt x="2491" y="726"/>
                  <a:pt x="2491" y="726"/>
                </a:cubicBezTo>
                <a:cubicBezTo>
                  <a:pt x="2490" y="726"/>
                  <a:pt x="2490" y="727"/>
                  <a:pt x="2490" y="727"/>
                </a:cubicBezTo>
                <a:cubicBezTo>
                  <a:pt x="2490" y="728"/>
                  <a:pt x="2490" y="728"/>
                  <a:pt x="2490" y="728"/>
                </a:cubicBezTo>
                <a:cubicBezTo>
                  <a:pt x="2490" y="728"/>
                  <a:pt x="2490" y="728"/>
                  <a:pt x="2490" y="729"/>
                </a:cubicBezTo>
                <a:cubicBezTo>
                  <a:pt x="2490" y="729"/>
                  <a:pt x="2489" y="729"/>
                  <a:pt x="2489" y="730"/>
                </a:cubicBezTo>
                <a:cubicBezTo>
                  <a:pt x="2489" y="730"/>
                  <a:pt x="2489" y="730"/>
                  <a:pt x="2489" y="731"/>
                </a:cubicBezTo>
                <a:cubicBezTo>
                  <a:pt x="2489" y="731"/>
                  <a:pt x="2489" y="731"/>
                  <a:pt x="2489" y="731"/>
                </a:cubicBezTo>
                <a:cubicBezTo>
                  <a:pt x="2489" y="732"/>
                  <a:pt x="2489" y="733"/>
                  <a:pt x="2489" y="733"/>
                </a:cubicBezTo>
                <a:cubicBezTo>
                  <a:pt x="2489" y="734"/>
                  <a:pt x="2489" y="734"/>
                  <a:pt x="2489" y="734"/>
                </a:cubicBezTo>
                <a:cubicBezTo>
                  <a:pt x="2489" y="735"/>
                  <a:pt x="2489" y="735"/>
                  <a:pt x="2489" y="736"/>
                </a:cubicBezTo>
                <a:cubicBezTo>
                  <a:pt x="2489" y="736"/>
                  <a:pt x="2489" y="736"/>
                  <a:pt x="2489" y="736"/>
                </a:cubicBezTo>
                <a:cubicBezTo>
                  <a:pt x="2489" y="737"/>
                  <a:pt x="2489" y="737"/>
                  <a:pt x="2489" y="737"/>
                </a:cubicBezTo>
                <a:cubicBezTo>
                  <a:pt x="2489" y="738"/>
                  <a:pt x="2489" y="738"/>
                  <a:pt x="2489" y="739"/>
                </a:cubicBezTo>
                <a:cubicBezTo>
                  <a:pt x="2489" y="739"/>
                  <a:pt x="2489" y="740"/>
                  <a:pt x="2489" y="740"/>
                </a:cubicBezTo>
                <a:cubicBezTo>
                  <a:pt x="2489" y="741"/>
                  <a:pt x="2489" y="741"/>
                  <a:pt x="2489" y="741"/>
                </a:cubicBezTo>
                <a:cubicBezTo>
                  <a:pt x="2489" y="742"/>
                  <a:pt x="2489" y="742"/>
                  <a:pt x="2489" y="742"/>
                </a:cubicBezTo>
                <a:cubicBezTo>
                  <a:pt x="2489" y="742"/>
                  <a:pt x="2489" y="743"/>
                  <a:pt x="2489" y="743"/>
                </a:cubicBezTo>
                <a:cubicBezTo>
                  <a:pt x="2489" y="743"/>
                  <a:pt x="2489" y="744"/>
                  <a:pt x="2489" y="744"/>
                </a:cubicBezTo>
                <a:cubicBezTo>
                  <a:pt x="2490" y="744"/>
                  <a:pt x="2490" y="744"/>
                  <a:pt x="2490" y="745"/>
                </a:cubicBezTo>
                <a:cubicBezTo>
                  <a:pt x="2490" y="745"/>
                  <a:pt x="2490" y="746"/>
                  <a:pt x="2490" y="746"/>
                </a:cubicBezTo>
                <a:cubicBezTo>
                  <a:pt x="2490" y="746"/>
                  <a:pt x="2490" y="747"/>
                  <a:pt x="2490" y="747"/>
                </a:cubicBezTo>
                <a:cubicBezTo>
                  <a:pt x="2491" y="747"/>
                  <a:pt x="2491" y="747"/>
                  <a:pt x="2491" y="748"/>
                </a:cubicBezTo>
                <a:cubicBezTo>
                  <a:pt x="2491" y="748"/>
                  <a:pt x="2491" y="748"/>
                  <a:pt x="2491" y="749"/>
                </a:cubicBezTo>
                <a:cubicBezTo>
                  <a:pt x="2491" y="749"/>
                  <a:pt x="2492" y="750"/>
                  <a:pt x="2492" y="750"/>
                </a:cubicBezTo>
                <a:cubicBezTo>
                  <a:pt x="2492" y="750"/>
                  <a:pt x="2492" y="751"/>
                  <a:pt x="2492" y="751"/>
                </a:cubicBezTo>
                <a:cubicBezTo>
                  <a:pt x="2324" y="912"/>
                  <a:pt x="2324" y="912"/>
                  <a:pt x="2324" y="912"/>
                </a:cubicBezTo>
                <a:cubicBezTo>
                  <a:pt x="2323" y="911"/>
                  <a:pt x="2322" y="911"/>
                  <a:pt x="2321" y="910"/>
                </a:cubicBezTo>
                <a:cubicBezTo>
                  <a:pt x="2321" y="910"/>
                  <a:pt x="2321" y="910"/>
                  <a:pt x="2321" y="910"/>
                </a:cubicBezTo>
                <a:cubicBezTo>
                  <a:pt x="2319" y="909"/>
                  <a:pt x="2317" y="909"/>
                  <a:pt x="2316" y="908"/>
                </a:cubicBezTo>
                <a:cubicBezTo>
                  <a:pt x="2316" y="908"/>
                  <a:pt x="2315" y="908"/>
                  <a:pt x="2315" y="908"/>
                </a:cubicBezTo>
                <a:cubicBezTo>
                  <a:pt x="2313" y="908"/>
                  <a:pt x="2312" y="908"/>
                  <a:pt x="2310" y="908"/>
                </a:cubicBezTo>
                <a:cubicBezTo>
                  <a:pt x="2310" y="908"/>
                  <a:pt x="2310" y="908"/>
                  <a:pt x="2309" y="908"/>
                </a:cubicBezTo>
                <a:cubicBezTo>
                  <a:pt x="2308" y="908"/>
                  <a:pt x="2306" y="908"/>
                  <a:pt x="2304" y="908"/>
                </a:cubicBezTo>
                <a:cubicBezTo>
                  <a:pt x="2304" y="908"/>
                  <a:pt x="2304" y="908"/>
                  <a:pt x="2304" y="908"/>
                </a:cubicBezTo>
                <a:cubicBezTo>
                  <a:pt x="2303" y="908"/>
                  <a:pt x="2303" y="908"/>
                  <a:pt x="2302" y="909"/>
                </a:cubicBezTo>
                <a:cubicBezTo>
                  <a:pt x="2301" y="909"/>
                  <a:pt x="2300" y="909"/>
                  <a:pt x="2299" y="910"/>
                </a:cubicBezTo>
                <a:cubicBezTo>
                  <a:pt x="2298" y="910"/>
                  <a:pt x="2298" y="910"/>
                  <a:pt x="2298" y="910"/>
                </a:cubicBezTo>
                <a:cubicBezTo>
                  <a:pt x="2296" y="911"/>
                  <a:pt x="2295" y="911"/>
                  <a:pt x="2293" y="912"/>
                </a:cubicBezTo>
                <a:cubicBezTo>
                  <a:pt x="2293" y="912"/>
                  <a:pt x="2293" y="912"/>
                  <a:pt x="2293" y="912"/>
                </a:cubicBezTo>
                <a:cubicBezTo>
                  <a:pt x="2291" y="914"/>
                  <a:pt x="2290" y="915"/>
                  <a:pt x="2289" y="916"/>
                </a:cubicBezTo>
                <a:cubicBezTo>
                  <a:pt x="2289" y="916"/>
                  <a:pt x="2288" y="916"/>
                  <a:pt x="2288" y="916"/>
                </a:cubicBezTo>
                <a:cubicBezTo>
                  <a:pt x="2288" y="916"/>
                  <a:pt x="2288" y="916"/>
                  <a:pt x="2288" y="916"/>
                </a:cubicBezTo>
                <a:cubicBezTo>
                  <a:pt x="2287" y="918"/>
                  <a:pt x="2286" y="919"/>
                  <a:pt x="2285" y="920"/>
                </a:cubicBezTo>
                <a:cubicBezTo>
                  <a:pt x="2285" y="921"/>
                  <a:pt x="2284" y="921"/>
                  <a:pt x="2284" y="921"/>
                </a:cubicBezTo>
                <a:cubicBezTo>
                  <a:pt x="2283" y="922"/>
                  <a:pt x="2283" y="924"/>
                  <a:pt x="2282" y="925"/>
                </a:cubicBezTo>
                <a:cubicBezTo>
                  <a:pt x="2282" y="926"/>
                  <a:pt x="2282" y="926"/>
                  <a:pt x="2282" y="926"/>
                </a:cubicBezTo>
                <a:cubicBezTo>
                  <a:pt x="2281" y="928"/>
                  <a:pt x="2280" y="929"/>
                  <a:pt x="2280" y="931"/>
                </a:cubicBezTo>
                <a:cubicBezTo>
                  <a:pt x="2280" y="931"/>
                  <a:pt x="2280" y="931"/>
                  <a:pt x="2280" y="932"/>
                </a:cubicBezTo>
                <a:cubicBezTo>
                  <a:pt x="2280" y="933"/>
                  <a:pt x="2279" y="935"/>
                  <a:pt x="2279" y="937"/>
                </a:cubicBezTo>
                <a:cubicBezTo>
                  <a:pt x="2279" y="937"/>
                  <a:pt x="2279" y="937"/>
                  <a:pt x="2279" y="937"/>
                </a:cubicBezTo>
                <a:cubicBezTo>
                  <a:pt x="2279" y="939"/>
                  <a:pt x="2279" y="941"/>
                  <a:pt x="2280" y="942"/>
                </a:cubicBezTo>
                <a:cubicBezTo>
                  <a:pt x="2280" y="943"/>
                  <a:pt x="2280" y="943"/>
                  <a:pt x="2280" y="943"/>
                </a:cubicBezTo>
                <a:cubicBezTo>
                  <a:pt x="2280" y="944"/>
                  <a:pt x="2280" y="944"/>
                  <a:pt x="2280" y="945"/>
                </a:cubicBezTo>
                <a:cubicBezTo>
                  <a:pt x="2280" y="946"/>
                  <a:pt x="2281" y="947"/>
                  <a:pt x="2281" y="948"/>
                </a:cubicBezTo>
                <a:cubicBezTo>
                  <a:pt x="2281" y="948"/>
                  <a:pt x="2281" y="948"/>
                  <a:pt x="2281" y="949"/>
                </a:cubicBezTo>
                <a:cubicBezTo>
                  <a:pt x="2282" y="950"/>
                  <a:pt x="2283" y="952"/>
                  <a:pt x="2284" y="953"/>
                </a:cubicBezTo>
                <a:cubicBezTo>
                  <a:pt x="2284" y="954"/>
                  <a:pt x="2284" y="954"/>
                  <a:pt x="2284" y="954"/>
                </a:cubicBezTo>
                <a:cubicBezTo>
                  <a:pt x="2285" y="955"/>
                  <a:pt x="2286" y="957"/>
                  <a:pt x="2287" y="958"/>
                </a:cubicBezTo>
                <a:cubicBezTo>
                  <a:pt x="2287" y="958"/>
                  <a:pt x="2288" y="958"/>
                  <a:pt x="2288" y="958"/>
                </a:cubicBezTo>
                <a:cubicBezTo>
                  <a:pt x="2288" y="958"/>
                  <a:pt x="2288" y="958"/>
                  <a:pt x="2288" y="958"/>
                </a:cubicBezTo>
                <a:cubicBezTo>
                  <a:pt x="2289" y="960"/>
                  <a:pt x="2290" y="961"/>
                  <a:pt x="2292" y="962"/>
                </a:cubicBezTo>
                <a:cubicBezTo>
                  <a:pt x="2292" y="962"/>
                  <a:pt x="2292" y="962"/>
                  <a:pt x="2293" y="962"/>
                </a:cubicBezTo>
                <a:cubicBezTo>
                  <a:pt x="2294" y="963"/>
                  <a:pt x="2295" y="964"/>
                  <a:pt x="2297" y="965"/>
                </a:cubicBezTo>
                <a:cubicBezTo>
                  <a:pt x="2297" y="965"/>
                  <a:pt x="2297" y="965"/>
                  <a:pt x="2298" y="965"/>
                </a:cubicBezTo>
                <a:cubicBezTo>
                  <a:pt x="2299" y="966"/>
                  <a:pt x="2301" y="966"/>
                  <a:pt x="2303" y="967"/>
                </a:cubicBezTo>
                <a:cubicBezTo>
                  <a:pt x="2303" y="967"/>
                  <a:pt x="2303" y="967"/>
                  <a:pt x="2303" y="967"/>
                </a:cubicBezTo>
                <a:cubicBezTo>
                  <a:pt x="2305" y="967"/>
                  <a:pt x="2307" y="967"/>
                  <a:pt x="2308" y="967"/>
                </a:cubicBezTo>
                <a:cubicBezTo>
                  <a:pt x="2308" y="967"/>
                  <a:pt x="2308" y="967"/>
                  <a:pt x="2308" y="967"/>
                </a:cubicBezTo>
                <a:cubicBezTo>
                  <a:pt x="2364" y="1193"/>
                  <a:pt x="2364" y="1193"/>
                  <a:pt x="2364" y="1193"/>
                </a:cubicBezTo>
                <a:cubicBezTo>
                  <a:pt x="2364" y="1194"/>
                  <a:pt x="2363" y="1194"/>
                  <a:pt x="2363" y="1194"/>
                </a:cubicBezTo>
                <a:cubicBezTo>
                  <a:pt x="2363" y="1194"/>
                  <a:pt x="2363" y="1194"/>
                  <a:pt x="2362" y="1194"/>
                </a:cubicBezTo>
                <a:cubicBezTo>
                  <a:pt x="2361" y="1195"/>
                  <a:pt x="2359" y="1196"/>
                  <a:pt x="2358" y="1198"/>
                </a:cubicBezTo>
                <a:cubicBezTo>
                  <a:pt x="2358" y="1198"/>
                  <a:pt x="2358" y="1198"/>
                  <a:pt x="2358" y="1198"/>
                </a:cubicBezTo>
                <a:cubicBezTo>
                  <a:pt x="2358" y="1198"/>
                  <a:pt x="2358" y="1198"/>
                  <a:pt x="2358" y="1198"/>
                </a:cubicBezTo>
                <a:cubicBezTo>
                  <a:pt x="2356" y="1199"/>
                  <a:pt x="2355" y="1201"/>
                  <a:pt x="2354" y="1202"/>
                </a:cubicBezTo>
                <a:cubicBezTo>
                  <a:pt x="2354" y="1202"/>
                  <a:pt x="2354" y="1203"/>
                  <a:pt x="2354" y="1203"/>
                </a:cubicBezTo>
                <a:cubicBezTo>
                  <a:pt x="2353" y="1204"/>
                  <a:pt x="2352" y="1206"/>
                  <a:pt x="2351" y="1207"/>
                </a:cubicBezTo>
                <a:cubicBezTo>
                  <a:pt x="2351" y="1208"/>
                  <a:pt x="2351" y="1208"/>
                  <a:pt x="2351" y="1208"/>
                </a:cubicBezTo>
                <a:cubicBezTo>
                  <a:pt x="2350" y="1210"/>
                  <a:pt x="2350" y="1211"/>
                  <a:pt x="2349" y="1213"/>
                </a:cubicBezTo>
                <a:cubicBezTo>
                  <a:pt x="2349" y="1213"/>
                  <a:pt x="2349" y="1213"/>
                  <a:pt x="2349" y="1213"/>
                </a:cubicBezTo>
                <a:cubicBezTo>
                  <a:pt x="2349" y="1215"/>
                  <a:pt x="2349" y="1217"/>
                  <a:pt x="2349" y="1219"/>
                </a:cubicBezTo>
                <a:cubicBezTo>
                  <a:pt x="2349" y="1219"/>
                  <a:pt x="2349" y="1219"/>
                  <a:pt x="2349" y="1219"/>
                </a:cubicBezTo>
                <a:cubicBezTo>
                  <a:pt x="2349" y="1221"/>
                  <a:pt x="2349" y="1223"/>
                  <a:pt x="2349" y="1224"/>
                </a:cubicBezTo>
                <a:cubicBezTo>
                  <a:pt x="2349" y="1224"/>
                  <a:pt x="2349" y="1225"/>
                  <a:pt x="2349" y="1225"/>
                </a:cubicBezTo>
                <a:cubicBezTo>
                  <a:pt x="2349" y="1225"/>
                  <a:pt x="2349" y="1226"/>
                  <a:pt x="2350" y="1227"/>
                </a:cubicBezTo>
                <a:cubicBezTo>
                  <a:pt x="2350" y="1228"/>
                  <a:pt x="2350" y="1229"/>
                  <a:pt x="2351" y="1230"/>
                </a:cubicBezTo>
                <a:cubicBezTo>
                  <a:pt x="2351" y="1230"/>
                  <a:pt x="2351" y="1230"/>
                  <a:pt x="2351" y="1230"/>
                </a:cubicBezTo>
                <a:cubicBezTo>
                  <a:pt x="2351" y="1232"/>
                  <a:pt x="2352" y="1233"/>
                  <a:pt x="2352" y="1234"/>
                </a:cubicBezTo>
                <a:cubicBezTo>
                  <a:pt x="2184" y="1395"/>
                  <a:pt x="2184" y="1395"/>
                  <a:pt x="2184" y="1395"/>
                </a:cubicBezTo>
                <a:cubicBezTo>
                  <a:pt x="2184" y="1395"/>
                  <a:pt x="2184" y="1395"/>
                  <a:pt x="2184" y="1395"/>
                </a:cubicBezTo>
                <a:cubicBezTo>
                  <a:pt x="2184" y="1394"/>
                  <a:pt x="2183" y="1394"/>
                  <a:pt x="2183" y="1394"/>
                </a:cubicBezTo>
                <a:cubicBezTo>
                  <a:pt x="2182" y="1394"/>
                  <a:pt x="2182" y="1393"/>
                  <a:pt x="2181" y="1393"/>
                </a:cubicBezTo>
                <a:cubicBezTo>
                  <a:pt x="2181" y="1393"/>
                  <a:pt x="2181" y="1393"/>
                  <a:pt x="2181" y="1393"/>
                </a:cubicBezTo>
                <a:cubicBezTo>
                  <a:pt x="2181" y="1393"/>
                  <a:pt x="2180" y="1393"/>
                  <a:pt x="2180" y="1393"/>
                </a:cubicBezTo>
                <a:cubicBezTo>
                  <a:pt x="2179" y="1392"/>
                  <a:pt x="2179" y="1392"/>
                  <a:pt x="2178" y="1392"/>
                </a:cubicBezTo>
                <a:cubicBezTo>
                  <a:pt x="2178" y="1392"/>
                  <a:pt x="2178" y="1392"/>
                  <a:pt x="2178" y="1392"/>
                </a:cubicBezTo>
                <a:cubicBezTo>
                  <a:pt x="2177" y="1392"/>
                  <a:pt x="2177" y="1392"/>
                  <a:pt x="2177" y="1392"/>
                </a:cubicBezTo>
                <a:cubicBezTo>
                  <a:pt x="2177" y="1392"/>
                  <a:pt x="2176" y="1391"/>
                  <a:pt x="2176" y="1391"/>
                </a:cubicBezTo>
                <a:cubicBezTo>
                  <a:pt x="2176" y="1391"/>
                  <a:pt x="2175" y="1391"/>
                  <a:pt x="2175" y="1391"/>
                </a:cubicBezTo>
                <a:cubicBezTo>
                  <a:pt x="2175" y="1391"/>
                  <a:pt x="2175" y="1391"/>
                  <a:pt x="2174" y="1391"/>
                </a:cubicBezTo>
                <a:cubicBezTo>
                  <a:pt x="2174" y="1391"/>
                  <a:pt x="2173" y="1391"/>
                  <a:pt x="2173" y="1391"/>
                </a:cubicBezTo>
                <a:cubicBezTo>
                  <a:pt x="2172" y="1391"/>
                  <a:pt x="2172" y="1391"/>
                  <a:pt x="2171" y="1391"/>
                </a:cubicBezTo>
                <a:cubicBezTo>
                  <a:pt x="2171" y="1391"/>
                  <a:pt x="2170" y="1391"/>
                  <a:pt x="2170" y="1391"/>
                </a:cubicBezTo>
                <a:cubicBezTo>
                  <a:pt x="2170" y="1391"/>
                  <a:pt x="2170" y="1391"/>
                  <a:pt x="2170" y="1391"/>
                </a:cubicBezTo>
                <a:cubicBezTo>
                  <a:pt x="2169" y="1391"/>
                  <a:pt x="2169" y="1391"/>
                  <a:pt x="2168" y="1391"/>
                </a:cubicBezTo>
                <a:cubicBezTo>
                  <a:pt x="2168" y="1391"/>
                  <a:pt x="2167" y="1391"/>
                  <a:pt x="2167" y="1391"/>
                </a:cubicBezTo>
                <a:cubicBezTo>
                  <a:pt x="2166" y="1391"/>
                  <a:pt x="2166" y="1391"/>
                  <a:pt x="2165" y="1391"/>
                </a:cubicBezTo>
                <a:cubicBezTo>
                  <a:pt x="2165" y="1391"/>
                  <a:pt x="2165" y="1391"/>
                  <a:pt x="2164" y="1391"/>
                </a:cubicBezTo>
                <a:cubicBezTo>
                  <a:pt x="2164" y="1391"/>
                  <a:pt x="2164" y="1391"/>
                  <a:pt x="2164" y="1391"/>
                </a:cubicBezTo>
                <a:cubicBezTo>
                  <a:pt x="2163" y="1391"/>
                  <a:pt x="2163" y="1391"/>
                  <a:pt x="2162" y="1391"/>
                </a:cubicBezTo>
                <a:cubicBezTo>
                  <a:pt x="2162" y="1391"/>
                  <a:pt x="2162" y="1391"/>
                  <a:pt x="2162" y="1391"/>
                </a:cubicBezTo>
                <a:cubicBezTo>
                  <a:pt x="2162" y="1392"/>
                  <a:pt x="2162" y="1392"/>
                  <a:pt x="2161" y="1392"/>
                </a:cubicBezTo>
                <a:cubicBezTo>
                  <a:pt x="2161" y="1392"/>
                  <a:pt x="2160" y="1392"/>
                  <a:pt x="2160" y="1392"/>
                </a:cubicBezTo>
                <a:cubicBezTo>
                  <a:pt x="2159" y="1392"/>
                  <a:pt x="2159" y="1392"/>
                  <a:pt x="2159" y="1392"/>
                </a:cubicBezTo>
                <a:cubicBezTo>
                  <a:pt x="2159" y="1393"/>
                  <a:pt x="2158" y="1393"/>
                  <a:pt x="2158" y="1393"/>
                </a:cubicBezTo>
                <a:cubicBezTo>
                  <a:pt x="2158" y="1393"/>
                  <a:pt x="2157" y="1393"/>
                  <a:pt x="2157" y="1393"/>
                </a:cubicBezTo>
                <a:cubicBezTo>
                  <a:pt x="2156" y="1393"/>
                  <a:pt x="2156" y="1394"/>
                  <a:pt x="2155" y="1394"/>
                </a:cubicBezTo>
                <a:cubicBezTo>
                  <a:pt x="2155" y="1394"/>
                  <a:pt x="2155" y="1394"/>
                  <a:pt x="2154" y="1395"/>
                </a:cubicBezTo>
                <a:cubicBezTo>
                  <a:pt x="2154" y="1395"/>
                  <a:pt x="2154" y="1395"/>
                  <a:pt x="2153" y="1395"/>
                </a:cubicBezTo>
                <a:cubicBezTo>
                  <a:pt x="2153" y="1395"/>
                  <a:pt x="2153" y="1395"/>
                  <a:pt x="2153" y="1395"/>
                </a:cubicBezTo>
                <a:cubicBezTo>
                  <a:pt x="2153" y="1395"/>
                  <a:pt x="2153" y="1395"/>
                  <a:pt x="2153" y="1395"/>
                </a:cubicBezTo>
                <a:cubicBezTo>
                  <a:pt x="2153" y="1396"/>
                  <a:pt x="2152" y="1396"/>
                  <a:pt x="2152" y="1396"/>
                </a:cubicBezTo>
                <a:cubicBezTo>
                  <a:pt x="2152" y="1396"/>
                  <a:pt x="2151" y="1397"/>
                  <a:pt x="2151" y="1397"/>
                </a:cubicBezTo>
                <a:cubicBezTo>
                  <a:pt x="2150" y="1397"/>
                  <a:pt x="2150" y="1398"/>
                  <a:pt x="2150" y="1398"/>
                </a:cubicBezTo>
                <a:cubicBezTo>
                  <a:pt x="2149" y="1398"/>
                  <a:pt x="2149" y="1398"/>
                  <a:pt x="2149" y="1399"/>
                </a:cubicBezTo>
                <a:cubicBezTo>
                  <a:pt x="2149" y="1399"/>
                  <a:pt x="2149" y="1399"/>
                  <a:pt x="2149" y="1399"/>
                </a:cubicBezTo>
                <a:cubicBezTo>
                  <a:pt x="2148" y="1399"/>
                  <a:pt x="2148" y="1399"/>
                  <a:pt x="2148" y="1399"/>
                </a:cubicBezTo>
                <a:cubicBezTo>
                  <a:pt x="2148" y="1399"/>
                  <a:pt x="2148" y="1400"/>
                  <a:pt x="2147" y="1400"/>
                </a:cubicBezTo>
                <a:cubicBezTo>
                  <a:pt x="2147" y="1400"/>
                  <a:pt x="2147" y="1401"/>
                  <a:pt x="2147" y="1401"/>
                </a:cubicBezTo>
                <a:cubicBezTo>
                  <a:pt x="2146" y="1401"/>
                  <a:pt x="2146" y="1402"/>
                  <a:pt x="2146" y="1402"/>
                </a:cubicBezTo>
                <a:cubicBezTo>
                  <a:pt x="2145" y="1403"/>
                  <a:pt x="2145" y="1403"/>
                  <a:pt x="2145" y="1403"/>
                </a:cubicBezTo>
                <a:cubicBezTo>
                  <a:pt x="2145" y="1403"/>
                  <a:pt x="2145" y="1403"/>
                  <a:pt x="2145" y="1403"/>
                </a:cubicBezTo>
                <a:cubicBezTo>
                  <a:pt x="2145" y="1403"/>
                  <a:pt x="2145" y="1404"/>
                  <a:pt x="2145" y="1404"/>
                </a:cubicBezTo>
                <a:cubicBezTo>
                  <a:pt x="2144" y="1404"/>
                  <a:pt x="2144" y="1404"/>
                  <a:pt x="2144" y="1405"/>
                </a:cubicBezTo>
                <a:cubicBezTo>
                  <a:pt x="2144" y="1405"/>
                  <a:pt x="2144" y="1405"/>
                  <a:pt x="2144" y="1405"/>
                </a:cubicBezTo>
                <a:cubicBezTo>
                  <a:pt x="1920" y="1340"/>
                  <a:pt x="1920" y="1340"/>
                  <a:pt x="1920" y="1340"/>
                </a:cubicBezTo>
                <a:cubicBezTo>
                  <a:pt x="1920" y="1340"/>
                  <a:pt x="1920" y="1340"/>
                  <a:pt x="1920" y="1340"/>
                </a:cubicBezTo>
                <a:cubicBezTo>
                  <a:pt x="1920" y="1340"/>
                  <a:pt x="1920" y="1339"/>
                  <a:pt x="1920" y="1339"/>
                </a:cubicBezTo>
                <a:cubicBezTo>
                  <a:pt x="1920" y="1338"/>
                  <a:pt x="1920" y="1338"/>
                  <a:pt x="1920" y="1338"/>
                </a:cubicBezTo>
                <a:cubicBezTo>
                  <a:pt x="1920" y="1337"/>
                  <a:pt x="1920" y="1336"/>
                  <a:pt x="1920" y="1336"/>
                </a:cubicBezTo>
                <a:cubicBezTo>
                  <a:pt x="1920" y="1335"/>
                  <a:pt x="1920" y="1335"/>
                  <a:pt x="1920" y="1335"/>
                </a:cubicBezTo>
                <a:cubicBezTo>
                  <a:pt x="1920" y="1335"/>
                  <a:pt x="1920" y="1334"/>
                  <a:pt x="1920" y="1334"/>
                </a:cubicBezTo>
                <a:cubicBezTo>
                  <a:pt x="1920" y="1334"/>
                  <a:pt x="1920" y="1333"/>
                  <a:pt x="1920" y="1333"/>
                </a:cubicBezTo>
                <a:cubicBezTo>
                  <a:pt x="1919" y="1333"/>
                  <a:pt x="1919" y="1333"/>
                  <a:pt x="1919" y="1333"/>
                </a:cubicBezTo>
                <a:cubicBezTo>
                  <a:pt x="1919" y="1332"/>
                  <a:pt x="1919" y="1332"/>
                  <a:pt x="1919" y="1332"/>
                </a:cubicBezTo>
                <a:cubicBezTo>
                  <a:pt x="1919" y="1331"/>
                  <a:pt x="1919" y="1331"/>
                  <a:pt x="1919" y="1330"/>
                </a:cubicBezTo>
                <a:cubicBezTo>
                  <a:pt x="1919" y="1330"/>
                  <a:pt x="1919" y="1329"/>
                  <a:pt x="1918" y="1329"/>
                </a:cubicBezTo>
                <a:cubicBezTo>
                  <a:pt x="1918" y="1329"/>
                  <a:pt x="1918" y="1329"/>
                  <a:pt x="1918" y="1329"/>
                </a:cubicBezTo>
                <a:cubicBezTo>
                  <a:pt x="1918" y="1329"/>
                  <a:pt x="1918" y="1329"/>
                  <a:pt x="1918" y="1329"/>
                </a:cubicBezTo>
                <a:cubicBezTo>
                  <a:pt x="1918" y="1328"/>
                  <a:pt x="1918" y="1328"/>
                  <a:pt x="1918" y="1327"/>
                </a:cubicBezTo>
                <a:cubicBezTo>
                  <a:pt x="1917" y="1327"/>
                  <a:pt x="1917" y="1326"/>
                  <a:pt x="1917" y="1326"/>
                </a:cubicBezTo>
                <a:cubicBezTo>
                  <a:pt x="1917" y="1326"/>
                  <a:pt x="1917" y="1325"/>
                  <a:pt x="1916" y="1325"/>
                </a:cubicBezTo>
                <a:cubicBezTo>
                  <a:pt x="1916" y="1325"/>
                  <a:pt x="1916" y="1324"/>
                  <a:pt x="1916" y="1324"/>
                </a:cubicBezTo>
                <a:cubicBezTo>
                  <a:pt x="1916" y="1324"/>
                  <a:pt x="1916" y="1324"/>
                  <a:pt x="1916" y="1324"/>
                </a:cubicBezTo>
                <a:cubicBezTo>
                  <a:pt x="1916" y="1323"/>
                  <a:pt x="1915" y="1323"/>
                  <a:pt x="1915" y="1323"/>
                </a:cubicBezTo>
                <a:cubicBezTo>
                  <a:pt x="1915" y="1323"/>
                  <a:pt x="1915" y="1323"/>
                  <a:pt x="1915" y="1322"/>
                </a:cubicBezTo>
                <a:cubicBezTo>
                  <a:pt x="1914" y="1322"/>
                  <a:pt x="1914" y="1322"/>
                  <a:pt x="1914" y="1321"/>
                </a:cubicBezTo>
                <a:cubicBezTo>
                  <a:pt x="1914" y="1321"/>
                  <a:pt x="1913" y="1320"/>
                  <a:pt x="1913" y="1320"/>
                </a:cubicBezTo>
                <a:cubicBezTo>
                  <a:pt x="1913" y="1320"/>
                  <a:pt x="1912" y="1319"/>
                  <a:pt x="1912" y="1319"/>
                </a:cubicBezTo>
                <a:cubicBezTo>
                  <a:pt x="1912" y="1319"/>
                  <a:pt x="1912" y="1319"/>
                  <a:pt x="1912" y="1319"/>
                </a:cubicBezTo>
                <a:cubicBezTo>
                  <a:pt x="1912" y="1319"/>
                  <a:pt x="1912" y="1319"/>
                  <a:pt x="1912" y="1319"/>
                </a:cubicBezTo>
                <a:cubicBezTo>
                  <a:pt x="1912" y="1319"/>
                  <a:pt x="1911" y="1318"/>
                  <a:pt x="1911" y="1318"/>
                </a:cubicBezTo>
                <a:cubicBezTo>
                  <a:pt x="1911" y="1318"/>
                  <a:pt x="1910" y="1317"/>
                  <a:pt x="1910" y="1317"/>
                </a:cubicBezTo>
                <a:cubicBezTo>
                  <a:pt x="1910" y="1317"/>
                  <a:pt x="1909" y="1316"/>
                  <a:pt x="1909" y="1316"/>
                </a:cubicBezTo>
                <a:cubicBezTo>
                  <a:pt x="1908" y="1316"/>
                  <a:pt x="1908" y="1316"/>
                  <a:pt x="1908" y="1315"/>
                </a:cubicBezTo>
                <a:cubicBezTo>
                  <a:pt x="1908" y="1315"/>
                  <a:pt x="1908" y="1315"/>
                  <a:pt x="1908" y="1315"/>
                </a:cubicBezTo>
                <a:cubicBezTo>
                  <a:pt x="1907" y="1315"/>
                  <a:pt x="1907" y="1315"/>
                  <a:pt x="1907" y="1315"/>
                </a:cubicBezTo>
                <a:cubicBezTo>
                  <a:pt x="1907" y="1315"/>
                  <a:pt x="1907" y="1315"/>
                  <a:pt x="1906" y="1314"/>
                </a:cubicBezTo>
                <a:cubicBezTo>
                  <a:pt x="1906" y="1314"/>
                  <a:pt x="1906" y="1314"/>
                  <a:pt x="1905" y="1314"/>
                </a:cubicBezTo>
                <a:cubicBezTo>
                  <a:pt x="1905" y="1313"/>
                  <a:pt x="1904" y="1313"/>
                  <a:pt x="1904" y="1313"/>
                </a:cubicBezTo>
                <a:cubicBezTo>
                  <a:pt x="1903" y="1313"/>
                  <a:pt x="1903" y="1313"/>
                  <a:pt x="1903" y="1312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02" y="1312"/>
                  <a:pt x="1901" y="1312"/>
                  <a:pt x="1901" y="1312"/>
                </a:cubicBezTo>
                <a:cubicBezTo>
                  <a:pt x="1901" y="1312"/>
                  <a:pt x="1900" y="1311"/>
                  <a:pt x="1900" y="1311"/>
                </a:cubicBezTo>
                <a:cubicBezTo>
                  <a:pt x="1899" y="1311"/>
                  <a:pt x="1899" y="1311"/>
                  <a:pt x="1899" y="1311"/>
                </a:cubicBezTo>
                <a:cubicBezTo>
                  <a:pt x="1899" y="1311"/>
                  <a:pt x="1899" y="1311"/>
                  <a:pt x="1898" y="1311"/>
                </a:cubicBezTo>
                <a:cubicBezTo>
                  <a:pt x="1898" y="1311"/>
                  <a:pt x="1897" y="1311"/>
                  <a:pt x="1897" y="1311"/>
                </a:cubicBezTo>
                <a:cubicBezTo>
                  <a:pt x="1897" y="1311"/>
                  <a:pt x="1897" y="1310"/>
                  <a:pt x="1896" y="1310"/>
                </a:cubicBezTo>
                <a:cubicBezTo>
                  <a:pt x="1896" y="1310"/>
                  <a:pt x="1896" y="1310"/>
                  <a:pt x="1896" y="1310"/>
                </a:cubicBezTo>
                <a:cubicBezTo>
                  <a:pt x="1895" y="1310"/>
                  <a:pt x="1894" y="1310"/>
                  <a:pt x="1894" y="1310"/>
                </a:cubicBezTo>
                <a:cubicBezTo>
                  <a:pt x="1893" y="1310"/>
                  <a:pt x="1893" y="1310"/>
                  <a:pt x="1893" y="1310"/>
                </a:cubicBezTo>
                <a:cubicBezTo>
                  <a:pt x="1892" y="1310"/>
                  <a:pt x="1892" y="1310"/>
                  <a:pt x="1891" y="1310"/>
                </a:cubicBezTo>
                <a:cubicBezTo>
                  <a:pt x="1891" y="1310"/>
                  <a:pt x="1891" y="1310"/>
                  <a:pt x="1891" y="1310"/>
                </a:cubicBezTo>
                <a:cubicBezTo>
                  <a:pt x="1836" y="1084"/>
                  <a:pt x="1836" y="1084"/>
                  <a:pt x="1836" y="1084"/>
                </a:cubicBezTo>
                <a:cubicBezTo>
                  <a:pt x="1847" y="1077"/>
                  <a:pt x="1853" y="1064"/>
                  <a:pt x="1850" y="1051"/>
                </a:cubicBezTo>
                <a:cubicBezTo>
                  <a:pt x="1849" y="1047"/>
                  <a:pt x="1847" y="1043"/>
                  <a:pt x="1845" y="1040"/>
                </a:cubicBezTo>
                <a:cubicBezTo>
                  <a:pt x="1844" y="1038"/>
                  <a:pt x="1842" y="1037"/>
                  <a:pt x="1841" y="1036"/>
                </a:cubicBezTo>
                <a:cubicBezTo>
                  <a:pt x="1840" y="1035"/>
                  <a:pt x="1840" y="1034"/>
                  <a:pt x="1839" y="1034"/>
                </a:cubicBezTo>
                <a:cubicBezTo>
                  <a:pt x="1837" y="1032"/>
                  <a:pt x="1834" y="1031"/>
                  <a:pt x="1831" y="1030"/>
                </a:cubicBezTo>
                <a:cubicBezTo>
                  <a:pt x="1826" y="1028"/>
                  <a:pt x="1820" y="1027"/>
                  <a:pt x="1814" y="1029"/>
                </a:cubicBezTo>
                <a:cubicBezTo>
                  <a:pt x="1798" y="1033"/>
                  <a:pt x="1788" y="1049"/>
                  <a:pt x="1792" y="1065"/>
                </a:cubicBezTo>
                <a:cubicBezTo>
                  <a:pt x="1795" y="1078"/>
                  <a:pt x="1807" y="1087"/>
                  <a:pt x="1820" y="1088"/>
                </a:cubicBezTo>
                <a:cubicBezTo>
                  <a:pt x="1876" y="1314"/>
                  <a:pt x="1876" y="1314"/>
                  <a:pt x="1876" y="1314"/>
                </a:cubicBezTo>
                <a:cubicBezTo>
                  <a:pt x="1876" y="1314"/>
                  <a:pt x="1876" y="1314"/>
                  <a:pt x="1876" y="1314"/>
                </a:cubicBezTo>
                <a:cubicBezTo>
                  <a:pt x="1875" y="1314"/>
                  <a:pt x="1875" y="1314"/>
                  <a:pt x="1875" y="1314"/>
                </a:cubicBezTo>
                <a:cubicBezTo>
                  <a:pt x="1875" y="1314"/>
                  <a:pt x="1874" y="1314"/>
                  <a:pt x="1874" y="1315"/>
                </a:cubicBezTo>
                <a:cubicBezTo>
                  <a:pt x="1874" y="1315"/>
                  <a:pt x="1874" y="1315"/>
                  <a:pt x="1874" y="1315"/>
                </a:cubicBezTo>
                <a:cubicBezTo>
                  <a:pt x="1874" y="1315"/>
                  <a:pt x="1873" y="1315"/>
                  <a:pt x="1873" y="1315"/>
                </a:cubicBezTo>
                <a:cubicBezTo>
                  <a:pt x="1873" y="1316"/>
                  <a:pt x="1872" y="1316"/>
                  <a:pt x="1872" y="1316"/>
                </a:cubicBezTo>
                <a:cubicBezTo>
                  <a:pt x="1872" y="1317"/>
                  <a:pt x="1871" y="1317"/>
                  <a:pt x="1871" y="1317"/>
                </a:cubicBezTo>
                <a:cubicBezTo>
                  <a:pt x="1871" y="1317"/>
                  <a:pt x="1870" y="1318"/>
                  <a:pt x="1870" y="1318"/>
                </a:cubicBezTo>
                <a:cubicBezTo>
                  <a:pt x="1870" y="1318"/>
                  <a:pt x="1870" y="1318"/>
                  <a:pt x="1870" y="1318"/>
                </a:cubicBezTo>
                <a:cubicBezTo>
                  <a:pt x="1870" y="1318"/>
                  <a:pt x="1870" y="1318"/>
                  <a:pt x="1870" y="1318"/>
                </a:cubicBezTo>
                <a:cubicBezTo>
                  <a:pt x="1869" y="1319"/>
                  <a:pt x="1869" y="1319"/>
                  <a:pt x="1869" y="1319"/>
                </a:cubicBezTo>
                <a:cubicBezTo>
                  <a:pt x="1868" y="1320"/>
                  <a:pt x="1868" y="1320"/>
                  <a:pt x="1868" y="1320"/>
                </a:cubicBezTo>
                <a:cubicBezTo>
                  <a:pt x="1867" y="1321"/>
                  <a:pt x="1867" y="1321"/>
                  <a:pt x="1867" y="1321"/>
                </a:cubicBezTo>
                <a:cubicBezTo>
                  <a:pt x="1867" y="1322"/>
                  <a:pt x="1866" y="1322"/>
                  <a:pt x="1866" y="1322"/>
                </a:cubicBezTo>
                <a:cubicBezTo>
                  <a:pt x="1866" y="1322"/>
                  <a:pt x="1866" y="1322"/>
                  <a:pt x="1866" y="1323"/>
                </a:cubicBezTo>
                <a:cubicBezTo>
                  <a:pt x="1866" y="1323"/>
                  <a:pt x="1866" y="1323"/>
                  <a:pt x="1866" y="1323"/>
                </a:cubicBezTo>
                <a:cubicBezTo>
                  <a:pt x="1866" y="1323"/>
                  <a:pt x="1865" y="1323"/>
                  <a:pt x="1865" y="1324"/>
                </a:cubicBezTo>
                <a:cubicBezTo>
                  <a:pt x="1865" y="1324"/>
                  <a:pt x="1865" y="1324"/>
                  <a:pt x="1865" y="1325"/>
                </a:cubicBezTo>
                <a:cubicBezTo>
                  <a:pt x="1864" y="1325"/>
                  <a:pt x="1864" y="1326"/>
                  <a:pt x="1864" y="1326"/>
                </a:cubicBezTo>
                <a:cubicBezTo>
                  <a:pt x="1864" y="1327"/>
                  <a:pt x="1863" y="1327"/>
                  <a:pt x="1863" y="1328"/>
                </a:cubicBezTo>
                <a:cubicBezTo>
                  <a:pt x="1863" y="1328"/>
                  <a:pt x="1863" y="1328"/>
                  <a:pt x="1863" y="1328"/>
                </a:cubicBezTo>
                <a:cubicBezTo>
                  <a:pt x="1863" y="1328"/>
                  <a:pt x="1863" y="1329"/>
                  <a:pt x="1863" y="1329"/>
                </a:cubicBezTo>
                <a:cubicBezTo>
                  <a:pt x="1862" y="1329"/>
                  <a:pt x="1862" y="1330"/>
                  <a:pt x="1862" y="1331"/>
                </a:cubicBezTo>
                <a:cubicBezTo>
                  <a:pt x="1862" y="1331"/>
                  <a:pt x="1862" y="1331"/>
                  <a:pt x="1862" y="1331"/>
                </a:cubicBezTo>
                <a:cubicBezTo>
                  <a:pt x="1862" y="1331"/>
                  <a:pt x="1862" y="1332"/>
                  <a:pt x="1862" y="1332"/>
                </a:cubicBezTo>
                <a:cubicBezTo>
                  <a:pt x="1862" y="1332"/>
                  <a:pt x="1861" y="1333"/>
                  <a:pt x="1861" y="1333"/>
                </a:cubicBezTo>
                <a:cubicBezTo>
                  <a:pt x="1861" y="1333"/>
                  <a:pt x="1861" y="1333"/>
                  <a:pt x="1861" y="1334"/>
                </a:cubicBezTo>
                <a:cubicBezTo>
                  <a:pt x="1861" y="1334"/>
                  <a:pt x="1861" y="1334"/>
                  <a:pt x="1861" y="1334"/>
                </a:cubicBezTo>
                <a:cubicBezTo>
                  <a:pt x="1861" y="1334"/>
                  <a:pt x="1861" y="1334"/>
                  <a:pt x="1861" y="1335"/>
                </a:cubicBezTo>
                <a:cubicBezTo>
                  <a:pt x="1861" y="1335"/>
                  <a:pt x="1861" y="1336"/>
                  <a:pt x="1861" y="1336"/>
                </a:cubicBezTo>
                <a:cubicBezTo>
                  <a:pt x="1861" y="1337"/>
                  <a:pt x="1861" y="1337"/>
                  <a:pt x="1861" y="1338"/>
                </a:cubicBezTo>
                <a:cubicBezTo>
                  <a:pt x="1861" y="1338"/>
                  <a:pt x="1861" y="1338"/>
                  <a:pt x="1861" y="1339"/>
                </a:cubicBezTo>
                <a:cubicBezTo>
                  <a:pt x="1861" y="1339"/>
                  <a:pt x="1861" y="1339"/>
                  <a:pt x="1861" y="1339"/>
                </a:cubicBezTo>
                <a:cubicBezTo>
                  <a:pt x="1861" y="1340"/>
                  <a:pt x="1861" y="1340"/>
                  <a:pt x="1861" y="1340"/>
                </a:cubicBezTo>
                <a:cubicBezTo>
                  <a:pt x="1861" y="1340"/>
                  <a:pt x="1861" y="1340"/>
                  <a:pt x="1861" y="1341"/>
                </a:cubicBezTo>
                <a:cubicBezTo>
                  <a:pt x="1861" y="1341"/>
                  <a:pt x="1861" y="1341"/>
                  <a:pt x="1861" y="1342"/>
                </a:cubicBezTo>
                <a:cubicBezTo>
                  <a:pt x="1861" y="1342"/>
                  <a:pt x="1861" y="1343"/>
                  <a:pt x="1861" y="1344"/>
                </a:cubicBezTo>
                <a:cubicBezTo>
                  <a:pt x="1861" y="1344"/>
                  <a:pt x="1861" y="1344"/>
                  <a:pt x="1861" y="1344"/>
                </a:cubicBezTo>
                <a:cubicBezTo>
                  <a:pt x="1861" y="1345"/>
                  <a:pt x="1861" y="1345"/>
                  <a:pt x="1861" y="1345"/>
                </a:cubicBezTo>
                <a:cubicBezTo>
                  <a:pt x="1861" y="1346"/>
                  <a:pt x="1861" y="1346"/>
                  <a:pt x="1861" y="1346"/>
                </a:cubicBezTo>
                <a:cubicBezTo>
                  <a:pt x="1861" y="1347"/>
                  <a:pt x="1861" y="1347"/>
                  <a:pt x="1861" y="1347"/>
                </a:cubicBezTo>
                <a:cubicBezTo>
                  <a:pt x="1862" y="1347"/>
                  <a:pt x="1862" y="1347"/>
                  <a:pt x="1862" y="1348"/>
                </a:cubicBezTo>
                <a:cubicBezTo>
                  <a:pt x="1862" y="1348"/>
                  <a:pt x="1862" y="1348"/>
                  <a:pt x="1862" y="1349"/>
                </a:cubicBezTo>
                <a:cubicBezTo>
                  <a:pt x="1862" y="1349"/>
                  <a:pt x="1862" y="1349"/>
                  <a:pt x="1862" y="1349"/>
                </a:cubicBezTo>
                <a:cubicBezTo>
                  <a:pt x="1862" y="1350"/>
                  <a:pt x="1862" y="1350"/>
                  <a:pt x="1862" y="1350"/>
                </a:cubicBezTo>
                <a:cubicBezTo>
                  <a:pt x="1863" y="1350"/>
                  <a:pt x="1863" y="1350"/>
                  <a:pt x="1863" y="1351"/>
                </a:cubicBezTo>
                <a:cubicBezTo>
                  <a:pt x="1863" y="1351"/>
                  <a:pt x="1863" y="1351"/>
                  <a:pt x="1863" y="1351"/>
                </a:cubicBezTo>
                <a:cubicBezTo>
                  <a:pt x="1863" y="1352"/>
                  <a:pt x="1863" y="1352"/>
                  <a:pt x="1863" y="1352"/>
                </a:cubicBezTo>
                <a:cubicBezTo>
                  <a:pt x="1863" y="1352"/>
                  <a:pt x="1864" y="1353"/>
                  <a:pt x="1864" y="1353"/>
                </a:cubicBezTo>
                <a:cubicBezTo>
                  <a:pt x="1864" y="1354"/>
                  <a:pt x="1864" y="1354"/>
                  <a:pt x="1864" y="1354"/>
                </a:cubicBezTo>
                <a:cubicBezTo>
                  <a:pt x="1696" y="1515"/>
                  <a:pt x="1696" y="1515"/>
                  <a:pt x="1696" y="1515"/>
                </a:cubicBezTo>
                <a:cubicBezTo>
                  <a:pt x="1696" y="1515"/>
                  <a:pt x="1696" y="1515"/>
                  <a:pt x="1696" y="1515"/>
                </a:cubicBezTo>
                <a:cubicBezTo>
                  <a:pt x="1695" y="1515"/>
                  <a:pt x="1695" y="1514"/>
                  <a:pt x="1694" y="1514"/>
                </a:cubicBezTo>
                <a:cubicBezTo>
                  <a:pt x="1694" y="1514"/>
                  <a:pt x="1694" y="1514"/>
                  <a:pt x="1693" y="1513"/>
                </a:cubicBezTo>
                <a:cubicBezTo>
                  <a:pt x="1693" y="1513"/>
                  <a:pt x="1693" y="1513"/>
                  <a:pt x="1693" y="1513"/>
                </a:cubicBezTo>
                <a:cubicBezTo>
                  <a:pt x="1692" y="1513"/>
                  <a:pt x="1692" y="1513"/>
                  <a:pt x="1692" y="1513"/>
                </a:cubicBezTo>
                <a:cubicBezTo>
                  <a:pt x="1691" y="1513"/>
                  <a:pt x="1691" y="1512"/>
                  <a:pt x="1690" y="1512"/>
                </a:cubicBezTo>
                <a:cubicBezTo>
                  <a:pt x="1690" y="1512"/>
                  <a:pt x="1690" y="1512"/>
                  <a:pt x="1689" y="1512"/>
                </a:cubicBezTo>
                <a:cubicBezTo>
                  <a:pt x="1689" y="1512"/>
                  <a:pt x="1689" y="1512"/>
                  <a:pt x="1689" y="1512"/>
                </a:cubicBezTo>
                <a:cubicBezTo>
                  <a:pt x="1689" y="1512"/>
                  <a:pt x="1688" y="1512"/>
                  <a:pt x="1688" y="1512"/>
                </a:cubicBezTo>
                <a:cubicBezTo>
                  <a:pt x="1687" y="1512"/>
                  <a:pt x="1687" y="1512"/>
                  <a:pt x="1687" y="1511"/>
                </a:cubicBezTo>
                <a:cubicBezTo>
                  <a:pt x="1687" y="1511"/>
                  <a:pt x="1686" y="1511"/>
                  <a:pt x="1686" y="1511"/>
                </a:cubicBezTo>
                <a:cubicBezTo>
                  <a:pt x="1686" y="1511"/>
                  <a:pt x="1685" y="1511"/>
                  <a:pt x="1684" y="1511"/>
                </a:cubicBezTo>
                <a:cubicBezTo>
                  <a:pt x="1684" y="1511"/>
                  <a:pt x="1684" y="1511"/>
                  <a:pt x="1683" y="1511"/>
                </a:cubicBezTo>
                <a:cubicBezTo>
                  <a:pt x="1683" y="1511"/>
                  <a:pt x="1682" y="1511"/>
                  <a:pt x="1682" y="1511"/>
                </a:cubicBezTo>
                <a:cubicBezTo>
                  <a:pt x="1682" y="1511"/>
                  <a:pt x="1682" y="1511"/>
                  <a:pt x="1681" y="1511"/>
                </a:cubicBezTo>
                <a:cubicBezTo>
                  <a:pt x="1681" y="1511"/>
                  <a:pt x="1681" y="1511"/>
                  <a:pt x="1680" y="1511"/>
                </a:cubicBezTo>
                <a:cubicBezTo>
                  <a:pt x="1680" y="1511"/>
                  <a:pt x="1679" y="1511"/>
                  <a:pt x="1679" y="1511"/>
                </a:cubicBezTo>
                <a:cubicBezTo>
                  <a:pt x="1678" y="1511"/>
                  <a:pt x="1678" y="1511"/>
                  <a:pt x="1677" y="1511"/>
                </a:cubicBezTo>
                <a:cubicBezTo>
                  <a:pt x="1677" y="1511"/>
                  <a:pt x="1677" y="1511"/>
                  <a:pt x="1676" y="1511"/>
                </a:cubicBezTo>
                <a:cubicBezTo>
                  <a:pt x="1676" y="1511"/>
                  <a:pt x="1676" y="1511"/>
                  <a:pt x="1676" y="1511"/>
                </a:cubicBezTo>
                <a:cubicBezTo>
                  <a:pt x="1675" y="1511"/>
                  <a:pt x="1675" y="1512"/>
                  <a:pt x="1674" y="1512"/>
                </a:cubicBezTo>
                <a:cubicBezTo>
                  <a:pt x="1674" y="1512"/>
                  <a:pt x="1674" y="1512"/>
                  <a:pt x="1674" y="1512"/>
                </a:cubicBezTo>
                <a:cubicBezTo>
                  <a:pt x="1674" y="1512"/>
                  <a:pt x="1673" y="1512"/>
                  <a:pt x="1673" y="1512"/>
                </a:cubicBezTo>
                <a:cubicBezTo>
                  <a:pt x="1673" y="1512"/>
                  <a:pt x="1672" y="1512"/>
                  <a:pt x="1671" y="1512"/>
                </a:cubicBezTo>
                <a:cubicBezTo>
                  <a:pt x="1671" y="1512"/>
                  <a:pt x="1671" y="1513"/>
                  <a:pt x="1671" y="1513"/>
                </a:cubicBezTo>
                <a:cubicBezTo>
                  <a:pt x="1671" y="1513"/>
                  <a:pt x="1671" y="1513"/>
                  <a:pt x="1671" y="1513"/>
                </a:cubicBezTo>
                <a:cubicBezTo>
                  <a:pt x="1670" y="1513"/>
                  <a:pt x="1670" y="1513"/>
                  <a:pt x="1670" y="1513"/>
                </a:cubicBezTo>
                <a:cubicBezTo>
                  <a:pt x="1670" y="1513"/>
                  <a:pt x="1669" y="1513"/>
                  <a:pt x="1669" y="1513"/>
                </a:cubicBezTo>
                <a:cubicBezTo>
                  <a:pt x="1668" y="1514"/>
                  <a:pt x="1668" y="1514"/>
                  <a:pt x="1667" y="1514"/>
                </a:cubicBezTo>
                <a:cubicBezTo>
                  <a:pt x="1667" y="1514"/>
                  <a:pt x="1667" y="1515"/>
                  <a:pt x="1666" y="1515"/>
                </a:cubicBezTo>
                <a:cubicBezTo>
                  <a:pt x="1666" y="1515"/>
                  <a:pt x="1666" y="1515"/>
                  <a:pt x="1665" y="1515"/>
                </a:cubicBezTo>
                <a:cubicBezTo>
                  <a:pt x="1665" y="1515"/>
                  <a:pt x="1665" y="1516"/>
                  <a:pt x="1665" y="1516"/>
                </a:cubicBezTo>
                <a:cubicBezTo>
                  <a:pt x="1665" y="1516"/>
                  <a:pt x="1665" y="1516"/>
                  <a:pt x="1665" y="1516"/>
                </a:cubicBezTo>
                <a:cubicBezTo>
                  <a:pt x="1664" y="1516"/>
                  <a:pt x="1664" y="1516"/>
                  <a:pt x="1664" y="1516"/>
                </a:cubicBezTo>
                <a:cubicBezTo>
                  <a:pt x="1663" y="1517"/>
                  <a:pt x="1663" y="1517"/>
                  <a:pt x="1663" y="1517"/>
                </a:cubicBezTo>
                <a:cubicBezTo>
                  <a:pt x="1662" y="1518"/>
                  <a:pt x="1662" y="1518"/>
                  <a:pt x="1662" y="1518"/>
                </a:cubicBezTo>
                <a:cubicBezTo>
                  <a:pt x="1661" y="1518"/>
                  <a:pt x="1661" y="1519"/>
                  <a:pt x="1661" y="1519"/>
                </a:cubicBezTo>
                <a:cubicBezTo>
                  <a:pt x="1661" y="1519"/>
                  <a:pt x="1660" y="1519"/>
                  <a:pt x="1660" y="1519"/>
                </a:cubicBezTo>
                <a:cubicBezTo>
                  <a:pt x="1660" y="1519"/>
                  <a:pt x="1660" y="1519"/>
                  <a:pt x="1660" y="1519"/>
                </a:cubicBezTo>
                <a:cubicBezTo>
                  <a:pt x="1660" y="1520"/>
                  <a:pt x="1660" y="1520"/>
                  <a:pt x="1659" y="1520"/>
                </a:cubicBezTo>
                <a:cubicBezTo>
                  <a:pt x="1659" y="1521"/>
                  <a:pt x="1659" y="1521"/>
                  <a:pt x="1658" y="1521"/>
                </a:cubicBezTo>
                <a:cubicBezTo>
                  <a:pt x="1658" y="1522"/>
                  <a:pt x="1658" y="1522"/>
                  <a:pt x="1657" y="1522"/>
                </a:cubicBezTo>
                <a:cubicBezTo>
                  <a:pt x="1657" y="1523"/>
                  <a:pt x="1657" y="1523"/>
                  <a:pt x="1657" y="1523"/>
                </a:cubicBezTo>
                <a:cubicBezTo>
                  <a:pt x="1657" y="1523"/>
                  <a:pt x="1657" y="1523"/>
                  <a:pt x="1657" y="1523"/>
                </a:cubicBezTo>
                <a:cubicBezTo>
                  <a:pt x="1657" y="1523"/>
                  <a:pt x="1657" y="1523"/>
                  <a:pt x="1657" y="1524"/>
                </a:cubicBezTo>
                <a:cubicBezTo>
                  <a:pt x="1657" y="1524"/>
                  <a:pt x="1656" y="1524"/>
                  <a:pt x="1656" y="1524"/>
                </a:cubicBezTo>
                <a:cubicBezTo>
                  <a:pt x="1656" y="1524"/>
                  <a:pt x="1656" y="1525"/>
                  <a:pt x="1656" y="1525"/>
                </a:cubicBezTo>
                <a:cubicBezTo>
                  <a:pt x="1656" y="1525"/>
                  <a:pt x="1656" y="1525"/>
                  <a:pt x="1656" y="1525"/>
                </a:cubicBezTo>
                <a:cubicBezTo>
                  <a:pt x="1432" y="1460"/>
                  <a:pt x="1432" y="1460"/>
                  <a:pt x="1432" y="1460"/>
                </a:cubicBezTo>
                <a:cubicBezTo>
                  <a:pt x="1432" y="1460"/>
                  <a:pt x="1432" y="1460"/>
                  <a:pt x="1432" y="1460"/>
                </a:cubicBezTo>
                <a:cubicBezTo>
                  <a:pt x="1432" y="1460"/>
                  <a:pt x="1432" y="1459"/>
                  <a:pt x="1432" y="1459"/>
                </a:cubicBezTo>
                <a:cubicBezTo>
                  <a:pt x="1432" y="1459"/>
                  <a:pt x="1432" y="1458"/>
                  <a:pt x="1432" y="1458"/>
                </a:cubicBezTo>
                <a:cubicBezTo>
                  <a:pt x="1432" y="1457"/>
                  <a:pt x="1432" y="1457"/>
                  <a:pt x="1432" y="1456"/>
                </a:cubicBezTo>
                <a:cubicBezTo>
                  <a:pt x="1432" y="1456"/>
                  <a:pt x="1432" y="1456"/>
                  <a:pt x="1432" y="1456"/>
                </a:cubicBezTo>
                <a:cubicBezTo>
                  <a:pt x="1432" y="1456"/>
                  <a:pt x="1432" y="1455"/>
                  <a:pt x="1432" y="1455"/>
                </a:cubicBezTo>
                <a:cubicBezTo>
                  <a:pt x="1432" y="1455"/>
                  <a:pt x="1432" y="1455"/>
                  <a:pt x="1432" y="1455"/>
                </a:cubicBezTo>
                <a:cubicBezTo>
                  <a:pt x="1432" y="1454"/>
                  <a:pt x="1431" y="1454"/>
                  <a:pt x="1431" y="1453"/>
                </a:cubicBezTo>
                <a:cubicBezTo>
                  <a:pt x="1431" y="1453"/>
                  <a:pt x="1431" y="1453"/>
                  <a:pt x="1431" y="1453"/>
                </a:cubicBezTo>
                <a:cubicBezTo>
                  <a:pt x="1431" y="1452"/>
                  <a:pt x="1431" y="1452"/>
                  <a:pt x="1431" y="1452"/>
                </a:cubicBezTo>
                <a:cubicBezTo>
                  <a:pt x="1431" y="1451"/>
                  <a:pt x="1431" y="1451"/>
                  <a:pt x="1431" y="1450"/>
                </a:cubicBezTo>
                <a:cubicBezTo>
                  <a:pt x="1430" y="1450"/>
                  <a:pt x="1430" y="1450"/>
                  <a:pt x="1430" y="1449"/>
                </a:cubicBezTo>
                <a:cubicBezTo>
                  <a:pt x="1430" y="1449"/>
                  <a:pt x="1430" y="1449"/>
                  <a:pt x="1430" y="1449"/>
                </a:cubicBezTo>
                <a:cubicBezTo>
                  <a:pt x="1430" y="1449"/>
                  <a:pt x="1430" y="1448"/>
                  <a:pt x="1430" y="1448"/>
                </a:cubicBezTo>
                <a:cubicBezTo>
                  <a:pt x="1430" y="1448"/>
                  <a:pt x="1430" y="1448"/>
                  <a:pt x="1430" y="1448"/>
                </a:cubicBezTo>
                <a:cubicBezTo>
                  <a:pt x="1429" y="1447"/>
                  <a:pt x="1429" y="1447"/>
                  <a:pt x="1429" y="1446"/>
                </a:cubicBezTo>
                <a:cubicBezTo>
                  <a:pt x="1429" y="1446"/>
                  <a:pt x="1428" y="1445"/>
                  <a:pt x="1428" y="1445"/>
                </a:cubicBezTo>
                <a:cubicBezTo>
                  <a:pt x="1428" y="1445"/>
                  <a:pt x="1428" y="1444"/>
                  <a:pt x="1428" y="1444"/>
                </a:cubicBezTo>
                <a:cubicBezTo>
                  <a:pt x="1428" y="1444"/>
                  <a:pt x="1428" y="1444"/>
                  <a:pt x="1427" y="1444"/>
                </a:cubicBezTo>
                <a:cubicBezTo>
                  <a:pt x="1427" y="1444"/>
                  <a:pt x="1427" y="1444"/>
                  <a:pt x="1427" y="1444"/>
                </a:cubicBezTo>
                <a:cubicBezTo>
                  <a:pt x="1427" y="1443"/>
                  <a:pt x="1427" y="1443"/>
                  <a:pt x="1427" y="1443"/>
                </a:cubicBezTo>
                <a:cubicBezTo>
                  <a:pt x="1426" y="1442"/>
                  <a:pt x="1426" y="1442"/>
                  <a:pt x="1426" y="1441"/>
                </a:cubicBezTo>
                <a:cubicBezTo>
                  <a:pt x="1425" y="1441"/>
                  <a:pt x="1425" y="1441"/>
                  <a:pt x="1425" y="1440"/>
                </a:cubicBezTo>
                <a:cubicBezTo>
                  <a:pt x="1425" y="1440"/>
                  <a:pt x="1424" y="1440"/>
                  <a:pt x="1424" y="1439"/>
                </a:cubicBezTo>
                <a:cubicBezTo>
                  <a:pt x="1424" y="1439"/>
                  <a:pt x="1424" y="1439"/>
                  <a:pt x="1424" y="1439"/>
                </a:cubicBezTo>
                <a:cubicBezTo>
                  <a:pt x="1424" y="1439"/>
                  <a:pt x="1424" y="1439"/>
                  <a:pt x="1424" y="1439"/>
                </a:cubicBezTo>
                <a:cubicBezTo>
                  <a:pt x="1424" y="1439"/>
                  <a:pt x="1423" y="1439"/>
                  <a:pt x="1423" y="1439"/>
                </a:cubicBezTo>
                <a:cubicBezTo>
                  <a:pt x="1423" y="1438"/>
                  <a:pt x="1423" y="1438"/>
                  <a:pt x="1423" y="1438"/>
                </a:cubicBezTo>
                <a:cubicBezTo>
                  <a:pt x="1422" y="1438"/>
                  <a:pt x="1422" y="1438"/>
                  <a:pt x="1422" y="1437"/>
                </a:cubicBezTo>
                <a:cubicBezTo>
                  <a:pt x="1421" y="1437"/>
                  <a:pt x="1421" y="1437"/>
                  <a:pt x="1421" y="1436"/>
                </a:cubicBezTo>
                <a:cubicBezTo>
                  <a:pt x="1420" y="1436"/>
                  <a:pt x="1420" y="1436"/>
                  <a:pt x="1420" y="1436"/>
                </a:cubicBezTo>
                <a:cubicBezTo>
                  <a:pt x="1420" y="1436"/>
                  <a:pt x="1420" y="1436"/>
                  <a:pt x="1419" y="1435"/>
                </a:cubicBezTo>
                <a:cubicBezTo>
                  <a:pt x="1419" y="1435"/>
                  <a:pt x="1419" y="1435"/>
                  <a:pt x="1419" y="1435"/>
                </a:cubicBezTo>
                <a:cubicBezTo>
                  <a:pt x="1419" y="1435"/>
                  <a:pt x="1418" y="1435"/>
                  <a:pt x="1418" y="1435"/>
                </a:cubicBezTo>
                <a:cubicBezTo>
                  <a:pt x="1418" y="1434"/>
                  <a:pt x="1417" y="1434"/>
                  <a:pt x="1417" y="1434"/>
                </a:cubicBezTo>
                <a:cubicBezTo>
                  <a:pt x="1417" y="1434"/>
                  <a:pt x="1416" y="1433"/>
                  <a:pt x="1416" y="1433"/>
                </a:cubicBezTo>
                <a:cubicBezTo>
                  <a:pt x="1415" y="1433"/>
                  <a:pt x="1415" y="1433"/>
                  <a:pt x="1414" y="1433"/>
                </a:cubicBezTo>
                <a:cubicBezTo>
                  <a:pt x="1414" y="1433"/>
                  <a:pt x="1414" y="1432"/>
                  <a:pt x="1414" y="1432"/>
                </a:cubicBezTo>
                <a:cubicBezTo>
                  <a:pt x="1414" y="1432"/>
                  <a:pt x="1413" y="1432"/>
                  <a:pt x="1413" y="1432"/>
                </a:cubicBezTo>
                <a:cubicBezTo>
                  <a:pt x="1413" y="1432"/>
                  <a:pt x="1412" y="1432"/>
                  <a:pt x="1411" y="1432"/>
                </a:cubicBezTo>
                <a:cubicBezTo>
                  <a:pt x="1411" y="1431"/>
                  <a:pt x="1411" y="1431"/>
                  <a:pt x="1411" y="1431"/>
                </a:cubicBezTo>
                <a:cubicBezTo>
                  <a:pt x="1411" y="1431"/>
                  <a:pt x="1410" y="1431"/>
                  <a:pt x="1410" y="1431"/>
                </a:cubicBezTo>
                <a:cubicBezTo>
                  <a:pt x="1410" y="1431"/>
                  <a:pt x="1409" y="1431"/>
                  <a:pt x="1409" y="1431"/>
                </a:cubicBezTo>
                <a:cubicBezTo>
                  <a:pt x="1409" y="1431"/>
                  <a:pt x="1409" y="1431"/>
                  <a:pt x="1408" y="1431"/>
                </a:cubicBezTo>
                <a:cubicBezTo>
                  <a:pt x="1408" y="1431"/>
                  <a:pt x="1408" y="1431"/>
                  <a:pt x="1407" y="1430"/>
                </a:cubicBezTo>
                <a:cubicBezTo>
                  <a:pt x="1407" y="1430"/>
                  <a:pt x="1406" y="1430"/>
                  <a:pt x="1406" y="1430"/>
                </a:cubicBezTo>
                <a:cubicBezTo>
                  <a:pt x="1405" y="1430"/>
                  <a:pt x="1405" y="1430"/>
                  <a:pt x="1404" y="1430"/>
                </a:cubicBezTo>
                <a:cubicBezTo>
                  <a:pt x="1404" y="1430"/>
                  <a:pt x="1404" y="1430"/>
                  <a:pt x="1403" y="1430"/>
                </a:cubicBezTo>
                <a:cubicBezTo>
                  <a:pt x="1403" y="1430"/>
                  <a:pt x="1403" y="1430"/>
                  <a:pt x="1403" y="1430"/>
                </a:cubicBezTo>
                <a:cubicBezTo>
                  <a:pt x="1347" y="1204"/>
                  <a:pt x="1347" y="1204"/>
                  <a:pt x="1347" y="1204"/>
                </a:cubicBezTo>
                <a:cubicBezTo>
                  <a:pt x="1348" y="1204"/>
                  <a:pt x="1348" y="1204"/>
                  <a:pt x="1348" y="1204"/>
                </a:cubicBezTo>
                <a:cubicBezTo>
                  <a:pt x="1348" y="1204"/>
                  <a:pt x="1349" y="1203"/>
                  <a:pt x="1349" y="1203"/>
                </a:cubicBezTo>
                <a:cubicBezTo>
                  <a:pt x="1349" y="1203"/>
                  <a:pt x="1350" y="1203"/>
                  <a:pt x="1350" y="1202"/>
                </a:cubicBezTo>
                <a:cubicBezTo>
                  <a:pt x="1351" y="1202"/>
                  <a:pt x="1351" y="1202"/>
                  <a:pt x="1351" y="1201"/>
                </a:cubicBezTo>
                <a:cubicBezTo>
                  <a:pt x="1352" y="1201"/>
                  <a:pt x="1352" y="1201"/>
                  <a:pt x="1352" y="1201"/>
                </a:cubicBezTo>
                <a:cubicBezTo>
                  <a:pt x="1353" y="1200"/>
                  <a:pt x="1353" y="1200"/>
                  <a:pt x="1354" y="1200"/>
                </a:cubicBezTo>
                <a:cubicBezTo>
                  <a:pt x="1354" y="1199"/>
                  <a:pt x="1354" y="1199"/>
                  <a:pt x="1355" y="1199"/>
                </a:cubicBezTo>
                <a:cubicBezTo>
                  <a:pt x="1355" y="1198"/>
                  <a:pt x="1355" y="1198"/>
                  <a:pt x="1355" y="1198"/>
                </a:cubicBezTo>
                <a:cubicBezTo>
                  <a:pt x="1356" y="1197"/>
                  <a:pt x="1356" y="1197"/>
                  <a:pt x="1357" y="1196"/>
                </a:cubicBezTo>
                <a:cubicBezTo>
                  <a:pt x="1357" y="1196"/>
                  <a:pt x="1357" y="1196"/>
                  <a:pt x="1357" y="1195"/>
                </a:cubicBezTo>
                <a:cubicBezTo>
                  <a:pt x="1358" y="1195"/>
                  <a:pt x="1358" y="1194"/>
                  <a:pt x="1358" y="1194"/>
                </a:cubicBezTo>
                <a:cubicBezTo>
                  <a:pt x="1358" y="1194"/>
                  <a:pt x="1359" y="1193"/>
                  <a:pt x="1359" y="1193"/>
                </a:cubicBezTo>
                <a:cubicBezTo>
                  <a:pt x="1359" y="1192"/>
                  <a:pt x="1359" y="1192"/>
                  <a:pt x="1360" y="1191"/>
                </a:cubicBezTo>
                <a:cubicBezTo>
                  <a:pt x="1360" y="1191"/>
                  <a:pt x="1360" y="1191"/>
                  <a:pt x="1360" y="1190"/>
                </a:cubicBezTo>
                <a:cubicBezTo>
                  <a:pt x="1360" y="1190"/>
                  <a:pt x="1361" y="1189"/>
                  <a:pt x="1361" y="1189"/>
                </a:cubicBezTo>
                <a:cubicBezTo>
                  <a:pt x="1361" y="1188"/>
                  <a:pt x="1361" y="1188"/>
                  <a:pt x="1361" y="1187"/>
                </a:cubicBezTo>
                <a:cubicBezTo>
                  <a:pt x="1361" y="1187"/>
                  <a:pt x="1362" y="1187"/>
                  <a:pt x="1362" y="1186"/>
                </a:cubicBezTo>
                <a:cubicBezTo>
                  <a:pt x="1362" y="1186"/>
                  <a:pt x="1362" y="1186"/>
                  <a:pt x="1362" y="1186"/>
                </a:cubicBezTo>
                <a:cubicBezTo>
                  <a:pt x="1362" y="1185"/>
                  <a:pt x="1362" y="1185"/>
                  <a:pt x="1362" y="1184"/>
                </a:cubicBezTo>
                <a:cubicBezTo>
                  <a:pt x="1362" y="1184"/>
                  <a:pt x="1362" y="1184"/>
                  <a:pt x="1362" y="1183"/>
                </a:cubicBezTo>
                <a:cubicBezTo>
                  <a:pt x="1362" y="1183"/>
                  <a:pt x="1362" y="1182"/>
                  <a:pt x="1363" y="1181"/>
                </a:cubicBezTo>
                <a:cubicBezTo>
                  <a:pt x="1363" y="1181"/>
                  <a:pt x="1363" y="1181"/>
                  <a:pt x="1363" y="1180"/>
                </a:cubicBezTo>
                <a:cubicBezTo>
                  <a:pt x="1363" y="1180"/>
                  <a:pt x="1363" y="1179"/>
                  <a:pt x="1363" y="1179"/>
                </a:cubicBezTo>
                <a:cubicBezTo>
                  <a:pt x="1363" y="1178"/>
                  <a:pt x="1363" y="1178"/>
                  <a:pt x="1363" y="1177"/>
                </a:cubicBezTo>
                <a:cubicBezTo>
                  <a:pt x="1363" y="1177"/>
                  <a:pt x="1363" y="1176"/>
                  <a:pt x="1363" y="1176"/>
                </a:cubicBezTo>
                <a:cubicBezTo>
                  <a:pt x="1363" y="1175"/>
                  <a:pt x="1363" y="1175"/>
                  <a:pt x="1362" y="1174"/>
                </a:cubicBezTo>
                <a:cubicBezTo>
                  <a:pt x="1362" y="1174"/>
                  <a:pt x="1362" y="1174"/>
                  <a:pt x="1362" y="1173"/>
                </a:cubicBezTo>
                <a:cubicBezTo>
                  <a:pt x="1362" y="1173"/>
                  <a:pt x="1362" y="1172"/>
                  <a:pt x="1362" y="1172"/>
                </a:cubicBezTo>
                <a:cubicBezTo>
                  <a:pt x="1362" y="1172"/>
                  <a:pt x="1362" y="1171"/>
                  <a:pt x="1362" y="1171"/>
                </a:cubicBezTo>
                <a:cubicBezTo>
                  <a:pt x="1362" y="1171"/>
                  <a:pt x="1362" y="1171"/>
                  <a:pt x="1362" y="1171"/>
                </a:cubicBezTo>
                <a:cubicBezTo>
                  <a:pt x="1362" y="1171"/>
                  <a:pt x="1362" y="1170"/>
                  <a:pt x="1362" y="1170"/>
                </a:cubicBezTo>
                <a:cubicBezTo>
                  <a:pt x="1361" y="1170"/>
                  <a:pt x="1361" y="1169"/>
                  <a:pt x="1361" y="1168"/>
                </a:cubicBezTo>
                <a:cubicBezTo>
                  <a:pt x="1361" y="1168"/>
                  <a:pt x="1361" y="1168"/>
                  <a:pt x="1361" y="1167"/>
                </a:cubicBezTo>
                <a:cubicBezTo>
                  <a:pt x="1361" y="1167"/>
                  <a:pt x="1360" y="1167"/>
                  <a:pt x="1360" y="1166"/>
                </a:cubicBezTo>
                <a:cubicBezTo>
                  <a:pt x="1360" y="1166"/>
                  <a:pt x="1360" y="1166"/>
                  <a:pt x="1360" y="1166"/>
                </a:cubicBezTo>
                <a:cubicBezTo>
                  <a:pt x="1360" y="1165"/>
                  <a:pt x="1360" y="1165"/>
                  <a:pt x="1359" y="1164"/>
                </a:cubicBezTo>
                <a:cubicBezTo>
                  <a:pt x="1359" y="1164"/>
                  <a:pt x="1359" y="1164"/>
                  <a:pt x="1359" y="1164"/>
                </a:cubicBezTo>
                <a:cubicBezTo>
                  <a:pt x="1359" y="1164"/>
                  <a:pt x="1359" y="1163"/>
                  <a:pt x="1359" y="1163"/>
                </a:cubicBezTo>
                <a:cubicBezTo>
                  <a:pt x="1359" y="1163"/>
                  <a:pt x="1358" y="1162"/>
                  <a:pt x="1358" y="1162"/>
                </a:cubicBezTo>
                <a:cubicBezTo>
                  <a:pt x="1358" y="1161"/>
                  <a:pt x="1357" y="1161"/>
                  <a:pt x="1357" y="1161"/>
                </a:cubicBezTo>
                <a:cubicBezTo>
                  <a:pt x="1357" y="1160"/>
                  <a:pt x="1357" y="1160"/>
                  <a:pt x="1356" y="1160"/>
                </a:cubicBezTo>
                <a:cubicBezTo>
                  <a:pt x="1356" y="1159"/>
                  <a:pt x="1356" y="1159"/>
                  <a:pt x="1355" y="1159"/>
                </a:cubicBezTo>
                <a:cubicBezTo>
                  <a:pt x="1355" y="1158"/>
                  <a:pt x="1355" y="1158"/>
                  <a:pt x="1354" y="1157"/>
                </a:cubicBezTo>
                <a:cubicBezTo>
                  <a:pt x="1354" y="1157"/>
                  <a:pt x="1354" y="1157"/>
                  <a:pt x="1354" y="1157"/>
                </a:cubicBezTo>
                <a:cubicBezTo>
                  <a:pt x="1354" y="1157"/>
                  <a:pt x="1354" y="1157"/>
                  <a:pt x="1353" y="1156"/>
                </a:cubicBezTo>
                <a:cubicBezTo>
                  <a:pt x="1353" y="1156"/>
                  <a:pt x="1353" y="1156"/>
                  <a:pt x="1352" y="1156"/>
                </a:cubicBezTo>
                <a:cubicBezTo>
                  <a:pt x="1352" y="1155"/>
                  <a:pt x="1352" y="1155"/>
                  <a:pt x="1351" y="1154"/>
                </a:cubicBezTo>
                <a:cubicBezTo>
                  <a:pt x="1351" y="1154"/>
                  <a:pt x="1350" y="1154"/>
                  <a:pt x="1350" y="1154"/>
                </a:cubicBezTo>
                <a:cubicBezTo>
                  <a:pt x="1350" y="1153"/>
                  <a:pt x="1349" y="1153"/>
                  <a:pt x="1349" y="1153"/>
                </a:cubicBezTo>
                <a:cubicBezTo>
                  <a:pt x="1348" y="1153"/>
                  <a:pt x="1348" y="1152"/>
                  <a:pt x="1348" y="1152"/>
                </a:cubicBezTo>
                <a:cubicBezTo>
                  <a:pt x="1347" y="1152"/>
                  <a:pt x="1347" y="1152"/>
                  <a:pt x="1346" y="1151"/>
                </a:cubicBezTo>
                <a:cubicBezTo>
                  <a:pt x="1346" y="1151"/>
                  <a:pt x="1345" y="1151"/>
                  <a:pt x="1345" y="1151"/>
                </a:cubicBezTo>
                <a:cubicBezTo>
                  <a:pt x="1345" y="1151"/>
                  <a:pt x="1344" y="1150"/>
                  <a:pt x="1344" y="1150"/>
                </a:cubicBezTo>
                <a:cubicBezTo>
                  <a:pt x="1343" y="1150"/>
                  <a:pt x="1343" y="1150"/>
                  <a:pt x="1342" y="1150"/>
                </a:cubicBezTo>
                <a:cubicBezTo>
                  <a:pt x="1342" y="1150"/>
                  <a:pt x="1341" y="1149"/>
                  <a:pt x="1341" y="1149"/>
                </a:cubicBezTo>
                <a:cubicBezTo>
                  <a:pt x="1341" y="1149"/>
                  <a:pt x="1341" y="1149"/>
                  <a:pt x="1341" y="1149"/>
                </a:cubicBezTo>
                <a:cubicBezTo>
                  <a:pt x="1340" y="1149"/>
                  <a:pt x="1340" y="1149"/>
                  <a:pt x="1339" y="1149"/>
                </a:cubicBezTo>
                <a:cubicBezTo>
                  <a:pt x="1339" y="1149"/>
                  <a:pt x="1338" y="1149"/>
                  <a:pt x="1338" y="1149"/>
                </a:cubicBezTo>
                <a:cubicBezTo>
                  <a:pt x="1337" y="1149"/>
                  <a:pt x="1337" y="1149"/>
                  <a:pt x="1336" y="1148"/>
                </a:cubicBezTo>
                <a:cubicBezTo>
                  <a:pt x="1336" y="1148"/>
                  <a:pt x="1335" y="1148"/>
                  <a:pt x="1335" y="1148"/>
                </a:cubicBezTo>
                <a:cubicBezTo>
                  <a:pt x="1334" y="1148"/>
                  <a:pt x="1334" y="1148"/>
                  <a:pt x="1333" y="1148"/>
                </a:cubicBezTo>
                <a:cubicBezTo>
                  <a:pt x="1333" y="1148"/>
                  <a:pt x="1332" y="1148"/>
                  <a:pt x="1332" y="1148"/>
                </a:cubicBezTo>
                <a:cubicBezTo>
                  <a:pt x="1332" y="1148"/>
                  <a:pt x="1331" y="1148"/>
                  <a:pt x="1331" y="1148"/>
                </a:cubicBezTo>
                <a:cubicBezTo>
                  <a:pt x="1330" y="1148"/>
                  <a:pt x="1330" y="1148"/>
                  <a:pt x="1329" y="1148"/>
                </a:cubicBezTo>
                <a:cubicBezTo>
                  <a:pt x="1329" y="1149"/>
                  <a:pt x="1328" y="1149"/>
                  <a:pt x="1328" y="1149"/>
                </a:cubicBezTo>
                <a:cubicBezTo>
                  <a:pt x="1327" y="1149"/>
                  <a:pt x="1327" y="1149"/>
                  <a:pt x="1326" y="1149"/>
                </a:cubicBezTo>
                <a:cubicBezTo>
                  <a:pt x="1326" y="1149"/>
                  <a:pt x="1326" y="1149"/>
                  <a:pt x="1326" y="1149"/>
                </a:cubicBezTo>
                <a:cubicBezTo>
                  <a:pt x="1325" y="1149"/>
                  <a:pt x="1325" y="1149"/>
                  <a:pt x="1325" y="1149"/>
                </a:cubicBezTo>
                <a:cubicBezTo>
                  <a:pt x="1324" y="1150"/>
                  <a:pt x="1324" y="1150"/>
                  <a:pt x="1323" y="1150"/>
                </a:cubicBezTo>
                <a:cubicBezTo>
                  <a:pt x="1323" y="1150"/>
                  <a:pt x="1322" y="1150"/>
                  <a:pt x="1322" y="1150"/>
                </a:cubicBezTo>
                <a:cubicBezTo>
                  <a:pt x="1321" y="1151"/>
                  <a:pt x="1321" y="1151"/>
                  <a:pt x="1321" y="1151"/>
                </a:cubicBezTo>
                <a:cubicBezTo>
                  <a:pt x="1320" y="1151"/>
                  <a:pt x="1320" y="1151"/>
                  <a:pt x="1319" y="1152"/>
                </a:cubicBezTo>
                <a:cubicBezTo>
                  <a:pt x="1319" y="1152"/>
                  <a:pt x="1318" y="1152"/>
                  <a:pt x="1318" y="1152"/>
                </a:cubicBezTo>
                <a:cubicBezTo>
                  <a:pt x="1318" y="1152"/>
                  <a:pt x="1317" y="1153"/>
                  <a:pt x="1317" y="1153"/>
                </a:cubicBezTo>
                <a:cubicBezTo>
                  <a:pt x="1316" y="1153"/>
                  <a:pt x="1316" y="1154"/>
                  <a:pt x="1316" y="1154"/>
                </a:cubicBezTo>
                <a:cubicBezTo>
                  <a:pt x="1315" y="1154"/>
                  <a:pt x="1315" y="1154"/>
                  <a:pt x="1314" y="1155"/>
                </a:cubicBezTo>
                <a:cubicBezTo>
                  <a:pt x="1314" y="1155"/>
                  <a:pt x="1314" y="1155"/>
                  <a:pt x="1313" y="1156"/>
                </a:cubicBezTo>
                <a:cubicBezTo>
                  <a:pt x="1313" y="1156"/>
                  <a:pt x="1313" y="1156"/>
                  <a:pt x="1312" y="1157"/>
                </a:cubicBezTo>
                <a:cubicBezTo>
                  <a:pt x="1312" y="1157"/>
                  <a:pt x="1312" y="1157"/>
                  <a:pt x="1311" y="1158"/>
                </a:cubicBezTo>
                <a:cubicBezTo>
                  <a:pt x="1311" y="1158"/>
                  <a:pt x="1311" y="1158"/>
                  <a:pt x="1310" y="1159"/>
                </a:cubicBezTo>
                <a:cubicBezTo>
                  <a:pt x="1310" y="1159"/>
                  <a:pt x="1310" y="1159"/>
                  <a:pt x="1309" y="1160"/>
                </a:cubicBezTo>
                <a:cubicBezTo>
                  <a:pt x="1309" y="1160"/>
                  <a:pt x="1309" y="1161"/>
                  <a:pt x="1309" y="1161"/>
                </a:cubicBezTo>
                <a:cubicBezTo>
                  <a:pt x="1308" y="1161"/>
                  <a:pt x="1308" y="1162"/>
                  <a:pt x="1308" y="1162"/>
                </a:cubicBezTo>
                <a:cubicBezTo>
                  <a:pt x="1308" y="1162"/>
                  <a:pt x="1307" y="1162"/>
                  <a:pt x="1307" y="1162"/>
                </a:cubicBezTo>
                <a:cubicBezTo>
                  <a:pt x="1084" y="1098"/>
                  <a:pt x="1084" y="1098"/>
                  <a:pt x="1084" y="1098"/>
                </a:cubicBezTo>
                <a:cubicBezTo>
                  <a:pt x="1084" y="1097"/>
                  <a:pt x="1084" y="1097"/>
                  <a:pt x="1084" y="1096"/>
                </a:cubicBezTo>
                <a:cubicBezTo>
                  <a:pt x="1084" y="1096"/>
                  <a:pt x="1084" y="1096"/>
                  <a:pt x="1084" y="1095"/>
                </a:cubicBezTo>
                <a:cubicBezTo>
                  <a:pt x="1084" y="1095"/>
                  <a:pt x="1084" y="1094"/>
                  <a:pt x="1084" y="1093"/>
                </a:cubicBezTo>
                <a:cubicBezTo>
                  <a:pt x="1084" y="1093"/>
                  <a:pt x="1084" y="1093"/>
                  <a:pt x="1084" y="1092"/>
                </a:cubicBezTo>
                <a:cubicBezTo>
                  <a:pt x="1083" y="1092"/>
                  <a:pt x="1083" y="1091"/>
                  <a:pt x="1083" y="1091"/>
                </a:cubicBezTo>
                <a:cubicBezTo>
                  <a:pt x="1083" y="1090"/>
                  <a:pt x="1083" y="1090"/>
                  <a:pt x="1083" y="1090"/>
                </a:cubicBezTo>
                <a:cubicBezTo>
                  <a:pt x="1083" y="1090"/>
                  <a:pt x="1083" y="1090"/>
                  <a:pt x="1083" y="1089"/>
                </a:cubicBezTo>
                <a:cubicBezTo>
                  <a:pt x="1083" y="1089"/>
                  <a:pt x="1083" y="1089"/>
                  <a:pt x="1083" y="1088"/>
                </a:cubicBezTo>
                <a:cubicBezTo>
                  <a:pt x="1083" y="1088"/>
                  <a:pt x="1082" y="1088"/>
                  <a:pt x="1082" y="1088"/>
                </a:cubicBezTo>
                <a:cubicBezTo>
                  <a:pt x="1082" y="1087"/>
                  <a:pt x="1082" y="1087"/>
                  <a:pt x="1082" y="1086"/>
                </a:cubicBezTo>
                <a:cubicBezTo>
                  <a:pt x="1082" y="1086"/>
                  <a:pt x="1082" y="1085"/>
                  <a:pt x="1081" y="1085"/>
                </a:cubicBezTo>
                <a:cubicBezTo>
                  <a:pt x="1081" y="1085"/>
                  <a:pt x="1081" y="1084"/>
                  <a:pt x="1081" y="1084"/>
                </a:cubicBezTo>
                <a:cubicBezTo>
                  <a:pt x="1080" y="1083"/>
                  <a:pt x="1080" y="1083"/>
                  <a:pt x="1080" y="1083"/>
                </a:cubicBezTo>
                <a:cubicBezTo>
                  <a:pt x="1080" y="1083"/>
                  <a:pt x="1080" y="1083"/>
                  <a:pt x="1080" y="1083"/>
                </a:cubicBezTo>
                <a:cubicBezTo>
                  <a:pt x="1080" y="1082"/>
                  <a:pt x="1079" y="1082"/>
                  <a:pt x="1079" y="1081"/>
                </a:cubicBezTo>
                <a:cubicBezTo>
                  <a:pt x="1079" y="1081"/>
                  <a:pt x="1079" y="1080"/>
                  <a:pt x="1078" y="1080"/>
                </a:cubicBezTo>
                <a:cubicBezTo>
                  <a:pt x="1078" y="1080"/>
                  <a:pt x="1078" y="1079"/>
                  <a:pt x="1077" y="1079"/>
                </a:cubicBezTo>
                <a:cubicBezTo>
                  <a:pt x="1077" y="1078"/>
                  <a:pt x="1077" y="1078"/>
                  <a:pt x="1077" y="1078"/>
                </a:cubicBezTo>
                <a:cubicBezTo>
                  <a:pt x="1076" y="1077"/>
                  <a:pt x="1076" y="1077"/>
                  <a:pt x="1076" y="1077"/>
                </a:cubicBezTo>
                <a:cubicBezTo>
                  <a:pt x="1075" y="1076"/>
                  <a:pt x="1075" y="1076"/>
                  <a:pt x="1075" y="1076"/>
                </a:cubicBezTo>
                <a:cubicBezTo>
                  <a:pt x="1074" y="1075"/>
                  <a:pt x="1074" y="1075"/>
                  <a:pt x="1074" y="1075"/>
                </a:cubicBezTo>
                <a:cubicBezTo>
                  <a:pt x="1073" y="1074"/>
                  <a:pt x="1073" y="1074"/>
                  <a:pt x="1072" y="1074"/>
                </a:cubicBezTo>
                <a:cubicBezTo>
                  <a:pt x="1072" y="1073"/>
                  <a:pt x="1072" y="1073"/>
                  <a:pt x="1071" y="1073"/>
                </a:cubicBezTo>
                <a:cubicBezTo>
                  <a:pt x="1071" y="1073"/>
                  <a:pt x="1070" y="1072"/>
                  <a:pt x="1070" y="1072"/>
                </a:cubicBezTo>
                <a:cubicBezTo>
                  <a:pt x="1070" y="1072"/>
                  <a:pt x="1069" y="1072"/>
                  <a:pt x="1069" y="1071"/>
                </a:cubicBezTo>
                <a:cubicBezTo>
                  <a:pt x="1068" y="1071"/>
                  <a:pt x="1068" y="1071"/>
                  <a:pt x="1067" y="1071"/>
                </a:cubicBezTo>
                <a:cubicBezTo>
                  <a:pt x="1067" y="1070"/>
                  <a:pt x="1067" y="1070"/>
                  <a:pt x="1066" y="1070"/>
                </a:cubicBezTo>
                <a:cubicBezTo>
                  <a:pt x="1066" y="1070"/>
                  <a:pt x="1065" y="1070"/>
                  <a:pt x="1065" y="1069"/>
                </a:cubicBezTo>
                <a:cubicBezTo>
                  <a:pt x="1064" y="1069"/>
                  <a:pt x="1064" y="1069"/>
                  <a:pt x="1063" y="1069"/>
                </a:cubicBezTo>
                <a:cubicBezTo>
                  <a:pt x="1063" y="1069"/>
                  <a:pt x="1063" y="1069"/>
                  <a:pt x="1062" y="1069"/>
                </a:cubicBezTo>
                <a:cubicBezTo>
                  <a:pt x="1062" y="1069"/>
                  <a:pt x="1062" y="1069"/>
                  <a:pt x="1062" y="1069"/>
                </a:cubicBezTo>
                <a:cubicBezTo>
                  <a:pt x="1062" y="1068"/>
                  <a:pt x="1061" y="1068"/>
                  <a:pt x="1060" y="1068"/>
                </a:cubicBezTo>
                <a:cubicBezTo>
                  <a:pt x="1060" y="1068"/>
                  <a:pt x="1060" y="1068"/>
                  <a:pt x="1059" y="1068"/>
                </a:cubicBezTo>
                <a:cubicBezTo>
                  <a:pt x="1059" y="1068"/>
                  <a:pt x="1058" y="1068"/>
                  <a:pt x="1057" y="1068"/>
                </a:cubicBezTo>
                <a:cubicBezTo>
                  <a:pt x="1057" y="1068"/>
                  <a:pt x="1057" y="1068"/>
                  <a:pt x="1056" y="1068"/>
                </a:cubicBezTo>
                <a:cubicBezTo>
                  <a:pt x="1056" y="1068"/>
                  <a:pt x="1055" y="1068"/>
                  <a:pt x="1055" y="1067"/>
                </a:cubicBezTo>
                <a:cubicBezTo>
                  <a:pt x="999" y="842"/>
                  <a:pt x="999" y="842"/>
                  <a:pt x="999" y="842"/>
                </a:cubicBezTo>
                <a:cubicBezTo>
                  <a:pt x="999" y="842"/>
                  <a:pt x="999" y="841"/>
                  <a:pt x="1000" y="841"/>
                </a:cubicBezTo>
                <a:cubicBezTo>
                  <a:pt x="1000" y="841"/>
                  <a:pt x="1000" y="841"/>
                  <a:pt x="1000" y="841"/>
                </a:cubicBezTo>
                <a:cubicBezTo>
                  <a:pt x="1001" y="841"/>
                  <a:pt x="1001" y="841"/>
                  <a:pt x="1001" y="841"/>
                </a:cubicBezTo>
                <a:cubicBezTo>
                  <a:pt x="1001" y="841"/>
                  <a:pt x="1001" y="841"/>
                  <a:pt x="1001" y="841"/>
                </a:cubicBezTo>
                <a:cubicBezTo>
                  <a:pt x="1001" y="840"/>
                  <a:pt x="1002" y="840"/>
                  <a:pt x="1002" y="840"/>
                </a:cubicBezTo>
                <a:cubicBezTo>
                  <a:pt x="1002" y="840"/>
                  <a:pt x="1003" y="839"/>
                  <a:pt x="1003" y="839"/>
                </a:cubicBezTo>
                <a:cubicBezTo>
                  <a:pt x="1004" y="839"/>
                  <a:pt x="1004" y="838"/>
                  <a:pt x="1004" y="838"/>
                </a:cubicBezTo>
                <a:cubicBezTo>
                  <a:pt x="1005" y="838"/>
                  <a:pt x="1005" y="837"/>
                  <a:pt x="1005" y="837"/>
                </a:cubicBezTo>
                <a:cubicBezTo>
                  <a:pt x="1005" y="837"/>
                  <a:pt x="1005" y="837"/>
                  <a:pt x="1005" y="837"/>
                </a:cubicBezTo>
                <a:cubicBezTo>
                  <a:pt x="1005" y="837"/>
                  <a:pt x="1005" y="837"/>
                  <a:pt x="1006" y="837"/>
                </a:cubicBezTo>
                <a:cubicBezTo>
                  <a:pt x="1006" y="837"/>
                  <a:pt x="1006" y="836"/>
                  <a:pt x="1006" y="836"/>
                </a:cubicBezTo>
                <a:cubicBezTo>
                  <a:pt x="1007" y="836"/>
                  <a:pt x="1007" y="835"/>
                  <a:pt x="1007" y="835"/>
                </a:cubicBezTo>
                <a:cubicBezTo>
                  <a:pt x="1008" y="835"/>
                  <a:pt x="1008" y="834"/>
                  <a:pt x="1008" y="834"/>
                </a:cubicBezTo>
                <a:cubicBezTo>
                  <a:pt x="1009" y="833"/>
                  <a:pt x="1009" y="833"/>
                  <a:pt x="1009" y="833"/>
                </a:cubicBezTo>
                <a:cubicBezTo>
                  <a:pt x="1009" y="833"/>
                  <a:pt x="1009" y="833"/>
                  <a:pt x="1009" y="833"/>
                </a:cubicBezTo>
                <a:cubicBezTo>
                  <a:pt x="1009" y="833"/>
                  <a:pt x="1009" y="832"/>
                  <a:pt x="1009" y="832"/>
                </a:cubicBezTo>
                <a:cubicBezTo>
                  <a:pt x="1010" y="832"/>
                  <a:pt x="1010" y="832"/>
                  <a:pt x="1010" y="831"/>
                </a:cubicBezTo>
                <a:cubicBezTo>
                  <a:pt x="1010" y="831"/>
                  <a:pt x="1010" y="831"/>
                  <a:pt x="1011" y="830"/>
                </a:cubicBezTo>
                <a:cubicBezTo>
                  <a:pt x="1011" y="830"/>
                  <a:pt x="1011" y="829"/>
                  <a:pt x="1011" y="829"/>
                </a:cubicBezTo>
                <a:cubicBezTo>
                  <a:pt x="1012" y="828"/>
                  <a:pt x="1012" y="828"/>
                  <a:pt x="1012" y="828"/>
                </a:cubicBezTo>
                <a:cubicBezTo>
                  <a:pt x="1012" y="827"/>
                  <a:pt x="1012" y="827"/>
                  <a:pt x="1012" y="827"/>
                </a:cubicBezTo>
                <a:cubicBezTo>
                  <a:pt x="1012" y="827"/>
                  <a:pt x="1012" y="827"/>
                  <a:pt x="1013" y="826"/>
                </a:cubicBezTo>
                <a:cubicBezTo>
                  <a:pt x="1013" y="826"/>
                  <a:pt x="1013" y="825"/>
                  <a:pt x="1013" y="825"/>
                </a:cubicBezTo>
                <a:cubicBezTo>
                  <a:pt x="1013" y="824"/>
                  <a:pt x="1013" y="824"/>
                  <a:pt x="1013" y="824"/>
                </a:cubicBezTo>
                <a:cubicBezTo>
                  <a:pt x="1013" y="824"/>
                  <a:pt x="1013" y="824"/>
                  <a:pt x="1013" y="824"/>
                </a:cubicBezTo>
                <a:cubicBezTo>
                  <a:pt x="1014" y="823"/>
                  <a:pt x="1014" y="823"/>
                  <a:pt x="1014" y="822"/>
                </a:cubicBezTo>
                <a:cubicBezTo>
                  <a:pt x="1014" y="822"/>
                  <a:pt x="1014" y="822"/>
                  <a:pt x="1014" y="822"/>
                </a:cubicBezTo>
                <a:cubicBezTo>
                  <a:pt x="1014" y="821"/>
                  <a:pt x="1014" y="821"/>
                  <a:pt x="1014" y="821"/>
                </a:cubicBezTo>
                <a:cubicBezTo>
                  <a:pt x="1014" y="820"/>
                  <a:pt x="1014" y="819"/>
                  <a:pt x="1014" y="819"/>
                </a:cubicBezTo>
                <a:cubicBezTo>
                  <a:pt x="1014" y="818"/>
                  <a:pt x="1014" y="818"/>
                  <a:pt x="1014" y="818"/>
                </a:cubicBezTo>
                <a:cubicBezTo>
                  <a:pt x="1015" y="817"/>
                  <a:pt x="1015" y="817"/>
                  <a:pt x="1015" y="816"/>
                </a:cubicBezTo>
                <a:cubicBezTo>
                  <a:pt x="1015" y="816"/>
                  <a:pt x="1015" y="816"/>
                  <a:pt x="1015" y="816"/>
                </a:cubicBezTo>
                <a:cubicBezTo>
                  <a:pt x="1015" y="815"/>
                  <a:pt x="1015" y="815"/>
                  <a:pt x="1015" y="815"/>
                </a:cubicBezTo>
                <a:cubicBezTo>
                  <a:pt x="1015" y="814"/>
                  <a:pt x="1014" y="814"/>
                  <a:pt x="1014" y="813"/>
                </a:cubicBezTo>
                <a:cubicBezTo>
                  <a:pt x="1014" y="813"/>
                  <a:pt x="1014" y="812"/>
                  <a:pt x="1014" y="812"/>
                </a:cubicBezTo>
                <a:cubicBezTo>
                  <a:pt x="1014" y="811"/>
                  <a:pt x="1014" y="811"/>
                  <a:pt x="1014" y="811"/>
                </a:cubicBezTo>
                <a:cubicBezTo>
                  <a:pt x="1014" y="811"/>
                  <a:pt x="1014" y="810"/>
                  <a:pt x="1014" y="810"/>
                </a:cubicBezTo>
                <a:cubicBezTo>
                  <a:pt x="1014" y="810"/>
                  <a:pt x="1014" y="809"/>
                  <a:pt x="1014" y="809"/>
                </a:cubicBezTo>
                <a:cubicBezTo>
                  <a:pt x="1014" y="809"/>
                  <a:pt x="1014" y="808"/>
                  <a:pt x="1014" y="808"/>
                </a:cubicBezTo>
                <a:cubicBezTo>
                  <a:pt x="1014" y="808"/>
                  <a:pt x="1014" y="808"/>
                  <a:pt x="1013" y="808"/>
                </a:cubicBezTo>
                <a:cubicBezTo>
                  <a:pt x="1013" y="807"/>
                  <a:pt x="1013" y="806"/>
                  <a:pt x="1013" y="806"/>
                </a:cubicBezTo>
                <a:cubicBezTo>
                  <a:pt x="1013" y="806"/>
                  <a:pt x="1013" y="805"/>
                  <a:pt x="1013" y="805"/>
                </a:cubicBezTo>
                <a:cubicBezTo>
                  <a:pt x="1013" y="805"/>
                  <a:pt x="1012" y="805"/>
                  <a:pt x="1012" y="804"/>
                </a:cubicBezTo>
                <a:cubicBezTo>
                  <a:pt x="1012" y="804"/>
                  <a:pt x="1012" y="804"/>
                  <a:pt x="1012" y="803"/>
                </a:cubicBezTo>
                <a:cubicBezTo>
                  <a:pt x="1012" y="803"/>
                  <a:pt x="1011" y="802"/>
                  <a:pt x="1011" y="802"/>
                </a:cubicBezTo>
                <a:cubicBezTo>
                  <a:pt x="1011" y="802"/>
                  <a:pt x="1011" y="801"/>
                  <a:pt x="1011" y="801"/>
                </a:cubicBezTo>
                <a:cubicBezTo>
                  <a:pt x="1179" y="640"/>
                  <a:pt x="1179" y="640"/>
                  <a:pt x="1179" y="640"/>
                </a:cubicBezTo>
                <a:cubicBezTo>
                  <a:pt x="1179" y="640"/>
                  <a:pt x="1179" y="640"/>
                  <a:pt x="1179" y="640"/>
                </a:cubicBezTo>
                <a:cubicBezTo>
                  <a:pt x="1180" y="641"/>
                  <a:pt x="1180" y="641"/>
                  <a:pt x="1181" y="641"/>
                </a:cubicBezTo>
                <a:cubicBezTo>
                  <a:pt x="1181" y="641"/>
                  <a:pt x="1181" y="642"/>
                  <a:pt x="1182" y="642"/>
                </a:cubicBezTo>
                <a:close/>
                <a:moveTo>
                  <a:pt x="651" y="479"/>
                </a:moveTo>
                <a:cubicBezTo>
                  <a:pt x="651" y="479"/>
                  <a:pt x="652" y="479"/>
                  <a:pt x="652" y="478"/>
                </a:cubicBezTo>
                <a:cubicBezTo>
                  <a:pt x="652" y="478"/>
                  <a:pt x="653" y="478"/>
                  <a:pt x="653" y="478"/>
                </a:cubicBezTo>
                <a:cubicBezTo>
                  <a:pt x="654" y="477"/>
                  <a:pt x="656" y="476"/>
                  <a:pt x="657" y="475"/>
                </a:cubicBezTo>
                <a:cubicBezTo>
                  <a:pt x="657" y="475"/>
                  <a:pt x="657" y="475"/>
                  <a:pt x="657" y="474"/>
                </a:cubicBezTo>
                <a:cubicBezTo>
                  <a:pt x="657" y="474"/>
                  <a:pt x="657" y="474"/>
                  <a:pt x="657" y="474"/>
                </a:cubicBezTo>
                <a:cubicBezTo>
                  <a:pt x="659" y="473"/>
                  <a:pt x="660" y="472"/>
                  <a:pt x="661" y="470"/>
                </a:cubicBezTo>
                <a:cubicBezTo>
                  <a:pt x="661" y="470"/>
                  <a:pt x="661" y="470"/>
                  <a:pt x="661" y="469"/>
                </a:cubicBezTo>
                <a:cubicBezTo>
                  <a:pt x="662" y="468"/>
                  <a:pt x="663" y="467"/>
                  <a:pt x="664" y="465"/>
                </a:cubicBezTo>
                <a:cubicBezTo>
                  <a:pt x="664" y="465"/>
                  <a:pt x="664" y="465"/>
                  <a:pt x="664" y="464"/>
                </a:cubicBezTo>
                <a:cubicBezTo>
                  <a:pt x="665" y="463"/>
                  <a:pt x="665" y="462"/>
                  <a:pt x="665" y="460"/>
                </a:cubicBezTo>
                <a:cubicBezTo>
                  <a:pt x="665" y="460"/>
                  <a:pt x="666" y="460"/>
                  <a:pt x="666" y="460"/>
                </a:cubicBezTo>
                <a:cubicBezTo>
                  <a:pt x="666" y="459"/>
                  <a:pt x="666" y="459"/>
                  <a:pt x="666" y="459"/>
                </a:cubicBezTo>
                <a:cubicBezTo>
                  <a:pt x="666" y="458"/>
                  <a:pt x="666" y="458"/>
                  <a:pt x="666" y="458"/>
                </a:cubicBezTo>
                <a:cubicBezTo>
                  <a:pt x="666" y="456"/>
                  <a:pt x="666" y="455"/>
                  <a:pt x="666" y="454"/>
                </a:cubicBezTo>
                <a:cubicBezTo>
                  <a:pt x="666" y="454"/>
                  <a:pt x="666" y="453"/>
                  <a:pt x="666" y="453"/>
                </a:cubicBezTo>
                <a:cubicBezTo>
                  <a:pt x="666" y="453"/>
                  <a:pt x="666" y="452"/>
                  <a:pt x="666" y="452"/>
                </a:cubicBezTo>
                <a:cubicBezTo>
                  <a:pt x="666" y="451"/>
                  <a:pt x="666" y="449"/>
                  <a:pt x="666" y="448"/>
                </a:cubicBezTo>
                <a:cubicBezTo>
                  <a:pt x="666" y="448"/>
                  <a:pt x="666" y="448"/>
                  <a:pt x="666" y="447"/>
                </a:cubicBezTo>
                <a:cubicBezTo>
                  <a:pt x="666" y="447"/>
                  <a:pt x="666" y="446"/>
                  <a:pt x="665" y="446"/>
                </a:cubicBezTo>
                <a:cubicBezTo>
                  <a:pt x="665" y="445"/>
                  <a:pt x="665" y="444"/>
                  <a:pt x="664" y="442"/>
                </a:cubicBezTo>
                <a:cubicBezTo>
                  <a:pt x="664" y="442"/>
                  <a:pt x="664" y="442"/>
                  <a:pt x="664" y="442"/>
                </a:cubicBezTo>
                <a:cubicBezTo>
                  <a:pt x="664" y="441"/>
                  <a:pt x="663" y="440"/>
                  <a:pt x="663" y="439"/>
                </a:cubicBezTo>
                <a:cubicBezTo>
                  <a:pt x="831" y="278"/>
                  <a:pt x="831" y="278"/>
                  <a:pt x="831" y="278"/>
                </a:cubicBezTo>
                <a:cubicBezTo>
                  <a:pt x="831" y="278"/>
                  <a:pt x="831" y="278"/>
                  <a:pt x="831" y="278"/>
                </a:cubicBezTo>
                <a:cubicBezTo>
                  <a:pt x="831" y="278"/>
                  <a:pt x="832" y="278"/>
                  <a:pt x="832" y="279"/>
                </a:cubicBezTo>
                <a:cubicBezTo>
                  <a:pt x="833" y="279"/>
                  <a:pt x="833" y="279"/>
                  <a:pt x="834" y="279"/>
                </a:cubicBezTo>
                <a:cubicBezTo>
                  <a:pt x="834" y="279"/>
                  <a:pt x="834" y="279"/>
                  <a:pt x="834" y="279"/>
                </a:cubicBezTo>
                <a:cubicBezTo>
                  <a:pt x="835" y="280"/>
                  <a:pt x="835" y="280"/>
                  <a:pt x="835" y="280"/>
                </a:cubicBezTo>
                <a:cubicBezTo>
                  <a:pt x="836" y="280"/>
                  <a:pt x="836" y="280"/>
                  <a:pt x="837" y="280"/>
                </a:cubicBezTo>
                <a:cubicBezTo>
                  <a:pt x="837" y="280"/>
                  <a:pt x="837" y="281"/>
                  <a:pt x="838" y="281"/>
                </a:cubicBezTo>
                <a:cubicBezTo>
                  <a:pt x="838" y="281"/>
                  <a:pt x="838" y="281"/>
                  <a:pt x="838" y="281"/>
                </a:cubicBezTo>
                <a:cubicBezTo>
                  <a:pt x="838" y="281"/>
                  <a:pt x="839" y="281"/>
                  <a:pt x="839" y="281"/>
                </a:cubicBezTo>
                <a:cubicBezTo>
                  <a:pt x="839" y="281"/>
                  <a:pt x="840" y="281"/>
                  <a:pt x="840" y="281"/>
                </a:cubicBezTo>
                <a:cubicBezTo>
                  <a:pt x="840" y="281"/>
                  <a:pt x="840" y="281"/>
                  <a:pt x="841" y="281"/>
                </a:cubicBezTo>
                <a:cubicBezTo>
                  <a:pt x="841" y="281"/>
                  <a:pt x="842" y="281"/>
                  <a:pt x="843" y="282"/>
                </a:cubicBezTo>
                <a:cubicBezTo>
                  <a:pt x="843" y="282"/>
                  <a:pt x="843" y="282"/>
                  <a:pt x="844" y="282"/>
                </a:cubicBezTo>
                <a:cubicBezTo>
                  <a:pt x="844" y="282"/>
                  <a:pt x="845" y="282"/>
                  <a:pt x="845" y="282"/>
                </a:cubicBezTo>
                <a:cubicBezTo>
                  <a:pt x="845" y="282"/>
                  <a:pt x="845" y="282"/>
                  <a:pt x="845" y="282"/>
                </a:cubicBezTo>
                <a:cubicBezTo>
                  <a:pt x="846" y="282"/>
                  <a:pt x="846" y="282"/>
                  <a:pt x="847" y="282"/>
                </a:cubicBezTo>
                <a:cubicBezTo>
                  <a:pt x="847" y="282"/>
                  <a:pt x="848" y="282"/>
                  <a:pt x="848" y="282"/>
                </a:cubicBezTo>
                <a:cubicBezTo>
                  <a:pt x="849" y="282"/>
                  <a:pt x="849" y="282"/>
                  <a:pt x="850" y="281"/>
                </a:cubicBezTo>
                <a:cubicBezTo>
                  <a:pt x="850" y="281"/>
                  <a:pt x="850" y="281"/>
                  <a:pt x="851" y="281"/>
                </a:cubicBezTo>
                <a:cubicBezTo>
                  <a:pt x="851" y="281"/>
                  <a:pt x="851" y="281"/>
                  <a:pt x="851" y="281"/>
                </a:cubicBezTo>
                <a:cubicBezTo>
                  <a:pt x="852" y="281"/>
                  <a:pt x="852" y="281"/>
                  <a:pt x="853" y="281"/>
                </a:cubicBezTo>
                <a:cubicBezTo>
                  <a:pt x="853" y="281"/>
                  <a:pt x="853" y="281"/>
                  <a:pt x="853" y="281"/>
                </a:cubicBezTo>
                <a:cubicBezTo>
                  <a:pt x="853" y="281"/>
                  <a:pt x="854" y="281"/>
                  <a:pt x="854" y="281"/>
                </a:cubicBezTo>
                <a:cubicBezTo>
                  <a:pt x="854" y="280"/>
                  <a:pt x="855" y="280"/>
                  <a:pt x="855" y="280"/>
                </a:cubicBezTo>
                <a:cubicBezTo>
                  <a:pt x="856" y="280"/>
                  <a:pt x="856" y="280"/>
                  <a:pt x="856" y="280"/>
                </a:cubicBezTo>
                <a:cubicBezTo>
                  <a:pt x="856" y="280"/>
                  <a:pt x="857" y="280"/>
                  <a:pt x="857" y="280"/>
                </a:cubicBezTo>
                <a:cubicBezTo>
                  <a:pt x="857" y="279"/>
                  <a:pt x="858" y="279"/>
                  <a:pt x="858" y="279"/>
                </a:cubicBezTo>
                <a:cubicBezTo>
                  <a:pt x="859" y="279"/>
                  <a:pt x="859" y="279"/>
                  <a:pt x="860" y="278"/>
                </a:cubicBezTo>
                <a:cubicBezTo>
                  <a:pt x="860" y="278"/>
                  <a:pt x="860" y="278"/>
                  <a:pt x="861" y="278"/>
                </a:cubicBezTo>
                <a:cubicBezTo>
                  <a:pt x="861" y="278"/>
                  <a:pt x="861" y="277"/>
                  <a:pt x="862" y="277"/>
                </a:cubicBezTo>
                <a:cubicBezTo>
                  <a:pt x="862" y="277"/>
                  <a:pt x="862" y="277"/>
                  <a:pt x="862" y="277"/>
                </a:cubicBezTo>
                <a:cubicBezTo>
                  <a:pt x="862" y="277"/>
                  <a:pt x="862" y="277"/>
                  <a:pt x="862" y="277"/>
                </a:cubicBezTo>
                <a:cubicBezTo>
                  <a:pt x="862" y="277"/>
                  <a:pt x="863" y="276"/>
                  <a:pt x="863" y="276"/>
                </a:cubicBezTo>
                <a:cubicBezTo>
                  <a:pt x="864" y="276"/>
                  <a:pt x="864" y="276"/>
                  <a:pt x="864" y="275"/>
                </a:cubicBezTo>
                <a:cubicBezTo>
                  <a:pt x="865" y="275"/>
                  <a:pt x="865" y="275"/>
                  <a:pt x="865" y="274"/>
                </a:cubicBezTo>
                <a:cubicBezTo>
                  <a:pt x="866" y="274"/>
                  <a:pt x="866" y="274"/>
                  <a:pt x="866" y="274"/>
                </a:cubicBezTo>
                <a:cubicBezTo>
                  <a:pt x="866" y="274"/>
                  <a:pt x="866" y="273"/>
                  <a:pt x="867" y="273"/>
                </a:cubicBezTo>
                <a:cubicBezTo>
                  <a:pt x="867" y="273"/>
                  <a:pt x="867" y="273"/>
                  <a:pt x="867" y="273"/>
                </a:cubicBezTo>
                <a:cubicBezTo>
                  <a:pt x="867" y="273"/>
                  <a:pt x="867" y="273"/>
                  <a:pt x="868" y="272"/>
                </a:cubicBezTo>
                <a:cubicBezTo>
                  <a:pt x="868" y="272"/>
                  <a:pt x="868" y="272"/>
                  <a:pt x="868" y="271"/>
                </a:cubicBezTo>
                <a:cubicBezTo>
                  <a:pt x="869" y="271"/>
                  <a:pt x="869" y="271"/>
                  <a:pt x="869" y="270"/>
                </a:cubicBezTo>
                <a:cubicBezTo>
                  <a:pt x="870" y="270"/>
                  <a:pt x="870" y="269"/>
                  <a:pt x="870" y="269"/>
                </a:cubicBezTo>
                <a:cubicBezTo>
                  <a:pt x="870" y="269"/>
                  <a:pt x="870" y="269"/>
                  <a:pt x="870" y="269"/>
                </a:cubicBezTo>
                <a:cubicBezTo>
                  <a:pt x="870" y="269"/>
                  <a:pt x="870" y="269"/>
                  <a:pt x="871" y="269"/>
                </a:cubicBezTo>
                <a:cubicBezTo>
                  <a:pt x="871" y="268"/>
                  <a:pt x="871" y="268"/>
                  <a:pt x="871" y="268"/>
                </a:cubicBezTo>
                <a:cubicBezTo>
                  <a:pt x="871" y="268"/>
                  <a:pt x="871" y="268"/>
                  <a:pt x="871" y="268"/>
                </a:cubicBezTo>
                <a:cubicBezTo>
                  <a:pt x="1095" y="332"/>
                  <a:pt x="1095" y="332"/>
                  <a:pt x="1095" y="332"/>
                </a:cubicBezTo>
                <a:cubicBezTo>
                  <a:pt x="1095" y="332"/>
                  <a:pt x="1095" y="332"/>
                  <a:pt x="1095" y="332"/>
                </a:cubicBezTo>
                <a:cubicBezTo>
                  <a:pt x="1095" y="333"/>
                  <a:pt x="1095" y="333"/>
                  <a:pt x="1095" y="334"/>
                </a:cubicBezTo>
                <a:cubicBezTo>
                  <a:pt x="1095" y="334"/>
                  <a:pt x="1095" y="334"/>
                  <a:pt x="1095" y="335"/>
                </a:cubicBezTo>
                <a:cubicBezTo>
                  <a:pt x="1095" y="335"/>
                  <a:pt x="1095" y="336"/>
                  <a:pt x="1095" y="337"/>
                </a:cubicBezTo>
                <a:cubicBezTo>
                  <a:pt x="1095" y="337"/>
                  <a:pt x="1095" y="337"/>
                  <a:pt x="1095" y="337"/>
                </a:cubicBezTo>
                <a:cubicBezTo>
                  <a:pt x="1095" y="338"/>
                  <a:pt x="1095" y="338"/>
                  <a:pt x="1095" y="338"/>
                </a:cubicBezTo>
                <a:cubicBezTo>
                  <a:pt x="1095" y="339"/>
                  <a:pt x="1095" y="339"/>
                  <a:pt x="1096" y="339"/>
                </a:cubicBezTo>
                <a:cubicBezTo>
                  <a:pt x="1096" y="340"/>
                  <a:pt x="1096" y="340"/>
                  <a:pt x="1096" y="340"/>
                </a:cubicBezTo>
                <a:cubicBezTo>
                  <a:pt x="1096" y="340"/>
                  <a:pt x="1096" y="340"/>
                  <a:pt x="1096" y="341"/>
                </a:cubicBezTo>
                <a:cubicBezTo>
                  <a:pt x="1096" y="341"/>
                  <a:pt x="1096" y="342"/>
                  <a:pt x="1096" y="342"/>
                </a:cubicBezTo>
                <a:cubicBezTo>
                  <a:pt x="1096" y="343"/>
                  <a:pt x="1097" y="343"/>
                  <a:pt x="1097" y="343"/>
                </a:cubicBezTo>
                <a:cubicBezTo>
                  <a:pt x="1097" y="343"/>
                  <a:pt x="1097" y="344"/>
                  <a:pt x="1097" y="344"/>
                </a:cubicBezTo>
                <a:cubicBezTo>
                  <a:pt x="1097" y="344"/>
                  <a:pt x="1097" y="345"/>
                  <a:pt x="1097" y="345"/>
                </a:cubicBezTo>
                <a:cubicBezTo>
                  <a:pt x="1098" y="345"/>
                  <a:pt x="1098" y="346"/>
                  <a:pt x="1098" y="346"/>
                </a:cubicBezTo>
                <a:cubicBezTo>
                  <a:pt x="1098" y="347"/>
                  <a:pt x="1098" y="347"/>
                  <a:pt x="1099" y="347"/>
                </a:cubicBezTo>
                <a:cubicBezTo>
                  <a:pt x="1099" y="348"/>
                  <a:pt x="1099" y="348"/>
                  <a:pt x="1099" y="348"/>
                </a:cubicBezTo>
                <a:cubicBezTo>
                  <a:pt x="1099" y="349"/>
                  <a:pt x="1099" y="349"/>
                  <a:pt x="1099" y="349"/>
                </a:cubicBezTo>
                <a:cubicBezTo>
                  <a:pt x="1100" y="349"/>
                  <a:pt x="1100" y="349"/>
                  <a:pt x="1100" y="349"/>
                </a:cubicBezTo>
                <a:cubicBezTo>
                  <a:pt x="1100" y="349"/>
                  <a:pt x="1100" y="350"/>
                  <a:pt x="1100" y="350"/>
                </a:cubicBezTo>
                <a:cubicBezTo>
                  <a:pt x="1101" y="350"/>
                  <a:pt x="1101" y="351"/>
                  <a:pt x="1101" y="351"/>
                </a:cubicBezTo>
                <a:cubicBezTo>
                  <a:pt x="1102" y="352"/>
                  <a:pt x="1102" y="352"/>
                  <a:pt x="1102" y="352"/>
                </a:cubicBezTo>
                <a:cubicBezTo>
                  <a:pt x="1102" y="353"/>
                  <a:pt x="1103" y="353"/>
                  <a:pt x="1103" y="353"/>
                </a:cubicBezTo>
                <a:cubicBezTo>
                  <a:pt x="1103" y="353"/>
                  <a:pt x="1103" y="353"/>
                  <a:pt x="1103" y="353"/>
                </a:cubicBezTo>
                <a:cubicBezTo>
                  <a:pt x="1103" y="353"/>
                  <a:pt x="1103" y="353"/>
                  <a:pt x="1103" y="353"/>
                </a:cubicBezTo>
                <a:cubicBezTo>
                  <a:pt x="1104" y="354"/>
                  <a:pt x="1104" y="354"/>
                  <a:pt x="1104" y="354"/>
                </a:cubicBezTo>
                <a:cubicBezTo>
                  <a:pt x="1104" y="355"/>
                  <a:pt x="1105" y="355"/>
                  <a:pt x="1105" y="355"/>
                </a:cubicBezTo>
                <a:cubicBezTo>
                  <a:pt x="1106" y="356"/>
                  <a:pt x="1106" y="356"/>
                  <a:pt x="1106" y="356"/>
                </a:cubicBezTo>
                <a:cubicBezTo>
                  <a:pt x="1107" y="357"/>
                  <a:pt x="1107" y="357"/>
                  <a:pt x="1107" y="357"/>
                </a:cubicBezTo>
                <a:cubicBezTo>
                  <a:pt x="1107" y="357"/>
                  <a:pt x="1107" y="357"/>
                  <a:pt x="1107" y="357"/>
                </a:cubicBezTo>
                <a:cubicBezTo>
                  <a:pt x="1108" y="357"/>
                  <a:pt x="1108" y="357"/>
                  <a:pt x="1108" y="357"/>
                </a:cubicBezTo>
                <a:cubicBezTo>
                  <a:pt x="1108" y="358"/>
                  <a:pt x="1108" y="358"/>
                  <a:pt x="1109" y="358"/>
                </a:cubicBezTo>
                <a:cubicBezTo>
                  <a:pt x="1109" y="358"/>
                  <a:pt x="1109" y="358"/>
                  <a:pt x="1110" y="359"/>
                </a:cubicBezTo>
                <a:cubicBezTo>
                  <a:pt x="1110" y="359"/>
                  <a:pt x="1111" y="359"/>
                  <a:pt x="1111" y="359"/>
                </a:cubicBezTo>
                <a:cubicBezTo>
                  <a:pt x="1112" y="360"/>
                  <a:pt x="1112" y="360"/>
                  <a:pt x="1112" y="360"/>
                </a:cubicBezTo>
                <a:cubicBezTo>
                  <a:pt x="1113" y="360"/>
                  <a:pt x="1113" y="360"/>
                  <a:pt x="1113" y="360"/>
                </a:cubicBezTo>
                <a:cubicBezTo>
                  <a:pt x="1113" y="360"/>
                  <a:pt x="1114" y="360"/>
                  <a:pt x="1114" y="361"/>
                </a:cubicBezTo>
                <a:cubicBezTo>
                  <a:pt x="1114" y="361"/>
                  <a:pt x="1115" y="361"/>
                  <a:pt x="1115" y="361"/>
                </a:cubicBezTo>
                <a:cubicBezTo>
                  <a:pt x="1116" y="361"/>
                  <a:pt x="1116" y="361"/>
                  <a:pt x="1116" y="361"/>
                </a:cubicBezTo>
                <a:cubicBezTo>
                  <a:pt x="1116" y="361"/>
                  <a:pt x="1117" y="361"/>
                  <a:pt x="1117" y="361"/>
                </a:cubicBezTo>
                <a:cubicBezTo>
                  <a:pt x="1117" y="362"/>
                  <a:pt x="1118" y="362"/>
                  <a:pt x="1118" y="362"/>
                </a:cubicBezTo>
                <a:cubicBezTo>
                  <a:pt x="1118" y="362"/>
                  <a:pt x="1118" y="362"/>
                  <a:pt x="1119" y="362"/>
                </a:cubicBezTo>
                <a:cubicBezTo>
                  <a:pt x="1119" y="362"/>
                  <a:pt x="1119" y="362"/>
                  <a:pt x="1120" y="362"/>
                </a:cubicBezTo>
                <a:cubicBezTo>
                  <a:pt x="1120" y="362"/>
                  <a:pt x="1121" y="362"/>
                  <a:pt x="1121" y="362"/>
                </a:cubicBezTo>
                <a:cubicBezTo>
                  <a:pt x="1122" y="362"/>
                  <a:pt x="1122" y="362"/>
                  <a:pt x="1123" y="362"/>
                </a:cubicBezTo>
                <a:cubicBezTo>
                  <a:pt x="1123" y="362"/>
                  <a:pt x="1123" y="362"/>
                  <a:pt x="1124" y="363"/>
                </a:cubicBezTo>
                <a:cubicBezTo>
                  <a:pt x="1124" y="363"/>
                  <a:pt x="1124" y="363"/>
                  <a:pt x="1124" y="363"/>
                </a:cubicBezTo>
                <a:cubicBezTo>
                  <a:pt x="1179" y="588"/>
                  <a:pt x="1179" y="588"/>
                  <a:pt x="1179" y="588"/>
                </a:cubicBezTo>
                <a:cubicBezTo>
                  <a:pt x="1179" y="588"/>
                  <a:pt x="1179" y="589"/>
                  <a:pt x="1179" y="589"/>
                </a:cubicBezTo>
                <a:cubicBezTo>
                  <a:pt x="1179" y="589"/>
                  <a:pt x="1179" y="589"/>
                  <a:pt x="1178" y="589"/>
                </a:cubicBezTo>
                <a:cubicBezTo>
                  <a:pt x="1178" y="589"/>
                  <a:pt x="1178" y="589"/>
                  <a:pt x="1178" y="589"/>
                </a:cubicBezTo>
                <a:cubicBezTo>
                  <a:pt x="1178" y="589"/>
                  <a:pt x="1178" y="589"/>
                  <a:pt x="1178" y="589"/>
                </a:cubicBezTo>
                <a:cubicBezTo>
                  <a:pt x="1177" y="590"/>
                  <a:pt x="1177" y="590"/>
                  <a:pt x="1177" y="590"/>
                </a:cubicBezTo>
                <a:cubicBezTo>
                  <a:pt x="1176" y="590"/>
                  <a:pt x="1176" y="591"/>
                  <a:pt x="1175" y="591"/>
                </a:cubicBezTo>
                <a:cubicBezTo>
                  <a:pt x="1175" y="591"/>
                  <a:pt x="1175" y="592"/>
                  <a:pt x="1174" y="592"/>
                </a:cubicBezTo>
                <a:cubicBezTo>
                  <a:pt x="1174" y="592"/>
                  <a:pt x="1174" y="593"/>
                  <a:pt x="1173" y="593"/>
                </a:cubicBezTo>
                <a:cubicBezTo>
                  <a:pt x="1173" y="593"/>
                  <a:pt x="1173" y="593"/>
                  <a:pt x="1173" y="593"/>
                </a:cubicBezTo>
                <a:cubicBezTo>
                  <a:pt x="1173" y="593"/>
                  <a:pt x="1173" y="593"/>
                  <a:pt x="1173" y="593"/>
                </a:cubicBezTo>
                <a:cubicBezTo>
                  <a:pt x="1173" y="593"/>
                  <a:pt x="1173" y="594"/>
                  <a:pt x="1172" y="594"/>
                </a:cubicBezTo>
                <a:cubicBezTo>
                  <a:pt x="1172" y="594"/>
                  <a:pt x="1172" y="595"/>
                  <a:pt x="1171" y="595"/>
                </a:cubicBezTo>
                <a:cubicBezTo>
                  <a:pt x="1171" y="595"/>
                  <a:pt x="1171" y="596"/>
                  <a:pt x="1170" y="596"/>
                </a:cubicBezTo>
                <a:cubicBezTo>
                  <a:pt x="1170" y="597"/>
                  <a:pt x="1170" y="597"/>
                  <a:pt x="1170" y="597"/>
                </a:cubicBezTo>
                <a:cubicBezTo>
                  <a:pt x="1170" y="597"/>
                  <a:pt x="1170" y="597"/>
                  <a:pt x="1170" y="597"/>
                </a:cubicBezTo>
                <a:cubicBezTo>
                  <a:pt x="1170" y="597"/>
                  <a:pt x="1169" y="598"/>
                  <a:pt x="1169" y="598"/>
                </a:cubicBezTo>
                <a:cubicBezTo>
                  <a:pt x="1169" y="598"/>
                  <a:pt x="1169" y="598"/>
                  <a:pt x="1169" y="599"/>
                </a:cubicBezTo>
                <a:cubicBezTo>
                  <a:pt x="1169" y="599"/>
                  <a:pt x="1168" y="599"/>
                  <a:pt x="1168" y="600"/>
                </a:cubicBezTo>
                <a:cubicBezTo>
                  <a:pt x="1168" y="600"/>
                  <a:pt x="1168" y="601"/>
                  <a:pt x="1167" y="601"/>
                </a:cubicBezTo>
                <a:cubicBezTo>
                  <a:pt x="1167" y="601"/>
                  <a:pt x="1167" y="601"/>
                  <a:pt x="1167" y="602"/>
                </a:cubicBezTo>
                <a:cubicBezTo>
                  <a:pt x="1167" y="602"/>
                  <a:pt x="1167" y="602"/>
                  <a:pt x="1167" y="602"/>
                </a:cubicBezTo>
                <a:cubicBezTo>
                  <a:pt x="1167" y="603"/>
                  <a:pt x="1167" y="603"/>
                  <a:pt x="1167" y="603"/>
                </a:cubicBezTo>
                <a:cubicBezTo>
                  <a:pt x="1166" y="603"/>
                  <a:pt x="1166" y="603"/>
                  <a:pt x="1166" y="604"/>
                </a:cubicBezTo>
                <a:cubicBezTo>
                  <a:pt x="1166" y="604"/>
                  <a:pt x="1166" y="605"/>
                  <a:pt x="1166" y="605"/>
                </a:cubicBezTo>
                <a:cubicBezTo>
                  <a:pt x="1166" y="606"/>
                  <a:pt x="1165" y="606"/>
                  <a:pt x="1165" y="606"/>
                </a:cubicBezTo>
                <a:cubicBezTo>
                  <a:pt x="1165" y="606"/>
                  <a:pt x="1165" y="606"/>
                  <a:pt x="1165" y="606"/>
                </a:cubicBezTo>
                <a:cubicBezTo>
                  <a:pt x="1165" y="607"/>
                  <a:pt x="1165" y="607"/>
                  <a:pt x="1165" y="608"/>
                </a:cubicBezTo>
                <a:cubicBezTo>
                  <a:pt x="1165" y="608"/>
                  <a:pt x="1165" y="608"/>
                  <a:pt x="1165" y="608"/>
                </a:cubicBezTo>
                <a:cubicBezTo>
                  <a:pt x="1165" y="609"/>
                  <a:pt x="1165" y="609"/>
                  <a:pt x="1165" y="609"/>
                </a:cubicBezTo>
                <a:cubicBezTo>
                  <a:pt x="1165" y="610"/>
                  <a:pt x="1164" y="611"/>
                  <a:pt x="1164" y="611"/>
                </a:cubicBezTo>
                <a:cubicBezTo>
                  <a:pt x="1164" y="612"/>
                  <a:pt x="1164" y="612"/>
                  <a:pt x="1164" y="612"/>
                </a:cubicBezTo>
                <a:cubicBezTo>
                  <a:pt x="1164" y="613"/>
                  <a:pt x="1164" y="613"/>
                  <a:pt x="1164" y="614"/>
                </a:cubicBezTo>
                <a:cubicBezTo>
                  <a:pt x="1164" y="614"/>
                  <a:pt x="1164" y="614"/>
                  <a:pt x="1164" y="614"/>
                </a:cubicBezTo>
                <a:cubicBezTo>
                  <a:pt x="1164" y="615"/>
                  <a:pt x="1164" y="615"/>
                  <a:pt x="1164" y="615"/>
                </a:cubicBezTo>
                <a:cubicBezTo>
                  <a:pt x="1164" y="616"/>
                  <a:pt x="1164" y="616"/>
                  <a:pt x="1164" y="617"/>
                </a:cubicBezTo>
                <a:cubicBezTo>
                  <a:pt x="1164" y="617"/>
                  <a:pt x="1164" y="618"/>
                  <a:pt x="1164" y="618"/>
                </a:cubicBezTo>
                <a:cubicBezTo>
                  <a:pt x="1164" y="619"/>
                  <a:pt x="1165" y="619"/>
                  <a:pt x="1165" y="619"/>
                </a:cubicBezTo>
                <a:cubicBezTo>
                  <a:pt x="1165" y="619"/>
                  <a:pt x="1165" y="620"/>
                  <a:pt x="1165" y="620"/>
                </a:cubicBezTo>
                <a:cubicBezTo>
                  <a:pt x="1165" y="620"/>
                  <a:pt x="1165" y="621"/>
                  <a:pt x="1165" y="621"/>
                </a:cubicBezTo>
                <a:cubicBezTo>
                  <a:pt x="1165" y="621"/>
                  <a:pt x="1165" y="622"/>
                  <a:pt x="1165" y="622"/>
                </a:cubicBezTo>
                <a:cubicBezTo>
                  <a:pt x="1165" y="622"/>
                  <a:pt x="1165" y="622"/>
                  <a:pt x="1165" y="622"/>
                </a:cubicBezTo>
                <a:cubicBezTo>
                  <a:pt x="1165" y="623"/>
                  <a:pt x="1166" y="624"/>
                  <a:pt x="1166" y="624"/>
                </a:cubicBezTo>
                <a:cubicBezTo>
                  <a:pt x="1166" y="624"/>
                  <a:pt x="1166" y="625"/>
                  <a:pt x="1166" y="625"/>
                </a:cubicBezTo>
                <a:cubicBezTo>
                  <a:pt x="1166" y="625"/>
                  <a:pt x="1166" y="625"/>
                  <a:pt x="1166" y="626"/>
                </a:cubicBezTo>
                <a:cubicBezTo>
                  <a:pt x="1166" y="626"/>
                  <a:pt x="1167" y="626"/>
                  <a:pt x="1167" y="627"/>
                </a:cubicBezTo>
                <a:cubicBezTo>
                  <a:pt x="1167" y="627"/>
                  <a:pt x="1167" y="628"/>
                  <a:pt x="1168" y="628"/>
                </a:cubicBezTo>
                <a:cubicBezTo>
                  <a:pt x="1168" y="628"/>
                  <a:pt x="1168" y="629"/>
                  <a:pt x="1168" y="629"/>
                </a:cubicBezTo>
                <a:cubicBezTo>
                  <a:pt x="1000" y="790"/>
                  <a:pt x="1000" y="790"/>
                  <a:pt x="1000" y="790"/>
                </a:cubicBezTo>
                <a:cubicBezTo>
                  <a:pt x="1000" y="790"/>
                  <a:pt x="1000" y="790"/>
                  <a:pt x="1000" y="790"/>
                </a:cubicBezTo>
                <a:cubicBezTo>
                  <a:pt x="999" y="789"/>
                  <a:pt x="999" y="789"/>
                  <a:pt x="998" y="789"/>
                </a:cubicBezTo>
                <a:cubicBezTo>
                  <a:pt x="998" y="789"/>
                  <a:pt x="997" y="788"/>
                  <a:pt x="997" y="788"/>
                </a:cubicBezTo>
                <a:cubicBezTo>
                  <a:pt x="997" y="788"/>
                  <a:pt x="996" y="788"/>
                  <a:pt x="996" y="788"/>
                </a:cubicBezTo>
                <a:cubicBezTo>
                  <a:pt x="996" y="788"/>
                  <a:pt x="996" y="788"/>
                  <a:pt x="995" y="788"/>
                </a:cubicBezTo>
                <a:cubicBezTo>
                  <a:pt x="995" y="787"/>
                  <a:pt x="994" y="787"/>
                  <a:pt x="994" y="787"/>
                </a:cubicBezTo>
                <a:cubicBezTo>
                  <a:pt x="994" y="787"/>
                  <a:pt x="993" y="787"/>
                  <a:pt x="993" y="787"/>
                </a:cubicBezTo>
                <a:cubicBezTo>
                  <a:pt x="993" y="787"/>
                  <a:pt x="993" y="787"/>
                  <a:pt x="993" y="787"/>
                </a:cubicBezTo>
                <a:cubicBezTo>
                  <a:pt x="992" y="787"/>
                  <a:pt x="992" y="787"/>
                  <a:pt x="991" y="786"/>
                </a:cubicBezTo>
                <a:cubicBezTo>
                  <a:pt x="991" y="786"/>
                  <a:pt x="991" y="786"/>
                  <a:pt x="991" y="786"/>
                </a:cubicBezTo>
                <a:cubicBezTo>
                  <a:pt x="990" y="786"/>
                  <a:pt x="990" y="786"/>
                  <a:pt x="990" y="786"/>
                </a:cubicBezTo>
                <a:cubicBezTo>
                  <a:pt x="989" y="786"/>
                  <a:pt x="989" y="786"/>
                  <a:pt x="988" y="786"/>
                </a:cubicBezTo>
                <a:cubicBezTo>
                  <a:pt x="988" y="786"/>
                  <a:pt x="987" y="786"/>
                  <a:pt x="987" y="786"/>
                </a:cubicBezTo>
                <a:cubicBezTo>
                  <a:pt x="986" y="786"/>
                  <a:pt x="986" y="786"/>
                  <a:pt x="986" y="786"/>
                </a:cubicBezTo>
                <a:cubicBezTo>
                  <a:pt x="985" y="786"/>
                  <a:pt x="985" y="786"/>
                  <a:pt x="985" y="786"/>
                </a:cubicBezTo>
                <a:cubicBezTo>
                  <a:pt x="985" y="786"/>
                  <a:pt x="984" y="786"/>
                  <a:pt x="984" y="786"/>
                </a:cubicBezTo>
                <a:cubicBezTo>
                  <a:pt x="983" y="786"/>
                  <a:pt x="983" y="786"/>
                  <a:pt x="983" y="786"/>
                </a:cubicBezTo>
                <a:cubicBezTo>
                  <a:pt x="982" y="786"/>
                  <a:pt x="981" y="786"/>
                  <a:pt x="981" y="786"/>
                </a:cubicBezTo>
                <a:cubicBezTo>
                  <a:pt x="980" y="786"/>
                  <a:pt x="980" y="786"/>
                  <a:pt x="980" y="786"/>
                </a:cubicBezTo>
                <a:cubicBezTo>
                  <a:pt x="980" y="786"/>
                  <a:pt x="979" y="786"/>
                  <a:pt x="979" y="786"/>
                </a:cubicBezTo>
                <a:cubicBezTo>
                  <a:pt x="979" y="786"/>
                  <a:pt x="978" y="786"/>
                  <a:pt x="978" y="786"/>
                </a:cubicBezTo>
                <a:cubicBezTo>
                  <a:pt x="978" y="786"/>
                  <a:pt x="978" y="786"/>
                  <a:pt x="978" y="787"/>
                </a:cubicBezTo>
                <a:cubicBezTo>
                  <a:pt x="977" y="787"/>
                  <a:pt x="977" y="787"/>
                  <a:pt x="977" y="787"/>
                </a:cubicBezTo>
                <a:cubicBezTo>
                  <a:pt x="976" y="787"/>
                  <a:pt x="976" y="787"/>
                  <a:pt x="975" y="787"/>
                </a:cubicBezTo>
                <a:cubicBezTo>
                  <a:pt x="975" y="787"/>
                  <a:pt x="975" y="787"/>
                  <a:pt x="974" y="788"/>
                </a:cubicBezTo>
                <a:cubicBezTo>
                  <a:pt x="974" y="788"/>
                  <a:pt x="974" y="788"/>
                  <a:pt x="974" y="788"/>
                </a:cubicBezTo>
                <a:cubicBezTo>
                  <a:pt x="974" y="788"/>
                  <a:pt x="974" y="788"/>
                  <a:pt x="974" y="788"/>
                </a:cubicBezTo>
                <a:cubicBezTo>
                  <a:pt x="973" y="788"/>
                  <a:pt x="973" y="788"/>
                  <a:pt x="972" y="788"/>
                </a:cubicBezTo>
                <a:cubicBezTo>
                  <a:pt x="972" y="789"/>
                  <a:pt x="971" y="789"/>
                  <a:pt x="971" y="789"/>
                </a:cubicBezTo>
                <a:cubicBezTo>
                  <a:pt x="971" y="789"/>
                  <a:pt x="970" y="789"/>
                  <a:pt x="970" y="790"/>
                </a:cubicBezTo>
                <a:cubicBezTo>
                  <a:pt x="970" y="790"/>
                  <a:pt x="969" y="790"/>
                  <a:pt x="969" y="790"/>
                </a:cubicBezTo>
                <a:cubicBezTo>
                  <a:pt x="969" y="790"/>
                  <a:pt x="969" y="790"/>
                  <a:pt x="969" y="790"/>
                </a:cubicBezTo>
                <a:cubicBezTo>
                  <a:pt x="968" y="790"/>
                  <a:pt x="968" y="790"/>
                  <a:pt x="968" y="791"/>
                </a:cubicBezTo>
                <a:cubicBezTo>
                  <a:pt x="968" y="791"/>
                  <a:pt x="968" y="791"/>
                  <a:pt x="967" y="791"/>
                </a:cubicBezTo>
                <a:cubicBezTo>
                  <a:pt x="967" y="791"/>
                  <a:pt x="967" y="792"/>
                  <a:pt x="966" y="792"/>
                </a:cubicBezTo>
                <a:cubicBezTo>
                  <a:pt x="966" y="792"/>
                  <a:pt x="965" y="793"/>
                  <a:pt x="965" y="793"/>
                </a:cubicBezTo>
                <a:cubicBezTo>
                  <a:pt x="965" y="793"/>
                  <a:pt x="964" y="794"/>
                  <a:pt x="964" y="794"/>
                </a:cubicBezTo>
                <a:cubicBezTo>
                  <a:pt x="964" y="794"/>
                  <a:pt x="964" y="794"/>
                  <a:pt x="964" y="794"/>
                </a:cubicBezTo>
                <a:cubicBezTo>
                  <a:pt x="964" y="794"/>
                  <a:pt x="964" y="794"/>
                  <a:pt x="964" y="794"/>
                </a:cubicBezTo>
                <a:cubicBezTo>
                  <a:pt x="964" y="794"/>
                  <a:pt x="963" y="795"/>
                  <a:pt x="963" y="795"/>
                </a:cubicBezTo>
                <a:cubicBezTo>
                  <a:pt x="963" y="795"/>
                  <a:pt x="962" y="796"/>
                  <a:pt x="962" y="796"/>
                </a:cubicBezTo>
                <a:cubicBezTo>
                  <a:pt x="962" y="796"/>
                  <a:pt x="961" y="797"/>
                  <a:pt x="961" y="797"/>
                </a:cubicBezTo>
                <a:cubicBezTo>
                  <a:pt x="961" y="798"/>
                  <a:pt x="961" y="798"/>
                  <a:pt x="960" y="798"/>
                </a:cubicBezTo>
                <a:cubicBezTo>
                  <a:pt x="960" y="798"/>
                  <a:pt x="960" y="798"/>
                  <a:pt x="960" y="798"/>
                </a:cubicBezTo>
                <a:cubicBezTo>
                  <a:pt x="960" y="798"/>
                  <a:pt x="960" y="799"/>
                  <a:pt x="960" y="799"/>
                </a:cubicBezTo>
                <a:cubicBezTo>
                  <a:pt x="960" y="799"/>
                  <a:pt x="960" y="799"/>
                  <a:pt x="959" y="800"/>
                </a:cubicBezTo>
                <a:cubicBezTo>
                  <a:pt x="959" y="800"/>
                  <a:pt x="959" y="800"/>
                  <a:pt x="959" y="800"/>
                </a:cubicBezTo>
                <a:cubicBezTo>
                  <a:pt x="736" y="735"/>
                  <a:pt x="736" y="735"/>
                  <a:pt x="736" y="735"/>
                </a:cubicBezTo>
                <a:cubicBezTo>
                  <a:pt x="736" y="735"/>
                  <a:pt x="736" y="735"/>
                  <a:pt x="736" y="735"/>
                </a:cubicBezTo>
                <a:cubicBezTo>
                  <a:pt x="736" y="735"/>
                  <a:pt x="736" y="734"/>
                  <a:pt x="736" y="734"/>
                </a:cubicBezTo>
                <a:cubicBezTo>
                  <a:pt x="736" y="733"/>
                  <a:pt x="736" y="733"/>
                  <a:pt x="736" y="733"/>
                </a:cubicBezTo>
                <a:cubicBezTo>
                  <a:pt x="736" y="732"/>
                  <a:pt x="736" y="731"/>
                  <a:pt x="736" y="731"/>
                </a:cubicBezTo>
                <a:cubicBezTo>
                  <a:pt x="735" y="731"/>
                  <a:pt x="735" y="730"/>
                  <a:pt x="735" y="730"/>
                </a:cubicBezTo>
                <a:cubicBezTo>
                  <a:pt x="735" y="730"/>
                  <a:pt x="735" y="730"/>
                  <a:pt x="735" y="729"/>
                </a:cubicBezTo>
                <a:cubicBezTo>
                  <a:pt x="735" y="729"/>
                  <a:pt x="735" y="728"/>
                  <a:pt x="735" y="728"/>
                </a:cubicBezTo>
                <a:cubicBezTo>
                  <a:pt x="735" y="728"/>
                  <a:pt x="735" y="728"/>
                  <a:pt x="735" y="728"/>
                </a:cubicBezTo>
                <a:cubicBezTo>
                  <a:pt x="735" y="727"/>
                  <a:pt x="735" y="727"/>
                  <a:pt x="735" y="727"/>
                </a:cubicBezTo>
                <a:cubicBezTo>
                  <a:pt x="735" y="726"/>
                  <a:pt x="734" y="726"/>
                  <a:pt x="734" y="725"/>
                </a:cubicBezTo>
                <a:cubicBezTo>
                  <a:pt x="734" y="725"/>
                  <a:pt x="734" y="725"/>
                  <a:pt x="734" y="724"/>
                </a:cubicBezTo>
                <a:cubicBezTo>
                  <a:pt x="734" y="724"/>
                  <a:pt x="734" y="724"/>
                  <a:pt x="734" y="724"/>
                </a:cubicBezTo>
                <a:cubicBezTo>
                  <a:pt x="733" y="723"/>
                  <a:pt x="733" y="723"/>
                  <a:pt x="733" y="722"/>
                </a:cubicBezTo>
                <a:cubicBezTo>
                  <a:pt x="733" y="722"/>
                  <a:pt x="733" y="721"/>
                  <a:pt x="732" y="721"/>
                </a:cubicBezTo>
                <a:cubicBezTo>
                  <a:pt x="732" y="721"/>
                  <a:pt x="732" y="720"/>
                  <a:pt x="732" y="720"/>
                </a:cubicBezTo>
                <a:cubicBezTo>
                  <a:pt x="732" y="720"/>
                  <a:pt x="731" y="719"/>
                  <a:pt x="731" y="719"/>
                </a:cubicBezTo>
                <a:cubicBezTo>
                  <a:pt x="731" y="719"/>
                  <a:pt x="731" y="719"/>
                  <a:pt x="731" y="719"/>
                </a:cubicBezTo>
                <a:cubicBezTo>
                  <a:pt x="731" y="719"/>
                  <a:pt x="731" y="718"/>
                  <a:pt x="731" y="718"/>
                </a:cubicBezTo>
                <a:cubicBezTo>
                  <a:pt x="731" y="718"/>
                  <a:pt x="730" y="718"/>
                  <a:pt x="730" y="717"/>
                </a:cubicBezTo>
                <a:cubicBezTo>
                  <a:pt x="730" y="717"/>
                  <a:pt x="730" y="717"/>
                  <a:pt x="729" y="716"/>
                </a:cubicBezTo>
                <a:cubicBezTo>
                  <a:pt x="729" y="716"/>
                  <a:pt x="729" y="715"/>
                  <a:pt x="728" y="715"/>
                </a:cubicBezTo>
                <a:cubicBezTo>
                  <a:pt x="728" y="715"/>
                  <a:pt x="728" y="715"/>
                  <a:pt x="728" y="714"/>
                </a:cubicBezTo>
                <a:cubicBezTo>
                  <a:pt x="728" y="714"/>
                  <a:pt x="728" y="714"/>
                  <a:pt x="727" y="714"/>
                </a:cubicBezTo>
                <a:cubicBezTo>
                  <a:pt x="727" y="714"/>
                  <a:pt x="727" y="714"/>
                  <a:pt x="727" y="714"/>
                </a:cubicBezTo>
                <a:cubicBezTo>
                  <a:pt x="727" y="714"/>
                  <a:pt x="727" y="713"/>
                  <a:pt x="726" y="713"/>
                </a:cubicBezTo>
                <a:cubicBezTo>
                  <a:pt x="726" y="713"/>
                  <a:pt x="726" y="712"/>
                  <a:pt x="725" y="712"/>
                </a:cubicBezTo>
                <a:cubicBezTo>
                  <a:pt x="725" y="712"/>
                  <a:pt x="725" y="711"/>
                  <a:pt x="724" y="711"/>
                </a:cubicBezTo>
                <a:cubicBezTo>
                  <a:pt x="724" y="711"/>
                  <a:pt x="724" y="711"/>
                  <a:pt x="723" y="710"/>
                </a:cubicBezTo>
                <a:cubicBezTo>
                  <a:pt x="723" y="710"/>
                  <a:pt x="723" y="710"/>
                  <a:pt x="723" y="710"/>
                </a:cubicBezTo>
                <a:cubicBezTo>
                  <a:pt x="723" y="710"/>
                  <a:pt x="723" y="710"/>
                  <a:pt x="723" y="710"/>
                </a:cubicBezTo>
                <a:cubicBezTo>
                  <a:pt x="722" y="710"/>
                  <a:pt x="722" y="710"/>
                  <a:pt x="722" y="709"/>
                </a:cubicBezTo>
                <a:cubicBezTo>
                  <a:pt x="721" y="709"/>
                  <a:pt x="721" y="709"/>
                  <a:pt x="721" y="709"/>
                </a:cubicBezTo>
                <a:cubicBezTo>
                  <a:pt x="720" y="709"/>
                  <a:pt x="720" y="708"/>
                  <a:pt x="719" y="708"/>
                </a:cubicBezTo>
                <a:cubicBezTo>
                  <a:pt x="719" y="708"/>
                  <a:pt x="718" y="708"/>
                  <a:pt x="718" y="707"/>
                </a:cubicBezTo>
                <a:cubicBezTo>
                  <a:pt x="718" y="707"/>
                  <a:pt x="718" y="707"/>
                  <a:pt x="717" y="707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6" y="707"/>
                  <a:pt x="716" y="707"/>
                  <a:pt x="715" y="706"/>
                </a:cubicBezTo>
                <a:cubicBezTo>
                  <a:pt x="715" y="706"/>
                  <a:pt x="715" y="706"/>
                  <a:pt x="714" y="706"/>
                </a:cubicBezTo>
                <a:cubicBezTo>
                  <a:pt x="714" y="706"/>
                  <a:pt x="714" y="706"/>
                  <a:pt x="714" y="706"/>
                </a:cubicBezTo>
                <a:cubicBezTo>
                  <a:pt x="713" y="706"/>
                  <a:pt x="713" y="706"/>
                  <a:pt x="713" y="706"/>
                </a:cubicBezTo>
                <a:cubicBezTo>
                  <a:pt x="712" y="706"/>
                  <a:pt x="712" y="706"/>
                  <a:pt x="712" y="706"/>
                </a:cubicBezTo>
                <a:cubicBezTo>
                  <a:pt x="712" y="705"/>
                  <a:pt x="711" y="705"/>
                  <a:pt x="711" y="705"/>
                </a:cubicBezTo>
                <a:cubicBezTo>
                  <a:pt x="710" y="705"/>
                  <a:pt x="710" y="705"/>
                  <a:pt x="709" y="705"/>
                </a:cubicBezTo>
                <a:cubicBezTo>
                  <a:pt x="709" y="705"/>
                  <a:pt x="708" y="705"/>
                  <a:pt x="708" y="705"/>
                </a:cubicBezTo>
                <a:cubicBezTo>
                  <a:pt x="708" y="705"/>
                  <a:pt x="707" y="705"/>
                  <a:pt x="707" y="705"/>
                </a:cubicBezTo>
                <a:cubicBezTo>
                  <a:pt x="707" y="705"/>
                  <a:pt x="707" y="705"/>
                  <a:pt x="707" y="705"/>
                </a:cubicBezTo>
                <a:lnTo>
                  <a:pt x="651" y="479"/>
                </a:lnTo>
                <a:close/>
                <a:moveTo>
                  <a:pt x="231" y="1928"/>
                </a:moveTo>
                <a:cubicBezTo>
                  <a:pt x="231" y="1927"/>
                  <a:pt x="231" y="1927"/>
                  <a:pt x="232" y="1927"/>
                </a:cubicBezTo>
                <a:cubicBezTo>
                  <a:pt x="232" y="1927"/>
                  <a:pt x="232" y="1927"/>
                  <a:pt x="233" y="1927"/>
                </a:cubicBezTo>
                <a:cubicBezTo>
                  <a:pt x="233" y="1927"/>
                  <a:pt x="233" y="1927"/>
                  <a:pt x="233" y="1927"/>
                </a:cubicBezTo>
                <a:cubicBezTo>
                  <a:pt x="233" y="1927"/>
                  <a:pt x="233" y="1927"/>
                  <a:pt x="233" y="1926"/>
                </a:cubicBezTo>
                <a:cubicBezTo>
                  <a:pt x="233" y="1926"/>
                  <a:pt x="234" y="1926"/>
                  <a:pt x="234" y="1926"/>
                </a:cubicBezTo>
                <a:cubicBezTo>
                  <a:pt x="234" y="1926"/>
                  <a:pt x="234" y="1926"/>
                  <a:pt x="235" y="1925"/>
                </a:cubicBezTo>
                <a:cubicBezTo>
                  <a:pt x="235" y="1925"/>
                  <a:pt x="235" y="1925"/>
                  <a:pt x="235" y="1925"/>
                </a:cubicBezTo>
                <a:cubicBezTo>
                  <a:pt x="236" y="1925"/>
                  <a:pt x="236" y="1924"/>
                  <a:pt x="236" y="1924"/>
                </a:cubicBezTo>
                <a:cubicBezTo>
                  <a:pt x="237" y="1924"/>
                  <a:pt x="237" y="1923"/>
                  <a:pt x="237" y="1923"/>
                </a:cubicBezTo>
                <a:cubicBezTo>
                  <a:pt x="237" y="1923"/>
                  <a:pt x="237" y="1923"/>
                  <a:pt x="237" y="1923"/>
                </a:cubicBezTo>
                <a:cubicBezTo>
                  <a:pt x="237" y="1923"/>
                  <a:pt x="238" y="1923"/>
                  <a:pt x="238" y="1923"/>
                </a:cubicBezTo>
                <a:cubicBezTo>
                  <a:pt x="238" y="1923"/>
                  <a:pt x="238" y="1922"/>
                  <a:pt x="238" y="1922"/>
                </a:cubicBezTo>
                <a:cubicBezTo>
                  <a:pt x="239" y="1922"/>
                  <a:pt x="239" y="1922"/>
                  <a:pt x="239" y="1922"/>
                </a:cubicBezTo>
                <a:cubicBezTo>
                  <a:pt x="239" y="1921"/>
                  <a:pt x="239" y="1921"/>
                  <a:pt x="239" y="1921"/>
                </a:cubicBezTo>
                <a:cubicBezTo>
                  <a:pt x="240" y="1921"/>
                  <a:pt x="240" y="1920"/>
                  <a:pt x="240" y="1920"/>
                </a:cubicBezTo>
                <a:cubicBezTo>
                  <a:pt x="241" y="1919"/>
                  <a:pt x="241" y="1919"/>
                  <a:pt x="241" y="1919"/>
                </a:cubicBezTo>
                <a:cubicBezTo>
                  <a:pt x="241" y="1919"/>
                  <a:pt x="241" y="1919"/>
                  <a:pt x="241" y="1919"/>
                </a:cubicBezTo>
                <a:cubicBezTo>
                  <a:pt x="241" y="1919"/>
                  <a:pt x="241" y="1918"/>
                  <a:pt x="241" y="1918"/>
                </a:cubicBezTo>
                <a:cubicBezTo>
                  <a:pt x="242" y="1918"/>
                  <a:pt x="242" y="1918"/>
                  <a:pt x="242" y="1917"/>
                </a:cubicBezTo>
                <a:cubicBezTo>
                  <a:pt x="242" y="1917"/>
                  <a:pt x="242" y="1917"/>
                  <a:pt x="242" y="1917"/>
                </a:cubicBezTo>
                <a:cubicBezTo>
                  <a:pt x="242" y="1917"/>
                  <a:pt x="243" y="1917"/>
                  <a:pt x="243" y="1916"/>
                </a:cubicBezTo>
                <a:cubicBezTo>
                  <a:pt x="243" y="1916"/>
                  <a:pt x="243" y="1915"/>
                  <a:pt x="243" y="1915"/>
                </a:cubicBezTo>
                <a:cubicBezTo>
                  <a:pt x="244" y="1914"/>
                  <a:pt x="244" y="1914"/>
                  <a:pt x="244" y="1914"/>
                </a:cubicBezTo>
                <a:cubicBezTo>
                  <a:pt x="244" y="1913"/>
                  <a:pt x="244" y="1913"/>
                  <a:pt x="244" y="1913"/>
                </a:cubicBezTo>
                <a:cubicBezTo>
                  <a:pt x="244" y="1913"/>
                  <a:pt x="244" y="1913"/>
                  <a:pt x="245" y="1912"/>
                </a:cubicBezTo>
                <a:cubicBezTo>
                  <a:pt x="245" y="1912"/>
                  <a:pt x="245" y="1911"/>
                  <a:pt x="245" y="1911"/>
                </a:cubicBezTo>
                <a:cubicBezTo>
                  <a:pt x="245" y="1910"/>
                  <a:pt x="245" y="1910"/>
                  <a:pt x="245" y="1910"/>
                </a:cubicBezTo>
                <a:cubicBezTo>
                  <a:pt x="245" y="1910"/>
                  <a:pt x="245" y="1910"/>
                  <a:pt x="246" y="1909"/>
                </a:cubicBezTo>
                <a:cubicBezTo>
                  <a:pt x="246" y="1909"/>
                  <a:pt x="246" y="1909"/>
                  <a:pt x="246" y="1908"/>
                </a:cubicBezTo>
                <a:cubicBezTo>
                  <a:pt x="246" y="1908"/>
                  <a:pt x="246" y="1908"/>
                  <a:pt x="246" y="1907"/>
                </a:cubicBezTo>
                <a:cubicBezTo>
                  <a:pt x="246" y="1907"/>
                  <a:pt x="246" y="1907"/>
                  <a:pt x="246" y="1907"/>
                </a:cubicBezTo>
                <a:cubicBezTo>
                  <a:pt x="246" y="1906"/>
                  <a:pt x="246" y="1905"/>
                  <a:pt x="246" y="1905"/>
                </a:cubicBezTo>
                <a:cubicBezTo>
                  <a:pt x="246" y="1904"/>
                  <a:pt x="247" y="1904"/>
                  <a:pt x="247" y="1904"/>
                </a:cubicBezTo>
                <a:cubicBezTo>
                  <a:pt x="247" y="1903"/>
                  <a:pt x="247" y="1903"/>
                  <a:pt x="247" y="1902"/>
                </a:cubicBezTo>
                <a:cubicBezTo>
                  <a:pt x="247" y="1902"/>
                  <a:pt x="247" y="1902"/>
                  <a:pt x="247" y="1902"/>
                </a:cubicBezTo>
                <a:cubicBezTo>
                  <a:pt x="247" y="1901"/>
                  <a:pt x="247" y="1901"/>
                  <a:pt x="247" y="1901"/>
                </a:cubicBezTo>
                <a:cubicBezTo>
                  <a:pt x="247" y="1900"/>
                  <a:pt x="247" y="1900"/>
                  <a:pt x="247" y="1899"/>
                </a:cubicBezTo>
                <a:cubicBezTo>
                  <a:pt x="246" y="1899"/>
                  <a:pt x="246" y="1898"/>
                  <a:pt x="246" y="1898"/>
                </a:cubicBezTo>
                <a:cubicBezTo>
                  <a:pt x="246" y="1897"/>
                  <a:pt x="246" y="1897"/>
                  <a:pt x="246" y="1897"/>
                </a:cubicBezTo>
                <a:cubicBezTo>
                  <a:pt x="246" y="1896"/>
                  <a:pt x="246" y="1896"/>
                  <a:pt x="246" y="1896"/>
                </a:cubicBezTo>
                <a:cubicBezTo>
                  <a:pt x="246" y="1896"/>
                  <a:pt x="246" y="1895"/>
                  <a:pt x="246" y="1895"/>
                </a:cubicBezTo>
                <a:cubicBezTo>
                  <a:pt x="246" y="1895"/>
                  <a:pt x="246" y="1894"/>
                  <a:pt x="246" y="1894"/>
                </a:cubicBezTo>
                <a:cubicBezTo>
                  <a:pt x="246" y="1894"/>
                  <a:pt x="246" y="1894"/>
                  <a:pt x="246" y="1894"/>
                </a:cubicBezTo>
                <a:cubicBezTo>
                  <a:pt x="245" y="1893"/>
                  <a:pt x="245" y="1892"/>
                  <a:pt x="245" y="1892"/>
                </a:cubicBezTo>
                <a:cubicBezTo>
                  <a:pt x="245" y="1892"/>
                  <a:pt x="245" y="1891"/>
                  <a:pt x="245" y="1891"/>
                </a:cubicBezTo>
                <a:cubicBezTo>
                  <a:pt x="245" y="1891"/>
                  <a:pt x="245" y="1891"/>
                  <a:pt x="244" y="1890"/>
                </a:cubicBezTo>
                <a:cubicBezTo>
                  <a:pt x="244" y="1890"/>
                  <a:pt x="244" y="1890"/>
                  <a:pt x="244" y="1889"/>
                </a:cubicBezTo>
                <a:cubicBezTo>
                  <a:pt x="244" y="1889"/>
                  <a:pt x="243" y="1888"/>
                  <a:pt x="243" y="1888"/>
                </a:cubicBezTo>
                <a:cubicBezTo>
                  <a:pt x="243" y="1888"/>
                  <a:pt x="243" y="1887"/>
                  <a:pt x="243" y="1887"/>
                </a:cubicBezTo>
                <a:cubicBezTo>
                  <a:pt x="411" y="1726"/>
                  <a:pt x="411" y="1726"/>
                  <a:pt x="411" y="1726"/>
                </a:cubicBezTo>
                <a:cubicBezTo>
                  <a:pt x="411" y="1726"/>
                  <a:pt x="411" y="1726"/>
                  <a:pt x="411" y="1726"/>
                </a:cubicBezTo>
                <a:cubicBezTo>
                  <a:pt x="412" y="1727"/>
                  <a:pt x="412" y="1727"/>
                  <a:pt x="413" y="1727"/>
                </a:cubicBezTo>
                <a:cubicBezTo>
                  <a:pt x="413" y="1727"/>
                  <a:pt x="414" y="1728"/>
                  <a:pt x="414" y="1728"/>
                </a:cubicBezTo>
                <a:cubicBezTo>
                  <a:pt x="414" y="1728"/>
                  <a:pt x="414" y="1728"/>
                  <a:pt x="415" y="1728"/>
                </a:cubicBezTo>
                <a:cubicBezTo>
                  <a:pt x="415" y="1728"/>
                  <a:pt x="415" y="1728"/>
                  <a:pt x="415" y="1728"/>
                </a:cubicBezTo>
                <a:cubicBezTo>
                  <a:pt x="416" y="1728"/>
                  <a:pt x="416" y="1729"/>
                  <a:pt x="417" y="1729"/>
                </a:cubicBezTo>
                <a:cubicBezTo>
                  <a:pt x="417" y="1729"/>
                  <a:pt x="418" y="1729"/>
                  <a:pt x="418" y="1729"/>
                </a:cubicBezTo>
                <a:cubicBezTo>
                  <a:pt x="418" y="1729"/>
                  <a:pt x="418" y="1729"/>
                  <a:pt x="418" y="1729"/>
                </a:cubicBezTo>
                <a:cubicBezTo>
                  <a:pt x="419" y="1729"/>
                  <a:pt x="419" y="1729"/>
                  <a:pt x="420" y="1730"/>
                </a:cubicBezTo>
                <a:cubicBezTo>
                  <a:pt x="420" y="1730"/>
                  <a:pt x="420" y="1730"/>
                  <a:pt x="420" y="1730"/>
                </a:cubicBezTo>
                <a:cubicBezTo>
                  <a:pt x="420" y="1730"/>
                  <a:pt x="421" y="1730"/>
                  <a:pt x="421" y="1730"/>
                </a:cubicBezTo>
                <a:cubicBezTo>
                  <a:pt x="422" y="1730"/>
                  <a:pt x="422" y="1730"/>
                  <a:pt x="423" y="1730"/>
                </a:cubicBezTo>
                <a:cubicBezTo>
                  <a:pt x="423" y="1730"/>
                  <a:pt x="424" y="1730"/>
                  <a:pt x="424" y="1730"/>
                </a:cubicBezTo>
                <a:cubicBezTo>
                  <a:pt x="424" y="1730"/>
                  <a:pt x="425" y="1730"/>
                  <a:pt x="425" y="1730"/>
                </a:cubicBezTo>
                <a:cubicBezTo>
                  <a:pt x="425" y="1730"/>
                  <a:pt x="426" y="1730"/>
                  <a:pt x="426" y="1730"/>
                </a:cubicBezTo>
                <a:cubicBezTo>
                  <a:pt x="426" y="1730"/>
                  <a:pt x="427" y="1730"/>
                  <a:pt x="427" y="1730"/>
                </a:cubicBezTo>
                <a:cubicBezTo>
                  <a:pt x="427" y="1730"/>
                  <a:pt x="428" y="1730"/>
                  <a:pt x="428" y="1730"/>
                </a:cubicBezTo>
                <a:cubicBezTo>
                  <a:pt x="429" y="1730"/>
                  <a:pt x="429" y="1730"/>
                  <a:pt x="430" y="1730"/>
                </a:cubicBezTo>
                <a:cubicBezTo>
                  <a:pt x="430" y="1730"/>
                  <a:pt x="431" y="1730"/>
                  <a:pt x="431" y="1730"/>
                </a:cubicBezTo>
                <a:cubicBezTo>
                  <a:pt x="431" y="1730"/>
                  <a:pt x="431" y="1730"/>
                  <a:pt x="431" y="1730"/>
                </a:cubicBezTo>
                <a:cubicBezTo>
                  <a:pt x="432" y="1730"/>
                  <a:pt x="432" y="1730"/>
                  <a:pt x="433" y="1730"/>
                </a:cubicBezTo>
                <a:cubicBezTo>
                  <a:pt x="433" y="1729"/>
                  <a:pt x="433" y="1729"/>
                  <a:pt x="433" y="1729"/>
                </a:cubicBezTo>
                <a:cubicBezTo>
                  <a:pt x="434" y="1729"/>
                  <a:pt x="434" y="1729"/>
                  <a:pt x="434" y="1729"/>
                </a:cubicBezTo>
                <a:cubicBezTo>
                  <a:pt x="435" y="1729"/>
                  <a:pt x="435" y="1729"/>
                  <a:pt x="436" y="1729"/>
                </a:cubicBezTo>
                <a:cubicBezTo>
                  <a:pt x="436" y="1729"/>
                  <a:pt x="436" y="1729"/>
                  <a:pt x="437" y="1728"/>
                </a:cubicBezTo>
                <a:cubicBezTo>
                  <a:pt x="437" y="1728"/>
                  <a:pt x="437" y="1728"/>
                  <a:pt x="437" y="1728"/>
                </a:cubicBezTo>
                <a:cubicBezTo>
                  <a:pt x="438" y="1728"/>
                  <a:pt x="438" y="1728"/>
                  <a:pt x="438" y="1728"/>
                </a:cubicBezTo>
                <a:cubicBezTo>
                  <a:pt x="439" y="1727"/>
                  <a:pt x="439" y="1727"/>
                  <a:pt x="440" y="1727"/>
                </a:cubicBezTo>
                <a:cubicBezTo>
                  <a:pt x="440" y="1727"/>
                  <a:pt x="441" y="1727"/>
                  <a:pt x="441" y="1726"/>
                </a:cubicBezTo>
                <a:cubicBezTo>
                  <a:pt x="441" y="1726"/>
                  <a:pt x="442" y="1726"/>
                  <a:pt x="442" y="1726"/>
                </a:cubicBezTo>
                <a:cubicBezTo>
                  <a:pt x="442" y="1726"/>
                  <a:pt x="442" y="1726"/>
                  <a:pt x="442" y="1726"/>
                </a:cubicBezTo>
                <a:cubicBezTo>
                  <a:pt x="442" y="1726"/>
                  <a:pt x="442" y="1725"/>
                  <a:pt x="442" y="1725"/>
                </a:cubicBezTo>
                <a:cubicBezTo>
                  <a:pt x="443" y="1725"/>
                  <a:pt x="443" y="1725"/>
                  <a:pt x="443" y="1725"/>
                </a:cubicBezTo>
                <a:cubicBezTo>
                  <a:pt x="443" y="1725"/>
                  <a:pt x="443" y="1725"/>
                  <a:pt x="443" y="1725"/>
                </a:cubicBezTo>
                <a:cubicBezTo>
                  <a:pt x="444" y="1724"/>
                  <a:pt x="444" y="1724"/>
                  <a:pt x="445" y="1724"/>
                </a:cubicBezTo>
                <a:cubicBezTo>
                  <a:pt x="445" y="1724"/>
                  <a:pt x="445" y="1723"/>
                  <a:pt x="446" y="1723"/>
                </a:cubicBezTo>
                <a:cubicBezTo>
                  <a:pt x="446" y="1723"/>
                  <a:pt x="446" y="1722"/>
                  <a:pt x="447" y="1722"/>
                </a:cubicBezTo>
                <a:cubicBezTo>
                  <a:pt x="447" y="1722"/>
                  <a:pt x="447" y="1722"/>
                  <a:pt x="447" y="1722"/>
                </a:cubicBezTo>
                <a:cubicBezTo>
                  <a:pt x="447" y="1722"/>
                  <a:pt x="447" y="1722"/>
                  <a:pt x="447" y="1722"/>
                </a:cubicBezTo>
                <a:cubicBezTo>
                  <a:pt x="447" y="1722"/>
                  <a:pt x="448" y="1721"/>
                  <a:pt x="448" y="1721"/>
                </a:cubicBezTo>
                <a:cubicBezTo>
                  <a:pt x="448" y="1721"/>
                  <a:pt x="448" y="1720"/>
                  <a:pt x="449" y="1720"/>
                </a:cubicBezTo>
                <a:cubicBezTo>
                  <a:pt x="449" y="1720"/>
                  <a:pt x="449" y="1719"/>
                  <a:pt x="450" y="1719"/>
                </a:cubicBezTo>
                <a:cubicBezTo>
                  <a:pt x="450" y="1718"/>
                  <a:pt x="450" y="1718"/>
                  <a:pt x="450" y="1718"/>
                </a:cubicBezTo>
                <a:cubicBezTo>
                  <a:pt x="450" y="1718"/>
                  <a:pt x="450" y="1718"/>
                  <a:pt x="451" y="1718"/>
                </a:cubicBezTo>
                <a:cubicBezTo>
                  <a:pt x="451" y="1717"/>
                  <a:pt x="451" y="1717"/>
                  <a:pt x="451" y="1717"/>
                </a:cubicBezTo>
                <a:cubicBezTo>
                  <a:pt x="451" y="1717"/>
                  <a:pt x="451" y="1717"/>
                  <a:pt x="451" y="1716"/>
                </a:cubicBezTo>
                <a:cubicBezTo>
                  <a:pt x="451" y="1716"/>
                  <a:pt x="451" y="1716"/>
                  <a:pt x="452" y="1716"/>
                </a:cubicBezTo>
                <a:cubicBezTo>
                  <a:pt x="675" y="1781"/>
                  <a:pt x="675" y="1781"/>
                  <a:pt x="675" y="1781"/>
                </a:cubicBezTo>
                <a:cubicBezTo>
                  <a:pt x="675" y="1781"/>
                  <a:pt x="675" y="1782"/>
                  <a:pt x="675" y="1782"/>
                </a:cubicBezTo>
                <a:cubicBezTo>
                  <a:pt x="675" y="1783"/>
                  <a:pt x="675" y="1783"/>
                  <a:pt x="675" y="1783"/>
                </a:cubicBezTo>
                <a:cubicBezTo>
                  <a:pt x="675" y="1784"/>
                  <a:pt x="675" y="1785"/>
                  <a:pt x="675" y="1785"/>
                </a:cubicBezTo>
                <a:cubicBezTo>
                  <a:pt x="675" y="1785"/>
                  <a:pt x="675" y="1786"/>
                  <a:pt x="675" y="1786"/>
                </a:cubicBezTo>
                <a:cubicBezTo>
                  <a:pt x="676" y="1787"/>
                  <a:pt x="676" y="1787"/>
                  <a:pt x="676" y="1788"/>
                </a:cubicBezTo>
                <a:cubicBezTo>
                  <a:pt x="676" y="1788"/>
                  <a:pt x="676" y="1788"/>
                  <a:pt x="676" y="1788"/>
                </a:cubicBezTo>
                <a:cubicBezTo>
                  <a:pt x="676" y="1789"/>
                  <a:pt x="676" y="1789"/>
                  <a:pt x="676" y="1789"/>
                </a:cubicBezTo>
                <a:cubicBezTo>
                  <a:pt x="676" y="1790"/>
                  <a:pt x="676" y="1790"/>
                  <a:pt x="677" y="1791"/>
                </a:cubicBezTo>
                <a:cubicBezTo>
                  <a:pt x="677" y="1791"/>
                  <a:pt x="677" y="1792"/>
                  <a:pt x="677" y="1792"/>
                </a:cubicBezTo>
                <a:cubicBezTo>
                  <a:pt x="677" y="1793"/>
                  <a:pt x="677" y="1793"/>
                  <a:pt x="678" y="1793"/>
                </a:cubicBezTo>
                <a:cubicBezTo>
                  <a:pt x="678" y="1794"/>
                  <a:pt x="678" y="1794"/>
                  <a:pt x="678" y="1795"/>
                </a:cubicBezTo>
                <a:cubicBezTo>
                  <a:pt x="679" y="1795"/>
                  <a:pt x="679" y="1796"/>
                  <a:pt x="679" y="1796"/>
                </a:cubicBezTo>
                <a:cubicBezTo>
                  <a:pt x="679" y="1797"/>
                  <a:pt x="680" y="1797"/>
                  <a:pt x="680" y="1798"/>
                </a:cubicBezTo>
                <a:cubicBezTo>
                  <a:pt x="680" y="1798"/>
                  <a:pt x="680" y="1798"/>
                  <a:pt x="681" y="1798"/>
                </a:cubicBezTo>
                <a:cubicBezTo>
                  <a:pt x="681" y="1799"/>
                  <a:pt x="681" y="1799"/>
                  <a:pt x="682" y="1800"/>
                </a:cubicBezTo>
                <a:cubicBezTo>
                  <a:pt x="682" y="1800"/>
                  <a:pt x="682" y="1800"/>
                  <a:pt x="682" y="1801"/>
                </a:cubicBezTo>
                <a:cubicBezTo>
                  <a:pt x="683" y="1801"/>
                  <a:pt x="683" y="1802"/>
                  <a:pt x="683" y="1802"/>
                </a:cubicBezTo>
                <a:cubicBezTo>
                  <a:pt x="684" y="1802"/>
                  <a:pt x="684" y="1803"/>
                  <a:pt x="684" y="1803"/>
                </a:cubicBezTo>
                <a:cubicBezTo>
                  <a:pt x="685" y="1803"/>
                  <a:pt x="685" y="1804"/>
                  <a:pt x="685" y="1804"/>
                </a:cubicBezTo>
                <a:cubicBezTo>
                  <a:pt x="686" y="1804"/>
                  <a:pt x="686" y="1805"/>
                  <a:pt x="687" y="1805"/>
                </a:cubicBezTo>
                <a:cubicBezTo>
                  <a:pt x="687" y="1805"/>
                  <a:pt x="687" y="1805"/>
                  <a:pt x="688" y="1806"/>
                </a:cubicBezTo>
                <a:cubicBezTo>
                  <a:pt x="688" y="1806"/>
                  <a:pt x="689" y="1806"/>
                  <a:pt x="689" y="1807"/>
                </a:cubicBezTo>
                <a:cubicBezTo>
                  <a:pt x="689" y="1807"/>
                  <a:pt x="690" y="1807"/>
                  <a:pt x="690" y="1807"/>
                </a:cubicBezTo>
                <a:cubicBezTo>
                  <a:pt x="691" y="1807"/>
                  <a:pt x="691" y="1808"/>
                  <a:pt x="692" y="1808"/>
                </a:cubicBezTo>
                <a:cubicBezTo>
                  <a:pt x="692" y="1808"/>
                  <a:pt x="692" y="1808"/>
                  <a:pt x="693" y="1808"/>
                </a:cubicBezTo>
                <a:cubicBezTo>
                  <a:pt x="693" y="1809"/>
                  <a:pt x="694" y="1809"/>
                  <a:pt x="694" y="1809"/>
                </a:cubicBezTo>
                <a:cubicBezTo>
                  <a:pt x="695" y="1809"/>
                  <a:pt x="695" y="1809"/>
                  <a:pt x="696" y="1810"/>
                </a:cubicBezTo>
                <a:cubicBezTo>
                  <a:pt x="696" y="1810"/>
                  <a:pt x="696" y="1810"/>
                  <a:pt x="697" y="1810"/>
                </a:cubicBezTo>
                <a:cubicBezTo>
                  <a:pt x="697" y="1810"/>
                  <a:pt x="697" y="1810"/>
                  <a:pt x="697" y="1810"/>
                </a:cubicBezTo>
                <a:cubicBezTo>
                  <a:pt x="697" y="1810"/>
                  <a:pt x="698" y="1810"/>
                  <a:pt x="699" y="1810"/>
                </a:cubicBezTo>
                <a:cubicBezTo>
                  <a:pt x="699" y="1810"/>
                  <a:pt x="699" y="1811"/>
                  <a:pt x="700" y="1811"/>
                </a:cubicBezTo>
                <a:cubicBezTo>
                  <a:pt x="700" y="1811"/>
                  <a:pt x="701" y="1811"/>
                  <a:pt x="702" y="1811"/>
                </a:cubicBezTo>
                <a:cubicBezTo>
                  <a:pt x="702" y="1811"/>
                  <a:pt x="702" y="1811"/>
                  <a:pt x="703" y="1811"/>
                </a:cubicBezTo>
                <a:cubicBezTo>
                  <a:pt x="703" y="1811"/>
                  <a:pt x="704" y="1811"/>
                  <a:pt x="704" y="1811"/>
                </a:cubicBezTo>
                <a:cubicBezTo>
                  <a:pt x="760" y="2037"/>
                  <a:pt x="760" y="2037"/>
                  <a:pt x="760" y="2037"/>
                </a:cubicBezTo>
                <a:cubicBezTo>
                  <a:pt x="759" y="2037"/>
                  <a:pt x="759" y="2037"/>
                  <a:pt x="759" y="2038"/>
                </a:cubicBezTo>
                <a:cubicBezTo>
                  <a:pt x="758" y="2038"/>
                  <a:pt x="758" y="2038"/>
                  <a:pt x="758" y="2038"/>
                </a:cubicBezTo>
                <a:cubicBezTo>
                  <a:pt x="757" y="2039"/>
                  <a:pt x="755" y="2040"/>
                  <a:pt x="754" y="2041"/>
                </a:cubicBezTo>
                <a:cubicBezTo>
                  <a:pt x="754" y="2041"/>
                  <a:pt x="754" y="2041"/>
                  <a:pt x="754" y="2041"/>
                </a:cubicBezTo>
                <a:cubicBezTo>
                  <a:pt x="754" y="2042"/>
                  <a:pt x="753" y="2042"/>
                  <a:pt x="753" y="2042"/>
                </a:cubicBezTo>
                <a:cubicBezTo>
                  <a:pt x="752" y="2043"/>
                  <a:pt x="751" y="2044"/>
                  <a:pt x="750" y="2046"/>
                </a:cubicBezTo>
                <a:cubicBezTo>
                  <a:pt x="750" y="2046"/>
                  <a:pt x="750" y="2046"/>
                  <a:pt x="749" y="2046"/>
                </a:cubicBezTo>
                <a:cubicBezTo>
                  <a:pt x="749" y="2048"/>
                  <a:pt x="748" y="2049"/>
                  <a:pt x="747" y="2051"/>
                </a:cubicBezTo>
                <a:cubicBezTo>
                  <a:pt x="747" y="2051"/>
                  <a:pt x="747" y="2051"/>
                  <a:pt x="747" y="2052"/>
                </a:cubicBezTo>
                <a:cubicBezTo>
                  <a:pt x="746" y="2053"/>
                  <a:pt x="746" y="2055"/>
                  <a:pt x="745" y="2056"/>
                </a:cubicBezTo>
                <a:cubicBezTo>
                  <a:pt x="745" y="2057"/>
                  <a:pt x="745" y="2057"/>
                  <a:pt x="745" y="2057"/>
                </a:cubicBezTo>
                <a:cubicBezTo>
                  <a:pt x="745" y="2059"/>
                  <a:pt x="745" y="2060"/>
                  <a:pt x="744" y="2062"/>
                </a:cubicBezTo>
                <a:cubicBezTo>
                  <a:pt x="744" y="2062"/>
                  <a:pt x="744" y="2063"/>
                  <a:pt x="744" y="2063"/>
                </a:cubicBezTo>
                <a:cubicBezTo>
                  <a:pt x="744" y="2064"/>
                  <a:pt x="745" y="2066"/>
                  <a:pt x="745" y="2068"/>
                </a:cubicBezTo>
                <a:cubicBezTo>
                  <a:pt x="745" y="2068"/>
                  <a:pt x="745" y="2068"/>
                  <a:pt x="745" y="2069"/>
                </a:cubicBezTo>
                <a:cubicBezTo>
                  <a:pt x="745" y="2069"/>
                  <a:pt x="745" y="2070"/>
                  <a:pt x="745" y="2070"/>
                </a:cubicBezTo>
                <a:cubicBezTo>
                  <a:pt x="746" y="2071"/>
                  <a:pt x="746" y="2072"/>
                  <a:pt x="746" y="2073"/>
                </a:cubicBezTo>
                <a:cubicBezTo>
                  <a:pt x="746" y="2074"/>
                  <a:pt x="746" y="2074"/>
                  <a:pt x="747" y="2074"/>
                </a:cubicBezTo>
                <a:cubicBezTo>
                  <a:pt x="747" y="2075"/>
                  <a:pt x="747" y="2076"/>
                  <a:pt x="748" y="2077"/>
                </a:cubicBezTo>
                <a:cubicBezTo>
                  <a:pt x="580" y="2238"/>
                  <a:pt x="580" y="2238"/>
                  <a:pt x="580" y="2238"/>
                </a:cubicBezTo>
                <a:cubicBezTo>
                  <a:pt x="580" y="2238"/>
                  <a:pt x="580" y="2238"/>
                  <a:pt x="580" y="2238"/>
                </a:cubicBezTo>
                <a:cubicBezTo>
                  <a:pt x="579" y="2238"/>
                  <a:pt x="579" y="2238"/>
                  <a:pt x="578" y="2237"/>
                </a:cubicBezTo>
                <a:cubicBezTo>
                  <a:pt x="578" y="2237"/>
                  <a:pt x="578" y="2237"/>
                  <a:pt x="577" y="2237"/>
                </a:cubicBezTo>
                <a:cubicBezTo>
                  <a:pt x="577" y="2237"/>
                  <a:pt x="577" y="2237"/>
                  <a:pt x="577" y="2237"/>
                </a:cubicBezTo>
                <a:cubicBezTo>
                  <a:pt x="576" y="2236"/>
                  <a:pt x="576" y="2236"/>
                  <a:pt x="576" y="2236"/>
                </a:cubicBezTo>
                <a:cubicBezTo>
                  <a:pt x="575" y="2236"/>
                  <a:pt x="575" y="2236"/>
                  <a:pt x="574" y="2236"/>
                </a:cubicBezTo>
                <a:cubicBezTo>
                  <a:pt x="574" y="2236"/>
                  <a:pt x="574" y="2235"/>
                  <a:pt x="573" y="2235"/>
                </a:cubicBezTo>
                <a:cubicBezTo>
                  <a:pt x="573" y="2235"/>
                  <a:pt x="573" y="2235"/>
                  <a:pt x="573" y="2235"/>
                </a:cubicBezTo>
                <a:cubicBezTo>
                  <a:pt x="572" y="2235"/>
                  <a:pt x="572" y="2235"/>
                  <a:pt x="572" y="2235"/>
                </a:cubicBezTo>
                <a:cubicBezTo>
                  <a:pt x="571" y="2235"/>
                  <a:pt x="571" y="2235"/>
                  <a:pt x="571" y="2235"/>
                </a:cubicBezTo>
                <a:cubicBezTo>
                  <a:pt x="571" y="2235"/>
                  <a:pt x="570" y="2235"/>
                  <a:pt x="570" y="2235"/>
                </a:cubicBezTo>
                <a:cubicBezTo>
                  <a:pt x="569" y="2235"/>
                  <a:pt x="569" y="2234"/>
                  <a:pt x="568" y="2234"/>
                </a:cubicBezTo>
                <a:cubicBezTo>
                  <a:pt x="568" y="2234"/>
                  <a:pt x="567" y="2234"/>
                  <a:pt x="567" y="2234"/>
                </a:cubicBezTo>
                <a:cubicBezTo>
                  <a:pt x="567" y="2234"/>
                  <a:pt x="566" y="2234"/>
                  <a:pt x="566" y="2234"/>
                </a:cubicBezTo>
                <a:cubicBezTo>
                  <a:pt x="566" y="2234"/>
                  <a:pt x="565" y="2234"/>
                  <a:pt x="565" y="2234"/>
                </a:cubicBezTo>
                <a:cubicBezTo>
                  <a:pt x="565" y="2234"/>
                  <a:pt x="564" y="2234"/>
                  <a:pt x="564" y="2234"/>
                </a:cubicBezTo>
                <a:cubicBezTo>
                  <a:pt x="564" y="2234"/>
                  <a:pt x="563" y="2234"/>
                  <a:pt x="563" y="2234"/>
                </a:cubicBezTo>
                <a:cubicBezTo>
                  <a:pt x="562" y="2234"/>
                  <a:pt x="562" y="2234"/>
                  <a:pt x="561" y="2234"/>
                </a:cubicBezTo>
                <a:cubicBezTo>
                  <a:pt x="561" y="2234"/>
                  <a:pt x="560" y="2235"/>
                  <a:pt x="560" y="2235"/>
                </a:cubicBezTo>
                <a:cubicBezTo>
                  <a:pt x="560" y="2235"/>
                  <a:pt x="560" y="2235"/>
                  <a:pt x="560" y="2235"/>
                </a:cubicBezTo>
                <a:cubicBezTo>
                  <a:pt x="559" y="2235"/>
                  <a:pt x="559" y="2235"/>
                  <a:pt x="558" y="2235"/>
                </a:cubicBezTo>
                <a:cubicBezTo>
                  <a:pt x="558" y="2235"/>
                  <a:pt x="558" y="2235"/>
                  <a:pt x="558" y="2235"/>
                </a:cubicBezTo>
                <a:cubicBezTo>
                  <a:pt x="558" y="2235"/>
                  <a:pt x="557" y="2235"/>
                  <a:pt x="557" y="2235"/>
                </a:cubicBezTo>
                <a:cubicBezTo>
                  <a:pt x="556" y="2235"/>
                  <a:pt x="556" y="2236"/>
                  <a:pt x="555" y="2236"/>
                </a:cubicBezTo>
                <a:cubicBezTo>
                  <a:pt x="555" y="2236"/>
                  <a:pt x="555" y="2236"/>
                  <a:pt x="554" y="2236"/>
                </a:cubicBezTo>
                <a:cubicBezTo>
                  <a:pt x="554" y="2236"/>
                  <a:pt x="554" y="2236"/>
                  <a:pt x="554" y="2236"/>
                </a:cubicBezTo>
                <a:cubicBezTo>
                  <a:pt x="554" y="2236"/>
                  <a:pt x="553" y="2237"/>
                  <a:pt x="553" y="2237"/>
                </a:cubicBezTo>
                <a:cubicBezTo>
                  <a:pt x="552" y="2237"/>
                  <a:pt x="552" y="2237"/>
                  <a:pt x="551" y="2238"/>
                </a:cubicBezTo>
                <a:cubicBezTo>
                  <a:pt x="551" y="2238"/>
                  <a:pt x="550" y="2238"/>
                  <a:pt x="550" y="2238"/>
                </a:cubicBezTo>
                <a:cubicBezTo>
                  <a:pt x="550" y="2238"/>
                  <a:pt x="549" y="2239"/>
                  <a:pt x="549" y="2239"/>
                </a:cubicBezTo>
                <a:cubicBezTo>
                  <a:pt x="549" y="2239"/>
                  <a:pt x="549" y="2239"/>
                  <a:pt x="549" y="2239"/>
                </a:cubicBezTo>
                <a:cubicBezTo>
                  <a:pt x="549" y="2239"/>
                  <a:pt x="549" y="2239"/>
                  <a:pt x="549" y="2239"/>
                </a:cubicBezTo>
                <a:cubicBezTo>
                  <a:pt x="548" y="2239"/>
                  <a:pt x="548" y="2239"/>
                  <a:pt x="548" y="2240"/>
                </a:cubicBezTo>
                <a:cubicBezTo>
                  <a:pt x="547" y="2240"/>
                  <a:pt x="547" y="2240"/>
                  <a:pt x="546" y="2241"/>
                </a:cubicBezTo>
                <a:cubicBezTo>
                  <a:pt x="546" y="2241"/>
                  <a:pt x="546" y="2241"/>
                  <a:pt x="545" y="2242"/>
                </a:cubicBezTo>
                <a:cubicBezTo>
                  <a:pt x="545" y="2242"/>
                  <a:pt x="545" y="2242"/>
                  <a:pt x="544" y="2242"/>
                </a:cubicBezTo>
                <a:cubicBezTo>
                  <a:pt x="544" y="2242"/>
                  <a:pt x="544" y="2242"/>
                  <a:pt x="544" y="2243"/>
                </a:cubicBezTo>
                <a:cubicBezTo>
                  <a:pt x="544" y="2243"/>
                  <a:pt x="544" y="2243"/>
                  <a:pt x="544" y="2243"/>
                </a:cubicBezTo>
                <a:cubicBezTo>
                  <a:pt x="544" y="2243"/>
                  <a:pt x="544" y="2243"/>
                  <a:pt x="543" y="2244"/>
                </a:cubicBezTo>
                <a:cubicBezTo>
                  <a:pt x="543" y="2244"/>
                  <a:pt x="543" y="2244"/>
                  <a:pt x="542" y="2245"/>
                </a:cubicBezTo>
                <a:cubicBezTo>
                  <a:pt x="542" y="2245"/>
                  <a:pt x="542" y="2245"/>
                  <a:pt x="541" y="2246"/>
                </a:cubicBezTo>
                <a:cubicBezTo>
                  <a:pt x="541" y="2246"/>
                  <a:pt x="541" y="2246"/>
                  <a:pt x="541" y="2247"/>
                </a:cubicBezTo>
                <a:cubicBezTo>
                  <a:pt x="541" y="2247"/>
                  <a:pt x="541" y="2247"/>
                  <a:pt x="541" y="2247"/>
                </a:cubicBezTo>
                <a:cubicBezTo>
                  <a:pt x="540" y="2247"/>
                  <a:pt x="540" y="2247"/>
                  <a:pt x="540" y="2247"/>
                </a:cubicBezTo>
                <a:cubicBezTo>
                  <a:pt x="540" y="2248"/>
                  <a:pt x="540" y="2248"/>
                  <a:pt x="540" y="2248"/>
                </a:cubicBezTo>
                <a:cubicBezTo>
                  <a:pt x="540" y="2248"/>
                  <a:pt x="540" y="2248"/>
                  <a:pt x="540" y="2248"/>
                </a:cubicBezTo>
                <a:cubicBezTo>
                  <a:pt x="316" y="2184"/>
                  <a:pt x="316" y="2184"/>
                  <a:pt x="316" y="2184"/>
                </a:cubicBezTo>
                <a:cubicBezTo>
                  <a:pt x="316" y="2184"/>
                  <a:pt x="316" y="2184"/>
                  <a:pt x="316" y="2184"/>
                </a:cubicBezTo>
                <a:cubicBezTo>
                  <a:pt x="316" y="2183"/>
                  <a:pt x="316" y="2183"/>
                  <a:pt x="316" y="2182"/>
                </a:cubicBezTo>
                <a:cubicBezTo>
                  <a:pt x="316" y="2182"/>
                  <a:pt x="316" y="2182"/>
                  <a:pt x="316" y="2181"/>
                </a:cubicBezTo>
                <a:cubicBezTo>
                  <a:pt x="316" y="2181"/>
                  <a:pt x="316" y="2180"/>
                  <a:pt x="316" y="2179"/>
                </a:cubicBezTo>
                <a:cubicBezTo>
                  <a:pt x="316" y="2179"/>
                  <a:pt x="316" y="2179"/>
                  <a:pt x="316" y="2178"/>
                </a:cubicBezTo>
                <a:cubicBezTo>
                  <a:pt x="316" y="2178"/>
                  <a:pt x="316" y="2178"/>
                  <a:pt x="316" y="2178"/>
                </a:cubicBezTo>
                <a:cubicBezTo>
                  <a:pt x="315" y="2177"/>
                  <a:pt x="315" y="2177"/>
                  <a:pt x="315" y="2176"/>
                </a:cubicBezTo>
                <a:cubicBezTo>
                  <a:pt x="315" y="2176"/>
                  <a:pt x="315" y="2176"/>
                  <a:pt x="315" y="2176"/>
                </a:cubicBezTo>
                <a:cubicBezTo>
                  <a:pt x="315" y="2176"/>
                  <a:pt x="315" y="2176"/>
                  <a:pt x="315" y="2175"/>
                </a:cubicBezTo>
                <a:cubicBezTo>
                  <a:pt x="315" y="2175"/>
                  <a:pt x="315" y="2174"/>
                  <a:pt x="314" y="2174"/>
                </a:cubicBezTo>
                <a:cubicBezTo>
                  <a:pt x="314" y="2173"/>
                  <a:pt x="314" y="2173"/>
                  <a:pt x="314" y="2173"/>
                </a:cubicBezTo>
                <a:cubicBezTo>
                  <a:pt x="314" y="2173"/>
                  <a:pt x="314" y="2172"/>
                  <a:pt x="314" y="2172"/>
                </a:cubicBezTo>
                <a:cubicBezTo>
                  <a:pt x="314" y="2172"/>
                  <a:pt x="314" y="2171"/>
                  <a:pt x="313" y="2171"/>
                </a:cubicBezTo>
                <a:cubicBezTo>
                  <a:pt x="313" y="2171"/>
                  <a:pt x="313" y="2170"/>
                  <a:pt x="313" y="2170"/>
                </a:cubicBezTo>
                <a:cubicBezTo>
                  <a:pt x="312" y="2169"/>
                  <a:pt x="312" y="2169"/>
                  <a:pt x="312" y="2168"/>
                </a:cubicBezTo>
                <a:cubicBezTo>
                  <a:pt x="312" y="2168"/>
                  <a:pt x="312" y="2168"/>
                  <a:pt x="312" y="2168"/>
                </a:cubicBezTo>
                <a:cubicBezTo>
                  <a:pt x="311" y="2167"/>
                  <a:pt x="311" y="2167"/>
                  <a:pt x="311" y="2167"/>
                </a:cubicBezTo>
                <a:cubicBezTo>
                  <a:pt x="311" y="2167"/>
                  <a:pt x="311" y="2167"/>
                  <a:pt x="311" y="2167"/>
                </a:cubicBezTo>
                <a:cubicBezTo>
                  <a:pt x="311" y="2167"/>
                  <a:pt x="311" y="2166"/>
                  <a:pt x="311" y="2166"/>
                </a:cubicBezTo>
                <a:cubicBezTo>
                  <a:pt x="310" y="2166"/>
                  <a:pt x="310" y="2165"/>
                  <a:pt x="310" y="2165"/>
                </a:cubicBezTo>
                <a:cubicBezTo>
                  <a:pt x="309" y="2164"/>
                  <a:pt x="309" y="2164"/>
                  <a:pt x="309" y="2164"/>
                </a:cubicBezTo>
                <a:cubicBezTo>
                  <a:pt x="308" y="2163"/>
                  <a:pt x="308" y="2163"/>
                  <a:pt x="308" y="2163"/>
                </a:cubicBezTo>
                <a:cubicBezTo>
                  <a:pt x="308" y="2163"/>
                  <a:pt x="308" y="2163"/>
                  <a:pt x="308" y="2163"/>
                </a:cubicBezTo>
                <a:cubicBezTo>
                  <a:pt x="308" y="2163"/>
                  <a:pt x="308" y="2163"/>
                  <a:pt x="308" y="2162"/>
                </a:cubicBezTo>
                <a:cubicBezTo>
                  <a:pt x="307" y="2162"/>
                  <a:pt x="307" y="2162"/>
                  <a:pt x="307" y="2162"/>
                </a:cubicBezTo>
                <a:cubicBezTo>
                  <a:pt x="306" y="2161"/>
                  <a:pt x="306" y="2161"/>
                  <a:pt x="306" y="2161"/>
                </a:cubicBezTo>
                <a:cubicBezTo>
                  <a:pt x="305" y="2160"/>
                  <a:pt x="305" y="2160"/>
                  <a:pt x="304" y="2160"/>
                </a:cubicBezTo>
                <a:cubicBezTo>
                  <a:pt x="304" y="2159"/>
                  <a:pt x="304" y="2159"/>
                  <a:pt x="303" y="2159"/>
                </a:cubicBezTo>
                <a:cubicBezTo>
                  <a:pt x="303" y="2159"/>
                  <a:pt x="303" y="2159"/>
                  <a:pt x="303" y="2159"/>
                </a:cubicBezTo>
                <a:cubicBezTo>
                  <a:pt x="303" y="2159"/>
                  <a:pt x="303" y="2159"/>
                  <a:pt x="303" y="2159"/>
                </a:cubicBezTo>
                <a:cubicBezTo>
                  <a:pt x="303" y="2158"/>
                  <a:pt x="302" y="2158"/>
                  <a:pt x="302" y="2158"/>
                </a:cubicBezTo>
                <a:cubicBezTo>
                  <a:pt x="302" y="2158"/>
                  <a:pt x="301" y="2158"/>
                  <a:pt x="301" y="2157"/>
                </a:cubicBezTo>
                <a:cubicBezTo>
                  <a:pt x="301" y="2157"/>
                  <a:pt x="300" y="2157"/>
                  <a:pt x="300" y="2157"/>
                </a:cubicBezTo>
                <a:cubicBezTo>
                  <a:pt x="299" y="2156"/>
                  <a:pt x="299" y="2156"/>
                  <a:pt x="298" y="2156"/>
                </a:cubicBezTo>
                <a:cubicBezTo>
                  <a:pt x="298" y="2156"/>
                  <a:pt x="298" y="2156"/>
                  <a:pt x="298" y="2156"/>
                </a:cubicBezTo>
                <a:cubicBezTo>
                  <a:pt x="297" y="2156"/>
                  <a:pt x="297" y="2156"/>
                  <a:pt x="297" y="2155"/>
                </a:cubicBezTo>
                <a:cubicBezTo>
                  <a:pt x="296" y="2155"/>
                  <a:pt x="296" y="2155"/>
                  <a:pt x="295" y="2155"/>
                </a:cubicBezTo>
                <a:cubicBezTo>
                  <a:pt x="295" y="2155"/>
                  <a:pt x="295" y="2155"/>
                  <a:pt x="294" y="2155"/>
                </a:cubicBezTo>
                <a:cubicBezTo>
                  <a:pt x="294" y="2155"/>
                  <a:pt x="294" y="2155"/>
                  <a:pt x="294" y="2155"/>
                </a:cubicBezTo>
                <a:cubicBezTo>
                  <a:pt x="294" y="2154"/>
                  <a:pt x="293" y="2154"/>
                  <a:pt x="293" y="2154"/>
                </a:cubicBezTo>
                <a:cubicBezTo>
                  <a:pt x="293" y="2154"/>
                  <a:pt x="292" y="2154"/>
                  <a:pt x="292" y="2154"/>
                </a:cubicBezTo>
                <a:cubicBezTo>
                  <a:pt x="292" y="2154"/>
                  <a:pt x="292" y="2154"/>
                  <a:pt x="291" y="2154"/>
                </a:cubicBezTo>
                <a:cubicBezTo>
                  <a:pt x="291" y="2154"/>
                  <a:pt x="290" y="2154"/>
                  <a:pt x="290" y="2154"/>
                </a:cubicBezTo>
                <a:cubicBezTo>
                  <a:pt x="289" y="2154"/>
                  <a:pt x="289" y="2154"/>
                  <a:pt x="288" y="2153"/>
                </a:cubicBezTo>
                <a:cubicBezTo>
                  <a:pt x="288" y="2153"/>
                  <a:pt x="287" y="2153"/>
                  <a:pt x="287" y="2153"/>
                </a:cubicBezTo>
                <a:cubicBezTo>
                  <a:pt x="287" y="2153"/>
                  <a:pt x="287" y="2153"/>
                  <a:pt x="287" y="2153"/>
                </a:cubicBezTo>
                <a:lnTo>
                  <a:pt x="231" y="1928"/>
                </a:lnTo>
                <a:close/>
                <a:moveTo>
                  <a:pt x="620" y="2520"/>
                </a:moveTo>
                <a:cubicBezTo>
                  <a:pt x="619" y="2520"/>
                  <a:pt x="619" y="2520"/>
                  <a:pt x="619" y="2521"/>
                </a:cubicBezTo>
                <a:cubicBezTo>
                  <a:pt x="618" y="2521"/>
                  <a:pt x="618" y="2521"/>
                  <a:pt x="618" y="2521"/>
                </a:cubicBezTo>
                <a:cubicBezTo>
                  <a:pt x="618" y="2521"/>
                  <a:pt x="618" y="2521"/>
                  <a:pt x="618" y="2521"/>
                </a:cubicBezTo>
                <a:cubicBezTo>
                  <a:pt x="618" y="2521"/>
                  <a:pt x="617" y="2521"/>
                  <a:pt x="617" y="2522"/>
                </a:cubicBezTo>
                <a:cubicBezTo>
                  <a:pt x="617" y="2522"/>
                  <a:pt x="616" y="2522"/>
                  <a:pt x="616" y="2523"/>
                </a:cubicBezTo>
                <a:cubicBezTo>
                  <a:pt x="615" y="2523"/>
                  <a:pt x="615" y="2523"/>
                  <a:pt x="615" y="2523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3" y="2525"/>
                  <a:pt x="613" y="2525"/>
                  <a:pt x="613" y="2525"/>
                </a:cubicBezTo>
                <a:cubicBezTo>
                  <a:pt x="612" y="2526"/>
                  <a:pt x="612" y="2526"/>
                  <a:pt x="612" y="2526"/>
                </a:cubicBezTo>
                <a:cubicBezTo>
                  <a:pt x="611" y="2527"/>
                  <a:pt x="611" y="2527"/>
                  <a:pt x="611" y="2528"/>
                </a:cubicBezTo>
                <a:cubicBezTo>
                  <a:pt x="611" y="2528"/>
                  <a:pt x="610" y="2528"/>
                  <a:pt x="610" y="2529"/>
                </a:cubicBezTo>
                <a:cubicBezTo>
                  <a:pt x="610" y="2529"/>
                  <a:pt x="610" y="2529"/>
                  <a:pt x="610" y="2529"/>
                </a:cubicBezTo>
                <a:cubicBezTo>
                  <a:pt x="610" y="2529"/>
                  <a:pt x="610" y="2529"/>
                  <a:pt x="610" y="2529"/>
                </a:cubicBezTo>
                <a:cubicBezTo>
                  <a:pt x="609" y="2529"/>
                  <a:pt x="609" y="2530"/>
                  <a:pt x="609" y="2530"/>
                </a:cubicBezTo>
                <a:cubicBezTo>
                  <a:pt x="609" y="2530"/>
                  <a:pt x="609" y="2531"/>
                  <a:pt x="608" y="2531"/>
                </a:cubicBezTo>
                <a:cubicBezTo>
                  <a:pt x="608" y="2532"/>
                  <a:pt x="608" y="2532"/>
                  <a:pt x="608" y="2533"/>
                </a:cubicBezTo>
                <a:cubicBezTo>
                  <a:pt x="607" y="2533"/>
                  <a:pt x="607" y="2533"/>
                  <a:pt x="607" y="2534"/>
                </a:cubicBezTo>
                <a:cubicBezTo>
                  <a:pt x="607" y="2534"/>
                  <a:pt x="607" y="2534"/>
                  <a:pt x="607" y="2534"/>
                </a:cubicBezTo>
                <a:cubicBezTo>
                  <a:pt x="607" y="2534"/>
                  <a:pt x="607" y="2534"/>
                  <a:pt x="607" y="2534"/>
                </a:cubicBezTo>
                <a:cubicBezTo>
                  <a:pt x="607" y="2535"/>
                  <a:pt x="607" y="2535"/>
                  <a:pt x="607" y="2535"/>
                </a:cubicBezTo>
                <a:cubicBezTo>
                  <a:pt x="606" y="2536"/>
                  <a:pt x="606" y="2536"/>
                  <a:pt x="606" y="2537"/>
                </a:cubicBezTo>
                <a:cubicBezTo>
                  <a:pt x="606" y="2537"/>
                  <a:pt x="606" y="2537"/>
                  <a:pt x="606" y="2538"/>
                </a:cubicBezTo>
                <a:cubicBezTo>
                  <a:pt x="606" y="2538"/>
                  <a:pt x="606" y="2538"/>
                  <a:pt x="606" y="2538"/>
                </a:cubicBezTo>
                <a:cubicBezTo>
                  <a:pt x="605" y="2538"/>
                  <a:pt x="605" y="2539"/>
                  <a:pt x="605" y="2539"/>
                </a:cubicBezTo>
                <a:cubicBezTo>
                  <a:pt x="605" y="2539"/>
                  <a:pt x="605" y="2540"/>
                  <a:pt x="605" y="2540"/>
                </a:cubicBezTo>
                <a:cubicBezTo>
                  <a:pt x="605" y="2540"/>
                  <a:pt x="605" y="2540"/>
                  <a:pt x="605" y="2541"/>
                </a:cubicBezTo>
                <a:cubicBezTo>
                  <a:pt x="605" y="2541"/>
                  <a:pt x="605" y="2542"/>
                  <a:pt x="605" y="2543"/>
                </a:cubicBezTo>
                <a:cubicBezTo>
                  <a:pt x="605" y="2543"/>
                  <a:pt x="605" y="2543"/>
                  <a:pt x="605" y="2544"/>
                </a:cubicBezTo>
                <a:cubicBezTo>
                  <a:pt x="605" y="2544"/>
                  <a:pt x="605" y="2545"/>
                  <a:pt x="605" y="2545"/>
                </a:cubicBezTo>
                <a:cubicBezTo>
                  <a:pt x="605" y="2545"/>
                  <a:pt x="605" y="2545"/>
                  <a:pt x="605" y="2546"/>
                </a:cubicBezTo>
                <a:cubicBezTo>
                  <a:pt x="605" y="2546"/>
                  <a:pt x="605" y="2546"/>
                  <a:pt x="605" y="2547"/>
                </a:cubicBezTo>
                <a:cubicBezTo>
                  <a:pt x="605" y="2547"/>
                  <a:pt x="605" y="2548"/>
                  <a:pt x="605" y="2548"/>
                </a:cubicBezTo>
                <a:cubicBezTo>
                  <a:pt x="605" y="2549"/>
                  <a:pt x="605" y="2549"/>
                  <a:pt x="605" y="2550"/>
                </a:cubicBezTo>
                <a:cubicBezTo>
                  <a:pt x="605" y="2550"/>
                  <a:pt x="605" y="2550"/>
                  <a:pt x="605" y="2551"/>
                </a:cubicBezTo>
                <a:cubicBezTo>
                  <a:pt x="605" y="2551"/>
                  <a:pt x="605" y="2551"/>
                  <a:pt x="605" y="2551"/>
                </a:cubicBezTo>
                <a:cubicBezTo>
                  <a:pt x="605" y="2552"/>
                  <a:pt x="605" y="2552"/>
                  <a:pt x="605" y="2553"/>
                </a:cubicBezTo>
                <a:cubicBezTo>
                  <a:pt x="605" y="2553"/>
                  <a:pt x="605" y="2553"/>
                  <a:pt x="605" y="2553"/>
                </a:cubicBezTo>
                <a:cubicBezTo>
                  <a:pt x="605" y="2553"/>
                  <a:pt x="606" y="2554"/>
                  <a:pt x="606" y="2554"/>
                </a:cubicBezTo>
                <a:cubicBezTo>
                  <a:pt x="606" y="2554"/>
                  <a:pt x="606" y="2555"/>
                  <a:pt x="606" y="2555"/>
                </a:cubicBezTo>
                <a:cubicBezTo>
                  <a:pt x="606" y="2556"/>
                  <a:pt x="606" y="2556"/>
                  <a:pt x="606" y="2556"/>
                </a:cubicBezTo>
                <a:cubicBezTo>
                  <a:pt x="606" y="2557"/>
                  <a:pt x="607" y="2557"/>
                  <a:pt x="607" y="2557"/>
                </a:cubicBezTo>
                <a:cubicBezTo>
                  <a:pt x="607" y="2557"/>
                  <a:pt x="607" y="2558"/>
                  <a:pt x="607" y="2558"/>
                </a:cubicBezTo>
                <a:cubicBezTo>
                  <a:pt x="607" y="2559"/>
                  <a:pt x="608" y="2559"/>
                  <a:pt x="608" y="2560"/>
                </a:cubicBezTo>
                <a:cubicBezTo>
                  <a:pt x="608" y="2560"/>
                  <a:pt x="608" y="2560"/>
                  <a:pt x="608" y="2560"/>
                </a:cubicBezTo>
                <a:cubicBezTo>
                  <a:pt x="440" y="2721"/>
                  <a:pt x="440" y="2721"/>
                  <a:pt x="440" y="2721"/>
                </a:cubicBezTo>
                <a:cubicBezTo>
                  <a:pt x="439" y="2721"/>
                  <a:pt x="438" y="2720"/>
                  <a:pt x="437" y="2720"/>
                </a:cubicBezTo>
                <a:cubicBezTo>
                  <a:pt x="437" y="2720"/>
                  <a:pt x="437" y="2719"/>
                  <a:pt x="437" y="2719"/>
                </a:cubicBezTo>
                <a:cubicBezTo>
                  <a:pt x="436" y="2719"/>
                  <a:pt x="434" y="2719"/>
                  <a:pt x="433" y="2718"/>
                </a:cubicBezTo>
                <a:cubicBezTo>
                  <a:pt x="433" y="2718"/>
                  <a:pt x="432" y="2718"/>
                  <a:pt x="432" y="2718"/>
                </a:cubicBezTo>
                <a:cubicBezTo>
                  <a:pt x="432" y="2718"/>
                  <a:pt x="431" y="2718"/>
                  <a:pt x="431" y="2718"/>
                </a:cubicBezTo>
                <a:cubicBezTo>
                  <a:pt x="429" y="2717"/>
                  <a:pt x="428" y="2717"/>
                  <a:pt x="426" y="2717"/>
                </a:cubicBezTo>
                <a:cubicBezTo>
                  <a:pt x="426" y="2717"/>
                  <a:pt x="426" y="2717"/>
                  <a:pt x="425" y="2717"/>
                </a:cubicBezTo>
                <a:cubicBezTo>
                  <a:pt x="424" y="2717"/>
                  <a:pt x="422" y="2717"/>
                  <a:pt x="420" y="2717"/>
                </a:cubicBezTo>
                <a:cubicBezTo>
                  <a:pt x="420" y="2717"/>
                  <a:pt x="420" y="2718"/>
                  <a:pt x="420" y="2718"/>
                </a:cubicBezTo>
                <a:cubicBezTo>
                  <a:pt x="418" y="2718"/>
                  <a:pt x="416" y="2718"/>
                  <a:pt x="415" y="2719"/>
                </a:cubicBezTo>
                <a:cubicBezTo>
                  <a:pt x="415" y="2719"/>
                  <a:pt x="414" y="2719"/>
                  <a:pt x="414" y="2719"/>
                </a:cubicBezTo>
                <a:cubicBezTo>
                  <a:pt x="412" y="2720"/>
                  <a:pt x="411" y="2721"/>
                  <a:pt x="410" y="2721"/>
                </a:cubicBezTo>
                <a:cubicBezTo>
                  <a:pt x="409" y="2722"/>
                  <a:pt x="409" y="2722"/>
                  <a:pt x="409" y="2722"/>
                </a:cubicBezTo>
                <a:cubicBezTo>
                  <a:pt x="407" y="2723"/>
                  <a:pt x="406" y="2724"/>
                  <a:pt x="405" y="2725"/>
                </a:cubicBezTo>
                <a:cubicBezTo>
                  <a:pt x="405" y="2725"/>
                  <a:pt x="404" y="2725"/>
                  <a:pt x="404" y="2725"/>
                </a:cubicBezTo>
                <a:cubicBezTo>
                  <a:pt x="404" y="2725"/>
                  <a:pt x="404" y="2725"/>
                  <a:pt x="404" y="2726"/>
                </a:cubicBezTo>
                <a:cubicBezTo>
                  <a:pt x="403" y="2727"/>
                  <a:pt x="402" y="2728"/>
                  <a:pt x="401" y="2730"/>
                </a:cubicBezTo>
                <a:cubicBezTo>
                  <a:pt x="401" y="2730"/>
                  <a:pt x="400" y="2730"/>
                  <a:pt x="400" y="2730"/>
                </a:cubicBezTo>
                <a:cubicBezTo>
                  <a:pt x="400" y="2730"/>
                  <a:pt x="400" y="2731"/>
                  <a:pt x="400" y="2731"/>
                </a:cubicBezTo>
                <a:cubicBezTo>
                  <a:pt x="176" y="2667"/>
                  <a:pt x="176" y="2667"/>
                  <a:pt x="176" y="2667"/>
                </a:cubicBezTo>
                <a:cubicBezTo>
                  <a:pt x="176" y="2667"/>
                  <a:pt x="176" y="2666"/>
                  <a:pt x="176" y="2666"/>
                </a:cubicBezTo>
                <a:cubicBezTo>
                  <a:pt x="176" y="2666"/>
                  <a:pt x="176" y="2666"/>
                  <a:pt x="176" y="2665"/>
                </a:cubicBezTo>
                <a:cubicBezTo>
                  <a:pt x="176" y="2665"/>
                  <a:pt x="176" y="2664"/>
                  <a:pt x="176" y="2664"/>
                </a:cubicBezTo>
                <a:cubicBezTo>
                  <a:pt x="176" y="2663"/>
                  <a:pt x="176" y="2663"/>
                  <a:pt x="176" y="2662"/>
                </a:cubicBezTo>
                <a:cubicBezTo>
                  <a:pt x="176" y="2662"/>
                  <a:pt x="176" y="2662"/>
                  <a:pt x="176" y="2661"/>
                </a:cubicBezTo>
                <a:cubicBezTo>
                  <a:pt x="176" y="2661"/>
                  <a:pt x="176" y="2661"/>
                  <a:pt x="176" y="2661"/>
                </a:cubicBezTo>
                <a:cubicBezTo>
                  <a:pt x="176" y="2660"/>
                  <a:pt x="175" y="2660"/>
                  <a:pt x="175" y="2659"/>
                </a:cubicBezTo>
                <a:cubicBezTo>
                  <a:pt x="175" y="2659"/>
                  <a:pt x="175" y="2659"/>
                  <a:pt x="175" y="2659"/>
                </a:cubicBezTo>
                <a:cubicBezTo>
                  <a:pt x="175" y="2659"/>
                  <a:pt x="175" y="2658"/>
                  <a:pt x="175" y="2658"/>
                </a:cubicBezTo>
                <a:cubicBezTo>
                  <a:pt x="175" y="2658"/>
                  <a:pt x="175" y="2657"/>
                  <a:pt x="175" y="2657"/>
                </a:cubicBezTo>
                <a:cubicBezTo>
                  <a:pt x="174" y="2656"/>
                  <a:pt x="174" y="2656"/>
                  <a:pt x="174" y="2656"/>
                </a:cubicBezTo>
                <a:cubicBezTo>
                  <a:pt x="174" y="2655"/>
                  <a:pt x="174" y="2655"/>
                  <a:pt x="174" y="2655"/>
                </a:cubicBezTo>
                <a:cubicBezTo>
                  <a:pt x="174" y="2655"/>
                  <a:pt x="174" y="2654"/>
                  <a:pt x="173" y="2654"/>
                </a:cubicBezTo>
                <a:cubicBezTo>
                  <a:pt x="173" y="2653"/>
                  <a:pt x="173" y="2653"/>
                  <a:pt x="173" y="2652"/>
                </a:cubicBezTo>
                <a:cubicBezTo>
                  <a:pt x="173" y="2652"/>
                  <a:pt x="172" y="2652"/>
                  <a:pt x="172" y="2651"/>
                </a:cubicBezTo>
                <a:cubicBezTo>
                  <a:pt x="172" y="2651"/>
                  <a:pt x="172" y="2651"/>
                  <a:pt x="172" y="2650"/>
                </a:cubicBezTo>
                <a:cubicBezTo>
                  <a:pt x="172" y="2650"/>
                  <a:pt x="171" y="2650"/>
                  <a:pt x="171" y="2650"/>
                </a:cubicBezTo>
                <a:cubicBezTo>
                  <a:pt x="171" y="2650"/>
                  <a:pt x="171" y="2650"/>
                  <a:pt x="171" y="2650"/>
                </a:cubicBezTo>
                <a:cubicBezTo>
                  <a:pt x="171" y="2650"/>
                  <a:pt x="171" y="2649"/>
                  <a:pt x="171" y="2649"/>
                </a:cubicBezTo>
                <a:cubicBezTo>
                  <a:pt x="170" y="2648"/>
                  <a:pt x="170" y="2648"/>
                  <a:pt x="170" y="2648"/>
                </a:cubicBezTo>
                <a:cubicBezTo>
                  <a:pt x="169" y="2647"/>
                  <a:pt x="169" y="2647"/>
                  <a:pt x="169" y="2647"/>
                </a:cubicBezTo>
                <a:cubicBezTo>
                  <a:pt x="169" y="2646"/>
                  <a:pt x="168" y="2646"/>
                  <a:pt x="168" y="2646"/>
                </a:cubicBezTo>
                <a:cubicBezTo>
                  <a:pt x="168" y="2646"/>
                  <a:pt x="168" y="2645"/>
                  <a:pt x="168" y="2645"/>
                </a:cubicBezTo>
                <a:cubicBezTo>
                  <a:pt x="168" y="2645"/>
                  <a:pt x="168" y="2645"/>
                  <a:pt x="168" y="2645"/>
                </a:cubicBezTo>
                <a:cubicBezTo>
                  <a:pt x="167" y="2645"/>
                  <a:pt x="167" y="2645"/>
                  <a:pt x="167" y="2644"/>
                </a:cubicBezTo>
                <a:cubicBezTo>
                  <a:pt x="166" y="2644"/>
                  <a:pt x="166" y="2644"/>
                  <a:pt x="166" y="2644"/>
                </a:cubicBezTo>
                <a:cubicBezTo>
                  <a:pt x="165" y="2643"/>
                  <a:pt x="165" y="2643"/>
                  <a:pt x="164" y="2642"/>
                </a:cubicBezTo>
                <a:cubicBezTo>
                  <a:pt x="164" y="2642"/>
                  <a:pt x="164" y="2642"/>
                  <a:pt x="164" y="2642"/>
                </a:cubicBezTo>
                <a:cubicBezTo>
                  <a:pt x="164" y="2642"/>
                  <a:pt x="163" y="2642"/>
                  <a:pt x="163" y="2642"/>
                </a:cubicBezTo>
                <a:cubicBezTo>
                  <a:pt x="163" y="2642"/>
                  <a:pt x="163" y="2642"/>
                  <a:pt x="163" y="2641"/>
                </a:cubicBezTo>
                <a:cubicBezTo>
                  <a:pt x="163" y="2641"/>
                  <a:pt x="162" y="2641"/>
                  <a:pt x="162" y="2641"/>
                </a:cubicBezTo>
                <a:cubicBezTo>
                  <a:pt x="162" y="2641"/>
                  <a:pt x="161" y="2640"/>
                  <a:pt x="161" y="2640"/>
                </a:cubicBezTo>
                <a:cubicBezTo>
                  <a:pt x="161" y="2640"/>
                  <a:pt x="160" y="2640"/>
                  <a:pt x="160" y="2639"/>
                </a:cubicBezTo>
                <a:cubicBezTo>
                  <a:pt x="159" y="2639"/>
                  <a:pt x="159" y="2639"/>
                  <a:pt x="158" y="2639"/>
                </a:cubicBezTo>
                <a:cubicBezTo>
                  <a:pt x="158" y="2639"/>
                  <a:pt x="158" y="2639"/>
                  <a:pt x="158" y="2639"/>
                </a:cubicBezTo>
                <a:cubicBezTo>
                  <a:pt x="158" y="2638"/>
                  <a:pt x="157" y="2638"/>
                  <a:pt x="157" y="2638"/>
                </a:cubicBezTo>
                <a:cubicBezTo>
                  <a:pt x="156" y="2638"/>
                  <a:pt x="156" y="2638"/>
                  <a:pt x="155" y="2638"/>
                </a:cubicBezTo>
                <a:cubicBezTo>
                  <a:pt x="155" y="2638"/>
                  <a:pt x="155" y="2638"/>
                  <a:pt x="155" y="2637"/>
                </a:cubicBezTo>
                <a:cubicBezTo>
                  <a:pt x="154" y="2637"/>
                  <a:pt x="154" y="2637"/>
                  <a:pt x="154" y="2637"/>
                </a:cubicBezTo>
                <a:cubicBezTo>
                  <a:pt x="154" y="2637"/>
                  <a:pt x="153" y="2637"/>
                  <a:pt x="153" y="2637"/>
                </a:cubicBezTo>
                <a:cubicBezTo>
                  <a:pt x="153" y="2637"/>
                  <a:pt x="152" y="2637"/>
                  <a:pt x="152" y="2637"/>
                </a:cubicBezTo>
                <a:cubicBezTo>
                  <a:pt x="152" y="2637"/>
                  <a:pt x="152" y="2637"/>
                  <a:pt x="151" y="2637"/>
                </a:cubicBezTo>
                <a:cubicBezTo>
                  <a:pt x="151" y="2637"/>
                  <a:pt x="150" y="2637"/>
                  <a:pt x="150" y="2636"/>
                </a:cubicBezTo>
                <a:cubicBezTo>
                  <a:pt x="149" y="2636"/>
                  <a:pt x="149" y="2636"/>
                  <a:pt x="148" y="2636"/>
                </a:cubicBezTo>
                <a:cubicBezTo>
                  <a:pt x="148" y="2636"/>
                  <a:pt x="148" y="2636"/>
                  <a:pt x="147" y="2636"/>
                </a:cubicBezTo>
                <a:cubicBezTo>
                  <a:pt x="147" y="2636"/>
                  <a:pt x="147" y="2636"/>
                  <a:pt x="147" y="2636"/>
                </a:cubicBezTo>
                <a:cubicBezTo>
                  <a:pt x="91" y="2410"/>
                  <a:pt x="91" y="2410"/>
                  <a:pt x="91" y="2410"/>
                </a:cubicBezTo>
                <a:cubicBezTo>
                  <a:pt x="92" y="2410"/>
                  <a:pt x="92" y="2410"/>
                  <a:pt x="92" y="2410"/>
                </a:cubicBezTo>
                <a:cubicBezTo>
                  <a:pt x="92" y="2410"/>
                  <a:pt x="92" y="2410"/>
                  <a:pt x="93" y="2410"/>
                </a:cubicBezTo>
                <a:cubicBezTo>
                  <a:pt x="93" y="2410"/>
                  <a:pt x="93" y="2410"/>
                  <a:pt x="93" y="2409"/>
                </a:cubicBezTo>
                <a:cubicBezTo>
                  <a:pt x="93" y="2409"/>
                  <a:pt x="93" y="2409"/>
                  <a:pt x="93" y="2409"/>
                </a:cubicBezTo>
                <a:cubicBezTo>
                  <a:pt x="93" y="2409"/>
                  <a:pt x="94" y="2409"/>
                  <a:pt x="94" y="2409"/>
                </a:cubicBezTo>
                <a:cubicBezTo>
                  <a:pt x="95" y="2408"/>
                  <a:pt x="95" y="2408"/>
                  <a:pt x="95" y="2408"/>
                </a:cubicBezTo>
                <a:cubicBezTo>
                  <a:pt x="96" y="2407"/>
                  <a:pt x="96" y="2407"/>
                  <a:pt x="96" y="2407"/>
                </a:cubicBezTo>
                <a:cubicBezTo>
                  <a:pt x="97" y="2407"/>
                  <a:pt x="97" y="2406"/>
                  <a:pt x="97" y="2406"/>
                </a:cubicBezTo>
                <a:cubicBezTo>
                  <a:pt x="97" y="2406"/>
                  <a:pt x="97" y="2406"/>
                  <a:pt x="98" y="2406"/>
                </a:cubicBezTo>
                <a:cubicBezTo>
                  <a:pt x="98" y="2406"/>
                  <a:pt x="98" y="2406"/>
                  <a:pt x="98" y="2406"/>
                </a:cubicBezTo>
                <a:cubicBezTo>
                  <a:pt x="98" y="2405"/>
                  <a:pt x="98" y="2405"/>
                  <a:pt x="99" y="2405"/>
                </a:cubicBezTo>
                <a:cubicBezTo>
                  <a:pt x="99" y="2404"/>
                  <a:pt x="99" y="2404"/>
                  <a:pt x="99" y="2404"/>
                </a:cubicBezTo>
                <a:cubicBezTo>
                  <a:pt x="100" y="2403"/>
                  <a:pt x="100" y="2403"/>
                  <a:pt x="100" y="2403"/>
                </a:cubicBezTo>
                <a:cubicBezTo>
                  <a:pt x="101" y="2402"/>
                  <a:pt x="101" y="2402"/>
                  <a:pt x="101" y="2402"/>
                </a:cubicBezTo>
                <a:cubicBezTo>
                  <a:pt x="101" y="2402"/>
                  <a:pt x="101" y="2402"/>
                  <a:pt x="101" y="2401"/>
                </a:cubicBezTo>
                <a:cubicBezTo>
                  <a:pt x="101" y="2401"/>
                  <a:pt x="101" y="2401"/>
                  <a:pt x="102" y="2401"/>
                </a:cubicBezTo>
                <a:cubicBezTo>
                  <a:pt x="102" y="2401"/>
                  <a:pt x="102" y="2400"/>
                  <a:pt x="102" y="2400"/>
                </a:cubicBezTo>
                <a:cubicBezTo>
                  <a:pt x="102" y="2400"/>
                  <a:pt x="103" y="2399"/>
                  <a:pt x="103" y="2399"/>
                </a:cubicBezTo>
                <a:cubicBezTo>
                  <a:pt x="103" y="2399"/>
                  <a:pt x="103" y="2398"/>
                  <a:pt x="104" y="2398"/>
                </a:cubicBezTo>
                <a:cubicBezTo>
                  <a:pt x="104" y="2397"/>
                  <a:pt x="104" y="2397"/>
                  <a:pt x="104" y="2396"/>
                </a:cubicBezTo>
                <a:cubicBezTo>
                  <a:pt x="104" y="2396"/>
                  <a:pt x="104" y="2396"/>
                  <a:pt x="104" y="2396"/>
                </a:cubicBezTo>
                <a:cubicBezTo>
                  <a:pt x="104" y="2396"/>
                  <a:pt x="105" y="2395"/>
                  <a:pt x="105" y="2395"/>
                </a:cubicBezTo>
                <a:cubicBezTo>
                  <a:pt x="105" y="2395"/>
                  <a:pt x="105" y="2394"/>
                  <a:pt x="105" y="2393"/>
                </a:cubicBezTo>
                <a:cubicBezTo>
                  <a:pt x="105" y="2393"/>
                  <a:pt x="105" y="2393"/>
                  <a:pt x="106" y="2393"/>
                </a:cubicBezTo>
                <a:cubicBezTo>
                  <a:pt x="106" y="2393"/>
                  <a:pt x="106" y="2392"/>
                  <a:pt x="106" y="2392"/>
                </a:cubicBezTo>
                <a:cubicBezTo>
                  <a:pt x="106" y="2392"/>
                  <a:pt x="106" y="2391"/>
                  <a:pt x="106" y="2391"/>
                </a:cubicBezTo>
                <a:cubicBezTo>
                  <a:pt x="106" y="2391"/>
                  <a:pt x="106" y="2391"/>
                  <a:pt x="106" y="2390"/>
                </a:cubicBezTo>
                <a:cubicBezTo>
                  <a:pt x="106" y="2390"/>
                  <a:pt x="106" y="2390"/>
                  <a:pt x="106" y="2389"/>
                </a:cubicBezTo>
                <a:cubicBezTo>
                  <a:pt x="106" y="2389"/>
                  <a:pt x="106" y="2388"/>
                  <a:pt x="106" y="2388"/>
                </a:cubicBezTo>
                <a:cubicBezTo>
                  <a:pt x="107" y="2387"/>
                  <a:pt x="107" y="2387"/>
                  <a:pt x="107" y="2386"/>
                </a:cubicBezTo>
                <a:cubicBezTo>
                  <a:pt x="107" y="2386"/>
                  <a:pt x="107" y="2386"/>
                  <a:pt x="107" y="2385"/>
                </a:cubicBezTo>
                <a:cubicBezTo>
                  <a:pt x="107" y="2385"/>
                  <a:pt x="107" y="2385"/>
                  <a:pt x="107" y="2385"/>
                </a:cubicBezTo>
                <a:cubicBezTo>
                  <a:pt x="107" y="2384"/>
                  <a:pt x="107" y="2384"/>
                  <a:pt x="107" y="2383"/>
                </a:cubicBezTo>
                <a:cubicBezTo>
                  <a:pt x="107" y="2383"/>
                  <a:pt x="107" y="2383"/>
                  <a:pt x="107" y="2382"/>
                </a:cubicBezTo>
                <a:cubicBezTo>
                  <a:pt x="107" y="2382"/>
                  <a:pt x="107" y="2381"/>
                  <a:pt x="106" y="2380"/>
                </a:cubicBezTo>
                <a:cubicBezTo>
                  <a:pt x="106" y="2380"/>
                  <a:pt x="106" y="2380"/>
                  <a:pt x="106" y="2380"/>
                </a:cubicBezTo>
                <a:cubicBezTo>
                  <a:pt x="106" y="2379"/>
                  <a:pt x="106" y="2379"/>
                  <a:pt x="106" y="2379"/>
                </a:cubicBezTo>
                <a:cubicBezTo>
                  <a:pt x="106" y="2378"/>
                  <a:pt x="106" y="2378"/>
                  <a:pt x="106" y="2377"/>
                </a:cubicBezTo>
                <a:cubicBezTo>
                  <a:pt x="106" y="2377"/>
                  <a:pt x="106" y="2377"/>
                  <a:pt x="106" y="2377"/>
                </a:cubicBezTo>
                <a:cubicBezTo>
                  <a:pt x="106" y="2377"/>
                  <a:pt x="106" y="2377"/>
                  <a:pt x="106" y="2376"/>
                </a:cubicBezTo>
                <a:cubicBezTo>
                  <a:pt x="105" y="2376"/>
                  <a:pt x="105" y="2375"/>
                  <a:pt x="105" y="2375"/>
                </a:cubicBezTo>
                <a:cubicBezTo>
                  <a:pt x="105" y="2374"/>
                  <a:pt x="105" y="2374"/>
                  <a:pt x="105" y="2374"/>
                </a:cubicBezTo>
                <a:cubicBezTo>
                  <a:pt x="105" y="2374"/>
                  <a:pt x="105" y="2373"/>
                  <a:pt x="105" y="2373"/>
                </a:cubicBezTo>
                <a:cubicBezTo>
                  <a:pt x="104" y="2373"/>
                  <a:pt x="104" y="2372"/>
                  <a:pt x="104" y="2372"/>
                </a:cubicBezTo>
                <a:cubicBezTo>
                  <a:pt x="104" y="2372"/>
                  <a:pt x="104" y="2371"/>
                  <a:pt x="103" y="2371"/>
                </a:cubicBezTo>
                <a:cubicBezTo>
                  <a:pt x="103" y="2370"/>
                  <a:pt x="103" y="2370"/>
                  <a:pt x="103" y="2370"/>
                </a:cubicBezTo>
                <a:cubicBezTo>
                  <a:pt x="271" y="2209"/>
                  <a:pt x="271" y="2209"/>
                  <a:pt x="271" y="2209"/>
                </a:cubicBezTo>
                <a:cubicBezTo>
                  <a:pt x="271" y="2209"/>
                  <a:pt x="271" y="2209"/>
                  <a:pt x="271" y="2209"/>
                </a:cubicBezTo>
                <a:cubicBezTo>
                  <a:pt x="272" y="2209"/>
                  <a:pt x="272" y="2210"/>
                  <a:pt x="273" y="2210"/>
                </a:cubicBezTo>
                <a:cubicBezTo>
                  <a:pt x="273" y="2210"/>
                  <a:pt x="274" y="2210"/>
                  <a:pt x="274" y="2211"/>
                </a:cubicBezTo>
                <a:cubicBezTo>
                  <a:pt x="274" y="2211"/>
                  <a:pt x="274" y="2211"/>
                  <a:pt x="275" y="2211"/>
                </a:cubicBezTo>
                <a:cubicBezTo>
                  <a:pt x="275" y="2211"/>
                  <a:pt x="275" y="2211"/>
                  <a:pt x="275" y="2211"/>
                </a:cubicBezTo>
                <a:cubicBezTo>
                  <a:pt x="276" y="2211"/>
                  <a:pt x="277" y="2212"/>
                  <a:pt x="277" y="2212"/>
                </a:cubicBezTo>
                <a:cubicBezTo>
                  <a:pt x="277" y="2212"/>
                  <a:pt x="278" y="2212"/>
                  <a:pt x="278" y="2212"/>
                </a:cubicBezTo>
                <a:cubicBezTo>
                  <a:pt x="278" y="2212"/>
                  <a:pt x="278" y="2212"/>
                  <a:pt x="278" y="2212"/>
                </a:cubicBezTo>
                <a:cubicBezTo>
                  <a:pt x="279" y="2212"/>
                  <a:pt x="279" y="2212"/>
                  <a:pt x="280" y="2212"/>
                </a:cubicBezTo>
                <a:cubicBezTo>
                  <a:pt x="280" y="2212"/>
                  <a:pt x="280" y="2212"/>
                  <a:pt x="280" y="2213"/>
                </a:cubicBezTo>
                <a:cubicBezTo>
                  <a:pt x="280" y="2213"/>
                  <a:pt x="281" y="2213"/>
                  <a:pt x="281" y="2213"/>
                </a:cubicBezTo>
                <a:cubicBezTo>
                  <a:pt x="282" y="2213"/>
                  <a:pt x="282" y="2213"/>
                  <a:pt x="283" y="2213"/>
                </a:cubicBezTo>
                <a:cubicBezTo>
                  <a:pt x="283" y="2213"/>
                  <a:pt x="284" y="2213"/>
                  <a:pt x="284" y="2213"/>
                </a:cubicBezTo>
                <a:cubicBezTo>
                  <a:pt x="284" y="2213"/>
                  <a:pt x="285" y="2213"/>
                  <a:pt x="285" y="2213"/>
                </a:cubicBezTo>
                <a:cubicBezTo>
                  <a:pt x="285" y="2213"/>
                  <a:pt x="286" y="2213"/>
                  <a:pt x="286" y="2213"/>
                </a:cubicBezTo>
                <a:cubicBezTo>
                  <a:pt x="286" y="2213"/>
                  <a:pt x="287" y="2213"/>
                  <a:pt x="287" y="2213"/>
                </a:cubicBezTo>
                <a:cubicBezTo>
                  <a:pt x="287" y="2213"/>
                  <a:pt x="288" y="2213"/>
                  <a:pt x="288" y="2213"/>
                </a:cubicBezTo>
                <a:cubicBezTo>
                  <a:pt x="289" y="2213"/>
                  <a:pt x="289" y="2213"/>
                  <a:pt x="290" y="2213"/>
                </a:cubicBezTo>
                <a:cubicBezTo>
                  <a:pt x="290" y="2213"/>
                  <a:pt x="291" y="2213"/>
                  <a:pt x="291" y="2213"/>
                </a:cubicBezTo>
                <a:cubicBezTo>
                  <a:pt x="291" y="2213"/>
                  <a:pt x="291" y="2213"/>
                  <a:pt x="292" y="2213"/>
                </a:cubicBezTo>
                <a:cubicBezTo>
                  <a:pt x="292" y="2213"/>
                  <a:pt x="293" y="2212"/>
                  <a:pt x="293" y="2212"/>
                </a:cubicBezTo>
                <a:cubicBezTo>
                  <a:pt x="293" y="2212"/>
                  <a:pt x="293" y="2212"/>
                  <a:pt x="293" y="2212"/>
                </a:cubicBezTo>
                <a:cubicBezTo>
                  <a:pt x="294" y="2212"/>
                  <a:pt x="294" y="2212"/>
                  <a:pt x="294" y="2212"/>
                </a:cubicBezTo>
                <a:cubicBezTo>
                  <a:pt x="295" y="2212"/>
                  <a:pt x="295" y="2212"/>
                  <a:pt x="296" y="2212"/>
                </a:cubicBezTo>
                <a:cubicBezTo>
                  <a:pt x="296" y="2211"/>
                  <a:pt x="296" y="2211"/>
                  <a:pt x="297" y="2211"/>
                </a:cubicBezTo>
                <a:cubicBezTo>
                  <a:pt x="297" y="2211"/>
                  <a:pt x="297" y="2211"/>
                  <a:pt x="297" y="2211"/>
                </a:cubicBezTo>
                <a:cubicBezTo>
                  <a:pt x="298" y="2211"/>
                  <a:pt x="298" y="2211"/>
                  <a:pt x="298" y="2211"/>
                </a:cubicBezTo>
                <a:cubicBezTo>
                  <a:pt x="299" y="2210"/>
                  <a:pt x="299" y="2210"/>
                  <a:pt x="300" y="2210"/>
                </a:cubicBezTo>
                <a:cubicBezTo>
                  <a:pt x="300" y="2210"/>
                  <a:pt x="301" y="2209"/>
                  <a:pt x="301" y="2209"/>
                </a:cubicBezTo>
                <a:cubicBezTo>
                  <a:pt x="301" y="2209"/>
                  <a:pt x="302" y="2209"/>
                  <a:pt x="302" y="2209"/>
                </a:cubicBezTo>
                <a:cubicBezTo>
                  <a:pt x="302" y="2209"/>
                  <a:pt x="302" y="2208"/>
                  <a:pt x="302" y="2208"/>
                </a:cubicBezTo>
                <a:cubicBezTo>
                  <a:pt x="302" y="2208"/>
                  <a:pt x="302" y="2208"/>
                  <a:pt x="302" y="2208"/>
                </a:cubicBezTo>
                <a:cubicBezTo>
                  <a:pt x="303" y="2208"/>
                  <a:pt x="303" y="2208"/>
                  <a:pt x="303" y="2208"/>
                </a:cubicBezTo>
                <a:cubicBezTo>
                  <a:pt x="304" y="2207"/>
                  <a:pt x="304" y="2207"/>
                  <a:pt x="305" y="2207"/>
                </a:cubicBezTo>
                <a:cubicBezTo>
                  <a:pt x="305" y="2206"/>
                  <a:pt x="305" y="2206"/>
                  <a:pt x="306" y="2206"/>
                </a:cubicBezTo>
                <a:cubicBezTo>
                  <a:pt x="306" y="2206"/>
                  <a:pt x="306" y="2205"/>
                  <a:pt x="307" y="2205"/>
                </a:cubicBezTo>
                <a:cubicBezTo>
                  <a:pt x="307" y="2205"/>
                  <a:pt x="307" y="2205"/>
                  <a:pt x="307" y="2205"/>
                </a:cubicBezTo>
                <a:cubicBezTo>
                  <a:pt x="307" y="2205"/>
                  <a:pt x="307" y="2205"/>
                  <a:pt x="307" y="2205"/>
                </a:cubicBezTo>
                <a:cubicBezTo>
                  <a:pt x="307" y="2204"/>
                  <a:pt x="308" y="2204"/>
                  <a:pt x="308" y="2204"/>
                </a:cubicBezTo>
                <a:cubicBezTo>
                  <a:pt x="308" y="2203"/>
                  <a:pt x="308" y="2203"/>
                  <a:pt x="309" y="2203"/>
                </a:cubicBezTo>
                <a:cubicBezTo>
                  <a:pt x="309" y="2202"/>
                  <a:pt x="309" y="2202"/>
                  <a:pt x="310" y="2202"/>
                </a:cubicBezTo>
                <a:cubicBezTo>
                  <a:pt x="310" y="2201"/>
                  <a:pt x="310" y="2201"/>
                  <a:pt x="311" y="2201"/>
                </a:cubicBezTo>
                <a:cubicBezTo>
                  <a:pt x="311" y="2201"/>
                  <a:pt x="311" y="2200"/>
                  <a:pt x="311" y="2200"/>
                </a:cubicBezTo>
                <a:cubicBezTo>
                  <a:pt x="311" y="2200"/>
                  <a:pt x="311" y="2200"/>
                  <a:pt x="311" y="2200"/>
                </a:cubicBezTo>
                <a:cubicBezTo>
                  <a:pt x="311" y="2200"/>
                  <a:pt x="311" y="2199"/>
                  <a:pt x="311" y="2199"/>
                </a:cubicBezTo>
                <a:cubicBezTo>
                  <a:pt x="312" y="2199"/>
                  <a:pt x="312" y="2199"/>
                  <a:pt x="312" y="2199"/>
                </a:cubicBezTo>
                <a:cubicBezTo>
                  <a:pt x="535" y="2264"/>
                  <a:pt x="535" y="2264"/>
                  <a:pt x="535" y="2264"/>
                </a:cubicBezTo>
                <a:cubicBezTo>
                  <a:pt x="535" y="2264"/>
                  <a:pt x="535" y="2264"/>
                  <a:pt x="535" y="2264"/>
                </a:cubicBezTo>
                <a:cubicBezTo>
                  <a:pt x="535" y="2264"/>
                  <a:pt x="535" y="2265"/>
                  <a:pt x="535" y="2265"/>
                </a:cubicBezTo>
                <a:cubicBezTo>
                  <a:pt x="535" y="2265"/>
                  <a:pt x="535" y="2266"/>
                  <a:pt x="535" y="2266"/>
                </a:cubicBezTo>
                <a:cubicBezTo>
                  <a:pt x="535" y="2267"/>
                  <a:pt x="535" y="2267"/>
                  <a:pt x="535" y="2268"/>
                </a:cubicBezTo>
                <a:cubicBezTo>
                  <a:pt x="535" y="2268"/>
                  <a:pt x="535" y="2269"/>
                  <a:pt x="535" y="2269"/>
                </a:cubicBezTo>
                <a:cubicBezTo>
                  <a:pt x="536" y="2269"/>
                  <a:pt x="536" y="2269"/>
                  <a:pt x="536" y="2269"/>
                </a:cubicBezTo>
                <a:cubicBezTo>
                  <a:pt x="536" y="2270"/>
                  <a:pt x="536" y="2270"/>
                  <a:pt x="536" y="2271"/>
                </a:cubicBezTo>
                <a:cubicBezTo>
                  <a:pt x="536" y="2271"/>
                  <a:pt x="536" y="2271"/>
                  <a:pt x="536" y="2271"/>
                </a:cubicBezTo>
                <a:cubicBezTo>
                  <a:pt x="536" y="2271"/>
                  <a:pt x="536" y="2272"/>
                  <a:pt x="536" y="2272"/>
                </a:cubicBezTo>
                <a:cubicBezTo>
                  <a:pt x="536" y="2273"/>
                  <a:pt x="537" y="2273"/>
                  <a:pt x="537" y="2274"/>
                </a:cubicBezTo>
                <a:cubicBezTo>
                  <a:pt x="537" y="2274"/>
                  <a:pt x="537" y="2274"/>
                  <a:pt x="537" y="2275"/>
                </a:cubicBezTo>
                <a:cubicBezTo>
                  <a:pt x="537" y="2275"/>
                  <a:pt x="537" y="2275"/>
                  <a:pt x="537" y="2275"/>
                </a:cubicBezTo>
                <a:cubicBezTo>
                  <a:pt x="537" y="2276"/>
                  <a:pt x="538" y="2276"/>
                  <a:pt x="538" y="2276"/>
                </a:cubicBezTo>
                <a:cubicBezTo>
                  <a:pt x="538" y="2277"/>
                  <a:pt x="538" y="2277"/>
                  <a:pt x="538" y="2277"/>
                </a:cubicBezTo>
                <a:cubicBezTo>
                  <a:pt x="538" y="2277"/>
                  <a:pt x="538" y="2278"/>
                  <a:pt x="538" y="2278"/>
                </a:cubicBezTo>
                <a:cubicBezTo>
                  <a:pt x="539" y="2278"/>
                  <a:pt x="539" y="2279"/>
                  <a:pt x="539" y="2279"/>
                </a:cubicBezTo>
                <a:cubicBezTo>
                  <a:pt x="539" y="2279"/>
                  <a:pt x="539" y="2280"/>
                  <a:pt x="540" y="2280"/>
                </a:cubicBezTo>
                <a:cubicBezTo>
                  <a:pt x="540" y="2280"/>
                  <a:pt x="540" y="2280"/>
                  <a:pt x="540" y="2280"/>
                </a:cubicBezTo>
                <a:cubicBezTo>
                  <a:pt x="540" y="2280"/>
                  <a:pt x="540" y="2280"/>
                  <a:pt x="540" y="2280"/>
                </a:cubicBezTo>
                <a:cubicBezTo>
                  <a:pt x="540" y="2281"/>
                  <a:pt x="540" y="2281"/>
                  <a:pt x="541" y="2281"/>
                </a:cubicBezTo>
                <a:cubicBezTo>
                  <a:pt x="541" y="2282"/>
                  <a:pt x="541" y="2282"/>
                  <a:pt x="541" y="2282"/>
                </a:cubicBezTo>
                <a:cubicBezTo>
                  <a:pt x="541" y="2282"/>
                  <a:pt x="541" y="2282"/>
                  <a:pt x="542" y="2283"/>
                </a:cubicBezTo>
                <a:cubicBezTo>
                  <a:pt x="542" y="2283"/>
                  <a:pt x="542" y="2283"/>
                  <a:pt x="542" y="2284"/>
                </a:cubicBezTo>
                <a:cubicBezTo>
                  <a:pt x="543" y="2284"/>
                  <a:pt x="543" y="2284"/>
                  <a:pt x="543" y="2285"/>
                </a:cubicBezTo>
                <a:cubicBezTo>
                  <a:pt x="543" y="2285"/>
                  <a:pt x="543" y="2285"/>
                  <a:pt x="543" y="2285"/>
                </a:cubicBezTo>
                <a:cubicBezTo>
                  <a:pt x="543" y="2285"/>
                  <a:pt x="544" y="2285"/>
                  <a:pt x="544" y="2285"/>
                </a:cubicBezTo>
                <a:cubicBezTo>
                  <a:pt x="544" y="2285"/>
                  <a:pt x="544" y="2285"/>
                  <a:pt x="544" y="2286"/>
                </a:cubicBezTo>
                <a:cubicBezTo>
                  <a:pt x="545" y="2286"/>
                  <a:pt x="545" y="2286"/>
                  <a:pt x="545" y="2286"/>
                </a:cubicBezTo>
                <a:cubicBezTo>
                  <a:pt x="545" y="2286"/>
                  <a:pt x="545" y="2286"/>
                  <a:pt x="545" y="2287"/>
                </a:cubicBezTo>
                <a:cubicBezTo>
                  <a:pt x="546" y="2287"/>
                  <a:pt x="546" y="2287"/>
                  <a:pt x="547" y="2288"/>
                </a:cubicBezTo>
                <a:cubicBezTo>
                  <a:pt x="547" y="2288"/>
                  <a:pt x="547" y="2288"/>
                  <a:pt x="547" y="2288"/>
                </a:cubicBezTo>
                <a:cubicBezTo>
                  <a:pt x="547" y="2288"/>
                  <a:pt x="547" y="2288"/>
                  <a:pt x="548" y="2288"/>
                </a:cubicBezTo>
                <a:cubicBezTo>
                  <a:pt x="548" y="2288"/>
                  <a:pt x="548" y="2288"/>
                  <a:pt x="548" y="2288"/>
                </a:cubicBezTo>
                <a:cubicBezTo>
                  <a:pt x="548" y="2289"/>
                  <a:pt x="548" y="2289"/>
                  <a:pt x="548" y="2289"/>
                </a:cubicBezTo>
                <a:cubicBezTo>
                  <a:pt x="548" y="2289"/>
                  <a:pt x="549" y="2289"/>
                  <a:pt x="549" y="2289"/>
                </a:cubicBezTo>
                <a:cubicBezTo>
                  <a:pt x="549" y="2290"/>
                  <a:pt x="550" y="2290"/>
                  <a:pt x="550" y="2290"/>
                </a:cubicBezTo>
                <a:cubicBezTo>
                  <a:pt x="551" y="2290"/>
                  <a:pt x="551" y="2291"/>
                  <a:pt x="552" y="2291"/>
                </a:cubicBezTo>
                <a:cubicBezTo>
                  <a:pt x="552" y="2291"/>
                  <a:pt x="552" y="2291"/>
                  <a:pt x="552" y="2291"/>
                </a:cubicBezTo>
                <a:cubicBezTo>
                  <a:pt x="552" y="2291"/>
                  <a:pt x="553" y="2291"/>
                  <a:pt x="553" y="2291"/>
                </a:cubicBezTo>
                <a:cubicBezTo>
                  <a:pt x="553" y="2291"/>
                  <a:pt x="553" y="2292"/>
                  <a:pt x="553" y="2292"/>
                </a:cubicBezTo>
                <a:cubicBezTo>
                  <a:pt x="554" y="2292"/>
                  <a:pt x="554" y="2292"/>
                  <a:pt x="554" y="2292"/>
                </a:cubicBezTo>
                <a:cubicBezTo>
                  <a:pt x="555" y="2292"/>
                  <a:pt x="555" y="2292"/>
                  <a:pt x="556" y="2292"/>
                </a:cubicBezTo>
                <a:cubicBezTo>
                  <a:pt x="556" y="2293"/>
                  <a:pt x="556" y="2293"/>
                  <a:pt x="557" y="2293"/>
                </a:cubicBezTo>
                <a:cubicBezTo>
                  <a:pt x="557" y="2293"/>
                  <a:pt x="557" y="2293"/>
                  <a:pt x="557" y="2293"/>
                </a:cubicBezTo>
                <a:cubicBezTo>
                  <a:pt x="557" y="2293"/>
                  <a:pt x="558" y="2293"/>
                  <a:pt x="558" y="2293"/>
                </a:cubicBezTo>
                <a:cubicBezTo>
                  <a:pt x="559" y="2293"/>
                  <a:pt x="559" y="2293"/>
                  <a:pt x="559" y="2293"/>
                </a:cubicBezTo>
                <a:cubicBezTo>
                  <a:pt x="559" y="2293"/>
                  <a:pt x="560" y="2293"/>
                  <a:pt x="560" y="2293"/>
                </a:cubicBezTo>
                <a:cubicBezTo>
                  <a:pt x="560" y="2294"/>
                  <a:pt x="561" y="2294"/>
                  <a:pt x="562" y="2294"/>
                </a:cubicBezTo>
                <a:cubicBezTo>
                  <a:pt x="562" y="2294"/>
                  <a:pt x="562" y="2294"/>
                  <a:pt x="563" y="2294"/>
                </a:cubicBezTo>
                <a:cubicBezTo>
                  <a:pt x="563" y="2294"/>
                  <a:pt x="564" y="2294"/>
                  <a:pt x="564" y="2294"/>
                </a:cubicBezTo>
                <a:cubicBezTo>
                  <a:pt x="564" y="2294"/>
                  <a:pt x="564" y="2294"/>
                  <a:pt x="564" y="2294"/>
                </a:cubicBezTo>
                <a:cubicBezTo>
                  <a:pt x="620" y="2520"/>
                  <a:pt x="620" y="2520"/>
                  <a:pt x="620" y="2520"/>
                </a:cubicBezTo>
                <a:cubicBezTo>
                  <a:pt x="620" y="2520"/>
                  <a:pt x="620" y="2520"/>
                  <a:pt x="620" y="2520"/>
                </a:cubicBezTo>
                <a:close/>
                <a:moveTo>
                  <a:pt x="1597" y="2332"/>
                </a:moveTo>
                <a:cubicBezTo>
                  <a:pt x="1598" y="2332"/>
                  <a:pt x="1598" y="2332"/>
                  <a:pt x="1598" y="2333"/>
                </a:cubicBezTo>
                <a:cubicBezTo>
                  <a:pt x="1599" y="2333"/>
                  <a:pt x="1599" y="2333"/>
                  <a:pt x="1599" y="2333"/>
                </a:cubicBezTo>
                <a:cubicBezTo>
                  <a:pt x="1599" y="2333"/>
                  <a:pt x="1600" y="2333"/>
                  <a:pt x="1600" y="2333"/>
                </a:cubicBezTo>
                <a:cubicBezTo>
                  <a:pt x="1600" y="2333"/>
                  <a:pt x="1601" y="2334"/>
                  <a:pt x="1601" y="2334"/>
                </a:cubicBezTo>
                <a:cubicBezTo>
                  <a:pt x="1602" y="2334"/>
                  <a:pt x="1602" y="2334"/>
                  <a:pt x="1602" y="2334"/>
                </a:cubicBezTo>
                <a:cubicBezTo>
                  <a:pt x="1602" y="2334"/>
                  <a:pt x="1603" y="2334"/>
                  <a:pt x="1603" y="2334"/>
                </a:cubicBezTo>
                <a:cubicBezTo>
                  <a:pt x="1603" y="2334"/>
                  <a:pt x="1604" y="2334"/>
                  <a:pt x="1604" y="2334"/>
                </a:cubicBezTo>
                <a:cubicBezTo>
                  <a:pt x="1604" y="2335"/>
                  <a:pt x="1604" y="2335"/>
                  <a:pt x="1605" y="2335"/>
                </a:cubicBezTo>
                <a:cubicBezTo>
                  <a:pt x="1605" y="2335"/>
                  <a:pt x="1605" y="2335"/>
                  <a:pt x="1606" y="2335"/>
                </a:cubicBezTo>
                <a:cubicBezTo>
                  <a:pt x="1606" y="2335"/>
                  <a:pt x="1607" y="2335"/>
                  <a:pt x="1607" y="2335"/>
                </a:cubicBezTo>
                <a:cubicBezTo>
                  <a:pt x="1608" y="2335"/>
                  <a:pt x="1608" y="2335"/>
                  <a:pt x="1609" y="2335"/>
                </a:cubicBezTo>
                <a:cubicBezTo>
                  <a:pt x="1609" y="2335"/>
                  <a:pt x="1609" y="2335"/>
                  <a:pt x="1610" y="2335"/>
                </a:cubicBezTo>
                <a:cubicBezTo>
                  <a:pt x="1610" y="2335"/>
                  <a:pt x="1610" y="2335"/>
                  <a:pt x="1610" y="2335"/>
                </a:cubicBezTo>
                <a:cubicBezTo>
                  <a:pt x="1611" y="2335"/>
                  <a:pt x="1611" y="2335"/>
                  <a:pt x="1612" y="2335"/>
                </a:cubicBezTo>
                <a:cubicBezTo>
                  <a:pt x="1612" y="2335"/>
                  <a:pt x="1612" y="2335"/>
                  <a:pt x="1613" y="2335"/>
                </a:cubicBezTo>
                <a:cubicBezTo>
                  <a:pt x="1613" y="2335"/>
                  <a:pt x="1614" y="2335"/>
                  <a:pt x="1614" y="2335"/>
                </a:cubicBezTo>
                <a:cubicBezTo>
                  <a:pt x="1615" y="2335"/>
                  <a:pt x="1615" y="2335"/>
                  <a:pt x="1615" y="2335"/>
                </a:cubicBezTo>
                <a:cubicBezTo>
                  <a:pt x="1616" y="2335"/>
                  <a:pt x="1616" y="2335"/>
                  <a:pt x="1616" y="2335"/>
                </a:cubicBezTo>
                <a:cubicBezTo>
                  <a:pt x="1616" y="2335"/>
                  <a:pt x="1617" y="2335"/>
                  <a:pt x="1617" y="2334"/>
                </a:cubicBezTo>
                <a:cubicBezTo>
                  <a:pt x="1618" y="2334"/>
                  <a:pt x="1618" y="2334"/>
                  <a:pt x="1618" y="2334"/>
                </a:cubicBezTo>
                <a:cubicBezTo>
                  <a:pt x="1618" y="2334"/>
                  <a:pt x="1618" y="2334"/>
                  <a:pt x="1619" y="2334"/>
                </a:cubicBezTo>
                <a:cubicBezTo>
                  <a:pt x="1619" y="2334"/>
                  <a:pt x="1620" y="2334"/>
                  <a:pt x="1620" y="2334"/>
                </a:cubicBezTo>
                <a:cubicBezTo>
                  <a:pt x="1621" y="2334"/>
                  <a:pt x="1621" y="2333"/>
                  <a:pt x="1621" y="2333"/>
                </a:cubicBezTo>
                <a:cubicBezTo>
                  <a:pt x="1621" y="2333"/>
                  <a:pt x="1621" y="2333"/>
                  <a:pt x="1622" y="2333"/>
                </a:cubicBezTo>
                <a:cubicBezTo>
                  <a:pt x="1622" y="2333"/>
                  <a:pt x="1622" y="2333"/>
                  <a:pt x="1623" y="2333"/>
                </a:cubicBezTo>
                <a:cubicBezTo>
                  <a:pt x="1623" y="2332"/>
                  <a:pt x="1624" y="2332"/>
                  <a:pt x="1624" y="2332"/>
                </a:cubicBezTo>
                <a:cubicBezTo>
                  <a:pt x="1625" y="2332"/>
                  <a:pt x="1625" y="2331"/>
                  <a:pt x="1625" y="2331"/>
                </a:cubicBezTo>
                <a:cubicBezTo>
                  <a:pt x="1626" y="2331"/>
                  <a:pt x="1626" y="2331"/>
                  <a:pt x="1626" y="2331"/>
                </a:cubicBezTo>
                <a:cubicBezTo>
                  <a:pt x="1627" y="2331"/>
                  <a:pt x="1627" y="2331"/>
                  <a:pt x="1627" y="2330"/>
                </a:cubicBezTo>
                <a:cubicBezTo>
                  <a:pt x="1627" y="2330"/>
                  <a:pt x="1627" y="2330"/>
                  <a:pt x="1627" y="2330"/>
                </a:cubicBezTo>
                <a:cubicBezTo>
                  <a:pt x="1627" y="2330"/>
                  <a:pt x="1628" y="2330"/>
                  <a:pt x="1628" y="2330"/>
                </a:cubicBezTo>
                <a:cubicBezTo>
                  <a:pt x="1628" y="2329"/>
                  <a:pt x="1629" y="2329"/>
                  <a:pt x="1629" y="2329"/>
                </a:cubicBezTo>
                <a:cubicBezTo>
                  <a:pt x="1630" y="2328"/>
                  <a:pt x="1630" y="2328"/>
                  <a:pt x="1630" y="2328"/>
                </a:cubicBezTo>
                <a:cubicBezTo>
                  <a:pt x="1631" y="2328"/>
                  <a:pt x="1631" y="2327"/>
                  <a:pt x="1631" y="2327"/>
                </a:cubicBezTo>
                <a:cubicBezTo>
                  <a:pt x="1631" y="2327"/>
                  <a:pt x="1631" y="2327"/>
                  <a:pt x="1631" y="2327"/>
                </a:cubicBezTo>
                <a:cubicBezTo>
                  <a:pt x="1631" y="2327"/>
                  <a:pt x="1631" y="2327"/>
                  <a:pt x="1631" y="2327"/>
                </a:cubicBezTo>
                <a:cubicBezTo>
                  <a:pt x="1632" y="2326"/>
                  <a:pt x="1632" y="2326"/>
                  <a:pt x="1632" y="2326"/>
                </a:cubicBezTo>
                <a:cubicBezTo>
                  <a:pt x="1633" y="2326"/>
                  <a:pt x="1633" y="2325"/>
                  <a:pt x="1633" y="2325"/>
                </a:cubicBezTo>
                <a:cubicBezTo>
                  <a:pt x="1634" y="2324"/>
                  <a:pt x="1634" y="2324"/>
                  <a:pt x="1634" y="2324"/>
                </a:cubicBezTo>
                <a:cubicBezTo>
                  <a:pt x="1634" y="2323"/>
                  <a:pt x="1635" y="2323"/>
                  <a:pt x="1635" y="2323"/>
                </a:cubicBezTo>
                <a:cubicBezTo>
                  <a:pt x="1635" y="2323"/>
                  <a:pt x="1635" y="2323"/>
                  <a:pt x="1635" y="2323"/>
                </a:cubicBezTo>
                <a:cubicBezTo>
                  <a:pt x="1635" y="2322"/>
                  <a:pt x="1635" y="2322"/>
                  <a:pt x="1635" y="2322"/>
                </a:cubicBezTo>
                <a:cubicBezTo>
                  <a:pt x="1636" y="2322"/>
                  <a:pt x="1636" y="2322"/>
                  <a:pt x="1636" y="2321"/>
                </a:cubicBezTo>
                <a:cubicBezTo>
                  <a:pt x="1636" y="2321"/>
                  <a:pt x="1636" y="2321"/>
                  <a:pt x="1636" y="2321"/>
                </a:cubicBezTo>
                <a:cubicBezTo>
                  <a:pt x="1860" y="2386"/>
                  <a:pt x="1860" y="2386"/>
                  <a:pt x="1860" y="2386"/>
                </a:cubicBezTo>
                <a:cubicBezTo>
                  <a:pt x="1860" y="2386"/>
                  <a:pt x="1860" y="2387"/>
                  <a:pt x="1860" y="2387"/>
                </a:cubicBezTo>
                <a:cubicBezTo>
                  <a:pt x="1860" y="2387"/>
                  <a:pt x="1860" y="2388"/>
                  <a:pt x="1860" y="2388"/>
                </a:cubicBezTo>
                <a:cubicBezTo>
                  <a:pt x="1860" y="2389"/>
                  <a:pt x="1860" y="2389"/>
                  <a:pt x="1860" y="2390"/>
                </a:cubicBezTo>
                <a:cubicBezTo>
                  <a:pt x="1860" y="2390"/>
                  <a:pt x="1860" y="2391"/>
                  <a:pt x="1860" y="2391"/>
                </a:cubicBezTo>
                <a:cubicBezTo>
                  <a:pt x="1860" y="2392"/>
                  <a:pt x="1860" y="2392"/>
                  <a:pt x="1860" y="2393"/>
                </a:cubicBezTo>
                <a:cubicBezTo>
                  <a:pt x="1860" y="2393"/>
                  <a:pt x="1860" y="2393"/>
                  <a:pt x="1860" y="2393"/>
                </a:cubicBezTo>
                <a:cubicBezTo>
                  <a:pt x="1860" y="2394"/>
                  <a:pt x="1861" y="2394"/>
                  <a:pt x="1861" y="2394"/>
                </a:cubicBezTo>
                <a:cubicBezTo>
                  <a:pt x="1861" y="2395"/>
                  <a:pt x="1861" y="2395"/>
                  <a:pt x="1861" y="2396"/>
                </a:cubicBezTo>
                <a:cubicBezTo>
                  <a:pt x="1861" y="2396"/>
                  <a:pt x="1861" y="2397"/>
                  <a:pt x="1862" y="2397"/>
                </a:cubicBezTo>
                <a:cubicBezTo>
                  <a:pt x="1862" y="2398"/>
                  <a:pt x="1862" y="2398"/>
                  <a:pt x="1862" y="2398"/>
                </a:cubicBezTo>
                <a:cubicBezTo>
                  <a:pt x="1862" y="2399"/>
                  <a:pt x="1863" y="2399"/>
                  <a:pt x="1863" y="2400"/>
                </a:cubicBezTo>
                <a:cubicBezTo>
                  <a:pt x="1863" y="2400"/>
                  <a:pt x="1863" y="2401"/>
                  <a:pt x="1863" y="2401"/>
                </a:cubicBezTo>
                <a:cubicBezTo>
                  <a:pt x="1864" y="2401"/>
                  <a:pt x="1864" y="2402"/>
                  <a:pt x="1864" y="2402"/>
                </a:cubicBezTo>
                <a:cubicBezTo>
                  <a:pt x="1865" y="2403"/>
                  <a:pt x="1865" y="2403"/>
                  <a:pt x="1865" y="2403"/>
                </a:cubicBezTo>
                <a:cubicBezTo>
                  <a:pt x="1865" y="2404"/>
                  <a:pt x="1866" y="2404"/>
                  <a:pt x="1866" y="2405"/>
                </a:cubicBezTo>
                <a:cubicBezTo>
                  <a:pt x="1866" y="2405"/>
                  <a:pt x="1867" y="2405"/>
                  <a:pt x="1867" y="2406"/>
                </a:cubicBezTo>
                <a:cubicBezTo>
                  <a:pt x="1867" y="2406"/>
                  <a:pt x="1868" y="2406"/>
                  <a:pt x="1868" y="2407"/>
                </a:cubicBezTo>
                <a:cubicBezTo>
                  <a:pt x="1868" y="2407"/>
                  <a:pt x="1869" y="2408"/>
                  <a:pt x="1869" y="2408"/>
                </a:cubicBezTo>
                <a:cubicBezTo>
                  <a:pt x="1869" y="2408"/>
                  <a:pt x="1870" y="2408"/>
                  <a:pt x="1870" y="2409"/>
                </a:cubicBezTo>
                <a:cubicBezTo>
                  <a:pt x="1870" y="2409"/>
                  <a:pt x="1871" y="2409"/>
                  <a:pt x="1871" y="2410"/>
                </a:cubicBezTo>
                <a:cubicBezTo>
                  <a:pt x="1871" y="2410"/>
                  <a:pt x="1872" y="2410"/>
                  <a:pt x="1872" y="2410"/>
                </a:cubicBezTo>
                <a:cubicBezTo>
                  <a:pt x="1873" y="2411"/>
                  <a:pt x="1873" y="2411"/>
                  <a:pt x="1874" y="2411"/>
                </a:cubicBezTo>
                <a:cubicBezTo>
                  <a:pt x="1874" y="2412"/>
                  <a:pt x="1874" y="2412"/>
                  <a:pt x="1875" y="2412"/>
                </a:cubicBezTo>
                <a:cubicBezTo>
                  <a:pt x="1875" y="2412"/>
                  <a:pt x="1876" y="2413"/>
                  <a:pt x="1876" y="2413"/>
                </a:cubicBezTo>
                <a:cubicBezTo>
                  <a:pt x="1876" y="2413"/>
                  <a:pt x="1877" y="2413"/>
                  <a:pt x="1877" y="2413"/>
                </a:cubicBezTo>
                <a:cubicBezTo>
                  <a:pt x="1878" y="2414"/>
                  <a:pt x="1878" y="2414"/>
                  <a:pt x="1879" y="2414"/>
                </a:cubicBezTo>
                <a:cubicBezTo>
                  <a:pt x="1879" y="2414"/>
                  <a:pt x="1880" y="2414"/>
                  <a:pt x="1880" y="2415"/>
                </a:cubicBezTo>
                <a:cubicBezTo>
                  <a:pt x="1881" y="2415"/>
                  <a:pt x="1881" y="2415"/>
                  <a:pt x="1881" y="2415"/>
                </a:cubicBezTo>
                <a:cubicBezTo>
                  <a:pt x="1881" y="2415"/>
                  <a:pt x="1881" y="2415"/>
                  <a:pt x="1881" y="2415"/>
                </a:cubicBezTo>
                <a:cubicBezTo>
                  <a:pt x="1882" y="2415"/>
                  <a:pt x="1883" y="2415"/>
                  <a:pt x="1883" y="2415"/>
                </a:cubicBezTo>
                <a:cubicBezTo>
                  <a:pt x="1884" y="2415"/>
                  <a:pt x="1884" y="2416"/>
                  <a:pt x="1884" y="2416"/>
                </a:cubicBezTo>
                <a:cubicBezTo>
                  <a:pt x="1885" y="2416"/>
                  <a:pt x="1885" y="2416"/>
                  <a:pt x="1886" y="2416"/>
                </a:cubicBezTo>
                <a:cubicBezTo>
                  <a:pt x="1886" y="2416"/>
                  <a:pt x="1887" y="2416"/>
                  <a:pt x="1887" y="2416"/>
                </a:cubicBezTo>
                <a:cubicBezTo>
                  <a:pt x="1888" y="2416"/>
                  <a:pt x="1888" y="2416"/>
                  <a:pt x="1889" y="2416"/>
                </a:cubicBezTo>
                <a:cubicBezTo>
                  <a:pt x="1944" y="2642"/>
                  <a:pt x="1944" y="2642"/>
                  <a:pt x="1944" y="2642"/>
                </a:cubicBezTo>
                <a:cubicBezTo>
                  <a:pt x="1944" y="2642"/>
                  <a:pt x="1944" y="2642"/>
                  <a:pt x="1944" y="2642"/>
                </a:cubicBezTo>
                <a:cubicBezTo>
                  <a:pt x="1944" y="2642"/>
                  <a:pt x="1943" y="2642"/>
                  <a:pt x="1943" y="2643"/>
                </a:cubicBezTo>
                <a:cubicBezTo>
                  <a:pt x="1943" y="2643"/>
                  <a:pt x="1943" y="2643"/>
                  <a:pt x="1943" y="2643"/>
                </a:cubicBezTo>
                <a:cubicBezTo>
                  <a:pt x="1943" y="2643"/>
                  <a:pt x="1943" y="2643"/>
                  <a:pt x="1943" y="2643"/>
                </a:cubicBezTo>
                <a:cubicBezTo>
                  <a:pt x="1942" y="2643"/>
                  <a:pt x="1942" y="2643"/>
                  <a:pt x="1942" y="2644"/>
                </a:cubicBezTo>
                <a:cubicBezTo>
                  <a:pt x="1941" y="2644"/>
                  <a:pt x="1941" y="2644"/>
                  <a:pt x="1940" y="2645"/>
                </a:cubicBezTo>
                <a:cubicBezTo>
                  <a:pt x="1940" y="2645"/>
                  <a:pt x="1940" y="2645"/>
                  <a:pt x="1939" y="2645"/>
                </a:cubicBezTo>
                <a:cubicBezTo>
                  <a:pt x="1939" y="2646"/>
                  <a:pt x="1939" y="2646"/>
                  <a:pt x="1938" y="2646"/>
                </a:cubicBezTo>
                <a:cubicBezTo>
                  <a:pt x="1938" y="2646"/>
                  <a:pt x="1938" y="2646"/>
                  <a:pt x="1938" y="2646"/>
                </a:cubicBezTo>
                <a:cubicBezTo>
                  <a:pt x="1938" y="2646"/>
                  <a:pt x="1938" y="2647"/>
                  <a:pt x="1938" y="2647"/>
                </a:cubicBezTo>
                <a:cubicBezTo>
                  <a:pt x="1938" y="2647"/>
                  <a:pt x="1937" y="2647"/>
                  <a:pt x="1937" y="2647"/>
                </a:cubicBezTo>
                <a:cubicBezTo>
                  <a:pt x="1937" y="2648"/>
                  <a:pt x="1937" y="2648"/>
                  <a:pt x="1936" y="2648"/>
                </a:cubicBezTo>
                <a:cubicBezTo>
                  <a:pt x="1936" y="2649"/>
                  <a:pt x="1936" y="2649"/>
                  <a:pt x="1935" y="2650"/>
                </a:cubicBezTo>
                <a:cubicBezTo>
                  <a:pt x="1935" y="2650"/>
                  <a:pt x="1935" y="2650"/>
                  <a:pt x="1934" y="2651"/>
                </a:cubicBezTo>
                <a:cubicBezTo>
                  <a:pt x="1934" y="2651"/>
                  <a:pt x="1934" y="2651"/>
                  <a:pt x="1934" y="2651"/>
                </a:cubicBezTo>
                <a:cubicBezTo>
                  <a:pt x="1934" y="2651"/>
                  <a:pt x="1934" y="2651"/>
                  <a:pt x="1934" y="2651"/>
                </a:cubicBezTo>
                <a:cubicBezTo>
                  <a:pt x="1934" y="2651"/>
                  <a:pt x="1934" y="2652"/>
                  <a:pt x="1934" y="2652"/>
                </a:cubicBezTo>
                <a:cubicBezTo>
                  <a:pt x="1933" y="2652"/>
                  <a:pt x="1933" y="2653"/>
                  <a:pt x="1933" y="2653"/>
                </a:cubicBezTo>
                <a:cubicBezTo>
                  <a:pt x="1933" y="2654"/>
                  <a:pt x="1932" y="2654"/>
                  <a:pt x="1932" y="2655"/>
                </a:cubicBezTo>
                <a:cubicBezTo>
                  <a:pt x="1932" y="2655"/>
                  <a:pt x="1932" y="2655"/>
                  <a:pt x="1932" y="2656"/>
                </a:cubicBezTo>
                <a:cubicBezTo>
                  <a:pt x="1931" y="2656"/>
                  <a:pt x="1931" y="2656"/>
                  <a:pt x="1931" y="2656"/>
                </a:cubicBezTo>
                <a:cubicBezTo>
                  <a:pt x="1931" y="2657"/>
                  <a:pt x="1931" y="2657"/>
                  <a:pt x="1931" y="2657"/>
                </a:cubicBezTo>
                <a:cubicBezTo>
                  <a:pt x="1931" y="2658"/>
                  <a:pt x="1931" y="2658"/>
                  <a:pt x="1930" y="2659"/>
                </a:cubicBezTo>
                <a:cubicBezTo>
                  <a:pt x="1930" y="2659"/>
                  <a:pt x="1930" y="2659"/>
                  <a:pt x="1930" y="2660"/>
                </a:cubicBezTo>
                <a:cubicBezTo>
                  <a:pt x="1930" y="2660"/>
                  <a:pt x="1930" y="2660"/>
                  <a:pt x="1930" y="2660"/>
                </a:cubicBezTo>
                <a:cubicBezTo>
                  <a:pt x="1930" y="2660"/>
                  <a:pt x="1930" y="2661"/>
                  <a:pt x="1930" y="2661"/>
                </a:cubicBezTo>
                <a:cubicBezTo>
                  <a:pt x="1930" y="2662"/>
                  <a:pt x="1930" y="2662"/>
                  <a:pt x="1930" y="2662"/>
                </a:cubicBezTo>
                <a:cubicBezTo>
                  <a:pt x="1930" y="2662"/>
                  <a:pt x="1929" y="2663"/>
                  <a:pt x="1929" y="2663"/>
                </a:cubicBezTo>
                <a:cubicBezTo>
                  <a:pt x="1929" y="2663"/>
                  <a:pt x="1929" y="2664"/>
                  <a:pt x="1929" y="2665"/>
                </a:cubicBezTo>
                <a:cubicBezTo>
                  <a:pt x="1929" y="2665"/>
                  <a:pt x="1929" y="2665"/>
                  <a:pt x="1929" y="2666"/>
                </a:cubicBezTo>
                <a:cubicBezTo>
                  <a:pt x="1929" y="2666"/>
                  <a:pt x="1929" y="2667"/>
                  <a:pt x="1929" y="2667"/>
                </a:cubicBezTo>
                <a:cubicBezTo>
                  <a:pt x="1929" y="2667"/>
                  <a:pt x="1929" y="2667"/>
                  <a:pt x="1929" y="2667"/>
                </a:cubicBezTo>
                <a:cubicBezTo>
                  <a:pt x="1929" y="2667"/>
                  <a:pt x="1929" y="2668"/>
                  <a:pt x="1929" y="2668"/>
                </a:cubicBezTo>
                <a:cubicBezTo>
                  <a:pt x="1929" y="2668"/>
                  <a:pt x="1929" y="2668"/>
                  <a:pt x="1929" y="2669"/>
                </a:cubicBezTo>
                <a:cubicBezTo>
                  <a:pt x="1929" y="2669"/>
                  <a:pt x="1929" y="2670"/>
                  <a:pt x="1929" y="2670"/>
                </a:cubicBezTo>
                <a:cubicBezTo>
                  <a:pt x="1929" y="2671"/>
                  <a:pt x="1929" y="2671"/>
                  <a:pt x="1929" y="2672"/>
                </a:cubicBezTo>
                <a:cubicBezTo>
                  <a:pt x="1929" y="2672"/>
                  <a:pt x="1929" y="2672"/>
                  <a:pt x="1929" y="2673"/>
                </a:cubicBezTo>
                <a:cubicBezTo>
                  <a:pt x="1929" y="2673"/>
                  <a:pt x="1929" y="2673"/>
                  <a:pt x="1929" y="2673"/>
                </a:cubicBezTo>
                <a:cubicBezTo>
                  <a:pt x="1930" y="2674"/>
                  <a:pt x="1930" y="2674"/>
                  <a:pt x="1930" y="2675"/>
                </a:cubicBezTo>
                <a:cubicBezTo>
                  <a:pt x="1930" y="2675"/>
                  <a:pt x="1930" y="2675"/>
                  <a:pt x="1930" y="2675"/>
                </a:cubicBezTo>
                <a:cubicBezTo>
                  <a:pt x="1930" y="2675"/>
                  <a:pt x="1930" y="2676"/>
                  <a:pt x="1930" y="2676"/>
                </a:cubicBezTo>
                <a:cubicBezTo>
                  <a:pt x="1930" y="2676"/>
                  <a:pt x="1930" y="2677"/>
                  <a:pt x="1931" y="2678"/>
                </a:cubicBezTo>
                <a:cubicBezTo>
                  <a:pt x="1931" y="2678"/>
                  <a:pt x="1931" y="2678"/>
                  <a:pt x="1931" y="2678"/>
                </a:cubicBezTo>
                <a:cubicBezTo>
                  <a:pt x="1931" y="2679"/>
                  <a:pt x="1931" y="2679"/>
                  <a:pt x="1931" y="2679"/>
                </a:cubicBezTo>
                <a:cubicBezTo>
                  <a:pt x="1931" y="2679"/>
                  <a:pt x="1931" y="2680"/>
                  <a:pt x="1932" y="2680"/>
                </a:cubicBezTo>
                <a:cubicBezTo>
                  <a:pt x="1932" y="2681"/>
                  <a:pt x="1932" y="2681"/>
                  <a:pt x="1932" y="2682"/>
                </a:cubicBezTo>
                <a:cubicBezTo>
                  <a:pt x="1932" y="2682"/>
                  <a:pt x="1932" y="2682"/>
                  <a:pt x="1933" y="2682"/>
                </a:cubicBezTo>
                <a:cubicBezTo>
                  <a:pt x="1765" y="2843"/>
                  <a:pt x="1765" y="2843"/>
                  <a:pt x="1765" y="2843"/>
                </a:cubicBezTo>
                <a:cubicBezTo>
                  <a:pt x="1765" y="2843"/>
                  <a:pt x="1764" y="2843"/>
                  <a:pt x="1764" y="2843"/>
                </a:cubicBezTo>
                <a:cubicBezTo>
                  <a:pt x="1764" y="2843"/>
                  <a:pt x="1763" y="2843"/>
                  <a:pt x="1763" y="2842"/>
                </a:cubicBezTo>
                <a:cubicBezTo>
                  <a:pt x="1762" y="2842"/>
                  <a:pt x="1762" y="2842"/>
                  <a:pt x="1762" y="2842"/>
                </a:cubicBezTo>
                <a:cubicBezTo>
                  <a:pt x="1761" y="2842"/>
                  <a:pt x="1761" y="2842"/>
                  <a:pt x="1761" y="2841"/>
                </a:cubicBezTo>
                <a:cubicBezTo>
                  <a:pt x="1761" y="2841"/>
                  <a:pt x="1761" y="2841"/>
                  <a:pt x="1760" y="2841"/>
                </a:cubicBezTo>
                <a:cubicBezTo>
                  <a:pt x="1760" y="2841"/>
                  <a:pt x="1759" y="2841"/>
                  <a:pt x="1759" y="2841"/>
                </a:cubicBezTo>
                <a:cubicBezTo>
                  <a:pt x="1758" y="2840"/>
                  <a:pt x="1758" y="2840"/>
                  <a:pt x="1758" y="2840"/>
                </a:cubicBezTo>
                <a:cubicBezTo>
                  <a:pt x="1758" y="2840"/>
                  <a:pt x="1758" y="2840"/>
                  <a:pt x="1757" y="2840"/>
                </a:cubicBezTo>
                <a:cubicBezTo>
                  <a:pt x="1757" y="2840"/>
                  <a:pt x="1757" y="2840"/>
                  <a:pt x="1756" y="2840"/>
                </a:cubicBezTo>
                <a:cubicBezTo>
                  <a:pt x="1756" y="2840"/>
                  <a:pt x="1756" y="2840"/>
                  <a:pt x="1755" y="2840"/>
                </a:cubicBezTo>
                <a:cubicBezTo>
                  <a:pt x="1755" y="2840"/>
                  <a:pt x="1755" y="2840"/>
                  <a:pt x="1755" y="2840"/>
                </a:cubicBezTo>
                <a:cubicBezTo>
                  <a:pt x="1754" y="2839"/>
                  <a:pt x="1753" y="2839"/>
                  <a:pt x="1753" y="2839"/>
                </a:cubicBezTo>
                <a:cubicBezTo>
                  <a:pt x="1752" y="2839"/>
                  <a:pt x="1752" y="2839"/>
                  <a:pt x="1752" y="2839"/>
                </a:cubicBezTo>
                <a:cubicBezTo>
                  <a:pt x="1751" y="2839"/>
                  <a:pt x="1751" y="2839"/>
                  <a:pt x="1750" y="2839"/>
                </a:cubicBezTo>
                <a:cubicBezTo>
                  <a:pt x="1750" y="2839"/>
                  <a:pt x="1750" y="2839"/>
                  <a:pt x="1750" y="2839"/>
                </a:cubicBezTo>
                <a:cubicBezTo>
                  <a:pt x="1749" y="2839"/>
                  <a:pt x="1749" y="2839"/>
                  <a:pt x="1749" y="2839"/>
                </a:cubicBezTo>
                <a:cubicBezTo>
                  <a:pt x="1748" y="2839"/>
                  <a:pt x="1748" y="2839"/>
                  <a:pt x="1747" y="2839"/>
                </a:cubicBezTo>
                <a:cubicBezTo>
                  <a:pt x="1747" y="2839"/>
                  <a:pt x="1746" y="2839"/>
                  <a:pt x="1746" y="2839"/>
                </a:cubicBezTo>
                <a:cubicBezTo>
                  <a:pt x="1745" y="2839"/>
                  <a:pt x="1745" y="2839"/>
                  <a:pt x="1745" y="2840"/>
                </a:cubicBezTo>
                <a:cubicBezTo>
                  <a:pt x="1744" y="2840"/>
                  <a:pt x="1744" y="2840"/>
                  <a:pt x="1744" y="2840"/>
                </a:cubicBezTo>
                <a:cubicBezTo>
                  <a:pt x="1744" y="2840"/>
                  <a:pt x="1743" y="2840"/>
                  <a:pt x="1743" y="2840"/>
                </a:cubicBezTo>
                <a:cubicBezTo>
                  <a:pt x="1743" y="2840"/>
                  <a:pt x="1742" y="2840"/>
                  <a:pt x="1742" y="2840"/>
                </a:cubicBezTo>
                <a:cubicBezTo>
                  <a:pt x="1742" y="2840"/>
                  <a:pt x="1742" y="2840"/>
                  <a:pt x="1742" y="2840"/>
                </a:cubicBezTo>
                <a:cubicBezTo>
                  <a:pt x="1741" y="2840"/>
                  <a:pt x="1740" y="2841"/>
                  <a:pt x="1740" y="2841"/>
                </a:cubicBezTo>
                <a:cubicBezTo>
                  <a:pt x="1740" y="2841"/>
                  <a:pt x="1739" y="2841"/>
                  <a:pt x="1739" y="2841"/>
                </a:cubicBezTo>
                <a:cubicBezTo>
                  <a:pt x="1739" y="2841"/>
                  <a:pt x="1739" y="2841"/>
                  <a:pt x="1738" y="2841"/>
                </a:cubicBezTo>
                <a:cubicBezTo>
                  <a:pt x="1738" y="2841"/>
                  <a:pt x="1738" y="2842"/>
                  <a:pt x="1737" y="2842"/>
                </a:cubicBezTo>
                <a:cubicBezTo>
                  <a:pt x="1737" y="2842"/>
                  <a:pt x="1736" y="2842"/>
                  <a:pt x="1736" y="2843"/>
                </a:cubicBezTo>
                <a:cubicBezTo>
                  <a:pt x="1735" y="2843"/>
                  <a:pt x="1735" y="2843"/>
                  <a:pt x="1735" y="2843"/>
                </a:cubicBezTo>
                <a:cubicBezTo>
                  <a:pt x="1734" y="2843"/>
                  <a:pt x="1734" y="2843"/>
                  <a:pt x="1734" y="2844"/>
                </a:cubicBezTo>
                <a:cubicBezTo>
                  <a:pt x="1734" y="2844"/>
                  <a:pt x="1733" y="2844"/>
                  <a:pt x="1733" y="2844"/>
                </a:cubicBezTo>
                <a:cubicBezTo>
                  <a:pt x="1733" y="2844"/>
                  <a:pt x="1733" y="2844"/>
                  <a:pt x="1733" y="2844"/>
                </a:cubicBezTo>
                <a:cubicBezTo>
                  <a:pt x="1733" y="2844"/>
                  <a:pt x="1733" y="2844"/>
                  <a:pt x="1732" y="2845"/>
                </a:cubicBezTo>
                <a:cubicBezTo>
                  <a:pt x="1732" y="2845"/>
                  <a:pt x="1731" y="2845"/>
                  <a:pt x="1731" y="2846"/>
                </a:cubicBezTo>
                <a:cubicBezTo>
                  <a:pt x="1731" y="2846"/>
                  <a:pt x="1730" y="2846"/>
                  <a:pt x="1730" y="2846"/>
                </a:cubicBezTo>
                <a:cubicBezTo>
                  <a:pt x="1730" y="2847"/>
                  <a:pt x="1729" y="2847"/>
                  <a:pt x="1729" y="2847"/>
                </a:cubicBezTo>
                <a:cubicBezTo>
                  <a:pt x="1729" y="2847"/>
                  <a:pt x="1729" y="2847"/>
                  <a:pt x="1729" y="2847"/>
                </a:cubicBezTo>
                <a:cubicBezTo>
                  <a:pt x="1729" y="2847"/>
                  <a:pt x="1729" y="2848"/>
                  <a:pt x="1729" y="2848"/>
                </a:cubicBezTo>
                <a:cubicBezTo>
                  <a:pt x="1728" y="2848"/>
                  <a:pt x="1728" y="2848"/>
                  <a:pt x="1728" y="2849"/>
                </a:cubicBezTo>
                <a:cubicBezTo>
                  <a:pt x="1727" y="2849"/>
                  <a:pt x="1727" y="2849"/>
                  <a:pt x="1727" y="2849"/>
                </a:cubicBezTo>
                <a:cubicBezTo>
                  <a:pt x="1727" y="2850"/>
                  <a:pt x="1726" y="2850"/>
                  <a:pt x="1726" y="2851"/>
                </a:cubicBezTo>
                <a:cubicBezTo>
                  <a:pt x="1726" y="2851"/>
                  <a:pt x="1725" y="2851"/>
                  <a:pt x="1725" y="2852"/>
                </a:cubicBezTo>
                <a:cubicBezTo>
                  <a:pt x="1725" y="2852"/>
                  <a:pt x="1725" y="2852"/>
                  <a:pt x="1725" y="2852"/>
                </a:cubicBezTo>
                <a:cubicBezTo>
                  <a:pt x="1725" y="2852"/>
                  <a:pt x="1725" y="2852"/>
                  <a:pt x="1725" y="2852"/>
                </a:cubicBezTo>
                <a:cubicBezTo>
                  <a:pt x="1725" y="2852"/>
                  <a:pt x="1724" y="2853"/>
                  <a:pt x="1724" y="2853"/>
                </a:cubicBezTo>
                <a:cubicBezTo>
                  <a:pt x="1724" y="2853"/>
                  <a:pt x="1724" y="2853"/>
                  <a:pt x="1724" y="2853"/>
                </a:cubicBezTo>
                <a:cubicBezTo>
                  <a:pt x="1501" y="2789"/>
                  <a:pt x="1501" y="2789"/>
                  <a:pt x="1501" y="2789"/>
                </a:cubicBezTo>
                <a:cubicBezTo>
                  <a:pt x="1501" y="2789"/>
                  <a:pt x="1501" y="2789"/>
                  <a:pt x="1501" y="2789"/>
                </a:cubicBezTo>
                <a:cubicBezTo>
                  <a:pt x="1501" y="2788"/>
                  <a:pt x="1501" y="2788"/>
                  <a:pt x="1501" y="2787"/>
                </a:cubicBezTo>
                <a:cubicBezTo>
                  <a:pt x="1501" y="2787"/>
                  <a:pt x="1500" y="2786"/>
                  <a:pt x="1500" y="2786"/>
                </a:cubicBezTo>
                <a:cubicBezTo>
                  <a:pt x="1500" y="2785"/>
                  <a:pt x="1500" y="2785"/>
                  <a:pt x="1500" y="2784"/>
                </a:cubicBezTo>
                <a:cubicBezTo>
                  <a:pt x="1500" y="2784"/>
                  <a:pt x="1500" y="2784"/>
                  <a:pt x="1500" y="2783"/>
                </a:cubicBezTo>
                <a:cubicBezTo>
                  <a:pt x="1500" y="2783"/>
                  <a:pt x="1500" y="2783"/>
                  <a:pt x="1500" y="2783"/>
                </a:cubicBezTo>
                <a:cubicBezTo>
                  <a:pt x="1500" y="2782"/>
                  <a:pt x="1500" y="2782"/>
                  <a:pt x="1500" y="2782"/>
                </a:cubicBezTo>
                <a:cubicBezTo>
                  <a:pt x="1500" y="2782"/>
                  <a:pt x="1500" y="2782"/>
                  <a:pt x="1500" y="2781"/>
                </a:cubicBezTo>
                <a:cubicBezTo>
                  <a:pt x="1500" y="2781"/>
                  <a:pt x="1500" y="2781"/>
                  <a:pt x="1500" y="2781"/>
                </a:cubicBezTo>
                <a:cubicBezTo>
                  <a:pt x="1500" y="2781"/>
                  <a:pt x="1500" y="2781"/>
                  <a:pt x="1499" y="2780"/>
                </a:cubicBezTo>
                <a:cubicBezTo>
                  <a:pt x="1499" y="2780"/>
                  <a:pt x="1499" y="2779"/>
                  <a:pt x="1499" y="2779"/>
                </a:cubicBezTo>
                <a:cubicBezTo>
                  <a:pt x="1499" y="2778"/>
                  <a:pt x="1499" y="2778"/>
                  <a:pt x="1499" y="2778"/>
                </a:cubicBezTo>
                <a:cubicBezTo>
                  <a:pt x="1499" y="2778"/>
                  <a:pt x="1499" y="2777"/>
                  <a:pt x="1498" y="2777"/>
                </a:cubicBezTo>
                <a:cubicBezTo>
                  <a:pt x="1498" y="2777"/>
                  <a:pt x="1498" y="2776"/>
                  <a:pt x="1498" y="2776"/>
                </a:cubicBezTo>
                <a:cubicBezTo>
                  <a:pt x="1498" y="2775"/>
                  <a:pt x="1497" y="2775"/>
                  <a:pt x="1497" y="2774"/>
                </a:cubicBezTo>
                <a:cubicBezTo>
                  <a:pt x="1497" y="2774"/>
                  <a:pt x="1497" y="2774"/>
                  <a:pt x="1497" y="2774"/>
                </a:cubicBezTo>
                <a:cubicBezTo>
                  <a:pt x="1497" y="2774"/>
                  <a:pt x="1497" y="2774"/>
                  <a:pt x="1497" y="2773"/>
                </a:cubicBezTo>
                <a:cubicBezTo>
                  <a:pt x="1496" y="2773"/>
                  <a:pt x="1496" y="2773"/>
                  <a:pt x="1496" y="2772"/>
                </a:cubicBezTo>
                <a:cubicBezTo>
                  <a:pt x="1496" y="2772"/>
                  <a:pt x="1496" y="2772"/>
                  <a:pt x="1496" y="2772"/>
                </a:cubicBezTo>
                <a:cubicBezTo>
                  <a:pt x="1496" y="2772"/>
                  <a:pt x="1496" y="2772"/>
                  <a:pt x="1496" y="2772"/>
                </a:cubicBezTo>
                <a:cubicBezTo>
                  <a:pt x="1496" y="2772"/>
                  <a:pt x="1495" y="2771"/>
                  <a:pt x="1495" y="2771"/>
                </a:cubicBezTo>
                <a:cubicBezTo>
                  <a:pt x="1495" y="2771"/>
                  <a:pt x="1494" y="2770"/>
                  <a:pt x="1494" y="2770"/>
                </a:cubicBezTo>
                <a:cubicBezTo>
                  <a:pt x="1494" y="2769"/>
                  <a:pt x="1494" y="2769"/>
                  <a:pt x="1494" y="2769"/>
                </a:cubicBezTo>
                <a:cubicBezTo>
                  <a:pt x="1494" y="2769"/>
                  <a:pt x="1493" y="2769"/>
                  <a:pt x="1493" y="2769"/>
                </a:cubicBezTo>
                <a:cubicBezTo>
                  <a:pt x="1493" y="2768"/>
                  <a:pt x="1493" y="2768"/>
                  <a:pt x="1492" y="2768"/>
                </a:cubicBezTo>
                <a:cubicBezTo>
                  <a:pt x="1492" y="2768"/>
                  <a:pt x="1492" y="2768"/>
                  <a:pt x="1492" y="2768"/>
                </a:cubicBezTo>
                <a:cubicBezTo>
                  <a:pt x="1492" y="2767"/>
                  <a:pt x="1492" y="2767"/>
                  <a:pt x="1492" y="2767"/>
                </a:cubicBezTo>
                <a:cubicBezTo>
                  <a:pt x="1492" y="2767"/>
                  <a:pt x="1491" y="2767"/>
                  <a:pt x="1491" y="2766"/>
                </a:cubicBezTo>
                <a:cubicBezTo>
                  <a:pt x="1491" y="2766"/>
                  <a:pt x="1491" y="2766"/>
                  <a:pt x="1490" y="2766"/>
                </a:cubicBezTo>
                <a:cubicBezTo>
                  <a:pt x="1490" y="2765"/>
                  <a:pt x="1489" y="2765"/>
                  <a:pt x="1489" y="2765"/>
                </a:cubicBezTo>
                <a:cubicBezTo>
                  <a:pt x="1489" y="2764"/>
                  <a:pt x="1488" y="2764"/>
                  <a:pt x="1488" y="2764"/>
                </a:cubicBezTo>
                <a:cubicBezTo>
                  <a:pt x="1488" y="2764"/>
                  <a:pt x="1488" y="2764"/>
                  <a:pt x="1488" y="2764"/>
                </a:cubicBezTo>
                <a:cubicBezTo>
                  <a:pt x="1488" y="2764"/>
                  <a:pt x="1488" y="2764"/>
                  <a:pt x="1488" y="2764"/>
                </a:cubicBezTo>
                <a:cubicBezTo>
                  <a:pt x="1487" y="2763"/>
                  <a:pt x="1487" y="2763"/>
                  <a:pt x="1487" y="2763"/>
                </a:cubicBezTo>
                <a:cubicBezTo>
                  <a:pt x="1486" y="2763"/>
                  <a:pt x="1486" y="2763"/>
                  <a:pt x="1486" y="2762"/>
                </a:cubicBezTo>
                <a:cubicBezTo>
                  <a:pt x="1485" y="2762"/>
                  <a:pt x="1485" y="2762"/>
                  <a:pt x="1484" y="2762"/>
                </a:cubicBezTo>
                <a:cubicBezTo>
                  <a:pt x="1484" y="2761"/>
                  <a:pt x="1483" y="2761"/>
                  <a:pt x="1483" y="2761"/>
                </a:cubicBezTo>
                <a:cubicBezTo>
                  <a:pt x="1483" y="2761"/>
                  <a:pt x="1482" y="2761"/>
                  <a:pt x="1482" y="2761"/>
                </a:cubicBezTo>
                <a:cubicBezTo>
                  <a:pt x="1482" y="2761"/>
                  <a:pt x="1482" y="2760"/>
                  <a:pt x="1481" y="2760"/>
                </a:cubicBezTo>
                <a:cubicBezTo>
                  <a:pt x="1481" y="2760"/>
                  <a:pt x="1480" y="2760"/>
                  <a:pt x="1480" y="2760"/>
                </a:cubicBezTo>
                <a:cubicBezTo>
                  <a:pt x="1480" y="2760"/>
                  <a:pt x="1479" y="2760"/>
                  <a:pt x="1479" y="2760"/>
                </a:cubicBezTo>
                <a:cubicBezTo>
                  <a:pt x="1479" y="2759"/>
                  <a:pt x="1479" y="2759"/>
                  <a:pt x="1479" y="2759"/>
                </a:cubicBezTo>
                <a:cubicBezTo>
                  <a:pt x="1478" y="2759"/>
                  <a:pt x="1478" y="2759"/>
                  <a:pt x="1477" y="2759"/>
                </a:cubicBezTo>
                <a:cubicBezTo>
                  <a:pt x="1477" y="2759"/>
                  <a:pt x="1477" y="2759"/>
                  <a:pt x="1477" y="2759"/>
                </a:cubicBezTo>
                <a:cubicBezTo>
                  <a:pt x="1476" y="2759"/>
                  <a:pt x="1476" y="2759"/>
                  <a:pt x="1476" y="2759"/>
                </a:cubicBezTo>
                <a:cubicBezTo>
                  <a:pt x="1475" y="2759"/>
                  <a:pt x="1475" y="2759"/>
                  <a:pt x="1474" y="2759"/>
                </a:cubicBezTo>
                <a:cubicBezTo>
                  <a:pt x="1474" y="2759"/>
                  <a:pt x="1473" y="2758"/>
                  <a:pt x="1473" y="2758"/>
                </a:cubicBezTo>
                <a:cubicBezTo>
                  <a:pt x="1472" y="2758"/>
                  <a:pt x="1472" y="2758"/>
                  <a:pt x="1472" y="2758"/>
                </a:cubicBezTo>
                <a:cubicBezTo>
                  <a:pt x="1472" y="2758"/>
                  <a:pt x="1472" y="2758"/>
                  <a:pt x="1472" y="2758"/>
                </a:cubicBezTo>
                <a:cubicBezTo>
                  <a:pt x="1416" y="2532"/>
                  <a:pt x="1416" y="2532"/>
                  <a:pt x="1416" y="2532"/>
                </a:cubicBezTo>
                <a:cubicBezTo>
                  <a:pt x="1416" y="2532"/>
                  <a:pt x="1417" y="2532"/>
                  <a:pt x="1417" y="2532"/>
                </a:cubicBezTo>
                <a:cubicBezTo>
                  <a:pt x="1417" y="2532"/>
                  <a:pt x="1417" y="2532"/>
                  <a:pt x="1417" y="2531"/>
                </a:cubicBezTo>
                <a:cubicBezTo>
                  <a:pt x="1419" y="2530"/>
                  <a:pt x="1420" y="2529"/>
                  <a:pt x="1422" y="2528"/>
                </a:cubicBezTo>
                <a:cubicBezTo>
                  <a:pt x="1422" y="2528"/>
                  <a:pt x="1422" y="2528"/>
                  <a:pt x="1422" y="2528"/>
                </a:cubicBezTo>
                <a:cubicBezTo>
                  <a:pt x="1422" y="2528"/>
                  <a:pt x="1422" y="2528"/>
                  <a:pt x="1422" y="2528"/>
                </a:cubicBezTo>
                <a:cubicBezTo>
                  <a:pt x="1423" y="2526"/>
                  <a:pt x="1425" y="2525"/>
                  <a:pt x="1426" y="2524"/>
                </a:cubicBezTo>
                <a:cubicBezTo>
                  <a:pt x="1426" y="2523"/>
                  <a:pt x="1426" y="2523"/>
                  <a:pt x="1426" y="2523"/>
                </a:cubicBezTo>
                <a:cubicBezTo>
                  <a:pt x="1427" y="2522"/>
                  <a:pt x="1428" y="2520"/>
                  <a:pt x="1429" y="2519"/>
                </a:cubicBezTo>
                <a:cubicBezTo>
                  <a:pt x="1429" y="2518"/>
                  <a:pt x="1429" y="2518"/>
                  <a:pt x="1429" y="2518"/>
                </a:cubicBezTo>
                <a:cubicBezTo>
                  <a:pt x="1429" y="2518"/>
                  <a:pt x="1429" y="2518"/>
                  <a:pt x="1429" y="2518"/>
                </a:cubicBezTo>
                <a:cubicBezTo>
                  <a:pt x="1429" y="2516"/>
                  <a:pt x="1430" y="2515"/>
                  <a:pt x="1430" y="2513"/>
                </a:cubicBezTo>
                <a:cubicBezTo>
                  <a:pt x="1430" y="2513"/>
                  <a:pt x="1430" y="2513"/>
                  <a:pt x="1431" y="2512"/>
                </a:cubicBezTo>
                <a:cubicBezTo>
                  <a:pt x="1431" y="2511"/>
                  <a:pt x="1431" y="2509"/>
                  <a:pt x="1431" y="2507"/>
                </a:cubicBezTo>
                <a:cubicBezTo>
                  <a:pt x="1431" y="2507"/>
                  <a:pt x="1431" y="2507"/>
                  <a:pt x="1431" y="2507"/>
                </a:cubicBezTo>
                <a:cubicBezTo>
                  <a:pt x="1431" y="2505"/>
                  <a:pt x="1431" y="2503"/>
                  <a:pt x="1431" y="2502"/>
                </a:cubicBezTo>
                <a:cubicBezTo>
                  <a:pt x="1431" y="2501"/>
                  <a:pt x="1431" y="2501"/>
                  <a:pt x="1431" y="2501"/>
                </a:cubicBezTo>
                <a:cubicBezTo>
                  <a:pt x="1430" y="2500"/>
                  <a:pt x="1430" y="2500"/>
                  <a:pt x="1430" y="2499"/>
                </a:cubicBezTo>
                <a:cubicBezTo>
                  <a:pt x="1430" y="2498"/>
                  <a:pt x="1430" y="2497"/>
                  <a:pt x="1429" y="2496"/>
                </a:cubicBezTo>
                <a:cubicBezTo>
                  <a:pt x="1429" y="2496"/>
                  <a:pt x="1429" y="2496"/>
                  <a:pt x="1429" y="2495"/>
                </a:cubicBezTo>
                <a:cubicBezTo>
                  <a:pt x="1429" y="2494"/>
                  <a:pt x="1428" y="2493"/>
                  <a:pt x="1428" y="2492"/>
                </a:cubicBezTo>
                <a:cubicBezTo>
                  <a:pt x="1595" y="2331"/>
                  <a:pt x="1595" y="2331"/>
                  <a:pt x="1595" y="2331"/>
                </a:cubicBezTo>
                <a:cubicBezTo>
                  <a:pt x="1595" y="2331"/>
                  <a:pt x="1596" y="2331"/>
                  <a:pt x="1596" y="2331"/>
                </a:cubicBezTo>
                <a:cubicBezTo>
                  <a:pt x="1596" y="2331"/>
                  <a:pt x="1596" y="2332"/>
                  <a:pt x="1597" y="2332"/>
                </a:cubicBezTo>
                <a:cubicBezTo>
                  <a:pt x="1597" y="2332"/>
                  <a:pt x="1597" y="2332"/>
                  <a:pt x="1597" y="2332"/>
                </a:cubicBezTo>
                <a:close/>
                <a:moveTo>
                  <a:pt x="1736" y="1797"/>
                </a:moveTo>
                <a:cubicBezTo>
                  <a:pt x="1735" y="1797"/>
                  <a:pt x="1735" y="1797"/>
                  <a:pt x="1735" y="1797"/>
                </a:cubicBezTo>
                <a:cubicBezTo>
                  <a:pt x="1735" y="1797"/>
                  <a:pt x="1734" y="1797"/>
                  <a:pt x="1734" y="1797"/>
                </a:cubicBezTo>
                <a:cubicBezTo>
                  <a:pt x="1734" y="1797"/>
                  <a:pt x="1734" y="1797"/>
                  <a:pt x="1734" y="1797"/>
                </a:cubicBezTo>
                <a:cubicBezTo>
                  <a:pt x="1734" y="1798"/>
                  <a:pt x="1734" y="1798"/>
                  <a:pt x="1733" y="1798"/>
                </a:cubicBezTo>
                <a:cubicBezTo>
                  <a:pt x="1733" y="1798"/>
                  <a:pt x="1732" y="1799"/>
                  <a:pt x="1732" y="1799"/>
                </a:cubicBezTo>
                <a:cubicBezTo>
                  <a:pt x="1732" y="1799"/>
                  <a:pt x="1731" y="1800"/>
                  <a:pt x="1731" y="1800"/>
                </a:cubicBezTo>
                <a:cubicBezTo>
                  <a:pt x="1731" y="1800"/>
                  <a:pt x="1730" y="1801"/>
                  <a:pt x="1730" y="1801"/>
                </a:cubicBezTo>
                <a:cubicBezTo>
                  <a:pt x="1730" y="1801"/>
                  <a:pt x="1730" y="1801"/>
                  <a:pt x="1730" y="1801"/>
                </a:cubicBezTo>
                <a:cubicBezTo>
                  <a:pt x="1730" y="1801"/>
                  <a:pt x="1730" y="1801"/>
                  <a:pt x="1730" y="1801"/>
                </a:cubicBezTo>
                <a:cubicBezTo>
                  <a:pt x="1729" y="1801"/>
                  <a:pt x="1729" y="1802"/>
                  <a:pt x="1729" y="1802"/>
                </a:cubicBezTo>
                <a:cubicBezTo>
                  <a:pt x="1729" y="1802"/>
                  <a:pt x="1728" y="1803"/>
                  <a:pt x="1728" y="1803"/>
                </a:cubicBezTo>
                <a:cubicBezTo>
                  <a:pt x="1728" y="1803"/>
                  <a:pt x="1727" y="1804"/>
                  <a:pt x="1727" y="1804"/>
                </a:cubicBezTo>
                <a:cubicBezTo>
                  <a:pt x="1727" y="1805"/>
                  <a:pt x="1726" y="1805"/>
                  <a:pt x="1726" y="1805"/>
                </a:cubicBezTo>
                <a:cubicBezTo>
                  <a:pt x="1726" y="1805"/>
                  <a:pt x="1726" y="1805"/>
                  <a:pt x="1726" y="1805"/>
                </a:cubicBezTo>
                <a:cubicBezTo>
                  <a:pt x="1726" y="1805"/>
                  <a:pt x="1726" y="1806"/>
                  <a:pt x="1726" y="1806"/>
                </a:cubicBezTo>
                <a:cubicBezTo>
                  <a:pt x="1726" y="1806"/>
                  <a:pt x="1725" y="1806"/>
                  <a:pt x="1725" y="1807"/>
                </a:cubicBezTo>
                <a:cubicBezTo>
                  <a:pt x="1725" y="1807"/>
                  <a:pt x="1725" y="1807"/>
                  <a:pt x="1725" y="1808"/>
                </a:cubicBezTo>
                <a:cubicBezTo>
                  <a:pt x="1724" y="1808"/>
                  <a:pt x="1724" y="1809"/>
                  <a:pt x="1724" y="1809"/>
                </a:cubicBezTo>
                <a:cubicBezTo>
                  <a:pt x="1724" y="1810"/>
                  <a:pt x="1723" y="1810"/>
                  <a:pt x="1723" y="1810"/>
                </a:cubicBezTo>
                <a:cubicBezTo>
                  <a:pt x="1723" y="1811"/>
                  <a:pt x="1723" y="1811"/>
                  <a:pt x="1723" y="1811"/>
                </a:cubicBezTo>
                <a:cubicBezTo>
                  <a:pt x="1723" y="1811"/>
                  <a:pt x="1723" y="1811"/>
                  <a:pt x="1723" y="1812"/>
                </a:cubicBezTo>
                <a:cubicBezTo>
                  <a:pt x="1722" y="1812"/>
                  <a:pt x="1722" y="1813"/>
                  <a:pt x="1722" y="1813"/>
                </a:cubicBezTo>
                <a:cubicBezTo>
                  <a:pt x="1722" y="1814"/>
                  <a:pt x="1722" y="1814"/>
                  <a:pt x="1722" y="1814"/>
                </a:cubicBezTo>
                <a:cubicBezTo>
                  <a:pt x="1722" y="1814"/>
                  <a:pt x="1722" y="1814"/>
                  <a:pt x="1722" y="1815"/>
                </a:cubicBezTo>
                <a:cubicBezTo>
                  <a:pt x="1722" y="1815"/>
                  <a:pt x="1722" y="1815"/>
                  <a:pt x="1721" y="1816"/>
                </a:cubicBezTo>
                <a:cubicBezTo>
                  <a:pt x="1721" y="1816"/>
                  <a:pt x="1721" y="1816"/>
                  <a:pt x="1721" y="1817"/>
                </a:cubicBezTo>
                <a:cubicBezTo>
                  <a:pt x="1721" y="1817"/>
                  <a:pt x="1721" y="1817"/>
                  <a:pt x="1721" y="1817"/>
                </a:cubicBezTo>
                <a:cubicBezTo>
                  <a:pt x="1721" y="1818"/>
                  <a:pt x="1721" y="1819"/>
                  <a:pt x="1721" y="1819"/>
                </a:cubicBezTo>
                <a:cubicBezTo>
                  <a:pt x="1721" y="1820"/>
                  <a:pt x="1721" y="1820"/>
                  <a:pt x="1721" y="1820"/>
                </a:cubicBezTo>
                <a:cubicBezTo>
                  <a:pt x="1721" y="1821"/>
                  <a:pt x="1721" y="1821"/>
                  <a:pt x="1721" y="1822"/>
                </a:cubicBezTo>
                <a:cubicBezTo>
                  <a:pt x="1721" y="1822"/>
                  <a:pt x="1721" y="1822"/>
                  <a:pt x="1721" y="1822"/>
                </a:cubicBezTo>
                <a:cubicBezTo>
                  <a:pt x="1721" y="1823"/>
                  <a:pt x="1721" y="1823"/>
                  <a:pt x="1721" y="1823"/>
                </a:cubicBezTo>
                <a:cubicBezTo>
                  <a:pt x="1721" y="1824"/>
                  <a:pt x="1721" y="1824"/>
                  <a:pt x="1721" y="1825"/>
                </a:cubicBezTo>
                <a:cubicBezTo>
                  <a:pt x="1721" y="1825"/>
                  <a:pt x="1721" y="1826"/>
                  <a:pt x="1721" y="1826"/>
                </a:cubicBezTo>
                <a:cubicBezTo>
                  <a:pt x="1721" y="1827"/>
                  <a:pt x="1721" y="1827"/>
                  <a:pt x="1721" y="1827"/>
                </a:cubicBezTo>
                <a:cubicBezTo>
                  <a:pt x="1721" y="1828"/>
                  <a:pt x="1721" y="1828"/>
                  <a:pt x="1721" y="1828"/>
                </a:cubicBezTo>
                <a:cubicBezTo>
                  <a:pt x="1721" y="1828"/>
                  <a:pt x="1721" y="1829"/>
                  <a:pt x="1721" y="1829"/>
                </a:cubicBezTo>
                <a:cubicBezTo>
                  <a:pt x="1721" y="1829"/>
                  <a:pt x="1721" y="1830"/>
                  <a:pt x="1722" y="1830"/>
                </a:cubicBezTo>
                <a:cubicBezTo>
                  <a:pt x="1722" y="1830"/>
                  <a:pt x="1722" y="1830"/>
                  <a:pt x="1722" y="1830"/>
                </a:cubicBezTo>
                <a:cubicBezTo>
                  <a:pt x="1722" y="1831"/>
                  <a:pt x="1722" y="1832"/>
                  <a:pt x="1722" y="1832"/>
                </a:cubicBezTo>
                <a:cubicBezTo>
                  <a:pt x="1722" y="1832"/>
                  <a:pt x="1722" y="1833"/>
                  <a:pt x="1723" y="1833"/>
                </a:cubicBezTo>
                <a:cubicBezTo>
                  <a:pt x="1723" y="1833"/>
                  <a:pt x="1723" y="1833"/>
                  <a:pt x="1723" y="1834"/>
                </a:cubicBezTo>
                <a:cubicBezTo>
                  <a:pt x="1723" y="1834"/>
                  <a:pt x="1723" y="1834"/>
                  <a:pt x="1723" y="1835"/>
                </a:cubicBezTo>
                <a:cubicBezTo>
                  <a:pt x="1724" y="1835"/>
                  <a:pt x="1724" y="1836"/>
                  <a:pt x="1724" y="1836"/>
                </a:cubicBezTo>
                <a:cubicBezTo>
                  <a:pt x="1724" y="1836"/>
                  <a:pt x="1724" y="1837"/>
                  <a:pt x="1724" y="1837"/>
                </a:cubicBezTo>
                <a:cubicBezTo>
                  <a:pt x="1556" y="1998"/>
                  <a:pt x="1556" y="1998"/>
                  <a:pt x="1556" y="1998"/>
                </a:cubicBezTo>
                <a:cubicBezTo>
                  <a:pt x="1556" y="1998"/>
                  <a:pt x="1556" y="1998"/>
                  <a:pt x="1556" y="1998"/>
                </a:cubicBezTo>
                <a:cubicBezTo>
                  <a:pt x="1556" y="1997"/>
                  <a:pt x="1555" y="1997"/>
                  <a:pt x="1555" y="1997"/>
                </a:cubicBezTo>
                <a:cubicBezTo>
                  <a:pt x="1554" y="1997"/>
                  <a:pt x="1554" y="1996"/>
                  <a:pt x="1553" y="1996"/>
                </a:cubicBezTo>
                <a:cubicBezTo>
                  <a:pt x="1553" y="1996"/>
                  <a:pt x="1553" y="1996"/>
                  <a:pt x="1553" y="1996"/>
                </a:cubicBezTo>
                <a:cubicBezTo>
                  <a:pt x="1552" y="1996"/>
                  <a:pt x="1552" y="1996"/>
                  <a:pt x="1552" y="1996"/>
                </a:cubicBezTo>
                <a:cubicBezTo>
                  <a:pt x="1551" y="1995"/>
                  <a:pt x="1551" y="1995"/>
                  <a:pt x="1550" y="1995"/>
                </a:cubicBezTo>
                <a:cubicBezTo>
                  <a:pt x="1550" y="1995"/>
                  <a:pt x="1550" y="1995"/>
                  <a:pt x="1549" y="1995"/>
                </a:cubicBezTo>
                <a:cubicBezTo>
                  <a:pt x="1549" y="1995"/>
                  <a:pt x="1549" y="1995"/>
                  <a:pt x="1549" y="1995"/>
                </a:cubicBezTo>
                <a:cubicBezTo>
                  <a:pt x="1549" y="1995"/>
                  <a:pt x="1548" y="1995"/>
                  <a:pt x="1548" y="1994"/>
                </a:cubicBezTo>
                <a:cubicBezTo>
                  <a:pt x="1548" y="1994"/>
                  <a:pt x="1547" y="1994"/>
                  <a:pt x="1547" y="1994"/>
                </a:cubicBezTo>
                <a:cubicBezTo>
                  <a:pt x="1547" y="1994"/>
                  <a:pt x="1547" y="1994"/>
                  <a:pt x="1546" y="1994"/>
                </a:cubicBezTo>
                <a:cubicBezTo>
                  <a:pt x="1546" y="1994"/>
                  <a:pt x="1545" y="1994"/>
                  <a:pt x="1545" y="1994"/>
                </a:cubicBezTo>
                <a:cubicBezTo>
                  <a:pt x="1544" y="1994"/>
                  <a:pt x="1544" y="1994"/>
                  <a:pt x="1543" y="1994"/>
                </a:cubicBezTo>
                <a:cubicBezTo>
                  <a:pt x="1543" y="1994"/>
                  <a:pt x="1542" y="1994"/>
                  <a:pt x="1542" y="1994"/>
                </a:cubicBezTo>
                <a:cubicBezTo>
                  <a:pt x="1542" y="1994"/>
                  <a:pt x="1542" y="1994"/>
                  <a:pt x="1542" y="1994"/>
                </a:cubicBezTo>
                <a:cubicBezTo>
                  <a:pt x="1541" y="1994"/>
                  <a:pt x="1541" y="1994"/>
                  <a:pt x="1540" y="1994"/>
                </a:cubicBezTo>
                <a:cubicBezTo>
                  <a:pt x="1540" y="1994"/>
                  <a:pt x="1539" y="1994"/>
                  <a:pt x="1539" y="1994"/>
                </a:cubicBezTo>
                <a:cubicBezTo>
                  <a:pt x="1538" y="1994"/>
                  <a:pt x="1538" y="1994"/>
                  <a:pt x="1537" y="1994"/>
                </a:cubicBezTo>
                <a:cubicBezTo>
                  <a:pt x="1537" y="1994"/>
                  <a:pt x="1537" y="1994"/>
                  <a:pt x="1536" y="1994"/>
                </a:cubicBezTo>
                <a:cubicBezTo>
                  <a:pt x="1536" y="1994"/>
                  <a:pt x="1536" y="1994"/>
                  <a:pt x="1536" y="1994"/>
                </a:cubicBezTo>
                <a:cubicBezTo>
                  <a:pt x="1535" y="1994"/>
                  <a:pt x="1535" y="1994"/>
                  <a:pt x="1534" y="1994"/>
                </a:cubicBezTo>
                <a:cubicBezTo>
                  <a:pt x="1534" y="1995"/>
                  <a:pt x="1534" y="1995"/>
                  <a:pt x="1534" y="1995"/>
                </a:cubicBezTo>
                <a:cubicBezTo>
                  <a:pt x="1534" y="1995"/>
                  <a:pt x="1533" y="1995"/>
                  <a:pt x="1533" y="1995"/>
                </a:cubicBezTo>
                <a:cubicBezTo>
                  <a:pt x="1533" y="1995"/>
                  <a:pt x="1532" y="1995"/>
                  <a:pt x="1532" y="1995"/>
                </a:cubicBezTo>
                <a:cubicBezTo>
                  <a:pt x="1531" y="1995"/>
                  <a:pt x="1531" y="1995"/>
                  <a:pt x="1531" y="1996"/>
                </a:cubicBezTo>
                <a:cubicBezTo>
                  <a:pt x="1531" y="1996"/>
                  <a:pt x="1530" y="1996"/>
                  <a:pt x="1530" y="1996"/>
                </a:cubicBezTo>
                <a:cubicBezTo>
                  <a:pt x="1530" y="1996"/>
                  <a:pt x="1529" y="1996"/>
                  <a:pt x="1529" y="1996"/>
                </a:cubicBezTo>
                <a:cubicBezTo>
                  <a:pt x="1528" y="1997"/>
                  <a:pt x="1528" y="1997"/>
                  <a:pt x="1527" y="1997"/>
                </a:cubicBezTo>
                <a:cubicBezTo>
                  <a:pt x="1527" y="1997"/>
                  <a:pt x="1527" y="1997"/>
                  <a:pt x="1526" y="1998"/>
                </a:cubicBezTo>
                <a:cubicBezTo>
                  <a:pt x="1526" y="1998"/>
                  <a:pt x="1526" y="1998"/>
                  <a:pt x="1525" y="1998"/>
                </a:cubicBezTo>
                <a:cubicBezTo>
                  <a:pt x="1525" y="1998"/>
                  <a:pt x="1525" y="1998"/>
                  <a:pt x="1525" y="1998"/>
                </a:cubicBezTo>
                <a:cubicBezTo>
                  <a:pt x="1525" y="1998"/>
                  <a:pt x="1525" y="1999"/>
                  <a:pt x="1525" y="1999"/>
                </a:cubicBezTo>
                <a:cubicBezTo>
                  <a:pt x="1525" y="1999"/>
                  <a:pt x="1524" y="1999"/>
                  <a:pt x="1524" y="1999"/>
                </a:cubicBezTo>
                <a:cubicBezTo>
                  <a:pt x="1523" y="2000"/>
                  <a:pt x="1523" y="2000"/>
                  <a:pt x="1523" y="2000"/>
                </a:cubicBezTo>
                <a:cubicBezTo>
                  <a:pt x="1522" y="2000"/>
                  <a:pt x="1522" y="2000"/>
                  <a:pt x="1522" y="2001"/>
                </a:cubicBezTo>
                <a:cubicBezTo>
                  <a:pt x="1522" y="2001"/>
                  <a:pt x="1522" y="2001"/>
                  <a:pt x="1522" y="2001"/>
                </a:cubicBezTo>
                <a:cubicBezTo>
                  <a:pt x="1521" y="2001"/>
                  <a:pt x="1521" y="2002"/>
                  <a:pt x="1521" y="2002"/>
                </a:cubicBezTo>
                <a:cubicBezTo>
                  <a:pt x="1521" y="2002"/>
                  <a:pt x="1521" y="2002"/>
                  <a:pt x="1520" y="2002"/>
                </a:cubicBezTo>
                <a:cubicBezTo>
                  <a:pt x="1520" y="2002"/>
                  <a:pt x="1520" y="2002"/>
                  <a:pt x="1520" y="2002"/>
                </a:cubicBezTo>
                <a:cubicBezTo>
                  <a:pt x="1520" y="2002"/>
                  <a:pt x="1520" y="2003"/>
                  <a:pt x="1519" y="2003"/>
                </a:cubicBezTo>
                <a:cubicBezTo>
                  <a:pt x="1519" y="2003"/>
                  <a:pt x="1519" y="2004"/>
                  <a:pt x="1519" y="2004"/>
                </a:cubicBezTo>
                <a:cubicBezTo>
                  <a:pt x="1518" y="2004"/>
                  <a:pt x="1518" y="2005"/>
                  <a:pt x="1518" y="2005"/>
                </a:cubicBezTo>
                <a:cubicBezTo>
                  <a:pt x="1517" y="2006"/>
                  <a:pt x="1517" y="2006"/>
                  <a:pt x="1517" y="2006"/>
                </a:cubicBezTo>
                <a:cubicBezTo>
                  <a:pt x="1517" y="2006"/>
                  <a:pt x="1517" y="2006"/>
                  <a:pt x="1517" y="2006"/>
                </a:cubicBezTo>
                <a:cubicBezTo>
                  <a:pt x="1517" y="2007"/>
                  <a:pt x="1517" y="2007"/>
                  <a:pt x="1516" y="2007"/>
                </a:cubicBezTo>
                <a:cubicBezTo>
                  <a:pt x="1516" y="2007"/>
                  <a:pt x="1516" y="2007"/>
                  <a:pt x="1516" y="2008"/>
                </a:cubicBezTo>
                <a:cubicBezTo>
                  <a:pt x="1516" y="2008"/>
                  <a:pt x="1516" y="2008"/>
                  <a:pt x="1516" y="2008"/>
                </a:cubicBezTo>
                <a:cubicBezTo>
                  <a:pt x="1292" y="1943"/>
                  <a:pt x="1292" y="1943"/>
                  <a:pt x="1292" y="1943"/>
                </a:cubicBezTo>
                <a:cubicBezTo>
                  <a:pt x="1292" y="1930"/>
                  <a:pt x="1284" y="1918"/>
                  <a:pt x="1271" y="1914"/>
                </a:cubicBezTo>
                <a:cubicBezTo>
                  <a:pt x="1255" y="1909"/>
                  <a:pt x="1238" y="1919"/>
                  <a:pt x="1234" y="1934"/>
                </a:cubicBezTo>
                <a:cubicBezTo>
                  <a:pt x="1229" y="1950"/>
                  <a:pt x="1238" y="1967"/>
                  <a:pt x="1254" y="1971"/>
                </a:cubicBezTo>
                <a:cubicBezTo>
                  <a:pt x="1267" y="1975"/>
                  <a:pt x="1281" y="1970"/>
                  <a:pt x="1288" y="1958"/>
                </a:cubicBezTo>
                <a:cubicBezTo>
                  <a:pt x="1511" y="2023"/>
                  <a:pt x="1511" y="2023"/>
                  <a:pt x="1511" y="2023"/>
                </a:cubicBezTo>
                <a:cubicBezTo>
                  <a:pt x="1511" y="2023"/>
                  <a:pt x="1511" y="2023"/>
                  <a:pt x="1511" y="2023"/>
                </a:cubicBezTo>
                <a:cubicBezTo>
                  <a:pt x="1511" y="2024"/>
                  <a:pt x="1511" y="2024"/>
                  <a:pt x="1511" y="2024"/>
                </a:cubicBezTo>
                <a:cubicBezTo>
                  <a:pt x="1511" y="2025"/>
                  <a:pt x="1511" y="2025"/>
                  <a:pt x="1511" y="2026"/>
                </a:cubicBezTo>
                <a:cubicBezTo>
                  <a:pt x="1511" y="2026"/>
                  <a:pt x="1511" y="2027"/>
                  <a:pt x="1512" y="2027"/>
                </a:cubicBezTo>
                <a:cubicBezTo>
                  <a:pt x="1512" y="2028"/>
                  <a:pt x="1512" y="2028"/>
                  <a:pt x="1512" y="2028"/>
                </a:cubicBezTo>
                <a:cubicBezTo>
                  <a:pt x="1512" y="2029"/>
                  <a:pt x="1512" y="2029"/>
                  <a:pt x="1512" y="2029"/>
                </a:cubicBezTo>
                <a:cubicBezTo>
                  <a:pt x="1512" y="2029"/>
                  <a:pt x="1512" y="2030"/>
                  <a:pt x="1512" y="2030"/>
                </a:cubicBezTo>
                <a:cubicBezTo>
                  <a:pt x="1512" y="2030"/>
                  <a:pt x="1512" y="2031"/>
                  <a:pt x="1512" y="2031"/>
                </a:cubicBezTo>
                <a:cubicBezTo>
                  <a:pt x="1512" y="2031"/>
                  <a:pt x="1512" y="2031"/>
                  <a:pt x="1512" y="2032"/>
                </a:cubicBezTo>
                <a:cubicBezTo>
                  <a:pt x="1513" y="2032"/>
                  <a:pt x="1513" y="2032"/>
                  <a:pt x="1513" y="2033"/>
                </a:cubicBezTo>
                <a:cubicBezTo>
                  <a:pt x="1513" y="2033"/>
                  <a:pt x="1513" y="2033"/>
                  <a:pt x="1513" y="2033"/>
                </a:cubicBezTo>
                <a:cubicBezTo>
                  <a:pt x="1513" y="2033"/>
                  <a:pt x="1513" y="2034"/>
                  <a:pt x="1513" y="2034"/>
                </a:cubicBezTo>
                <a:cubicBezTo>
                  <a:pt x="1513" y="2034"/>
                  <a:pt x="1513" y="2034"/>
                  <a:pt x="1513" y="2035"/>
                </a:cubicBezTo>
                <a:cubicBezTo>
                  <a:pt x="1514" y="2035"/>
                  <a:pt x="1514" y="2035"/>
                  <a:pt x="1514" y="2036"/>
                </a:cubicBezTo>
                <a:cubicBezTo>
                  <a:pt x="1514" y="2036"/>
                  <a:pt x="1514" y="2037"/>
                  <a:pt x="1515" y="2037"/>
                </a:cubicBezTo>
                <a:cubicBezTo>
                  <a:pt x="1515" y="2038"/>
                  <a:pt x="1515" y="2038"/>
                  <a:pt x="1515" y="2038"/>
                </a:cubicBezTo>
                <a:cubicBezTo>
                  <a:pt x="1515" y="2039"/>
                  <a:pt x="1516" y="2039"/>
                  <a:pt x="1516" y="2039"/>
                </a:cubicBezTo>
                <a:cubicBezTo>
                  <a:pt x="1516" y="2039"/>
                  <a:pt x="1516" y="2040"/>
                  <a:pt x="1516" y="2040"/>
                </a:cubicBezTo>
                <a:cubicBezTo>
                  <a:pt x="1516" y="2040"/>
                  <a:pt x="1516" y="2040"/>
                  <a:pt x="1516" y="2040"/>
                </a:cubicBezTo>
                <a:cubicBezTo>
                  <a:pt x="1516" y="2040"/>
                  <a:pt x="1517" y="2040"/>
                  <a:pt x="1517" y="2041"/>
                </a:cubicBezTo>
                <a:cubicBezTo>
                  <a:pt x="1517" y="2041"/>
                  <a:pt x="1517" y="2042"/>
                  <a:pt x="1518" y="2042"/>
                </a:cubicBezTo>
                <a:cubicBezTo>
                  <a:pt x="1518" y="2042"/>
                  <a:pt x="1518" y="2043"/>
                  <a:pt x="1519" y="2043"/>
                </a:cubicBezTo>
                <a:cubicBezTo>
                  <a:pt x="1519" y="2043"/>
                  <a:pt x="1519" y="2044"/>
                  <a:pt x="1520" y="2044"/>
                </a:cubicBezTo>
                <a:cubicBezTo>
                  <a:pt x="1520" y="2044"/>
                  <a:pt x="1520" y="2044"/>
                  <a:pt x="1520" y="2044"/>
                </a:cubicBezTo>
                <a:cubicBezTo>
                  <a:pt x="1520" y="2044"/>
                  <a:pt x="1520" y="2044"/>
                  <a:pt x="1520" y="2044"/>
                </a:cubicBezTo>
                <a:cubicBezTo>
                  <a:pt x="1520" y="2045"/>
                  <a:pt x="1520" y="2045"/>
                  <a:pt x="1521" y="2045"/>
                </a:cubicBezTo>
                <a:cubicBezTo>
                  <a:pt x="1521" y="2046"/>
                  <a:pt x="1521" y="2046"/>
                  <a:pt x="1522" y="2046"/>
                </a:cubicBezTo>
                <a:cubicBezTo>
                  <a:pt x="1522" y="2046"/>
                  <a:pt x="1523" y="2047"/>
                  <a:pt x="1523" y="2047"/>
                </a:cubicBezTo>
                <a:cubicBezTo>
                  <a:pt x="1523" y="2047"/>
                  <a:pt x="1524" y="2048"/>
                  <a:pt x="1524" y="2048"/>
                </a:cubicBezTo>
                <a:cubicBezTo>
                  <a:pt x="1524" y="2048"/>
                  <a:pt x="1524" y="2048"/>
                  <a:pt x="1524" y="2048"/>
                </a:cubicBezTo>
                <a:cubicBezTo>
                  <a:pt x="1524" y="2048"/>
                  <a:pt x="1524" y="2048"/>
                  <a:pt x="1524" y="2048"/>
                </a:cubicBezTo>
                <a:cubicBezTo>
                  <a:pt x="1525" y="2048"/>
                  <a:pt x="1525" y="2049"/>
                  <a:pt x="1525" y="2049"/>
                </a:cubicBezTo>
                <a:cubicBezTo>
                  <a:pt x="1526" y="2049"/>
                  <a:pt x="1526" y="2049"/>
                  <a:pt x="1526" y="2049"/>
                </a:cubicBezTo>
                <a:cubicBezTo>
                  <a:pt x="1527" y="2050"/>
                  <a:pt x="1527" y="2050"/>
                  <a:pt x="1528" y="2050"/>
                </a:cubicBezTo>
                <a:cubicBezTo>
                  <a:pt x="1528" y="2050"/>
                  <a:pt x="1529" y="2051"/>
                  <a:pt x="1529" y="2051"/>
                </a:cubicBezTo>
                <a:cubicBezTo>
                  <a:pt x="1529" y="2051"/>
                  <a:pt x="1529" y="2051"/>
                  <a:pt x="1530" y="2051"/>
                </a:cubicBezTo>
                <a:cubicBezTo>
                  <a:pt x="1530" y="2051"/>
                  <a:pt x="1530" y="2051"/>
                  <a:pt x="1530" y="2051"/>
                </a:cubicBezTo>
                <a:cubicBezTo>
                  <a:pt x="1531" y="2052"/>
                  <a:pt x="1532" y="2052"/>
                  <a:pt x="1532" y="2052"/>
                </a:cubicBezTo>
                <a:cubicBezTo>
                  <a:pt x="1532" y="2052"/>
                  <a:pt x="1533" y="2052"/>
                  <a:pt x="1533" y="2052"/>
                </a:cubicBezTo>
                <a:cubicBezTo>
                  <a:pt x="1533" y="2052"/>
                  <a:pt x="1533" y="2052"/>
                  <a:pt x="1533" y="2052"/>
                </a:cubicBezTo>
                <a:cubicBezTo>
                  <a:pt x="1534" y="2052"/>
                  <a:pt x="1534" y="2053"/>
                  <a:pt x="1535" y="2053"/>
                </a:cubicBezTo>
                <a:cubicBezTo>
                  <a:pt x="1535" y="2053"/>
                  <a:pt x="1535" y="2053"/>
                  <a:pt x="1535" y="2053"/>
                </a:cubicBezTo>
                <a:cubicBezTo>
                  <a:pt x="1535" y="2053"/>
                  <a:pt x="1536" y="2053"/>
                  <a:pt x="1536" y="2053"/>
                </a:cubicBezTo>
                <a:cubicBezTo>
                  <a:pt x="1537" y="2053"/>
                  <a:pt x="1537" y="2053"/>
                  <a:pt x="1538" y="2053"/>
                </a:cubicBezTo>
                <a:cubicBezTo>
                  <a:pt x="1538" y="2053"/>
                  <a:pt x="1539" y="2053"/>
                  <a:pt x="1539" y="2053"/>
                </a:cubicBezTo>
                <a:cubicBezTo>
                  <a:pt x="1539" y="2053"/>
                  <a:pt x="1540" y="2053"/>
                  <a:pt x="1540" y="2053"/>
                </a:cubicBezTo>
                <a:cubicBezTo>
                  <a:pt x="1540" y="2053"/>
                  <a:pt x="1540" y="2053"/>
                  <a:pt x="1540" y="2053"/>
                </a:cubicBezTo>
                <a:cubicBezTo>
                  <a:pt x="1596" y="2279"/>
                  <a:pt x="1596" y="2279"/>
                  <a:pt x="1596" y="2279"/>
                </a:cubicBezTo>
                <a:cubicBezTo>
                  <a:pt x="1596" y="2279"/>
                  <a:pt x="1596" y="2279"/>
                  <a:pt x="1596" y="2279"/>
                </a:cubicBezTo>
                <a:cubicBezTo>
                  <a:pt x="1595" y="2280"/>
                  <a:pt x="1595" y="2280"/>
                  <a:pt x="1595" y="2280"/>
                </a:cubicBezTo>
                <a:cubicBezTo>
                  <a:pt x="1595" y="2280"/>
                  <a:pt x="1595" y="2280"/>
                  <a:pt x="1594" y="2280"/>
                </a:cubicBezTo>
                <a:cubicBezTo>
                  <a:pt x="1594" y="2280"/>
                  <a:pt x="1594" y="2280"/>
                  <a:pt x="1594" y="2280"/>
                </a:cubicBezTo>
                <a:cubicBezTo>
                  <a:pt x="1594" y="2281"/>
                  <a:pt x="1594" y="2281"/>
                  <a:pt x="1593" y="2281"/>
                </a:cubicBezTo>
                <a:cubicBezTo>
                  <a:pt x="1593" y="2281"/>
                  <a:pt x="1592" y="2282"/>
                  <a:pt x="1592" y="2282"/>
                </a:cubicBezTo>
                <a:cubicBezTo>
                  <a:pt x="1592" y="2282"/>
                  <a:pt x="1591" y="2283"/>
                  <a:pt x="1591" y="2283"/>
                </a:cubicBezTo>
                <a:cubicBezTo>
                  <a:pt x="1591" y="2283"/>
                  <a:pt x="1590" y="2283"/>
                  <a:pt x="1590" y="2284"/>
                </a:cubicBezTo>
                <a:cubicBezTo>
                  <a:pt x="1590" y="2284"/>
                  <a:pt x="1590" y="2284"/>
                  <a:pt x="1590" y="2284"/>
                </a:cubicBezTo>
                <a:cubicBezTo>
                  <a:pt x="1590" y="2284"/>
                  <a:pt x="1590" y="2284"/>
                  <a:pt x="1590" y="2284"/>
                </a:cubicBezTo>
                <a:cubicBezTo>
                  <a:pt x="1589" y="2284"/>
                  <a:pt x="1589" y="2285"/>
                  <a:pt x="1589" y="2285"/>
                </a:cubicBezTo>
                <a:cubicBezTo>
                  <a:pt x="1589" y="2285"/>
                  <a:pt x="1588" y="2286"/>
                  <a:pt x="1588" y="2286"/>
                </a:cubicBezTo>
                <a:cubicBezTo>
                  <a:pt x="1588" y="2286"/>
                  <a:pt x="1587" y="2287"/>
                  <a:pt x="1587" y="2287"/>
                </a:cubicBezTo>
                <a:cubicBezTo>
                  <a:pt x="1587" y="2287"/>
                  <a:pt x="1587" y="2288"/>
                  <a:pt x="1586" y="2288"/>
                </a:cubicBezTo>
                <a:cubicBezTo>
                  <a:pt x="1586" y="2288"/>
                  <a:pt x="1586" y="2288"/>
                  <a:pt x="1586" y="2288"/>
                </a:cubicBezTo>
                <a:cubicBezTo>
                  <a:pt x="1586" y="2288"/>
                  <a:pt x="1586" y="2288"/>
                  <a:pt x="1586" y="2289"/>
                </a:cubicBezTo>
                <a:cubicBezTo>
                  <a:pt x="1586" y="2289"/>
                  <a:pt x="1586" y="2289"/>
                  <a:pt x="1585" y="2290"/>
                </a:cubicBezTo>
                <a:cubicBezTo>
                  <a:pt x="1585" y="2290"/>
                  <a:pt x="1585" y="2290"/>
                  <a:pt x="1585" y="2291"/>
                </a:cubicBezTo>
                <a:cubicBezTo>
                  <a:pt x="1584" y="2291"/>
                  <a:pt x="1584" y="2292"/>
                  <a:pt x="1584" y="2292"/>
                </a:cubicBezTo>
                <a:cubicBezTo>
                  <a:pt x="1584" y="2292"/>
                  <a:pt x="1584" y="2293"/>
                  <a:pt x="1583" y="2293"/>
                </a:cubicBezTo>
                <a:cubicBezTo>
                  <a:pt x="1583" y="2293"/>
                  <a:pt x="1583" y="2294"/>
                  <a:pt x="1583" y="2294"/>
                </a:cubicBezTo>
                <a:cubicBezTo>
                  <a:pt x="1583" y="2294"/>
                  <a:pt x="1583" y="2294"/>
                  <a:pt x="1583" y="2295"/>
                </a:cubicBezTo>
                <a:cubicBezTo>
                  <a:pt x="1583" y="2295"/>
                  <a:pt x="1582" y="2296"/>
                  <a:pt x="1582" y="2296"/>
                </a:cubicBezTo>
                <a:cubicBezTo>
                  <a:pt x="1582" y="2297"/>
                  <a:pt x="1582" y="2297"/>
                  <a:pt x="1582" y="2297"/>
                </a:cubicBezTo>
                <a:cubicBezTo>
                  <a:pt x="1582" y="2297"/>
                  <a:pt x="1582" y="2297"/>
                  <a:pt x="1582" y="2297"/>
                </a:cubicBezTo>
                <a:cubicBezTo>
                  <a:pt x="1582" y="2298"/>
                  <a:pt x="1582" y="2298"/>
                  <a:pt x="1582" y="2299"/>
                </a:cubicBezTo>
                <a:cubicBezTo>
                  <a:pt x="1581" y="2299"/>
                  <a:pt x="1581" y="2299"/>
                  <a:pt x="1581" y="2299"/>
                </a:cubicBezTo>
                <a:cubicBezTo>
                  <a:pt x="1581" y="2300"/>
                  <a:pt x="1581" y="2300"/>
                  <a:pt x="1581" y="2300"/>
                </a:cubicBezTo>
                <a:cubicBezTo>
                  <a:pt x="1581" y="2301"/>
                  <a:pt x="1581" y="2301"/>
                  <a:pt x="1581" y="2302"/>
                </a:cubicBezTo>
                <a:cubicBezTo>
                  <a:pt x="1581" y="2302"/>
                  <a:pt x="1581" y="2303"/>
                  <a:pt x="1581" y="2303"/>
                </a:cubicBezTo>
                <a:cubicBezTo>
                  <a:pt x="1581" y="2304"/>
                  <a:pt x="1581" y="2304"/>
                  <a:pt x="1581" y="2305"/>
                </a:cubicBezTo>
                <a:cubicBezTo>
                  <a:pt x="1581" y="2305"/>
                  <a:pt x="1581" y="2305"/>
                  <a:pt x="1581" y="2305"/>
                </a:cubicBezTo>
                <a:cubicBezTo>
                  <a:pt x="1581" y="2305"/>
                  <a:pt x="1581" y="2306"/>
                  <a:pt x="1581" y="2306"/>
                </a:cubicBezTo>
                <a:cubicBezTo>
                  <a:pt x="1581" y="2307"/>
                  <a:pt x="1581" y="2307"/>
                  <a:pt x="1581" y="2307"/>
                </a:cubicBezTo>
                <a:cubicBezTo>
                  <a:pt x="1581" y="2308"/>
                  <a:pt x="1581" y="2309"/>
                  <a:pt x="1581" y="2309"/>
                </a:cubicBezTo>
                <a:cubicBezTo>
                  <a:pt x="1581" y="2310"/>
                  <a:pt x="1581" y="2310"/>
                  <a:pt x="1581" y="2310"/>
                </a:cubicBezTo>
                <a:cubicBezTo>
                  <a:pt x="1581" y="2310"/>
                  <a:pt x="1581" y="2311"/>
                  <a:pt x="1581" y="2311"/>
                </a:cubicBezTo>
                <a:cubicBezTo>
                  <a:pt x="1581" y="2311"/>
                  <a:pt x="1581" y="2312"/>
                  <a:pt x="1582" y="2312"/>
                </a:cubicBezTo>
                <a:cubicBezTo>
                  <a:pt x="1582" y="2312"/>
                  <a:pt x="1582" y="2312"/>
                  <a:pt x="1582" y="2313"/>
                </a:cubicBezTo>
                <a:cubicBezTo>
                  <a:pt x="1582" y="2313"/>
                  <a:pt x="1582" y="2313"/>
                  <a:pt x="1582" y="2313"/>
                </a:cubicBezTo>
                <a:cubicBezTo>
                  <a:pt x="1582" y="2314"/>
                  <a:pt x="1582" y="2314"/>
                  <a:pt x="1582" y="2315"/>
                </a:cubicBezTo>
                <a:cubicBezTo>
                  <a:pt x="1582" y="2315"/>
                  <a:pt x="1583" y="2316"/>
                  <a:pt x="1583" y="2316"/>
                </a:cubicBezTo>
                <a:cubicBezTo>
                  <a:pt x="1583" y="2316"/>
                  <a:pt x="1583" y="2316"/>
                  <a:pt x="1583" y="2316"/>
                </a:cubicBezTo>
                <a:cubicBezTo>
                  <a:pt x="1583" y="2317"/>
                  <a:pt x="1583" y="2317"/>
                  <a:pt x="1583" y="2317"/>
                </a:cubicBezTo>
                <a:cubicBezTo>
                  <a:pt x="1583" y="2317"/>
                  <a:pt x="1583" y="2317"/>
                  <a:pt x="1583" y="2318"/>
                </a:cubicBezTo>
                <a:cubicBezTo>
                  <a:pt x="1584" y="2318"/>
                  <a:pt x="1584" y="2319"/>
                  <a:pt x="1584" y="2319"/>
                </a:cubicBezTo>
                <a:cubicBezTo>
                  <a:pt x="1584" y="2319"/>
                  <a:pt x="1584" y="2319"/>
                  <a:pt x="1584" y="2320"/>
                </a:cubicBezTo>
                <a:cubicBezTo>
                  <a:pt x="1417" y="2481"/>
                  <a:pt x="1417" y="2481"/>
                  <a:pt x="1417" y="2481"/>
                </a:cubicBezTo>
                <a:cubicBezTo>
                  <a:pt x="1416" y="2480"/>
                  <a:pt x="1414" y="2480"/>
                  <a:pt x="1413" y="2479"/>
                </a:cubicBezTo>
                <a:cubicBezTo>
                  <a:pt x="1413" y="2479"/>
                  <a:pt x="1413" y="2479"/>
                  <a:pt x="1413" y="2479"/>
                </a:cubicBezTo>
                <a:cubicBezTo>
                  <a:pt x="1411" y="2478"/>
                  <a:pt x="1410" y="2478"/>
                  <a:pt x="1408" y="2477"/>
                </a:cubicBezTo>
                <a:cubicBezTo>
                  <a:pt x="1408" y="2477"/>
                  <a:pt x="1407" y="2477"/>
                  <a:pt x="1407" y="2477"/>
                </a:cubicBezTo>
                <a:cubicBezTo>
                  <a:pt x="1406" y="2477"/>
                  <a:pt x="1404" y="2477"/>
                  <a:pt x="1402" y="2477"/>
                </a:cubicBezTo>
                <a:cubicBezTo>
                  <a:pt x="1402" y="2477"/>
                  <a:pt x="1402" y="2477"/>
                  <a:pt x="1402" y="2477"/>
                </a:cubicBezTo>
                <a:cubicBezTo>
                  <a:pt x="1400" y="2477"/>
                  <a:pt x="1398" y="2477"/>
                  <a:pt x="1396" y="2477"/>
                </a:cubicBezTo>
                <a:cubicBezTo>
                  <a:pt x="1396" y="2477"/>
                  <a:pt x="1396" y="2477"/>
                  <a:pt x="1396" y="2477"/>
                </a:cubicBezTo>
                <a:cubicBezTo>
                  <a:pt x="1395" y="2477"/>
                  <a:pt x="1395" y="2477"/>
                  <a:pt x="1394" y="2477"/>
                </a:cubicBezTo>
                <a:cubicBezTo>
                  <a:pt x="1393" y="2478"/>
                  <a:pt x="1392" y="2478"/>
                  <a:pt x="1391" y="2478"/>
                </a:cubicBezTo>
                <a:cubicBezTo>
                  <a:pt x="1391" y="2479"/>
                  <a:pt x="1390" y="2479"/>
                  <a:pt x="1390" y="2479"/>
                </a:cubicBezTo>
                <a:cubicBezTo>
                  <a:pt x="1389" y="2479"/>
                  <a:pt x="1387" y="2480"/>
                  <a:pt x="1385" y="2481"/>
                </a:cubicBezTo>
                <a:cubicBezTo>
                  <a:pt x="1385" y="2481"/>
                  <a:pt x="1385" y="2481"/>
                  <a:pt x="1385" y="2481"/>
                </a:cubicBezTo>
                <a:cubicBezTo>
                  <a:pt x="1384" y="2482"/>
                  <a:pt x="1382" y="2483"/>
                  <a:pt x="1381" y="2485"/>
                </a:cubicBezTo>
                <a:cubicBezTo>
                  <a:pt x="1381" y="2485"/>
                  <a:pt x="1381" y="2485"/>
                  <a:pt x="1381" y="2485"/>
                </a:cubicBezTo>
                <a:cubicBezTo>
                  <a:pt x="1381" y="2485"/>
                  <a:pt x="1380" y="2485"/>
                  <a:pt x="1380" y="2485"/>
                </a:cubicBezTo>
                <a:cubicBezTo>
                  <a:pt x="1379" y="2486"/>
                  <a:pt x="1378" y="2488"/>
                  <a:pt x="1377" y="2489"/>
                </a:cubicBezTo>
                <a:cubicBezTo>
                  <a:pt x="1377" y="2489"/>
                  <a:pt x="1377" y="2490"/>
                  <a:pt x="1376" y="2490"/>
                </a:cubicBezTo>
                <a:cubicBezTo>
                  <a:pt x="1376" y="2491"/>
                  <a:pt x="1375" y="2493"/>
                  <a:pt x="1374" y="2494"/>
                </a:cubicBezTo>
                <a:cubicBezTo>
                  <a:pt x="1374" y="2495"/>
                  <a:pt x="1374" y="2495"/>
                  <a:pt x="1374" y="2495"/>
                </a:cubicBezTo>
                <a:cubicBezTo>
                  <a:pt x="1373" y="2497"/>
                  <a:pt x="1373" y="2498"/>
                  <a:pt x="1372" y="2500"/>
                </a:cubicBezTo>
                <a:cubicBezTo>
                  <a:pt x="1372" y="2500"/>
                  <a:pt x="1372" y="2500"/>
                  <a:pt x="1372" y="2500"/>
                </a:cubicBezTo>
                <a:cubicBezTo>
                  <a:pt x="1372" y="2502"/>
                  <a:pt x="1371" y="2504"/>
                  <a:pt x="1371" y="2506"/>
                </a:cubicBezTo>
                <a:cubicBezTo>
                  <a:pt x="1371" y="2506"/>
                  <a:pt x="1371" y="2506"/>
                  <a:pt x="1371" y="2506"/>
                </a:cubicBezTo>
                <a:cubicBezTo>
                  <a:pt x="1371" y="2508"/>
                  <a:pt x="1372" y="2509"/>
                  <a:pt x="1372" y="2511"/>
                </a:cubicBezTo>
                <a:cubicBezTo>
                  <a:pt x="1372" y="2511"/>
                  <a:pt x="1372" y="2512"/>
                  <a:pt x="1372" y="2512"/>
                </a:cubicBezTo>
                <a:cubicBezTo>
                  <a:pt x="1372" y="2512"/>
                  <a:pt x="1372" y="2513"/>
                  <a:pt x="1372" y="2514"/>
                </a:cubicBezTo>
                <a:cubicBezTo>
                  <a:pt x="1373" y="2515"/>
                  <a:pt x="1373" y="2516"/>
                  <a:pt x="1373" y="2517"/>
                </a:cubicBezTo>
                <a:cubicBezTo>
                  <a:pt x="1373" y="2517"/>
                  <a:pt x="1373" y="2517"/>
                  <a:pt x="1374" y="2517"/>
                </a:cubicBezTo>
                <a:cubicBezTo>
                  <a:pt x="1374" y="2519"/>
                  <a:pt x="1375" y="2521"/>
                  <a:pt x="1376" y="2522"/>
                </a:cubicBezTo>
                <a:cubicBezTo>
                  <a:pt x="1376" y="2522"/>
                  <a:pt x="1376" y="2522"/>
                  <a:pt x="1376" y="2523"/>
                </a:cubicBezTo>
                <a:cubicBezTo>
                  <a:pt x="1377" y="2524"/>
                  <a:pt x="1378" y="2526"/>
                  <a:pt x="1380" y="2527"/>
                </a:cubicBezTo>
                <a:cubicBezTo>
                  <a:pt x="1380" y="2527"/>
                  <a:pt x="1380" y="2527"/>
                  <a:pt x="1380" y="2527"/>
                </a:cubicBezTo>
                <a:cubicBezTo>
                  <a:pt x="1380" y="2527"/>
                  <a:pt x="1380" y="2527"/>
                  <a:pt x="1380" y="2527"/>
                </a:cubicBezTo>
                <a:cubicBezTo>
                  <a:pt x="1381" y="2529"/>
                  <a:pt x="1383" y="2530"/>
                  <a:pt x="1384" y="2531"/>
                </a:cubicBezTo>
                <a:cubicBezTo>
                  <a:pt x="1384" y="2531"/>
                  <a:pt x="1385" y="2531"/>
                  <a:pt x="1385" y="2531"/>
                </a:cubicBezTo>
                <a:cubicBezTo>
                  <a:pt x="1386" y="2532"/>
                  <a:pt x="1388" y="2533"/>
                  <a:pt x="1389" y="2534"/>
                </a:cubicBezTo>
                <a:cubicBezTo>
                  <a:pt x="1389" y="2534"/>
                  <a:pt x="1390" y="2534"/>
                  <a:pt x="1390" y="2534"/>
                </a:cubicBezTo>
                <a:cubicBezTo>
                  <a:pt x="1391" y="2535"/>
                  <a:pt x="1393" y="2535"/>
                  <a:pt x="1395" y="2536"/>
                </a:cubicBezTo>
                <a:cubicBezTo>
                  <a:pt x="1395" y="2536"/>
                  <a:pt x="1395" y="2536"/>
                  <a:pt x="1395" y="2536"/>
                </a:cubicBezTo>
                <a:cubicBezTo>
                  <a:pt x="1397" y="2536"/>
                  <a:pt x="1399" y="2536"/>
                  <a:pt x="1400" y="2536"/>
                </a:cubicBezTo>
                <a:cubicBezTo>
                  <a:pt x="1400" y="2536"/>
                  <a:pt x="1400" y="2536"/>
                  <a:pt x="1400" y="2536"/>
                </a:cubicBezTo>
                <a:cubicBezTo>
                  <a:pt x="1456" y="2762"/>
                  <a:pt x="1456" y="2762"/>
                  <a:pt x="1456" y="2762"/>
                </a:cubicBezTo>
                <a:cubicBezTo>
                  <a:pt x="1456" y="2762"/>
                  <a:pt x="1456" y="2762"/>
                  <a:pt x="1456" y="2762"/>
                </a:cubicBezTo>
                <a:cubicBezTo>
                  <a:pt x="1456" y="2762"/>
                  <a:pt x="1455" y="2763"/>
                  <a:pt x="1455" y="2763"/>
                </a:cubicBezTo>
                <a:cubicBezTo>
                  <a:pt x="1455" y="2763"/>
                  <a:pt x="1455" y="2763"/>
                  <a:pt x="1455" y="2763"/>
                </a:cubicBezTo>
                <a:cubicBezTo>
                  <a:pt x="1455" y="2763"/>
                  <a:pt x="1454" y="2763"/>
                  <a:pt x="1454" y="2763"/>
                </a:cubicBezTo>
                <a:cubicBezTo>
                  <a:pt x="1454" y="2763"/>
                  <a:pt x="1454" y="2764"/>
                  <a:pt x="1453" y="2764"/>
                </a:cubicBezTo>
                <a:cubicBezTo>
                  <a:pt x="1453" y="2764"/>
                  <a:pt x="1453" y="2765"/>
                  <a:pt x="1452" y="2765"/>
                </a:cubicBezTo>
                <a:cubicBezTo>
                  <a:pt x="1452" y="2765"/>
                  <a:pt x="1451" y="2765"/>
                  <a:pt x="1451" y="2766"/>
                </a:cubicBezTo>
                <a:cubicBezTo>
                  <a:pt x="1451" y="2766"/>
                  <a:pt x="1450" y="2766"/>
                  <a:pt x="1450" y="2767"/>
                </a:cubicBezTo>
                <a:cubicBezTo>
                  <a:pt x="1450" y="2767"/>
                  <a:pt x="1450" y="2767"/>
                  <a:pt x="1450" y="2767"/>
                </a:cubicBezTo>
                <a:cubicBezTo>
                  <a:pt x="1450" y="2767"/>
                  <a:pt x="1450" y="2767"/>
                  <a:pt x="1450" y="2767"/>
                </a:cubicBezTo>
                <a:cubicBezTo>
                  <a:pt x="1450" y="2767"/>
                  <a:pt x="1449" y="2767"/>
                  <a:pt x="1449" y="2768"/>
                </a:cubicBezTo>
                <a:cubicBezTo>
                  <a:pt x="1449" y="2768"/>
                  <a:pt x="1448" y="2768"/>
                  <a:pt x="1448" y="2769"/>
                </a:cubicBezTo>
                <a:cubicBezTo>
                  <a:pt x="1448" y="2769"/>
                  <a:pt x="1447" y="2770"/>
                  <a:pt x="1447" y="2770"/>
                </a:cubicBezTo>
                <a:cubicBezTo>
                  <a:pt x="1447" y="2770"/>
                  <a:pt x="1447" y="2771"/>
                  <a:pt x="1446" y="2771"/>
                </a:cubicBezTo>
                <a:cubicBezTo>
                  <a:pt x="1446" y="2771"/>
                  <a:pt x="1446" y="2771"/>
                  <a:pt x="1446" y="2771"/>
                </a:cubicBezTo>
                <a:cubicBezTo>
                  <a:pt x="1446" y="2771"/>
                  <a:pt x="1446" y="2771"/>
                  <a:pt x="1446" y="2771"/>
                </a:cubicBezTo>
                <a:cubicBezTo>
                  <a:pt x="1446" y="2772"/>
                  <a:pt x="1446" y="2772"/>
                  <a:pt x="1445" y="2772"/>
                </a:cubicBezTo>
                <a:cubicBezTo>
                  <a:pt x="1445" y="2773"/>
                  <a:pt x="1445" y="2773"/>
                  <a:pt x="1445" y="2773"/>
                </a:cubicBezTo>
                <a:cubicBezTo>
                  <a:pt x="1445" y="2774"/>
                  <a:pt x="1444" y="2774"/>
                  <a:pt x="1444" y="2775"/>
                </a:cubicBezTo>
                <a:cubicBezTo>
                  <a:pt x="1444" y="2775"/>
                  <a:pt x="1444" y="2776"/>
                  <a:pt x="1443" y="2776"/>
                </a:cubicBezTo>
                <a:cubicBezTo>
                  <a:pt x="1443" y="2776"/>
                  <a:pt x="1443" y="2776"/>
                  <a:pt x="1443" y="2777"/>
                </a:cubicBezTo>
                <a:cubicBezTo>
                  <a:pt x="1443" y="2777"/>
                  <a:pt x="1443" y="2777"/>
                  <a:pt x="1443" y="2777"/>
                </a:cubicBezTo>
                <a:cubicBezTo>
                  <a:pt x="1443" y="2778"/>
                  <a:pt x="1442" y="2779"/>
                  <a:pt x="1442" y="2779"/>
                </a:cubicBezTo>
                <a:cubicBezTo>
                  <a:pt x="1442" y="2779"/>
                  <a:pt x="1442" y="2780"/>
                  <a:pt x="1442" y="2780"/>
                </a:cubicBezTo>
                <a:cubicBezTo>
                  <a:pt x="1442" y="2780"/>
                  <a:pt x="1442" y="2780"/>
                  <a:pt x="1442" y="2780"/>
                </a:cubicBezTo>
                <a:cubicBezTo>
                  <a:pt x="1442" y="2781"/>
                  <a:pt x="1442" y="2781"/>
                  <a:pt x="1442" y="2782"/>
                </a:cubicBezTo>
                <a:cubicBezTo>
                  <a:pt x="1442" y="2782"/>
                  <a:pt x="1442" y="2782"/>
                  <a:pt x="1441" y="2782"/>
                </a:cubicBezTo>
                <a:cubicBezTo>
                  <a:pt x="1441" y="2783"/>
                  <a:pt x="1441" y="2783"/>
                  <a:pt x="1441" y="2783"/>
                </a:cubicBezTo>
                <a:cubicBezTo>
                  <a:pt x="1441" y="2784"/>
                  <a:pt x="1441" y="2784"/>
                  <a:pt x="1441" y="2785"/>
                </a:cubicBezTo>
                <a:cubicBezTo>
                  <a:pt x="1441" y="2785"/>
                  <a:pt x="1441" y="2786"/>
                  <a:pt x="1441" y="2786"/>
                </a:cubicBezTo>
                <a:cubicBezTo>
                  <a:pt x="1441" y="2787"/>
                  <a:pt x="1441" y="2787"/>
                  <a:pt x="1441" y="2787"/>
                </a:cubicBezTo>
                <a:cubicBezTo>
                  <a:pt x="1441" y="2788"/>
                  <a:pt x="1441" y="2788"/>
                  <a:pt x="1441" y="2788"/>
                </a:cubicBezTo>
                <a:cubicBezTo>
                  <a:pt x="1441" y="2788"/>
                  <a:pt x="1441" y="2789"/>
                  <a:pt x="1441" y="2789"/>
                </a:cubicBezTo>
                <a:cubicBezTo>
                  <a:pt x="1441" y="2790"/>
                  <a:pt x="1441" y="2790"/>
                  <a:pt x="1441" y="2790"/>
                </a:cubicBezTo>
                <a:cubicBezTo>
                  <a:pt x="1441" y="2791"/>
                  <a:pt x="1441" y="2792"/>
                  <a:pt x="1441" y="2792"/>
                </a:cubicBezTo>
                <a:cubicBezTo>
                  <a:pt x="1441" y="2792"/>
                  <a:pt x="1441" y="2793"/>
                  <a:pt x="1441" y="2793"/>
                </a:cubicBezTo>
                <a:cubicBezTo>
                  <a:pt x="1441" y="2793"/>
                  <a:pt x="1441" y="2793"/>
                  <a:pt x="1441" y="2794"/>
                </a:cubicBezTo>
                <a:cubicBezTo>
                  <a:pt x="1441" y="2794"/>
                  <a:pt x="1442" y="2795"/>
                  <a:pt x="1442" y="2795"/>
                </a:cubicBezTo>
                <a:cubicBezTo>
                  <a:pt x="1442" y="2795"/>
                  <a:pt x="1442" y="2795"/>
                  <a:pt x="1442" y="2795"/>
                </a:cubicBezTo>
                <a:cubicBezTo>
                  <a:pt x="1442" y="2796"/>
                  <a:pt x="1442" y="2796"/>
                  <a:pt x="1442" y="2796"/>
                </a:cubicBezTo>
                <a:cubicBezTo>
                  <a:pt x="1442" y="2797"/>
                  <a:pt x="1442" y="2797"/>
                  <a:pt x="1442" y="2798"/>
                </a:cubicBezTo>
                <a:cubicBezTo>
                  <a:pt x="1443" y="2798"/>
                  <a:pt x="1443" y="2798"/>
                  <a:pt x="1443" y="2799"/>
                </a:cubicBezTo>
                <a:cubicBezTo>
                  <a:pt x="1443" y="2799"/>
                  <a:pt x="1443" y="2799"/>
                  <a:pt x="1443" y="2799"/>
                </a:cubicBezTo>
                <a:cubicBezTo>
                  <a:pt x="1443" y="2800"/>
                  <a:pt x="1443" y="2800"/>
                  <a:pt x="1443" y="2800"/>
                </a:cubicBezTo>
                <a:cubicBezTo>
                  <a:pt x="1444" y="2801"/>
                  <a:pt x="1444" y="2801"/>
                  <a:pt x="1444" y="2802"/>
                </a:cubicBezTo>
                <a:cubicBezTo>
                  <a:pt x="1444" y="2802"/>
                  <a:pt x="1444" y="2802"/>
                  <a:pt x="1444" y="2802"/>
                </a:cubicBezTo>
                <a:cubicBezTo>
                  <a:pt x="1277" y="2964"/>
                  <a:pt x="1277" y="2964"/>
                  <a:pt x="1277" y="2964"/>
                </a:cubicBezTo>
                <a:cubicBezTo>
                  <a:pt x="1276" y="2963"/>
                  <a:pt x="1276" y="2963"/>
                  <a:pt x="1276" y="2963"/>
                </a:cubicBezTo>
                <a:cubicBezTo>
                  <a:pt x="1276" y="2963"/>
                  <a:pt x="1275" y="2963"/>
                  <a:pt x="1275" y="2963"/>
                </a:cubicBezTo>
                <a:cubicBezTo>
                  <a:pt x="1274" y="2962"/>
                  <a:pt x="1274" y="2962"/>
                  <a:pt x="1273" y="2962"/>
                </a:cubicBezTo>
                <a:cubicBezTo>
                  <a:pt x="1273" y="2962"/>
                  <a:pt x="1273" y="2962"/>
                  <a:pt x="1273" y="2962"/>
                </a:cubicBezTo>
                <a:cubicBezTo>
                  <a:pt x="1273" y="2962"/>
                  <a:pt x="1272" y="2962"/>
                  <a:pt x="1272" y="2961"/>
                </a:cubicBezTo>
                <a:cubicBezTo>
                  <a:pt x="1272" y="2961"/>
                  <a:pt x="1271" y="2961"/>
                  <a:pt x="1270" y="2961"/>
                </a:cubicBezTo>
                <a:cubicBezTo>
                  <a:pt x="1270" y="2961"/>
                  <a:pt x="1270" y="2961"/>
                  <a:pt x="1270" y="2961"/>
                </a:cubicBezTo>
                <a:cubicBezTo>
                  <a:pt x="1270" y="2961"/>
                  <a:pt x="1269" y="2961"/>
                  <a:pt x="1269" y="2960"/>
                </a:cubicBezTo>
                <a:cubicBezTo>
                  <a:pt x="1269" y="2960"/>
                  <a:pt x="1268" y="2960"/>
                  <a:pt x="1268" y="2960"/>
                </a:cubicBezTo>
                <a:cubicBezTo>
                  <a:pt x="1268" y="2960"/>
                  <a:pt x="1268" y="2960"/>
                  <a:pt x="1267" y="2960"/>
                </a:cubicBezTo>
                <a:cubicBezTo>
                  <a:pt x="1267" y="2960"/>
                  <a:pt x="1267" y="2960"/>
                  <a:pt x="1266" y="2960"/>
                </a:cubicBezTo>
                <a:cubicBezTo>
                  <a:pt x="1266" y="2960"/>
                  <a:pt x="1265" y="2960"/>
                  <a:pt x="1265" y="2960"/>
                </a:cubicBezTo>
                <a:cubicBezTo>
                  <a:pt x="1264" y="2960"/>
                  <a:pt x="1264" y="2959"/>
                  <a:pt x="1263" y="2959"/>
                </a:cubicBezTo>
                <a:cubicBezTo>
                  <a:pt x="1263" y="2959"/>
                  <a:pt x="1263" y="2959"/>
                  <a:pt x="1262" y="2959"/>
                </a:cubicBezTo>
                <a:cubicBezTo>
                  <a:pt x="1262" y="2959"/>
                  <a:pt x="1262" y="2959"/>
                  <a:pt x="1262" y="2959"/>
                </a:cubicBezTo>
                <a:cubicBezTo>
                  <a:pt x="1261" y="2959"/>
                  <a:pt x="1261" y="2959"/>
                  <a:pt x="1260" y="2959"/>
                </a:cubicBezTo>
                <a:cubicBezTo>
                  <a:pt x="1260" y="2959"/>
                  <a:pt x="1260" y="2959"/>
                  <a:pt x="1259" y="2959"/>
                </a:cubicBezTo>
                <a:cubicBezTo>
                  <a:pt x="1259" y="2960"/>
                  <a:pt x="1258" y="2960"/>
                  <a:pt x="1257" y="2960"/>
                </a:cubicBezTo>
                <a:cubicBezTo>
                  <a:pt x="1257" y="2960"/>
                  <a:pt x="1257" y="2960"/>
                  <a:pt x="1257" y="2960"/>
                </a:cubicBezTo>
                <a:cubicBezTo>
                  <a:pt x="1256" y="2960"/>
                  <a:pt x="1256" y="2960"/>
                  <a:pt x="1256" y="2960"/>
                </a:cubicBezTo>
                <a:cubicBezTo>
                  <a:pt x="1255" y="2960"/>
                  <a:pt x="1255" y="2960"/>
                  <a:pt x="1255" y="2960"/>
                </a:cubicBezTo>
                <a:cubicBezTo>
                  <a:pt x="1254" y="2960"/>
                  <a:pt x="1254" y="2960"/>
                  <a:pt x="1254" y="2960"/>
                </a:cubicBezTo>
                <a:cubicBezTo>
                  <a:pt x="1254" y="2960"/>
                  <a:pt x="1254" y="2960"/>
                  <a:pt x="1253" y="2960"/>
                </a:cubicBezTo>
                <a:cubicBezTo>
                  <a:pt x="1253" y="2961"/>
                  <a:pt x="1252" y="2961"/>
                  <a:pt x="1252" y="2961"/>
                </a:cubicBezTo>
                <a:cubicBezTo>
                  <a:pt x="1251" y="2961"/>
                  <a:pt x="1251" y="2961"/>
                  <a:pt x="1251" y="2961"/>
                </a:cubicBezTo>
                <a:cubicBezTo>
                  <a:pt x="1251" y="2961"/>
                  <a:pt x="1251" y="2961"/>
                  <a:pt x="1250" y="2962"/>
                </a:cubicBezTo>
                <a:cubicBezTo>
                  <a:pt x="1250" y="2962"/>
                  <a:pt x="1250" y="2962"/>
                  <a:pt x="1249" y="2962"/>
                </a:cubicBezTo>
                <a:cubicBezTo>
                  <a:pt x="1249" y="2962"/>
                  <a:pt x="1248" y="2963"/>
                  <a:pt x="1248" y="2963"/>
                </a:cubicBezTo>
                <a:cubicBezTo>
                  <a:pt x="1247" y="2963"/>
                  <a:pt x="1247" y="2963"/>
                  <a:pt x="1247" y="2963"/>
                </a:cubicBezTo>
                <a:cubicBezTo>
                  <a:pt x="1246" y="2964"/>
                  <a:pt x="1246" y="2964"/>
                  <a:pt x="1246" y="2964"/>
                </a:cubicBezTo>
                <a:cubicBezTo>
                  <a:pt x="1245" y="2964"/>
                  <a:pt x="1245" y="2964"/>
                  <a:pt x="1245" y="2964"/>
                </a:cubicBezTo>
                <a:cubicBezTo>
                  <a:pt x="1245" y="2964"/>
                  <a:pt x="1245" y="2964"/>
                  <a:pt x="1245" y="2964"/>
                </a:cubicBezTo>
                <a:cubicBezTo>
                  <a:pt x="1245" y="2964"/>
                  <a:pt x="1244" y="2965"/>
                  <a:pt x="1244" y="2965"/>
                </a:cubicBezTo>
                <a:cubicBezTo>
                  <a:pt x="1244" y="2965"/>
                  <a:pt x="1243" y="2966"/>
                  <a:pt x="1243" y="2966"/>
                </a:cubicBezTo>
                <a:cubicBezTo>
                  <a:pt x="1242" y="2966"/>
                  <a:pt x="1242" y="2966"/>
                  <a:pt x="1242" y="2967"/>
                </a:cubicBezTo>
                <a:cubicBezTo>
                  <a:pt x="1241" y="2967"/>
                  <a:pt x="1241" y="2967"/>
                  <a:pt x="1241" y="2968"/>
                </a:cubicBezTo>
                <a:cubicBezTo>
                  <a:pt x="1241" y="2968"/>
                  <a:pt x="1241" y="2968"/>
                  <a:pt x="1241" y="2968"/>
                </a:cubicBezTo>
                <a:cubicBezTo>
                  <a:pt x="1241" y="2968"/>
                  <a:pt x="1241" y="2968"/>
                  <a:pt x="1241" y="2968"/>
                </a:cubicBezTo>
                <a:cubicBezTo>
                  <a:pt x="1240" y="2968"/>
                  <a:pt x="1240" y="2968"/>
                  <a:pt x="1240" y="2969"/>
                </a:cubicBezTo>
                <a:cubicBezTo>
                  <a:pt x="1239" y="2969"/>
                  <a:pt x="1239" y="2969"/>
                  <a:pt x="1239" y="2970"/>
                </a:cubicBezTo>
                <a:cubicBezTo>
                  <a:pt x="1238" y="2970"/>
                  <a:pt x="1238" y="2971"/>
                  <a:pt x="1238" y="2971"/>
                </a:cubicBezTo>
                <a:cubicBezTo>
                  <a:pt x="1237" y="2971"/>
                  <a:pt x="1237" y="2972"/>
                  <a:pt x="1237" y="2972"/>
                </a:cubicBezTo>
                <a:cubicBezTo>
                  <a:pt x="1237" y="2972"/>
                  <a:pt x="1237" y="2972"/>
                  <a:pt x="1237" y="2972"/>
                </a:cubicBezTo>
                <a:cubicBezTo>
                  <a:pt x="1237" y="2972"/>
                  <a:pt x="1237" y="2972"/>
                  <a:pt x="1237" y="2972"/>
                </a:cubicBezTo>
                <a:cubicBezTo>
                  <a:pt x="1236" y="2973"/>
                  <a:pt x="1236" y="2973"/>
                  <a:pt x="1236" y="2973"/>
                </a:cubicBezTo>
                <a:cubicBezTo>
                  <a:pt x="1236" y="2973"/>
                  <a:pt x="1236" y="2974"/>
                  <a:pt x="1236" y="2974"/>
                </a:cubicBezTo>
                <a:cubicBezTo>
                  <a:pt x="1012" y="2909"/>
                  <a:pt x="1012" y="2909"/>
                  <a:pt x="1012" y="2909"/>
                </a:cubicBezTo>
                <a:cubicBezTo>
                  <a:pt x="1012" y="2909"/>
                  <a:pt x="1012" y="2909"/>
                  <a:pt x="1012" y="2909"/>
                </a:cubicBezTo>
                <a:cubicBezTo>
                  <a:pt x="1012" y="2908"/>
                  <a:pt x="1012" y="2908"/>
                  <a:pt x="1012" y="2908"/>
                </a:cubicBezTo>
                <a:cubicBezTo>
                  <a:pt x="1012" y="2907"/>
                  <a:pt x="1012" y="2907"/>
                  <a:pt x="1012" y="2906"/>
                </a:cubicBezTo>
                <a:cubicBezTo>
                  <a:pt x="1012" y="2906"/>
                  <a:pt x="1012" y="2905"/>
                  <a:pt x="1012" y="2905"/>
                </a:cubicBezTo>
                <a:cubicBezTo>
                  <a:pt x="1012" y="2904"/>
                  <a:pt x="1012" y="2904"/>
                  <a:pt x="1012" y="2904"/>
                </a:cubicBezTo>
                <a:cubicBezTo>
                  <a:pt x="1012" y="2903"/>
                  <a:pt x="1012" y="2903"/>
                  <a:pt x="1012" y="2903"/>
                </a:cubicBezTo>
                <a:cubicBezTo>
                  <a:pt x="1012" y="2903"/>
                  <a:pt x="1012" y="2902"/>
                  <a:pt x="1012" y="2902"/>
                </a:cubicBezTo>
                <a:cubicBezTo>
                  <a:pt x="1012" y="2902"/>
                  <a:pt x="1012" y="2901"/>
                  <a:pt x="1012" y="2901"/>
                </a:cubicBezTo>
                <a:cubicBezTo>
                  <a:pt x="1012" y="2901"/>
                  <a:pt x="1011" y="2901"/>
                  <a:pt x="1011" y="2900"/>
                </a:cubicBezTo>
                <a:cubicBezTo>
                  <a:pt x="1011" y="2900"/>
                  <a:pt x="1011" y="2899"/>
                  <a:pt x="1011" y="2899"/>
                </a:cubicBezTo>
                <a:cubicBezTo>
                  <a:pt x="1011" y="2899"/>
                  <a:pt x="1011" y="2898"/>
                  <a:pt x="1011" y="2898"/>
                </a:cubicBezTo>
                <a:cubicBezTo>
                  <a:pt x="1010" y="2898"/>
                  <a:pt x="1010" y="2898"/>
                  <a:pt x="1010" y="2897"/>
                </a:cubicBezTo>
                <a:cubicBezTo>
                  <a:pt x="1010" y="2897"/>
                  <a:pt x="1010" y="2897"/>
                  <a:pt x="1010" y="2896"/>
                </a:cubicBezTo>
                <a:cubicBezTo>
                  <a:pt x="1010" y="2896"/>
                  <a:pt x="1009" y="2895"/>
                  <a:pt x="1009" y="2895"/>
                </a:cubicBezTo>
                <a:cubicBezTo>
                  <a:pt x="1009" y="2894"/>
                  <a:pt x="1009" y="2894"/>
                  <a:pt x="1009" y="2894"/>
                </a:cubicBezTo>
                <a:cubicBezTo>
                  <a:pt x="1008" y="2893"/>
                  <a:pt x="1008" y="2893"/>
                  <a:pt x="1008" y="2893"/>
                </a:cubicBezTo>
                <a:cubicBezTo>
                  <a:pt x="1008" y="2893"/>
                  <a:pt x="1008" y="2892"/>
                  <a:pt x="1008" y="2892"/>
                </a:cubicBezTo>
                <a:cubicBezTo>
                  <a:pt x="1008" y="2892"/>
                  <a:pt x="1008" y="2892"/>
                  <a:pt x="1008" y="2892"/>
                </a:cubicBezTo>
                <a:cubicBezTo>
                  <a:pt x="1007" y="2892"/>
                  <a:pt x="1007" y="2892"/>
                  <a:pt x="1007" y="2891"/>
                </a:cubicBezTo>
                <a:cubicBezTo>
                  <a:pt x="1007" y="2891"/>
                  <a:pt x="1006" y="2890"/>
                  <a:pt x="1006" y="2890"/>
                </a:cubicBezTo>
                <a:cubicBezTo>
                  <a:pt x="1006" y="2890"/>
                  <a:pt x="1005" y="2889"/>
                  <a:pt x="1005" y="2889"/>
                </a:cubicBezTo>
                <a:cubicBezTo>
                  <a:pt x="1005" y="2889"/>
                  <a:pt x="1005" y="2888"/>
                  <a:pt x="1004" y="2888"/>
                </a:cubicBezTo>
                <a:cubicBezTo>
                  <a:pt x="1004" y="2888"/>
                  <a:pt x="1004" y="2888"/>
                  <a:pt x="1004" y="2888"/>
                </a:cubicBezTo>
                <a:cubicBezTo>
                  <a:pt x="1004" y="2888"/>
                  <a:pt x="1004" y="2888"/>
                  <a:pt x="1004" y="2888"/>
                </a:cubicBezTo>
                <a:cubicBezTo>
                  <a:pt x="1004" y="2887"/>
                  <a:pt x="1003" y="2887"/>
                  <a:pt x="1003" y="2887"/>
                </a:cubicBezTo>
                <a:cubicBezTo>
                  <a:pt x="1003" y="2886"/>
                  <a:pt x="1002" y="2886"/>
                  <a:pt x="1002" y="2886"/>
                </a:cubicBezTo>
                <a:cubicBezTo>
                  <a:pt x="1002" y="2886"/>
                  <a:pt x="1001" y="2885"/>
                  <a:pt x="1001" y="2885"/>
                </a:cubicBezTo>
                <a:cubicBezTo>
                  <a:pt x="1001" y="2885"/>
                  <a:pt x="1000" y="2884"/>
                  <a:pt x="1000" y="2884"/>
                </a:cubicBezTo>
                <a:cubicBezTo>
                  <a:pt x="1000" y="2884"/>
                  <a:pt x="1000" y="2884"/>
                  <a:pt x="1000" y="2884"/>
                </a:cubicBezTo>
                <a:cubicBezTo>
                  <a:pt x="1000" y="2884"/>
                  <a:pt x="1000" y="2884"/>
                  <a:pt x="999" y="2884"/>
                </a:cubicBezTo>
                <a:cubicBezTo>
                  <a:pt x="999" y="2884"/>
                  <a:pt x="999" y="2883"/>
                  <a:pt x="998" y="2883"/>
                </a:cubicBezTo>
                <a:cubicBezTo>
                  <a:pt x="998" y="2883"/>
                  <a:pt x="998" y="2883"/>
                  <a:pt x="997" y="2883"/>
                </a:cubicBezTo>
                <a:cubicBezTo>
                  <a:pt x="997" y="2882"/>
                  <a:pt x="996" y="2882"/>
                  <a:pt x="996" y="2882"/>
                </a:cubicBezTo>
                <a:cubicBezTo>
                  <a:pt x="996" y="2882"/>
                  <a:pt x="995" y="2881"/>
                  <a:pt x="995" y="2881"/>
                </a:cubicBezTo>
                <a:cubicBezTo>
                  <a:pt x="995" y="2881"/>
                  <a:pt x="994" y="2881"/>
                  <a:pt x="994" y="2881"/>
                </a:cubicBezTo>
                <a:cubicBezTo>
                  <a:pt x="994" y="2881"/>
                  <a:pt x="994" y="2881"/>
                  <a:pt x="993" y="2881"/>
                </a:cubicBezTo>
                <a:cubicBezTo>
                  <a:pt x="993" y="2880"/>
                  <a:pt x="992" y="2880"/>
                  <a:pt x="992" y="2880"/>
                </a:cubicBezTo>
                <a:cubicBezTo>
                  <a:pt x="991" y="2880"/>
                  <a:pt x="991" y="2880"/>
                  <a:pt x="991" y="2880"/>
                </a:cubicBezTo>
                <a:cubicBezTo>
                  <a:pt x="991" y="2880"/>
                  <a:pt x="991" y="2880"/>
                  <a:pt x="991" y="2880"/>
                </a:cubicBezTo>
                <a:cubicBezTo>
                  <a:pt x="990" y="2880"/>
                  <a:pt x="990" y="2879"/>
                  <a:pt x="989" y="2879"/>
                </a:cubicBezTo>
                <a:cubicBezTo>
                  <a:pt x="989" y="2879"/>
                  <a:pt x="989" y="2879"/>
                  <a:pt x="989" y="2879"/>
                </a:cubicBezTo>
                <a:cubicBezTo>
                  <a:pt x="988" y="2879"/>
                  <a:pt x="988" y="2879"/>
                  <a:pt x="988" y="2879"/>
                </a:cubicBezTo>
                <a:cubicBezTo>
                  <a:pt x="987" y="2879"/>
                  <a:pt x="987" y="2879"/>
                  <a:pt x="986" y="2879"/>
                </a:cubicBezTo>
                <a:cubicBezTo>
                  <a:pt x="986" y="2879"/>
                  <a:pt x="985" y="2879"/>
                  <a:pt x="985" y="2879"/>
                </a:cubicBezTo>
                <a:cubicBezTo>
                  <a:pt x="984" y="2879"/>
                  <a:pt x="984" y="2879"/>
                  <a:pt x="983" y="2879"/>
                </a:cubicBezTo>
                <a:cubicBezTo>
                  <a:pt x="983" y="2879"/>
                  <a:pt x="983" y="2879"/>
                  <a:pt x="983" y="2879"/>
                </a:cubicBezTo>
                <a:cubicBezTo>
                  <a:pt x="928" y="2653"/>
                  <a:pt x="928" y="2653"/>
                  <a:pt x="928" y="2653"/>
                </a:cubicBezTo>
                <a:cubicBezTo>
                  <a:pt x="928" y="2653"/>
                  <a:pt x="928" y="2653"/>
                  <a:pt x="928" y="2653"/>
                </a:cubicBezTo>
                <a:cubicBezTo>
                  <a:pt x="928" y="2652"/>
                  <a:pt x="929" y="2652"/>
                  <a:pt x="929" y="2652"/>
                </a:cubicBezTo>
                <a:cubicBezTo>
                  <a:pt x="930" y="2651"/>
                  <a:pt x="930" y="2651"/>
                  <a:pt x="930" y="2651"/>
                </a:cubicBezTo>
                <a:cubicBezTo>
                  <a:pt x="931" y="2651"/>
                  <a:pt x="931" y="2650"/>
                  <a:pt x="932" y="2650"/>
                </a:cubicBezTo>
                <a:cubicBezTo>
                  <a:pt x="932" y="2650"/>
                  <a:pt x="932" y="2649"/>
                  <a:pt x="933" y="2649"/>
                </a:cubicBezTo>
                <a:cubicBezTo>
                  <a:pt x="933" y="2649"/>
                  <a:pt x="933" y="2649"/>
                  <a:pt x="934" y="2648"/>
                </a:cubicBezTo>
                <a:cubicBezTo>
                  <a:pt x="934" y="2648"/>
                  <a:pt x="935" y="2647"/>
                  <a:pt x="935" y="2647"/>
                </a:cubicBezTo>
                <a:cubicBezTo>
                  <a:pt x="935" y="2647"/>
                  <a:pt x="935" y="2646"/>
                  <a:pt x="936" y="2646"/>
                </a:cubicBezTo>
                <a:cubicBezTo>
                  <a:pt x="936" y="2646"/>
                  <a:pt x="936" y="2645"/>
                  <a:pt x="937" y="2645"/>
                </a:cubicBezTo>
                <a:cubicBezTo>
                  <a:pt x="937" y="2645"/>
                  <a:pt x="937" y="2644"/>
                  <a:pt x="937" y="2644"/>
                </a:cubicBezTo>
                <a:cubicBezTo>
                  <a:pt x="938" y="2643"/>
                  <a:pt x="938" y="2643"/>
                  <a:pt x="938" y="2642"/>
                </a:cubicBezTo>
                <a:cubicBezTo>
                  <a:pt x="939" y="2642"/>
                  <a:pt x="939" y="2642"/>
                  <a:pt x="939" y="2641"/>
                </a:cubicBezTo>
                <a:cubicBezTo>
                  <a:pt x="939" y="2641"/>
                  <a:pt x="940" y="2641"/>
                  <a:pt x="940" y="2640"/>
                </a:cubicBezTo>
                <a:cubicBezTo>
                  <a:pt x="940" y="2640"/>
                  <a:pt x="940" y="2639"/>
                  <a:pt x="940" y="2639"/>
                </a:cubicBezTo>
                <a:cubicBezTo>
                  <a:pt x="941" y="2638"/>
                  <a:pt x="941" y="2638"/>
                  <a:pt x="941" y="2637"/>
                </a:cubicBezTo>
                <a:cubicBezTo>
                  <a:pt x="941" y="2637"/>
                  <a:pt x="941" y="2636"/>
                  <a:pt x="942" y="2636"/>
                </a:cubicBezTo>
                <a:cubicBezTo>
                  <a:pt x="942" y="2636"/>
                  <a:pt x="942" y="2635"/>
                  <a:pt x="942" y="2635"/>
                </a:cubicBezTo>
                <a:cubicBezTo>
                  <a:pt x="942" y="2635"/>
                  <a:pt x="942" y="2635"/>
                  <a:pt x="942" y="2635"/>
                </a:cubicBezTo>
                <a:cubicBezTo>
                  <a:pt x="942" y="2634"/>
                  <a:pt x="942" y="2633"/>
                  <a:pt x="942" y="2633"/>
                </a:cubicBezTo>
                <a:cubicBezTo>
                  <a:pt x="942" y="2632"/>
                  <a:pt x="943" y="2632"/>
                  <a:pt x="943" y="2632"/>
                </a:cubicBezTo>
                <a:cubicBezTo>
                  <a:pt x="943" y="2631"/>
                  <a:pt x="943" y="2631"/>
                  <a:pt x="943" y="2630"/>
                </a:cubicBezTo>
                <a:cubicBezTo>
                  <a:pt x="943" y="2630"/>
                  <a:pt x="943" y="2629"/>
                  <a:pt x="943" y="2629"/>
                </a:cubicBezTo>
                <a:cubicBezTo>
                  <a:pt x="943" y="2628"/>
                  <a:pt x="943" y="2628"/>
                  <a:pt x="943" y="2627"/>
                </a:cubicBezTo>
                <a:cubicBezTo>
                  <a:pt x="943" y="2627"/>
                  <a:pt x="943" y="2626"/>
                  <a:pt x="943" y="2626"/>
                </a:cubicBezTo>
                <a:cubicBezTo>
                  <a:pt x="943" y="2625"/>
                  <a:pt x="943" y="2625"/>
                  <a:pt x="943" y="2625"/>
                </a:cubicBezTo>
                <a:cubicBezTo>
                  <a:pt x="943" y="2624"/>
                  <a:pt x="943" y="2623"/>
                  <a:pt x="943" y="2623"/>
                </a:cubicBezTo>
                <a:cubicBezTo>
                  <a:pt x="943" y="2622"/>
                  <a:pt x="943" y="2622"/>
                  <a:pt x="943" y="2622"/>
                </a:cubicBezTo>
                <a:cubicBezTo>
                  <a:pt x="942" y="2621"/>
                  <a:pt x="942" y="2620"/>
                  <a:pt x="942" y="2620"/>
                </a:cubicBezTo>
                <a:cubicBezTo>
                  <a:pt x="942" y="2620"/>
                  <a:pt x="942" y="2620"/>
                  <a:pt x="942" y="2620"/>
                </a:cubicBezTo>
                <a:cubicBezTo>
                  <a:pt x="942" y="2619"/>
                  <a:pt x="942" y="2619"/>
                  <a:pt x="942" y="2619"/>
                </a:cubicBezTo>
                <a:cubicBezTo>
                  <a:pt x="942" y="2618"/>
                  <a:pt x="942" y="2618"/>
                  <a:pt x="941" y="2617"/>
                </a:cubicBezTo>
                <a:cubicBezTo>
                  <a:pt x="941" y="2617"/>
                  <a:pt x="941" y="2616"/>
                  <a:pt x="941" y="2616"/>
                </a:cubicBezTo>
                <a:cubicBezTo>
                  <a:pt x="941" y="2615"/>
                  <a:pt x="941" y="2615"/>
                  <a:pt x="940" y="2614"/>
                </a:cubicBezTo>
                <a:cubicBezTo>
                  <a:pt x="940" y="2614"/>
                  <a:pt x="940" y="2613"/>
                  <a:pt x="940" y="2613"/>
                </a:cubicBezTo>
                <a:cubicBezTo>
                  <a:pt x="939" y="2613"/>
                  <a:pt x="939" y="2612"/>
                  <a:pt x="939" y="2612"/>
                </a:cubicBezTo>
                <a:cubicBezTo>
                  <a:pt x="939" y="2611"/>
                  <a:pt x="938" y="2611"/>
                  <a:pt x="938" y="2610"/>
                </a:cubicBezTo>
                <a:cubicBezTo>
                  <a:pt x="938" y="2610"/>
                  <a:pt x="938" y="2610"/>
                  <a:pt x="938" y="2609"/>
                </a:cubicBezTo>
                <a:cubicBezTo>
                  <a:pt x="937" y="2609"/>
                  <a:pt x="937" y="2609"/>
                  <a:pt x="937" y="2608"/>
                </a:cubicBezTo>
                <a:cubicBezTo>
                  <a:pt x="936" y="2608"/>
                  <a:pt x="936" y="2607"/>
                  <a:pt x="936" y="2607"/>
                </a:cubicBezTo>
                <a:cubicBezTo>
                  <a:pt x="935" y="2607"/>
                  <a:pt x="935" y="2606"/>
                  <a:pt x="935" y="2606"/>
                </a:cubicBezTo>
                <a:cubicBezTo>
                  <a:pt x="934" y="2606"/>
                  <a:pt x="934" y="2605"/>
                  <a:pt x="934" y="2605"/>
                </a:cubicBezTo>
                <a:cubicBezTo>
                  <a:pt x="933" y="2605"/>
                  <a:pt x="933" y="2604"/>
                  <a:pt x="933" y="2604"/>
                </a:cubicBezTo>
                <a:cubicBezTo>
                  <a:pt x="932" y="2604"/>
                  <a:pt x="932" y="2603"/>
                  <a:pt x="931" y="2603"/>
                </a:cubicBezTo>
                <a:cubicBezTo>
                  <a:pt x="931" y="2603"/>
                  <a:pt x="931" y="2603"/>
                  <a:pt x="930" y="2602"/>
                </a:cubicBezTo>
                <a:cubicBezTo>
                  <a:pt x="930" y="2602"/>
                  <a:pt x="929" y="2602"/>
                  <a:pt x="929" y="2601"/>
                </a:cubicBezTo>
                <a:cubicBezTo>
                  <a:pt x="929" y="2601"/>
                  <a:pt x="928" y="2601"/>
                  <a:pt x="928" y="2601"/>
                </a:cubicBezTo>
                <a:cubicBezTo>
                  <a:pt x="927" y="2600"/>
                  <a:pt x="927" y="2600"/>
                  <a:pt x="927" y="2600"/>
                </a:cubicBezTo>
                <a:cubicBezTo>
                  <a:pt x="926" y="2600"/>
                  <a:pt x="926" y="2600"/>
                  <a:pt x="925" y="2599"/>
                </a:cubicBezTo>
                <a:cubicBezTo>
                  <a:pt x="925" y="2599"/>
                  <a:pt x="924" y="2599"/>
                  <a:pt x="924" y="2599"/>
                </a:cubicBezTo>
                <a:cubicBezTo>
                  <a:pt x="923" y="2599"/>
                  <a:pt x="923" y="2598"/>
                  <a:pt x="922" y="2598"/>
                </a:cubicBezTo>
                <a:cubicBezTo>
                  <a:pt x="922" y="2598"/>
                  <a:pt x="922" y="2598"/>
                  <a:pt x="921" y="2598"/>
                </a:cubicBezTo>
                <a:cubicBezTo>
                  <a:pt x="921" y="2598"/>
                  <a:pt x="921" y="2598"/>
                  <a:pt x="921" y="2598"/>
                </a:cubicBezTo>
                <a:cubicBezTo>
                  <a:pt x="921" y="2598"/>
                  <a:pt x="920" y="2598"/>
                  <a:pt x="919" y="2597"/>
                </a:cubicBezTo>
                <a:cubicBezTo>
                  <a:pt x="919" y="2597"/>
                  <a:pt x="919" y="2597"/>
                  <a:pt x="918" y="2597"/>
                </a:cubicBezTo>
                <a:cubicBezTo>
                  <a:pt x="918" y="2597"/>
                  <a:pt x="917" y="2597"/>
                  <a:pt x="916" y="2597"/>
                </a:cubicBezTo>
                <a:cubicBezTo>
                  <a:pt x="916" y="2597"/>
                  <a:pt x="916" y="2597"/>
                  <a:pt x="915" y="2597"/>
                </a:cubicBezTo>
                <a:cubicBezTo>
                  <a:pt x="915" y="2597"/>
                  <a:pt x="914" y="2597"/>
                  <a:pt x="914" y="2597"/>
                </a:cubicBezTo>
                <a:cubicBezTo>
                  <a:pt x="913" y="2597"/>
                  <a:pt x="913" y="2597"/>
                  <a:pt x="912" y="2597"/>
                </a:cubicBezTo>
                <a:cubicBezTo>
                  <a:pt x="912" y="2597"/>
                  <a:pt x="911" y="2597"/>
                  <a:pt x="911" y="2597"/>
                </a:cubicBezTo>
                <a:cubicBezTo>
                  <a:pt x="910" y="2597"/>
                  <a:pt x="910" y="2597"/>
                  <a:pt x="909" y="2597"/>
                </a:cubicBezTo>
                <a:cubicBezTo>
                  <a:pt x="909" y="2597"/>
                  <a:pt x="909" y="2597"/>
                  <a:pt x="908" y="2597"/>
                </a:cubicBezTo>
                <a:cubicBezTo>
                  <a:pt x="908" y="2597"/>
                  <a:pt x="907" y="2597"/>
                  <a:pt x="906" y="2598"/>
                </a:cubicBezTo>
                <a:cubicBezTo>
                  <a:pt x="906" y="2598"/>
                  <a:pt x="906" y="2598"/>
                  <a:pt x="906" y="2598"/>
                </a:cubicBezTo>
                <a:cubicBezTo>
                  <a:pt x="906" y="2598"/>
                  <a:pt x="905" y="2598"/>
                  <a:pt x="905" y="2598"/>
                </a:cubicBezTo>
                <a:cubicBezTo>
                  <a:pt x="905" y="2598"/>
                  <a:pt x="904" y="2598"/>
                  <a:pt x="904" y="2598"/>
                </a:cubicBezTo>
                <a:cubicBezTo>
                  <a:pt x="903" y="2599"/>
                  <a:pt x="903" y="2599"/>
                  <a:pt x="902" y="2599"/>
                </a:cubicBezTo>
                <a:cubicBezTo>
                  <a:pt x="902" y="2599"/>
                  <a:pt x="901" y="2599"/>
                  <a:pt x="901" y="2599"/>
                </a:cubicBezTo>
                <a:cubicBezTo>
                  <a:pt x="900" y="2600"/>
                  <a:pt x="900" y="2600"/>
                  <a:pt x="899" y="2600"/>
                </a:cubicBezTo>
                <a:cubicBezTo>
                  <a:pt x="899" y="2600"/>
                  <a:pt x="899" y="2601"/>
                  <a:pt x="898" y="2601"/>
                </a:cubicBezTo>
                <a:cubicBezTo>
                  <a:pt x="898" y="2601"/>
                  <a:pt x="897" y="2601"/>
                  <a:pt x="897" y="2602"/>
                </a:cubicBezTo>
                <a:cubicBezTo>
                  <a:pt x="897" y="2602"/>
                  <a:pt x="896" y="2602"/>
                  <a:pt x="896" y="2602"/>
                </a:cubicBezTo>
                <a:cubicBezTo>
                  <a:pt x="895" y="2603"/>
                  <a:pt x="895" y="2603"/>
                  <a:pt x="895" y="2603"/>
                </a:cubicBezTo>
                <a:cubicBezTo>
                  <a:pt x="894" y="2604"/>
                  <a:pt x="894" y="2604"/>
                  <a:pt x="894" y="2604"/>
                </a:cubicBezTo>
                <a:cubicBezTo>
                  <a:pt x="893" y="2604"/>
                  <a:pt x="893" y="2605"/>
                  <a:pt x="892" y="2605"/>
                </a:cubicBezTo>
                <a:cubicBezTo>
                  <a:pt x="892" y="2605"/>
                  <a:pt x="892" y="2606"/>
                  <a:pt x="891" y="2606"/>
                </a:cubicBezTo>
                <a:cubicBezTo>
                  <a:pt x="891" y="2606"/>
                  <a:pt x="891" y="2607"/>
                  <a:pt x="891" y="2607"/>
                </a:cubicBezTo>
                <a:cubicBezTo>
                  <a:pt x="890" y="2608"/>
                  <a:pt x="890" y="2608"/>
                  <a:pt x="890" y="2608"/>
                </a:cubicBezTo>
                <a:cubicBezTo>
                  <a:pt x="889" y="2609"/>
                  <a:pt x="889" y="2609"/>
                  <a:pt x="889" y="2609"/>
                </a:cubicBezTo>
                <a:cubicBezTo>
                  <a:pt x="888" y="2610"/>
                  <a:pt x="888" y="2610"/>
                  <a:pt x="888" y="2611"/>
                </a:cubicBezTo>
                <a:cubicBezTo>
                  <a:pt x="888" y="2611"/>
                  <a:pt x="888" y="2611"/>
                  <a:pt x="888" y="2611"/>
                </a:cubicBezTo>
                <a:cubicBezTo>
                  <a:pt x="664" y="2546"/>
                  <a:pt x="664" y="2546"/>
                  <a:pt x="664" y="2546"/>
                </a:cubicBezTo>
                <a:cubicBezTo>
                  <a:pt x="664" y="2546"/>
                  <a:pt x="664" y="2546"/>
                  <a:pt x="664" y="2546"/>
                </a:cubicBezTo>
                <a:cubicBezTo>
                  <a:pt x="664" y="2546"/>
                  <a:pt x="664" y="2545"/>
                  <a:pt x="664" y="2545"/>
                </a:cubicBezTo>
                <a:cubicBezTo>
                  <a:pt x="664" y="2545"/>
                  <a:pt x="664" y="2544"/>
                  <a:pt x="664" y="2544"/>
                </a:cubicBezTo>
                <a:cubicBezTo>
                  <a:pt x="664" y="2543"/>
                  <a:pt x="664" y="2543"/>
                  <a:pt x="664" y="2542"/>
                </a:cubicBezTo>
                <a:cubicBezTo>
                  <a:pt x="664" y="2542"/>
                  <a:pt x="664" y="2541"/>
                  <a:pt x="664" y="2541"/>
                </a:cubicBezTo>
                <a:cubicBezTo>
                  <a:pt x="664" y="2541"/>
                  <a:pt x="664" y="2541"/>
                  <a:pt x="664" y="2540"/>
                </a:cubicBezTo>
                <a:cubicBezTo>
                  <a:pt x="664" y="2540"/>
                  <a:pt x="664" y="2540"/>
                  <a:pt x="663" y="2539"/>
                </a:cubicBezTo>
                <a:cubicBezTo>
                  <a:pt x="663" y="2539"/>
                  <a:pt x="663" y="2539"/>
                  <a:pt x="663" y="2539"/>
                </a:cubicBezTo>
                <a:cubicBezTo>
                  <a:pt x="663" y="2538"/>
                  <a:pt x="663" y="2538"/>
                  <a:pt x="663" y="2538"/>
                </a:cubicBezTo>
                <a:cubicBezTo>
                  <a:pt x="663" y="2538"/>
                  <a:pt x="663" y="2537"/>
                  <a:pt x="663" y="2537"/>
                </a:cubicBezTo>
                <a:cubicBezTo>
                  <a:pt x="663" y="2537"/>
                  <a:pt x="663" y="2536"/>
                  <a:pt x="663" y="2536"/>
                </a:cubicBezTo>
                <a:cubicBezTo>
                  <a:pt x="663" y="2536"/>
                  <a:pt x="662" y="2536"/>
                  <a:pt x="662" y="2535"/>
                </a:cubicBezTo>
                <a:cubicBezTo>
                  <a:pt x="662" y="2535"/>
                  <a:pt x="662" y="2535"/>
                  <a:pt x="662" y="2535"/>
                </a:cubicBezTo>
                <a:cubicBezTo>
                  <a:pt x="662" y="2534"/>
                  <a:pt x="662" y="2534"/>
                  <a:pt x="662" y="2534"/>
                </a:cubicBezTo>
                <a:cubicBezTo>
                  <a:pt x="661" y="2533"/>
                  <a:pt x="661" y="2533"/>
                  <a:pt x="661" y="2532"/>
                </a:cubicBezTo>
                <a:cubicBezTo>
                  <a:pt x="661" y="2532"/>
                  <a:pt x="661" y="2532"/>
                  <a:pt x="661" y="2531"/>
                </a:cubicBezTo>
                <a:cubicBezTo>
                  <a:pt x="660" y="2531"/>
                  <a:pt x="660" y="2531"/>
                  <a:pt x="660" y="2531"/>
                </a:cubicBezTo>
                <a:cubicBezTo>
                  <a:pt x="660" y="2531"/>
                  <a:pt x="660" y="2530"/>
                  <a:pt x="660" y="2530"/>
                </a:cubicBezTo>
                <a:cubicBezTo>
                  <a:pt x="660" y="2530"/>
                  <a:pt x="660" y="2530"/>
                  <a:pt x="659" y="2530"/>
                </a:cubicBezTo>
                <a:cubicBezTo>
                  <a:pt x="659" y="2530"/>
                  <a:pt x="659" y="2530"/>
                  <a:pt x="659" y="2530"/>
                </a:cubicBezTo>
                <a:cubicBezTo>
                  <a:pt x="659" y="2529"/>
                  <a:pt x="659" y="2529"/>
                  <a:pt x="659" y="2529"/>
                </a:cubicBezTo>
                <a:cubicBezTo>
                  <a:pt x="658" y="2528"/>
                  <a:pt x="658" y="2528"/>
                  <a:pt x="658" y="2527"/>
                </a:cubicBezTo>
                <a:cubicBezTo>
                  <a:pt x="657" y="2527"/>
                  <a:pt x="657" y="2527"/>
                  <a:pt x="657" y="2526"/>
                </a:cubicBezTo>
                <a:cubicBezTo>
                  <a:pt x="657" y="2526"/>
                  <a:pt x="656" y="2526"/>
                  <a:pt x="656" y="2525"/>
                </a:cubicBezTo>
                <a:cubicBezTo>
                  <a:pt x="656" y="2525"/>
                  <a:pt x="656" y="2525"/>
                  <a:pt x="656" y="2525"/>
                </a:cubicBezTo>
                <a:cubicBezTo>
                  <a:pt x="656" y="2525"/>
                  <a:pt x="656" y="2525"/>
                  <a:pt x="656" y="2525"/>
                </a:cubicBezTo>
                <a:cubicBezTo>
                  <a:pt x="655" y="2525"/>
                  <a:pt x="655" y="2524"/>
                  <a:pt x="655" y="2524"/>
                </a:cubicBezTo>
                <a:cubicBezTo>
                  <a:pt x="655" y="2524"/>
                  <a:pt x="654" y="2524"/>
                  <a:pt x="654" y="2523"/>
                </a:cubicBezTo>
                <a:cubicBezTo>
                  <a:pt x="653" y="2523"/>
                  <a:pt x="653" y="2523"/>
                  <a:pt x="653" y="2522"/>
                </a:cubicBezTo>
                <a:cubicBezTo>
                  <a:pt x="652" y="2522"/>
                  <a:pt x="652" y="2522"/>
                  <a:pt x="652" y="2522"/>
                </a:cubicBezTo>
                <a:cubicBezTo>
                  <a:pt x="652" y="2522"/>
                  <a:pt x="652" y="2521"/>
                  <a:pt x="652" y="2521"/>
                </a:cubicBezTo>
                <a:cubicBezTo>
                  <a:pt x="651" y="2521"/>
                  <a:pt x="651" y="2521"/>
                  <a:pt x="651" y="2521"/>
                </a:cubicBezTo>
                <a:cubicBezTo>
                  <a:pt x="651" y="2521"/>
                  <a:pt x="651" y="2521"/>
                  <a:pt x="650" y="2521"/>
                </a:cubicBezTo>
                <a:cubicBezTo>
                  <a:pt x="650" y="2520"/>
                  <a:pt x="650" y="2520"/>
                  <a:pt x="649" y="2520"/>
                </a:cubicBezTo>
                <a:cubicBezTo>
                  <a:pt x="649" y="2520"/>
                  <a:pt x="648" y="2519"/>
                  <a:pt x="648" y="2519"/>
                </a:cubicBezTo>
                <a:cubicBezTo>
                  <a:pt x="647" y="2519"/>
                  <a:pt x="647" y="2519"/>
                  <a:pt x="647" y="2519"/>
                </a:cubicBezTo>
                <a:cubicBezTo>
                  <a:pt x="646" y="2519"/>
                  <a:pt x="646" y="2518"/>
                  <a:pt x="646" y="2518"/>
                </a:cubicBezTo>
                <a:cubicBezTo>
                  <a:pt x="646" y="2518"/>
                  <a:pt x="645" y="2518"/>
                  <a:pt x="645" y="2518"/>
                </a:cubicBezTo>
                <a:cubicBezTo>
                  <a:pt x="645" y="2518"/>
                  <a:pt x="644" y="2518"/>
                  <a:pt x="644" y="2517"/>
                </a:cubicBezTo>
                <a:cubicBezTo>
                  <a:pt x="643" y="2517"/>
                  <a:pt x="643" y="2517"/>
                  <a:pt x="643" y="2517"/>
                </a:cubicBezTo>
                <a:cubicBezTo>
                  <a:pt x="643" y="2517"/>
                  <a:pt x="642" y="2517"/>
                  <a:pt x="642" y="2517"/>
                </a:cubicBezTo>
                <a:cubicBezTo>
                  <a:pt x="642" y="2517"/>
                  <a:pt x="641" y="2517"/>
                  <a:pt x="641" y="2517"/>
                </a:cubicBezTo>
                <a:cubicBezTo>
                  <a:pt x="641" y="2517"/>
                  <a:pt x="641" y="2517"/>
                  <a:pt x="640" y="2517"/>
                </a:cubicBezTo>
                <a:cubicBezTo>
                  <a:pt x="640" y="2517"/>
                  <a:pt x="640" y="2517"/>
                  <a:pt x="639" y="2516"/>
                </a:cubicBezTo>
                <a:cubicBezTo>
                  <a:pt x="639" y="2516"/>
                  <a:pt x="638" y="2516"/>
                  <a:pt x="638" y="2516"/>
                </a:cubicBezTo>
                <a:cubicBezTo>
                  <a:pt x="637" y="2516"/>
                  <a:pt x="637" y="2516"/>
                  <a:pt x="636" y="2516"/>
                </a:cubicBezTo>
                <a:cubicBezTo>
                  <a:pt x="636" y="2516"/>
                  <a:pt x="636" y="2516"/>
                  <a:pt x="635" y="2516"/>
                </a:cubicBezTo>
                <a:cubicBezTo>
                  <a:pt x="635" y="2516"/>
                  <a:pt x="635" y="2516"/>
                  <a:pt x="635" y="2516"/>
                </a:cubicBezTo>
                <a:cubicBezTo>
                  <a:pt x="580" y="2290"/>
                  <a:pt x="580" y="2290"/>
                  <a:pt x="580" y="2290"/>
                </a:cubicBezTo>
                <a:cubicBezTo>
                  <a:pt x="580" y="2290"/>
                  <a:pt x="580" y="2290"/>
                  <a:pt x="580" y="2290"/>
                </a:cubicBezTo>
                <a:cubicBezTo>
                  <a:pt x="580" y="2290"/>
                  <a:pt x="580" y="2290"/>
                  <a:pt x="581" y="2289"/>
                </a:cubicBezTo>
                <a:cubicBezTo>
                  <a:pt x="581" y="2289"/>
                  <a:pt x="581" y="2289"/>
                  <a:pt x="581" y="2289"/>
                </a:cubicBezTo>
                <a:cubicBezTo>
                  <a:pt x="581" y="2289"/>
                  <a:pt x="581" y="2289"/>
                  <a:pt x="581" y="2289"/>
                </a:cubicBezTo>
                <a:cubicBezTo>
                  <a:pt x="582" y="2289"/>
                  <a:pt x="582" y="2289"/>
                  <a:pt x="582" y="2288"/>
                </a:cubicBezTo>
                <a:cubicBezTo>
                  <a:pt x="583" y="2288"/>
                  <a:pt x="583" y="2288"/>
                  <a:pt x="584" y="2287"/>
                </a:cubicBezTo>
                <a:cubicBezTo>
                  <a:pt x="584" y="2287"/>
                  <a:pt x="584" y="2287"/>
                  <a:pt x="585" y="2287"/>
                </a:cubicBezTo>
                <a:cubicBezTo>
                  <a:pt x="585" y="2286"/>
                  <a:pt x="585" y="2286"/>
                  <a:pt x="585" y="2286"/>
                </a:cubicBezTo>
                <a:cubicBezTo>
                  <a:pt x="586" y="2286"/>
                  <a:pt x="586" y="2286"/>
                  <a:pt x="586" y="2286"/>
                </a:cubicBezTo>
                <a:cubicBezTo>
                  <a:pt x="586" y="2286"/>
                  <a:pt x="586" y="2286"/>
                  <a:pt x="586" y="2285"/>
                </a:cubicBezTo>
                <a:cubicBezTo>
                  <a:pt x="586" y="2285"/>
                  <a:pt x="586" y="2285"/>
                  <a:pt x="587" y="2285"/>
                </a:cubicBezTo>
                <a:cubicBezTo>
                  <a:pt x="587" y="2284"/>
                  <a:pt x="587" y="2284"/>
                  <a:pt x="588" y="2284"/>
                </a:cubicBezTo>
                <a:cubicBezTo>
                  <a:pt x="588" y="2283"/>
                  <a:pt x="588" y="2283"/>
                  <a:pt x="589" y="2282"/>
                </a:cubicBezTo>
                <a:cubicBezTo>
                  <a:pt x="589" y="2282"/>
                  <a:pt x="589" y="2282"/>
                  <a:pt x="589" y="2281"/>
                </a:cubicBezTo>
                <a:cubicBezTo>
                  <a:pt x="589" y="2281"/>
                  <a:pt x="589" y="2281"/>
                  <a:pt x="589" y="2281"/>
                </a:cubicBezTo>
                <a:cubicBezTo>
                  <a:pt x="589" y="2281"/>
                  <a:pt x="590" y="2281"/>
                  <a:pt x="590" y="2281"/>
                </a:cubicBezTo>
                <a:cubicBezTo>
                  <a:pt x="590" y="2281"/>
                  <a:pt x="590" y="2280"/>
                  <a:pt x="590" y="2280"/>
                </a:cubicBezTo>
                <a:cubicBezTo>
                  <a:pt x="590" y="2280"/>
                  <a:pt x="591" y="2279"/>
                  <a:pt x="591" y="2279"/>
                </a:cubicBezTo>
                <a:cubicBezTo>
                  <a:pt x="591" y="2278"/>
                  <a:pt x="591" y="2278"/>
                  <a:pt x="592" y="2277"/>
                </a:cubicBezTo>
                <a:cubicBezTo>
                  <a:pt x="592" y="2277"/>
                  <a:pt x="592" y="2277"/>
                  <a:pt x="592" y="2276"/>
                </a:cubicBezTo>
                <a:cubicBezTo>
                  <a:pt x="592" y="2276"/>
                  <a:pt x="592" y="2276"/>
                  <a:pt x="592" y="2276"/>
                </a:cubicBezTo>
                <a:cubicBezTo>
                  <a:pt x="593" y="2275"/>
                  <a:pt x="593" y="2275"/>
                  <a:pt x="593" y="2275"/>
                </a:cubicBezTo>
                <a:cubicBezTo>
                  <a:pt x="593" y="2274"/>
                  <a:pt x="593" y="2274"/>
                  <a:pt x="593" y="2273"/>
                </a:cubicBezTo>
                <a:cubicBezTo>
                  <a:pt x="593" y="2273"/>
                  <a:pt x="594" y="2273"/>
                  <a:pt x="594" y="2272"/>
                </a:cubicBezTo>
                <a:cubicBezTo>
                  <a:pt x="594" y="2272"/>
                  <a:pt x="594" y="2272"/>
                  <a:pt x="594" y="2272"/>
                </a:cubicBezTo>
                <a:cubicBezTo>
                  <a:pt x="594" y="2272"/>
                  <a:pt x="594" y="2271"/>
                  <a:pt x="594" y="2271"/>
                </a:cubicBezTo>
                <a:cubicBezTo>
                  <a:pt x="594" y="2270"/>
                  <a:pt x="594" y="2270"/>
                  <a:pt x="594" y="2270"/>
                </a:cubicBezTo>
                <a:cubicBezTo>
                  <a:pt x="594" y="2270"/>
                  <a:pt x="594" y="2269"/>
                  <a:pt x="594" y="2269"/>
                </a:cubicBezTo>
                <a:cubicBezTo>
                  <a:pt x="594" y="2269"/>
                  <a:pt x="595" y="2268"/>
                  <a:pt x="595" y="2267"/>
                </a:cubicBezTo>
                <a:cubicBezTo>
                  <a:pt x="595" y="2267"/>
                  <a:pt x="595" y="2267"/>
                  <a:pt x="595" y="2266"/>
                </a:cubicBezTo>
                <a:cubicBezTo>
                  <a:pt x="595" y="2266"/>
                  <a:pt x="595" y="2265"/>
                  <a:pt x="595" y="2265"/>
                </a:cubicBezTo>
                <a:cubicBezTo>
                  <a:pt x="595" y="2265"/>
                  <a:pt x="595" y="2265"/>
                  <a:pt x="595" y="2264"/>
                </a:cubicBezTo>
                <a:cubicBezTo>
                  <a:pt x="595" y="2264"/>
                  <a:pt x="595" y="2264"/>
                  <a:pt x="595" y="2263"/>
                </a:cubicBezTo>
                <a:cubicBezTo>
                  <a:pt x="595" y="2263"/>
                  <a:pt x="595" y="2262"/>
                  <a:pt x="595" y="2262"/>
                </a:cubicBezTo>
                <a:cubicBezTo>
                  <a:pt x="595" y="2261"/>
                  <a:pt x="595" y="2261"/>
                  <a:pt x="595" y="2260"/>
                </a:cubicBezTo>
                <a:cubicBezTo>
                  <a:pt x="595" y="2260"/>
                  <a:pt x="594" y="2260"/>
                  <a:pt x="594" y="2259"/>
                </a:cubicBezTo>
                <a:cubicBezTo>
                  <a:pt x="594" y="2259"/>
                  <a:pt x="594" y="2259"/>
                  <a:pt x="594" y="2259"/>
                </a:cubicBezTo>
                <a:cubicBezTo>
                  <a:pt x="594" y="2258"/>
                  <a:pt x="594" y="2258"/>
                  <a:pt x="594" y="2257"/>
                </a:cubicBezTo>
                <a:cubicBezTo>
                  <a:pt x="594" y="2257"/>
                  <a:pt x="594" y="2257"/>
                  <a:pt x="594" y="2257"/>
                </a:cubicBezTo>
                <a:cubicBezTo>
                  <a:pt x="594" y="2257"/>
                  <a:pt x="594" y="2256"/>
                  <a:pt x="594" y="2256"/>
                </a:cubicBezTo>
                <a:cubicBezTo>
                  <a:pt x="594" y="2256"/>
                  <a:pt x="593" y="2255"/>
                  <a:pt x="593" y="2254"/>
                </a:cubicBezTo>
                <a:cubicBezTo>
                  <a:pt x="593" y="2254"/>
                  <a:pt x="593" y="2254"/>
                  <a:pt x="593" y="2254"/>
                </a:cubicBezTo>
                <a:cubicBezTo>
                  <a:pt x="593" y="2253"/>
                  <a:pt x="593" y="2253"/>
                  <a:pt x="593" y="2253"/>
                </a:cubicBezTo>
                <a:cubicBezTo>
                  <a:pt x="593" y="2253"/>
                  <a:pt x="592" y="2252"/>
                  <a:pt x="592" y="2252"/>
                </a:cubicBezTo>
                <a:cubicBezTo>
                  <a:pt x="592" y="2251"/>
                  <a:pt x="592" y="2251"/>
                  <a:pt x="591" y="2250"/>
                </a:cubicBezTo>
                <a:cubicBezTo>
                  <a:pt x="591" y="2250"/>
                  <a:pt x="591" y="2250"/>
                  <a:pt x="591" y="2250"/>
                </a:cubicBezTo>
                <a:cubicBezTo>
                  <a:pt x="759" y="2089"/>
                  <a:pt x="759" y="2089"/>
                  <a:pt x="759" y="2089"/>
                </a:cubicBezTo>
                <a:cubicBezTo>
                  <a:pt x="760" y="2089"/>
                  <a:pt x="761" y="2090"/>
                  <a:pt x="762" y="2090"/>
                </a:cubicBezTo>
                <a:cubicBezTo>
                  <a:pt x="762" y="2090"/>
                  <a:pt x="763" y="2091"/>
                  <a:pt x="763" y="2091"/>
                </a:cubicBezTo>
                <a:cubicBezTo>
                  <a:pt x="764" y="2091"/>
                  <a:pt x="766" y="2092"/>
                  <a:pt x="768" y="2092"/>
                </a:cubicBezTo>
                <a:cubicBezTo>
                  <a:pt x="768" y="2092"/>
                  <a:pt x="768" y="2092"/>
                  <a:pt x="768" y="2092"/>
                </a:cubicBezTo>
                <a:cubicBezTo>
                  <a:pt x="770" y="2093"/>
                  <a:pt x="772" y="2093"/>
                  <a:pt x="773" y="2093"/>
                </a:cubicBezTo>
                <a:cubicBezTo>
                  <a:pt x="774" y="2093"/>
                  <a:pt x="774" y="2093"/>
                  <a:pt x="774" y="2093"/>
                </a:cubicBezTo>
                <a:cubicBezTo>
                  <a:pt x="776" y="2093"/>
                  <a:pt x="777" y="2093"/>
                  <a:pt x="779" y="2092"/>
                </a:cubicBezTo>
                <a:cubicBezTo>
                  <a:pt x="779" y="2092"/>
                  <a:pt x="780" y="2092"/>
                  <a:pt x="780" y="2092"/>
                </a:cubicBezTo>
                <a:cubicBezTo>
                  <a:pt x="780" y="2092"/>
                  <a:pt x="781" y="2092"/>
                  <a:pt x="781" y="2092"/>
                </a:cubicBezTo>
                <a:cubicBezTo>
                  <a:pt x="783" y="2092"/>
                  <a:pt x="784" y="2091"/>
                  <a:pt x="785" y="2091"/>
                </a:cubicBezTo>
                <a:cubicBezTo>
                  <a:pt x="785" y="2091"/>
                  <a:pt x="785" y="2091"/>
                  <a:pt x="785" y="2091"/>
                </a:cubicBezTo>
                <a:cubicBezTo>
                  <a:pt x="787" y="2090"/>
                  <a:pt x="789" y="2089"/>
                  <a:pt x="790" y="2088"/>
                </a:cubicBezTo>
                <a:cubicBezTo>
                  <a:pt x="790" y="2088"/>
                  <a:pt x="790" y="2088"/>
                  <a:pt x="790" y="2088"/>
                </a:cubicBezTo>
                <a:cubicBezTo>
                  <a:pt x="792" y="2087"/>
                  <a:pt x="793" y="2086"/>
                  <a:pt x="795" y="2085"/>
                </a:cubicBezTo>
                <a:cubicBezTo>
                  <a:pt x="795" y="2085"/>
                  <a:pt x="795" y="2085"/>
                  <a:pt x="795" y="2085"/>
                </a:cubicBezTo>
                <a:cubicBezTo>
                  <a:pt x="795" y="2085"/>
                  <a:pt x="795" y="2084"/>
                  <a:pt x="795" y="2084"/>
                </a:cubicBezTo>
                <a:cubicBezTo>
                  <a:pt x="796" y="2083"/>
                  <a:pt x="798" y="2082"/>
                  <a:pt x="799" y="2080"/>
                </a:cubicBezTo>
                <a:cubicBezTo>
                  <a:pt x="799" y="2080"/>
                  <a:pt x="799" y="2080"/>
                  <a:pt x="799" y="2080"/>
                </a:cubicBezTo>
                <a:cubicBezTo>
                  <a:pt x="800" y="2078"/>
                  <a:pt x="801" y="2077"/>
                  <a:pt x="802" y="2075"/>
                </a:cubicBezTo>
                <a:cubicBezTo>
                  <a:pt x="802" y="2075"/>
                  <a:pt x="802" y="2075"/>
                  <a:pt x="802" y="2074"/>
                </a:cubicBezTo>
                <a:cubicBezTo>
                  <a:pt x="803" y="2073"/>
                  <a:pt x="803" y="2071"/>
                  <a:pt x="803" y="2070"/>
                </a:cubicBezTo>
                <a:cubicBezTo>
                  <a:pt x="803" y="2069"/>
                  <a:pt x="803" y="2069"/>
                  <a:pt x="804" y="2069"/>
                </a:cubicBezTo>
                <a:cubicBezTo>
                  <a:pt x="804" y="2067"/>
                  <a:pt x="804" y="2066"/>
                  <a:pt x="804" y="2064"/>
                </a:cubicBezTo>
                <a:cubicBezTo>
                  <a:pt x="804" y="2064"/>
                  <a:pt x="804" y="2064"/>
                  <a:pt x="804" y="2063"/>
                </a:cubicBezTo>
                <a:cubicBezTo>
                  <a:pt x="804" y="2062"/>
                  <a:pt x="804" y="2060"/>
                  <a:pt x="804" y="2058"/>
                </a:cubicBezTo>
                <a:cubicBezTo>
                  <a:pt x="804" y="2058"/>
                  <a:pt x="804" y="2058"/>
                  <a:pt x="804" y="2057"/>
                </a:cubicBezTo>
                <a:cubicBezTo>
                  <a:pt x="804" y="2057"/>
                  <a:pt x="803" y="2056"/>
                  <a:pt x="803" y="2056"/>
                </a:cubicBezTo>
                <a:cubicBezTo>
                  <a:pt x="803" y="2055"/>
                  <a:pt x="803" y="2054"/>
                  <a:pt x="802" y="2053"/>
                </a:cubicBezTo>
                <a:cubicBezTo>
                  <a:pt x="802" y="2052"/>
                  <a:pt x="802" y="2052"/>
                  <a:pt x="802" y="2052"/>
                </a:cubicBezTo>
                <a:cubicBezTo>
                  <a:pt x="801" y="2050"/>
                  <a:pt x="801" y="2049"/>
                  <a:pt x="800" y="2047"/>
                </a:cubicBezTo>
                <a:cubicBezTo>
                  <a:pt x="800" y="2047"/>
                  <a:pt x="799" y="2047"/>
                  <a:pt x="799" y="2047"/>
                </a:cubicBezTo>
                <a:cubicBezTo>
                  <a:pt x="798" y="2045"/>
                  <a:pt x="797" y="2044"/>
                  <a:pt x="796" y="2042"/>
                </a:cubicBezTo>
                <a:cubicBezTo>
                  <a:pt x="796" y="2042"/>
                  <a:pt x="796" y="2042"/>
                  <a:pt x="796" y="2042"/>
                </a:cubicBezTo>
                <a:cubicBezTo>
                  <a:pt x="796" y="2042"/>
                  <a:pt x="796" y="2042"/>
                  <a:pt x="796" y="2042"/>
                </a:cubicBezTo>
                <a:cubicBezTo>
                  <a:pt x="794" y="2041"/>
                  <a:pt x="793" y="2040"/>
                  <a:pt x="791" y="2039"/>
                </a:cubicBezTo>
                <a:cubicBezTo>
                  <a:pt x="791" y="2038"/>
                  <a:pt x="791" y="2038"/>
                  <a:pt x="791" y="2038"/>
                </a:cubicBezTo>
                <a:cubicBezTo>
                  <a:pt x="789" y="2037"/>
                  <a:pt x="788" y="2036"/>
                  <a:pt x="786" y="2036"/>
                </a:cubicBezTo>
                <a:cubicBezTo>
                  <a:pt x="786" y="2036"/>
                  <a:pt x="786" y="2036"/>
                  <a:pt x="786" y="2035"/>
                </a:cubicBezTo>
                <a:cubicBezTo>
                  <a:pt x="784" y="2035"/>
                  <a:pt x="783" y="2034"/>
                  <a:pt x="781" y="2034"/>
                </a:cubicBezTo>
                <a:cubicBezTo>
                  <a:pt x="781" y="2034"/>
                  <a:pt x="780" y="2034"/>
                  <a:pt x="780" y="2034"/>
                </a:cubicBezTo>
                <a:cubicBezTo>
                  <a:pt x="779" y="2033"/>
                  <a:pt x="777" y="2033"/>
                  <a:pt x="775" y="2033"/>
                </a:cubicBezTo>
                <a:cubicBezTo>
                  <a:pt x="775" y="2033"/>
                  <a:pt x="775" y="2033"/>
                  <a:pt x="775" y="2033"/>
                </a:cubicBezTo>
                <a:cubicBezTo>
                  <a:pt x="719" y="1807"/>
                  <a:pt x="719" y="1807"/>
                  <a:pt x="719" y="1807"/>
                </a:cubicBezTo>
                <a:cubicBezTo>
                  <a:pt x="720" y="1807"/>
                  <a:pt x="720" y="1807"/>
                  <a:pt x="720" y="1807"/>
                </a:cubicBezTo>
                <a:cubicBezTo>
                  <a:pt x="720" y="1807"/>
                  <a:pt x="721" y="1807"/>
                  <a:pt x="721" y="1806"/>
                </a:cubicBezTo>
                <a:cubicBezTo>
                  <a:pt x="721" y="1806"/>
                  <a:pt x="722" y="1806"/>
                  <a:pt x="722" y="1806"/>
                </a:cubicBezTo>
                <a:cubicBezTo>
                  <a:pt x="723" y="1805"/>
                  <a:pt x="723" y="1805"/>
                  <a:pt x="723" y="1805"/>
                </a:cubicBezTo>
                <a:cubicBezTo>
                  <a:pt x="724" y="1804"/>
                  <a:pt x="724" y="1804"/>
                  <a:pt x="724" y="1804"/>
                </a:cubicBezTo>
                <a:cubicBezTo>
                  <a:pt x="725" y="1803"/>
                  <a:pt x="725" y="1803"/>
                  <a:pt x="726" y="1803"/>
                </a:cubicBezTo>
                <a:cubicBezTo>
                  <a:pt x="726" y="1802"/>
                  <a:pt x="726" y="1802"/>
                  <a:pt x="727" y="1802"/>
                </a:cubicBezTo>
                <a:cubicBezTo>
                  <a:pt x="727" y="1801"/>
                  <a:pt x="727" y="1801"/>
                  <a:pt x="727" y="1801"/>
                </a:cubicBezTo>
                <a:cubicBezTo>
                  <a:pt x="728" y="1800"/>
                  <a:pt x="728" y="1800"/>
                  <a:pt x="729" y="1799"/>
                </a:cubicBezTo>
                <a:cubicBezTo>
                  <a:pt x="729" y="1799"/>
                  <a:pt x="729" y="1799"/>
                  <a:pt x="729" y="1799"/>
                </a:cubicBezTo>
                <a:cubicBezTo>
                  <a:pt x="730" y="1798"/>
                  <a:pt x="730" y="1798"/>
                  <a:pt x="730" y="1797"/>
                </a:cubicBezTo>
                <a:cubicBezTo>
                  <a:pt x="730" y="1797"/>
                  <a:pt x="731" y="1796"/>
                  <a:pt x="731" y="1796"/>
                </a:cubicBezTo>
                <a:cubicBezTo>
                  <a:pt x="731" y="1796"/>
                  <a:pt x="731" y="1795"/>
                  <a:pt x="732" y="1795"/>
                </a:cubicBezTo>
                <a:cubicBezTo>
                  <a:pt x="732" y="1794"/>
                  <a:pt x="732" y="1794"/>
                  <a:pt x="732" y="1794"/>
                </a:cubicBezTo>
                <a:cubicBezTo>
                  <a:pt x="732" y="1794"/>
                  <a:pt x="732" y="1794"/>
                  <a:pt x="732" y="1793"/>
                </a:cubicBezTo>
                <a:cubicBezTo>
                  <a:pt x="732" y="1793"/>
                  <a:pt x="733" y="1792"/>
                  <a:pt x="733" y="1792"/>
                </a:cubicBezTo>
                <a:cubicBezTo>
                  <a:pt x="733" y="1791"/>
                  <a:pt x="733" y="1791"/>
                  <a:pt x="733" y="1790"/>
                </a:cubicBezTo>
                <a:cubicBezTo>
                  <a:pt x="733" y="1790"/>
                  <a:pt x="733" y="1790"/>
                  <a:pt x="734" y="1790"/>
                </a:cubicBezTo>
                <a:cubicBezTo>
                  <a:pt x="734" y="1789"/>
                  <a:pt x="734" y="1789"/>
                  <a:pt x="734" y="1789"/>
                </a:cubicBezTo>
                <a:cubicBezTo>
                  <a:pt x="734" y="1789"/>
                  <a:pt x="734" y="1788"/>
                  <a:pt x="734" y="1787"/>
                </a:cubicBezTo>
                <a:cubicBezTo>
                  <a:pt x="734" y="1787"/>
                  <a:pt x="734" y="1787"/>
                  <a:pt x="734" y="1786"/>
                </a:cubicBezTo>
                <a:cubicBezTo>
                  <a:pt x="734" y="1786"/>
                  <a:pt x="734" y="1785"/>
                  <a:pt x="735" y="1785"/>
                </a:cubicBezTo>
                <a:cubicBezTo>
                  <a:pt x="735" y="1784"/>
                  <a:pt x="735" y="1784"/>
                  <a:pt x="735" y="1783"/>
                </a:cubicBezTo>
                <a:cubicBezTo>
                  <a:pt x="735" y="1783"/>
                  <a:pt x="735" y="1782"/>
                  <a:pt x="735" y="1782"/>
                </a:cubicBezTo>
                <a:cubicBezTo>
                  <a:pt x="735" y="1781"/>
                  <a:pt x="735" y="1781"/>
                  <a:pt x="735" y="1780"/>
                </a:cubicBezTo>
                <a:cubicBezTo>
                  <a:pt x="735" y="1780"/>
                  <a:pt x="735" y="1780"/>
                  <a:pt x="735" y="1779"/>
                </a:cubicBezTo>
                <a:cubicBezTo>
                  <a:pt x="735" y="1779"/>
                  <a:pt x="735" y="1778"/>
                  <a:pt x="734" y="1777"/>
                </a:cubicBezTo>
                <a:cubicBezTo>
                  <a:pt x="734" y="1777"/>
                  <a:pt x="734" y="1777"/>
                  <a:pt x="734" y="1776"/>
                </a:cubicBezTo>
                <a:cubicBezTo>
                  <a:pt x="734" y="1776"/>
                  <a:pt x="734" y="1775"/>
                  <a:pt x="734" y="1775"/>
                </a:cubicBezTo>
                <a:cubicBezTo>
                  <a:pt x="734" y="1775"/>
                  <a:pt x="734" y="1775"/>
                  <a:pt x="734" y="1774"/>
                </a:cubicBezTo>
                <a:cubicBezTo>
                  <a:pt x="734" y="1774"/>
                  <a:pt x="734" y="1774"/>
                  <a:pt x="734" y="1774"/>
                </a:cubicBezTo>
                <a:cubicBezTo>
                  <a:pt x="734" y="1774"/>
                  <a:pt x="734" y="1774"/>
                  <a:pt x="734" y="1773"/>
                </a:cubicBezTo>
                <a:cubicBezTo>
                  <a:pt x="733" y="1773"/>
                  <a:pt x="733" y="1772"/>
                  <a:pt x="733" y="1772"/>
                </a:cubicBezTo>
                <a:cubicBezTo>
                  <a:pt x="733" y="1771"/>
                  <a:pt x="733" y="1771"/>
                  <a:pt x="733" y="1770"/>
                </a:cubicBezTo>
                <a:cubicBezTo>
                  <a:pt x="733" y="1770"/>
                  <a:pt x="732" y="1770"/>
                  <a:pt x="732" y="1769"/>
                </a:cubicBezTo>
                <a:cubicBezTo>
                  <a:pt x="732" y="1769"/>
                  <a:pt x="732" y="1769"/>
                  <a:pt x="732" y="1769"/>
                </a:cubicBezTo>
                <a:cubicBezTo>
                  <a:pt x="732" y="1768"/>
                  <a:pt x="732" y="1768"/>
                  <a:pt x="731" y="1767"/>
                </a:cubicBezTo>
                <a:cubicBezTo>
                  <a:pt x="731" y="1767"/>
                  <a:pt x="731" y="1767"/>
                  <a:pt x="731" y="1767"/>
                </a:cubicBezTo>
                <a:cubicBezTo>
                  <a:pt x="731" y="1767"/>
                  <a:pt x="731" y="1767"/>
                  <a:pt x="731" y="1766"/>
                </a:cubicBezTo>
                <a:cubicBezTo>
                  <a:pt x="730" y="1766"/>
                  <a:pt x="730" y="1765"/>
                  <a:pt x="730" y="1765"/>
                </a:cubicBezTo>
                <a:cubicBezTo>
                  <a:pt x="730" y="1765"/>
                  <a:pt x="729" y="1764"/>
                  <a:pt x="729" y="1764"/>
                </a:cubicBezTo>
                <a:cubicBezTo>
                  <a:pt x="729" y="1764"/>
                  <a:pt x="729" y="1763"/>
                  <a:pt x="728" y="1763"/>
                </a:cubicBezTo>
                <a:cubicBezTo>
                  <a:pt x="728" y="1762"/>
                  <a:pt x="728" y="1762"/>
                  <a:pt x="727" y="1762"/>
                </a:cubicBezTo>
                <a:cubicBezTo>
                  <a:pt x="727" y="1761"/>
                  <a:pt x="727" y="1761"/>
                  <a:pt x="726" y="1761"/>
                </a:cubicBezTo>
                <a:cubicBezTo>
                  <a:pt x="726" y="1760"/>
                  <a:pt x="726" y="1760"/>
                  <a:pt x="726" y="1760"/>
                </a:cubicBezTo>
                <a:cubicBezTo>
                  <a:pt x="726" y="1760"/>
                  <a:pt x="726" y="1760"/>
                  <a:pt x="725" y="1759"/>
                </a:cubicBezTo>
                <a:cubicBezTo>
                  <a:pt x="725" y="1759"/>
                  <a:pt x="725" y="1759"/>
                  <a:pt x="724" y="1759"/>
                </a:cubicBezTo>
                <a:cubicBezTo>
                  <a:pt x="724" y="1758"/>
                  <a:pt x="724" y="1758"/>
                  <a:pt x="723" y="1758"/>
                </a:cubicBezTo>
                <a:cubicBezTo>
                  <a:pt x="723" y="1757"/>
                  <a:pt x="723" y="1757"/>
                  <a:pt x="723" y="1757"/>
                </a:cubicBezTo>
                <a:cubicBezTo>
                  <a:pt x="723" y="1757"/>
                  <a:pt x="722" y="1757"/>
                  <a:pt x="722" y="1757"/>
                </a:cubicBezTo>
                <a:cubicBezTo>
                  <a:pt x="722" y="1757"/>
                  <a:pt x="721" y="1756"/>
                  <a:pt x="721" y="1756"/>
                </a:cubicBezTo>
                <a:cubicBezTo>
                  <a:pt x="720" y="1756"/>
                  <a:pt x="720" y="1756"/>
                  <a:pt x="720" y="1755"/>
                </a:cubicBezTo>
                <a:cubicBezTo>
                  <a:pt x="719" y="1755"/>
                  <a:pt x="719" y="1755"/>
                  <a:pt x="718" y="1755"/>
                </a:cubicBezTo>
                <a:cubicBezTo>
                  <a:pt x="718" y="1754"/>
                  <a:pt x="717" y="1754"/>
                  <a:pt x="717" y="1754"/>
                </a:cubicBezTo>
                <a:cubicBezTo>
                  <a:pt x="717" y="1754"/>
                  <a:pt x="716" y="1754"/>
                  <a:pt x="716" y="1753"/>
                </a:cubicBezTo>
                <a:cubicBezTo>
                  <a:pt x="715" y="1753"/>
                  <a:pt x="715" y="1753"/>
                  <a:pt x="714" y="1753"/>
                </a:cubicBezTo>
                <a:cubicBezTo>
                  <a:pt x="714" y="1753"/>
                  <a:pt x="713" y="1753"/>
                  <a:pt x="713" y="1753"/>
                </a:cubicBezTo>
                <a:cubicBezTo>
                  <a:pt x="713" y="1752"/>
                  <a:pt x="713" y="1752"/>
                  <a:pt x="713" y="1752"/>
                </a:cubicBezTo>
                <a:cubicBezTo>
                  <a:pt x="712" y="1752"/>
                  <a:pt x="712" y="1752"/>
                  <a:pt x="711" y="1752"/>
                </a:cubicBezTo>
                <a:cubicBezTo>
                  <a:pt x="711" y="1752"/>
                  <a:pt x="710" y="1752"/>
                  <a:pt x="710" y="1752"/>
                </a:cubicBezTo>
                <a:cubicBezTo>
                  <a:pt x="709" y="1752"/>
                  <a:pt x="709" y="1752"/>
                  <a:pt x="708" y="1752"/>
                </a:cubicBezTo>
                <a:cubicBezTo>
                  <a:pt x="708" y="1752"/>
                  <a:pt x="707" y="1751"/>
                  <a:pt x="707" y="1751"/>
                </a:cubicBezTo>
                <a:cubicBezTo>
                  <a:pt x="706" y="1751"/>
                  <a:pt x="706" y="1751"/>
                  <a:pt x="705" y="1751"/>
                </a:cubicBezTo>
                <a:cubicBezTo>
                  <a:pt x="705" y="1751"/>
                  <a:pt x="704" y="1751"/>
                  <a:pt x="704" y="1751"/>
                </a:cubicBezTo>
                <a:cubicBezTo>
                  <a:pt x="704" y="1751"/>
                  <a:pt x="703" y="1751"/>
                  <a:pt x="703" y="1751"/>
                </a:cubicBezTo>
                <a:cubicBezTo>
                  <a:pt x="702" y="1751"/>
                  <a:pt x="702" y="1752"/>
                  <a:pt x="701" y="1752"/>
                </a:cubicBezTo>
                <a:cubicBezTo>
                  <a:pt x="701" y="1752"/>
                  <a:pt x="700" y="1752"/>
                  <a:pt x="700" y="1752"/>
                </a:cubicBezTo>
                <a:cubicBezTo>
                  <a:pt x="699" y="1752"/>
                  <a:pt x="699" y="1752"/>
                  <a:pt x="698" y="1752"/>
                </a:cubicBezTo>
                <a:cubicBezTo>
                  <a:pt x="698" y="1752"/>
                  <a:pt x="698" y="1752"/>
                  <a:pt x="698" y="1752"/>
                </a:cubicBezTo>
                <a:cubicBezTo>
                  <a:pt x="697" y="1752"/>
                  <a:pt x="697" y="1752"/>
                  <a:pt x="697" y="1752"/>
                </a:cubicBezTo>
                <a:cubicBezTo>
                  <a:pt x="696" y="1753"/>
                  <a:pt x="696" y="1753"/>
                  <a:pt x="695" y="1753"/>
                </a:cubicBezTo>
                <a:cubicBezTo>
                  <a:pt x="695" y="1753"/>
                  <a:pt x="694" y="1753"/>
                  <a:pt x="694" y="1753"/>
                </a:cubicBezTo>
                <a:cubicBezTo>
                  <a:pt x="693" y="1754"/>
                  <a:pt x="693" y="1754"/>
                  <a:pt x="693" y="1754"/>
                </a:cubicBezTo>
                <a:cubicBezTo>
                  <a:pt x="692" y="1754"/>
                  <a:pt x="692" y="1754"/>
                  <a:pt x="691" y="1755"/>
                </a:cubicBezTo>
                <a:cubicBezTo>
                  <a:pt x="691" y="1755"/>
                  <a:pt x="690" y="1755"/>
                  <a:pt x="690" y="1755"/>
                </a:cubicBezTo>
                <a:cubicBezTo>
                  <a:pt x="690" y="1756"/>
                  <a:pt x="689" y="1756"/>
                  <a:pt x="689" y="1756"/>
                </a:cubicBezTo>
                <a:cubicBezTo>
                  <a:pt x="688" y="1756"/>
                  <a:pt x="688" y="1757"/>
                  <a:pt x="688" y="1757"/>
                </a:cubicBezTo>
                <a:cubicBezTo>
                  <a:pt x="687" y="1757"/>
                  <a:pt x="687" y="1758"/>
                  <a:pt x="686" y="1758"/>
                </a:cubicBezTo>
                <a:cubicBezTo>
                  <a:pt x="686" y="1758"/>
                  <a:pt x="686" y="1758"/>
                  <a:pt x="685" y="1759"/>
                </a:cubicBezTo>
                <a:cubicBezTo>
                  <a:pt x="685" y="1759"/>
                  <a:pt x="685" y="1759"/>
                  <a:pt x="684" y="1760"/>
                </a:cubicBezTo>
                <a:cubicBezTo>
                  <a:pt x="684" y="1760"/>
                  <a:pt x="683" y="1760"/>
                  <a:pt x="683" y="1761"/>
                </a:cubicBezTo>
                <a:cubicBezTo>
                  <a:pt x="683" y="1761"/>
                  <a:pt x="683" y="1761"/>
                  <a:pt x="682" y="1762"/>
                </a:cubicBezTo>
                <a:cubicBezTo>
                  <a:pt x="682" y="1762"/>
                  <a:pt x="682" y="1763"/>
                  <a:pt x="681" y="1763"/>
                </a:cubicBezTo>
                <a:cubicBezTo>
                  <a:pt x="681" y="1763"/>
                  <a:pt x="681" y="1764"/>
                  <a:pt x="681" y="1764"/>
                </a:cubicBezTo>
                <a:cubicBezTo>
                  <a:pt x="680" y="1764"/>
                  <a:pt x="680" y="1765"/>
                  <a:pt x="680" y="1765"/>
                </a:cubicBezTo>
                <a:cubicBezTo>
                  <a:pt x="680" y="1765"/>
                  <a:pt x="679" y="1766"/>
                  <a:pt x="679" y="1766"/>
                </a:cubicBezTo>
                <a:cubicBezTo>
                  <a:pt x="456" y="1701"/>
                  <a:pt x="456" y="1701"/>
                  <a:pt x="456" y="1701"/>
                </a:cubicBezTo>
                <a:cubicBezTo>
                  <a:pt x="456" y="1701"/>
                  <a:pt x="456" y="1701"/>
                  <a:pt x="456" y="1701"/>
                </a:cubicBezTo>
                <a:cubicBezTo>
                  <a:pt x="456" y="1700"/>
                  <a:pt x="456" y="1700"/>
                  <a:pt x="456" y="1700"/>
                </a:cubicBezTo>
                <a:cubicBezTo>
                  <a:pt x="456" y="1699"/>
                  <a:pt x="456" y="1699"/>
                  <a:pt x="456" y="1698"/>
                </a:cubicBezTo>
                <a:cubicBezTo>
                  <a:pt x="456" y="1698"/>
                  <a:pt x="456" y="1697"/>
                  <a:pt x="456" y="1697"/>
                </a:cubicBezTo>
                <a:cubicBezTo>
                  <a:pt x="456" y="1696"/>
                  <a:pt x="456" y="1696"/>
                  <a:pt x="456" y="1696"/>
                </a:cubicBezTo>
                <a:cubicBezTo>
                  <a:pt x="456" y="1695"/>
                  <a:pt x="455" y="1695"/>
                  <a:pt x="455" y="1695"/>
                </a:cubicBezTo>
                <a:cubicBezTo>
                  <a:pt x="455" y="1695"/>
                  <a:pt x="455" y="1694"/>
                  <a:pt x="455" y="1694"/>
                </a:cubicBezTo>
                <a:cubicBezTo>
                  <a:pt x="455" y="1694"/>
                  <a:pt x="455" y="1693"/>
                  <a:pt x="455" y="1693"/>
                </a:cubicBezTo>
                <a:cubicBezTo>
                  <a:pt x="455" y="1693"/>
                  <a:pt x="455" y="1693"/>
                  <a:pt x="455" y="1692"/>
                </a:cubicBezTo>
                <a:cubicBezTo>
                  <a:pt x="455" y="1692"/>
                  <a:pt x="455" y="1692"/>
                  <a:pt x="455" y="1691"/>
                </a:cubicBezTo>
                <a:cubicBezTo>
                  <a:pt x="454" y="1691"/>
                  <a:pt x="454" y="1691"/>
                  <a:pt x="454" y="1691"/>
                </a:cubicBezTo>
                <a:cubicBezTo>
                  <a:pt x="454" y="1691"/>
                  <a:pt x="454" y="1690"/>
                  <a:pt x="454" y="1690"/>
                </a:cubicBezTo>
                <a:cubicBezTo>
                  <a:pt x="454" y="1690"/>
                  <a:pt x="454" y="1690"/>
                  <a:pt x="454" y="1689"/>
                </a:cubicBezTo>
                <a:cubicBezTo>
                  <a:pt x="454" y="1689"/>
                  <a:pt x="453" y="1689"/>
                  <a:pt x="453" y="1688"/>
                </a:cubicBezTo>
                <a:cubicBezTo>
                  <a:pt x="453" y="1688"/>
                  <a:pt x="453" y="1687"/>
                  <a:pt x="453" y="1687"/>
                </a:cubicBezTo>
                <a:cubicBezTo>
                  <a:pt x="452" y="1686"/>
                  <a:pt x="452" y="1686"/>
                  <a:pt x="452" y="1686"/>
                </a:cubicBezTo>
                <a:cubicBezTo>
                  <a:pt x="452" y="1686"/>
                  <a:pt x="452" y="1686"/>
                  <a:pt x="452" y="1686"/>
                </a:cubicBezTo>
                <a:cubicBezTo>
                  <a:pt x="452" y="1685"/>
                  <a:pt x="452" y="1685"/>
                  <a:pt x="451" y="1685"/>
                </a:cubicBezTo>
                <a:cubicBezTo>
                  <a:pt x="451" y="1685"/>
                  <a:pt x="451" y="1684"/>
                  <a:pt x="451" y="1684"/>
                </a:cubicBezTo>
                <a:cubicBezTo>
                  <a:pt x="451" y="1684"/>
                  <a:pt x="451" y="1684"/>
                  <a:pt x="451" y="1684"/>
                </a:cubicBezTo>
                <a:cubicBezTo>
                  <a:pt x="451" y="1684"/>
                  <a:pt x="451" y="1683"/>
                  <a:pt x="450" y="1683"/>
                </a:cubicBezTo>
                <a:cubicBezTo>
                  <a:pt x="450" y="1683"/>
                  <a:pt x="450" y="1682"/>
                  <a:pt x="449" y="1682"/>
                </a:cubicBezTo>
                <a:cubicBezTo>
                  <a:pt x="449" y="1682"/>
                  <a:pt x="449" y="1681"/>
                  <a:pt x="449" y="1681"/>
                </a:cubicBezTo>
                <a:cubicBezTo>
                  <a:pt x="448" y="1681"/>
                  <a:pt x="448" y="1680"/>
                  <a:pt x="448" y="1680"/>
                </a:cubicBezTo>
                <a:cubicBezTo>
                  <a:pt x="448" y="1680"/>
                  <a:pt x="448" y="1680"/>
                  <a:pt x="448" y="1680"/>
                </a:cubicBezTo>
                <a:cubicBezTo>
                  <a:pt x="448" y="1680"/>
                  <a:pt x="448" y="1680"/>
                  <a:pt x="447" y="1680"/>
                </a:cubicBezTo>
                <a:cubicBezTo>
                  <a:pt x="447" y="1679"/>
                  <a:pt x="447" y="1679"/>
                  <a:pt x="447" y="1679"/>
                </a:cubicBezTo>
                <a:cubicBezTo>
                  <a:pt x="446" y="1678"/>
                  <a:pt x="446" y="1678"/>
                  <a:pt x="446" y="1678"/>
                </a:cubicBezTo>
                <a:cubicBezTo>
                  <a:pt x="445" y="1677"/>
                  <a:pt x="445" y="1677"/>
                  <a:pt x="444" y="1677"/>
                </a:cubicBezTo>
                <a:cubicBezTo>
                  <a:pt x="444" y="1677"/>
                  <a:pt x="444" y="1676"/>
                  <a:pt x="443" y="1676"/>
                </a:cubicBezTo>
                <a:cubicBezTo>
                  <a:pt x="443" y="1676"/>
                  <a:pt x="443" y="1676"/>
                  <a:pt x="443" y="1676"/>
                </a:cubicBezTo>
                <a:cubicBezTo>
                  <a:pt x="443" y="1676"/>
                  <a:pt x="443" y="1676"/>
                  <a:pt x="443" y="1676"/>
                </a:cubicBezTo>
                <a:cubicBezTo>
                  <a:pt x="443" y="1676"/>
                  <a:pt x="442" y="1675"/>
                  <a:pt x="442" y="1675"/>
                </a:cubicBezTo>
                <a:cubicBezTo>
                  <a:pt x="442" y="1675"/>
                  <a:pt x="441" y="1675"/>
                  <a:pt x="441" y="1675"/>
                </a:cubicBezTo>
                <a:cubicBezTo>
                  <a:pt x="440" y="1674"/>
                  <a:pt x="440" y="1674"/>
                  <a:pt x="439" y="1674"/>
                </a:cubicBezTo>
                <a:cubicBezTo>
                  <a:pt x="439" y="1674"/>
                  <a:pt x="439" y="1673"/>
                  <a:pt x="438" y="1673"/>
                </a:cubicBezTo>
                <a:cubicBezTo>
                  <a:pt x="438" y="1673"/>
                  <a:pt x="438" y="1673"/>
                  <a:pt x="438" y="1673"/>
                </a:cubicBezTo>
                <a:cubicBezTo>
                  <a:pt x="437" y="1673"/>
                  <a:pt x="437" y="1673"/>
                  <a:pt x="437" y="1673"/>
                </a:cubicBezTo>
                <a:cubicBezTo>
                  <a:pt x="436" y="1672"/>
                  <a:pt x="436" y="1672"/>
                  <a:pt x="435" y="1672"/>
                </a:cubicBezTo>
                <a:cubicBezTo>
                  <a:pt x="435" y="1672"/>
                  <a:pt x="435" y="1672"/>
                  <a:pt x="434" y="1672"/>
                </a:cubicBezTo>
                <a:cubicBezTo>
                  <a:pt x="434" y="1672"/>
                  <a:pt x="434" y="1672"/>
                  <a:pt x="434" y="1672"/>
                </a:cubicBezTo>
                <a:cubicBezTo>
                  <a:pt x="434" y="1672"/>
                  <a:pt x="433" y="1671"/>
                  <a:pt x="433" y="1671"/>
                </a:cubicBezTo>
                <a:cubicBezTo>
                  <a:pt x="432" y="1671"/>
                  <a:pt x="432" y="1671"/>
                  <a:pt x="432" y="1671"/>
                </a:cubicBezTo>
                <a:cubicBezTo>
                  <a:pt x="432" y="1671"/>
                  <a:pt x="431" y="1671"/>
                  <a:pt x="431" y="1671"/>
                </a:cubicBezTo>
                <a:cubicBezTo>
                  <a:pt x="431" y="1671"/>
                  <a:pt x="430" y="1671"/>
                  <a:pt x="429" y="1671"/>
                </a:cubicBezTo>
                <a:cubicBezTo>
                  <a:pt x="429" y="1671"/>
                  <a:pt x="429" y="1671"/>
                  <a:pt x="428" y="1671"/>
                </a:cubicBezTo>
                <a:cubicBezTo>
                  <a:pt x="428" y="1671"/>
                  <a:pt x="427" y="1671"/>
                  <a:pt x="427" y="1671"/>
                </a:cubicBezTo>
                <a:cubicBezTo>
                  <a:pt x="427" y="1671"/>
                  <a:pt x="427" y="1671"/>
                  <a:pt x="427" y="1671"/>
                </a:cubicBezTo>
                <a:cubicBezTo>
                  <a:pt x="371" y="1445"/>
                  <a:pt x="371" y="1445"/>
                  <a:pt x="371" y="1445"/>
                </a:cubicBezTo>
                <a:cubicBezTo>
                  <a:pt x="371" y="1445"/>
                  <a:pt x="371" y="1445"/>
                  <a:pt x="371" y="1445"/>
                </a:cubicBezTo>
                <a:cubicBezTo>
                  <a:pt x="372" y="1444"/>
                  <a:pt x="372" y="1444"/>
                  <a:pt x="373" y="1444"/>
                </a:cubicBezTo>
                <a:cubicBezTo>
                  <a:pt x="373" y="1443"/>
                  <a:pt x="374" y="1443"/>
                  <a:pt x="374" y="1443"/>
                </a:cubicBezTo>
                <a:cubicBezTo>
                  <a:pt x="374" y="1443"/>
                  <a:pt x="375" y="1442"/>
                  <a:pt x="375" y="1442"/>
                </a:cubicBezTo>
                <a:cubicBezTo>
                  <a:pt x="376" y="1442"/>
                  <a:pt x="376" y="1441"/>
                  <a:pt x="376" y="1441"/>
                </a:cubicBezTo>
                <a:cubicBezTo>
                  <a:pt x="377" y="1441"/>
                  <a:pt x="377" y="1440"/>
                  <a:pt x="377" y="1440"/>
                </a:cubicBezTo>
                <a:cubicBezTo>
                  <a:pt x="378" y="1440"/>
                  <a:pt x="378" y="1439"/>
                  <a:pt x="378" y="1439"/>
                </a:cubicBezTo>
                <a:cubicBezTo>
                  <a:pt x="379" y="1439"/>
                  <a:pt x="379" y="1438"/>
                  <a:pt x="379" y="1438"/>
                </a:cubicBezTo>
                <a:cubicBezTo>
                  <a:pt x="380" y="1438"/>
                  <a:pt x="380" y="1437"/>
                  <a:pt x="380" y="1437"/>
                </a:cubicBezTo>
                <a:cubicBezTo>
                  <a:pt x="381" y="1437"/>
                  <a:pt x="381" y="1436"/>
                  <a:pt x="381" y="1436"/>
                </a:cubicBezTo>
                <a:cubicBezTo>
                  <a:pt x="381" y="1435"/>
                  <a:pt x="382" y="1435"/>
                  <a:pt x="382" y="1434"/>
                </a:cubicBezTo>
                <a:cubicBezTo>
                  <a:pt x="382" y="1434"/>
                  <a:pt x="382" y="1434"/>
                  <a:pt x="383" y="1433"/>
                </a:cubicBezTo>
                <a:cubicBezTo>
                  <a:pt x="383" y="1433"/>
                  <a:pt x="383" y="1432"/>
                  <a:pt x="383" y="1432"/>
                </a:cubicBezTo>
                <a:cubicBezTo>
                  <a:pt x="384" y="1432"/>
                  <a:pt x="384" y="1431"/>
                  <a:pt x="384" y="1431"/>
                </a:cubicBezTo>
                <a:cubicBezTo>
                  <a:pt x="384" y="1430"/>
                  <a:pt x="384" y="1430"/>
                  <a:pt x="385" y="1429"/>
                </a:cubicBezTo>
                <a:cubicBezTo>
                  <a:pt x="385" y="1429"/>
                  <a:pt x="385" y="1428"/>
                  <a:pt x="385" y="1428"/>
                </a:cubicBezTo>
                <a:cubicBezTo>
                  <a:pt x="385" y="1427"/>
                  <a:pt x="385" y="1427"/>
                  <a:pt x="385" y="1427"/>
                </a:cubicBezTo>
                <a:cubicBezTo>
                  <a:pt x="385" y="1427"/>
                  <a:pt x="385" y="1427"/>
                  <a:pt x="385" y="1427"/>
                </a:cubicBezTo>
                <a:cubicBezTo>
                  <a:pt x="386" y="1426"/>
                  <a:pt x="386" y="1425"/>
                  <a:pt x="386" y="1425"/>
                </a:cubicBezTo>
                <a:cubicBezTo>
                  <a:pt x="386" y="1424"/>
                  <a:pt x="386" y="1424"/>
                  <a:pt x="386" y="1424"/>
                </a:cubicBezTo>
                <a:cubicBezTo>
                  <a:pt x="386" y="1423"/>
                  <a:pt x="386" y="1423"/>
                  <a:pt x="386" y="1422"/>
                </a:cubicBezTo>
                <a:cubicBezTo>
                  <a:pt x="386" y="1422"/>
                  <a:pt x="386" y="1421"/>
                  <a:pt x="386" y="1421"/>
                </a:cubicBezTo>
                <a:cubicBezTo>
                  <a:pt x="386" y="1420"/>
                  <a:pt x="386" y="1420"/>
                  <a:pt x="386" y="1419"/>
                </a:cubicBezTo>
                <a:cubicBezTo>
                  <a:pt x="387" y="1419"/>
                  <a:pt x="387" y="1418"/>
                  <a:pt x="387" y="1418"/>
                </a:cubicBezTo>
                <a:cubicBezTo>
                  <a:pt x="387" y="1417"/>
                  <a:pt x="386" y="1417"/>
                  <a:pt x="386" y="1417"/>
                </a:cubicBezTo>
                <a:cubicBezTo>
                  <a:pt x="386" y="1416"/>
                  <a:pt x="386" y="1415"/>
                  <a:pt x="386" y="1415"/>
                </a:cubicBezTo>
                <a:cubicBezTo>
                  <a:pt x="386" y="1414"/>
                  <a:pt x="386" y="1414"/>
                  <a:pt x="386" y="1414"/>
                </a:cubicBezTo>
                <a:cubicBezTo>
                  <a:pt x="386" y="1413"/>
                  <a:pt x="386" y="1412"/>
                  <a:pt x="386" y="1412"/>
                </a:cubicBezTo>
                <a:cubicBezTo>
                  <a:pt x="386" y="1412"/>
                  <a:pt x="386" y="1412"/>
                  <a:pt x="386" y="1411"/>
                </a:cubicBezTo>
                <a:cubicBezTo>
                  <a:pt x="386" y="1411"/>
                  <a:pt x="385" y="1411"/>
                  <a:pt x="385" y="1411"/>
                </a:cubicBezTo>
                <a:cubicBezTo>
                  <a:pt x="385" y="1410"/>
                  <a:pt x="385" y="1410"/>
                  <a:pt x="385" y="1409"/>
                </a:cubicBezTo>
                <a:cubicBezTo>
                  <a:pt x="385" y="1409"/>
                  <a:pt x="385" y="1408"/>
                  <a:pt x="384" y="1408"/>
                </a:cubicBezTo>
                <a:cubicBezTo>
                  <a:pt x="384" y="1407"/>
                  <a:pt x="384" y="1407"/>
                  <a:pt x="384" y="1406"/>
                </a:cubicBezTo>
                <a:cubicBezTo>
                  <a:pt x="384" y="1406"/>
                  <a:pt x="383" y="1405"/>
                  <a:pt x="383" y="1405"/>
                </a:cubicBezTo>
                <a:cubicBezTo>
                  <a:pt x="383" y="1405"/>
                  <a:pt x="383" y="1404"/>
                  <a:pt x="383" y="1404"/>
                </a:cubicBezTo>
                <a:cubicBezTo>
                  <a:pt x="382" y="1403"/>
                  <a:pt x="382" y="1403"/>
                  <a:pt x="382" y="1402"/>
                </a:cubicBezTo>
                <a:cubicBezTo>
                  <a:pt x="381" y="1402"/>
                  <a:pt x="381" y="1402"/>
                  <a:pt x="381" y="1401"/>
                </a:cubicBezTo>
                <a:cubicBezTo>
                  <a:pt x="381" y="1401"/>
                  <a:pt x="380" y="1400"/>
                  <a:pt x="380" y="1400"/>
                </a:cubicBezTo>
                <a:cubicBezTo>
                  <a:pt x="380" y="1400"/>
                  <a:pt x="379" y="1399"/>
                  <a:pt x="379" y="1399"/>
                </a:cubicBezTo>
                <a:cubicBezTo>
                  <a:pt x="379" y="1399"/>
                  <a:pt x="379" y="1398"/>
                  <a:pt x="378" y="1398"/>
                </a:cubicBezTo>
                <a:cubicBezTo>
                  <a:pt x="378" y="1398"/>
                  <a:pt x="377" y="1397"/>
                  <a:pt x="377" y="1397"/>
                </a:cubicBezTo>
                <a:cubicBezTo>
                  <a:pt x="377" y="1397"/>
                  <a:pt x="376" y="1396"/>
                  <a:pt x="376" y="1396"/>
                </a:cubicBezTo>
                <a:cubicBezTo>
                  <a:pt x="376" y="1396"/>
                  <a:pt x="375" y="1395"/>
                  <a:pt x="375" y="1395"/>
                </a:cubicBezTo>
                <a:cubicBezTo>
                  <a:pt x="375" y="1395"/>
                  <a:pt x="374" y="1395"/>
                  <a:pt x="374" y="1394"/>
                </a:cubicBezTo>
                <a:cubicBezTo>
                  <a:pt x="373" y="1394"/>
                  <a:pt x="373" y="1394"/>
                  <a:pt x="373" y="1393"/>
                </a:cubicBezTo>
                <a:cubicBezTo>
                  <a:pt x="372" y="1393"/>
                  <a:pt x="372" y="1393"/>
                  <a:pt x="371" y="1393"/>
                </a:cubicBezTo>
                <a:cubicBezTo>
                  <a:pt x="371" y="1392"/>
                  <a:pt x="371" y="1392"/>
                  <a:pt x="370" y="1392"/>
                </a:cubicBezTo>
                <a:cubicBezTo>
                  <a:pt x="370" y="1392"/>
                  <a:pt x="369" y="1392"/>
                  <a:pt x="369" y="1391"/>
                </a:cubicBezTo>
                <a:cubicBezTo>
                  <a:pt x="368" y="1391"/>
                  <a:pt x="368" y="1391"/>
                  <a:pt x="367" y="1391"/>
                </a:cubicBezTo>
                <a:cubicBezTo>
                  <a:pt x="367" y="1391"/>
                  <a:pt x="366" y="1390"/>
                  <a:pt x="366" y="1390"/>
                </a:cubicBezTo>
                <a:cubicBezTo>
                  <a:pt x="366" y="1390"/>
                  <a:pt x="365" y="1390"/>
                  <a:pt x="365" y="1390"/>
                </a:cubicBezTo>
                <a:cubicBezTo>
                  <a:pt x="365" y="1390"/>
                  <a:pt x="365" y="1390"/>
                  <a:pt x="365" y="1390"/>
                </a:cubicBezTo>
                <a:cubicBezTo>
                  <a:pt x="364" y="1390"/>
                  <a:pt x="363" y="1390"/>
                  <a:pt x="363" y="1389"/>
                </a:cubicBezTo>
                <a:cubicBezTo>
                  <a:pt x="362" y="1389"/>
                  <a:pt x="362" y="1389"/>
                  <a:pt x="362" y="1389"/>
                </a:cubicBezTo>
                <a:cubicBezTo>
                  <a:pt x="361" y="1389"/>
                  <a:pt x="361" y="1389"/>
                  <a:pt x="360" y="1389"/>
                </a:cubicBezTo>
                <a:cubicBezTo>
                  <a:pt x="360" y="1389"/>
                  <a:pt x="359" y="1389"/>
                  <a:pt x="359" y="1389"/>
                </a:cubicBezTo>
                <a:cubicBezTo>
                  <a:pt x="358" y="1389"/>
                  <a:pt x="358" y="1389"/>
                  <a:pt x="357" y="1389"/>
                </a:cubicBezTo>
                <a:cubicBezTo>
                  <a:pt x="357" y="1389"/>
                  <a:pt x="356" y="1389"/>
                  <a:pt x="356" y="1389"/>
                </a:cubicBezTo>
                <a:cubicBezTo>
                  <a:pt x="355" y="1389"/>
                  <a:pt x="355" y="1389"/>
                  <a:pt x="355" y="1389"/>
                </a:cubicBezTo>
                <a:cubicBezTo>
                  <a:pt x="354" y="1389"/>
                  <a:pt x="353" y="1389"/>
                  <a:pt x="353" y="1389"/>
                </a:cubicBezTo>
                <a:cubicBezTo>
                  <a:pt x="352" y="1389"/>
                  <a:pt x="352" y="1389"/>
                  <a:pt x="352" y="1389"/>
                </a:cubicBezTo>
                <a:cubicBezTo>
                  <a:pt x="351" y="1389"/>
                  <a:pt x="350" y="1389"/>
                  <a:pt x="350" y="1390"/>
                </a:cubicBezTo>
                <a:cubicBezTo>
                  <a:pt x="350" y="1390"/>
                  <a:pt x="350" y="1390"/>
                  <a:pt x="350" y="1390"/>
                </a:cubicBezTo>
                <a:cubicBezTo>
                  <a:pt x="349" y="1390"/>
                  <a:pt x="349" y="1390"/>
                  <a:pt x="349" y="1390"/>
                </a:cubicBezTo>
                <a:cubicBezTo>
                  <a:pt x="348" y="1390"/>
                  <a:pt x="348" y="1390"/>
                  <a:pt x="347" y="1390"/>
                </a:cubicBezTo>
                <a:cubicBezTo>
                  <a:pt x="347" y="1391"/>
                  <a:pt x="346" y="1391"/>
                  <a:pt x="346" y="1391"/>
                </a:cubicBezTo>
                <a:cubicBezTo>
                  <a:pt x="345" y="1391"/>
                  <a:pt x="345" y="1391"/>
                  <a:pt x="344" y="1391"/>
                </a:cubicBezTo>
                <a:cubicBezTo>
                  <a:pt x="344" y="1392"/>
                  <a:pt x="343" y="1392"/>
                  <a:pt x="343" y="1392"/>
                </a:cubicBezTo>
                <a:cubicBezTo>
                  <a:pt x="343" y="1392"/>
                  <a:pt x="342" y="1393"/>
                  <a:pt x="342" y="1393"/>
                </a:cubicBezTo>
                <a:cubicBezTo>
                  <a:pt x="341" y="1393"/>
                  <a:pt x="341" y="1393"/>
                  <a:pt x="340" y="1394"/>
                </a:cubicBezTo>
                <a:cubicBezTo>
                  <a:pt x="340" y="1394"/>
                  <a:pt x="340" y="1394"/>
                  <a:pt x="339" y="1394"/>
                </a:cubicBezTo>
                <a:cubicBezTo>
                  <a:pt x="339" y="1395"/>
                  <a:pt x="339" y="1395"/>
                  <a:pt x="338" y="1395"/>
                </a:cubicBezTo>
                <a:cubicBezTo>
                  <a:pt x="338" y="1396"/>
                  <a:pt x="337" y="1396"/>
                  <a:pt x="337" y="1396"/>
                </a:cubicBezTo>
                <a:cubicBezTo>
                  <a:pt x="337" y="1396"/>
                  <a:pt x="336" y="1397"/>
                  <a:pt x="336" y="1397"/>
                </a:cubicBezTo>
                <a:cubicBezTo>
                  <a:pt x="336" y="1397"/>
                  <a:pt x="335" y="1398"/>
                  <a:pt x="335" y="1398"/>
                </a:cubicBezTo>
                <a:cubicBezTo>
                  <a:pt x="335" y="1398"/>
                  <a:pt x="334" y="1399"/>
                  <a:pt x="334" y="1399"/>
                </a:cubicBezTo>
                <a:cubicBezTo>
                  <a:pt x="334" y="1400"/>
                  <a:pt x="333" y="1400"/>
                  <a:pt x="333" y="1400"/>
                </a:cubicBezTo>
                <a:cubicBezTo>
                  <a:pt x="333" y="1401"/>
                  <a:pt x="333" y="1401"/>
                  <a:pt x="332" y="1401"/>
                </a:cubicBezTo>
                <a:cubicBezTo>
                  <a:pt x="332" y="1402"/>
                  <a:pt x="332" y="1402"/>
                  <a:pt x="331" y="1403"/>
                </a:cubicBezTo>
                <a:cubicBezTo>
                  <a:pt x="331" y="1403"/>
                  <a:pt x="331" y="1403"/>
                  <a:pt x="331" y="1403"/>
                </a:cubicBezTo>
                <a:cubicBezTo>
                  <a:pt x="108" y="1338"/>
                  <a:pt x="108" y="1338"/>
                  <a:pt x="108" y="1338"/>
                </a:cubicBezTo>
                <a:cubicBezTo>
                  <a:pt x="108" y="1338"/>
                  <a:pt x="108" y="1338"/>
                  <a:pt x="108" y="1338"/>
                </a:cubicBezTo>
                <a:cubicBezTo>
                  <a:pt x="108" y="1338"/>
                  <a:pt x="108" y="1337"/>
                  <a:pt x="108" y="1337"/>
                </a:cubicBezTo>
                <a:cubicBezTo>
                  <a:pt x="108" y="1337"/>
                  <a:pt x="108" y="1336"/>
                  <a:pt x="108" y="1336"/>
                </a:cubicBezTo>
                <a:cubicBezTo>
                  <a:pt x="108" y="1335"/>
                  <a:pt x="108" y="1335"/>
                  <a:pt x="107" y="1334"/>
                </a:cubicBezTo>
                <a:cubicBezTo>
                  <a:pt x="107" y="1334"/>
                  <a:pt x="107" y="1333"/>
                  <a:pt x="107" y="1333"/>
                </a:cubicBezTo>
                <a:cubicBezTo>
                  <a:pt x="107" y="1333"/>
                  <a:pt x="107" y="1333"/>
                  <a:pt x="107" y="1332"/>
                </a:cubicBezTo>
                <a:cubicBezTo>
                  <a:pt x="107" y="1332"/>
                  <a:pt x="107" y="1331"/>
                  <a:pt x="107" y="1331"/>
                </a:cubicBezTo>
                <a:cubicBezTo>
                  <a:pt x="107" y="1331"/>
                  <a:pt x="107" y="1331"/>
                  <a:pt x="107" y="1331"/>
                </a:cubicBezTo>
                <a:cubicBezTo>
                  <a:pt x="107" y="1330"/>
                  <a:pt x="107" y="1330"/>
                  <a:pt x="107" y="1330"/>
                </a:cubicBezTo>
                <a:cubicBezTo>
                  <a:pt x="106" y="1329"/>
                  <a:pt x="106" y="1329"/>
                  <a:pt x="106" y="1328"/>
                </a:cubicBezTo>
                <a:cubicBezTo>
                  <a:pt x="106" y="1328"/>
                  <a:pt x="106" y="1328"/>
                  <a:pt x="106" y="1327"/>
                </a:cubicBezTo>
                <a:cubicBezTo>
                  <a:pt x="106" y="1327"/>
                  <a:pt x="106" y="1327"/>
                  <a:pt x="106" y="1327"/>
                </a:cubicBezTo>
                <a:cubicBezTo>
                  <a:pt x="105" y="1326"/>
                  <a:pt x="105" y="1326"/>
                  <a:pt x="105" y="1326"/>
                </a:cubicBezTo>
                <a:cubicBezTo>
                  <a:pt x="105" y="1325"/>
                  <a:pt x="105" y="1325"/>
                  <a:pt x="104" y="1324"/>
                </a:cubicBezTo>
                <a:cubicBezTo>
                  <a:pt x="104" y="1324"/>
                  <a:pt x="104" y="1323"/>
                  <a:pt x="104" y="1323"/>
                </a:cubicBezTo>
                <a:cubicBezTo>
                  <a:pt x="104" y="1323"/>
                  <a:pt x="103" y="1322"/>
                  <a:pt x="103" y="1322"/>
                </a:cubicBezTo>
                <a:cubicBezTo>
                  <a:pt x="103" y="1322"/>
                  <a:pt x="103" y="1322"/>
                  <a:pt x="103" y="1322"/>
                </a:cubicBezTo>
                <a:cubicBezTo>
                  <a:pt x="103" y="1322"/>
                  <a:pt x="103" y="1322"/>
                  <a:pt x="103" y="1322"/>
                </a:cubicBezTo>
                <a:cubicBezTo>
                  <a:pt x="103" y="1321"/>
                  <a:pt x="102" y="1321"/>
                  <a:pt x="102" y="1321"/>
                </a:cubicBezTo>
                <a:cubicBezTo>
                  <a:pt x="102" y="1320"/>
                  <a:pt x="102" y="1320"/>
                  <a:pt x="101" y="1319"/>
                </a:cubicBezTo>
                <a:cubicBezTo>
                  <a:pt x="101" y="1319"/>
                  <a:pt x="101" y="1319"/>
                  <a:pt x="100" y="1318"/>
                </a:cubicBezTo>
                <a:cubicBezTo>
                  <a:pt x="100" y="1318"/>
                  <a:pt x="100" y="1318"/>
                  <a:pt x="100" y="1317"/>
                </a:cubicBezTo>
                <a:cubicBezTo>
                  <a:pt x="100" y="1317"/>
                  <a:pt x="99" y="1317"/>
                  <a:pt x="99" y="1317"/>
                </a:cubicBezTo>
                <a:cubicBezTo>
                  <a:pt x="99" y="1317"/>
                  <a:pt x="99" y="1317"/>
                  <a:pt x="99" y="1317"/>
                </a:cubicBezTo>
                <a:cubicBezTo>
                  <a:pt x="99" y="1317"/>
                  <a:pt x="99" y="1316"/>
                  <a:pt x="98" y="1316"/>
                </a:cubicBezTo>
                <a:cubicBezTo>
                  <a:pt x="98" y="1316"/>
                  <a:pt x="98" y="1316"/>
                  <a:pt x="98" y="1316"/>
                </a:cubicBezTo>
                <a:cubicBezTo>
                  <a:pt x="98" y="1316"/>
                  <a:pt x="98" y="1315"/>
                  <a:pt x="97" y="1315"/>
                </a:cubicBezTo>
                <a:cubicBezTo>
                  <a:pt x="97" y="1315"/>
                  <a:pt x="97" y="1315"/>
                  <a:pt x="96" y="1314"/>
                </a:cubicBezTo>
                <a:cubicBezTo>
                  <a:pt x="96" y="1314"/>
                  <a:pt x="95" y="1314"/>
                  <a:pt x="95" y="1314"/>
                </a:cubicBezTo>
                <a:cubicBezTo>
                  <a:pt x="95" y="1313"/>
                  <a:pt x="95" y="1313"/>
                  <a:pt x="95" y="1313"/>
                </a:cubicBezTo>
                <a:cubicBezTo>
                  <a:pt x="95" y="1313"/>
                  <a:pt x="95" y="1313"/>
                  <a:pt x="95" y="1313"/>
                </a:cubicBezTo>
                <a:cubicBezTo>
                  <a:pt x="94" y="1313"/>
                  <a:pt x="94" y="1313"/>
                  <a:pt x="94" y="1313"/>
                </a:cubicBezTo>
                <a:cubicBezTo>
                  <a:pt x="94" y="1312"/>
                  <a:pt x="93" y="1312"/>
                  <a:pt x="93" y="1312"/>
                </a:cubicBezTo>
                <a:cubicBezTo>
                  <a:pt x="93" y="1312"/>
                  <a:pt x="93" y="1312"/>
                  <a:pt x="93" y="1312"/>
                </a:cubicBezTo>
                <a:cubicBezTo>
                  <a:pt x="92" y="1312"/>
                  <a:pt x="92" y="1311"/>
                  <a:pt x="91" y="1311"/>
                </a:cubicBezTo>
                <a:cubicBezTo>
                  <a:pt x="91" y="1311"/>
                  <a:pt x="91" y="1311"/>
                  <a:pt x="91" y="1311"/>
                </a:cubicBezTo>
                <a:cubicBezTo>
                  <a:pt x="91" y="1311"/>
                  <a:pt x="90" y="1311"/>
                  <a:pt x="90" y="1311"/>
                </a:cubicBezTo>
                <a:cubicBezTo>
                  <a:pt x="90" y="1310"/>
                  <a:pt x="90" y="1310"/>
                  <a:pt x="89" y="1310"/>
                </a:cubicBezTo>
                <a:cubicBezTo>
                  <a:pt x="89" y="1310"/>
                  <a:pt x="89" y="1310"/>
                  <a:pt x="89" y="1310"/>
                </a:cubicBezTo>
                <a:cubicBezTo>
                  <a:pt x="88" y="1310"/>
                  <a:pt x="88" y="1310"/>
                  <a:pt x="87" y="1309"/>
                </a:cubicBezTo>
                <a:cubicBezTo>
                  <a:pt x="87" y="1309"/>
                  <a:pt x="86" y="1309"/>
                  <a:pt x="86" y="1309"/>
                </a:cubicBezTo>
                <a:cubicBezTo>
                  <a:pt x="86" y="1309"/>
                  <a:pt x="86" y="1309"/>
                  <a:pt x="86" y="1309"/>
                </a:cubicBezTo>
                <a:cubicBezTo>
                  <a:pt x="86" y="1309"/>
                  <a:pt x="86" y="1309"/>
                  <a:pt x="85" y="1309"/>
                </a:cubicBezTo>
                <a:cubicBezTo>
                  <a:pt x="85" y="1309"/>
                  <a:pt x="85" y="1309"/>
                  <a:pt x="84" y="1309"/>
                </a:cubicBezTo>
                <a:cubicBezTo>
                  <a:pt x="84" y="1309"/>
                  <a:pt x="84" y="1309"/>
                  <a:pt x="84" y="1309"/>
                </a:cubicBezTo>
                <a:cubicBezTo>
                  <a:pt x="84" y="1309"/>
                  <a:pt x="83" y="1308"/>
                  <a:pt x="83" y="1308"/>
                </a:cubicBezTo>
                <a:cubicBezTo>
                  <a:pt x="83" y="1308"/>
                  <a:pt x="83" y="1308"/>
                  <a:pt x="83" y="1308"/>
                </a:cubicBezTo>
                <a:cubicBezTo>
                  <a:pt x="82" y="1308"/>
                  <a:pt x="82" y="1308"/>
                  <a:pt x="81" y="1308"/>
                </a:cubicBezTo>
                <a:cubicBezTo>
                  <a:pt x="81" y="1308"/>
                  <a:pt x="80" y="1308"/>
                  <a:pt x="80" y="1308"/>
                </a:cubicBezTo>
                <a:cubicBezTo>
                  <a:pt x="80" y="1308"/>
                  <a:pt x="79" y="1308"/>
                  <a:pt x="79" y="1308"/>
                </a:cubicBezTo>
                <a:cubicBezTo>
                  <a:pt x="79" y="1308"/>
                  <a:pt x="79" y="1308"/>
                  <a:pt x="79" y="1308"/>
                </a:cubicBezTo>
                <a:cubicBezTo>
                  <a:pt x="23" y="1082"/>
                  <a:pt x="23" y="1082"/>
                  <a:pt x="23" y="1082"/>
                </a:cubicBezTo>
                <a:cubicBezTo>
                  <a:pt x="23" y="1082"/>
                  <a:pt x="23" y="1082"/>
                  <a:pt x="23" y="1082"/>
                </a:cubicBezTo>
                <a:cubicBezTo>
                  <a:pt x="24" y="1082"/>
                  <a:pt x="24" y="1082"/>
                  <a:pt x="24" y="1081"/>
                </a:cubicBezTo>
                <a:cubicBezTo>
                  <a:pt x="24" y="1081"/>
                  <a:pt x="24" y="1081"/>
                  <a:pt x="25" y="1081"/>
                </a:cubicBezTo>
                <a:cubicBezTo>
                  <a:pt x="25" y="1081"/>
                  <a:pt x="25" y="1081"/>
                  <a:pt x="25" y="1081"/>
                </a:cubicBezTo>
                <a:cubicBezTo>
                  <a:pt x="25" y="1081"/>
                  <a:pt x="25" y="1081"/>
                  <a:pt x="26" y="1080"/>
                </a:cubicBezTo>
                <a:cubicBezTo>
                  <a:pt x="26" y="1080"/>
                  <a:pt x="27" y="1080"/>
                  <a:pt x="27" y="1079"/>
                </a:cubicBezTo>
                <a:cubicBezTo>
                  <a:pt x="27" y="1079"/>
                  <a:pt x="28" y="1079"/>
                  <a:pt x="28" y="1079"/>
                </a:cubicBezTo>
                <a:cubicBezTo>
                  <a:pt x="28" y="1078"/>
                  <a:pt x="29" y="1078"/>
                  <a:pt x="29" y="1078"/>
                </a:cubicBezTo>
                <a:cubicBezTo>
                  <a:pt x="29" y="1078"/>
                  <a:pt x="29" y="1078"/>
                  <a:pt x="29" y="1078"/>
                </a:cubicBezTo>
                <a:cubicBezTo>
                  <a:pt x="29" y="1078"/>
                  <a:pt x="29" y="1077"/>
                  <a:pt x="29" y="1077"/>
                </a:cubicBezTo>
                <a:cubicBezTo>
                  <a:pt x="30" y="1077"/>
                  <a:pt x="30" y="1077"/>
                  <a:pt x="30" y="1077"/>
                </a:cubicBezTo>
                <a:cubicBezTo>
                  <a:pt x="30" y="1076"/>
                  <a:pt x="31" y="1076"/>
                  <a:pt x="31" y="1076"/>
                </a:cubicBezTo>
                <a:cubicBezTo>
                  <a:pt x="31" y="1075"/>
                  <a:pt x="32" y="1075"/>
                  <a:pt x="32" y="1074"/>
                </a:cubicBezTo>
                <a:cubicBezTo>
                  <a:pt x="32" y="1074"/>
                  <a:pt x="33" y="1074"/>
                  <a:pt x="33" y="1073"/>
                </a:cubicBezTo>
                <a:cubicBezTo>
                  <a:pt x="33" y="1073"/>
                  <a:pt x="33" y="1073"/>
                  <a:pt x="33" y="1073"/>
                </a:cubicBezTo>
                <a:cubicBezTo>
                  <a:pt x="33" y="1073"/>
                  <a:pt x="33" y="1073"/>
                  <a:pt x="33" y="1073"/>
                </a:cubicBezTo>
                <a:cubicBezTo>
                  <a:pt x="33" y="1073"/>
                  <a:pt x="34" y="1072"/>
                  <a:pt x="34" y="1072"/>
                </a:cubicBezTo>
                <a:cubicBezTo>
                  <a:pt x="34" y="1072"/>
                  <a:pt x="34" y="1071"/>
                  <a:pt x="34" y="1071"/>
                </a:cubicBezTo>
                <a:cubicBezTo>
                  <a:pt x="35" y="1070"/>
                  <a:pt x="35" y="1070"/>
                  <a:pt x="35" y="1069"/>
                </a:cubicBezTo>
                <a:cubicBezTo>
                  <a:pt x="35" y="1069"/>
                  <a:pt x="36" y="1069"/>
                  <a:pt x="36" y="1068"/>
                </a:cubicBezTo>
                <a:cubicBezTo>
                  <a:pt x="36" y="1068"/>
                  <a:pt x="36" y="1068"/>
                  <a:pt x="36" y="1068"/>
                </a:cubicBezTo>
                <a:cubicBezTo>
                  <a:pt x="36" y="1067"/>
                  <a:pt x="36" y="1067"/>
                  <a:pt x="36" y="1067"/>
                </a:cubicBezTo>
                <a:cubicBezTo>
                  <a:pt x="37" y="1066"/>
                  <a:pt x="37" y="1066"/>
                  <a:pt x="37" y="1065"/>
                </a:cubicBezTo>
                <a:cubicBezTo>
                  <a:pt x="37" y="1065"/>
                  <a:pt x="37" y="1065"/>
                  <a:pt x="37" y="1064"/>
                </a:cubicBezTo>
                <a:cubicBezTo>
                  <a:pt x="37" y="1064"/>
                  <a:pt x="37" y="1064"/>
                  <a:pt x="37" y="1064"/>
                </a:cubicBezTo>
                <a:cubicBezTo>
                  <a:pt x="37" y="1064"/>
                  <a:pt x="37" y="1063"/>
                  <a:pt x="38" y="1063"/>
                </a:cubicBezTo>
                <a:cubicBezTo>
                  <a:pt x="38" y="1062"/>
                  <a:pt x="38" y="1062"/>
                  <a:pt x="38" y="1062"/>
                </a:cubicBezTo>
                <a:cubicBezTo>
                  <a:pt x="38" y="1062"/>
                  <a:pt x="38" y="1061"/>
                  <a:pt x="38" y="1061"/>
                </a:cubicBezTo>
                <a:cubicBezTo>
                  <a:pt x="38" y="1061"/>
                  <a:pt x="38" y="1060"/>
                  <a:pt x="38" y="1059"/>
                </a:cubicBezTo>
                <a:cubicBezTo>
                  <a:pt x="38" y="1059"/>
                  <a:pt x="38" y="1059"/>
                  <a:pt x="38" y="1058"/>
                </a:cubicBezTo>
                <a:cubicBezTo>
                  <a:pt x="38" y="1058"/>
                  <a:pt x="38" y="1057"/>
                  <a:pt x="38" y="1057"/>
                </a:cubicBezTo>
                <a:cubicBezTo>
                  <a:pt x="38" y="1057"/>
                  <a:pt x="38" y="1057"/>
                  <a:pt x="38" y="1056"/>
                </a:cubicBezTo>
                <a:cubicBezTo>
                  <a:pt x="38" y="1056"/>
                  <a:pt x="38" y="1056"/>
                  <a:pt x="38" y="1055"/>
                </a:cubicBezTo>
                <a:cubicBezTo>
                  <a:pt x="38" y="1055"/>
                  <a:pt x="38" y="1054"/>
                  <a:pt x="38" y="1054"/>
                </a:cubicBezTo>
                <a:cubicBezTo>
                  <a:pt x="38" y="1053"/>
                  <a:pt x="38" y="1053"/>
                  <a:pt x="38" y="1052"/>
                </a:cubicBezTo>
                <a:cubicBezTo>
                  <a:pt x="38" y="1052"/>
                  <a:pt x="38" y="1052"/>
                  <a:pt x="38" y="1051"/>
                </a:cubicBezTo>
                <a:cubicBezTo>
                  <a:pt x="38" y="1051"/>
                  <a:pt x="38" y="1051"/>
                  <a:pt x="38" y="1051"/>
                </a:cubicBezTo>
                <a:cubicBezTo>
                  <a:pt x="38" y="1050"/>
                  <a:pt x="38" y="1050"/>
                  <a:pt x="38" y="1049"/>
                </a:cubicBezTo>
                <a:cubicBezTo>
                  <a:pt x="37" y="1049"/>
                  <a:pt x="37" y="1049"/>
                  <a:pt x="37" y="1049"/>
                </a:cubicBezTo>
                <a:cubicBezTo>
                  <a:pt x="37" y="1049"/>
                  <a:pt x="37" y="1048"/>
                  <a:pt x="37" y="1048"/>
                </a:cubicBezTo>
                <a:cubicBezTo>
                  <a:pt x="37" y="1048"/>
                  <a:pt x="37" y="1047"/>
                  <a:pt x="37" y="1046"/>
                </a:cubicBezTo>
                <a:cubicBezTo>
                  <a:pt x="37" y="1046"/>
                  <a:pt x="37" y="1046"/>
                  <a:pt x="36" y="1046"/>
                </a:cubicBezTo>
                <a:cubicBezTo>
                  <a:pt x="36" y="1045"/>
                  <a:pt x="36" y="1045"/>
                  <a:pt x="36" y="1045"/>
                </a:cubicBezTo>
                <a:cubicBezTo>
                  <a:pt x="36" y="1045"/>
                  <a:pt x="36" y="1044"/>
                  <a:pt x="36" y="1044"/>
                </a:cubicBezTo>
                <a:cubicBezTo>
                  <a:pt x="35" y="1043"/>
                  <a:pt x="35" y="1043"/>
                  <a:pt x="35" y="1042"/>
                </a:cubicBezTo>
                <a:cubicBezTo>
                  <a:pt x="35" y="1042"/>
                  <a:pt x="35" y="1042"/>
                  <a:pt x="35" y="1042"/>
                </a:cubicBezTo>
                <a:cubicBezTo>
                  <a:pt x="203" y="881"/>
                  <a:pt x="203" y="881"/>
                  <a:pt x="203" y="881"/>
                </a:cubicBezTo>
                <a:cubicBezTo>
                  <a:pt x="203" y="881"/>
                  <a:pt x="203" y="881"/>
                  <a:pt x="203" y="881"/>
                </a:cubicBezTo>
                <a:cubicBezTo>
                  <a:pt x="203" y="881"/>
                  <a:pt x="204" y="881"/>
                  <a:pt x="204" y="882"/>
                </a:cubicBezTo>
                <a:cubicBezTo>
                  <a:pt x="205" y="882"/>
                  <a:pt x="205" y="882"/>
                  <a:pt x="206" y="882"/>
                </a:cubicBezTo>
                <a:cubicBezTo>
                  <a:pt x="206" y="882"/>
                  <a:pt x="206" y="882"/>
                  <a:pt x="206" y="883"/>
                </a:cubicBezTo>
                <a:cubicBezTo>
                  <a:pt x="206" y="883"/>
                  <a:pt x="207" y="883"/>
                  <a:pt x="207" y="883"/>
                </a:cubicBezTo>
                <a:cubicBezTo>
                  <a:pt x="208" y="883"/>
                  <a:pt x="208" y="883"/>
                  <a:pt x="209" y="883"/>
                </a:cubicBezTo>
                <a:cubicBezTo>
                  <a:pt x="209" y="883"/>
                  <a:pt x="209" y="884"/>
                  <a:pt x="209" y="884"/>
                </a:cubicBezTo>
                <a:cubicBezTo>
                  <a:pt x="210" y="884"/>
                  <a:pt x="210" y="884"/>
                  <a:pt x="210" y="884"/>
                </a:cubicBezTo>
                <a:cubicBezTo>
                  <a:pt x="210" y="884"/>
                  <a:pt x="211" y="884"/>
                  <a:pt x="211" y="884"/>
                </a:cubicBezTo>
                <a:cubicBezTo>
                  <a:pt x="211" y="884"/>
                  <a:pt x="212" y="884"/>
                  <a:pt x="212" y="884"/>
                </a:cubicBezTo>
                <a:cubicBezTo>
                  <a:pt x="212" y="884"/>
                  <a:pt x="212" y="884"/>
                  <a:pt x="213" y="884"/>
                </a:cubicBezTo>
                <a:cubicBezTo>
                  <a:pt x="213" y="885"/>
                  <a:pt x="214" y="885"/>
                  <a:pt x="214" y="885"/>
                </a:cubicBezTo>
                <a:cubicBezTo>
                  <a:pt x="215" y="885"/>
                  <a:pt x="215" y="885"/>
                  <a:pt x="216" y="885"/>
                </a:cubicBezTo>
                <a:cubicBezTo>
                  <a:pt x="216" y="885"/>
                  <a:pt x="217" y="885"/>
                  <a:pt x="217" y="885"/>
                </a:cubicBezTo>
                <a:cubicBezTo>
                  <a:pt x="217" y="885"/>
                  <a:pt x="217" y="885"/>
                  <a:pt x="217" y="885"/>
                </a:cubicBezTo>
                <a:cubicBezTo>
                  <a:pt x="218" y="885"/>
                  <a:pt x="218" y="885"/>
                  <a:pt x="219" y="885"/>
                </a:cubicBezTo>
                <a:cubicBezTo>
                  <a:pt x="219" y="885"/>
                  <a:pt x="220" y="885"/>
                  <a:pt x="220" y="885"/>
                </a:cubicBezTo>
                <a:cubicBezTo>
                  <a:pt x="221" y="885"/>
                  <a:pt x="221" y="885"/>
                  <a:pt x="222" y="885"/>
                </a:cubicBezTo>
                <a:cubicBezTo>
                  <a:pt x="222" y="885"/>
                  <a:pt x="222" y="885"/>
                  <a:pt x="223" y="884"/>
                </a:cubicBezTo>
                <a:cubicBezTo>
                  <a:pt x="223" y="884"/>
                  <a:pt x="223" y="884"/>
                  <a:pt x="223" y="884"/>
                </a:cubicBezTo>
                <a:cubicBezTo>
                  <a:pt x="224" y="884"/>
                  <a:pt x="224" y="884"/>
                  <a:pt x="225" y="884"/>
                </a:cubicBezTo>
                <a:cubicBezTo>
                  <a:pt x="225" y="884"/>
                  <a:pt x="225" y="884"/>
                  <a:pt x="225" y="884"/>
                </a:cubicBezTo>
                <a:cubicBezTo>
                  <a:pt x="225" y="884"/>
                  <a:pt x="225" y="884"/>
                  <a:pt x="226" y="884"/>
                </a:cubicBezTo>
                <a:cubicBezTo>
                  <a:pt x="226" y="884"/>
                  <a:pt x="227" y="883"/>
                  <a:pt x="227" y="883"/>
                </a:cubicBezTo>
                <a:cubicBezTo>
                  <a:pt x="228" y="883"/>
                  <a:pt x="228" y="883"/>
                  <a:pt x="228" y="883"/>
                </a:cubicBezTo>
                <a:cubicBezTo>
                  <a:pt x="228" y="883"/>
                  <a:pt x="229" y="883"/>
                  <a:pt x="229" y="883"/>
                </a:cubicBezTo>
                <a:cubicBezTo>
                  <a:pt x="229" y="883"/>
                  <a:pt x="230" y="882"/>
                  <a:pt x="230" y="882"/>
                </a:cubicBezTo>
                <a:cubicBezTo>
                  <a:pt x="231" y="882"/>
                  <a:pt x="231" y="882"/>
                  <a:pt x="232" y="881"/>
                </a:cubicBezTo>
                <a:cubicBezTo>
                  <a:pt x="232" y="881"/>
                  <a:pt x="232" y="881"/>
                  <a:pt x="233" y="881"/>
                </a:cubicBezTo>
                <a:cubicBezTo>
                  <a:pt x="233" y="881"/>
                  <a:pt x="233" y="881"/>
                  <a:pt x="234" y="880"/>
                </a:cubicBezTo>
                <a:cubicBezTo>
                  <a:pt x="234" y="880"/>
                  <a:pt x="234" y="880"/>
                  <a:pt x="234" y="880"/>
                </a:cubicBezTo>
                <a:cubicBezTo>
                  <a:pt x="234" y="880"/>
                  <a:pt x="234" y="880"/>
                  <a:pt x="234" y="880"/>
                </a:cubicBezTo>
                <a:cubicBezTo>
                  <a:pt x="234" y="880"/>
                  <a:pt x="235" y="880"/>
                  <a:pt x="235" y="879"/>
                </a:cubicBezTo>
                <a:cubicBezTo>
                  <a:pt x="236" y="879"/>
                  <a:pt x="236" y="879"/>
                  <a:pt x="236" y="878"/>
                </a:cubicBezTo>
                <a:cubicBezTo>
                  <a:pt x="237" y="878"/>
                  <a:pt x="237" y="878"/>
                  <a:pt x="237" y="878"/>
                </a:cubicBezTo>
                <a:cubicBezTo>
                  <a:pt x="238" y="877"/>
                  <a:pt x="238" y="877"/>
                  <a:pt x="238" y="877"/>
                </a:cubicBezTo>
                <a:cubicBezTo>
                  <a:pt x="238" y="877"/>
                  <a:pt x="238" y="877"/>
                  <a:pt x="238" y="877"/>
                </a:cubicBezTo>
                <a:cubicBezTo>
                  <a:pt x="239" y="876"/>
                  <a:pt x="239" y="876"/>
                  <a:pt x="239" y="876"/>
                </a:cubicBezTo>
                <a:cubicBezTo>
                  <a:pt x="239" y="876"/>
                  <a:pt x="239" y="876"/>
                  <a:pt x="240" y="875"/>
                </a:cubicBezTo>
                <a:cubicBezTo>
                  <a:pt x="240" y="875"/>
                  <a:pt x="240" y="875"/>
                  <a:pt x="240" y="875"/>
                </a:cubicBezTo>
                <a:cubicBezTo>
                  <a:pt x="241" y="874"/>
                  <a:pt x="241" y="874"/>
                  <a:pt x="241" y="873"/>
                </a:cubicBezTo>
                <a:cubicBezTo>
                  <a:pt x="242" y="873"/>
                  <a:pt x="242" y="873"/>
                  <a:pt x="242" y="872"/>
                </a:cubicBezTo>
                <a:cubicBezTo>
                  <a:pt x="242" y="872"/>
                  <a:pt x="242" y="872"/>
                  <a:pt x="242" y="872"/>
                </a:cubicBezTo>
                <a:cubicBezTo>
                  <a:pt x="242" y="872"/>
                  <a:pt x="242" y="872"/>
                  <a:pt x="242" y="872"/>
                </a:cubicBezTo>
                <a:cubicBezTo>
                  <a:pt x="243" y="871"/>
                  <a:pt x="243" y="871"/>
                  <a:pt x="243" y="871"/>
                </a:cubicBezTo>
                <a:cubicBezTo>
                  <a:pt x="243" y="871"/>
                  <a:pt x="243" y="871"/>
                  <a:pt x="243" y="871"/>
                </a:cubicBezTo>
                <a:cubicBezTo>
                  <a:pt x="467" y="935"/>
                  <a:pt x="467" y="935"/>
                  <a:pt x="467" y="935"/>
                </a:cubicBezTo>
                <a:cubicBezTo>
                  <a:pt x="467" y="935"/>
                  <a:pt x="467" y="935"/>
                  <a:pt x="467" y="935"/>
                </a:cubicBezTo>
                <a:cubicBezTo>
                  <a:pt x="467" y="936"/>
                  <a:pt x="467" y="936"/>
                  <a:pt x="467" y="937"/>
                </a:cubicBezTo>
                <a:cubicBezTo>
                  <a:pt x="467" y="937"/>
                  <a:pt x="467" y="937"/>
                  <a:pt x="467" y="938"/>
                </a:cubicBezTo>
                <a:cubicBezTo>
                  <a:pt x="467" y="938"/>
                  <a:pt x="467" y="939"/>
                  <a:pt x="467" y="940"/>
                </a:cubicBezTo>
                <a:cubicBezTo>
                  <a:pt x="467" y="940"/>
                  <a:pt x="467" y="940"/>
                  <a:pt x="467" y="941"/>
                </a:cubicBezTo>
                <a:cubicBezTo>
                  <a:pt x="467" y="941"/>
                  <a:pt x="467" y="941"/>
                  <a:pt x="467" y="941"/>
                </a:cubicBezTo>
                <a:cubicBezTo>
                  <a:pt x="467" y="942"/>
                  <a:pt x="467" y="942"/>
                  <a:pt x="468" y="943"/>
                </a:cubicBezTo>
                <a:cubicBezTo>
                  <a:pt x="468" y="943"/>
                  <a:pt x="468" y="943"/>
                  <a:pt x="468" y="943"/>
                </a:cubicBezTo>
                <a:cubicBezTo>
                  <a:pt x="468" y="943"/>
                  <a:pt x="468" y="943"/>
                  <a:pt x="468" y="944"/>
                </a:cubicBezTo>
                <a:cubicBezTo>
                  <a:pt x="468" y="944"/>
                  <a:pt x="468" y="945"/>
                  <a:pt x="468" y="945"/>
                </a:cubicBezTo>
                <a:cubicBezTo>
                  <a:pt x="468" y="946"/>
                  <a:pt x="469" y="946"/>
                  <a:pt x="469" y="946"/>
                </a:cubicBezTo>
                <a:cubicBezTo>
                  <a:pt x="469" y="946"/>
                  <a:pt x="469" y="947"/>
                  <a:pt x="469" y="947"/>
                </a:cubicBezTo>
                <a:cubicBezTo>
                  <a:pt x="469" y="947"/>
                  <a:pt x="469" y="948"/>
                  <a:pt x="469" y="948"/>
                </a:cubicBezTo>
                <a:cubicBezTo>
                  <a:pt x="470" y="949"/>
                  <a:pt x="470" y="949"/>
                  <a:pt x="470" y="950"/>
                </a:cubicBezTo>
                <a:cubicBezTo>
                  <a:pt x="470" y="950"/>
                  <a:pt x="470" y="950"/>
                  <a:pt x="471" y="951"/>
                </a:cubicBezTo>
                <a:cubicBezTo>
                  <a:pt x="471" y="951"/>
                  <a:pt x="471" y="951"/>
                  <a:pt x="471" y="952"/>
                </a:cubicBezTo>
                <a:cubicBezTo>
                  <a:pt x="471" y="952"/>
                  <a:pt x="471" y="952"/>
                  <a:pt x="471" y="952"/>
                </a:cubicBezTo>
                <a:cubicBezTo>
                  <a:pt x="471" y="952"/>
                  <a:pt x="472" y="952"/>
                  <a:pt x="472" y="952"/>
                </a:cubicBezTo>
                <a:cubicBezTo>
                  <a:pt x="472" y="952"/>
                  <a:pt x="472" y="953"/>
                  <a:pt x="472" y="953"/>
                </a:cubicBezTo>
                <a:cubicBezTo>
                  <a:pt x="473" y="953"/>
                  <a:pt x="473" y="954"/>
                  <a:pt x="473" y="954"/>
                </a:cubicBezTo>
                <a:cubicBezTo>
                  <a:pt x="473" y="955"/>
                  <a:pt x="474" y="955"/>
                  <a:pt x="474" y="955"/>
                </a:cubicBezTo>
                <a:cubicBezTo>
                  <a:pt x="474" y="956"/>
                  <a:pt x="474" y="956"/>
                  <a:pt x="474" y="956"/>
                </a:cubicBezTo>
                <a:cubicBezTo>
                  <a:pt x="475" y="956"/>
                  <a:pt x="475" y="956"/>
                  <a:pt x="475" y="956"/>
                </a:cubicBezTo>
                <a:cubicBezTo>
                  <a:pt x="475" y="956"/>
                  <a:pt x="475" y="956"/>
                  <a:pt x="475" y="956"/>
                </a:cubicBezTo>
                <a:cubicBezTo>
                  <a:pt x="475" y="957"/>
                  <a:pt x="475" y="957"/>
                  <a:pt x="475" y="957"/>
                </a:cubicBezTo>
                <a:cubicBezTo>
                  <a:pt x="475" y="957"/>
                  <a:pt x="476" y="957"/>
                  <a:pt x="476" y="957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8" y="959"/>
                  <a:pt x="478" y="959"/>
                </a:cubicBezTo>
                <a:cubicBezTo>
                  <a:pt x="478" y="960"/>
                  <a:pt x="479" y="960"/>
                  <a:pt x="479" y="960"/>
                </a:cubicBezTo>
                <a:cubicBezTo>
                  <a:pt x="479" y="960"/>
                  <a:pt x="479" y="960"/>
                  <a:pt x="479" y="960"/>
                </a:cubicBezTo>
                <a:cubicBezTo>
                  <a:pt x="479" y="960"/>
                  <a:pt x="479" y="960"/>
                  <a:pt x="479" y="960"/>
                </a:cubicBezTo>
                <a:cubicBezTo>
                  <a:pt x="480" y="960"/>
                  <a:pt x="480" y="960"/>
                  <a:pt x="480" y="960"/>
                </a:cubicBezTo>
                <a:cubicBezTo>
                  <a:pt x="480" y="961"/>
                  <a:pt x="480" y="961"/>
                  <a:pt x="481" y="961"/>
                </a:cubicBezTo>
                <a:cubicBezTo>
                  <a:pt x="481" y="961"/>
                  <a:pt x="481" y="961"/>
                  <a:pt x="482" y="962"/>
                </a:cubicBezTo>
                <a:cubicBezTo>
                  <a:pt x="482" y="962"/>
                  <a:pt x="483" y="962"/>
                  <a:pt x="483" y="962"/>
                </a:cubicBezTo>
                <a:cubicBezTo>
                  <a:pt x="483" y="963"/>
                  <a:pt x="483" y="963"/>
                  <a:pt x="484" y="963"/>
                </a:cubicBezTo>
                <a:cubicBezTo>
                  <a:pt x="484" y="963"/>
                  <a:pt x="484" y="963"/>
                  <a:pt x="484" y="963"/>
                </a:cubicBezTo>
                <a:cubicBezTo>
                  <a:pt x="485" y="963"/>
                  <a:pt x="485" y="963"/>
                  <a:pt x="485" y="963"/>
                </a:cubicBezTo>
                <a:cubicBezTo>
                  <a:pt x="485" y="963"/>
                  <a:pt x="486" y="964"/>
                  <a:pt x="486" y="964"/>
                </a:cubicBezTo>
                <a:cubicBezTo>
                  <a:pt x="486" y="964"/>
                  <a:pt x="487" y="964"/>
                  <a:pt x="487" y="964"/>
                </a:cubicBezTo>
                <a:cubicBezTo>
                  <a:pt x="488" y="964"/>
                  <a:pt x="488" y="964"/>
                  <a:pt x="488" y="964"/>
                </a:cubicBezTo>
                <a:cubicBezTo>
                  <a:pt x="488" y="964"/>
                  <a:pt x="488" y="965"/>
                  <a:pt x="489" y="965"/>
                </a:cubicBezTo>
                <a:cubicBezTo>
                  <a:pt x="489" y="965"/>
                  <a:pt x="490" y="965"/>
                  <a:pt x="490" y="965"/>
                </a:cubicBezTo>
                <a:cubicBezTo>
                  <a:pt x="490" y="965"/>
                  <a:pt x="490" y="965"/>
                  <a:pt x="491" y="965"/>
                </a:cubicBezTo>
                <a:cubicBezTo>
                  <a:pt x="491" y="965"/>
                  <a:pt x="491" y="965"/>
                  <a:pt x="491" y="965"/>
                </a:cubicBezTo>
                <a:cubicBezTo>
                  <a:pt x="492" y="965"/>
                  <a:pt x="493" y="965"/>
                  <a:pt x="493" y="965"/>
                </a:cubicBezTo>
                <a:cubicBezTo>
                  <a:pt x="494" y="965"/>
                  <a:pt x="494" y="966"/>
                  <a:pt x="494" y="966"/>
                </a:cubicBezTo>
                <a:cubicBezTo>
                  <a:pt x="495" y="966"/>
                  <a:pt x="495" y="966"/>
                  <a:pt x="496" y="966"/>
                </a:cubicBezTo>
                <a:cubicBezTo>
                  <a:pt x="496" y="966"/>
                  <a:pt x="496" y="966"/>
                  <a:pt x="496" y="966"/>
                </a:cubicBezTo>
                <a:cubicBezTo>
                  <a:pt x="551" y="1192"/>
                  <a:pt x="551" y="1192"/>
                  <a:pt x="551" y="1192"/>
                </a:cubicBezTo>
                <a:cubicBezTo>
                  <a:pt x="540" y="1198"/>
                  <a:pt x="534" y="1211"/>
                  <a:pt x="537" y="1225"/>
                </a:cubicBezTo>
                <a:cubicBezTo>
                  <a:pt x="541" y="1241"/>
                  <a:pt x="557" y="1251"/>
                  <a:pt x="573" y="1247"/>
                </a:cubicBezTo>
                <a:cubicBezTo>
                  <a:pt x="589" y="1243"/>
                  <a:pt x="599" y="1226"/>
                  <a:pt x="595" y="1210"/>
                </a:cubicBezTo>
                <a:cubicBezTo>
                  <a:pt x="592" y="1197"/>
                  <a:pt x="580" y="1188"/>
                  <a:pt x="567" y="1188"/>
                </a:cubicBezTo>
                <a:cubicBezTo>
                  <a:pt x="511" y="962"/>
                  <a:pt x="511" y="962"/>
                  <a:pt x="511" y="962"/>
                </a:cubicBezTo>
                <a:cubicBezTo>
                  <a:pt x="511" y="962"/>
                  <a:pt x="511" y="962"/>
                  <a:pt x="511" y="962"/>
                </a:cubicBezTo>
                <a:cubicBezTo>
                  <a:pt x="512" y="962"/>
                  <a:pt x="512" y="961"/>
                  <a:pt x="512" y="961"/>
                </a:cubicBezTo>
                <a:cubicBezTo>
                  <a:pt x="512" y="961"/>
                  <a:pt x="513" y="961"/>
                  <a:pt x="513" y="961"/>
                </a:cubicBezTo>
                <a:cubicBezTo>
                  <a:pt x="513" y="961"/>
                  <a:pt x="513" y="961"/>
                  <a:pt x="513" y="961"/>
                </a:cubicBezTo>
                <a:cubicBezTo>
                  <a:pt x="513" y="961"/>
                  <a:pt x="514" y="960"/>
                  <a:pt x="514" y="960"/>
                </a:cubicBezTo>
                <a:cubicBezTo>
                  <a:pt x="514" y="960"/>
                  <a:pt x="514" y="960"/>
                  <a:pt x="514" y="960"/>
                </a:cubicBezTo>
                <a:cubicBezTo>
                  <a:pt x="515" y="960"/>
                  <a:pt x="515" y="959"/>
                  <a:pt x="515" y="959"/>
                </a:cubicBezTo>
                <a:cubicBezTo>
                  <a:pt x="515" y="959"/>
                  <a:pt x="516" y="959"/>
                  <a:pt x="516" y="958"/>
                </a:cubicBezTo>
                <a:cubicBezTo>
                  <a:pt x="516" y="958"/>
                  <a:pt x="517" y="958"/>
                  <a:pt x="517" y="957"/>
                </a:cubicBezTo>
                <a:cubicBezTo>
                  <a:pt x="517" y="957"/>
                  <a:pt x="517" y="957"/>
                  <a:pt x="517" y="957"/>
                </a:cubicBezTo>
                <a:cubicBezTo>
                  <a:pt x="517" y="957"/>
                  <a:pt x="517" y="957"/>
                  <a:pt x="517" y="957"/>
                </a:cubicBezTo>
                <a:cubicBezTo>
                  <a:pt x="518" y="957"/>
                  <a:pt x="518" y="957"/>
                  <a:pt x="518" y="956"/>
                </a:cubicBezTo>
                <a:cubicBezTo>
                  <a:pt x="519" y="956"/>
                  <a:pt x="519" y="956"/>
                  <a:pt x="519" y="955"/>
                </a:cubicBezTo>
                <a:cubicBezTo>
                  <a:pt x="520" y="955"/>
                  <a:pt x="520" y="954"/>
                  <a:pt x="520" y="954"/>
                </a:cubicBezTo>
                <a:cubicBezTo>
                  <a:pt x="520" y="954"/>
                  <a:pt x="521" y="953"/>
                  <a:pt x="521" y="953"/>
                </a:cubicBezTo>
                <a:cubicBezTo>
                  <a:pt x="521" y="953"/>
                  <a:pt x="521" y="953"/>
                  <a:pt x="521" y="953"/>
                </a:cubicBezTo>
                <a:cubicBezTo>
                  <a:pt x="521" y="953"/>
                  <a:pt x="521" y="953"/>
                  <a:pt x="521" y="953"/>
                </a:cubicBezTo>
                <a:cubicBezTo>
                  <a:pt x="521" y="952"/>
                  <a:pt x="522" y="952"/>
                  <a:pt x="522" y="952"/>
                </a:cubicBezTo>
                <a:cubicBezTo>
                  <a:pt x="522" y="951"/>
                  <a:pt x="522" y="951"/>
                  <a:pt x="522" y="951"/>
                </a:cubicBezTo>
                <a:cubicBezTo>
                  <a:pt x="522" y="951"/>
                  <a:pt x="522" y="951"/>
                  <a:pt x="522" y="951"/>
                </a:cubicBezTo>
                <a:cubicBezTo>
                  <a:pt x="523" y="950"/>
                  <a:pt x="523" y="950"/>
                  <a:pt x="523" y="949"/>
                </a:cubicBezTo>
                <a:cubicBezTo>
                  <a:pt x="523" y="949"/>
                  <a:pt x="524" y="948"/>
                  <a:pt x="524" y="948"/>
                </a:cubicBezTo>
                <a:cubicBezTo>
                  <a:pt x="524" y="948"/>
                  <a:pt x="524" y="948"/>
                  <a:pt x="524" y="947"/>
                </a:cubicBezTo>
                <a:cubicBezTo>
                  <a:pt x="524" y="947"/>
                  <a:pt x="524" y="947"/>
                  <a:pt x="524" y="947"/>
                </a:cubicBezTo>
                <a:cubicBezTo>
                  <a:pt x="525" y="946"/>
                  <a:pt x="525" y="945"/>
                  <a:pt x="525" y="945"/>
                </a:cubicBezTo>
                <a:cubicBezTo>
                  <a:pt x="525" y="945"/>
                  <a:pt x="525" y="944"/>
                  <a:pt x="525" y="944"/>
                </a:cubicBezTo>
                <a:cubicBezTo>
                  <a:pt x="525" y="944"/>
                  <a:pt x="525" y="944"/>
                  <a:pt x="525" y="944"/>
                </a:cubicBezTo>
                <a:cubicBezTo>
                  <a:pt x="525" y="943"/>
                  <a:pt x="526" y="943"/>
                  <a:pt x="526" y="942"/>
                </a:cubicBezTo>
                <a:cubicBezTo>
                  <a:pt x="526" y="942"/>
                  <a:pt x="526" y="942"/>
                  <a:pt x="526" y="942"/>
                </a:cubicBezTo>
                <a:cubicBezTo>
                  <a:pt x="526" y="941"/>
                  <a:pt x="526" y="941"/>
                  <a:pt x="526" y="941"/>
                </a:cubicBezTo>
                <a:cubicBezTo>
                  <a:pt x="526" y="940"/>
                  <a:pt x="526" y="940"/>
                  <a:pt x="526" y="939"/>
                </a:cubicBezTo>
                <a:cubicBezTo>
                  <a:pt x="526" y="939"/>
                  <a:pt x="526" y="938"/>
                  <a:pt x="526" y="938"/>
                </a:cubicBezTo>
                <a:cubicBezTo>
                  <a:pt x="526" y="937"/>
                  <a:pt x="526" y="937"/>
                  <a:pt x="526" y="937"/>
                </a:cubicBezTo>
                <a:cubicBezTo>
                  <a:pt x="526" y="936"/>
                  <a:pt x="526" y="936"/>
                  <a:pt x="526" y="936"/>
                </a:cubicBezTo>
                <a:cubicBezTo>
                  <a:pt x="526" y="936"/>
                  <a:pt x="526" y="935"/>
                  <a:pt x="526" y="935"/>
                </a:cubicBezTo>
                <a:cubicBezTo>
                  <a:pt x="526" y="934"/>
                  <a:pt x="526" y="934"/>
                  <a:pt x="526" y="934"/>
                </a:cubicBezTo>
                <a:cubicBezTo>
                  <a:pt x="526" y="933"/>
                  <a:pt x="526" y="932"/>
                  <a:pt x="526" y="932"/>
                </a:cubicBezTo>
                <a:cubicBezTo>
                  <a:pt x="526" y="932"/>
                  <a:pt x="526" y="931"/>
                  <a:pt x="526" y="931"/>
                </a:cubicBezTo>
                <a:cubicBezTo>
                  <a:pt x="526" y="931"/>
                  <a:pt x="526" y="931"/>
                  <a:pt x="526" y="930"/>
                </a:cubicBezTo>
                <a:cubicBezTo>
                  <a:pt x="526" y="930"/>
                  <a:pt x="526" y="929"/>
                  <a:pt x="526" y="929"/>
                </a:cubicBezTo>
                <a:cubicBezTo>
                  <a:pt x="526" y="929"/>
                  <a:pt x="526" y="929"/>
                  <a:pt x="526" y="929"/>
                </a:cubicBezTo>
                <a:cubicBezTo>
                  <a:pt x="526" y="928"/>
                  <a:pt x="525" y="928"/>
                  <a:pt x="525" y="928"/>
                </a:cubicBezTo>
                <a:cubicBezTo>
                  <a:pt x="525" y="927"/>
                  <a:pt x="525" y="927"/>
                  <a:pt x="525" y="926"/>
                </a:cubicBezTo>
                <a:cubicBezTo>
                  <a:pt x="525" y="926"/>
                  <a:pt x="525" y="926"/>
                  <a:pt x="525" y="925"/>
                </a:cubicBezTo>
                <a:cubicBezTo>
                  <a:pt x="524" y="925"/>
                  <a:pt x="524" y="925"/>
                  <a:pt x="524" y="925"/>
                </a:cubicBezTo>
                <a:cubicBezTo>
                  <a:pt x="524" y="924"/>
                  <a:pt x="524" y="924"/>
                  <a:pt x="524" y="924"/>
                </a:cubicBezTo>
                <a:cubicBezTo>
                  <a:pt x="524" y="923"/>
                  <a:pt x="523" y="923"/>
                  <a:pt x="523" y="922"/>
                </a:cubicBezTo>
                <a:cubicBezTo>
                  <a:pt x="523" y="922"/>
                  <a:pt x="523" y="922"/>
                  <a:pt x="523" y="922"/>
                </a:cubicBezTo>
                <a:cubicBezTo>
                  <a:pt x="691" y="760"/>
                  <a:pt x="691" y="760"/>
                  <a:pt x="691" y="760"/>
                </a:cubicBezTo>
                <a:cubicBezTo>
                  <a:pt x="691" y="760"/>
                  <a:pt x="691" y="761"/>
                  <a:pt x="691" y="761"/>
                </a:cubicBezTo>
                <a:cubicBezTo>
                  <a:pt x="692" y="761"/>
                  <a:pt x="692" y="761"/>
                  <a:pt x="693" y="761"/>
                </a:cubicBezTo>
                <a:cubicBezTo>
                  <a:pt x="693" y="762"/>
                  <a:pt x="693" y="762"/>
                  <a:pt x="694" y="762"/>
                </a:cubicBezTo>
                <a:cubicBezTo>
                  <a:pt x="694" y="762"/>
                  <a:pt x="694" y="762"/>
                  <a:pt x="694" y="762"/>
                </a:cubicBezTo>
                <a:cubicBezTo>
                  <a:pt x="695" y="762"/>
                  <a:pt x="695" y="762"/>
                  <a:pt x="695" y="763"/>
                </a:cubicBezTo>
                <a:cubicBezTo>
                  <a:pt x="696" y="763"/>
                  <a:pt x="696" y="763"/>
                  <a:pt x="697" y="763"/>
                </a:cubicBezTo>
                <a:cubicBezTo>
                  <a:pt x="697" y="763"/>
                  <a:pt x="697" y="763"/>
                  <a:pt x="698" y="763"/>
                </a:cubicBezTo>
                <a:cubicBezTo>
                  <a:pt x="698" y="763"/>
                  <a:pt x="698" y="763"/>
                  <a:pt x="698" y="764"/>
                </a:cubicBezTo>
                <a:cubicBezTo>
                  <a:pt x="698" y="764"/>
                  <a:pt x="699" y="764"/>
                  <a:pt x="699" y="764"/>
                </a:cubicBezTo>
                <a:cubicBezTo>
                  <a:pt x="700" y="764"/>
                  <a:pt x="700" y="764"/>
                  <a:pt x="700" y="764"/>
                </a:cubicBezTo>
                <a:cubicBezTo>
                  <a:pt x="700" y="764"/>
                  <a:pt x="701" y="764"/>
                  <a:pt x="701" y="764"/>
                </a:cubicBezTo>
                <a:cubicBezTo>
                  <a:pt x="701" y="764"/>
                  <a:pt x="702" y="764"/>
                  <a:pt x="703" y="764"/>
                </a:cubicBezTo>
                <a:cubicBezTo>
                  <a:pt x="703" y="764"/>
                  <a:pt x="703" y="765"/>
                  <a:pt x="704" y="765"/>
                </a:cubicBezTo>
                <a:cubicBezTo>
                  <a:pt x="704" y="765"/>
                  <a:pt x="705" y="765"/>
                  <a:pt x="705" y="765"/>
                </a:cubicBezTo>
                <a:cubicBezTo>
                  <a:pt x="705" y="765"/>
                  <a:pt x="705" y="765"/>
                  <a:pt x="706" y="765"/>
                </a:cubicBezTo>
                <a:cubicBezTo>
                  <a:pt x="706" y="765"/>
                  <a:pt x="706" y="765"/>
                  <a:pt x="707" y="765"/>
                </a:cubicBezTo>
                <a:cubicBezTo>
                  <a:pt x="707" y="765"/>
                  <a:pt x="708" y="765"/>
                  <a:pt x="708" y="765"/>
                </a:cubicBezTo>
                <a:cubicBezTo>
                  <a:pt x="709" y="764"/>
                  <a:pt x="709" y="764"/>
                  <a:pt x="710" y="764"/>
                </a:cubicBezTo>
                <a:cubicBezTo>
                  <a:pt x="710" y="764"/>
                  <a:pt x="710" y="764"/>
                  <a:pt x="711" y="764"/>
                </a:cubicBezTo>
                <a:cubicBezTo>
                  <a:pt x="711" y="764"/>
                  <a:pt x="711" y="764"/>
                  <a:pt x="711" y="764"/>
                </a:cubicBezTo>
                <a:cubicBezTo>
                  <a:pt x="712" y="764"/>
                  <a:pt x="712" y="764"/>
                  <a:pt x="713" y="764"/>
                </a:cubicBezTo>
                <a:cubicBezTo>
                  <a:pt x="713" y="764"/>
                  <a:pt x="713" y="764"/>
                  <a:pt x="713" y="764"/>
                </a:cubicBezTo>
                <a:cubicBezTo>
                  <a:pt x="713" y="764"/>
                  <a:pt x="714" y="764"/>
                  <a:pt x="714" y="763"/>
                </a:cubicBezTo>
                <a:cubicBezTo>
                  <a:pt x="714" y="763"/>
                  <a:pt x="715" y="763"/>
                  <a:pt x="716" y="763"/>
                </a:cubicBezTo>
                <a:cubicBezTo>
                  <a:pt x="716" y="763"/>
                  <a:pt x="716" y="763"/>
                  <a:pt x="716" y="763"/>
                </a:cubicBezTo>
                <a:cubicBezTo>
                  <a:pt x="717" y="763"/>
                  <a:pt x="717" y="763"/>
                  <a:pt x="717" y="762"/>
                </a:cubicBezTo>
                <a:cubicBezTo>
                  <a:pt x="717" y="762"/>
                  <a:pt x="718" y="762"/>
                  <a:pt x="718" y="762"/>
                </a:cubicBezTo>
                <a:cubicBezTo>
                  <a:pt x="719" y="762"/>
                  <a:pt x="719" y="761"/>
                  <a:pt x="720" y="761"/>
                </a:cubicBezTo>
                <a:cubicBezTo>
                  <a:pt x="720" y="761"/>
                  <a:pt x="720" y="761"/>
                  <a:pt x="721" y="761"/>
                </a:cubicBezTo>
                <a:cubicBezTo>
                  <a:pt x="721" y="761"/>
                  <a:pt x="721" y="760"/>
                  <a:pt x="721" y="760"/>
                </a:cubicBezTo>
                <a:cubicBezTo>
                  <a:pt x="721" y="760"/>
                  <a:pt x="722" y="760"/>
                  <a:pt x="722" y="760"/>
                </a:cubicBezTo>
                <a:cubicBezTo>
                  <a:pt x="722" y="760"/>
                  <a:pt x="722" y="760"/>
                  <a:pt x="722" y="760"/>
                </a:cubicBezTo>
                <a:cubicBezTo>
                  <a:pt x="722" y="760"/>
                  <a:pt x="722" y="760"/>
                  <a:pt x="722" y="760"/>
                </a:cubicBezTo>
                <a:cubicBezTo>
                  <a:pt x="723" y="760"/>
                  <a:pt x="723" y="759"/>
                  <a:pt x="723" y="759"/>
                </a:cubicBezTo>
                <a:cubicBezTo>
                  <a:pt x="724" y="759"/>
                  <a:pt x="724" y="758"/>
                  <a:pt x="725" y="758"/>
                </a:cubicBezTo>
                <a:cubicBezTo>
                  <a:pt x="725" y="758"/>
                  <a:pt x="725" y="758"/>
                  <a:pt x="725" y="757"/>
                </a:cubicBezTo>
                <a:cubicBezTo>
                  <a:pt x="726" y="757"/>
                  <a:pt x="726" y="757"/>
                  <a:pt x="726" y="756"/>
                </a:cubicBezTo>
                <a:cubicBezTo>
                  <a:pt x="727" y="756"/>
                  <a:pt x="727" y="756"/>
                  <a:pt x="727" y="756"/>
                </a:cubicBezTo>
                <a:cubicBezTo>
                  <a:pt x="727" y="756"/>
                  <a:pt x="727" y="756"/>
                  <a:pt x="727" y="756"/>
                </a:cubicBezTo>
                <a:cubicBezTo>
                  <a:pt x="727" y="756"/>
                  <a:pt x="727" y="756"/>
                  <a:pt x="728" y="755"/>
                </a:cubicBezTo>
                <a:cubicBezTo>
                  <a:pt x="728" y="755"/>
                  <a:pt x="728" y="755"/>
                  <a:pt x="728" y="755"/>
                </a:cubicBezTo>
                <a:cubicBezTo>
                  <a:pt x="728" y="755"/>
                  <a:pt x="728" y="754"/>
                  <a:pt x="729" y="754"/>
                </a:cubicBezTo>
                <a:cubicBezTo>
                  <a:pt x="729" y="754"/>
                  <a:pt x="729" y="753"/>
                  <a:pt x="730" y="753"/>
                </a:cubicBezTo>
                <a:cubicBezTo>
                  <a:pt x="730" y="753"/>
                  <a:pt x="730" y="753"/>
                  <a:pt x="730" y="753"/>
                </a:cubicBezTo>
                <a:cubicBezTo>
                  <a:pt x="730" y="752"/>
                  <a:pt x="730" y="752"/>
                  <a:pt x="730" y="752"/>
                </a:cubicBezTo>
                <a:cubicBezTo>
                  <a:pt x="730" y="752"/>
                  <a:pt x="730" y="752"/>
                  <a:pt x="730" y="752"/>
                </a:cubicBezTo>
                <a:cubicBezTo>
                  <a:pt x="730" y="752"/>
                  <a:pt x="731" y="752"/>
                  <a:pt x="731" y="752"/>
                </a:cubicBezTo>
                <a:cubicBezTo>
                  <a:pt x="731" y="751"/>
                  <a:pt x="731" y="751"/>
                  <a:pt x="731" y="751"/>
                </a:cubicBezTo>
                <a:cubicBezTo>
                  <a:pt x="731" y="751"/>
                  <a:pt x="731" y="750"/>
                  <a:pt x="731" y="750"/>
                </a:cubicBezTo>
                <a:cubicBezTo>
                  <a:pt x="955" y="815"/>
                  <a:pt x="955" y="815"/>
                  <a:pt x="955" y="815"/>
                </a:cubicBezTo>
                <a:cubicBezTo>
                  <a:pt x="955" y="815"/>
                  <a:pt x="955" y="815"/>
                  <a:pt x="955" y="815"/>
                </a:cubicBezTo>
                <a:cubicBezTo>
                  <a:pt x="955" y="816"/>
                  <a:pt x="955" y="816"/>
                  <a:pt x="955" y="816"/>
                </a:cubicBezTo>
                <a:cubicBezTo>
                  <a:pt x="955" y="817"/>
                  <a:pt x="955" y="817"/>
                  <a:pt x="955" y="818"/>
                </a:cubicBezTo>
                <a:cubicBezTo>
                  <a:pt x="955" y="818"/>
                  <a:pt x="955" y="819"/>
                  <a:pt x="955" y="819"/>
                </a:cubicBezTo>
                <a:cubicBezTo>
                  <a:pt x="955" y="820"/>
                  <a:pt x="955" y="820"/>
                  <a:pt x="955" y="820"/>
                </a:cubicBezTo>
                <a:cubicBezTo>
                  <a:pt x="955" y="821"/>
                  <a:pt x="955" y="821"/>
                  <a:pt x="955" y="821"/>
                </a:cubicBezTo>
                <a:cubicBezTo>
                  <a:pt x="955" y="821"/>
                  <a:pt x="956" y="822"/>
                  <a:pt x="956" y="822"/>
                </a:cubicBezTo>
                <a:cubicBezTo>
                  <a:pt x="956" y="822"/>
                  <a:pt x="956" y="823"/>
                  <a:pt x="956" y="823"/>
                </a:cubicBezTo>
                <a:cubicBezTo>
                  <a:pt x="956" y="823"/>
                  <a:pt x="956" y="823"/>
                  <a:pt x="956" y="823"/>
                </a:cubicBezTo>
                <a:cubicBezTo>
                  <a:pt x="956" y="824"/>
                  <a:pt x="956" y="825"/>
                  <a:pt x="956" y="825"/>
                </a:cubicBezTo>
                <a:cubicBezTo>
                  <a:pt x="957" y="825"/>
                  <a:pt x="957" y="826"/>
                  <a:pt x="957" y="826"/>
                </a:cubicBezTo>
                <a:cubicBezTo>
                  <a:pt x="957" y="826"/>
                  <a:pt x="957" y="826"/>
                  <a:pt x="957" y="826"/>
                </a:cubicBezTo>
                <a:cubicBezTo>
                  <a:pt x="957" y="826"/>
                  <a:pt x="957" y="826"/>
                  <a:pt x="957" y="827"/>
                </a:cubicBezTo>
                <a:cubicBezTo>
                  <a:pt x="957" y="827"/>
                  <a:pt x="957" y="827"/>
                  <a:pt x="957" y="828"/>
                </a:cubicBezTo>
                <a:cubicBezTo>
                  <a:pt x="958" y="828"/>
                  <a:pt x="958" y="829"/>
                  <a:pt x="958" y="829"/>
                </a:cubicBezTo>
                <a:cubicBezTo>
                  <a:pt x="958" y="830"/>
                  <a:pt x="959" y="830"/>
                  <a:pt x="959" y="830"/>
                </a:cubicBezTo>
                <a:cubicBezTo>
                  <a:pt x="959" y="831"/>
                  <a:pt x="959" y="831"/>
                  <a:pt x="959" y="831"/>
                </a:cubicBezTo>
                <a:cubicBezTo>
                  <a:pt x="959" y="831"/>
                  <a:pt x="960" y="832"/>
                  <a:pt x="960" y="832"/>
                </a:cubicBezTo>
                <a:cubicBezTo>
                  <a:pt x="960" y="832"/>
                  <a:pt x="960" y="832"/>
                  <a:pt x="960" y="832"/>
                </a:cubicBezTo>
                <a:cubicBezTo>
                  <a:pt x="960" y="832"/>
                  <a:pt x="960" y="832"/>
                  <a:pt x="960" y="833"/>
                </a:cubicBezTo>
                <a:cubicBezTo>
                  <a:pt x="961" y="833"/>
                  <a:pt x="961" y="834"/>
                  <a:pt x="961" y="834"/>
                </a:cubicBezTo>
                <a:cubicBezTo>
                  <a:pt x="962" y="834"/>
                  <a:pt x="962" y="835"/>
                  <a:pt x="962" y="835"/>
                </a:cubicBezTo>
                <a:cubicBezTo>
                  <a:pt x="962" y="835"/>
                  <a:pt x="963" y="836"/>
                  <a:pt x="963" y="836"/>
                </a:cubicBezTo>
                <a:cubicBezTo>
                  <a:pt x="963" y="836"/>
                  <a:pt x="963" y="836"/>
                  <a:pt x="963" y="836"/>
                </a:cubicBezTo>
                <a:cubicBezTo>
                  <a:pt x="963" y="836"/>
                  <a:pt x="963" y="836"/>
                  <a:pt x="963" y="836"/>
                </a:cubicBezTo>
                <a:cubicBezTo>
                  <a:pt x="964" y="837"/>
                  <a:pt x="964" y="837"/>
                  <a:pt x="964" y="837"/>
                </a:cubicBezTo>
                <a:cubicBezTo>
                  <a:pt x="965" y="838"/>
                  <a:pt x="965" y="838"/>
                  <a:pt x="965" y="838"/>
                </a:cubicBezTo>
                <a:cubicBezTo>
                  <a:pt x="966" y="838"/>
                  <a:pt x="966" y="839"/>
                  <a:pt x="966" y="839"/>
                </a:cubicBezTo>
                <a:cubicBezTo>
                  <a:pt x="967" y="839"/>
                  <a:pt x="967" y="840"/>
                  <a:pt x="967" y="840"/>
                </a:cubicBezTo>
                <a:cubicBezTo>
                  <a:pt x="967" y="840"/>
                  <a:pt x="967" y="840"/>
                  <a:pt x="968" y="840"/>
                </a:cubicBezTo>
                <a:cubicBezTo>
                  <a:pt x="968" y="840"/>
                  <a:pt x="968" y="840"/>
                  <a:pt x="968" y="840"/>
                </a:cubicBezTo>
                <a:cubicBezTo>
                  <a:pt x="968" y="840"/>
                  <a:pt x="969" y="841"/>
                  <a:pt x="969" y="841"/>
                </a:cubicBezTo>
                <a:cubicBezTo>
                  <a:pt x="969" y="841"/>
                  <a:pt x="970" y="841"/>
                  <a:pt x="970" y="841"/>
                </a:cubicBezTo>
                <a:cubicBezTo>
                  <a:pt x="970" y="842"/>
                  <a:pt x="971" y="842"/>
                  <a:pt x="971" y="842"/>
                </a:cubicBezTo>
                <a:cubicBezTo>
                  <a:pt x="972" y="842"/>
                  <a:pt x="972" y="843"/>
                  <a:pt x="973" y="843"/>
                </a:cubicBezTo>
                <a:cubicBezTo>
                  <a:pt x="973" y="843"/>
                  <a:pt x="973" y="843"/>
                  <a:pt x="973" y="843"/>
                </a:cubicBezTo>
                <a:cubicBezTo>
                  <a:pt x="973" y="843"/>
                  <a:pt x="974" y="843"/>
                  <a:pt x="974" y="843"/>
                </a:cubicBezTo>
                <a:cubicBezTo>
                  <a:pt x="974" y="844"/>
                  <a:pt x="975" y="844"/>
                  <a:pt x="976" y="844"/>
                </a:cubicBezTo>
                <a:cubicBezTo>
                  <a:pt x="976" y="844"/>
                  <a:pt x="976" y="844"/>
                  <a:pt x="976" y="844"/>
                </a:cubicBezTo>
                <a:cubicBezTo>
                  <a:pt x="976" y="844"/>
                  <a:pt x="977" y="844"/>
                  <a:pt x="977" y="844"/>
                </a:cubicBezTo>
                <a:cubicBezTo>
                  <a:pt x="977" y="844"/>
                  <a:pt x="978" y="845"/>
                  <a:pt x="978" y="845"/>
                </a:cubicBezTo>
                <a:cubicBezTo>
                  <a:pt x="978" y="845"/>
                  <a:pt x="978" y="845"/>
                  <a:pt x="979" y="845"/>
                </a:cubicBezTo>
                <a:cubicBezTo>
                  <a:pt x="979" y="845"/>
                  <a:pt x="979" y="845"/>
                  <a:pt x="980" y="845"/>
                </a:cubicBezTo>
                <a:cubicBezTo>
                  <a:pt x="980" y="845"/>
                  <a:pt x="981" y="845"/>
                  <a:pt x="981" y="845"/>
                </a:cubicBezTo>
                <a:cubicBezTo>
                  <a:pt x="982" y="845"/>
                  <a:pt x="982" y="845"/>
                  <a:pt x="983" y="845"/>
                </a:cubicBezTo>
                <a:cubicBezTo>
                  <a:pt x="983" y="845"/>
                  <a:pt x="983" y="845"/>
                  <a:pt x="984" y="845"/>
                </a:cubicBezTo>
                <a:cubicBezTo>
                  <a:pt x="984" y="845"/>
                  <a:pt x="984" y="845"/>
                  <a:pt x="984" y="845"/>
                </a:cubicBezTo>
                <a:cubicBezTo>
                  <a:pt x="1040" y="1071"/>
                  <a:pt x="1040" y="1071"/>
                  <a:pt x="1040" y="1071"/>
                </a:cubicBezTo>
                <a:cubicBezTo>
                  <a:pt x="1039" y="1071"/>
                  <a:pt x="1039" y="1071"/>
                  <a:pt x="1039" y="1071"/>
                </a:cubicBezTo>
                <a:cubicBezTo>
                  <a:pt x="1039" y="1072"/>
                  <a:pt x="1038" y="1072"/>
                  <a:pt x="1038" y="1072"/>
                </a:cubicBezTo>
                <a:cubicBezTo>
                  <a:pt x="1038" y="1073"/>
                  <a:pt x="1037" y="1073"/>
                  <a:pt x="1037" y="1073"/>
                </a:cubicBezTo>
                <a:cubicBezTo>
                  <a:pt x="1036" y="1073"/>
                  <a:pt x="1036" y="1074"/>
                  <a:pt x="1036" y="1074"/>
                </a:cubicBezTo>
                <a:cubicBezTo>
                  <a:pt x="1035" y="1074"/>
                  <a:pt x="1035" y="1075"/>
                  <a:pt x="1035" y="1075"/>
                </a:cubicBezTo>
                <a:cubicBezTo>
                  <a:pt x="1034" y="1075"/>
                  <a:pt x="1034" y="1075"/>
                  <a:pt x="1033" y="1076"/>
                </a:cubicBezTo>
                <a:cubicBezTo>
                  <a:pt x="1033" y="1076"/>
                  <a:pt x="1033" y="1076"/>
                  <a:pt x="1032" y="1077"/>
                </a:cubicBezTo>
                <a:cubicBezTo>
                  <a:pt x="1032" y="1077"/>
                  <a:pt x="1032" y="1077"/>
                  <a:pt x="1032" y="1078"/>
                </a:cubicBezTo>
                <a:cubicBezTo>
                  <a:pt x="1031" y="1078"/>
                  <a:pt x="1031" y="1079"/>
                  <a:pt x="1030" y="1079"/>
                </a:cubicBezTo>
                <a:cubicBezTo>
                  <a:pt x="1030" y="1079"/>
                  <a:pt x="1030" y="1080"/>
                  <a:pt x="1030" y="1080"/>
                </a:cubicBezTo>
                <a:cubicBezTo>
                  <a:pt x="1029" y="1081"/>
                  <a:pt x="1029" y="1081"/>
                  <a:pt x="1029" y="1081"/>
                </a:cubicBezTo>
                <a:cubicBezTo>
                  <a:pt x="1029" y="1082"/>
                  <a:pt x="1028" y="1082"/>
                  <a:pt x="1028" y="1083"/>
                </a:cubicBezTo>
                <a:cubicBezTo>
                  <a:pt x="1028" y="1083"/>
                  <a:pt x="1028" y="1083"/>
                  <a:pt x="1027" y="1084"/>
                </a:cubicBezTo>
                <a:cubicBezTo>
                  <a:pt x="1027" y="1084"/>
                  <a:pt x="1027" y="1085"/>
                  <a:pt x="1027" y="1085"/>
                </a:cubicBezTo>
                <a:cubicBezTo>
                  <a:pt x="1027" y="1086"/>
                  <a:pt x="1026" y="1086"/>
                  <a:pt x="1026" y="1087"/>
                </a:cubicBezTo>
                <a:cubicBezTo>
                  <a:pt x="1026" y="1087"/>
                  <a:pt x="1026" y="1088"/>
                  <a:pt x="1026" y="1088"/>
                </a:cubicBezTo>
                <a:cubicBezTo>
                  <a:pt x="1026" y="1088"/>
                  <a:pt x="1026" y="1089"/>
                  <a:pt x="1025" y="1089"/>
                </a:cubicBezTo>
                <a:cubicBezTo>
                  <a:pt x="1025" y="1089"/>
                  <a:pt x="1025" y="1089"/>
                  <a:pt x="1025" y="1089"/>
                </a:cubicBezTo>
                <a:cubicBezTo>
                  <a:pt x="1025" y="1090"/>
                  <a:pt x="1025" y="1091"/>
                  <a:pt x="1025" y="1091"/>
                </a:cubicBezTo>
                <a:cubicBezTo>
                  <a:pt x="1025" y="1092"/>
                  <a:pt x="1025" y="1092"/>
                  <a:pt x="1025" y="1092"/>
                </a:cubicBezTo>
                <a:cubicBezTo>
                  <a:pt x="1025" y="1093"/>
                  <a:pt x="1025" y="1093"/>
                  <a:pt x="1024" y="1094"/>
                </a:cubicBezTo>
                <a:cubicBezTo>
                  <a:pt x="1024" y="1094"/>
                  <a:pt x="1024" y="1095"/>
                  <a:pt x="1024" y="1095"/>
                </a:cubicBezTo>
                <a:cubicBezTo>
                  <a:pt x="1024" y="1096"/>
                  <a:pt x="1024" y="1096"/>
                  <a:pt x="1024" y="1097"/>
                </a:cubicBezTo>
                <a:cubicBezTo>
                  <a:pt x="1024" y="1097"/>
                  <a:pt x="1024" y="1098"/>
                  <a:pt x="1024" y="1098"/>
                </a:cubicBezTo>
                <a:cubicBezTo>
                  <a:pt x="1024" y="1099"/>
                  <a:pt x="1024" y="1099"/>
                  <a:pt x="1024" y="1099"/>
                </a:cubicBezTo>
                <a:cubicBezTo>
                  <a:pt x="1024" y="1100"/>
                  <a:pt x="1024" y="1101"/>
                  <a:pt x="1025" y="1101"/>
                </a:cubicBezTo>
                <a:cubicBezTo>
                  <a:pt x="1025" y="1102"/>
                  <a:pt x="1025" y="1102"/>
                  <a:pt x="1025" y="1102"/>
                </a:cubicBezTo>
                <a:cubicBezTo>
                  <a:pt x="1025" y="1103"/>
                  <a:pt x="1025" y="1104"/>
                  <a:pt x="1025" y="1104"/>
                </a:cubicBezTo>
                <a:cubicBezTo>
                  <a:pt x="1025" y="1104"/>
                  <a:pt x="1025" y="1104"/>
                  <a:pt x="1025" y="1104"/>
                </a:cubicBezTo>
                <a:cubicBezTo>
                  <a:pt x="1025" y="1105"/>
                  <a:pt x="1025" y="1105"/>
                  <a:pt x="1025" y="1105"/>
                </a:cubicBezTo>
                <a:cubicBezTo>
                  <a:pt x="1026" y="1106"/>
                  <a:pt x="1026" y="1106"/>
                  <a:pt x="1026" y="1107"/>
                </a:cubicBezTo>
                <a:cubicBezTo>
                  <a:pt x="1026" y="1107"/>
                  <a:pt x="1026" y="1108"/>
                  <a:pt x="1026" y="1108"/>
                </a:cubicBezTo>
                <a:cubicBezTo>
                  <a:pt x="1027" y="1109"/>
                  <a:pt x="1027" y="1109"/>
                  <a:pt x="1027" y="1110"/>
                </a:cubicBezTo>
                <a:cubicBezTo>
                  <a:pt x="1027" y="1110"/>
                  <a:pt x="1027" y="1111"/>
                  <a:pt x="1028" y="1111"/>
                </a:cubicBezTo>
                <a:cubicBezTo>
                  <a:pt x="1028" y="1111"/>
                  <a:pt x="1028" y="1112"/>
                  <a:pt x="1028" y="1112"/>
                </a:cubicBezTo>
                <a:cubicBezTo>
                  <a:pt x="1028" y="1113"/>
                  <a:pt x="1029" y="1113"/>
                  <a:pt x="1029" y="1114"/>
                </a:cubicBezTo>
                <a:cubicBezTo>
                  <a:pt x="1029" y="1114"/>
                  <a:pt x="1030" y="1114"/>
                  <a:pt x="1030" y="1115"/>
                </a:cubicBezTo>
                <a:cubicBezTo>
                  <a:pt x="1030" y="1115"/>
                  <a:pt x="1030" y="1115"/>
                  <a:pt x="1030" y="1115"/>
                </a:cubicBezTo>
                <a:cubicBezTo>
                  <a:pt x="1030" y="1115"/>
                  <a:pt x="1031" y="1116"/>
                  <a:pt x="1031" y="1116"/>
                </a:cubicBezTo>
                <a:cubicBezTo>
                  <a:pt x="1031" y="1116"/>
                  <a:pt x="1031" y="1117"/>
                  <a:pt x="1032" y="1117"/>
                </a:cubicBezTo>
                <a:cubicBezTo>
                  <a:pt x="1032" y="1117"/>
                  <a:pt x="1032" y="1118"/>
                  <a:pt x="1033" y="1118"/>
                </a:cubicBezTo>
                <a:cubicBezTo>
                  <a:pt x="1033" y="1118"/>
                  <a:pt x="1033" y="1119"/>
                  <a:pt x="1034" y="1119"/>
                </a:cubicBezTo>
                <a:cubicBezTo>
                  <a:pt x="1034" y="1119"/>
                  <a:pt x="1034" y="1119"/>
                  <a:pt x="1034" y="1119"/>
                </a:cubicBezTo>
                <a:cubicBezTo>
                  <a:pt x="1034" y="1120"/>
                  <a:pt x="1034" y="1120"/>
                  <a:pt x="1035" y="1120"/>
                </a:cubicBezTo>
                <a:cubicBezTo>
                  <a:pt x="1035" y="1120"/>
                  <a:pt x="1035" y="1121"/>
                  <a:pt x="1036" y="1121"/>
                </a:cubicBezTo>
                <a:cubicBezTo>
                  <a:pt x="1036" y="1121"/>
                  <a:pt x="1036" y="1121"/>
                  <a:pt x="1036" y="1121"/>
                </a:cubicBezTo>
                <a:cubicBezTo>
                  <a:pt x="1036" y="1121"/>
                  <a:pt x="1037" y="1122"/>
                  <a:pt x="1037" y="1122"/>
                </a:cubicBezTo>
                <a:cubicBezTo>
                  <a:pt x="1037" y="1122"/>
                  <a:pt x="1038" y="1122"/>
                  <a:pt x="1038" y="1123"/>
                </a:cubicBezTo>
                <a:cubicBezTo>
                  <a:pt x="1039" y="1123"/>
                  <a:pt x="1039" y="1123"/>
                  <a:pt x="1039" y="1123"/>
                </a:cubicBezTo>
                <a:cubicBezTo>
                  <a:pt x="1040" y="1124"/>
                  <a:pt x="1040" y="1124"/>
                  <a:pt x="1041" y="1124"/>
                </a:cubicBezTo>
                <a:cubicBezTo>
                  <a:pt x="1041" y="1124"/>
                  <a:pt x="1042" y="1124"/>
                  <a:pt x="1042" y="1125"/>
                </a:cubicBezTo>
                <a:cubicBezTo>
                  <a:pt x="1042" y="1125"/>
                  <a:pt x="1043" y="1125"/>
                  <a:pt x="1043" y="1125"/>
                </a:cubicBezTo>
                <a:cubicBezTo>
                  <a:pt x="1044" y="1125"/>
                  <a:pt x="1044" y="1125"/>
                  <a:pt x="1044" y="1125"/>
                </a:cubicBezTo>
                <a:cubicBezTo>
                  <a:pt x="1044" y="1126"/>
                  <a:pt x="1045" y="1126"/>
                  <a:pt x="1045" y="1126"/>
                </a:cubicBezTo>
                <a:cubicBezTo>
                  <a:pt x="1045" y="1126"/>
                  <a:pt x="1046" y="1126"/>
                  <a:pt x="1046" y="1126"/>
                </a:cubicBezTo>
                <a:cubicBezTo>
                  <a:pt x="1046" y="1126"/>
                  <a:pt x="1046" y="1126"/>
                  <a:pt x="1046" y="1126"/>
                </a:cubicBezTo>
                <a:cubicBezTo>
                  <a:pt x="1047" y="1126"/>
                  <a:pt x="1047" y="1126"/>
                  <a:pt x="1048" y="1127"/>
                </a:cubicBezTo>
                <a:cubicBezTo>
                  <a:pt x="1048" y="1127"/>
                  <a:pt x="1049" y="1127"/>
                  <a:pt x="1049" y="1127"/>
                </a:cubicBezTo>
                <a:cubicBezTo>
                  <a:pt x="1050" y="1127"/>
                  <a:pt x="1050" y="1127"/>
                  <a:pt x="1051" y="1127"/>
                </a:cubicBezTo>
                <a:cubicBezTo>
                  <a:pt x="1051" y="1127"/>
                  <a:pt x="1052" y="1127"/>
                  <a:pt x="1052" y="1127"/>
                </a:cubicBezTo>
                <a:cubicBezTo>
                  <a:pt x="1053" y="1127"/>
                  <a:pt x="1053" y="1127"/>
                  <a:pt x="1054" y="1127"/>
                </a:cubicBezTo>
                <a:cubicBezTo>
                  <a:pt x="1054" y="1127"/>
                  <a:pt x="1055" y="1127"/>
                  <a:pt x="1055" y="1127"/>
                </a:cubicBezTo>
                <a:cubicBezTo>
                  <a:pt x="1055" y="1127"/>
                  <a:pt x="1056" y="1127"/>
                  <a:pt x="1056" y="1127"/>
                </a:cubicBezTo>
                <a:cubicBezTo>
                  <a:pt x="1057" y="1127"/>
                  <a:pt x="1057" y="1127"/>
                  <a:pt x="1058" y="1127"/>
                </a:cubicBezTo>
                <a:cubicBezTo>
                  <a:pt x="1058" y="1127"/>
                  <a:pt x="1059" y="1127"/>
                  <a:pt x="1059" y="1127"/>
                </a:cubicBezTo>
                <a:cubicBezTo>
                  <a:pt x="1060" y="1127"/>
                  <a:pt x="1060" y="1127"/>
                  <a:pt x="1061" y="1126"/>
                </a:cubicBezTo>
                <a:cubicBezTo>
                  <a:pt x="1061" y="1126"/>
                  <a:pt x="1061" y="1126"/>
                  <a:pt x="1061" y="1126"/>
                </a:cubicBezTo>
                <a:cubicBezTo>
                  <a:pt x="1062" y="1126"/>
                  <a:pt x="1062" y="1126"/>
                  <a:pt x="1062" y="1126"/>
                </a:cubicBezTo>
                <a:cubicBezTo>
                  <a:pt x="1063" y="1126"/>
                  <a:pt x="1063" y="1126"/>
                  <a:pt x="1064" y="1126"/>
                </a:cubicBezTo>
                <a:cubicBezTo>
                  <a:pt x="1064" y="1125"/>
                  <a:pt x="1065" y="1125"/>
                  <a:pt x="1065" y="1125"/>
                </a:cubicBezTo>
                <a:cubicBezTo>
                  <a:pt x="1066" y="1125"/>
                  <a:pt x="1066" y="1125"/>
                  <a:pt x="1066" y="1125"/>
                </a:cubicBezTo>
                <a:cubicBezTo>
                  <a:pt x="1067" y="1124"/>
                  <a:pt x="1067" y="1124"/>
                  <a:pt x="1068" y="1124"/>
                </a:cubicBezTo>
                <a:cubicBezTo>
                  <a:pt x="1068" y="1124"/>
                  <a:pt x="1069" y="1123"/>
                  <a:pt x="1069" y="1123"/>
                </a:cubicBezTo>
                <a:cubicBezTo>
                  <a:pt x="1069" y="1123"/>
                  <a:pt x="1070" y="1123"/>
                  <a:pt x="1070" y="1122"/>
                </a:cubicBezTo>
                <a:cubicBezTo>
                  <a:pt x="1071" y="1122"/>
                  <a:pt x="1071" y="1122"/>
                  <a:pt x="1071" y="1122"/>
                </a:cubicBezTo>
                <a:cubicBezTo>
                  <a:pt x="1071" y="1122"/>
                  <a:pt x="1071" y="1122"/>
                  <a:pt x="1071" y="1122"/>
                </a:cubicBezTo>
                <a:cubicBezTo>
                  <a:pt x="1072" y="1121"/>
                  <a:pt x="1072" y="1121"/>
                  <a:pt x="1073" y="1121"/>
                </a:cubicBezTo>
                <a:cubicBezTo>
                  <a:pt x="1073" y="1120"/>
                  <a:pt x="1073" y="1120"/>
                  <a:pt x="1074" y="1120"/>
                </a:cubicBezTo>
                <a:cubicBezTo>
                  <a:pt x="1074" y="1120"/>
                  <a:pt x="1074" y="1119"/>
                  <a:pt x="1075" y="1119"/>
                </a:cubicBezTo>
                <a:cubicBezTo>
                  <a:pt x="1075" y="1119"/>
                  <a:pt x="1076" y="1118"/>
                  <a:pt x="1076" y="1118"/>
                </a:cubicBezTo>
                <a:cubicBezTo>
                  <a:pt x="1076" y="1117"/>
                  <a:pt x="1076" y="1117"/>
                  <a:pt x="1077" y="1117"/>
                </a:cubicBezTo>
                <a:cubicBezTo>
                  <a:pt x="1077" y="1116"/>
                  <a:pt x="1077" y="1116"/>
                  <a:pt x="1078" y="1116"/>
                </a:cubicBezTo>
                <a:cubicBezTo>
                  <a:pt x="1078" y="1115"/>
                  <a:pt x="1078" y="1115"/>
                  <a:pt x="1078" y="1115"/>
                </a:cubicBezTo>
                <a:cubicBezTo>
                  <a:pt x="1079" y="1114"/>
                  <a:pt x="1079" y="1114"/>
                  <a:pt x="1079" y="1113"/>
                </a:cubicBezTo>
                <a:cubicBezTo>
                  <a:pt x="1079" y="1113"/>
                  <a:pt x="1080" y="1113"/>
                  <a:pt x="1080" y="1113"/>
                </a:cubicBezTo>
                <a:cubicBezTo>
                  <a:pt x="1303" y="1178"/>
                  <a:pt x="1303" y="1178"/>
                  <a:pt x="1303" y="1178"/>
                </a:cubicBezTo>
                <a:cubicBezTo>
                  <a:pt x="1303" y="1178"/>
                  <a:pt x="1303" y="1179"/>
                  <a:pt x="1303" y="1179"/>
                </a:cubicBezTo>
                <a:cubicBezTo>
                  <a:pt x="1303" y="1179"/>
                  <a:pt x="1303" y="1180"/>
                  <a:pt x="1303" y="1180"/>
                </a:cubicBezTo>
                <a:cubicBezTo>
                  <a:pt x="1303" y="1181"/>
                  <a:pt x="1303" y="1181"/>
                  <a:pt x="1303" y="1182"/>
                </a:cubicBezTo>
                <a:cubicBezTo>
                  <a:pt x="1303" y="1182"/>
                  <a:pt x="1303" y="1183"/>
                  <a:pt x="1303" y="1183"/>
                </a:cubicBezTo>
                <a:cubicBezTo>
                  <a:pt x="1304" y="1184"/>
                  <a:pt x="1304" y="1184"/>
                  <a:pt x="1304" y="1185"/>
                </a:cubicBezTo>
                <a:cubicBezTo>
                  <a:pt x="1304" y="1185"/>
                  <a:pt x="1304" y="1185"/>
                  <a:pt x="1304" y="1185"/>
                </a:cubicBezTo>
                <a:cubicBezTo>
                  <a:pt x="1304" y="1186"/>
                  <a:pt x="1304" y="1186"/>
                  <a:pt x="1304" y="1186"/>
                </a:cubicBezTo>
                <a:cubicBezTo>
                  <a:pt x="1304" y="1187"/>
                  <a:pt x="1304" y="1187"/>
                  <a:pt x="1305" y="1188"/>
                </a:cubicBezTo>
                <a:cubicBezTo>
                  <a:pt x="1305" y="1188"/>
                  <a:pt x="1305" y="1189"/>
                  <a:pt x="1305" y="1189"/>
                </a:cubicBezTo>
                <a:cubicBezTo>
                  <a:pt x="1305" y="1190"/>
                  <a:pt x="1305" y="1190"/>
                  <a:pt x="1306" y="1190"/>
                </a:cubicBezTo>
                <a:cubicBezTo>
                  <a:pt x="1306" y="1191"/>
                  <a:pt x="1306" y="1191"/>
                  <a:pt x="1306" y="1192"/>
                </a:cubicBezTo>
                <a:cubicBezTo>
                  <a:pt x="1307" y="1192"/>
                  <a:pt x="1307" y="1193"/>
                  <a:pt x="1307" y="1193"/>
                </a:cubicBezTo>
                <a:cubicBezTo>
                  <a:pt x="1307" y="1193"/>
                  <a:pt x="1308" y="1194"/>
                  <a:pt x="1308" y="1194"/>
                </a:cubicBezTo>
                <a:cubicBezTo>
                  <a:pt x="1308" y="1195"/>
                  <a:pt x="1308" y="1195"/>
                  <a:pt x="1309" y="1195"/>
                </a:cubicBezTo>
                <a:cubicBezTo>
                  <a:pt x="1309" y="1196"/>
                  <a:pt x="1309" y="1196"/>
                  <a:pt x="1310" y="1197"/>
                </a:cubicBezTo>
                <a:cubicBezTo>
                  <a:pt x="1310" y="1197"/>
                  <a:pt x="1310" y="1197"/>
                  <a:pt x="1310" y="1198"/>
                </a:cubicBezTo>
                <a:cubicBezTo>
                  <a:pt x="1311" y="1198"/>
                  <a:pt x="1311" y="1198"/>
                  <a:pt x="1311" y="1199"/>
                </a:cubicBezTo>
                <a:cubicBezTo>
                  <a:pt x="1312" y="1199"/>
                  <a:pt x="1312" y="1199"/>
                  <a:pt x="1312" y="1200"/>
                </a:cubicBezTo>
                <a:cubicBezTo>
                  <a:pt x="1313" y="1200"/>
                  <a:pt x="1313" y="1200"/>
                  <a:pt x="1313" y="1201"/>
                </a:cubicBezTo>
                <a:cubicBezTo>
                  <a:pt x="1314" y="1201"/>
                  <a:pt x="1314" y="1201"/>
                  <a:pt x="1315" y="1202"/>
                </a:cubicBezTo>
                <a:cubicBezTo>
                  <a:pt x="1315" y="1202"/>
                  <a:pt x="1315" y="1202"/>
                  <a:pt x="1316" y="1202"/>
                </a:cubicBezTo>
                <a:cubicBezTo>
                  <a:pt x="1316" y="1203"/>
                  <a:pt x="1317" y="1203"/>
                  <a:pt x="1317" y="1203"/>
                </a:cubicBezTo>
                <a:cubicBezTo>
                  <a:pt x="1317" y="1204"/>
                  <a:pt x="1318" y="1204"/>
                  <a:pt x="1318" y="1204"/>
                </a:cubicBezTo>
                <a:cubicBezTo>
                  <a:pt x="1319" y="1204"/>
                  <a:pt x="1319" y="1205"/>
                  <a:pt x="1320" y="1205"/>
                </a:cubicBezTo>
                <a:cubicBezTo>
                  <a:pt x="1320" y="1205"/>
                  <a:pt x="1320" y="1205"/>
                  <a:pt x="1321" y="1205"/>
                </a:cubicBezTo>
                <a:cubicBezTo>
                  <a:pt x="1321" y="1206"/>
                  <a:pt x="1322" y="1206"/>
                  <a:pt x="1322" y="1206"/>
                </a:cubicBezTo>
                <a:cubicBezTo>
                  <a:pt x="1323" y="1206"/>
                  <a:pt x="1323" y="1206"/>
                  <a:pt x="1324" y="1207"/>
                </a:cubicBezTo>
                <a:cubicBezTo>
                  <a:pt x="1324" y="1207"/>
                  <a:pt x="1324" y="1207"/>
                  <a:pt x="1325" y="1207"/>
                </a:cubicBezTo>
                <a:cubicBezTo>
                  <a:pt x="1325" y="1207"/>
                  <a:pt x="1325" y="1207"/>
                  <a:pt x="1325" y="1207"/>
                </a:cubicBezTo>
                <a:cubicBezTo>
                  <a:pt x="1326" y="1207"/>
                  <a:pt x="1326" y="1207"/>
                  <a:pt x="1327" y="1207"/>
                </a:cubicBezTo>
                <a:cubicBezTo>
                  <a:pt x="1327" y="1207"/>
                  <a:pt x="1327" y="1207"/>
                  <a:pt x="1328" y="1208"/>
                </a:cubicBezTo>
                <a:cubicBezTo>
                  <a:pt x="1328" y="1208"/>
                  <a:pt x="1329" y="1208"/>
                  <a:pt x="1330" y="1208"/>
                </a:cubicBezTo>
                <a:cubicBezTo>
                  <a:pt x="1330" y="1208"/>
                  <a:pt x="1330" y="1208"/>
                  <a:pt x="1331" y="1208"/>
                </a:cubicBezTo>
                <a:cubicBezTo>
                  <a:pt x="1331" y="1208"/>
                  <a:pt x="1332" y="1208"/>
                  <a:pt x="1332" y="1208"/>
                </a:cubicBezTo>
                <a:cubicBezTo>
                  <a:pt x="1388" y="1434"/>
                  <a:pt x="1388" y="1434"/>
                  <a:pt x="1388" y="1434"/>
                </a:cubicBezTo>
                <a:cubicBezTo>
                  <a:pt x="1388" y="1434"/>
                  <a:pt x="1388" y="1434"/>
                  <a:pt x="1388" y="1434"/>
                </a:cubicBezTo>
                <a:cubicBezTo>
                  <a:pt x="1387" y="1434"/>
                  <a:pt x="1387" y="1434"/>
                  <a:pt x="1387" y="1435"/>
                </a:cubicBezTo>
                <a:cubicBezTo>
                  <a:pt x="1386" y="1435"/>
                  <a:pt x="1386" y="1435"/>
                  <a:pt x="1386" y="1435"/>
                </a:cubicBezTo>
                <a:cubicBezTo>
                  <a:pt x="1386" y="1435"/>
                  <a:pt x="1386" y="1435"/>
                  <a:pt x="1386" y="1435"/>
                </a:cubicBezTo>
                <a:cubicBezTo>
                  <a:pt x="1386" y="1435"/>
                  <a:pt x="1385" y="1435"/>
                  <a:pt x="1385" y="1436"/>
                </a:cubicBezTo>
                <a:cubicBezTo>
                  <a:pt x="1385" y="1436"/>
                  <a:pt x="1384" y="1436"/>
                  <a:pt x="1384" y="1437"/>
                </a:cubicBezTo>
                <a:cubicBezTo>
                  <a:pt x="1383" y="1437"/>
                  <a:pt x="1383" y="1437"/>
                  <a:pt x="1383" y="1437"/>
                </a:cubicBezTo>
                <a:cubicBezTo>
                  <a:pt x="1382" y="1438"/>
                  <a:pt x="1382" y="1438"/>
                  <a:pt x="1382" y="1438"/>
                </a:cubicBezTo>
                <a:cubicBezTo>
                  <a:pt x="1382" y="1438"/>
                  <a:pt x="1382" y="1438"/>
                  <a:pt x="1382" y="1438"/>
                </a:cubicBezTo>
                <a:cubicBezTo>
                  <a:pt x="1382" y="1438"/>
                  <a:pt x="1382" y="1438"/>
                  <a:pt x="1382" y="1439"/>
                </a:cubicBezTo>
                <a:cubicBezTo>
                  <a:pt x="1381" y="1439"/>
                  <a:pt x="1381" y="1439"/>
                  <a:pt x="1381" y="1439"/>
                </a:cubicBezTo>
                <a:cubicBezTo>
                  <a:pt x="1380" y="1440"/>
                  <a:pt x="1380" y="1440"/>
                  <a:pt x="1380" y="1440"/>
                </a:cubicBezTo>
                <a:cubicBezTo>
                  <a:pt x="1379" y="1441"/>
                  <a:pt x="1379" y="1441"/>
                  <a:pt x="1379" y="1442"/>
                </a:cubicBezTo>
                <a:cubicBezTo>
                  <a:pt x="1378" y="1442"/>
                  <a:pt x="1378" y="1442"/>
                  <a:pt x="1378" y="1443"/>
                </a:cubicBezTo>
                <a:cubicBezTo>
                  <a:pt x="1378" y="1443"/>
                  <a:pt x="1378" y="1443"/>
                  <a:pt x="1378" y="1443"/>
                </a:cubicBezTo>
                <a:cubicBezTo>
                  <a:pt x="1378" y="1443"/>
                  <a:pt x="1378" y="1443"/>
                  <a:pt x="1378" y="1443"/>
                </a:cubicBezTo>
                <a:cubicBezTo>
                  <a:pt x="1377" y="1443"/>
                  <a:pt x="1377" y="1444"/>
                  <a:pt x="1377" y="1444"/>
                </a:cubicBezTo>
                <a:cubicBezTo>
                  <a:pt x="1377" y="1444"/>
                  <a:pt x="1377" y="1445"/>
                  <a:pt x="1376" y="1445"/>
                </a:cubicBezTo>
                <a:cubicBezTo>
                  <a:pt x="1376" y="1446"/>
                  <a:pt x="1376" y="1446"/>
                  <a:pt x="1376" y="1447"/>
                </a:cubicBezTo>
                <a:cubicBezTo>
                  <a:pt x="1375" y="1447"/>
                  <a:pt x="1375" y="1447"/>
                  <a:pt x="1375" y="1448"/>
                </a:cubicBezTo>
                <a:cubicBezTo>
                  <a:pt x="1375" y="1448"/>
                  <a:pt x="1375" y="1448"/>
                  <a:pt x="1375" y="1448"/>
                </a:cubicBezTo>
                <a:cubicBezTo>
                  <a:pt x="1375" y="1449"/>
                  <a:pt x="1375" y="1449"/>
                  <a:pt x="1374" y="1449"/>
                </a:cubicBezTo>
                <a:cubicBezTo>
                  <a:pt x="1374" y="1450"/>
                  <a:pt x="1374" y="1450"/>
                  <a:pt x="1374" y="1451"/>
                </a:cubicBezTo>
                <a:cubicBezTo>
                  <a:pt x="1374" y="1451"/>
                  <a:pt x="1374" y="1451"/>
                  <a:pt x="1374" y="1452"/>
                </a:cubicBezTo>
                <a:cubicBezTo>
                  <a:pt x="1374" y="1452"/>
                  <a:pt x="1374" y="1452"/>
                  <a:pt x="1374" y="1452"/>
                </a:cubicBezTo>
                <a:cubicBezTo>
                  <a:pt x="1373" y="1452"/>
                  <a:pt x="1373" y="1453"/>
                  <a:pt x="1373" y="1453"/>
                </a:cubicBezTo>
                <a:cubicBezTo>
                  <a:pt x="1373" y="1453"/>
                  <a:pt x="1373" y="1454"/>
                  <a:pt x="1373" y="1454"/>
                </a:cubicBezTo>
                <a:cubicBezTo>
                  <a:pt x="1373" y="1454"/>
                  <a:pt x="1373" y="1454"/>
                  <a:pt x="1373" y="1454"/>
                </a:cubicBezTo>
                <a:cubicBezTo>
                  <a:pt x="1373" y="1454"/>
                  <a:pt x="1373" y="1455"/>
                  <a:pt x="1373" y="1455"/>
                </a:cubicBezTo>
                <a:cubicBezTo>
                  <a:pt x="1373" y="1455"/>
                  <a:pt x="1373" y="1456"/>
                  <a:pt x="1373" y="1457"/>
                </a:cubicBezTo>
                <a:cubicBezTo>
                  <a:pt x="1373" y="1457"/>
                  <a:pt x="1373" y="1457"/>
                  <a:pt x="1373" y="1458"/>
                </a:cubicBezTo>
                <a:cubicBezTo>
                  <a:pt x="1372" y="1458"/>
                  <a:pt x="1372" y="1459"/>
                  <a:pt x="1372" y="1459"/>
                </a:cubicBezTo>
                <a:cubicBezTo>
                  <a:pt x="1372" y="1459"/>
                  <a:pt x="1372" y="1459"/>
                  <a:pt x="1372" y="1460"/>
                </a:cubicBezTo>
                <a:cubicBezTo>
                  <a:pt x="1372" y="1460"/>
                  <a:pt x="1372" y="1460"/>
                  <a:pt x="1372" y="1461"/>
                </a:cubicBezTo>
                <a:cubicBezTo>
                  <a:pt x="1372" y="1461"/>
                  <a:pt x="1373" y="1462"/>
                  <a:pt x="1373" y="1462"/>
                </a:cubicBezTo>
                <a:cubicBezTo>
                  <a:pt x="1373" y="1463"/>
                  <a:pt x="1373" y="1463"/>
                  <a:pt x="1373" y="1464"/>
                </a:cubicBezTo>
                <a:cubicBezTo>
                  <a:pt x="1373" y="1464"/>
                  <a:pt x="1373" y="1464"/>
                  <a:pt x="1373" y="1465"/>
                </a:cubicBezTo>
                <a:cubicBezTo>
                  <a:pt x="1373" y="1465"/>
                  <a:pt x="1373" y="1465"/>
                  <a:pt x="1373" y="1465"/>
                </a:cubicBezTo>
                <a:cubicBezTo>
                  <a:pt x="1373" y="1466"/>
                  <a:pt x="1373" y="1466"/>
                  <a:pt x="1373" y="1467"/>
                </a:cubicBezTo>
                <a:cubicBezTo>
                  <a:pt x="1373" y="1467"/>
                  <a:pt x="1373" y="1467"/>
                  <a:pt x="1373" y="1467"/>
                </a:cubicBezTo>
                <a:cubicBezTo>
                  <a:pt x="1373" y="1467"/>
                  <a:pt x="1373" y="1468"/>
                  <a:pt x="1374" y="1468"/>
                </a:cubicBezTo>
                <a:cubicBezTo>
                  <a:pt x="1374" y="1468"/>
                  <a:pt x="1374" y="1469"/>
                  <a:pt x="1374" y="1470"/>
                </a:cubicBezTo>
                <a:cubicBezTo>
                  <a:pt x="1374" y="1470"/>
                  <a:pt x="1374" y="1470"/>
                  <a:pt x="1374" y="1470"/>
                </a:cubicBezTo>
                <a:cubicBezTo>
                  <a:pt x="1374" y="1471"/>
                  <a:pt x="1375" y="1471"/>
                  <a:pt x="1375" y="1471"/>
                </a:cubicBezTo>
                <a:cubicBezTo>
                  <a:pt x="1375" y="1471"/>
                  <a:pt x="1375" y="1472"/>
                  <a:pt x="1375" y="1472"/>
                </a:cubicBezTo>
                <a:cubicBezTo>
                  <a:pt x="1375" y="1473"/>
                  <a:pt x="1376" y="1473"/>
                  <a:pt x="1376" y="1474"/>
                </a:cubicBezTo>
                <a:cubicBezTo>
                  <a:pt x="1376" y="1474"/>
                  <a:pt x="1376" y="1474"/>
                  <a:pt x="1376" y="1474"/>
                </a:cubicBezTo>
                <a:cubicBezTo>
                  <a:pt x="1208" y="1635"/>
                  <a:pt x="1208" y="1635"/>
                  <a:pt x="1208" y="1635"/>
                </a:cubicBezTo>
                <a:cubicBezTo>
                  <a:pt x="1197" y="1629"/>
                  <a:pt x="1182" y="1630"/>
                  <a:pt x="1172" y="1639"/>
                </a:cubicBezTo>
                <a:cubicBezTo>
                  <a:pt x="1160" y="1651"/>
                  <a:pt x="1160" y="1670"/>
                  <a:pt x="1171" y="1682"/>
                </a:cubicBezTo>
                <a:cubicBezTo>
                  <a:pt x="1183" y="1694"/>
                  <a:pt x="1202" y="1694"/>
                  <a:pt x="1214" y="1683"/>
                </a:cubicBezTo>
                <a:cubicBezTo>
                  <a:pt x="1224" y="1673"/>
                  <a:pt x="1225" y="1658"/>
                  <a:pt x="1219" y="1647"/>
                </a:cubicBezTo>
                <a:cubicBezTo>
                  <a:pt x="1387" y="1486"/>
                  <a:pt x="1387" y="1486"/>
                  <a:pt x="1387" y="1486"/>
                </a:cubicBezTo>
                <a:cubicBezTo>
                  <a:pt x="1387" y="1486"/>
                  <a:pt x="1387" y="1486"/>
                  <a:pt x="1388" y="1486"/>
                </a:cubicBezTo>
                <a:cubicBezTo>
                  <a:pt x="1388" y="1486"/>
                  <a:pt x="1388" y="1486"/>
                  <a:pt x="1389" y="1487"/>
                </a:cubicBezTo>
                <a:cubicBezTo>
                  <a:pt x="1389" y="1487"/>
                  <a:pt x="1390" y="1487"/>
                  <a:pt x="1390" y="1487"/>
                </a:cubicBezTo>
                <a:cubicBezTo>
                  <a:pt x="1390" y="1487"/>
                  <a:pt x="1391" y="1487"/>
                  <a:pt x="1391" y="1487"/>
                </a:cubicBezTo>
                <a:cubicBezTo>
                  <a:pt x="1391" y="1488"/>
                  <a:pt x="1391" y="1488"/>
                  <a:pt x="1392" y="1488"/>
                </a:cubicBezTo>
                <a:cubicBezTo>
                  <a:pt x="1392" y="1488"/>
                  <a:pt x="1393" y="1488"/>
                  <a:pt x="1393" y="1488"/>
                </a:cubicBezTo>
                <a:cubicBezTo>
                  <a:pt x="1393" y="1488"/>
                  <a:pt x="1394" y="1489"/>
                  <a:pt x="1394" y="1489"/>
                </a:cubicBezTo>
                <a:cubicBezTo>
                  <a:pt x="1394" y="1489"/>
                  <a:pt x="1394" y="1489"/>
                  <a:pt x="1394" y="1489"/>
                </a:cubicBezTo>
                <a:cubicBezTo>
                  <a:pt x="1395" y="1489"/>
                  <a:pt x="1395" y="1489"/>
                  <a:pt x="1396" y="1489"/>
                </a:cubicBezTo>
                <a:cubicBezTo>
                  <a:pt x="1396" y="1489"/>
                  <a:pt x="1396" y="1489"/>
                  <a:pt x="1396" y="1489"/>
                </a:cubicBezTo>
                <a:cubicBezTo>
                  <a:pt x="1397" y="1489"/>
                  <a:pt x="1397" y="1489"/>
                  <a:pt x="1397" y="1489"/>
                </a:cubicBezTo>
                <a:cubicBezTo>
                  <a:pt x="1397" y="1489"/>
                  <a:pt x="1397" y="1489"/>
                  <a:pt x="1397" y="1489"/>
                </a:cubicBezTo>
                <a:cubicBezTo>
                  <a:pt x="1398" y="1489"/>
                  <a:pt x="1398" y="1490"/>
                  <a:pt x="1399" y="1490"/>
                </a:cubicBezTo>
                <a:cubicBezTo>
                  <a:pt x="1399" y="1490"/>
                  <a:pt x="1400" y="1490"/>
                  <a:pt x="1400" y="1490"/>
                </a:cubicBezTo>
                <a:cubicBezTo>
                  <a:pt x="1401" y="1490"/>
                  <a:pt x="1401" y="1490"/>
                  <a:pt x="1401" y="1490"/>
                </a:cubicBezTo>
                <a:cubicBezTo>
                  <a:pt x="1402" y="1490"/>
                  <a:pt x="1402" y="1490"/>
                  <a:pt x="1402" y="1490"/>
                </a:cubicBezTo>
                <a:cubicBezTo>
                  <a:pt x="1402" y="1490"/>
                  <a:pt x="1403" y="1490"/>
                  <a:pt x="1403" y="1490"/>
                </a:cubicBezTo>
                <a:cubicBezTo>
                  <a:pt x="1403" y="1490"/>
                  <a:pt x="1403" y="1490"/>
                  <a:pt x="1403" y="1490"/>
                </a:cubicBezTo>
                <a:cubicBezTo>
                  <a:pt x="1404" y="1490"/>
                  <a:pt x="1404" y="1490"/>
                  <a:pt x="1404" y="1490"/>
                </a:cubicBezTo>
                <a:cubicBezTo>
                  <a:pt x="1405" y="1490"/>
                  <a:pt x="1406" y="1490"/>
                  <a:pt x="1406" y="1490"/>
                </a:cubicBezTo>
                <a:cubicBezTo>
                  <a:pt x="1407" y="1489"/>
                  <a:pt x="1407" y="1489"/>
                  <a:pt x="1407" y="1489"/>
                </a:cubicBezTo>
                <a:cubicBezTo>
                  <a:pt x="1407" y="1489"/>
                  <a:pt x="1408" y="1489"/>
                  <a:pt x="1408" y="1489"/>
                </a:cubicBezTo>
                <a:cubicBezTo>
                  <a:pt x="1408" y="1489"/>
                  <a:pt x="1409" y="1489"/>
                  <a:pt x="1409" y="1489"/>
                </a:cubicBezTo>
                <a:cubicBezTo>
                  <a:pt x="1409" y="1489"/>
                  <a:pt x="1409" y="1489"/>
                  <a:pt x="1409" y="1489"/>
                </a:cubicBezTo>
                <a:cubicBezTo>
                  <a:pt x="1410" y="1489"/>
                  <a:pt x="1410" y="1489"/>
                  <a:pt x="1410" y="1489"/>
                </a:cubicBezTo>
                <a:cubicBezTo>
                  <a:pt x="1411" y="1489"/>
                  <a:pt x="1411" y="1488"/>
                  <a:pt x="1411" y="1488"/>
                </a:cubicBezTo>
                <a:cubicBezTo>
                  <a:pt x="1412" y="1488"/>
                  <a:pt x="1412" y="1488"/>
                  <a:pt x="1412" y="1488"/>
                </a:cubicBezTo>
                <a:cubicBezTo>
                  <a:pt x="1412" y="1488"/>
                  <a:pt x="1412" y="1488"/>
                  <a:pt x="1413" y="1488"/>
                </a:cubicBezTo>
                <a:cubicBezTo>
                  <a:pt x="1413" y="1488"/>
                  <a:pt x="1413" y="1488"/>
                  <a:pt x="1413" y="1488"/>
                </a:cubicBezTo>
                <a:cubicBezTo>
                  <a:pt x="1414" y="1488"/>
                  <a:pt x="1414" y="1487"/>
                  <a:pt x="1414" y="1487"/>
                </a:cubicBezTo>
                <a:cubicBezTo>
                  <a:pt x="1414" y="1487"/>
                  <a:pt x="1414" y="1487"/>
                  <a:pt x="1415" y="1487"/>
                </a:cubicBezTo>
                <a:cubicBezTo>
                  <a:pt x="1415" y="1487"/>
                  <a:pt x="1416" y="1487"/>
                  <a:pt x="1416" y="1486"/>
                </a:cubicBezTo>
                <a:cubicBezTo>
                  <a:pt x="1416" y="1486"/>
                  <a:pt x="1417" y="1486"/>
                  <a:pt x="1417" y="1486"/>
                </a:cubicBezTo>
                <a:cubicBezTo>
                  <a:pt x="1417" y="1486"/>
                  <a:pt x="1418" y="1485"/>
                  <a:pt x="1418" y="1485"/>
                </a:cubicBezTo>
                <a:cubicBezTo>
                  <a:pt x="1418" y="1485"/>
                  <a:pt x="1418" y="1485"/>
                  <a:pt x="1418" y="1485"/>
                </a:cubicBezTo>
                <a:cubicBezTo>
                  <a:pt x="1419" y="1485"/>
                  <a:pt x="1419" y="1485"/>
                  <a:pt x="1419" y="1485"/>
                </a:cubicBezTo>
                <a:cubicBezTo>
                  <a:pt x="1419" y="1485"/>
                  <a:pt x="1419" y="1485"/>
                  <a:pt x="1419" y="1485"/>
                </a:cubicBezTo>
                <a:cubicBezTo>
                  <a:pt x="1419" y="1484"/>
                  <a:pt x="1419" y="1484"/>
                  <a:pt x="1420" y="1484"/>
                </a:cubicBezTo>
                <a:cubicBezTo>
                  <a:pt x="1420" y="1484"/>
                  <a:pt x="1420" y="1484"/>
                  <a:pt x="1421" y="1483"/>
                </a:cubicBezTo>
                <a:cubicBezTo>
                  <a:pt x="1421" y="1483"/>
                  <a:pt x="1422" y="1483"/>
                  <a:pt x="1422" y="1482"/>
                </a:cubicBezTo>
                <a:cubicBezTo>
                  <a:pt x="1422" y="1482"/>
                  <a:pt x="1423" y="1482"/>
                  <a:pt x="1423" y="1482"/>
                </a:cubicBezTo>
                <a:cubicBezTo>
                  <a:pt x="1423" y="1482"/>
                  <a:pt x="1423" y="1482"/>
                  <a:pt x="1423" y="1481"/>
                </a:cubicBezTo>
                <a:cubicBezTo>
                  <a:pt x="1423" y="1481"/>
                  <a:pt x="1423" y="1481"/>
                  <a:pt x="1423" y="1481"/>
                </a:cubicBezTo>
                <a:cubicBezTo>
                  <a:pt x="1423" y="1481"/>
                  <a:pt x="1424" y="1481"/>
                  <a:pt x="1424" y="1480"/>
                </a:cubicBezTo>
                <a:cubicBezTo>
                  <a:pt x="1424" y="1480"/>
                  <a:pt x="1425" y="1480"/>
                  <a:pt x="1425" y="1479"/>
                </a:cubicBezTo>
                <a:cubicBezTo>
                  <a:pt x="1425" y="1479"/>
                  <a:pt x="1426" y="1479"/>
                  <a:pt x="1426" y="1478"/>
                </a:cubicBezTo>
                <a:cubicBezTo>
                  <a:pt x="1426" y="1478"/>
                  <a:pt x="1426" y="1478"/>
                  <a:pt x="1427" y="1477"/>
                </a:cubicBezTo>
                <a:cubicBezTo>
                  <a:pt x="1427" y="1477"/>
                  <a:pt x="1427" y="1477"/>
                  <a:pt x="1427" y="1477"/>
                </a:cubicBezTo>
                <a:cubicBezTo>
                  <a:pt x="1427" y="1477"/>
                  <a:pt x="1427" y="1477"/>
                  <a:pt x="1427" y="1477"/>
                </a:cubicBezTo>
                <a:cubicBezTo>
                  <a:pt x="1427" y="1476"/>
                  <a:pt x="1427" y="1476"/>
                  <a:pt x="1428" y="1476"/>
                </a:cubicBezTo>
                <a:cubicBezTo>
                  <a:pt x="1428" y="1476"/>
                  <a:pt x="1428" y="1476"/>
                  <a:pt x="1428" y="1476"/>
                </a:cubicBezTo>
                <a:cubicBezTo>
                  <a:pt x="1651" y="1540"/>
                  <a:pt x="1651" y="1540"/>
                  <a:pt x="1651" y="1540"/>
                </a:cubicBezTo>
                <a:cubicBezTo>
                  <a:pt x="1651" y="1540"/>
                  <a:pt x="1651" y="1540"/>
                  <a:pt x="1651" y="1540"/>
                </a:cubicBezTo>
                <a:cubicBezTo>
                  <a:pt x="1651" y="1541"/>
                  <a:pt x="1651" y="1541"/>
                  <a:pt x="1651" y="1542"/>
                </a:cubicBezTo>
                <a:cubicBezTo>
                  <a:pt x="1651" y="1542"/>
                  <a:pt x="1651" y="1542"/>
                  <a:pt x="1651" y="1542"/>
                </a:cubicBezTo>
                <a:cubicBezTo>
                  <a:pt x="1651" y="1542"/>
                  <a:pt x="1651" y="1543"/>
                  <a:pt x="1651" y="1543"/>
                </a:cubicBezTo>
                <a:cubicBezTo>
                  <a:pt x="1651" y="1543"/>
                  <a:pt x="1651" y="1544"/>
                  <a:pt x="1651" y="1545"/>
                </a:cubicBezTo>
                <a:cubicBezTo>
                  <a:pt x="1651" y="1545"/>
                  <a:pt x="1651" y="1545"/>
                  <a:pt x="1652" y="1545"/>
                </a:cubicBezTo>
                <a:cubicBezTo>
                  <a:pt x="1652" y="1545"/>
                  <a:pt x="1652" y="1545"/>
                  <a:pt x="1652" y="1546"/>
                </a:cubicBezTo>
                <a:cubicBezTo>
                  <a:pt x="1652" y="1546"/>
                  <a:pt x="1652" y="1546"/>
                  <a:pt x="1652" y="1546"/>
                </a:cubicBezTo>
                <a:cubicBezTo>
                  <a:pt x="1652" y="1547"/>
                  <a:pt x="1652" y="1547"/>
                  <a:pt x="1652" y="1548"/>
                </a:cubicBezTo>
                <a:cubicBezTo>
                  <a:pt x="1652" y="1548"/>
                  <a:pt x="1652" y="1548"/>
                  <a:pt x="1652" y="1548"/>
                </a:cubicBezTo>
                <a:cubicBezTo>
                  <a:pt x="1652" y="1548"/>
                  <a:pt x="1652" y="1548"/>
                  <a:pt x="1652" y="1549"/>
                </a:cubicBezTo>
                <a:cubicBezTo>
                  <a:pt x="1652" y="1549"/>
                  <a:pt x="1653" y="1550"/>
                  <a:pt x="1653" y="1550"/>
                </a:cubicBezTo>
                <a:cubicBezTo>
                  <a:pt x="1653" y="1551"/>
                  <a:pt x="1653" y="1551"/>
                  <a:pt x="1653" y="1551"/>
                </a:cubicBezTo>
                <a:cubicBezTo>
                  <a:pt x="1653" y="1551"/>
                  <a:pt x="1653" y="1552"/>
                  <a:pt x="1653" y="1552"/>
                </a:cubicBezTo>
                <a:cubicBezTo>
                  <a:pt x="1654" y="1552"/>
                  <a:pt x="1654" y="1553"/>
                  <a:pt x="1654" y="1553"/>
                </a:cubicBezTo>
                <a:cubicBezTo>
                  <a:pt x="1654" y="1553"/>
                  <a:pt x="1654" y="1554"/>
                  <a:pt x="1655" y="1554"/>
                </a:cubicBezTo>
                <a:cubicBezTo>
                  <a:pt x="1655" y="1555"/>
                  <a:pt x="1655" y="1555"/>
                  <a:pt x="1655" y="1556"/>
                </a:cubicBezTo>
                <a:cubicBezTo>
                  <a:pt x="1655" y="1556"/>
                  <a:pt x="1656" y="1556"/>
                  <a:pt x="1656" y="1556"/>
                </a:cubicBezTo>
                <a:cubicBezTo>
                  <a:pt x="1656" y="1557"/>
                  <a:pt x="1656" y="1557"/>
                  <a:pt x="1656" y="1557"/>
                </a:cubicBezTo>
                <a:cubicBezTo>
                  <a:pt x="1656" y="1557"/>
                  <a:pt x="1656" y="1557"/>
                  <a:pt x="1656" y="1557"/>
                </a:cubicBezTo>
                <a:cubicBezTo>
                  <a:pt x="1656" y="1557"/>
                  <a:pt x="1657" y="1558"/>
                  <a:pt x="1657" y="1558"/>
                </a:cubicBezTo>
                <a:cubicBezTo>
                  <a:pt x="1657" y="1558"/>
                  <a:pt x="1657" y="1559"/>
                  <a:pt x="1658" y="1559"/>
                </a:cubicBezTo>
                <a:cubicBezTo>
                  <a:pt x="1658" y="1560"/>
                  <a:pt x="1658" y="1560"/>
                  <a:pt x="1659" y="1560"/>
                </a:cubicBezTo>
                <a:cubicBezTo>
                  <a:pt x="1659" y="1561"/>
                  <a:pt x="1659" y="1561"/>
                  <a:pt x="1659" y="1561"/>
                </a:cubicBezTo>
                <a:cubicBezTo>
                  <a:pt x="1659" y="1561"/>
                  <a:pt x="1660" y="1561"/>
                  <a:pt x="1660" y="1561"/>
                </a:cubicBezTo>
                <a:cubicBezTo>
                  <a:pt x="1660" y="1561"/>
                  <a:pt x="1660" y="1561"/>
                  <a:pt x="1660" y="1562"/>
                </a:cubicBezTo>
                <a:cubicBezTo>
                  <a:pt x="1660" y="1562"/>
                  <a:pt x="1660" y="1562"/>
                  <a:pt x="1661" y="1562"/>
                </a:cubicBezTo>
                <a:cubicBezTo>
                  <a:pt x="1661" y="1563"/>
                  <a:pt x="1661" y="1563"/>
                  <a:pt x="1662" y="1563"/>
                </a:cubicBezTo>
                <a:cubicBezTo>
                  <a:pt x="1662" y="1564"/>
                  <a:pt x="1662" y="1564"/>
                  <a:pt x="1663" y="1564"/>
                </a:cubicBezTo>
                <a:cubicBezTo>
                  <a:pt x="1663" y="1565"/>
                  <a:pt x="1663" y="1565"/>
                  <a:pt x="1664" y="1565"/>
                </a:cubicBezTo>
                <a:cubicBezTo>
                  <a:pt x="1664" y="1565"/>
                  <a:pt x="1664" y="1565"/>
                  <a:pt x="1664" y="1565"/>
                </a:cubicBezTo>
                <a:cubicBezTo>
                  <a:pt x="1664" y="1565"/>
                  <a:pt x="1664" y="1565"/>
                  <a:pt x="1664" y="1565"/>
                </a:cubicBezTo>
                <a:cubicBezTo>
                  <a:pt x="1665" y="1566"/>
                  <a:pt x="1665" y="1566"/>
                  <a:pt x="1665" y="1566"/>
                </a:cubicBezTo>
                <a:cubicBezTo>
                  <a:pt x="1666" y="1566"/>
                  <a:pt x="1666" y="1566"/>
                  <a:pt x="1666" y="1567"/>
                </a:cubicBezTo>
                <a:cubicBezTo>
                  <a:pt x="1667" y="1567"/>
                  <a:pt x="1667" y="1567"/>
                  <a:pt x="1668" y="1567"/>
                </a:cubicBezTo>
                <a:cubicBezTo>
                  <a:pt x="1668" y="1568"/>
                  <a:pt x="1669" y="1568"/>
                  <a:pt x="1669" y="1568"/>
                </a:cubicBezTo>
                <a:cubicBezTo>
                  <a:pt x="1669" y="1568"/>
                  <a:pt x="1669" y="1568"/>
                  <a:pt x="1670" y="1568"/>
                </a:cubicBezTo>
                <a:cubicBezTo>
                  <a:pt x="1670" y="1568"/>
                  <a:pt x="1670" y="1568"/>
                  <a:pt x="1670" y="1569"/>
                </a:cubicBezTo>
                <a:cubicBezTo>
                  <a:pt x="1671" y="1569"/>
                  <a:pt x="1671" y="1569"/>
                  <a:pt x="1672" y="1569"/>
                </a:cubicBezTo>
                <a:cubicBezTo>
                  <a:pt x="1672" y="1569"/>
                  <a:pt x="1672" y="1569"/>
                  <a:pt x="1673" y="1569"/>
                </a:cubicBezTo>
                <a:cubicBezTo>
                  <a:pt x="1673" y="1569"/>
                  <a:pt x="1673" y="1569"/>
                  <a:pt x="1673" y="1569"/>
                </a:cubicBezTo>
                <a:cubicBezTo>
                  <a:pt x="1674" y="1570"/>
                  <a:pt x="1674" y="1570"/>
                  <a:pt x="1674" y="1570"/>
                </a:cubicBezTo>
                <a:cubicBezTo>
                  <a:pt x="1675" y="1570"/>
                  <a:pt x="1675" y="1570"/>
                  <a:pt x="1675" y="1570"/>
                </a:cubicBezTo>
                <a:cubicBezTo>
                  <a:pt x="1675" y="1570"/>
                  <a:pt x="1676" y="1570"/>
                  <a:pt x="1676" y="1570"/>
                </a:cubicBezTo>
                <a:cubicBezTo>
                  <a:pt x="1677" y="1570"/>
                  <a:pt x="1677" y="1570"/>
                  <a:pt x="1678" y="1570"/>
                </a:cubicBezTo>
                <a:cubicBezTo>
                  <a:pt x="1678" y="1570"/>
                  <a:pt x="1679" y="1570"/>
                  <a:pt x="1679" y="1570"/>
                </a:cubicBezTo>
                <a:cubicBezTo>
                  <a:pt x="1679" y="1571"/>
                  <a:pt x="1680" y="1571"/>
                  <a:pt x="1680" y="1571"/>
                </a:cubicBezTo>
                <a:cubicBezTo>
                  <a:pt x="1680" y="1571"/>
                  <a:pt x="1680" y="1571"/>
                  <a:pt x="1680" y="1571"/>
                </a:cubicBezTo>
                <a:cubicBezTo>
                  <a:pt x="1736" y="1796"/>
                  <a:pt x="1736" y="1796"/>
                  <a:pt x="1736" y="1796"/>
                </a:cubicBezTo>
                <a:cubicBezTo>
                  <a:pt x="1736" y="1797"/>
                  <a:pt x="1736" y="1797"/>
                  <a:pt x="1736" y="1797"/>
                </a:cubicBezTo>
                <a:close/>
                <a:moveTo>
                  <a:pt x="2224" y="1676"/>
                </a:moveTo>
                <a:cubicBezTo>
                  <a:pt x="2223" y="1677"/>
                  <a:pt x="2223" y="1677"/>
                  <a:pt x="2223" y="1677"/>
                </a:cubicBezTo>
                <a:cubicBezTo>
                  <a:pt x="2223" y="1677"/>
                  <a:pt x="2223" y="1677"/>
                  <a:pt x="2222" y="1677"/>
                </a:cubicBezTo>
                <a:cubicBezTo>
                  <a:pt x="2222" y="1677"/>
                  <a:pt x="2222" y="1677"/>
                  <a:pt x="2222" y="1677"/>
                </a:cubicBezTo>
                <a:cubicBezTo>
                  <a:pt x="2222" y="1677"/>
                  <a:pt x="2222" y="1678"/>
                  <a:pt x="2221" y="1678"/>
                </a:cubicBezTo>
                <a:cubicBezTo>
                  <a:pt x="2221" y="1678"/>
                  <a:pt x="2220" y="1679"/>
                  <a:pt x="2220" y="1679"/>
                </a:cubicBezTo>
                <a:cubicBezTo>
                  <a:pt x="2220" y="1679"/>
                  <a:pt x="2219" y="1679"/>
                  <a:pt x="2219" y="1680"/>
                </a:cubicBezTo>
                <a:cubicBezTo>
                  <a:pt x="2219" y="1680"/>
                  <a:pt x="2218" y="1680"/>
                  <a:pt x="2218" y="1681"/>
                </a:cubicBezTo>
                <a:cubicBezTo>
                  <a:pt x="2218" y="1681"/>
                  <a:pt x="2218" y="1681"/>
                  <a:pt x="2218" y="1681"/>
                </a:cubicBezTo>
                <a:cubicBezTo>
                  <a:pt x="2218" y="1681"/>
                  <a:pt x="2218" y="1681"/>
                  <a:pt x="2218" y="1681"/>
                </a:cubicBezTo>
                <a:cubicBezTo>
                  <a:pt x="2218" y="1681"/>
                  <a:pt x="2217" y="1681"/>
                  <a:pt x="2217" y="1682"/>
                </a:cubicBezTo>
                <a:cubicBezTo>
                  <a:pt x="2217" y="1682"/>
                  <a:pt x="2216" y="1682"/>
                  <a:pt x="2216" y="1683"/>
                </a:cubicBezTo>
                <a:cubicBezTo>
                  <a:pt x="2216" y="1683"/>
                  <a:pt x="2215" y="1684"/>
                  <a:pt x="2215" y="1684"/>
                </a:cubicBezTo>
                <a:cubicBezTo>
                  <a:pt x="2215" y="1684"/>
                  <a:pt x="2215" y="1685"/>
                  <a:pt x="2214" y="1685"/>
                </a:cubicBezTo>
                <a:cubicBezTo>
                  <a:pt x="2214" y="1685"/>
                  <a:pt x="2214" y="1685"/>
                  <a:pt x="2214" y="1685"/>
                </a:cubicBezTo>
                <a:cubicBezTo>
                  <a:pt x="2214" y="1685"/>
                  <a:pt x="2214" y="1685"/>
                  <a:pt x="2214" y="1685"/>
                </a:cubicBezTo>
                <a:cubicBezTo>
                  <a:pt x="2214" y="1686"/>
                  <a:pt x="2214" y="1686"/>
                  <a:pt x="2213" y="1686"/>
                </a:cubicBezTo>
                <a:cubicBezTo>
                  <a:pt x="2213" y="1687"/>
                  <a:pt x="2213" y="1687"/>
                  <a:pt x="2213" y="1687"/>
                </a:cubicBezTo>
                <a:cubicBezTo>
                  <a:pt x="2212" y="1688"/>
                  <a:pt x="2212" y="1688"/>
                  <a:pt x="2212" y="1689"/>
                </a:cubicBezTo>
                <a:cubicBezTo>
                  <a:pt x="2212" y="1689"/>
                  <a:pt x="2212" y="1690"/>
                  <a:pt x="2211" y="1690"/>
                </a:cubicBezTo>
                <a:cubicBezTo>
                  <a:pt x="2211" y="1690"/>
                  <a:pt x="2211" y="1690"/>
                  <a:pt x="2211" y="1691"/>
                </a:cubicBezTo>
                <a:cubicBezTo>
                  <a:pt x="2211" y="1691"/>
                  <a:pt x="2211" y="1691"/>
                  <a:pt x="2211" y="1692"/>
                </a:cubicBezTo>
                <a:cubicBezTo>
                  <a:pt x="2211" y="1692"/>
                  <a:pt x="2210" y="1693"/>
                  <a:pt x="2210" y="1693"/>
                </a:cubicBezTo>
                <a:cubicBezTo>
                  <a:pt x="2210" y="1693"/>
                  <a:pt x="2210" y="1694"/>
                  <a:pt x="2210" y="1694"/>
                </a:cubicBezTo>
                <a:cubicBezTo>
                  <a:pt x="2210" y="1694"/>
                  <a:pt x="2210" y="1694"/>
                  <a:pt x="2210" y="1694"/>
                </a:cubicBezTo>
                <a:cubicBezTo>
                  <a:pt x="2210" y="1695"/>
                  <a:pt x="2210" y="1695"/>
                  <a:pt x="2210" y="1696"/>
                </a:cubicBezTo>
                <a:cubicBezTo>
                  <a:pt x="2209" y="1696"/>
                  <a:pt x="2209" y="1696"/>
                  <a:pt x="2209" y="1696"/>
                </a:cubicBezTo>
                <a:cubicBezTo>
                  <a:pt x="2209" y="1697"/>
                  <a:pt x="2209" y="1697"/>
                  <a:pt x="2209" y="1697"/>
                </a:cubicBezTo>
                <a:cubicBezTo>
                  <a:pt x="2209" y="1698"/>
                  <a:pt x="2209" y="1698"/>
                  <a:pt x="2209" y="1699"/>
                </a:cubicBezTo>
                <a:cubicBezTo>
                  <a:pt x="2209" y="1699"/>
                  <a:pt x="2209" y="1700"/>
                  <a:pt x="2209" y="1700"/>
                </a:cubicBezTo>
                <a:cubicBezTo>
                  <a:pt x="2209" y="1701"/>
                  <a:pt x="2209" y="1701"/>
                  <a:pt x="2209" y="1701"/>
                </a:cubicBezTo>
                <a:cubicBezTo>
                  <a:pt x="2209" y="1702"/>
                  <a:pt x="2209" y="1702"/>
                  <a:pt x="2209" y="1702"/>
                </a:cubicBezTo>
                <a:cubicBezTo>
                  <a:pt x="2209" y="1702"/>
                  <a:pt x="2209" y="1703"/>
                  <a:pt x="2209" y="1703"/>
                </a:cubicBezTo>
                <a:cubicBezTo>
                  <a:pt x="2209" y="1704"/>
                  <a:pt x="2209" y="1704"/>
                  <a:pt x="2209" y="1704"/>
                </a:cubicBezTo>
                <a:cubicBezTo>
                  <a:pt x="2209" y="1705"/>
                  <a:pt x="2209" y="1706"/>
                  <a:pt x="2209" y="1706"/>
                </a:cubicBezTo>
                <a:cubicBezTo>
                  <a:pt x="2209" y="1706"/>
                  <a:pt x="2209" y="1707"/>
                  <a:pt x="2209" y="1707"/>
                </a:cubicBezTo>
                <a:cubicBezTo>
                  <a:pt x="2209" y="1707"/>
                  <a:pt x="2209" y="1707"/>
                  <a:pt x="2209" y="1708"/>
                </a:cubicBezTo>
                <a:cubicBezTo>
                  <a:pt x="2209" y="1708"/>
                  <a:pt x="2209" y="1709"/>
                  <a:pt x="2210" y="1709"/>
                </a:cubicBezTo>
                <a:cubicBezTo>
                  <a:pt x="2210" y="1709"/>
                  <a:pt x="2210" y="1709"/>
                  <a:pt x="2210" y="1709"/>
                </a:cubicBezTo>
                <a:cubicBezTo>
                  <a:pt x="2210" y="1710"/>
                  <a:pt x="2210" y="1710"/>
                  <a:pt x="2210" y="1710"/>
                </a:cubicBezTo>
                <a:cubicBezTo>
                  <a:pt x="2210" y="1711"/>
                  <a:pt x="2210" y="1711"/>
                  <a:pt x="2210" y="1712"/>
                </a:cubicBezTo>
                <a:cubicBezTo>
                  <a:pt x="2210" y="1712"/>
                  <a:pt x="2211" y="1712"/>
                  <a:pt x="2211" y="1713"/>
                </a:cubicBezTo>
                <a:cubicBezTo>
                  <a:pt x="2211" y="1713"/>
                  <a:pt x="2211" y="1713"/>
                  <a:pt x="2211" y="1713"/>
                </a:cubicBezTo>
                <a:cubicBezTo>
                  <a:pt x="2211" y="1714"/>
                  <a:pt x="2211" y="1714"/>
                  <a:pt x="2211" y="1715"/>
                </a:cubicBezTo>
                <a:cubicBezTo>
                  <a:pt x="2212" y="1715"/>
                  <a:pt x="2212" y="1716"/>
                  <a:pt x="2212" y="1716"/>
                </a:cubicBezTo>
                <a:cubicBezTo>
                  <a:pt x="2212" y="1716"/>
                  <a:pt x="2212" y="1716"/>
                  <a:pt x="2212" y="1716"/>
                </a:cubicBezTo>
                <a:cubicBezTo>
                  <a:pt x="2045" y="1878"/>
                  <a:pt x="2045" y="1878"/>
                  <a:pt x="2045" y="1878"/>
                </a:cubicBezTo>
                <a:cubicBezTo>
                  <a:pt x="2044" y="1877"/>
                  <a:pt x="2043" y="1877"/>
                  <a:pt x="2041" y="1876"/>
                </a:cubicBezTo>
                <a:cubicBezTo>
                  <a:pt x="2041" y="1876"/>
                  <a:pt x="2041" y="1876"/>
                  <a:pt x="2041" y="1876"/>
                </a:cubicBezTo>
                <a:cubicBezTo>
                  <a:pt x="2040" y="1875"/>
                  <a:pt x="2039" y="1875"/>
                  <a:pt x="2038" y="1875"/>
                </a:cubicBezTo>
                <a:cubicBezTo>
                  <a:pt x="2037" y="1874"/>
                  <a:pt x="2037" y="1874"/>
                  <a:pt x="2036" y="1874"/>
                </a:cubicBezTo>
                <a:cubicBezTo>
                  <a:pt x="2036" y="1874"/>
                  <a:pt x="2036" y="1874"/>
                  <a:pt x="2035" y="1874"/>
                </a:cubicBezTo>
                <a:cubicBezTo>
                  <a:pt x="2034" y="1874"/>
                  <a:pt x="2032" y="1874"/>
                  <a:pt x="2030" y="1873"/>
                </a:cubicBezTo>
                <a:cubicBezTo>
                  <a:pt x="2030" y="1873"/>
                  <a:pt x="2030" y="1873"/>
                  <a:pt x="2030" y="1873"/>
                </a:cubicBezTo>
                <a:cubicBezTo>
                  <a:pt x="2028" y="1873"/>
                  <a:pt x="2026" y="1874"/>
                  <a:pt x="2025" y="1874"/>
                </a:cubicBezTo>
                <a:cubicBezTo>
                  <a:pt x="2024" y="1874"/>
                  <a:pt x="2024" y="1874"/>
                  <a:pt x="2024" y="1874"/>
                </a:cubicBezTo>
                <a:cubicBezTo>
                  <a:pt x="2022" y="1874"/>
                  <a:pt x="2021" y="1875"/>
                  <a:pt x="2019" y="1875"/>
                </a:cubicBezTo>
                <a:cubicBezTo>
                  <a:pt x="2019" y="1875"/>
                  <a:pt x="2019" y="1875"/>
                  <a:pt x="2018" y="1876"/>
                </a:cubicBezTo>
                <a:cubicBezTo>
                  <a:pt x="2017" y="1876"/>
                  <a:pt x="2015" y="1877"/>
                  <a:pt x="2014" y="1878"/>
                </a:cubicBezTo>
                <a:cubicBezTo>
                  <a:pt x="2014" y="1878"/>
                  <a:pt x="2013" y="1878"/>
                  <a:pt x="2013" y="1878"/>
                </a:cubicBezTo>
                <a:cubicBezTo>
                  <a:pt x="2012" y="1879"/>
                  <a:pt x="2010" y="1880"/>
                  <a:pt x="2009" y="1882"/>
                </a:cubicBezTo>
                <a:cubicBezTo>
                  <a:pt x="2009" y="1882"/>
                  <a:pt x="2009" y="1882"/>
                  <a:pt x="2009" y="1882"/>
                </a:cubicBezTo>
                <a:cubicBezTo>
                  <a:pt x="2009" y="1882"/>
                  <a:pt x="2009" y="1882"/>
                  <a:pt x="2008" y="1882"/>
                </a:cubicBezTo>
                <a:cubicBezTo>
                  <a:pt x="2007" y="1883"/>
                  <a:pt x="2006" y="1885"/>
                  <a:pt x="2005" y="1886"/>
                </a:cubicBezTo>
                <a:cubicBezTo>
                  <a:pt x="2005" y="1886"/>
                  <a:pt x="2005" y="1886"/>
                  <a:pt x="2005" y="1886"/>
                </a:cubicBezTo>
                <a:cubicBezTo>
                  <a:pt x="2004" y="1887"/>
                  <a:pt x="2004" y="1887"/>
                  <a:pt x="2004" y="1888"/>
                </a:cubicBezTo>
                <a:cubicBezTo>
                  <a:pt x="1780" y="1823"/>
                  <a:pt x="1780" y="1823"/>
                  <a:pt x="1780" y="1823"/>
                </a:cubicBezTo>
                <a:cubicBezTo>
                  <a:pt x="1780" y="1823"/>
                  <a:pt x="1780" y="1823"/>
                  <a:pt x="1780" y="1823"/>
                </a:cubicBezTo>
                <a:cubicBezTo>
                  <a:pt x="1780" y="1822"/>
                  <a:pt x="1780" y="1822"/>
                  <a:pt x="1780" y="1822"/>
                </a:cubicBezTo>
                <a:cubicBezTo>
                  <a:pt x="1780" y="1821"/>
                  <a:pt x="1780" y="1821"/>
                  <a:pt x="1780" y="1820"/>
                </a:cubicBezTo>
                <a:cubicBezTo>
                  <a:pt x="1780" y="1820"/>
                  <a:pt x="1780" y="1819"/>
                  <a:pt x="1780" y="1819"/>
                </a:cubicBezTo>
                <a:cubicBezTo>
                  <a:pt x="1780" y="1818"/>
                  <a:pt x="1780" y="1818"/>
                  <a:pt x="1780" y="1818"/>
                </a:cubicBezTo>
                <a:cubicBezTo>
                  <a:pt x="1780" y="1818"/>
                  <a:pt x="1780" y="1817"/>
                  <a:pt x="1780" y="1817"/>
                </a:cubicBezTo>
                <a:cubicBezTo>
                  <a:pt x="1780" y="1817"/>
                  <a:pt x="1780" y="1816"/>
                  <a:pt x="1780" y="1816"/>
                </a:cubicBezTo>
                <a:cubicBezTo>
                  <a:pt x="1780" y="1816"/>
                  <a:pt x="1780" y="1815"/>
                  <a:pt x="1780" y="1815"/>
                </a:cubicBezTo>
                <a:cubicBezTo>
                  <a:pt x="1779" y="1815"/>
                  <a:pt x="1779" y="1815"/>
                  <a:pt x="1779" y="1815"/>
                </a:cubicBezTo>
                <a:cubicBezTo>
                  <a:pt x="1779" y="1814"/>
                  <a:pt x="1779" y="1813"/>
                  <a:pt x="1779" y="1813"/>
                </a:cubicBezTo>
                <a:cubicBezTo>
                  <a:pt x="1779" y="1813"/>
                  <a:pt x="1779" y="1812"/>
                  <a:pt x="1778" y="1812"/>
                </a:cubicBezTo>
                <a:cubicBezTo>
                  <a:pt x="1778" y="1812"/>
                  <a:pt x="1778" y="1812"/>
                  <a:pt x="1778" y="1811"/>
                </a:cubicBezTo>
                <a:cubicBezTo>
                  <a:pt x="1778" y="1811"/>
                  <a:pt x="1778" y="1811"/>
                  <a:pt x="1778" y="1810"/>
                </a:cubicBezTo>
                <a:cubicBezTo>
                  <a:pt x="1778" y="1810"/>
                  <a:pt x="1777" y="1809"/>
                  <a:pt x="1777" y="1809"/>
                </a:cubicBezTo>
                <a:cubicBezTo>
                  <a:pt x="1777" y="1808"/>
                  <a:pt x="1777" y="1808"/>
                  <a:pt x="1776" y="1808"/>
                </a:cubicBezTo>
                <a:cubicBezTo>
                  <a:pt x="1776" y="1807"/>
                  <a:pt x="1776" y="1807"/>
                  <a:pt x="1776" y="1807"/>
                </a:cubicBezTo>
                <a:cubicBezTo>
                  <a:pt x="1776" y="1807"/>
                  <a:pt x="1776" y="1806"/>
                  <a:pt x="1776" y="1806"/>
                </a:cubicBezTo>
                <a:cubicBezTo>
                  <a:pt x="1776" y="1806"/>
                  <a:pt x="1776" y="1806"/>
                  <a:pt x="1776" y="1806"/>
                </a:cubicBezTo>
                <a:cubicBezTo>
                  <a:pt x="1775" y="1806"/>
                  <a:pt x="1775" y="1806"/>
                  <a:pt x="1775" y="1805"/>
                </a:cubicBezTo>
                <a:cubicBezTo>
                  <a:pt x="1775" y="1805"/>
                  <a:pt x="1774" y="1804"/>
                  <a:pt x="1774" y="1804"/>
                </a:cubicBezTo>
                <a:cubicBezTo>
                  <a:pt x="1774" y="1804"/>
                  <a:pt x="1773" y="1803"/>
                  <a:pt x="1773" y="1803"/>
                </a:cubicBezTo>
                <a:cubicBezTo>
                  <a:pt x="1773" y="1803"/>
                  <a:pt x="1772" y="1802"/>
                  <a:pt x="1772" y="1802"/>
                </a:cubicBezTo>
                <a:cubicBezTo>
                  <a:pt x="1772" y="1802"/>
                  <a:pt x="1772" y="1802"/>
                  <a:pt x="1772" y="1802"/>
                </a:cubicBezTo>
                <a:cubicBezTo>
                  <a:pt x="1772" y="1802"/>
                  <a:pt x="1772" y="1802"/>
                  <a:pt x="1772" y="1802"/>
                </a:cubicBezTo>
                <a:cubicBezTo>
                  <a:pt x="1772" y="1801"/>
                  <a:pt x="1771" y="1801"/>
                  <a:pt x="1771" y="1801"/>
                </a:cubicBezTo>
                <a:cubicBezTo>
                  <a:pt x="1771" y="1800"/>
                  <a:pt x="1770" y="1800"/>
                  <a:pt x="1770" y="1800"/>
                </a:cubicBezTo>
                <a:cubicBezTo>
                  <a:pt x="1770" y="1800"/>
                  <a:pt x="1769" y="1799"/>
                  <a:pt x="1769" y="1799"/>
                </a:cubicBezTo>
                <a:cubicBezTo>
                  <a:pt x="1768" y="1799"/>
                  <a:pt x="1768" y="1798"/>
                  <a:pt x="1768" y="1798"/>
                </a:cubicBezTo>
                <a:cubicBezTo>
                  <a:pt x="1768" y="1798"/>
                  <a:pt x="1768" y="1798"/>
                  <a:pt x="1768" y="1798"/>
                </a:cubicBezTo>
                <a:cubicBezTo>
                  <a:pt x="1768" y="1798"/>
                  <a:pt x="1767" y="1798"/>
                  <a:pt x="1767" y="1798"/>
                </a:cubicBezTo>
                <a:cubicBezTo>
                  <a:pt x="1767" y="1798"/>
                  <a:pt x="1767" y="1797"/>
                  <a:pt x="1766" y="1797"/>
                </a:cubicBezTo>
                <a:cubicBezTo>
                  <a:pt x="1766" y="1797"/>
                  <a:pt x="1766" y="1797"/>
                  <a:pt x="1765" y="1797"/>
                </a:cubicBezTo>
                <a:cubicBezTo>
                  <a:pt x="1765" y="1796"/>
                  <a:pt x="1764" y="1796"/>
                  <a:pt x="1764" y="1796"/>
                </a:cubicBezTo>
                <a:cubicBezTo>
                  <a:pt x="1763" y="1796"/>
                  <a:pt x="1763" y="1795"/>
                  <a:pt x="1763" y="1795"/>
                </a:cubicBezTo>
                <a:cubicBezTo>
                  <a:pt x="1762" y="1795"/>
                  <a:pt x="1762" y="1795"/>
                  <a:pt x="1762" y="1795"/>
                </a:cubicBezTo>
                <a:cubicBezTo>
                  <a:pt x="1762" y="1795"/>
                  <a:pt x="1762" y="1795"/>
                  <a:pt x="1761" y="1795"/>
                </a:cubicBezTo>
                <a:cubicBezTo>
                  <a:pt x="1761" y="1794"/>
                  <a:pt x="1760" y="1794"/>
                  <a:pt x="1760" y="1794"/>
                </a:cubicBezTo>
                <a:cubicBezTo>
                  <a:pt x="1759" y="1794"/>
                  <a:pt x="1759" y="1794"/>
                  <a:pt x="1759" y="1794"/>
                </a:cubicBezTo>
                <a:cubicBezTo>
                  <a:pt x="1759" y="1794"/>
                  <a:pt x="1759" y="1794"/>
                  <a:pt x="1759" y="1794"/>
                </a:cubicBezTo>
                <a:cubicBezTo>
                  <a:pt x="1758" y="1794"/>
                  <a:pt x="1758" y="1794"/>
                  <a:pt x="1757" y="1793"/>
                </a:cubicBezTo>
                <a:cubicBezTo>
                  <a:pt x="1757" y="1793"/>
                  <a:pt x="1757" y="1793"/>
                  <a:pt x="1757" y="1793"/>
                </a:cubicBezTo>
                <a:cubicBezTo>
                  <a:pt x="1756" y="1793"/>
                  <a:pt x="1756" y="1793"/>
                  <a:pt x="1756" y="1793"/>
                </a:cubicBezTo>
                <a:cubicBezTo>
                  <a:pt x="1755" y="1793"/>
                  <a:pt x="1754" y="1793"/>
                  <a:pt x="1754" y="1793"/>
                </a:cubicBezTo>
                <a:cubicBezTo>
                  <a:pt x="1753" y="1793"/>
                  <a:pt x="1753" y="1793"/>
                  <a:pt x="1753" y="1793"/>
                </a:cubicBezTo>
                <a:cubicBezTo>
                  <a:pt x="1752" y="1793"/>
                  <a:pt x="1752" y="1793"/>
                  <a:pt x="1751" y="1793"/>
                </a:cubicBezTo>
                <a:cubicBezTo>
                  <a:pt x="1751" y="1793"/>
                  <a:pt x="1751" y="1793"/>
                  <a:pt x="1751" y="1793"/>
                </a:cubicBezTo>
                <a:cubicBezTo>
                  <a:pt x="1696" y="1567"/>
                  <a:pt x="1696" y="1567"/>
                  <a:pt x="1696" y="1567"/>
                </a:cubicBezTo>
                <a:cubicBezTo>
                  <a:pt x="1696" y="1567"/>
                  <a:pt x="1696" y="1567"/>
                  <a:pt x="1696" y="1567"/>
                </a:cubicBezTo>
                <a:cubicBezTo>
                  <a:pt x="1696" y="1566"/>
                  <a:pt x="1697" y="1566"/>
                  <a:pt x="1697" y="1566"/>
                </a:cubicBezTo>
                <a:cubicBezTo>
                  <a:pt x="1697" y="1566"/>
                  <a:pt x="1697" y="1566"/>
                  <a:pt x="1697" y="1566"/>
                </a:cubicBezTo>
                <a:cubicBezTo>
                  <a:pt x="1697" y="1566"/>
                  <a:pt x="1697" y="1566"/>
                  <a:pt x="1697" y="1566"/>
                </a:cubicBezTo>
                <a:cubicBezTo>
                  <a:pt x="1698" y="1566"/>
                  <a:pt x="1698" y="1565"/>
                  <a:pt x="1698" y="1565"/>
                </a:cubicBezTo>
                <a:cubicBezTo>
                  <a:pt x="1699" y="1565"/>
                  <a:pt x="1699" y="1564"/>
                  <a:pt x="1700" y="1564"/>
                </a:cubicBezTo>
                <a:cubicBezTo>
                  <a:pt x="1700" y="1564"/>
                  <a:pt x="1700" y="1564"/>
                  <a:pt x="1701" y="1563"/>
                </a:cubicBezTo>
                <a:cubicBezTo>
                  <a:pt x="1701" y="1563"/>
                  <a:pt x="1701" y="1563"/>
                  <a:pt x="1702" y="1562"/>
                </a:cubicBezTo>
                <a:cubicBezTo>
                  <a:pt x="1702" y="1562"/>
                  <a:pt x="1702" y="1562"/>
                  <a:pt x="1702" y="1562"/>
                </a:cubicBezTo>
                <a:cubicBezTo>
                  <a:pt x="1702" y="1562"/>
                  <a:pt x="1702" y="1562"/>
                  <a:pt x="1702" y="1562"/>
                </a:cubicBezTo>
                <a:cubicBezTo>
                  <a:pt x="1702" y="1562"/>
                  <a:pt x="1703" y="1561"/>
                  <a:pt x="1703" y="1561"/>
                </a:cubicBezTo>
                <a:cubicBezTo>
                  <a:pt x="1703" y="1561"/>
                  <a:pt x="1703" y="1561"/>
                  <a:pt x="1704" y="1560"/>
                </a:cubicBezTo>
                <a:cubicBezTo>
                  <a:pt x="1704" y="1560"/>
                  <a:pt x="1704" y="1559"/>
                  <a:pt x="1705" y="1559"/>
                </a:cubicBezTo>
                <a:cubicBezTo>
                  <a:pt x="1705" y="1559"/>
                  <a:pt x="1705" y="1558"/>
                  <a:pt x="1705" y="1558"/>
                </a:cubicBezTo>
                <a:cubicBezTo>
                  <a:pt x="1705" y="1558"/>
                  <a:pt x="1705" y="1558"/>
                  <a:pt x="1706" y="1558"/>
                </a:cubicBezTo>
                <a:cubicBezTo>
                  <a:pt x="1706" y="1558"/>
                  <a:pt x="1706" y="1558"/>
                  <a:pt x="1706" y="1557"/>
                </a:cubicBezTo>
                <a:cubicBezTo>
                  <a:pt x="1706" y="1557"/>
                  <a:pt x="1706" y="1557"/>
                  <a:pt x="1706" y="1557"/>
                </a:cubicBezTo>
                <a:cubicBezTo>
                  <a:pt x="1707" y="1556"/>
                  <a:pt x="1707" y="1556"/>
                  <a:pt x="1707" y="1556"/>
                </a:cubicBezTo>
                <a:cubicBezTo>
                  <a:pt x="1707" y="1555"/>
                  <a:pt x="1708" y="1555"/>
                  <a:pt x="1708" y="1554"/>
                </a:cubicBezTo>
                <a:cubicBezTo>
                  <a:pt x="1708" y="1554"/>
                  <a:pt x="1708" y="1553"/>
                  <a:pt x="1708" y="1553"/>
                </a:cubicBezTo>
                <a:cubicBezTo>
                  <a:pt x="1708" y="1553"/>
                  <a:pt x="1709" y="1552"/>
                  <a:pt x="1709" y="1552"/>
                </a:cubicBezTo>
                <a:cubicBezTo>
                  <a:pt x="1709" y="1552"/>
                  <a:pt x="1709" y="1552"/>
                  <a:pt x="1709" y="1551"/>
                </a:cubicBezTo>
                <a:cubicBezTo>
                  <a:pt x="1709" y="1551"/>
                  <a:pt x="1709" y="1550"/>
                  <a:pt x="1710" y="1550"/>
                </a:cubicBezTo>
                <a:cubicBezTo>
                  <a:pt x="1710" y="1550"/>
                  <a:pt x="1710" y="1549"/>
                  <a:pt x="1710" y="1549"/>
                </a:cubicBezTo>
                <a:cubicBezTo>
                  <a:pt x="1710" y="1549"/>
                  <a:pt x="1710" y="1549"/>
                  <a:pt x="1710" y="1549"/>
                </a:cubicBezTo>
                <a:cubicBezTo>
                  <a:pt x="1710" y="1548"/>
                  <a:pt x="1710" y="1548"/>
                  <a:pt x="1710" y="1547"/>
                </a:cubicBezTo>
                <a:cubicBezTo>
                  <a:pt x="1710" y="1547"/>
                  <a:pt x="1710" y="1547"/>
                  <a:pt x="1710" y="1547"/>
                </a:cubicBezTo>
                <a:cubicBezTo>
                  <a:pt x="1710" y="1546"/>
                  <a:pt x="1710" y="1546"/>
                  <a:pt x="1711" y="1546"/>
                </a:cubicBezTo>
                <a:cubicBezTo>
                  <a:pt x="1711" y="1545"/>
                  <a:pt x="1711" y="1545"/>
                  <a:pt x="1711" y="1544"/>
                </a:cubicBezTo>
                <a:cubicBezTo>
                  <a:pt x="1711" y="1544"/>
                  <a:pt x="1711" y="1543"/>
                  <a:pt x="1711" y="1543"/>
                </a:cubicBezTo>
                <a:cubicBezTo>
                  <a:pt x="1711" y="1542"/>
                  <a:pt x="1711" y="1542"/>
                  <a:pt x="1711" y="1542"/>
                </a:cubicBezTo>
                <a:cubicBezTo>
                  <a:pt x="1711" y="1541"/>
                  <a:pt x="1711" y="1541"/>
                  <a:pt x="1711" y="1541"/>
                </a:cubicBezTo>
                <a:cubicBezTo>
                  <a:pt x="1711" y="1541"/>
                  <a:pt x="1711" y="1540"/>
                  <a:pt x="1711" y="1540"/>
                </a:cubicBezTo>
                <a:cubicBezTo>
                  <a:pt x="1711" y="1539"/>
                  <a:pt x="1711" y="1539"/>
                  <a:pt x="1711" y="1539"/>
                </a:cubicBezTo>
                <a:cubicBezTo>
                  <a:pt x="1711" y="1538"/>
                  <a:pt x="1711" y="1537"/>
                  <a:pt x="1711" y="1537"/>
                </a:cubicBezTo>
                <a:cubicBezTo>
                  <a:pt x="1711" y="1537"/>
                  <a:pt x="1711" y="1536"/>
                  <a:pt x="1711" y="1536"/>
                </a:cubicBezTo>
                <a:cubicBezTo>
                  <a:pt x="1711" y="1536"/>
                  <a:pt x="1710" y="1535"/>
                  <a:pt x="1710" y="1535"/>
                </a:cubicBezTo>
                <a:cubicBezTo>
                  <a:pt x="1710" y="1535"/>
                  <a:pt x="1710" y="1534"/>
                  <a:pt x="1710" y="1534"/>
                </a:cubicBezTo>
                <a:cubicBezTo>
                  <a:pt x="1710" y="1534"/>
                  <a:pt x="1710" y="1534"/>
                  <a:pt x="1710" y="1534"/>
                </a:cubicBezTo>
                <a:cubicBezTo>
                  <a:pt x="1710" y="1533"/>
                  <a:pt x="1710" y="1533"/>
                  <a:pt x="1710" y="1533"/>
                </a:cubicBezTo>
                <a:cubicBezTo>
                  <a:pt x="1710" y="1532"/>
                  <a:pt x="1710" y="1532"/>
                  <a:pt x="1709" y="1531"/>
                </a:cubicBezTo>
                <a:cubicBezTo>
                  <a:pt x="1709" y="1531"/>
                  <a:pt x="1709" y="1531"/>
                  <a:pt x="1709" y="1530"/>
                </a:cubicBezTo>
                <a:cubicBezTo>
                  <a:pt x="1709" y="1530"/>
                  <a:pt x="1709" y="1530"/>
                  <a:pt x="1709" y="1530"/>
                </a:cubicBezTo>
                <a:cubicBezTo>
                  <a:pt x="1709" y="1529"/>
                  <a:pt x="1708" y="1529"/>
                  <a:pt x="1708" y="1528"/>
                </a:cubicBezTo>
                <a:cubicBezTo>
                  <a:pt x="1708" y="1528"/>
                  <a:pt x="1708" y="1527"/>
                  <a:pt x="1708" y="1527"/>
                </a:cubicBezTo>
                <a:cubicBezTo>
                  <a:pt x="1708" y="1527"/>
                  <a:pt x="1707" y="1527"/>
                  <a:pt x="1707" y="1526"/>
                </a:cubicBezTo>
                <a:cubicBezTo>
                  <a:pt x="1875" y="1365"/>
                  <a:pt x="1875" y="1365"/>
                  <a:pt x="1875" y="1365"/>
                </a:cubicBezTo>
                <a:cubicBezTo>
                  <a:pt x="1875" y="1365"/>
                  <a:pt x="1875" y="1365"/>
                  <a:pt x="1876" y="1366"/>
                </a:cubicBezTo>
                <a:cubicBezTo>
                  <a:pt x="1876" y="1366"/>
                  <a:pt x="1877" y="1366"/>
                  <a:pt x="1877" y="1366"/>
                </a:cubicBezTo>
                <a:cubicBezTo>
                  <a:pt x="1877" y="1367"/>
                  <a:pt x="1878" y="1367"/>
                  <a:pt x="1878" y="1367"/>
                </a:cubicBezTo>
                <a:cubicBezTo>
                  <a:pt x="1878" y="1367"/>
                  <a:pt x="1879" y="1367"/>
                  <a:pt x="1879" y="1367"/>
                </a:cubicBezTo>
                <a:cubicBezTo>
                  <a:pt x="1879" y="1367"/>
                  <a:pt x="1879" y="1367"/>
                  <a:pt x="1880" y="1368"/>
                </a:cubicBezTo>
                <a:cubicBezTo>
                  <a:pt x="1880" y="1368"/>
                  <a:pt x="1881" y="1368"/>
                  <a:pt x="1881" y="1368"/>
                </a:cubicBezTo>
                <a:cubicBezTo>
                  <a:pt x="1882" y="1368"/>
                  <a:pt x="1882" y="1368"/>
                  <a:pt x="1882" y="1368"/>
                </a:cubicBezTo>
                <a:cubicBezTo>
                  <a:pt x="1882" y="1368"/>
                  <a:pt x="1882" y="1368"/>
                  <a:pt x="1882" y="1368"/>
                </a:cubicBezTo>
                <a:cubicBezTo>
                  <a:pt x="1883" y="1369"/>
                  <a:pt x="1883" y="1369"/>
                  <a:pt x="1884" y="1369"/>
                </a:cubicBezTo>
                <a:cubicBezTo>
                  <a:pt x="1884" y="1369"/>
                  <a:pt x="1884" y="1369"/>
                  <a:pt x="1884" y="1369"/>
                </a:cubicBezTo>
                <a:cubicBezTo>
                  <a:pt x="1885" y="1369"/>
                  <a:pt x="1885" y="1369"/>
                  <a:pt x="1885" y="1369"/>
                </a:cubicBezTo>
                <a:cubicBezTo>
                  <a:pt x="1886" y="1369"/>
                  <a:pt x="1887" y="1369"/>
                  <a:pt x="1887" y="1369"/>
                </a:cubicBezTo>
                <a:cubicBezTo>
                  <a:pt x="1888" y="1369"/>
                  <a:pt x="1888" y="1369"/>
                  <a:pt x="1888" y="1369"/>
                </a:cubicBezTo>
                <a:cubicBezTo>
                  <a:pt x="1889" y="1369"/>
                  <a:pt x="1889" y="1369"/>
                  <a:pt x="1890" y="1369"/>
                </a:cubicBezTo>
                <a:cubicBezTo>
                  <a:pt x="1890" y="1370"/>
                  <a:pt x="1890" y="1370"/>
                  <a:pt x="1890" y="1370"/>
                </a:cubicBezTo>
                <a:cubicBezTo>
                  <a:pt x="1891" y="1370"/>
                  <a:pt x="1891" y="1370"/>
                  <a:pt x="1891" y="1370"/>
                </a:cubicBezTo>
                <a:cubicBezTo>
                  <a:pt x="1892" y="1370"/>
                  <a:pt x="1892" y="1369"/>
                  <a:pt x="1893" y="1369"/>
                </a:cubicBezTo>
                <a:cubicBezTo>
                  <a:pt x="1893" y="1369"/>
                  <a:pt x="1894" y="1369"/>
                  <a:pt x="1894" y="1369"/>
                </a:cubicBezTo>
                <a:cubicBezTo>
                  <a:pt x="1895" y="1369"/>
                  <a:pt x="1895" y="1369"/>
                  <a:pt x="1895" y="1369"/>
                </a:cubicBezTo>
                <a:cubicBezTo>
                  <a:pt x="1895" y="1369"/>
                  <a:pt x="1896" y="1369"/>
                  <a:pt x="1896" y="1369"/>
                </a:cubicBezTo>
                <a:cubicBezTo>
                  <a:pt x="1896" y="1369"/>
                  <a:pt x="1897" y="1369"/>
                  <a:pt x="1897" y="1369"/>
                </a:cubicBezTo>
                <a:cubicBezTo>
                  <a:pt x="1897" y="1369"/>
                  <a:pt x="1897" y="1369"/>
                  <a:pt x="1898" y="1369"/>
                </a:cubicBezTo>
                <a:cubicBezTo>
                  <a:pt x="1898" y="1369"/>
                  <a:pt x="1898" y="1368"/>
                  <a:pt x="1898" y="1368"/>
                </a:cubicBezTo>
                <a:cubicBezTo>
                  <a:pt x="1899" y="1368"/>
                  <a:pt x="1900" y="1368"/>
                  <a:pt x="1900" y="1368"/>
                </a:cubicBezTo>
                <a:cubicBezTo>
                  <a:pt x="1900" y="1368"/>
                  <a:pt x="1901" y="1368"/>
                  <a:pt x="1901" y="1368"/>
                </a:cubicBezTo>
                <a:cubicBezTo>
                  <a:pt x="1901" y="1368"/>
                  <a:pt x="1901" y="1368"/>
                  <a:pt x="1901" y="1368"/>
                </a:cubicBezTo>
                <a:cubicBezTo>
                  <a:pt x="1901" y="1368"/>
                  <a:pt x="1901" y="1367"/>
                  <a:pt x="1901" y="1367"/>
                </a:cubicBezTo>
                <a:cubicBezTo>
                  <a:pt x="1902" y="1367"/>
                  <a:pt x="1902" y="1367"/>
                  <a:pt x="1903" y="1367"/>
                </a:cubicBezTo>
                <a:cubicBezTo>
                  <a:pt x="1903" y="1367"/>
                  <a:pt x="1904" y="1366"/>
                  <a:pt x="1904" y="1366"/>
                </a:cubicBezTo>
                <a:cubicBezTo>
                  <a:pt x="1905" y="1366"/>
                  <a:pt x="1905" y="1366"/>
                  <a:pt x="1905" y="1366"/>
                </a:cubicBezTo>
                <a:cubicBezTo>
                  <a:pt x="1906" y="1365"/>
                  <a:pt x="1906" y="1365"/>
                  <a:pt x="1906" y="1365"/>
                </a:cubicBezTo>
                <a:cubicBezTo>
                  <a:pt x="1906" y="1365"/>
                  <a:pt x="1906" y="1365"/>
                  <a:pt x="1907" y="1365"/>
                </a:cubicBezTo>
                <a:cubicBezTo>
                  <a:pt x="1907" y="1365"/>
                  <a:pt x="1907" y="1365"/>
                  <a:pt x="1907" y="1365"/>
                </a:cubicBezTo>
                <a:cubicBezTo>
                  <a:pt x="1907" y="1364"/>
                  <a:pt x="1907" y="1364"/>
                  <a:pt x="1908" y="1364"/>
                </a:cubicBezTo>
                <a:cubicBezTo>
                  <a:pt x="1908" y="1364"/>
                  <a:pt x="1909" y="1363"/>
                  <a:pt x="1909" y="1363"/>
                </a:cubicBezTo>
                <a:cubicBezTo>
                  <a:pt x="1909" y="1363"/>
                  <a:pt x="1910" y="1362"/>
                  <a:pt x="1910" y="1362"/>
                </a:cubicBezTo>
                <a:cubicBezTo>
                  <a:pt x="1910" y="1362"/>
                  <a:pt x="1911" y="1362"/>
                  <a:pt x="1911" y="1361"/>
                </a:cubicBezTo>
                <a:cubicBezTo>
                  <a:pt x="1911" y="1361"/>
                  <a:pt x="1911" y="1361"/>
                  <a:pt x="1911" y="1361"/>
                </a:cubicBezTo>
                <a:cubicBezTo>
                  <a:pt x="1911" y="1361"/>
                  <a:pt x="1911" y="1361"/>
                  <a:pt x="1911" y="1361"/>
                </a:cubicBezTo>
                <a:cubicBezTo>
                  <a:pt x="1912" y="1361"/>
                  <a:pt x="1912" y="1360"/>
                  <a:pt x="1912" y="1360"/>
                </a:cubicBezTo>
                <a:cubicBezTo>
                  <a:pt x="1912" y="1360"/>
                  <a:pt x="1913" y="1360"/>
                  <a:pt x="1913" y="1359"/>
                </a:cubicBezTo>
                <a:cubicBezTo>
                  <a:pt x="1913" y="1359"/>
                  <a:pt x="1914" y="1358"/>
                  <a:pt x="1914" y="1358"/>
                </a:cubicBezTo>
                <a:cubicBezTo>
                  <a:pt x="1914" y="1358"/>
                  <a:pt x="1915" y="1357"/>
                  <a:pt x="1915" y="1357"/>
                </a:cubicBezTo>
                <a:cubicBezTo>
                  <a:pt x="1915" y="1357"/>
                  <a:pt x="1915" y="1357"/>
                  <a:pt x="1915" y="1357"/>
                </a:cubicBezTo>
                <a:cubicBezTo>
                  <a:pt x="1915" y="1357"/>
                  <a:pt x="1915" y="1357"/>
                  <a:pt x="1915" y="1356"/>
                </a:cubicBezTo>
                <a:cubicBezTo>
                  <a:pt x="1915" y="1356"/>
                  <a:pt x="1916" y="1356"/>
                  <a:pt x="1916" y="1356"/>
                </a:cubicBezTo>
                <a:cubicBezTo>
                  <a:pt x="1916" y="1355"/>
                  <a:pt x="1916" y="1355"/>
                  <a:pt x="1916" y="1355"/>
                </a:cubicBezTo>
                <a:cubicBezTo>
                  <a:pt x="2139" y="1420"/>
                  <a:pt x="2139" y="1420"/>
                  <a:pt x="2139" y="1420"/>
                </a:cubicBezTo>
                <a:cubicBezTo>
                  <a:pt x="2139" y="1420"/>
                  <a:pt x="2139" y="1420"/>
                  <a:pt x="2139" y="1420"/>
                </a:cubicBezTo>
                <a:cubicBezTo>
                  <a:pt x="2139" y="1421"/>
                  <a:pt x="2139" y="1421"/>
                  <a:pt x="2139" y="1421"/>
                </a:cubicBezTo>
                <a:cubicBezTo>
                  <a:pt x="2139" y="1422"/>
                  <a:pt x="2139" y="1422"/>
                  <a:pt x="2139" y="1423"/>
                </a:cubicBezTo>
                <a:cubicBezTo>
                  <a:pt x="2139" y="1423"/>
                  <a:pt x="2140" y="1424"/>
                  <a:pt x="2140" y="1424"/>
                </a:cubicBezTo>
                <a:cubicBezTo>
                  <a:pt x="2140" y="1425"/>
                  <a:pt x="2140" y="1425"/>
                  <a:pt x="2140" y="1425"/>
                </a:cubicBezTo>
                <a:cubicBezTo>
                  <a:pt x="2140" y="1425"/>
                  <a:pt x="2140" y="1426"/>
                  <a:pt x="2140" y="1426"/>
                </a:cubicBezTo>
                <a:cubicBezTo>
                  <a:pt x="2140" y="1426"/>
                  <a:pt x="2140" y="1427"/>
                  <a:pt x="2140" y="1427"/>
                </a:cubicBezTo>
                <a:cubicBezTo>
                  <a:pt x="2140" y="1427"/>
                  <a:pt x="2140" y="1427"/>
                  <a:pt x="2140" y="1428"/>
                </a:cubicBezTo>
                <a:cubicBezTo>
                  <a:pt x="2140" y="1428"/>
                  <a:pt x="2140" y="1428"/>
                  <a:pt x="2140" y="1428"/>
                </a:cubicBezTo>
                <a:cubicBezTo>
                  <a:pt x="2141" y="1429"/>
                  <a:pt x="2141" y="1430"/>
                  <a:pt x="2141" y="1430"/>
                </a:cubicBezTo>
                <a:cubicBezTo>
                  <a:pt x="2141" y="1430"/>
                  <a:pt x="2141" y="1431"/>
                  <a:pt x="2141" y="1431"/>
                </a:cubicBezTo>
                <a:cubicBezTo>
                  <a:pt x="2141" y="1431"/>
                  <a:pt x="2141" y="1431"/>
                  <a:pt x="2141" y="1431"/>
                </a:cubicBezTo>
                <a:cubicBezTo>
                  <a:pt x="2142" y="1432"/>
                  <a:pt x="2142" y="1432"/>
                  <a:pt x="2142" y="1433"/>
                </a:cubicBezTo>
                <a:cubicBezTo>
                  <a:pt x="2142" y="1433"/>
                  <a:pt x="2142" y="1434"/>
                  <a:pt x="2143" y="1434"/>
                </a:cubicBezTo>
                <a:cubicBezTo>
                  <a:pt x="2143" y="1435"/>
                  <a:pt x="2143" y="1435"/>
                  <a:pt x="2143" y="1435"/>
                </a:cubicBezTo>
                <a:cubicBezTo>
                  <a:pt x="2143" y="1436"/>
                  <a:pt x="2144" y="1436"/>
                  <a:pt x="2144" y="1436"/>
                </a:cubicBezTo>
                <a:cubicBezTo>
                  <a:pt x="2144" y="1436"/>
                  <a:pt x="2144" y="1436"/>
                  <a:pt x="2144" y="1437"/>
                </a:cubicBezTo>
                <a:cubicBezTo>
                  <a:pt x="2144" y="1437"/>
                  <a:pt x="2144" y="1437"/>
                  <a:pt x="2144" y="1437"/>
                </a:cubicBezTo>
                <a:cubicBezTo>
                  <a:pt x="2144" y="1437"/>
                  <a:pt x="2145" y="1437"/>
                  <a:pt x="2145" y="1438"/>
                </a:cubicBezTo>
                <a:cubicBezTo>
                  <a:pt x="2145" y="1438"/>
                  <a:pt x="2146" y="1439"/>
                  <a:pt x="2146" y="1439"/>
                </a:cubicBezTo>
                <a:cubicBezTo>
                  <a:pt x="2146" y="1439"/>
                  <a:pt x="2146" y="1440"/>
                  <a:pt x="2147" y="1440"/>
                </a:cubicBezTo>
                <a:cubicBezTo>
                  <a:pt x="2147" y="1440"/>
                  <a:pt x="2147" y="1441"/>
                  <a:pt x="2148" y="1441"/>
                </a:cubicBezTo>
                <a:cubicBezTo>
                  <a:pt x="2148" y="1441"/>
                  <a:pt x="2148" y="1441"/>
                  <a:pt x="2148" y="1441"/>
                </a:cubicBezTo>
                <a:cubicBezTo>
                  <a:pt x="2148" y="1441"/>
                  <a:pt x="2148" y="1441"/>
                  <a:pt x="2148" y="1441"/>
                </a:cubicBezTo>
                <a:cubicBezTo>
                  <a:pt x="2148" y="1442"/>
                  <a:pt x="2148" y="1442"/>
                  <a:pt x="2149" y="1442"/>
                </a:cubicBezTo>
                <a:cubicBezTo>
                  <a:pt x="2149" y="1442"/>
                  <a:pt x="2149" y="1443"/>
                  <a:pt x="2150" y="1443"/>
                </a:cubicBezTo>
                <a:cubicBezTo>
                  <a:pt x="2150" y="1443"/>
                  <a:pt x="2151" y="1444"/>
                  <a:pt x="2151" y="1444"/>
                </a:cubicBezTo>
                <a:cubicBezTo>
                  <a:pt x="2151" y="1444"/>
                  <a:pt x="2152" y="1445"/>
                  <a:pt x="2152" y="1445"/>
                </a:cubicBezTo>
                <a:cubicBezTo>
                  <a:pt x="2152" y="1445"/>
                  <a:pt x="2152" y="1445"/>
                  <a:pt x="2152" y="1445"/>
                </a:cubicBezTo>
                <a:cubicBezTo>
                  <a:pt x="2152" y="1445"/>
                  <a:pt x="2152" y="1445"/>
                  <a:pt x="2152" y="1445"/>
                </a:cubicBezTo>
                <a:cubicBezTo>
                  <a:pt x="2153" y="1445"/>
                  <a:pt x="2153" y="1446"/>
                  <a:pt x="2153" y="1446"/>
                </a:cubicBezTo>
                <a:cubicBezTo>
                  <a:pt x="2154" y="1446"/>
                  <a:pt x="2154" y="1446"/>
                  <a:pt x="2154" y="1446"/>
                </a:cubicBezTo>
                <a:cubicBezTo>
                  <a:pt x="2155" y="1447"/>
                  <a:pt x="2155" y="1447"/>
                  <a:pt x="2156" y="1447"/>
                </a:cubicBezTo>
                <a:cubicBezTo>
                  <a:pt x="2156" y="1447"/>
                  <a:pt x="2157" y="1448"/>
                  <a:pt x="2157" y="1448"/>
                </a:cubicBezTo>
                <a:cubicBezTo>
                  <a:pt x="2157" y="1448"/>
                  <a:pt x="2157" y="1448"/>
                  <a:pt x="2158" y="1448"/>
                </a:cubicBezTo>
                <a:cubicBezTo>
                  <a:pt x="2158" y="1448"/>
                  <a:pt x="2158" y="1448"/>
                  <a:pt x="2158" y="1448"/>
                </a:cubicBezTo>
                <a:cubicBezTo>
                  <a:pt x="2159" y="1448"/>
                  <a:pt x="2160" y="1449"/>
                  <a:pt x="2160" y="1449"/>
                </a:cubicBezTo>
                <a:cubicBezTo>
                  <a:pt x="2160" y="1449"/>
                  <a:pt x="2161" y="1449"/>
                  <a:pt x="2161" y="1449"/>
                </a:cubicBezTo>
                <a:cubicBezTo>
                  <a:pt x="2161" y="1449"/>
                  <a:pt x="2161" y="1449"/>
                  <a:pt x="2161" y="1449"/>
                </a:cubicBezTo>
                <a:cubicBezTo>
                  <a:pt x="2162" y="1449"/>
                  <a:pt x="2162" y="1449"/>
                  <a:pt x="2163" y="1450"/>
                </a:cubicBezTo>
                <a:cubicBezTo>
                  <a:pt x="2163" y="1450"/>
                  <a:pt x="2163" y="1450"/>
                  <a:pt x="2163" y="1450"/>
                </a:cubicBezTo>
                <a:cubicBezTo>
                  <a:pt x="2164" y="1450"/>
                  <a:pt x="2164" y="1450"/>
                  <a:pt x="2164" y="1450"/>
                </a:cubicBezTo>
                <a:cubicBezTo>
                  <a:pt x="2165" y="1450"/>
                  <a:pt x="2165" y="1450"/>
                  <a:pt x="2166" y="1450"/>
                </a:cubicBezTo>
                <a:cubicBezTo>
                  <a:pt x="2166" y="1450"/>
                  <a:pt x="2167" y="1450"/>
                  <a:pt x="2167" y="1450"/>
                </a:cubicBezTo>
                <a:cubicBezTo>
                  <a:pt x="2168" y="1450"/>
                  <a:pt x="2168" y="1450"/>
                  <a:pt x="2168" y="1450"/>
                </a:cubicBezTo>
                <a:cubicBezTo>
                  <a:pt x="2168" y="1450"/>
                  <a:pt x="2168" y="1450"/>
                  <a:pt x="2168" y="1450"/>
                </a:cubicBezTo>
                <a:cubicBezTo>
                  <a:pt x="2224" y="1676"/>
                  <a:pt x="2224" y="1676"/>
                  <a:pt x="2224" y="1676"/>
                </a:cubicBezTo>
                <a:cubicBezTo>
                  <a:pt x="2224" y="1676"/>
                  <a:pt x="2224" y="1676"/>
                  <a:pt x="2224" y="1676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4E68F1-5215-4D5C-9C44-E13C8C8FFEEB}"/>
              </a:ext>
            </a:extLst>
          </p:cNvPr>
          <p:cNvSpPr/>
          <p:nvPr userDrawn="1"/>
        </p:nvSpPr>
        <p:spPr>
          <a:xfrm>
            <a:off x="0" y="0"/>
            <a:ext cx="756000" cy="75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9C7C5C-140E-419D-AF67-98E98E64B0EE}"/>
              </a:ext>
            </a:extLst>
          </p:cNvPr>
          <p:cNvSpPr/>
          <p:nvPr userDrawn="1"/>
        </p:nvSpPr>
        <p:spPr>
          <a:xfrm>
            <a:off x="9032580" y="0"/>
            <a:ext cx="11142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EEA0BC9-7777-4D07-ABB0-1D4142F8E394}"/>
              </a:ext>
            </a:extLst>
          </p:cNvPr>
          <p:cNvGrpSpPr/>
          <p:nvPr userDrawn="1"/>
        </p:nvGrpSpPr>
        <p:grpSpPr>
          <a:xfrm>
            <a:off x="270844" y="886482"/>
            <a:ext cx="214313" cy="4257018"/>
            <a:chOff x="361125" y="1181976"/>
            <a:chExt cx="285750" cy="5676024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9DA9222-EE46-4806-B9AC-A6EEF3FEC443}"/>
                </a:ext>
              </a:extLst>
            </p:cNvPr>
            <p:cNvCxnSpPr>
              <a:cxnSpLocks/>
            </p:cNvCxnSpPr>
            <p:nvPr/>
          </p:nvCxnSpPr>
          <p:spPr>
            <a:xfrm>
              <a:off x="504000" y="1640114"/>
              <a:ext cx="0" cy="5217886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Freeform 295">
              <a:extLst>
                <a:ext uri="{FF2B5EF4-FFF2-40B4-BE49-F238E27FC236}">
                  <a16:creationId xmlns:a16="http://schemas.microsoft.com/office/drawing/2014/main" id="{B5B3260D-AD7C-4CEF-96F0-78BB5C1690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25" y="1181976"/>
              <a:ext cx="285750" cy="284163"/>
            </a:xfrm>
            <a:custGeom>
              <a:avLst/>
              <a:gdLst>
                <a:gd name="T0" fmla="*/ 35 w 896"/>
                <a:gd name="T1" fmla="*/ 256 h 896"/>
                <a:gd name="T2" fmla="*/ 58 w 896"/>
                <a:gd name="T3" fmla="*/ 190 h 896"/>
                <a:gd name="T4" fmla="*/ 94 w 896"/>
                <a:gd name="T5" fmla="*/ 132 h 896"/>
                <a:gd name="T6" fmla="*/ 143 w 896"/>
                <a:gd name="T7" fmla="*/ 85 h 896"/>
                <a:gd name="T8" fmla="*/ 203 w 896"/>
                <a:gd name="T9" fmla="*/ 51 h 896"/>
                <a:gd name="T10" fmla="*/ 271 w 896"/>
                <a:gd name="T11" fmla="*/ 33 h 896"/>
                <a:gd name="T12" fmla="*/ 342 w 896"/>
                <a:gd name="T13" fmla="*/ 31 h 896"/>
                <a:gd name="T14" fmla="*/ 411 w 896"/>
                <a:gd name="T15" fmla="*/ 47 h 896"/>
                <a:gd name="T16" fmla="*/ 472 w 896"/>
                <a:gd name="T17" fmla="*/ 78 h 896"/>
                <a:gd name="T18" fmla="*/ 523 w 896"/>
                <a:gd name="T19" fmla="*/ 123 h 896"/>
                <a:gd name="T20" fmla="*/ 563 w 896"/>
                <a:gd name="T21" fmla="*/ 178 h 896"/>
                <a:gd name="T22" fmla="*/ 588 w 896"/>
                <a:gd name="T23" fmla="*/ 242 h 896"/>
                <a:gd name="T24" fmla="*/ 597 w 896"/>
                <a:gd name="T25" fmla="*/ 313 h 896"/>
                <a:gd name="T26" fmla="*/ 588 w 896"/>
                <a:gd name="T27" fmla="*/ 384 h 896"/>
                <a:gd name="T28" fmla="*/ 563 w 896"/>
                <a:gd name="T29" fmla="*/ 448 h 896"/>
                <a:gd name="T30" fmla="*/ 523 w 896"/>
                <a:gd name="T31" fmla="*/ 503 h 896"/>
                <a:gd name="T32" fmla="*/ 472 w 896"/>
                <a:gd name="T33" fmla="*/ 548 h 896"/>
                <a:gd name="T34" fmla="*/ 411 w 896"/>
                <a:gd name="T35" fmla="*/ 579 h 896"/>
                <a:gd name="T36" fmla="*/ 342 w 896"/>
                <a:gd name="T37" fmla="*/ 595 h 896"/>
                <a:gd name="T38" fmla="*/ 271 w 896"/>
                <a:gd name="T39" fmla="*/ 593 h 896"/>
                <a:gd name="T40" fmla="*/ 203 w 896"/>
                <a:gd name="T41" fmla="*/ 575 h 896"/>
                <a:gd name="T42" fmla="*/ 143 w 896"/>
                <a:gd name="T43" fmla="*/ 541 h 896"/>
                <a:gd name="T44" fmla="*/ 94 w 896"/>
                <a:gd name="T45" fmla="*/ 494 h 896"/>
                <a:gd name="T46" fmla="*/ 58 w 896"/>
                <a:gd name="T47" fmla="*/ 436 h 896"/>
                <a:gd name="T48" fmla="*/ 35 w 896"/>
                <a:gd name="T49" fmla="*/ 370 h 896"/>
                <a:gd name="T50" fmla="*/ 892 w 896"/>
                <a:gd name="T51" fmla="*/ 870 h 896"/>
                <a:gd name="T52" fmla="*/ 580 w 896"/>
                <a:gd name="T53" fmla="*/ 479 h 896"/>
                <a:gd name="T54" fmla="*/ 611 w 896"/>
                <a:gd name="T55" fmla="*/ 415 h 896"/>
                <a:gd name="T56" fmla="*/ 626 w 896"/>
                <a:gd name="T57" fmla="*/ 343 h 896"/>
                <a:gd name="T58" fmla="*/ 624 w 896"/>
                <a:gd name="T59" fmla="*/ 265 h 896"/>
                <a:gd name="T60" fmla="*/ 602 w 896"/>
                <a:gd name="T61" fmla="*/ 191 h 896"/>
                <a:gd name="T62" fmla="*/ 565 w 896"/>
                <a:gd name="T63" fmla="*/ 125 h 896"/>
                <a:gd name="T64" fmla="*/ 513 w 896"/>
                <a:gd name="T65" fmla="*/ 71 h 896"/>
                <a:gd name="T66" fmla="*/ 449 w 896"/>
                <a:gd name="T67" fmla="*/ 31 h 896"/>
                <a:gd name="T68" fmla="*/ 376 w 896"/>
                <a:gd name="T69" fmla="*/ 6 h 896"/>
                <a:gd name="T70" fmla="*/ 297 w 896"/>
                <a:gd name="T71" fmla="*/ 0 h 896"/>
                <a:gd name="T72" fmla="*/ 220 w 896"/>
                <a:gd name="T73" fmla="*/ 14 h 896"/>
                <a:gd name="T74" fmla="*/ 151 w 896"/>
                <a:gd name="T75" fmla="*/ 45 h 896"/>
                <a:gd name="T76" fmla="*/ 92 w 896"/>
                <a:gd name="T77" fmla="*/ 92 h 896"/>
                <a:gd name="T78" fmla="*/ 45 w 896"/>
                <a:gd name="T79" fmla="*/ 150 h 896"/>
                <a:gd name="T80" fmla="*/ 14 w 896"/>
                <a:gd name="T81" fmla="*/ 220 h 896"/>
                <a:gd name="T82" fmla="*/ 0 w 896"/>
                <a:gd name="T83" fmla="*/ 297 h 896"/>
                <a:gd name="T84" fmla="*/ 6 w 896"/>
                <a:gd name="T85" fmla="*/ 376 h 896"/>
                <a:gd name="T86" fmla="*/ 31 w 896"/>
                <a:gd name="T87" fmla="*/ 449 h 896"/>
                <a:gd name="T88" fmla="*/ 72 w 896"/>
                <a:gd name="T89" fmla="*/ 512 h 896"/>
                <a:gd name="T90" fmla="*/ 126 w 896"/>
                <a:gd name="T91" fmla="*/ 564 h 896"/>
                <a:gd name="T92" fmla="*/ 191 w 896"/>
                <a:gd name="T93" fmla="*/ 602 h 896"/>
                <a:gd name="T94" fmla="*/ 265 w 896"/>
                <a:gd name="T95" fmla="*/ 623 h 896"/>
                <a:gd name="T96" fmla="*/ 343 w 896"/>
                <a:gd name="T97" fmla="*/ 625 h 896"/>
                <a:gd name="T98" fmla="*/ 415 w 896"/>
                <a:gd name="T99" fmla="*/ 609 h 896"/>
                <a:gd name="T100" fmla="*/ 479 w 896"/>
                <a:gd name="T101" fmla="*/ 579 h 896"/>
                <a:gd name="T102" fmla="*/ 871 w 896"/>
                <a:gd name="T103" fmla="*/ 891 h 896"/>
                <a:gd name="T104" fmla="*/ 885 w 896"/>
                <a:gd name="T105" fmla="*/ 896 h 896"/>
                <a:gd name="T106" fmla="*/ 895 w 896"/>
                <a:gd name="T107" fmla="*/ 886 h 896"/>
                <a:gd name="T108" fmla="*/ 894 w 896"/>
                <a:gd name="T109" fmla="*/ 872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6" h="896">
                  <a:moveTo>
                    <a:pt x="30" y="313"/>
                  </a:moveTo>
                  <a:lnTo>
                    <a:pt x="30" y="298"/>
                  </a:lnTo>
                  <a:lnTo>
                    <a:pt x="31" y="284"/>
                  </a:lnTo>
                  <a:lnTo>
                    <a:pt x="33" y="270"/>
                  </a:lnTo>
                  <a:lnTo>
                    <a:pt x="35" y="256"/>
                  </a:lnTo>
                  <a:lnTo>
                    <a:pt x="38" y="242"/>
                  </a:lnTo>
                  <a:lnTo>
                    <a:pt x="43" y="228"/>
                  </a:lnTo>
                  <a:lnTo>
                    <a:pt x="47" y="216"/>
                  </a:lnTo>
                  <a:lnTo>
                    <a:pt x="51" y="203"/>
                  </a:lnTo>
                  <a:lnTo>
                    <a:pt x="58" y="190"/>
                  </a:lnTo>
                  <a:lnTo>
                    <a:pt x="64" y="178"/>
                  </a:lnTo>
                  <a:lnTo>
                    <a:pt x="71" y="165"/>
                  </a:lnTo>
                  <a:lnTo>
                    <a:pt x="78" y="155"/>
                  </a:lnTo>
                  <a:lnTo>
                    <a:pt x="86" y="143"/>
                  </a:lnTo>
                  <a:lnTo>
                    <a:pt x="94" y="132"/>
                  </a:lnTo>
                  <a:lnTo>
                    <a:pt x="104" y="123"/>
                  </a:lnTo>
                  <a:lnTo>
                    <a:pt x="112" y="112"/>
                  </a:lnTo>
                  <a:lnTo>
                    <a:pt x="123" y="103"/>
                  </a:lnTo>
                  <a:lnTo>
                    <a:pt x="133" y="94"/>
                  </a:lnTo>
                  <a:lnTo>
                    <a:pt x="143" y="85"/>
                  </a:lnTo>
                  <a:lnTo>
                    <a:pt x="155" y="78"/>
                  </a:lnTo>
                  <a:lnTo>
                    <a:pt x="166" y="70"/>
                  </a:lnTo>
                  <a:lnTo>
                    <a:pt x="179" y="64"/>
                  </a:lnTo>
                  <a:lnTo>
                    <a:pt x="190" y="57"/>
                  </a:lnTo>
                  <a:lnTo>
                    <a:pt x="203" y="51"/>
                  </a:lnTo>
                  <a:lnTo>
                    <a:pt x="216" y="47"/>
                  </a:lnTo>
                  <a:lnTo>
                    <a:pt x="229" y="41"/>
                  </a:lnTo>
                  <a:lnTo>
                    <a:pt x="243" y="38"/>
                  </a:lnTo>
                  <a:lnTo>
                    <a:pt x="257" y="35"/>
                  </a:lnTo>
                  <a:lnTo>
                    <a:pt x="271" y="33"/>
                  </a:lnTo>
                  <a:lnTo>
                    <a:pt x="284" y="31"/>
                  </a:lnTo>
                  <a:lnTo>
                    <a:pt x="298" y="30"/>
                  </a:lnTo>
                  <a:lnTo>
                    <a:pt x="313" y="29"/>
                  </a:lnTo>
                  <a:lnTo>
                    <a:pt x="328" y="30"/>
                  </a:lnTo>
                  <a:lnTo>
                    <a:pt x="342" y="31"/>
                  </a:lnTo>
                  <a:lnTo>
                    <a:pt x="356" y="33"/>
                  </a:lnTo>
                  <a:lnTo>
                    <a:pt x="370" y="35"/>
                  </a:lnTo>
                  <a:lnTo>
                    <a:pt x="384" y="38"/>
                  </a:lnTo>
                  <a:lnTo>
                    <a:pt x="398" y="41"/>
                  </a:lnTo>
                  <a:lnTo>
                    <a:pt x="411" y="47"/>
                  </a:lnTo>
                  <a:lnTo>
                    <a:pt x="424" y="51"/>
                  </a:lnTo>
                  <a:lnTo>
                    <a:pt x="436" y="57"/>
                  </a:lnTo>
                  <a:lnTo>
                    <a:pt x="448" y="64"/>
                  </a:lnTo>
                  <a:lnTo>
                    <a:pt x="461" y="70"/>
                  </a:lnTo>
                  <a:lnTo>
                    <a:pt x="472" y="78"/>
                  </a:lnTo>
                  <a:lnTo>
                    <a:pt x="483" y="85"/>
                  </a:lnTo>
                  <a:lnTo>
                    <a:pt x="494" y="94"/>
                  </a:lnTo>
                  <a:lnTo>
                    <a:pt x="504" y="102"/>
                  </a:lnTo>
                  <a:lnTo>
                    <a:pt x="514" y="112"/>
                  </a:lnTo>
                  <a:lnTo>
                    <a:pt x="523" y="123"/>
                  </a:lnTo>
                  <a:lnTo>
                    <a:pt x="533" y="132"/>
                  </a:lnTo>
                  <a:lnTo>
                    <a:pt x="541" y="143"/>
                  </a:lnTo>
                  <a:lnTo>
                    <a:pt x="549" y="155"/>
                  </a:lnTo>
                  <a:lnTo>
                    <a:pt x="556" y="165"/>
                  </a:lnTo>
                  <a:lnTo>
                    <a:pt x="563" y="178"/>
                  </a:lnTo>
                  <a:lnTo>
                    <a:pt x="569" y="190"/>
                  </a:lnTo>
                  <a:lnTo>
                    <a:pt x="575" y="203"/>
                  </a:lnTo>
                  <a:lnTo>
                    <a:pt x="580" y="216"/>
                  </a:lnTo>
                  <a:lnTo>
                    <a:pt x="585" y="228"/>
                  </a:lnTo>
                  <a:lnTo>
                    <a:pt x="588" y="242"/>
                  </a:lnTo>
                  <a:lnTo>
                    <a:pt x="591" y="256"/>
                  </a:lnTo>
                  <a:lnTo>
                    <a:pt x="594" y="270"/>
                  </a:lnTo>
                  <a:lnTo>
                    <a:pt x="596" y="284"/>
                  </a:lnTo>
                  <a:lnTo>
                    <a:pt x="597" y="298"/>
                  </a:lnTo>
                  <a:lnTo>
                    <a:pt x="597" y="313"/>
                  </a:lnTo>
                  <a:lnTo>
                    <a:pt x="597" y="328"/>
                  </a:lnTo>
                  <a:lnTo>
                    <a:pt x="596" y="342"/>
                  </a:lnTo>
                  <a:lnTo>
                    <a:pt x="594" y="356"/>
                  </a:lnTo>
                  <a:lnTo>
                    <a:pt x="591" y="370"/>
                  </a:lnTo>
                  <a:lnTo>
                    <a:pt x="588" y="384"/>
                  </a:lnTo>
                  <a:lnTo>
                    <a:pt x="585" y="397"/>
                  </a:lnTo>
                  <a:lnTo>
                    <a:pt x="580" y="410"/>
                  </a:lnTo>
                  <a:lnTo>
                    <a:pt x="575" y="423"/>
                  </a:lnTo>
                  <a:lnTo>
                    <a:pt x="569" y="436"/>
                  </a:lnTo>
                  <a:lnTo>
                    <a:pt x="563" y="448"/>
                  </a:lnTo>
                  <a:lnTo>
                    <a:pt x="556" y="459"/>
                  </a:lnTo>
                  <a:lnTo>
                    <a:pt x="549" y="471"/>
                  </a:lnTo>
                  <a:lnTo>
                    <a:pt x="541" y="483"/>
                  </a:lnTo>
                  <a:lnTo>
                    <a:pt x="533" y="494"/>
                  </a:lnTo>
                  <a:lnTo>
                    <a:pt x="523" y="503"/>
                  </a:lnTo>
                  <a:lnTo>
                    <a:pt x="514" y="514"/>
                  </a:lnTo>
                  <a:lnTo>
                    <a:pt x="504" y="523"/>
                  </a:lnTo>
                  <a:lnTo>
                    <a:pt x="494" y="532"/>
                  </a:lnTo>
                  <a:lnTo>
                    <a:pt x="483" y="541"/>
                  </a:lnTo>
                  <a:lnTo>
                    <a:pt x="472" y="548"/>
                  </a:lnTo>
                  <a:lnTo>
                    <a:pt x="461" y="556"/>
                  </a:lnTo>
                  <a:lnTo>
                    <a:pt x="448" y="562"/>
                  </a:lnTo>
                  <a:lnTo>
                    <a:pt x="436" y="569"/>
                  </a:lnTo>
                  <a:lnTo>
                    <a:pt x="424" y="575"/>
                  </a:lnTo>
                  <a:lnTo>
                    <a:pt x="411" y="579"/>
                  </a:lnTo>
                  <a:lnTo>
                    <a:pt x="398" y="583"/>
                  </a:lnTo>
                  <a:lnTo>
                    <a:pt x="384" y="588"/>
                  </a:lnTo>
                  <a:lnTo>
                    <a:pt x="370" y="591"/>
                  </a:lnTo>
                  <a:lnTo>
                    <a:pt x="356" y="593"/>
                  </a:lnTo>
                  <a:lnTo>
                    <a:pt x="342" y="595"/>
                  </a:lnTo>
                  <a:lnTo>
                    <a:pt x="328" y="596"/>
                  </a:lnTo>
                  <a:lnTo>
                    <a:pt x="313" y="596"/>
                  </a:lnTo>
                  <a:lnTo>
                    <a:pt x="298" y="596"/>
                  </a:lnTo>
                  <a:lnTo>
                    <a:pt x="284" y="595"/>
                  </a:lnTo>
                  <a:lnTo>
                    <a:pt x="271" y="593"/>
                  </a:lnTo>
                  <a:lnTo>
                    <a:pt x="257" y="591"/>
                  </a:lnTo>
                  <a:lnTo>
                    <a:pt x="243" y="588"/>
                  </a:lnTo>
                  <a:lnTo>
                    <a:pt x="229" y="583"/>
                  </a:lnTo>
                  <a:lnTo>
                    <a:pt x="216" y="579"/>
                  </a:lnTo>
                  <a:lnTo>
                    <a:pt x="203" y="575"/>
                  </a:lnTo>
                  <a:lnTo>
                    <a:pt x="190" y="569"/>
                  </a:lnTo>
                  <a:lnTo>
                    <a:pt x="179" y="562"/>
                  </a:lnTo>
                  <a:lnTo>
                    <a:pt x="166" y="556"/>
                  </a:lnTo>
                  <a:lnTo>
                    <a:pt x="155" y="548"/>
                  </a:lnTo>
                  <a:lnTo>
                    <a:pt x="143" y="541"/>
                  </a:lnTo>
                  <a:lnTo>
                    <a:pt x="133" y="532"/>
                  </a:lnTo>
                  <a:lnTo>
                    <a:pt x="123" y="523"/>
                  </a:lnTo>
                  <a:lnTo>
                    <a:pt x="112" y="514"/>
                  </a:lnTo>
                  <a:lnTo>
                    <a:pt x="104" y="503"/>
                  </a:lnTo>
                  <a:lnTo>
                    <a:pt x="94" y="494"/>
                  </a:lnTo>
                  <a:lnTo>
                    <a:pt x="86" y="483"/>
                  </a:lnTo>
                  <a:lnTo>
                    <a:pt x="78" y="471"/>
                  </a:lnTo>
                  <a:lnTo>
                    <a:pt x="71" y="459"/>
                  </a:lnTo>
                  <a:lnTo>
                    <a:pt x="64" y="448"/>
                  </a:lnTo>
                  <a:lnTo>
                    <a:pt x="58" y="436"/>
                  </a:lnTo>
                  <a:lnTo>
                    <a:pt x="51" y="423"/>
                  </a:lnTo>
                  <a:lnTo>
                    <a:pt x="47" y="410"/>
                  </a:lnTo>
                  <a:lnTo>
                    <a:pt x="43" y="397"/>
                  </a:lnTo>
                  <a:lnTo>
                    <a:pt x="38" y="384"/>
                  </a:lnTo>
                  <a:lnTo>
                    <a:pt x="35" y="370"/>
                  </a:lnTo>
                  <a:lnTo>
                    <a:pt x="33" y="356"/>
                  </a:lnTo>
                  <a:lnTo>
                    <a:pt x="31" y="342"/>
                  </a:lnTo>
                  <a:lnTo>
                    <a:pt x="30" y="328"/>
                  </a:lnTo>
                  <a:lnTo>
                    <a:pt x="30" y="313"/>
                  </a:lnTo>
                  <a:close/>
                  <a:moveTo>
                    <a:pt x="892" y="870"/>
                  </a:moveTo>
                  <a:lnTo>
                    <a:pt x="545" y="524"/>
                  </a:lnTo>
                  <a:lnTo>
                    <a:pt x="554" y="513"/>
                  </a:lnTo>
                  <a:lnTo>
                    <a:pt x="564" y="502"/>
                  </a:lnTo>
                  <a:lnTo>
                    <a:pt x="571" y="490"/>
                  </a:lnTo>
                  <a:lnTo>
                    <a:pt x="580" y="479"/>
                  </a:lnTo>
                  <a:lnTo>
                    <a:pt x="587" y="466"/>
                  </a:lnTo>
                  <a:lnTo>
                    <a:pt x="594" y="454"/>
                  </a:lnTo>
                  <a:lnTo>
                    <a:pt x="600" y="441"/>
                  </a:lnTo>
                  <a:lnTo>
                    <a:pt x="605" y="427"/>
                  </a:lnTo>
                  <a:lnTo>
                    <a:pt x="611" y="415"/>
                  </a:lnTo>
                  <a:lnTo>
                    <a:pt x="615" y="401"/>
                  </a:lnTo>
                  <a:lnTo>
                    <a:pt x="618" y="387"/>
                  </a:lnTo>
                  <a:lnTo>
                    <a:pt x="621" y="372"/>
                  </a:lnTo>
                  <a:lnTo>
                    <a:pt x="624" y="358"/>
                  </a:lnTo>
                  <a:lnTo>
                    <a:pt x="626" y="343"/>
                  </a:lnTo>
                  <a:lnTo>
                    <a:pt x="627" y="328"/>
                  </a:lnTo>
                  <a:lnTo>
                    <a:pt x="627" y="313"/>
                  </a:lnTo>
                  <a:lnTo>
                    <a:pt x="627" y="297"/>
                  </a:lnTo>
                  <a:lnTo>
                    <a:pt x="626" y="281"/>
                  </a:lnTo>
                  <a:lnTo>
                    <a:pt x="624" y="265"/>
                  </a:lnTo>
                  <a:lnTo>
                    <a:pt x="620" y="250"/>
                  </a:lnTo>
                  <a:lnTo>
                    <a:pt x="617" y="235"/>
                  </a:lnTo>
                  <a:lnTo>
                    <a:pt x="613" y="220"/>
                  </a:lnTo>
                  <a:lnTo>
                    <a:pt x="609" y="205"/>
                  </a:lnTo>
                  <a:lnTo>
                    <a:pt x="602" y="191"/>
                  </a:lnTo>
                  <a:lnTo>
                    <a:pt x="596" y="177"/>
                  </a:lnTo>
                  <a:lnTo>
                    <a:pt x="589" y="163"/>
                  </a:lnTo>
                  <a:lnTo>
                    <a:pt x="582" y="150"/>
                  </a:lnTo>
                  <a:lnTo>
                    <a:pt x="573" y="138"/>
                  </a:lnTo>
                  <a:lnTo>
                    <a:pt x="565" y="125"/>
                  </a:lnTo>
                  <a:lnTo>
                    <a:pt x="555" y="113"/>
                  </a:lnTo>
                  <a:lnTo>
                    <a:pt x="545" y="102"/>
                  </a:lnTo>
                  <a:lnTo>
                    <a:pt x="535" y="92"/>
                  </a:lnTo>
                  <a:lnTo>
                    <a:pt x="524" y="81"/>
                  </a:lnTo>
                  <a:lnTo>
                    <a:pt x="513" y="71"/>
                  </a:lnTo>
                  <a:lnTo>
                    <a:pt x="501" y="62"/>
                  </a:lnTo>
                  <a:lnTo>
                    <a:pt x="489" y="53"/>
                  </a:lnTo>
                  <a:lnTo>
                    <a:pt x="476" y="45"/>
                  </a:lnTo>
                  <a:lnTo>
                    <a:pt x="463" y="37"/>
                  </a:lnTo>
                  <a:lnTo>
                    <a:pt x="449" y="31"/>
                  </a:lnTo>
                  <a:lnTo>
                    <a:pt x="435" y="24"/>
                  </a:lnTo>
                  <a:lnTo>
                    <a:pt x="421" y="18"/>
                  </a:lnTo>
                  <a:lnTo>
                    <a:pt x="406" y="14"/>
                  </a:lnTo>
                  <a:lnTo>
                    <a:pt x="391" y="9"/>
                  </a:lnTo>
                  <a:lnTo>
                    <a:pt x="376" y="6"/>
                  </a:lnTo>
                  <a:lnTo>
                    <a:pt x="361" y="3"/>
                  </a:lnTo>
                  <a:lnTo>
                    <a:pt x="345" y="1"/>
                  </a:lnTo>
                  <a:lnTo>
                    <a:pt x="329" y="0"/>
                  </a:lnTo>
                  <a:lnTo>
                    <a:pt x="313" y="0"/>
                  </a:lnTo>
                  <a:lnTo>
                    <a:pt x="297" y="0"/>
                  </a:lnTo>
                  <a:lnTo>
                    <a:pt x="281" y="1"/>
                  </a:lnTo>
                  <a:lnTo>
                    <a:pt x="265" y="3"/>
                  </a:lnTo>
                  <a:lnTo>
                    <a:pt x="250" y="5"/>
                  </a:lnTo>
                  <a:lnTo>
                    <a:pt x="235" y="9"/>
                  </a:lnTo>
                  <a:lnTo>
                    <a:pt x="220" y="14"/>
                  </a:lnTo>
                  <a:lnTo>
                    <a:pt x="205" y="18"/>
                  </a:lnTo>
                  <a:lnTo>
                    <a:pt x="191" y="24"/>
                  </a:lnTo>
                  <a:lnTo>
                    <a:pt x="178" y="30"/>
                  </a:lnTo>
                  <a:lnTo>
                    <a:pt x="164" y="37"/>
                  </a:lnTo>
                  <a:lnTo>
                    <a:pt x="151" y="45"/>
                  </a:lnTo>
                  <a:lnTo>
                    <a:pt x="138" y="53"/>
                  </a:lnTo>
                  <a:lnTo>
                    <a:pt x="126" y="62"/>
                  </a:lnTo>
                  <a:lnTo>
                    <a:pt x="114" y="71"/>
                  </a:lnTo>
                  <a:lnTo>
                    <a:pt x="103" y="81"/>
                  </a:lnTo>
                  <a:lnTo>
                    <a:pt x="92" y="92"/>
                  </a:lnTo>
                  <a:lnTo>
                    <a:pt x="81" y="102"/>
                  </a:lnTo>
                  <a:lnTo>
                    <a:pt x="72" y="113"/>
                  </a:lnTo>
                  <a:lnTo>
                    <a:pt x="62" y="125"/>
                  </a:lnTo>
                  <a:lnTo>
                    <a:pt x="53" y="138"/>
                  </a:lnTo>
                  <a:lnTo>
                    <a:pt x="45" y="150"/>
                  </a:lnTo>
                  <a:lnTo>
                    <a:pt x="37" y="163"/>
                  </a:lnTo>
                  <a:lnTo>
                    <a:pt x="31" y="177"/>
                  </a:lnTo>
                  <a:lnTo>
                    <a:pt x="25" y="191"/>
                  </a:lnTo>
                  <a:lnTo>
                    <a:pt x="18" y="205"/>
                  </a:lnTo>
                  <a:lnTo>
                    <a:pt x="14" y="220"/>
                  </a:lnTo>
                  <a:lnTo>
                    <a:pt x="10" y="235"/>
                  </a:lnTo>
                  <a:lnTo>
                    <a:pt x="6" y="250"/>
                  </a:lnTo>
                  <a:lnTo>
                    <a:pt x="3" y="265"/>
                  </a:lnTo>
                  <a:lnTo>
                    <a:pt x="1" y="281"/>
                  </a:lnTo>
                  <a:lnTo>
                    <a:pt x="0" y="297"/>
                  </a:lnTo>
                  <a:lnTo>
                    <a:pt x="0" y="313"/>
                  </a:lnTo>
                  <a:lnTo>
                    <a:pt x="0" y="329"/>
                  </a:lnTo>
                  <a:lnTo>
                    <a:pt x="1" y="345"/>
                  </a:lnTo>
                  <a:lnTo>
                    <a:pt x="3" y="361"/>
                  </a:lnTo>
                  <a:lnTo>
                    <a:pt x="6" y="376"/>
                  </a:lnTo>
                  <a:lnTo>
                    <a:pt x="10" y="391"/>
                  </a:lnTo>
                  <a:lnTo>
                    <a:pt x="14" y="406"/>
                  </a:lnTo>
                  <a:lnTo>
                    <a:pt x="18" y="421"/>
                  </a:lnTo>
                  <a:lnTo>
                    <a:pt x="25" y="435"/>
                  </a:lnTo>
                  <a:lnTo>
                    <a:pt x="31" y="449"/>
                  </a:lnTo>
                  <a:lnTo>
                    <a:pt x="37" y="463"/>
                  </a:lnTo>
                  <a:lnTo>
                    <a:pt x="45" y="475"/>
                  </a:lnTo>
                  <a:lnTo>
                    <a:pt x="53" y="488"/>
                  </a:lnTo>
                  <a:lnTo>
                    <a:pt x="62" y="500"/>
                  </a:lnTo>
                  <a:lnTo>
                    <a:pt x="72" y="512"/>
                  </a:lnTo>
                  <a:lnTo>
                    <a:pt x="81" y="524"/>
                  </a:lnTo>
                  <a:lnTo>
                    <a:pt x="92" y="534"/>
                  </a:lnTo>
                  <a:lnTo>
                    <a:pt x="103" y="545"/>
                  </a:lnTo>
                  <a:lnTo>
                    <a:pt x="114" y="555"/>
                  </a:lnTo>
                  <a:lnTo>
                    <a:pt x="126" y="564"/>
                  </a:lnTo>
                  <a:lnTo>
                    <a:pt x="138" y="573"/>
                  </a:lnTo>
                  <a:lnTo>
                    <a:pt x="151" y="581"/>
                  </a:lnTo>
                  <a:lnTo>
                    <a:pt x="164" y="589"/>
                  </a:lnTo>
                  <a:lnTo>
                    <a:pt x="178" y="595"/>
                  </a:lnTo>
                  <a:lnTo>
                    <a:pt x="191" y="602"/>
                  </a:lnTo>
                  <a:lnTo>
                    <a:pt x="205" y="608"/>
                  </a:lnTo>
                  <a:lnTo>
                    <a:pt x="220" y="612"/>
                  </a:lnTo>
                  <a:lnTo>
                    <a:pt x="235" y="617"/>
                  </a:lnTo>
                  <a:lnTo>
                    <a:pt x="250" y="620"/>
                  </a:lnTo>
                  <a:lnTo>
                    <a:pt x="265" y="623"/>
                  </a:lnTo>
                  <a:lnTo>
                    <a:pt x="281" y="625"/>
                  </a:lnTo>
                  <a:lnTo>
                    <a:pt x="297" y="626"/>
                  </a:lnTo>
                  <a:lnTo>
                    <a:pt x="313" y="626"/>
                  </a:lnTo>
                  <a:lnTo>
                    <a:pt x="328" y="626"/>
                  </a:lnTo>
                  <a:lnTo>
                    <a:pt x="343" y="625"/>
                  </a:lnTo>
                  <a:lnTo>
                    <a:pt x="358" y="623"/>
                  </a:lnTo>
                  <a:lnTo>
                    <a:pt x="372" y="621"/>
                  </a:lnTo>
                  <a:lnTo>
                    <a:pt x="387" y="618"/>
                  </a:lnTo>
                  <a:lnTo>
                    <a:pt x="401" y="614"/>
                  </a:lnTo>
                  <a:lnTo>
                    <a:pt x="415" y="609"/>
                  </a:lnTo>
                  <a:lnTo>
                    <a:pt x="428" y="605"/>
                  </a:lnTo>
                  <a:lnTo>
                    <a:pt x="442" y="600"/>
                  </a:lnTo>
                  <a:lnTo>
                    <a:pt x="455" y="593"/>
                  </a:lnTo>
                  <a:lnTo>
                    <a:pt x="467" y="587"/>
                  </a:lnTo>
                  <a:lnTo>
                    <a:pt x="479" y="579"/>
                  </a:lnTo>
                  <a:lnTo>
                    <a:pt x="491" y="571"/>
                  </a:lnTo>
                  <a:lnTo>
                    <a:pt x="503" y="563"/>
                  </a:lnTo>
                  <a:lnTo>
                    <a:pt x="513" y="554"/>
                  </a:lnTo>
                  <a:lnTo>
                    <a:pt x="524" y="545"/>
                  </a:lnTo>
                  <a:lnTo>
                    <a:pt x="871" y="891"/>
                  </a:lnTo>
                  <a:lnTo>
                    <a:pt x="873" y="893"/>
                  </a:lnTo>
                  <a:lnTo>
                    <a:pt x="876" y="895"/>
                  </a:lnTo>
                  <a:lnTo>
                    <a:pt x="878" y="896"/>
                  </a:lnTo>
                  <a:lnTo>
                    <a:pt x="881" y="896"/>
                  </a:lnTo>
                  <a:lnTo>
                    <a:pt x="885" y="896"/>
                  </a:lnTo>
                  <a:lnTo>
                    <a:pt x="887" y="895"/>
                  </a:lnTo>
                  <a:lnTo>
                    <a:pt x="890" y="894"/>
                  </a:lnTo>
                  <a:lnTo>
                    <a:pt x="892" y="891"/>
                  </a:lnTo>
                  <a:lnTo>
                    <a:pt x="894" y="889"/>
                  </a:lnTo>
                  <a:lnTo>
                    <a:pt x="895" y="886"/>
                  </a:lnTo>
                  <a:lnTo>
                    <a:pt x="896" y="884"/>
                  </a:lnTo>
                  <a:lnTo>
                    <a:pt x="896" y="881"/>
                  </a:lnTo>
                  <a:lnTo>
                    <a:pt x="896" y="878"/>
                  </a:lnTo>
                  <a:lnTo>
                    <a:pt x="895" y="875"/>
                  </a:lnTo>
                  <a:lnTo>
                    <a:pt x="894" y="872"/>
                  </a:lnTo>
                  <a:lnTo>
                    <a:pt x="892" y="870"/>
                  </a:lnTo>
                  <a:lnTo>
                    <a:pt x="892" y="87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198612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555885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3979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hapes sets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0" baseline="0">
                <a:solidFill>
                  <a:srgbClr val="027696"/>
                </a:solidFill>
                <a:latin typeface="+mj-lt"/>
                <a:cs typeface="Arial" pitchFamily="34" charset="0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130666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9512" y="123478"/>
            <a:ext cx="8928992" cy="529902"/>
          </a:xfrm>
          <a:prstGeom prst="rect">
            <a:avLst/>
          </a:prstGeom>
        </p:spPr>
      </p:pic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-2916832" y="13494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2" name="Rectángulo 11"/>
          <p:cNvSpPr/>
          <p:nvPr userDrawn="1"/>
        </p:nvSpPr>
        <p:spPr>
          <a:xfrm>
            <a:off x="0" y="4876006"/>
            <a:ext cx="9144000" cy="267494"/>
          </a:xfrm>
          <a:prstGeom prst="rect">
            <a:avLst/>
          </a:prstGeom>
          <a:solidFill>
            <a:srgbClr val="83C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Rectángulo 12"/>
          <p:cNvSpPr/>
          <p:nvPr userDrawn="1"/>
        </p:nvSpPr>
        <p:spPr>
          <a:xfrm>
            <a:off x="6804248" y="3939902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325316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9512" y="123478"/>
            <a:ext cx="8928992" cy="529902"/>
          </a:xfrm>
          <a:prstGeom prst="rect">
            <a:avLst/>
          </a:prstGeom>
        </p:spPr>
      </p:pic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-2916832" y="13494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2" name="Rectángulo 11"/>
          <p:cNvSpPr/>
          <p:nvPr userDrawn="1"/>
        </p:nvSpPr>
        <p:spPr>
          <a:xfrm>
            <a:off x="0" y="4876006"/>
            <a:ext cx="9144000" cy="267494"/>
          </a:xfrm>
          <a:prstGeom prst="rect">
            <a:avLst/>
          </a:prstGeom>
          <a:solidFill>
            <a:srgbClr val="83C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Rectángulo 12"/>
          <p:cNvSpPr/>
          <p:nvPr userDrawn="1"/>
        </p:nvSpPr>
        <p:spPr>
          <a:xfrm>
            <a:off x="6804248" y="3939902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44408" y="197179"/>
            <a:ext cx="675000" cy="38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515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-7938"/>
            <a:ext cx="9145587" cy="5154613"/>
          </a:xfrm>
          <a:prstGeom prst="rect">
            <a:avLst/>
          </a:prstGeom>
          <a:solidFill>
            <a:srgbClr val="4BA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6" name="Tarjeta 5"/>
          <p:cNvSpPr/>
          <p:nvPr userDrawn="1"/>
        </p:nvSpPr>
        <p:spPr>
          <a:xfrm>
            <a:off x="38101" y="32414"/>
            <a:ext cx="7591571" cy="432048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16 w 10000"/>
              <a:gd name="connsiteY0" fmla="*/ 454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  <a:gd name="connsiteX0" fmla="*/ 16 w 10000"/>
              <a:gd name="connsiteY0" fmla="*/ 4540 h 10000"/>
              <a:gd name="connsiteX1" fmla="*/ 59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6" y="4540"/>
                </a:moveTo>
                <a:cubicBezTo>
                  <a:pt x="210" y="3027"/>
                  <a:pt x="403" y="1513"/>
                  <a:pt x="597" y="0"/>
                </a:cubicBez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ubicBezTo>
                  <a:pt x="5" y="8180"/>
                  <a:pt x="11" y="6360"/>
                  <a:pt x="16" y="45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0" name="Tarjeta 9"/>
          <p:cNvSpPr/>
          <p:nvPr userDrawn="1"/>
        </p:nvSpPr>
        <p:spPr>
          <a:xfrm flipH="1">
            <a:off x="7668344" y="37977"/>
            <a:ext cx="1440160" cy="87650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49 w 10000"/>
              <a:gd name="connsiteY3" fmla="*/ 5159 h 10000"/>
              <a:gd name="connsiteX4" fmla="*/ 0 w 10000"/>
              <a:gd name="connsiteY4" fmla="*/ 10000 h 10000"/>
              <a:gd name="connsiteX5" fmla="*/ 0 w 10000"/>
              <a:gd name="connsiteY5" fmla="*/ 2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2000"/>
                </a:moveTo>
                <a:lnTo>
                  <a:pt x="2000" y="0"/>
                </a:lnTo>
                <a:lnTo>
                  <a:pt x="10000" y="0"/>
                </a:lnTo>
                <a:cubicBezTo>
                  <a:pt x="9983" y="1720"/>
                  <a:pt x="9966" y="3439"/>
                  <a:pt x="9949" y="5159"/>
                </a:cubicBezTo>
                <a:lnTo>
                  <a:pt x="0" y="10000"/>
                </a:lnTo>
                <a:lnTo>
                  <a:pt x="0" y="2000"/>
                </a:lnTo>
                <a:close/>
              </a:path>
            </a:pathLst>
          </a:custGeom>
          <a:solidFill>
            <a:srgbClr val="11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395536" y="-20538"/>
            <a:ext cx="9144000" cy="57606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3200" b="0" baseline="0">
                <a:solidFill>
                  <a:srgbClr val="117A9A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15" name="Grupo 14"/>
          <p:cNvGrpSpPr/>
          <p:nvPr userDrawn="1"/>
        </p:nvGrpSpPr>
        <p:grpSpPr>
          <a:xfrm>
            <a:off x="8477250" y="95250"/>
            <a:ext cx="430212" cy="604838"/>
            <a:chOff x="8477250" y="95250"/>
            <a:chExt cx="430212" cy="604838"/>
          </a:xfrm>
          <a:solidFill>
            <a:schemeClr val="bg1"/>
          </a:solidFill>
        </p:grpSpPr>
        <p:sp>
          <p:nvSpPr>
            <p:cNvPr id="11" name="Freeform 5"/>
            <p:cNvSpPr>
              <a:spLocks noEditPoints="1"/>
            </p:cNvSpPr>
            <p:nvPr userDrawn="1"/>
          </p:nvSpPr>
          <p:spPr bwMode="auto">
            <a:xfrm>
              <a:off x="8477250" y="266700"/>
              <a:ext cx="430212" cy="433388"/>
            </a:xfrm>
            <a:custGeom>
              <a:avLst/>
              <a:gdLst>
                <a:gd name="T0" fmla="*/ 84 w 256"/>
                <a:gd name="T1" fmla="*/ 179 h 259"/>
                <a:gd name="T2" fmla="*/ 116 w 256"/>
                <a:gd name="T3" fmla="*/ 194 h 259"/>
                <a:gd name="T4" fmla="*/ 158 w 256"/>
                <a:gd name="T5" fmla="*/ 191 h 259"/>
                <a:gd name="T6" fmla="*/ 203 w 256"/>
                <a:gd name="T7" fmla="*/ 145 h 259"/>
                <a:gd name="T8" fmla="*/ 205 w 256"/>
                <a:gd name="T9" fmla="*/ 99 h 259"/>
                <a:gd name="T10" fmla="*/ 188 w 256"/>
                <a:gd name="T11" fmla="*/ 69 h 259"/>
                <a:gd name="T12" fmla="*/ 182 w 256"/>
                <a:gd name="T13" fmla="*/ 62 h 259"/>
                <a:gd name="T14" fmla="*/ 173 w 256"/>
                <a:gd name="T15" fmla="*/ 58 h 259"/>
                <a:gd name="T16" fmla="*/ 155 w 256"/>
                <a:gd name="T17" fmla="*/ 53 h 259"/>
                <a:gd name="T18" fmla="*/ 154 w 256"/>
                <a:gd name="T19" fmla="*/ 6 h 259"/>
                <a:gd name="T20" fmla="*/ 175 w 256"/>
                <a:gd name="T21" fmla="*/ 1 h 259"/>
                <a:gd name="T22" fmla="*/ 195 w 256"/>
                <a:gd name="T23" fmla="*/ 14 h 259"/>
                <a:gd name="T24" fmla="*/ 207 w 256"/>
                <a:gd name="T25" fmla="*/ 27 h 259"/>
                <a:gd name="T26" fmla="*/ 247 w 256"/>
                <a:gd name="T27" fmla="*/ 94 h 259"/>
                <a:gd name="T28" fmla="*/ 223 w 256"/>
                <a:gd name="T29" fmla="*/ 194 h 259"/>
                <a:gd name="T30" fmla="*/ 199 w 256"/>
                <a:gd name="T31" fmla="*/ 218 h 259"/>
                <a:gd name="T32" fmla="*/ 197 w 256"/>
                <a:gd name="T33" fmla="*/ 219 h 259"/>
                <a:gd name="T34" fmla="*/ 206 w 256"/>
                <a:gd name="T35" fmla="*/ 224 h 259"/>
                <a:gd name="T36" fmla="*/ 231 w 256"/>
                <a:gd name="T37" fmla="*/ 241 h 259"/>
                <a:gd name="T38" fmla="*/ 232 w 256"/>
                <a:gd name="T39" fmla="*/ 245 h 259"/>
                <a:gd name="T40" fmla="*/ 233 w 256"/>
                <a:gd name="T41" fmla="*/ 259 h 259"/>
                <a:gd name="T42" fmla="*/ 29 w 256"/>
                <a:gd name="T43" fmla="*/ 259 h 259"/>
                <a:gd name="T44" fmla="*/ 29 w 256"/>
                <a:gd name="T45" fmla="*/ 242 h 259"/>
                <a:gd name="T46" fmla="*/ 31 w 256"/>
                <a:gd name="T47" fmla="*/ 240 h 259"/>
                <a:gd name="T48" fmla="*/ 63 w 256"/>
                <a:gd name="T49" fmla="*/ 219 h 259"/>
                <a:gd name="T50" fmla="*/ 64 w 256"/>
                <a:gd name="T51" fmla="*/ 218 h 259"/>
                <a:gd name="T52" fmla="*/ 62 w 256"/>
                <a:gd name="T53" fmla="*/ 216 h 259"/>
                <a:gd name="T54" fmla="*/ 29 w 256"/>
                <a:gd name="T55" fmla="*/ 182 h 259"/>
                <a:gd name="T56" fmla="*/ 23 w 256"/>
                <a:gd name="T57" fmla="*/ 178 h 259"/>
                <a:gd name="T58" fmla="*/ 12 w 256"/>
                <a:gd name="T59" fmla="*/ 178 h 259"/>
                <a:gd name="T60" fmla="*/ 0 w 256"/>
                <a:gd name="T61" fmla="*/ 166 h 259"/>
                <a:gd name="T62" fmla="*/ 13 w 256"/>
                <a:gd name="T63" fmla="*/ 155 h 259"/>
                <a:gd name="T64" fmla="*/ 51 w 256"/>
                <a:gd name="T65" fmla="*/ 155 h 259"/>
                <a:gd name="T66" fmla="*/ 94 w 256"/>
                <a:gd name="T67" fmla="*/ 155 h 259"/>
                <a:gd name="T68" fmla="*/ 98 w 256"/>
                <a:gd name="T69" fmla="*/ 155 h 259"/>
                <a:gd name="T70" fmla="*/ 108 w 256"/>
                <a:gd name="T71" fmla="*/ 167 h 259"/>
                <a:gd name="T72" fmla="*/ 98 w 256"/>
                <a:gd name="T73" fmla="*/ 178 h 259"/>
                <a:gd name="T74" fmla="*/ 84 w 256"/>
                <a:gd name="T75" fmla="*/ 178 h 259"/>
                <a:gd name="T76" fmla="*/ 84 w 256"/>
                <a:gd name="T77" fmla="*/ 179 h 259"/>
                <a:gd name="T78" fmla="*/ 185 w 256"/>
                <a:gd name="T79" fmla="*/ 30 h 259"/>
                <a:gd name="T80" fmla="*/ 171 w 256"/>
                <a:gd name="T81" fmla="*/ 15 h 259"/>
                <a:gd name="T82" fmla="*/ 156 w 256"/>
                <a:gd name="T83" fmla="*/ 30 h 259"/>
                <a:gd name="T84" fmla="*/ 171 w 256"/>
                <a:gd name="T85" fmla="*/ 44 h 259"/>
                <a:gd name="T86" fmla="*/ 185 w 256"/>
                <a:gd name="T87" fmla="*/ 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259">
                  <a:moveTo>
                    <a:pt x="84" y="179"/>
                  </a:moveTo>
                  <a:cubicBezTo>
                    <a:pt x="93" y="187"/>
                    <a:pt x="104" y="192"/>
                    <a:pt x="116" y="194"/>
                  </a:cubicBezTo>
                  <a:cubicBezTo>
                    <a:pt x="131" y="197"/>
                    <a:pt x="145" y="196"/>
                    <a:pt x="158" y="191"/>
                  </a:cubicBezTo>
                  <a:cubicBezTo>
                    <a:pt x="180" y="182"/>
                    <a:pt x="195" y="167"/>
                    <a:pt x="203" y="145"/>
                  </a:cubicBezTo>
                  <a:cubicBezTo>
                    <a:pt x="208" y="130"/>
                    <a:pt x="209" y="115"/>
                    <a:pt x="205" y="99"/>
                  </a:cubicBezTo>
                  <a:cubicBezTo>
                    <a:pt x="202" y="88"/>
                    <a:pt x="196" y="78"/>
                    <a:pt x="188" y="69"/>
                  </a:cubicBezTo>
                  <a:cubicBezTo>
                    <a:pt x="186" y="66"/>
                    <a:pt x="184" y="64"/>
                    <a:pt x="182" y="62"/>
                  </a:cubicBezTo>
                  <a:cubicBezTo>
                    <a:pt x="179" y="59"/>
                    <a:pt x="176" y="58"/>
                    <a:pt x="173" y="58"/>
                  </a:cubicBezTo>
                  <a:cubicBezTo>
                    <a:pt x="166" y="59"/>
                    <a:pt x="160" y="57"/>
                    <a:pt x="155" y="53"/>
                  </a:cubicBezTo>
                  <a:cubicBezTo>
                    <a:pt x="138" y="43"/>
                    <a:pt x="138" y="18"/>
                    <a:pt x="154" y="6"/>
                  </a:cubicBezTo>
                  <a:cubicBezTo>
                    <a:pt x="160" y="2"/>
                    <a:pt x="168" y="0"/>
                    <a:pt x="175" y="1"/>
                  </a:cubicBezTo>
                  <a:cubicBezTo>
                    <a:pt x="183" y="3"/>
                    <a:pt x="191" y="7"/>
                    <a:pt x="195" y="14"/>
                  </a:cubicBezTo>
                  <a:cubicBezTo>
                    <a:pt x="198" y="19"/>
                    <a:pt x="202" y="23"/>
                    <a:pt x="207" y="27"/>
                  </a:cubicBezTo>
                  <a:cubicBezTo>
                    <a:pt x="228" y="45"/>
                    <a:pt x="241" y="67"/>
                    <a:pt x="247" y="94"/>
                  </a:cubicBezTo>
                  <a:cubicBezTo>
                    <a:pt x="256" y="131"/>
                    <a:pt x="247" y="164"/>
                    <a:pt x="223" y="194"/>
                  </a:cubicBezTo>
                  <a:cubicBezTo>
                    <a:pt x="216" y="203"/>
                    <a:pt x="207" y="210"/>
                    <a:pt x="199" y="218"/>
                  </a:cubicBezTo>
                  <a:cubicBezTo>
                    <a:pt x="198" y="218"/>
                    <a:pt x="198" y="218"/>
                    <a:pt x="197" y="219"/>
                  </a:cubicBezTo>
                  <a:cubicBezTo>
                    <a:pt x="200" y="221"/>
                    <a:pt x="203" y="222"/>
                    <a:pt x="206" y="224"/>
                  </a:cubicBezTo>
                  <a:cubicBezTo>
                    <a:pt x="215" y="228"/>
                    <a:pt x="223" y="234"/>
                    <a:pt x="231" y="241"/>
                  </a:cubicBezTo>
                  <a:cubicBezTo>
                    <a:pt x="232" y="242"/>
                    <a:pt x="232" y="243"/>
                    <a:pt x="232" y="245"/>
                  </a:cubicBezTo>
                  <a:cubicBezTo>
                    <a:pt x="233" y="249"/>
                    <a:pt x="233" y="254"/>
                    <a:pt x="233" y="259"/>
                  </a:cubicBezTo>
                  <a:cubicBezTo>
                    <a:pt x="165" y="259"/>
                    <a:pt x="97" y="259"/>
                    <a:pt x="29" y="259"/>
                  </a:cubicBezTo>
                  <a:cubicBezTo>
                    <a:pt x="29" y="253"/>
                    <a:pt x="29" y="248"/>
                    <a:pt x="29" y="242"/>
                  </a:cubicBezTo>
                  <a:cubicBezTo>
                    <a:pt x="29" y="242"/>
                    <a:pt x="30" y="241"/>
                    <a:pt x="31" y="240"/>
                  </a:cubicBezTo>
                  <a:cubicBezTo>
                    <a:pt x="41" y="231"/>
                    <a:pt x="52" y="225"/>
                    <a:pt x="63" y="219"/>
                  </a:cubicBezTo>
                  <a:cubicBezTo>
                    <a:pt x="63" y="219"/>
                    <a:pt x="64" y="219"/>
                    <a:pt x="64" y="218"/>
                  </a:cubicBezTo>
                  <a:cubicBezTo>
                    <a:pt x="64" y="218"/>
                    <a:pt x="63" y="217"/>
                    <a:pt x="62" y="216"/>
                  </a:cubicBezTo>
                  <a:cubicBezTo>
                    <a:pt x="49" y="207"/>
                    <a:pt x="38" y="196"/>
                    <a:pt x="29" y="182"/>
                  </a:cubicBezTo>
                  <a:cubicBezTo>
                    <a:pt x="28" y="179"/>
                    <a:pt x="26" y="178"/>
                    <a:pt x="23" y="178"/>
                  </a:cubicBezTo>
                  <a:cubicBezTo>
                    <a:pt x="19" y="178"/>
                    <a:pt x="16" y="178"/>
                    <a:pt x="12" y="178"/>
                  </a:cubicBezTo>
                  <a:cubicBezTo>
                    <a:pt x="4" y="177"/>
                    <a:pt x="0" y="173"/>
                    <a:pt x="0" y="166"/>
                  </a:cubicBezTo>
                  <a:cubicBezTo>
                    <a:pt x="0" y="160"/>
                    <a:pt x="5" y="155"/>
                    <a:pt x="13" y="155"/>
                  </a:cubicBezTo>
                  <a:cubicBezTo>
                    <a:pt x="25" y="155"/>
                    <a:pt x="38" y="155"/>
                    <a:pt x="51" y="155"/>
                  </a:cubicBezTo>
                  <a:cubicBezTo>
                    <a:pt x="65" y="155"/>
                    <a:pt x="80" y="155"/>
                    <a:pt x="94" y="155"/>
                  </a:cubicBezTo>
                  <a:cubicBezTo>
                    <a:pt x="95" y="155"/>
                    <a:pt x="97" y="155"/>
                    <a:pt x="98" y="155"/>
                  </a:cubicBezTo>
                  <a:cubicBezTo>
                    <a:pt x="104" y="156"/>
                    <a:pt x="108" y="160"/>
                    <a:pt x="108" y="167"/>
                  </a:cubicBezTo>
                  <a:cubicBezTo>
                    <a:pt x="108" y="173"/>
                    <a:pt x="104" y="177"/>
                    <a:pt x="98" y="178"/>
                  </a:cubicBezTo>
                  <a:cubicBezTo>
                    <a:pt x="93" y="178"/>
                    <a:pt x="89" y="178"/>
                    <a:pt x="84" y="178"/>
                  </a:cubicBezTo>
                  <a:cubicBezTo>
                    <a:pt x="84" y="178"/>
                    <a:pt x="84" y="178"/>
                    <a:pt x="84" y="179"/>
                  </a:cubicBezTo>
                  <a:close/>
                  <a:moveTo>
                    <a:pt x="185" y="30"/>
                  </a:moveTo>
                  <a:cubicBezTo>
                    <a:pt x="185" y="21"/>
                    <a:pt x="179" y="15"/>
                    <a:pt x="171" y="15"/>
                  </a:cubicBezTo>
                  <a:cubicBezTo>
                    <a:pt x="163" y="15"/>
                    <a:pt x="156" y="21"/>
                    <a:pt x="156" y="30"/>
                  </a:cubicBezTo>
                  <a:cubicBezTo>
                    <a:pt x="156" y="38"/>
                    <a:pt x="162" y="44"/>
                    <a:pt x="171" y="44"/>
                  </a:cubicBezTo>
                  <a:cubicBezTo>
                    <a:pt x="179" y="44"/>
                    <a:pt x="185" y="38"/>
                    <a:pt x="185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8620125" y="177800"/>
              <a:ext cx="198437" cy="234950"/>
            </a:xfrm>
            <a:custGeom>
              <a:avLst/>
              <a:gdLst>
                <a:gd name="T0" fmla="*/ 104 w 118"/>
                <a:gd name="T1" fmla="*/ 55 h 141"/>
                <a:gd name="T2" fmla="*/ 57 w 118"/>
                <a:gd name="T3" fmla="*/ 65 h 141"/>
                <a:gd name="T4" fmla="*/ 67 w 118"/>
                <a:gd name="T5" fmla="*/ 113 h 141"/>
                <a:gd name="T6" fmla="*/ 56 w 118"/>
                <a:gd name="T7" fmla="*/ 130 h 141"/>
                <a:gd name="T8" fmla="*/ 52 w 118"/>
                <a:gd name="T9" fmla="*/ 137 h 141"/>
                <a:gd name="T10" fmla="*/ 43 w 118"/>
                <a:gd name="T11" fmla="*/ 138 h 141"/>
                <a:gd name="T12" fmla="*/ 16 w 118"/>
                <a:gd name="T13" fmla="*/ 121 h 141"/>
                <a:gd name="T14" fmla="*/ 5 w 118"/>
                <a:gd name="T15" fmla="*/ 114 h 141"/>
                <a:gd name="T16" fmla="*/ 3 w 118"/>
                <a:gd name="T17" fmla="*/ 104 h 141"/>
                <a:gd name="T18" fmla="*/ 29 w 118"/>
                <a:gd name="T19" fmla="*/ 62 h 141"/>
                <a:gd name="T20" fmla="*/ 66 w 118"/>
                <a:gd name="T21" fmla="*/ 6 h 141"/>
                <a:gd name="T22" fmla="*/ 77 w 118"/>
                <a:gd name="T23" fmla="*/ 3 h 141"/>
                <a:gd name="T24" fmla="*/ 113 w 118"/>
                <a:gd name="T25" fmla="*/ 27 h 141"/>
                <a:gd name="T26" fmla="*/ 116 w 118"/>
                <a:gd name="T27" fmla="*/ 29 h 141"/>
                <a:gd name="T28" fmla="*/ 117 w 118"/>
                <a:gd name="T29" fmla="*/ 35 h 141"/>
                <a:gd name="T30" fmla="*/ 107 w 118"/>
                <a:gd name="T31" fmla="*/ 50 h 141"/>
                <a:gd name="T32" fmla="*/ 104 w 118"/>
                <a:gd name="T33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41">
                  <a:moveTo>
                    <a:pt x="104" y="55"/>
                  </a:moveTo>
                  <a:cubicBezTo>
                    <a:pt x="85" y="43"/>
                    <a:pt x="65" y="53"/>
                    <a:pt x="57" y="65"/>
                  </a:cubicBezTo>
                  <a:cubicBezTo>
                    <a:pt x="49" y="77"/>
                    <a:pt x="48" y="100"/>
                    <a:pt x="67" y="113"/>
                  </a:cubicBezTo>
                  <a:cubicBezTo>
                    <a:pt x="63" y="118"/>
                    <a:pt x="60" y="124"/>
                    <a:pt x="56" y="130"/>
                  </a:cubicBezTo>
                  <a:cubicBezTo>
                    <a:pt x="55" y="132"/>
                    <a:pt x="53" y="134"/>
                    <a:pt x="52" y="137"/>
                  </a:cubicBezTo>
                  <a:cubicBezTo>
                    <a:pt x="49" y="140"/>
                    <a:pt x="47" y="141"/>
                    <a:pt x="43" y="138"/>
                  </a:cubicBezTo>
                  <a:cubicBezTo>
                    <a:pt x="34" y="133"/>
                    <a:pt x="25" y="127"/>
                    <a:pt x="16" y="121"/>
                  </a:cubicBezTo>
                  <a:cubicBezTo>
                    <a:pt x="12" y="118"/>
                    <a:pt x="8" y="116"/>
                    <a:pt x="5" y="114"/>
                  </a:cubicBezTo>
                  <a:cubicBezTo>
                    <a:pt x="0" y="111"/>
                    <a:pt x="0" y="109"/>
                    <a:pt x="3" y="104"/>
                  </a:cubicBezTo>
                  <a:cubicBezTo>
                    <a:pt x="12" y="90"/>
                    <a:pt x="21" y="76"/>
                    <a:pt x="29" y="62"/>
                  </a:cubicBezTo>
                  <a:cubicBezTo>
                    <a:pt x="42" y="44"/>
                    <a:pt x="54" y="25"/>
                    <a:pt x="66" y="6"/>
                  </a:cubicBezTo>
                  <a:cubicBezTo>
                    <a:pt x="70" y="0"/>
                    <a:pt x="71" y="0"/>
                    <a:pt x="77" y="3"/>
                  </a:cubicBezTo>
                  <a:cubicBezTo>
                    <a:pt x="89" y="11"/>
                    <a:pt x="101" y="19"/>
                    <a:pt x="113" y="27"/>
                  </a:cubicBezTo>
                  <a:cubicBezTo>
                    <a:pt x="114" y="27"/>
                    <a:pt x="115" y="28"/>
                    <a:pt x="116" y="29"/>
                  </a:cubicBezTo>
                  <a:cubicBezTo>
                    <a:pt x="118" y="30"/>
                    <a:pt x="118" y="33"/>
                    <a:pt x="117" y="35"/>
                  </a:cubicBezTo>
                  <a:cubicBezTo>
                    <a:pt x="114" y="40"/>
                    <a:pt x="110" y="45"/>
                    <a:pt x="107" y="50"/>
                  </a:cubicBezTo>
                  <a:cubicBezTo>
                    <a:pt x="106" y="52"/>
                    <a:pt x="105" y="53"/>
                    <a:pt x="104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3" name="Freeform 7"/>
            <p:cNvSpPr>
              <a:spLocks/>
            </p:cNvSpPr>
            <p:nvPr userDrawn="1"/>
          </p:nvSpPr>
          <p:spPr bwMode="auto">
            <a:xfrm>
              <a:off x="8758238" y="95250"/>
              <a:ext cx="107950" cy="109538"/>
            </a:xfrm>
            <a:custGeom>
              <a:avLst/>
              <a:gdLst>
                <a:gd name="T0" fmla="*/ 37 w 64"/>
                <a:gd name="T1" fmla="*/ 66 h 66"/>
                <a:gd name="T2" fmla="*/ 0 w 64"/>
                <a:gd name="T3" fmla="*/ 43 h 66"/>
                <a:gd name="T4" fmla="*/ 8 w 64"/>
                <a:gd name="T5" fmla="*/ 31 h 66"/>
                <a:gd name="T6" fmla="*/ 25 w 64"/>
                <a:gd name="T7" fmla="*/ 4 h 66"/>
                <a:gd name="T8" fmla="*/ 34 w 64"/>
                <a:gd name="T9" fmla="*/ 2 h 66"/>
                <a:gd name="T10" fmla="*/ 60 w 64"/>
                <a:gd name="T11" fmla="*/ 19 h 66"/>
                <a:gd name="T12" fmla="*/ 62 w 64"/>
                <a:gd name="T13" fmla="*/ 27 h 66"/>
                <a:gd name="T14" fmla="*/ 37 w 64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6">
                  <a:moveTo>
                    <a:pt x="37" y="66"/>
                  </a:moveTo>
                  <a:cubicBezTo>
                    <a:pt x="25" y="58"/>
                    <a:pt x="13" y="51"/>
                    <a:pt x="0" y="43"/>
                  </a:cubicBezTo>
                  <a:cubicBezTo>
                    <a:pt x="3" y="38"/>
                    <a:pt x="6" y="34"/>
                    <a:pt x="8" y="31"/>
                  </a:cubicBezTo>
                  <a:cubicBezTo>
                    <a:pt x="14" y="22"/>
                    <a:pt x="20" y="13"/>
                    <a:pt x="25" y="4"/>
                  </a:cubicBezTo>
                  <a:cubicBezTo>
                    <a:pt x="28" y="0"/>
                    <a:pt x="30" y="0"/>
                    <a:pt x="34" y="2"/>
                  </a:cubicBezTo>
                  <a:cubicBezTo>
                    <a:pt x="43" y="8"/>
                    <a:pt x="52" y="14"/>
                    <a:pt x="60" y="19"/>
                  </a:cubicBezTo>
                  <a:cubicBezTo>
                    <a:pt x="64" y="21"/>
                    <a:pt x="64" y="24"/>
                    <a:pt x="62" y="27"/>
                  </a:cubicBezTo>
                  <a:cubicBezTo>
                    <a:pt x="54" y="40"/>
                    <a:pt x="46" y="53"/>
                    <a:pt x="37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8596313" y="382588"/>
              <a:ext cx="85725" cy="76200"/>
            </a:xfrm>
            <a:custGeom>
              <a:avLst/>
              <a:gdLst>
                <a:gd name="T0" fmla="*/ 51 w 51"/>
                <a:gd name="T1" fmla="*/ 24 h 46"/>
                <a:gd name="T2" fmla="*/ 37 w 51"/>
                <a:gd name="T3" fmla="*/ 43 h 46"/>
                <a:gd name="T4" fmla="*/ 31 w 51"/>
                <a:gd name="T5" fmla="*/ 45 h 46"/>
                <a:gd name="T6" fmla="*/ 3 w 51"/>
                <a:gd name="T7" fmla="*/ 26 h 46"/>
                <a:gd name="T8" fmla="*/ 1 w 51"/>
                <a:gd name="T9" fmla="*/ 21 h 46"/>
                <a:gd name="T10" fmla="*/ 14 w 51"/>
                <a:gd name="T11" fmla="*/ 0 h 46"/>
                <a:gd name="T12" fmla="*/ 51 w 51"/>
                <a:gd name="T1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6">
                  <a:moveTo>
                    <a:pt x="51" y="24"/>
                  </a:moveTo>
                  <a:cubicBezTo>
                    <a:pt x="46" y="30"/>
                    <a:pt x="42" y="37"/>
                    <a:pt x="37" y="43"/>
                  </a:cubicBezTo>
                  <a:cubicBezTo>
                    <a:pt x="36" y="46"/>
                    <a:pt x="33" y="46"/>
                    <a:pt x="31" y="45"/>
                  </a:cubicBezTo>
                  <a:cubicBezTo>
                    <a:pt x="22" y="39"/>
                    <a:pt x="12" y="33"/>
                    <a:pt x="3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26" y="8"/>
                    <a:pt x="38" y="16"/>
                    <a:pt x="5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42680365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-7937"/>
            <a:ext cx="9145587" cy="635472"/>
          </a:xfrm>
          <a:prstGeom prst="rect">
            <a:avLst/>
          </a:prstGeom>
          <a:solidFill>
            <a:srgbClr val="4BAC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Tarjeta 5"/>
          <p:cNvSpPr/>
          <p:nvPr userDrawn="1"/>
        </p:nvSpPr>
        <p:spPr>
          <a:xfrm>
            <a:off x="179512" y="-42723"/>
            <a:ext cx="419063" cy="699542"/>
          </a:xfrm>
          <a:prstGeom prst="flowChartPunchedCar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0" name="Tarjeta 9"/>
          <p:cNvSpPr/>
          <p:nvPr userDrawn="1"/>
        </p:nvSpPr>
        <p:spPr>
          <a:xfrm>
            <a:off x="894593" y="-53727"/>
            <a:ext cx="419063" cy="699542"/>
          </a:xfrm>
          <a:prstGeom prst="flowChartPunchedCar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11" name="Grupo 10"/>
          <p:cNvGrpSpPr/>
          <p:nvPr userDrawn="1"/>
        </p:nvGrpSpPr>
        <p:grpSpPr>
          <a:xfrm flipH="1">
            <a:off x="7735245" y="-92546"/>
            <a:ext cx="1242032" cy="778138"/>
            <a:chOff x="1876667" y="1260288"/>
            <a:chExt cx="1134144" cy="710546"/>
          </a:xfrm>
        </p:grpSpPr>
        <p:sp>
          <p:nvSpPr>
            <p:cNvPr id="12" name="Tarjeta 11"/>
            <p:cNvSpPr/>
            <p:nvPr/>
          </p:nvSpPr>
          <p:spPr>
            <a:xfrm>
              <a:off x="1876667" y="1271292"/>
              <a:ext cx="419063" cy="699542"/>
            </a:xfrm>
            <a:prstGeom prst="flowChartPunchedCa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3" name="Tarjeta 12"/>
            <p:cNvSpPr/>
            <p:nvPr/>
          </p:nvSpPr>
          <p:spPr>
            <a:xfrm>
              <a:off x="2591748" y="1260288"/>
              <a:ext cx="419063" cy="699542"/>
            </a:xfrm>
            <a:prstGeom prst="flowChartPunchedCa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</p:spTree>
    <p:extLst>
      <p:ext uri="{BB962C8B-B14F-4D97-AF65-F5344CB8AC3E}">
        <p14:creationId xmlns:p14="http://schemas.microsoft.com/office/powerpoint/2010/main" val="28248619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jeta 5"/>
          <p:cNvSpPr/>
          <p:nvPr userDrawn="1"/>
        </p:nvSpPr>
        <p:spPr>
          <a:xfrm>
            <a:off x="38101" y="32414"/>
            <a:ext cx="7591571" cy="432048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16 w 10000"/>
              <a:gd name="connsiteY0" fmla="*/ 454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  <a:gd name="connsiteX0" fmla="*/ 16 w 10000"/>
              <a:gd name="connsiteY0" fmla="*/ 4540 h 10000"/>
              <a:gd name="connsiteX1" fmla="*/ 59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6" y="4540"/>
                </a:moveTo>
                <a:cubicBezTo>
                  <a:pt x="210" y="3027"/>
                  <a:pt x="403" y="1513"/>
                  <a:pt x="597" y="0"/>
                </a:cubicBez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ubicBezTo>
                  <a:pt x="5" y="8180"/>
                  <a:pt x="11" y="6360"/>
                  <a:pt x="16" y="4540"/>
                </a:cubicBezTo>
                <a:close/>
              </a:path>
            </a:pathLst>
          </a:cu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Tarjeta 9"/>
          <p:cNvSpPr/>
          <p:nvPr userDrawn="1"/>
        </p:nvSpPr>
        <p:spPr>
          <a:xfrm flipH="1">
            <a:off x="7668344" y="37977"/>
            <a:ext cx="1440160" cy="87650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49 w 10000"/>
              <a:gd name="connsiteY3" fmla="*/ 5159 h 10000"/>
              <a:gd name="connsiteX4" fmla="*/ 0 w 10000"/>
              <a:gd name="connsiteY4" fmla="*/ 10000 h 10000"/>
              <a:gd name="connsiteX5" fmla="*/ 0 w 10000"/>
              <a:gd name="connsiteY5" fmla="*/ 2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2000"/>
                </a:moveTo>
                <a:lnTo>
                  <a:pt x="2000" y="0"/>
                </a:lnTo>
                <a:lnTo>
                  <a:pt x="10000" y="0"/>
                </a:lnTo>
                <a:cubicBezTo>
                  <a:pt x="9983" y="1720"/>
                  <a:pt x="9966" y="3439"/>
                  <a:pt x="9949" y="5159"/>
                </a:cubicBezTo>
                <a:lnTo>
                  <a:pt x="0" y="10000"/>
                </a:lnTo>
                <a:lnTo>
                  <a:pt x="0" y="2000"/>
                </a:lnTo>
                <a:close/>
              </a:path>
            </a:pathLst>
          </a:cu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rgbClr val="117A9A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3499322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rgbClr val="117A9A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040484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586879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038589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083735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24544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92289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698037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902466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077601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424630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052" y="254632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ectángulo 2"/>
          <p:cNvSpPr/>
          <p:nvPr userDrawn="1"/>
        </p:nvSpPr>
        <p:spPr>
          <a:xfrm>
            <a:off x="0" y="4535374"/>
            <a:ext cx="9160656" cy="60812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sz="1350"/>
          </a:p>
        </p:txBody>
      </p:sp>
    </p:spTree>
    <p:extLst>
      <p:ext uri="{BB962C8B-B14F-4D97-AF65-F5344CB8AC3E}">
        <p14:creationId xmlns:p14="http://schemas.microsoft.com/office/powerpoint/2010/main" val="5732187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3470" y="262288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4346307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E5EA7C7-8ABC-4BB8-83D4-FDCD6EF002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633247" y="735029"/>
            <a:ext cx="3673443" cy="3673443"/>
          </a:xfrm>
          <a:custGeom>
            <a:avLst/>
            <a:gdLst>
              <a:gd name="connsiteX0" fmla="*/ 2448962 w 4897924"/>
              <a:gd name="connsiteY0" fmla="*/ 0 h 4897924"/>
              <a:gd name="connsiteX1" fmla="*/ 4897924 w 4897924"/>
              <a:gd name="connsiteY1" fmla="*/ 2448962 h 4897924"/>
              <a:gd name="connsiteX2" fmla="*/ 2448962 w 4897924"/>
              <a:gd name="connsiteY2" fmla="*/ 4897924 h 4897924"/>
              <a:gd name="connsiteX3" fmla="*/ 0 w 4897924"/>
              <a:gd name="connsiteY3" fmla="*/ 2448962 h 4897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7924" h="4897924">
                <a:moveTo>
                  <a:pt x="2448962" y="0"/>
                </a:moveTo>
                <a:lnTo>
                  <a:pt x="4897924" y="2448962"/>
                </a:lnTo>
                <a:lnTo>
                  <a:pt x="2448962" y="4897924"/>
                </a:lnTo>
                <a:lnTo>
                  <a:pt x="0" y="24489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5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6332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0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2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9144000" cy="2913017"/>
          </a:xfrm>
          <a:custGeom>
            <a:avLst/>
            <a:gdLst>
              <a:gd name="connsiteX0" fmla="*/ 0 w 9144000"/>
              <a:gd name="connsiteY0" fmla="*/ 0 h 1556792"/>
              <a:gd name="connsiteX1" fmla="*/ 9144000 w 9144000"/>
              <a:gd name="connsiteY1" fmla="*/ 0 h 1556792"/>
              <a:gd name="connsiteX2" fmla="*/ 9144000 w 9144000"/>
              <a:gd name="connsiteY2" fmla="*/ 1556792 h 1556792"/>
              <a:gd name="connsiteX3" fmla="*/ 0 w 9144000"/>
              <a:gd name="connsiteY3" fmla="*/ 1556792 h 1556792"/>
              <a:gd name="connsiteX4" fmla="*/ 0 w 9144000"/>
              <a:gd name="connsiteY4" fmla="*/ 0 h 1556792"/>
              <a:gd name="connsiteX0" fmla="*/ 0 w 9144000"/>
              <a:gd name="connsiteY0" fmla="*/ 0 h 3176042"/>
              <a:gd name="connsiteX1" fmla="*/ 9144000 w 9144000"/>
              <a:gd name="connsiteY1" fmla="*/ 0 h 3176042"/>
              <a:gd name="connsiteX2" fmla="*/ 9144000 w 9144000"/>
              <a:gd name="connsiteY2" fmla="*/ 3176042 h 3176042"/>
              <a:gd name="connsiteX3" fmla="*/ 0 w 9144000"/>
              <a:gd name="connsiteY3" fmla="*/ 1556792 h 3176042"/>
              <a:gd name="connsiteX4" fmla="*/ 0 w 9144000"/>
              <a:gd name="connsiteY4" fmla="*/ 0 h 317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3176042">
                <a:moveTo>
                  <a:pt x="0" y="0"/>
                </a:moveTo>
                <a:lnTo>
                  <a:pt x="9144000" y="0"/>
                </a:lnTo>
                <a:lnTo>
                  <a:pt x="9144000" y="3176042"/>
                </a:lnTo>
                <a:lnTo>
                  <a:pt x="0" y="15567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149227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052" y="254632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Rectángulo 3"/>
          <p:cNvSpPr/>
          <p:nvPr userDrawn="1"/>
        </p:nvSpPr>
        <p:spPr>
          <a:xfrm>
            <a:off x="0" y="4535374"/>
            <a:ext cx="9160656" cy="60812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sz="1350"/>
          </a:p>
        </p:txBody>
      </p:sp>
    </p:spTree>
    <p:extLst>
      <p:ext uri="{BB962C8B-B14F-4D97-AF65-F5344CB8AC3E}">
        <p14:creationId xmlns:p14="http://schemas.microsoft.com/office/powerpoint/2010/main" val="6437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563888" y="0"/>
            <a:ext cx="5580112" cy="5143500"/>
          </a:xfrm>
          <a:prstGeom prst="rect">
            <a:avLst/>
          </a:prstGeom>
          <a:solidFill>
            <a:schemeClr val="accent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51920" y="123478"/>
            <a:ext cx="529208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851920" y="699542"/>
            <a:ext cx="529208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1775598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1914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3CD10489-647D-4424-92F3-2E31185A69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170636" y="0"/>
            <a:ext cx="5973367" cy="5143500"/>
          </a:xfrm>
          <a:custGeom>
            <a:avLst/>
            <a:gdLst>
              <a:gd name="connsiteX0" fmla="*/ 7895557 w 7964489"/>
              <a:gd name="connsiteY0" fmla="*/ 1035541 h 6858000"/>
              <a:gd name="connsiteX1" fmla="*/ 6561027 w 7964489"/>
              <a:gd name="connsiteY1" fmla="*/ 6858000 h 6858000"/>
              <a:gd name="connsiteX2" fmla="*/ 3421268 w 7964489"/>
              <a:gd name="connsiteY2" fmla="*/ 6858000 h 6858000"/>
              <a:gd name="connsiteX3" fmla="*/ 4816845 w 7964489"/>
              <a:gd name="connsiteY3" fmla="*/ 380744 h 6858000"/>
              <a:gd name="connsiteX4" fmla="*/ 3224260 w 7964489"/>
              <a:gd name="connsiteY4" fmla="*/ 6858000 h 6858000"/>
              <a:gd name="connsiteX5" fmla="*/ 0 w 7964489"/>
              <a:gd name="connsiteY5" fmla="*/ 6858000 h 6858000"/>
              <a:gd name="connsiteX6" fmla="*/ 5167647 w 7964489"/>
              <a:gd name="connsiteY6" fmla="*/ 0 h 6858000"/>
              <a:gd name="connsiteX7" fmla="*/ 7964489 w 7964489"/>
              <a:gd name="connsiteY7" fmla="*/ 0 h 6858000"/>
              <a:gd name="connsiteX8" fmla="*/ 7964489 w 7964489"/>
              <a:gd name="connsiteY8" fmla="*/ 581734 h 6858000"/>
              <a:gd name="connsiteX9" fmla="*/ 3748483 w 7964489"/>
              <a:gd name="connsiteY9" fmla="*/ 598267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64489" h="6858000">
                <a:moveTo>
                  <a:pt x="7895557" y="1035541"/>
                </a:moveTo>
                <a:lnTo>
                  <a:pt x="6561027" y="6858000"/>
                </a:lnTo>
                <a:lnTo>
                  <a:pt x="3421268" y="6858000"/>
                </a:lnTo>
                <a:close/>
                <a:moveTo>
                  <a:pt x="4816845" y="380744"/>
                </a:moveTo>
                <a:lnTo>
                  <a:pt x="3224260" y="6858000"/>
                </a:lnTo>
                <a:lnTo>
                  <a:pt x="0" y="6858000"/>
                </a:lnTo>
                <a:close/>
                <a:moveTo>
                  <a:pt x="5167647" y="0"/>
                </a:moveTo>
                <a:lnTo>
                  <a:pt x="7964489" y="0"/>
                </a:lnTo>
                <a:lnTo>
                  <a:pt x="7964489" y="581734"/>
                </a:lnTo>
                <a:lnTo>
                  <a:pt x="3748483" y="598267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685835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79648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2843808" cy="51435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50"/>
          </a:p>
        </p:txBody>
      </p:sp>
      <p:sp>
        <p:nvSpPr>
          <p:cNvPr id="8" name="AutoShape 3"/>
          <p:cNvSpPr>
            <a:spLocks noChangeAspect="1" noChangeArrowheads="1" noTextEdit="1"/>
          </p:cNvSpPr>
          <p:nvPr userDrawn="1"/>
        </p:nvSpPr>
        <p:spPr bwMode="auto">
          <a:xfrm>
            <a:off x="3049191" y="1475185"/>
            <a:ext cx="3045619" cy="2193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PE" sz="1350"/>
          </a:p>
        </p:txBody>
      </p:sp>
    </p:spTree>
    <p:extLst>
      <p:ext uri="{BB962C8B-B14F-4D97-AF65-F5344CB8AC3E}">
        <p14:creationId xmlns:p14="http://schemas.microsoft.com/office/powerpoint/2010/main" val="17120087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7127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521464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355976" y="2067694"/>
            <a:ext cx="4788024" cy="1152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88850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64914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564000" y="0"/>
            <a:ext cx="5580000" cy="51435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51920" y="123478"/>
            <a:ext cx="529208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851920" y="699542"/>
            <a:ext cx="529208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238885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301778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asic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98519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9144000" cy="1131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26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slideLayout" Target="../slideLayouts/slideLayout52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Relationship Id="rId27" Type="http://schemas.openxmlformats.org/officeDocument/2006/relationships/slideLayout" Target="../slideLayouts/slideLayout5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91" r:id="rId2"/>
    <p:sldLayoutId id="2147483692" r:id="rId3"/>
    <p:sldLayoutId id="2147483659" r:id="rId4"/>
    <p:sldLayoutId id="2147483660" r:id="rId5"/>
    <p:sldLayoutId id="2147483661" r:id="rId6"/>
    <p:sldLayoutId id="2147483662" r:id="rId7"/>
    <p:sldLayoutId id="2147483696" r:id="rId8"/>
    <p:sldLayoutId id="2147483652" r:id="rId9"/>
    <p:sldLayoutId id="2147483674" r:id="rId10"/>
    <p:sldLayoutId id="2147483689" r:id="rId11"/>
    <p:sldLayoutId id="2147483673" r:id="rId12"/>
    <p:sldLayoutId id="2147483655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708" r:id="rId21"/>
    <p:sldLayoutId id="2147483672" r:id="rId22"/>
    <p:sldLayoutId id="2147483690" r:id="rId23"/>
    <p:sldLayoutId id="2147483688" r:id="rId24"/>
    <p:sldLayoutId id="2147483656" r:id="rId25"/>
    <p:sldLayoutId id="2147483711" r:id="rId26"/>
    <p:sldLayoutId id="2147483713" r:id="rId2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6973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98" r:id="rId3"/>
    <p:sldLayoutId id="2147483709" r:id="rId4"/>
    <p:sldLayoutId id="2147483693" r:id="rId5"/>
    <p:sldLayoutId id="2147483697" r:id="rId6"/>
    <p:sldLayoutId id="2147483694" r:id="rId7"/>
    <p:sldLayoutId id="2147483695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  <p:sldLayoutId id="2147483714" r:id="rId26"/>
    <p:sldLayoutId id="2147483715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2.sv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0.sv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21">
            <a:extLst>
              <a:ext uri="{FF2B5EF4-FFF2-40B4-BE49-F238E27FC236}">
                <a16:creationId xmlns:a16="http://schemas.microsoft.com/office/drawing/2014/main" id="{1B6EF369-2716-4584-87BD-767EF241BE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632550" y="-1632551"/>
            <a:ext cx="4921412" cy="8186514"/>
          </a:xfrm>
          <a:prstGeom prst="rect">
            <a:avLst/>
          </a:prstGeom>
        </p:spPr>
      </p:pic>
      <p:sp>
        <p:nvSpPr>
          <p:cNvPr id="10" name="Rectángulo 5">
            <a:extLst>
              <a:ext uri="{FF2B5EF4-FFF2-40B4-BE49-F238E27FC236}">
                <a16:creationId xmlns:a16="http://schemas.microsoft.com/office/drawing/2014/main" id="{0CD07299-21E5-4698-9C40-A2A19732746E}"/>
              </a:ext>
            </a:extLst>
          </p:cNvPr>
          <p:cNvSpPr/>
          <p:nvPr/>
        </p:nvSpPr>
        <p:spPr>
          <a:xfrm>
            <a:off x="-10169" y="4323576"/>
            <a:ext cx="9154169" cy="819924"/>
          </a:xfrm>
          <a:custGeom>
            <a:avLst/>
            <a:gdLst>
              <a:gd name="connsiteX0" fmla="*/ 14748 w 12192000"/>
              <a:gd name="connsiteY0" fmla="*/ 1371600 h 3295650"/>
              <a:gd name="connsiteX1" fmla="*/ 12192000 w 12192000"/>
              <a:gd name="connsiteY1" fmla="*/ 0 h 3295650"/>
              <a:gd name="connsiteX2" fmla="*/ 12192000 w 12192000"/>
              <a:gd name="connsiteY2" fmla="*/ 3295650 h 3295650"/>
              <a:gd name="connsiteX3" fmla="*/ 0 w 12192000"/>
              <a:gd name="connsiteY3" fmla="*/ 3295650 h 3295650"/>
              <a:gd name="connsiteX4" fmla="*/ 14748 w 12192000"/>
              <a:gd name="connsiteY4" fmla="*/ 1371600 h 329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295650">
                <a:moveTo>
                  <a:pt x="14748" y="1371600"/>
                </a:moveTo>
                <a:lnTo>
                  <a:pt x="12192000" y="0"/>
                </a:lnTo>
                <a:lnTo>
                  <a:pt x="12192000" y="3295650"/>
                </a:lnTo>
                <a:lnTo>
                  <a:pt x="0" y="3295650"/>
                </a:lnTo>
                <a:lnTo>
                  <a:pt x="14748" y="1371600"/>
                </a:lnTo>
                <a:close/>
              </a:path>
            </a:pathLst>
          </a:custGeom>
          <a:solidFill>
            <a:srgbClr val="83C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050">
              <a:cs typeface="B Nazanin" panose="00000700000000000000" pitchFamily="2" charset="-78"/>
            </a:endParaRPr>
          </a:p>
        </p:txBody>
      </p:sp>
      <p:sp>
        <p:nvSpPr>
          <p:cNvPr id="24" name="Flecha: cheurón 23">
            <a:extLst>
              <a:ext uri="{FF2B5EF4-FFF2-40B4-BE49-F238E27FC236}">
                <a16:creationId xmlns:a16="http://schemas.microsoft.com/office/drawing/2014/main" id="{D82AF6CF-5B5D-466F-A463-76D219B16F8E}"/>
              </a:ext>
            </a:extLst>
          </p:cNvPr>
          <p:cNvSpPr/>
          <p:nvPr/>
        </p:nvSpPr>
        <p:spPr>
          <a:xfrm>
            <a:off x="4168222" y="-1"/>
            <a:ext cx="4985945" cy="5143500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 Placeholder 9"/>
          <p:cNvSpPr txBox="1">
            <a:spLocks/>
          </p:cNvSpPr>
          <p:nvPr/>
        </p:nvSpPr>
        <p:spPr>
          <a:xfrm>
            <a:off x="278764" y="2890543"/>
            <a:ext cx="4797291" cy="9597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indent="0" algn="r" defTabSz="914400" rtl="0" eaLnBrk="1" latinLnBrk="1" hangingPunct="1">
              <a:lnSpc>
                <a:spcPct val="80000"/>
              </a:lnSpc>
              <a:buNone/>
              <a:defRPr sz="36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6000" b="1" dirty="0">
                <a:solidFill>
                  <a:srgbClr val="027696"/>
                </a:solidFill>
                <a:latin typeface="+mn-lt"/>
                <a:ea typeface="맑은 고딕" pitchFamily="50" charset="-127"/>
                <a:cs typeface="B Nazanin" panose="00000700000000000000" pitchFamily="2" charset="-78"/>
              </a:rPr>
              <a:t>میکروسکوپ</a:t>
            </a:r>
            <a:endParaRPr lang="en-US" altLang="ko-KR" sz="6000" b="1" dirty="0">
              <a:solidFill>
                <a:srgbClr val="027696"/>
              </a:solidFill>
              <a:latin typeface="+mn-lt"/>
              <a:cs typeface="B Nazanin" panose="00000700000000000000" pitchFamily="2" charset="-78"/>
            </a:endParaRPr>
          </a:p>
        </p:txBody>
      </p:sp>
      <p:sp>
        <p:nvSpPr>
          <p:cNvPr id="134" name="TextBox 20"/>
          <p:cNvSpPr txBox="1"/>
          <p:nvPr/>
        </p:nvSpPr>
        <p:spPr>
          <a:xfrm>
            <a:off x="580086" y="3713373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cs typeface="B Nazanin" panose="00000700000000000000" pitchFamily="2" charset="-78"/>
              </a:rPr>
              <a:t>شما به سادگی می توانید مخاطبان خود را تحت تاثیر قرار دهید و یک ارائه منحصر به فرد اضافه کنید.</a:t>
            </a:r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11" name="TextBox 59">
            <a:extLst>
              <a:ext uri="{FF2B5EF4-FFF2-40B4-BE49-F238E27FC236}">
                <a16:creationId xmlns:a16="http://schemas.microsoft.com/office/drawing/2014/main" id="{6AE02042-AB3D-41CD-9457-C0036D96677A}"/>
              </a:ext>
            </a:extLst>
          </p:cNvPr>
          <p:cNvSpPr txBox="1"/>
          <p:nvPr/>
        </p:nvSpPr>
        <p:spPr>
          <a:xfrm>
            <a:off x="842632" y="1900643"/>
            <a:ext cx="3724283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500" spc="450" dirty="0">
                <a:latin typeface="Arial" panose="020B0604020202020204" pitchFamily="34" charset="0"/>
                <a:cs typeface="B Nazanin" panose="00000700000000000000" pitchFamily="2" charset="-78"/>
              </a:rPr>
              <a:t>20begir.com</a:t>
            </a:r>
            <a:endParaRPr lang="ko-KR" altLang="en-US" sz="1500" spc="450" dirty="0"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id="{A840338C-D2B2-4CA2-A03F-22DC4AAE4764}"/>
              </a:ext>
            </a:extLst>
          </p:cNvPr>
          <p:cNvSpPr txBox="1"/>
          <p:nvPr/>
        </p:nvSpPr>
        <p:spPr>
          <a:xfrm>
            <a:off x="1361988" y="2188911"/>
            <a:ext cx="2567351" cy="715089"/>
          </a:xfrm>
          <a:prstGeom prst="roundRect">
            <a:avLst/>
          </a:prstGeom>
          <a:solidFill>
            <a:srgbClr val="020202">
              <a:alpha val="38000"/>
            </a:srgb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dirty="0">
                <a:solidFill>
                  <a:schemeClr val="bg1"/>
                </a:solidFill>
                <a:latin typeface="Raleway" pitchFamily="2" charset="0"/>
                <a:cs typeface="B Nazanin" panose="00000700000000000000" pitchFamily="2" charset="-78"/>
              </a:rPr>
              <a:t>قالب پاورپوینت زیست شناشی</a:t>
            </a:r>
            <a:endParaRPr lang="ko-KR" altLang="en-US" dirty="0">
              <a:solidFill>
                <a:schemeClr val="bg1"/>
              </a:solidFill>
              <a:latin typeface="Raleway" pitchFamily="2" charset="0"/>
              <a:cs typeface="B Nazanin" panose="00000700000000000000" pitchFamily="2" charset="-78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07EE5197-57FC-4CA8-ACFF-F27A563365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945" y="398784"/>
            <a:ext cx="4557889" cy="4921411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9418D79-98DD-4851-8885-227AF080DA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1330" y="411510"/>
            <a:ext cx="1440161" cy="144637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5" name="Rectángulo 24">
            <a:extLst>
              <a:ext uri="{FF2B5EF4-FFF2-40B4-BE49-F238E27FC236}">
                <a16:creationId xmlns:a16="http://schemas.microsoft.com/office/drawing/2014/main" id="{9589B3E9-79D5-47E0-A435-7B3BAF7ABC7D}"/>
              </a:ext>
            </a:extLst>
          </p:cNvPr>
          <p:cNvSpPr/>
          <p:nvPr/>
        </p:nvSpPr>
        <p:spPr>
          <a:xfrm>
            <a:off x="395536" y="2859782"/>
            <a:ext cx="4581268" cy="755674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1731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D2BAFC4-21D3-4D61-B76B-593D8B754781}"/>
              </a:ext>
            </a:extLst>
          </p:cNvPr>
          <p:cNvGrpSpPr/>
          <p:nvPr/>
        </p:nvGrpSpPr>
        <p:grpSpPr>
          <a:xfrm>
            <a:off x="731724" y="4657833"/>
            <a:ext cx="851127" cy="243474"/>
            <a:chOff x="4103688" y="-2378075"/>
            <a:chExt cx="1309687" cy="374650"/>
          </a:xfrm>
          <a:solidFill>
            <a:schemeClr val="bg1"/>
          </a:solidFill>
        </p:grpSpPr>
        <p:sp>
          <p:nvSpPr>
            <p:cNvPr id="11" name="Freeform 254">
              <a:extLst>
                <a:ext uri="{FF2B5EF4-FFF2-40B4-BE49-F238E27FC236}">
                  <a16:creationId xmlns:a16="http://schemas.microsoft.com/office/drawing/2014/main" id="{A6BB8777-C4D6-4B6F-8A5B-CFB3C4988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688" y="-2374900"/>
              <a:ext cx="182562" cy="288925"/>
            </a:xfrm>
            <a:custGeom>
              <a:avLst/>
              <a:gdLst>
                <a:gd name="T0" fmla="*/ 43 w 61"/>
                <a:gd name="T1" fmla="*/ 47 h 95"/>
                <a:gd name="T2" fmla="*/ 30 w 61"/>
                <a:gd name="T3" fmla="*/ 55 h 95"/>
                <a:gd name="T4" fmla="*/ 11 w 61"/>
                <a:gd name="T5" fmla="*/ 83 h 95"/>
                <a:gd name="T6" fmla="*/ 11 w 61"/>
                <a:gd name="T7" fmla="*/ 85 h 95"/>
                <a:gd name="T8" fmla="*/ 57 w 61"/>
                <a:gd name="T9" fmla="*/ 85 h 95"/>
                <a:gd name="T10" fmla="*/ 60 w 61"/>
                <a:gd name="T11" fmla="*/ 88 h 95"/>
                <a:gd name="T12" fmla="*/ 60 w 61"/>
                <a:gd name="T13" fmla="*/ 93 h 95"/>
                <a:gd name="T14" fmla="*/ 57 w 61"/>
                <a:gd name="T15" fmla="*/ 95 h 95"/>
                <a:gd name="T16" fmla="*/ 3 w 61"/>
                <a:gd name="T17" fmla="*/ 95 h 95"/>
                <a:gd name="T18" fmla="*/ 0 w 61"/>
                <a:gd name="T19" fmla="*/ 93 h 95"/>
                <a:gd name="T20" fmla="*/ 0 w 61"/>
                <a:gd name="T21" fmla="*/ 83 h 95"/>
                <a:gd name="T22" fmla="*/ 21 w 61"/>
                <a:gd name="T23" fmla="*/ 49 h 95"/>
                <a:gd name="T24" fmla="*/ 35 w 61"/>
                <a:gd name="T25" fmla="*/ 40 h 95"/>
                <a:gd name="T26" fmla="*/ 49 w 61"/>
                <a:gd name="T27" fmla="*/ 22 h 95"/>
                <a:gd name="T28" fmla="*/ 28 w 61"/>
                <a:gd name="T29" fmla="*/ 9 h 95"/>
                <a:gd name="T30" fmla="*/ 4 w 61"/>
                <a:gd name="T31" fmla="*/ 11 h 95"/>
                <a:gd name="T32" fmla="*/ 3 w 61"/>
                <a:gd name="T33" fmla="*/ 11 h 95"/>
                <a:gd name="T34" fmla="*/ 1 w 61"/>
                <a:gd name="T35" fmla="*/ 9 h 95"/>
                <a:gd name="T36" fmla="*/ 1 w 61"/>
                <a:gd name="T37" fmla="*/ 4 h 95"/>
                <a:gd name="T38" fmla="*/ 4 w 61"/>
                <a:gd name="T39" fmla="*/ 2 h 95"/>
                <a:gd name="T40" fmla="*/ 28 w 61"/>
                <a:gd name="T41" fmla="*/ 0 h 95"/>
                <a:gd name="T42" fmla="*/ 61 w 61"/>
                <a:gd name="T43" fmla="*/ 22 h 95"/>
                <a:gd name="T44" fmla="*/ 43 w 61"/>
                <a:gd name="T45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95">
                  <a:moveTo>
                    <a:pt x="43" y="47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15" y="65"/>
                    <a:pt x="11" y="72"/>
                    <a:pt x="11" y="83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9" y="85"/>
                    <a:pt x="60" y="86"/>
                    <a:pt x="60" y="8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5"/>
                    <a:pt x="59" y="95"/>
                    <a:pt x="57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4"/>
                    <a:pt x="0" y="9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69"/>
                    <a:pt x="6" y="58"/>
                    <a:pt x="21" y="4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6" y="33"/>
                    <a:pt x="49" y="30"/>
                    <a:pt x="49" y="22"/>
                  </a:cubicBezTo>
                  <a:cubicBezTo>
                    <a:pt x="49" y="13"/>
                    <a:pt x="43" y="9"/>
                    <a:pt x="28" y="9"/>
                  </a:cubicBezTo>
                  <a:cubicBezTo>
                    <a:pt x="21" y="9"/>
                    <a:pt x="12" y="10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11" y="0"/>
                    <a:pt x="20" y="0"/>
                    <a:pt x="28" y="0"/>
                  </a:cubicBezTo>
                  <a:cubicBezTo>
                    <a:pt x="51" y="0"/>
                    <a:pt x="61" y="7"/>
                    <a:pt x="61" y="22"/>
                  </a:cubicBezTo>
                  <a:cubicBezTo>
                    <a:pt x="61" y="33"/>
                    <a:pt x="56" y="39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2" name="Freeform 255">
              <a:extLst>
                <a:ext uri="{FF2B5EF4-FFF2-40B4-BE49-F238E27FC236}">
                  <a16:creationId xmlns:a16="http://schemas.microsoft.com/office/drawing/2014/main" id="{4455DA79-2239-42AD-8181-182AAAB85C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8463" y="-2308225"/>
              <a:ext cx="211137" cy="304800"/>
            </a:xfrm>
            <a:custGeom>
              <a:avLst/>
              <a:gdLst>
                <a:gd name="T0" fmla="*/ 68 w 70"/>
                <a:gd name="T1" fmla="*/ 74 h 100"/>
                <a:gd name="T2" fmla="*/ 56 w 70"/>
                <a:gd name="T3" fmla="*/ 74 h 100"/>
                <a:gd name="T4" fmla="*/ 56 w 70"/>
                <a:gd name="T5" fmla="*/ 98 h 100"/>
                <a:gd name="T6" fmla="*/ 54 w 70"/>
                <a:gd name="T7" fmla="*/ 100 h 100"/>
                <a:gd name="T8" fmla="*/ 46 w 70"/>
                <a:gd name="T9" fmla="*/ 100 h 100"/>
                <a:gd name="T10" fmla="*/ 44 w 70"/>
                <a:gd name="T11" fmla="*/ 98 h 100"/>
                <a:gd name="T12" fmla="*/ 44 w 70"/>
                <a:gd name="T13" fmla="*/ 74 h 100"/>
                <a:gd name="T14" fmla="*/ 5 w 70"/>
                <a:gd name="T15" fmla="*/ 74 h 100"/>
                <a:gd name="T16" fmla="*/ 0 w 70"/>
                <a:gd name="T17" fmla="*/ 68 h 100"/>
                <a:gd name="T18" fmla="*/ 0 w 70"/>
                <a:gd name="T19" fmla="*/ 63 h 100"/>
                <a:gd name="T20" fmla="*/ 1 w 70"/>
                <a:gd name="T21" fmla="*/ 58 h 100"/>
                <a:gd name="T22" fmla="*/ 41 w 70"/>
                <a:gd name="T23" fmla="*/ 2 h 100"/>
                <a:gd name="T24" fmla="*/ 45 w 70"/>
                <a:gd name="T25" fmla="*/ 0 h 100"/>
                <a:gd name="T26" fmla="*/ 52 w 70"/>
                <a:gd name="T27" fmla="*/ 0 h 100"/>
                <a:gd name="T28" fmla="*/ 56 w 70"/>
                <a:gd name="T29" fmla="*/ 3 h 100"/>
                <a:gd name="T30" fmla="*/ 56 w 70"/>
                <a:gd name="T31" fmla="*/ 63 h 100"/>
                <a:gd name="T32" fmla="*/ 68 w 70"/>
                <a:gd name="T33" fmla="*/ 63 h 100"/>
                <a:gd name="T34" fmla="*/ 70 w 70"/>
                <a:gd name="T35" fmla="*/ 66 h 100"/>
                <a:gd name="T36" fmla="*/ 70 w 70"/>
                <a:gd name="T37" fmla="*/ 71 h 100"/>
                <a:gd name="T38" fmla="*/ 68 w 70"/>
                <a:gd name="T39" fmla="*/ 74 h 100"/>
                <a:gd name="T40" fmla="*/ 44 w 70"/>
                <a:gd name="T41" fmla="*/ 17 h 100"/>
                <a:gd name="T42" fmla="*/ 43 w 70"/>
                <a:gd name="T43" fmla="*/ 17 h 100"/>
                <a:gd name="T44" fmla="*/ 43 w 70"/>
                <a:gd name="T45" fmla="*/ 17 h 100"/>
                <a:gd name="T46" fmla="*/ 42 w 70"/>
                <a:gd name="T47" fmla="*/ 17 h 100"/>
                <a:gd name="T48" fmla="*/ 11 w 70"/>
                <a:gd name="T49" fmla="*/ 61 h 100"/>
                <a:gd name="T50" fmla="*/ 11 w 70"/>
                <a:gd name="T51" fmla="*/ 63 h 100"/>
                <a:gd name="T52" fmla="*/ 12 w 70"/>
                <a:gd name="T53" fmla="*/ 63 h 100"/>
                <a:gd name="T54" fmla="*/ 44 w 70"/>
                <a:gd name="T55" fmla="*/ 63 h 100"/>
                <a:gd name="T56" fmla="*/ 44 w 70"/>
                <a:gd name="T57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100">
                  <a:moveTo>
                    <a:pt x="68" y="74"/>
                  </a:moveTo>
                  <a:cubicBezTo>
                    <a:pt x="56" y="74"/>
                    <a:pt x="56" y="74"/>
                    <a:pt x="56" y="74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5" y="100"/>
                    <a:pt x="54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4"/>
                    <a:pt x="0" y="72"/>
                    <a:pt x="0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1"/>
                    <a:pt x="0" y="60"/>
                    <a:pt x="1" y="5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6" y="1"/>
                    <a:pt x="56" y="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70" y="64"/>
                    <a:pt x="70" y="6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1" y="62"/>
                    <a:pt x="11" y="63"/>
                  </a:cubicBezTo>
                  <a:cubicBezTo>
                    <a:pt x="11" y="63"/>
                    <a:pt x="11" y="63"/>
                    <a:pt x="12" y="63"/>
                  </a:cubicBezTo>
                  <a:cubicBezTo>
                    <a:pt x="44" y="63"/>
                    <a:pt x="44" y="63"/>
                    <a:pt x="44" y="63"/>
                  </a:cubicBezTo>
                  <a:lnTo>
                    <a:pt x="4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3" name="Freeform 256">
              <a:extLst>
                <a:ext uri="{FF2B5EF4-FFF2-40B4-BE49-F238E27FC236}">
                  <a16:creationId xmlns:a16="http://schemas.microsoft.com/office/drawing/2014/main" id="{FEA66BB8-612B-4AAA-BA66-3694A355E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-2374900"/>
              <a:ext cx="34925" cy="292100"/>
            </a:xfrm>
            <a:custGeom>
              <a:avLst/>
              <a:gdLst>
                <a:gd name="T0" fmla="*/ 11 w 12"/>
                <a:gd name="T1" fmla="*/ 95 h 96"/>
                <a:gd name="T2" fmla="*/ 10 w 12"/>
                <a:gd name="T3" fmla="*/ 96 h 96"/>
                <a:gd name="T4" fmla="*/ 3 w 12"/>
                <a:gd name="T5" fmla="*/ 96 h 96"/>
                <a:gd name="T6" fmla="*/ 1 w 12"/>
                <a:gd name="T7" fmla="*/ 95 h 96"/>
                <a:gd name="T8" fmla="*/ 0 w 12"/>
                <a:gd name="T9" fmla="*/ 93 h 96"/>
                <a:gd name="T10" fmla="*/ 0 w 12"/>
                <a:gd name="T11" fmla="*/ 2 h 96"/>
                <a:gd name="T12" fmla="*/ 1 w 12"/>
                <a:gd name="T13" fmla="*/ 1 h 96"/>
                <a:gd name="T14" fmla="*/ 3 w 12"/>
                <a:gd name="T15" fmla="*/ 0 h 96"/>
                <a:gd name="T16" fmla="*/ 10 w 12"/>
                <a:gd name="T17" fmla="*/ 0 h 96"/>
                <a:gd name="T18" fmla="*/ 11 w 12"/>
                <a:gd name="T19" fmla="*/ 1 h 96"/>
                <a:gd name="T20" fmla="*/ 12 w 12"/>
                <a:gd name="T21" fmla="*/ 2 h 96"/>
                <a:gd name="T22" fmla="*/ 12 w 12"/>
                <a:gd name="T23" fmla="*/ 93 h 96"/>
                <a:gd name="T24" fmla="*/ 11 w 12"/>
                <a:gd name="T25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96">
                  <a:moveTo>
                    <a:pt x="11" y="95"/>
                  </a:moveTo>
                  <a:cubicBezTo>
                    <a:pt x="11" y="95"/>
                    <a:pt x="10" y="96"/>
                    <a:pt x="10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1" y="95"/>
                    <a:pt x="1" y="95"/>
                  </a:cubicBezTo>
                  <a:cubicBezTo>
                    <a:pt x="0" y="94"/>
                    <a:pt x="0" y="94"/>
                    <a:pt x="0" y="9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2" y="94"/>
                    <a:pt x="12" y="94"/>
                    <a:pt x="1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4" name="Freeform 257">
              <a:extLst>
                <a:ext uri="{FF2B5EF4-FFF2-40B4-BE49-F238E27FC236}">
                  <a16:creationId xmlns:a16="http://schemas.microsoft.com/office/drawing/2014/main" id="{4704DF69-B04F-4BE6-A513-3FB9DE43F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3450" y="-2378075"/>
              <a:ext cx="36512" cy="295275"/>
            </a:xfrm>
            <a:custGeom>
              <a:avLst/>
              <a:gdLst>
                <a:gd name="T0" fmla="*/ 11 w 12"/>
                <a:gd name="T1" fmla="*/ 15 h 97"/>
                <a:gd name="T2" fmla="*/ 9 w 12"/>
                <a:gd name="T3" fmla="*/ 15 h 97"/>
                <a:gd name="T4" fmla="*/ 3 w 12"/>
                <a:gd name="T5" fmla="*/ 15 h 97"/>
                <a:gd name="T6" fmla="*/ 1 w 12"/>
                <a:gd name="T7" fmla="*/ 15 h 97"/>
                <a:gd name="T8" fmla="*/ 0 w 12"/>
                <a:gd name="T9" fmla="*/ 13 h 97"/>
                <a:gd name="T10" fmla="*/ 0 w 12"/>
                <a:gd name="T11" fmla="*/ 3 h 97"/>
                <a:gd name="T12" fmla="*/ 1 w 12"/>
                <a:gd name="T13" fmla="*/ 1 h 97"/>
                <a:gd name="T14" fmla="*/ 3 w 12"/>
                <a:gd name="T15" fmla="*/ 0 h 97"/>
                <a:gd name="T16" fmla="*/ 9 w 12"/>
                <a:gd name="T17" fmla="*/ 0 h 97"/>
                <a:gd name="T18" fmla="*/ 11 w 12"/>
                <a:gd name="T19" fmla="*/ 1 h 97"/>
                <a:gd name="T20" fmla="*/ 12 w 12"/>
                <a:gd name="T21" fmla="*/ 3 h 97"/>
                <a:gd name="T22" fmla="*/ 12 w 12"/>
                <a:gd name="T23" fmla="*/ 13 h 97"/>
                <a:gd name="T24" fmla="*/ 11 w 12"/>
                <a:gd name="T25" fmla="*/ 15 h 97"/>
                <a:gd name="T26" fmla="*/ 11 w 12"/>
                <a:gd name="T27" fmla="*/ 96 h 97"/>
                <a:gd name="T28" fmla="*/ 9 w 12"/>
                <a:gd name="T29" fmla="*/ 97 h 97"/>
                <a:gd name="T30" fmla="*/ 3 w 12"/>
                <a:gd name="T31" fmla="*/ 97 h 97"/>
                <a:gd name="T32" fmla="*/ 1 w 12"/>
                <a:gd name="T33" fmla="*/ 96 h 97"/>
                <a:gd name="T34" fmla="*/ 0 w 12"/>
                <a:gd name="T35" fmla="*/ 94 h 97"/>
                <a:gd name="T36" fmla="*/ 0 w 12"/>
                <a:gd name="T37" fmla="*/ 29 h 97"/>
                <a:gd name="T38" fmla="*/ 1 w 12"/>
                <a:gd name="T39" fmla="*/ 27 h 97"/>
                <a:gd name="T40" fmla="*/ 3 w 12"/>
                <a:gd name="T41" fmla="*/ 27 h 97"/>
                <a:gd name="T42" fmla="*/ 9 w 12"/>
                <a:gd name="T43" fmla="*/ 27 h 97"/>
                <a:gd name="T44" fmla="*/ 11 w 12"/>
                <a:gd name="T45" fmla="*/ 27 h 97"/>
                <a:gd name="T46" fmla="*/ 12 w 12"/>
                <a:gd name="T47" fmla="*/ 29 h 97"/>
                <a:gd name="T48" fmla="*/ 12 w 12"/>
                <a:gd name="T49" fmla="*/ 94 h 97"/>
                <a:gd name="T50" fmla="*/ 11 w 12"/>
                <a:gd name="T51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97">
                  <a:moveTo>
                    <a:pt x="11" y="15"/>
                  </a:moveTo>
                  <a:cubicBezTo>
                    <a:pt x="11" y="15"/>
                    <a:pt x="10" y="15"/>
                    <a:pt x="9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5"/>
                  </a:cubicBezTo>
                  <a:close/>
                  <a:moveTo>
                    <a:pt x="11" y="96"/>
                  </a:moveTo>
                  <a:cubicBezTo>
                    <a:pt x="10" y="96"/>
                    <a:pt x="10" y="97"/>
                    <a:pt x="9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2" y="97"/>
                    <a:pt x="1" y="96"/>
                    <a:pt x="1" y="96"/>
                  </a:cubicBezTo>
                  <a:cubicBezTo>
                    <a:pt x="0" y="95"/>
                    <a:pt x="0" y="95"/>
                    <a:pt x="0" y="9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1" y="27"/>
                  </a:cubicBezTo>
                  <a:cubicBezTo>
                    <a:pt x="1" y="27"/>
                    <a:pt x="2" y="27"/>
                    <a:pt x="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8"/>
                    <a:pt x="12" y="28"/>
                    <a:pt x="12" y="29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1" y="95"/>
                    <a:pt x="1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5" name="Freeform 258">
              <a:extLst>
                <a:ext uri="{FF2B5EF4-FFF2-40B4-BE49-F238E27FC236}">
                  <a16:creationId xmlns:a16="http://schemas.microsoft.com/office/drawing/2014/main" id="{D3519ECF-126F-44DD-B5E7-8BD4F6DE12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0763" y="-2374900"/>
              <a:ext cx="171450" cy="295275"/>
            </a:xfrm>
            <a:custGeom>
              <a:avLst/>
              <a:gdLst>
                <a:gd name="T0" fmla="*/ 56 w 57"/>
                <a:gd name="T1" fmla="*/ 93 h 97"/>
                <a:gd name="T2" fmla="*/ 54 w 57"/>
                <a:gd name="T3" fmla="*/ 94 h 97"/>
                <a:gd name="T4" fmla="*/ 41 w 57"/>
                <a:gd name="T5" fmla="*/ 96 h 97"/>
                <a:gd name="T6" fmla="*/ 29 w 57"/>
                <a:gd name="T7" fmla="*/ 97 h 97"/>
                <a:gd name="T8" fmla="*/ 16 w 57"/>
                <a:gd name="T9" fmla="*/ 94 h 97"/>
                <a:gd name="T10" fmla="*/ 7 w 57"/>
                <a:gd name="T11" fmla="*/ 88 h 97"/>
                <a:gd name="T12" fmla="*/ 2 w 57"/>
                <a:gd name="T13" fmla="*/ 78 h 97"/>
                <a:gd name="T14" fmla="*/ 0 w 57"/>
                <a:gd name="T15" fmla="*/ 65 h 97"/>
                <a:gd name="T16" fmla="*/ 0 w 57"/>
                <a:gd name="T17" fmla="*/ 56 h 97"/>
                <a:gd name="T18" fmla="*/ 7 w 57"/>
                <a:gd name="T19" fmla="*/ 33 h 97"/>
                <a:gd name="T20" fmla="*/ 29 w 57"/>
                <a:gd name="T21" fmla="*/ 25 h 97"/>
                <a:gd name="T22" fmla="*/ 37 w 57"/>
                <a:gd name="T23" fmla="*/ 25 h 97"/>
                <a:gd name="T24" fmla="*/ 45 w 57"/>
                <a:gd name="T25" fmla="*/ 26 h 97"/>
                <a:gd name="T26" fmla="*/ 45 w 57"/>
                <a:gd name="T27" fmla="*/ 2 h 97"/>
                <a:gd name="T28" fmla="*/ 46 w 57"/>
                <a:gd name="T29" fmla="*/ 1 h 97"/>
                <a:gd name="T30" fmla="*/ 47 w 57"/>
                <a:gd name="T31" fmla="*/ 0 h 97"/>
                <a:gd name="T32" fmla="*/ 54 w 57"/>
                <a:gd name="T33" fmla="*/ 0 h 97"/>
                <a:gd name="T34" fmla="*/ 56 w 57"/>
                <a:gd name="T35" fmla="*/ 1 h 97"/>
                <a:gd name="T36" fmla="*/ 57 w 57"/>
                <a:gd name="T37" fmla="*/ 2 h 97"/>
                <a:gd name="T38" fmla="*/ 57 w 57"/>
                <a:gd name="T39" fmla="*/ 91 h 97"/>
                <a:gd name="T40" fmla="*/ 56 w 57"/>
                <a:gd name="T41" fmla="*/ 93 h 97"/>
                <a:gd name="T42" fmla="*/ 45 w 57"/>
                <a:gd name="T43" fmla="*/ 35 h 97"/>
                <a:gd name="T44" fmla="*/ 37 w 57"/>
                <a:gd name="T45" fmla="*/ 35 h 97"/>
                <a:gd name="T46" fmla="*/ 29 w 57"/>
                <a:gd name="T47" fmla="*/ 35 h 97"/>
                <a:gd name="T48" fmla="*/ 16 w 57"/>
                <a:gd name="T49" fmla="*/ 40 h 97"/>
                <a:gd name="T50" fmla="*/ 12 w 57"/>
                <a:gd name="T51" fmla="*/ 56 h 97"/>
                <a:gd name="T52" fmla="*/ 12 w 57"/>
                <a:gd name="T53" fmla="*/ 65 h 97"/>
                <a:gd name="T54" fmla="*/ 16 w 57"/>
                <a:gd name="T55" fmla="*/ 81 h 97"/>
                <a:gd name="T56" fmla="*/ 29 w 57"/>
                <a:gd name="T57" fmla="*/ 87 h 97"/>
                <a:gd name="T58" fmla="*/ 37 w 57"/>
                <a:gd name="T59" fmla="*/ 86 h 97"/>
                <a:gd name="T60" fmla="*/ 45 w 57"/>
                <a:gd name="T61" fmla="*/ 86 h 97"/>
                <a:gd name="T62" fmla="*/ 45 w 57"/>
                <a:gd name="T63" fmla="*/ 3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97">
                  <a:moveTo>
                    <a:pt x="56" y="93"/>
                  </a:moveTo>
                  <a:cubicBezTo>
                    <a:pt x="56" y="94"/>
                    <a:pt x="55" y="94"/>
                    <a:pt x="54" y="94"/>
                  </a:cubicBezTo>
                  <a:cubicBezTo>
                    <a:pt x="50" y="95"/>
                    <a:pt x="46" y="96"/>
                    <a:pt x="41" y="96"/>
                  </a:cubicBezTo>
                  <a:cubicBezTo>
                    <a:pt x="37" y="96"/>
                    <a:pt x="33" y="97"/>
                    <a:pt x="29" y="97"/>
                  </a:cubicBezTo>
                  <a:cubicBezTo>
                    <a:pt x="24" y="97"/>
                    <a:pt x="20" y="96"/>
                    <a:pt x="16" y="94"/>
                  </a:cubicBezTo>
                  <a:cubicBezTo>
                    <a:pt x="13" y="93"/>
                    <a:pt x="10" y="91"/>
                    <a:pt x="7" y="88"/>
                  </a:cubicBezTo>
                  <a:cubicBezTo>
                    <a:pt x="5" y="85"/>
                    <a:pt x="3" y="82"/>
                    <a:pt x="2" y="78"/>
                  </a:cubicBezTo>
                  <a:cubicBezTo>
                    <a:pt x="1" y="74"/>
                    <a:pt x="0" y="70"/>
                    <a:pt x="0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6"/>
                    <a:pt x="3" y="38"/>
                    <a:pt x="7" y="33"/>
                  </a:cubicBezTo>
                  <a:cubicBezTo>
                    <a:pt x="12" y="27"/>
                    <a:pt x="19" y="25"/>
                    <a:pt x="29" y="25"/>
                  </a:cubicBezTo>
                  <a:cubicBezTo>
                    <a:pt x="31" y="25"/>
                    <a:pt x="34" y="25"/>
                    <a:pt x="37" y="25"/>
                  </a:cubicBezTo>
                  <a:cubicBezTo>
                    <a:pt x="40" y="25"/>
                    <a:pt x="42" y="26"/>
                    <a:pt x="45" y="2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1"/>
                    <a:pt x="46" y="1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0"/>
                    <a:pt x="56" y="1"/>
                  </a:cubicBezTo>
                  <a:cubicBezTo>
                    <a:pt x="56" y="1"/>
                    <a:pt x="57" y="2"/>
                    <a:pt x="57" y="2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3"/>
                    <a:pt x="56" y="93"/>
                  </a:cubicBezTo>
                  <a:close/>
                  <a:moveTo>
                    <a:pt x="45" y="35"/>
                  </a:moveTo>
                  <a:cubicBezTo>
                    <a:pt x="43" y="35"/>
                    <a:pt x="40" y="35"/>
                    <a:pt x="37" y="35"/>
                  </a:cubicBezTo>
                  <a:cubicBezTo>
                    <a:pt x="34" y="35"/>
                    <a:pt x="31" y="35"/>
                    <a:pt x="29" y="35"/>
                  </a:cubicBezTo>
                  <a:cubicBezTo>
                    <a:pt x="23" y="35"/>
                    <a:pt x="18" y="36"/>
                    <a:pt x="16" y="40"/>
                  </a:cubicBezTo>
                  <a:cubicBezTo>
                    <a:pt x="13" y="44"/>
                    <a:pt x="12" y="49"/>
                    <a:pt x="12" y="5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72"/>
                    <a:pt x="13" y="77"/>
                    <a:pt x="16" y="81"/>
                  </a:cubicBezTo>
                  <a:cubicBezTo>
                    <a:pt x="18" y="85"/>
                    <a:pt x="23" y="87"/>
                    <a:pt x="29" y="87"/>
                  </a:cubicBezTo>
                  <a:cubicBezTo>
                    <a:pt x="32" y="87"/>
                    <a:pt x="34" y="87"/>
                    <a:pt x="37" y="86"/>
                  </a:cubicBezTo>
                  <a:cubicBezTo>
                    <a:pt x="40" y="86"/>
                    <a:pt x="43" y="86"/>
                    <a:pt x="45" y="86"/>
                  </a:cubicBezTo>
                  <a:lnTo>
                    <a:pt x="4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6" name="Freeform 259">
              <a:extLst>
                <a:ext uri="{FF2B5EF4-FFF2-40B4-BE49-F238E27FC236}">
                  <a16:creationId xmlns:a16="http://schemas.microsoft.com/office/drawing/2014/main" id="{40245347-0E25-496F-8C3C-B88B99BE87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6663" y="-2298700"/>
              <a:ext cx="180975" cy="219075"/>
            </a:xfrm>
            <a:custGeom>
              <a:avLst/>
              <a:gdLst>
                <a:gd name="T0" fmla="*/ 57 w 60"/>
                <a:gd name="T1" fmla="*/ 39 h 72"/>
                <a:gd name="T2" fmla="*/ 12 w 60"/>
                <a:gd name="T3" fmla="*/ 39 h 72"/>
                <a:gd name="T4" fmla="*/ 12 w 60"/>
                <a:gd name="T5" fmla="*/ 41 h 72"/>
                <a:gd name="T6" fmla="*/ 17 w 60"/>
                <a:gd name="T7" fmla="*/ 57 h 72"/>
                <a:gd name="T8" fmla="*/ 31 w 60"/>
                <a:gd name="T9" fmla="*/ 62 h 72"/>
                <a:gd name="T10" fmla="*/ 43 w 60"/>
                <a:gd name="T11" fmla="*/ 61 h 72"/>
                <a:gd name="T12" fmla="*/ 55 w 60"/>
                <a:gd name="T13" fmla="*/ 60 h 72"/>
                <a:gd name="T14" fmla="*/ 55 w 60"/>
                <a:gd name="T15" fmla="*/ 60 h 72"/>
                <a:gd name="T16" fmla="*/ 57 w 60"/>
                <a:gd name="T17" fmla="*/ 61 h 72"/>
                <a:gd name="T18" fmla="*/ 57 w 60"/>
                <a:gd name="T19" fmla="*/ 62 h 72"/>
                <a:gd name="T20" fmla="*/ 57 w 60"/>
                <a:gd name="T21" fmla="*/ 66 h 72"/>
                <a:gd name="T22" fmla="*/ 57 w 60"/>
                <a:gd name="T23" fmla="*/ 68 h 72"/>
                <a:gd name="T24" fmla="*/ 55 w 60"/>
                <a:gd name="T25" fmla="*/ 69 h 72"/>
                <a:gd name="T26" fmla="*/ 43 w 60"/>
                <a:gd name="T27" fmla="*/ 71 h 72"/>
                <a:gd name="T28" fmla="*/ 31 w 60"/>
                <a:gd name="T29" fmla="*/ 72 h 72"/>
                <a:gd name="T30" fmla="*/ 20 w 60"/>
                <a:gd name="T31" fmla="*/ 70 h 72"/>
                <a:gd name="T32" fmla="*/ 10 w 60"/>
                <a:gd name="T33" fmla="*/ 65 h 72"/>
                <a:gd name="T34" fmla="*/ 3 w 60"/>
                <a:gd name="T35" fmla="*/ 56 h 72"/>
                <a:gd name="T36" fmla="*/ 0 w 60"/>
                <a:gd name="T37" fmla="*/ 41 h 72"/>
                <a:gd name="T38" fmla="*/ 0 w 60"/>
                <a:gd name="T39" fmla="*/ 29 h 72"/>
                <a:gd name="T40" fmla="*/ 8 w 60"/>
                <a:gd name="T41" fmla="*/ 8 h 72"/>
                <a:gd name="T42" fmla="*/ 30 w 60"/>
                <a:gd name="T43" fmla="*/ 0 h 72"/>
                <a:gd name="T44" fmla="*/ 43 w 60"/>
                <a:gd name="T45" fmla="*/ 2 h 72"/>
                <a:gd name="T46" fmla="*/ 52 w 60"/>
                <a:gd name="T47" fmla="*/ 8 h 72"/>
                <a:gd name="T48" fmla="*/ 58 w 60"/>
                <a:gd name="T49" fmla="*/ 17 h 72"/>
                <a:gd name="T50" fmla="*/ 60 w 60"/>
                <a:gd name="T51" fmla="*/ 29 h 72"/>
                <a:gd name="T52" fmla="*/ 60 w 60"/>
                <a:gd name="T53" fmla="*/ 36 h 72"/>
                <a:gd name="T54" fmla="*/ 57 w 60"/>
                <a:gd name="T55" fmla="*/ 39 h 72"/>
                <a:gd name="T56" fmla="*/ 48 w 60"/>
                <a:gd name="T57" fmla="*/ 29 h 72"/>
                <a:gd name="T58" fmla="*/ 43 w 60"/>
                <a:gd name="T59" fmla="*/ 14 h 72"/>
                <a:gd name="T60" fmla="*/ 30 w 60"/>
                <a:gd name="T61" fmla="*/ 10 h 72"/>
                <a:gd name="T62" fmla="*/ 17 w 60"/>
                <a:gd name="T63" fmla="*/ 14 h 72"/>
                <a:gd name="T64" fmla="*/ 12 w 60"/>
                <a:gd name="T65" fmla="*/ 29 h 72"/>
                <a:gd name="T66" fmla="*/ 12 w 60"/>
                <a:gd name="T67" fmla="*/ 31 h 72"/>
                <a:gd name="T68" fmla="*/ 48 w 60"/>
                <a:gd name="T69" fmla="*/ 31 h 72"/>
                <a:gd name="T70" fmla="*/ 48 w 60"/>
                <a:gd name="T71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72">
                  <a:moveTo>
                    <a:pt x="57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9"/>
                    <a:pt x="14" y="54"/>
                    <a:pt x="17" y="57"/>
                  </a:cubicBezTo>
                  <a:cubicBezTo>
                    <a:pt x="20" y="60"/>
                    <a:pt x="25" y="62"/>
                    <a:pt x="31" y="62"/>
                  </a:cubicBezTo>
                  <a:cubicBezTo>
                    <a:pt x="35" y="62"/>
                    <a:pt x="39" y="62"/>
                    <a:pt x="43" y="61"/>
                  </a:cubicBezTo>
                  <a:cubicBezTo>
                    <a:pt x="48" y="61"/>
                    <a:pt x="51" y="61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1"/>
                    <a:pt x="57" y="61"/>
                    <a:pt x="57" y="62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7"/>
                    <a:pt x="57" y="68"/>
                    <a:pt x="57" y="68"/>
                  </a:cubicBezTo>
                  <a:cubicBezTo>
                    <a:pt x="56" y="69"/>
                    <a:pt x="56" y="69"/>
                    <a:pt x="55" y="69"/>
                  </a:cubicBezTo>
                  <a:cubicBezTo>
                    <a:pt x="51" y="70"/>
                    <a:pt x="47" y="71"/>
                    <a:pt x="43" y="71"/>
                  </a:cubicBezTo>
                  <a:cubicBezTo>
                    <a:pt x="39" y="71"/>
                    <a:pt x="35" y="72"/>
                    <a:pt x="31" y="72"/>
                  </a:cubicBezTo>
                  <a:cubicBezTo>
                    <a:pt x="27" y="72"/>
                    <a:pt x="23" y="71"/>
                    <a:pt x="20" y="70"/>
                  </a:cubicBezTo>
                  <a:cubicBezTo>
                    <a:pt x="16" y="69"/>
                    <a:pt x="13" y="67"/>
                    <a:pt x="10" y="65"/>
                  </a:cubicBezTo>
                  <a:cubicBezTo>
                    <a:pt x="7" y="63"/>
                    <a:pt x="5" y="60"/>
                    <a:pt x="3" y="56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2"/>
                    <a:pt x="20" y="0"/>
                    <a:pt x="30" y="0"/>
                  </a:cubicBezTo>
                  <a:cubicBezTo>
                    <a:pt x="35" y="0"/>
                    <a:pt x="39" y="0"/>
                    <a:pt x="43" y="2"/>
                  </a:cubicBezTo>
                  <a:cubicBezTo>
                    <a:pt x="47" y="3"/>
                    <a:pt x="50" y="5"/>
                    <a:pt x="52" y="8"/>
                  </a:cubicBezTo>
                  <a:cubicBezTo>
                    <a:pt x="55" y="10"/>
                    <a:pt x="56" y="14"/>
                    <a:pt x="58" y="17"/>
                  </a:cubicBezTo>
                  <a:cubicBezTo>
                    <a:pt x="59" y="21"/>
                    <a:pt x="60" y="25"/>
                    <a:pt x="60" y="29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8"/>
                    <a:pt x="59" y="39"/>
                    <a:pt x="57" y="39"/>
                  </a:cubicBezTo>
                  <a:close/>
                  <a:moveTo>
                    <a:pt x="48" y="29"/>
                  </a:moveTo>
                  <a:cubicBezTo>
                    <a:pt x="48" y="22"/>
                    <a:pt x="46" y="17"/>
                    <a:pt x="43" y="14"/>
                  </a:cubicBezTo>
                  <a:cubicBezTo>
                    <a:pt x="40" y="11"/>
                    <a:pt x="36" y="10"/>
                    <a:pt x="30" y="10"/>
                  </a:cubicBezTo>
                  <a:cubicBezTo>
                    <a:pt x="24" y="10"/>
                    <a:pt x="20" y="11"/>
                    <a:pt x="17" y="14"/>
                  </a:cubicBezTo>
                  <a:cubicBezTo>
                    <a:pt x="14" y="18"/>
                    <a:pt x="12" y="23"/>
                    <a:pt x="12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7" name="Freeform 260">
              <a:extLst>
                <a:ext uri="{FF2B5EF4-FFF2-40B4-BE49-F238E27FC236}">
                  <a16:creationId xmlns:a16="http://schemas.microsoft.com/office/drawing/2014/main" id="{7F8443EB-173D-45C6-B6E0-357FA3A9B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-2298700"/>
              <a:ext cx="147637" cy="219075"/>
            </a:xfrm>
            <a:custGeom>
              <a:avLst/>
              <a:gdLst>
                <a:gd name="T0" fmla="*/ 49 w 49"/>
                <a:gd name="T1" fmla="*/ 53 h 72"/>
                <a:gd name="T2" fmla="*/ 42 w 49"/>
                <a:gd name="T3" fmla="*/ 67 h 72"/>
                <a:gd name="T4" fmla="*/ 24 w 49"/>
                <a:gd name="T5" fmla="*/ 72 h 72"/>
                <a:gd name="T6" fmla="*/ 20 w 49"/>
                <a:gd name="T7" fmla="*/ 71 h 72"/>
                <a:gd name="T8" fmla="*/ 14 w 49"/>
                <a:gd name="T9" fmla="*/ 71 h 72"/>
                <a:gd name="T10" fmla="*/ 8 w 49"/>
                <a:gd name="T11" fmla="*/ 70 h 72"/>
                <a:gd name="T12" fmla="*/ 3 w 49"/>
                <a:gd name="T13" fmla="*/ 70 h 72"/>
                <a:gd name="T14" fmla="*/ 0 w 49"/>
                <a:gd name="T15" fmla="*/ 67 h 72"/>
                <a:gd name="T16" fmla="*/ 0 w 49"/>
                <a:gd name="T17" fmla="*/ 63 h 72"/>
                <a:gd name="T18" fmla="*/ 1 w 49"/>
                <a:gd name="T19" fmla="*/ 61 h 72"/>
                <a:gd name="T20" fmla="*/ 3 w 49"/>
                <a:gd name="T21" fmla="*/ 61 h 72"/>
                <a:gd name="T22" fmla="*/ 3 w 49"/>
                <a:gd name="T23" fmla="*/ 61 h 72"/>
                <a:gd name="T24" fmla="*/ 8 w 49"/>
                <a:gd name="T25" fmla="*/ 61 h 72"/>
                <a:gd name="T26" fmla="*/ 14 w 49"/>
                <a:gd name="T27" fmla="*/ 62 h 72"/>
                <a:gd name="T28" fmla="*/ 20 w 49"/>
                <a:gd name="T29" fmla="*/ 62 h 72"/>
                <a:gd name="T30" fmla="*/ 24 w 49"/>
                <a:gd name="T31" fmla="*/ 62 h 72"/>
                <a:gd name="T32" fmla="*/ 34 w 49"/>
                <a:gd name="T33" fmla="*/ 60 h 72"/>
                <a:gd name="T34" fmla="*/ 37 w 49"/>
                <a:gd name="T35" fmla="*/ 53 h 72"/>
                <a:gd name="T36" fmla="*/ 35 w 49"/>
                <a:gd name="T37" fmla="*/ 48 h 72"/>
                <a:gd name="T38" fmla="*/ 27 w 49"/>
                <a:gd name="T39" fmla="*/ 42 h 72"/>
                <a:gd name="T40" fmla="*/ 14 w 49"/>
                <a:gd name="T41" fmla="*/ 35 h 72"/>
                <a:gd name="T42" fmla="*/ 4 w 49"/>
                <a:gd name="T43" fmla="*/ 27 h 72"/>
                <a:gd name="T44" fmla="*/ 0 w 49"/>
                <a:gd name="T45" fmla="*/ 17 h 72"/>
                <a:gd name="T46" fmla="*/ 2 w 49"/>
                <a:gd name="T47" fmla="*/ 8 h 72"/>
                <a:gd name="T48" fmla="*/ 7 w 49"/>
                <a:gd name="T49" fmla="*/ 3 h 72"/>
                <a:gd name="T50" fmla="*/ 15 w 49"/>
                <a:gd name="T51" fmla="*/ 0 h 72"/>
                <a:gd name="T52" fmla="*/ 24 w 49"/>
                <a:gd name="T53" fmla="*/ 0 h 72"/>
                <a:gd name="T54" fmla="*/ 35 w 49"/>
                <a:gd name="T55" fmla="*/ 0 h 72"/>
                <a:gd name="T56" fmla="*/ 45 w 49"/>
                <a:gd name="T57" fmla="*/ 1 h 72"/>
                <a:gd name="T58" fmla="*/ 48 w 49"/>
                <a:gd name="T59" fmla="*/ 4 h 72"/>
                <a:gd name="T60" fmla="*/ 48 w 49"/>
                <a:gd name="T61" fmla="*/ 8 h 72"/>
                <a:gd name="T62" fmla="*/ 45 w 49"/>
                <a:gd name="T63" fmla="*/ 10 h 72"/>
                <a:gd name="T64" fmla="*/ 45 w 49"/>
                <a:gd name="T65" fmla="*/ 10 h 72"/>
                <a:gd name="T66" fmla="*/ 36 w 49"/>
                <a:gd name="T67" fmla="*/ 10 h 72"/>
                <a:gd name="T68" fmla="*/ 24 w 49"/>
                <a:gd name="T69" fmla="*/ 9 h 72"/>
                <a:gd name="T70" fmla="*/ 15 w 49"/>
                <a:gd name="T71" fmla="*/ 11 h 72"/>
                <a:gd name="T72" fmla="*/ 12 w 49"/>
                <a:gd name="T73" fmla="*/ 17 h 72"/>
                <a:gd name="T74" fmla="*/ 14 w 49"/>
                <a:gd name="T75" fmla="*/ 22 h 72"/>
                <a:gd name="T76" fmla="*/ 21 w 49"/>
                <a:gd name="T77" fmla="*/ 26 h 72"/>
                <a:gd name="T78" fmla="*/ 34 w 49"/>
                <a:gd name="T79" fmla="*/ 34 h 72"/>
                <a:gd name="T80" fmla="*/ 46 w 49"/>
                <a:gd name="T81" fmla="*/ 43 h 72"/>
                <a:gd name="T82" fmla="*/ 49 w 49"/>
                <a:gd name="T8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72">
                  <a:moveTo>
                    <a:pt x="49" y="53"/>
                  </a:moveTo>
                  <a:cubicBezTo>
                    <a:pt x="49" y="59"/>
                    <a:pt x="47" y="64"/>
                    <a:pt x="42" y="67"/>
                  </a:cubicBezTo>
                  <a:cubicBezTo>
                    <a:pt x="38" y="70"/>
                    <a:pt x="32" y="72"/>
                    <a:pt x="24" y="72"/>
                  </a:cubicBezTo>
                  <a:cubicBezTo>
                    <a:pt x="23" y="72"/>
                    <a:pt x="21" y="71"/>
                    <a:pt x="20" y="71"/>
                  </a:cubicBezTo>
                  <a:cubicBezTo>
                    <a:pt x="18" y="71"/>
                    <a:pt x="16" y="71"/>
                    <a:pt x="14" y="71"/>
                  </a:cubicBezTo>
                  <a:cubicBezTo>
                    <a:pt x="12" y="71"/>
                    <a:pt x="10" y="71"/>
                    <a:pt x="8" y="70"/>
                  </a:cubicBezTo>
                  <a:cubicBezTo>
                    <a:pt x="6" y="70"/>
                    <a:pt x="5" y="70"/>
                    <a:pt x="3" y="70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1" y="61"/>
                  </a:cubicBezTo>
                  <a:cubicBezTo>
                    <a:pt x="1" y="61"/>
                    <a:pt x="2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1"/>
                    <a:pt x="6" y="61"/>
                    <a:pt x="8" y="61"/>
                  </a:cubicBezTo>
                  <a:cubicBezTo>
                    <a:pt x="10" y="61"/>
                    <a:pt x="12" y="62"/>
                    <a:pt x="14" y="62"/>
                  </a:cubicBezTo>
                  <a:cubicBezTo>
                    <a:pt x="16" y="62"/>
                    <a:pt x="18" y="62"/>
                    <a:pt x="20" y="62"/>
                  </a:cubicBezTo>
                  <a:cubicBezTo>
                    <a:pt x="21" y="62"/>
                    <a:pt x="23" y="62"/>
                    <a:pt x="24" y="62"/>
                  </a:cubicBezTo>
                  <a:cubicBezTo>
                    <a:pt x="28" y="62"/>
                    <a:pt x="32" y="61"/>
                    <a:pt x="34" y="60"/>
                  </a:cubicBezTo>
                  <a:cubicBezTo>
                    <a:pt x="36" y="59"/>
                    <a:pt x="37" y="57"/>
                    <a:pt x="37" y="53"/>
                  </a:cubicBezTo>
                  <a:cubicBezTo>
                    <a:pt x="37" y="51"/>
                    <a:pt x="37" y="49"/>
                    <a:pt x="35" y="48"/>
                  </a:cubicBezTo>
                  <a:cubicBezTo>
                    <a:pt x="34" y="47"/>
                    <a:pt x="31" y="45"/>
                    <a:pt x="27" y="42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0" y="32"/>
                    <a:pt x="6" y="30"/>
                    <a:pt x="4" y="27"/>
                  </a:cubicBezTo>
                  <a:cubicBezTo>
                    <a:pt x="1" y="24"/>
                    <a:pt x="0" y="21"/>
                    <a:pt x="0" y="17"/>
                  </a:cubicBezTo>
                  <a:cubicBezTo>
                    <a:pt x="0" y="13"/>
                    <a:pt x="1" y="11"/>
                    <a:pt x="2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9" y="2"/>
                    <a:pt x="12" y="1"/>
                    <a:pt x="15" y="0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8" y="0"/>
                    <a:pt x="32" y="0"/>
                    <a:pt x="35" y="0"/>
                  </a:cubicBezTo>
                  <a:cubicBezTo>
                    <a:pt x="39" y="0"/>
                    <a:pt x="42" y="1"/>
                    <a:pt x="45" y="1"/>
                  </a:cubicBezTo>
                  <a:cubicBezTo>
                    <a:pt x="47" y="2"/>
                    <a:pt x="48" y="2"/>
                    <a:pt x="48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0"/>
                    <a:pt x="47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0"/>
                    <a:pt x="40" y="10"/>
                    <a:pt x="36" y="10"/>
                  </a:cubicBezTo>
                  <a:cubicBezTo>
                    <a:pt x="32" y="9"/>
                    <a:pt x="28" y="9"/>
                    <a:pt x="24" y="9"/>
                  </a:cubicBezTo>
                  <a:cubicBezTo>
                    <a:pt x="21" y="9"/>
                    <a:pt x="18" y="10"/>
                    <a:pt x="15" y="11"/>
                  </a:cubicBezTo>
                  <a:cubicBezTo>
                    <a:pt x="13" y="11"/>
                    <a:pt x="12" y="13"/>
                    <a:pt x="12" y="17"/>
                  </a:cubicBezTo>
                  <a:cubicBezTo>
                    <a:pt x="12" y="19"/>
                    <a:pt x="13" y="20"/>
                    <a:pt x="14" y="22"/>
                  </a:cubicBezTo>
                  <a:cubicBezTo>
                    <a:pt x="16" y="23"/>
                    <a:pt x="18" y="25"/>
                    <a:pt x="21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0" y="37"/>
                    <a:pt x="44" y="40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8" name="Rectangle 261">
              <a:extLst>
                <a:ext uri="{FF2B5EF4-FFF2-40B4-BE49-F238E27FC236}">
                  <a16:creationId xmlns:a16="http://schemas.microsoft.com/office/drawing/2014/main" id="{F58AA857-947A-41D0-8991-1A6CDD0AB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075" y="-2116138"/>
              <a:ext cx="165100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9" name="Freeform 262">
              <a:extLst>
                <a:ext uri="{FF2B5EF4-FFF2-40B4-BE49-F238E27FC236}">
                  <a16:creationId xmlns:a16="http://schemas.microsoft.com/office/drawing/2014/main" id="{20F1A25B-5C1C-4BF8-9EA6-6E0CE967C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600" y="-2374900"/>
              <a:ext cx="168275" cy="292100"/>
            </a:xfrm>
            <a:custGeom>
              <a:avLst/>
              <a:gdLst>
                <a:gd name="T0" fmla="*/ 7 w 56"/>
                <a:gd name="T1" fmla="*/ 5 h 96"/>
                <a:gd name="T2" fmla="*/ 30 w 56"/>
                <a:gd name="T3" fmla="*/ 0 h 96"/>
                <a:gd name="T4" fmla="*/ 41 w 56"/>
                <a:gd name="T5" fmla="*/ 0 h 96"/>
                <a:gd name="T6" fmla="*/ 52 w 56"/>
                <a:gd name="T7" fmla="*/ 2 h 96"/>
                <a:gd name="T8" fmla="*/ 54 w 56"/>
                <a:gd name="T9" fmla="*/ 3 h 96"/>
                <a:gd name="T10" fmla="*/ 54 w 56"/>
                <a:gd name="T11" fmla="*/ 5 h 96"/>
                <a:gd name="T12" fmla="*/ 54 w 56"/>
                <a:gd name="T13" fmla="*/ 9 h 96"/>
                <a:gd name="T14" fmla="*/ 52 w 56"/>
                <a:gd name="T15" fmla="*/ 12 h 96"/>
                <a:gd name="T16" fmla="*/ 52 w 56"/>
                <a:gd name="T17" fmla="*/ 12 h 96"/>
                <a:gd name="T18" fmla="*/ 41 w 56"/>
                <a:gd name="T19" fmla="*/ 10 h 96"/>
                <a:gd name="T20" fmla="*/ 30 w 56"/>
                <a:gd name="T21" fmla="*/ 10 h 96"/>
                <a:gd name="T22" fmla="*/ 15 w 56"/>
                <a:gd name="T23" fmla="*/ 13 h 96"/>
                <a:gd name="T24" fmla="*/ 11 w 56"/>
                <a:gd name="T25" fmla="*/ 23 h 96"/>
                <a:gd name="T26" fmla="*/ 11 w 56"/>
                <a:gd name="T27" fmla="*/ 28 h 96"/>
                <a:gd name="T28" fmla="*/ 13 w 56"/>
                <a:gd name="T29" fmla="*/ 32 h 96"/>
                <a:gd name="T30" fmla="*/ 17 w 56"/>
                <a:gd name="T31" fmla="*/ 36 h 96"/>
                <a:gd name="T32" fmla="*/ 24 w 56"/>
                <a:gd name="T33" fmla="*/ 41 h 96"/>
                <a:gd name="T34" fmla="*/ 36 w 56"/>
                <a:gd name="T35" fmla="*/ 49 h 96"/>
                <a:gd name="T36" fmla="*/ 51 w 56"/>
                <a:gd name="T37" fmla="*/ 65 h 96"/>
                <a:gd name="T38" fmla="*/ 56 w 56"/>
                <a:gd name="T39" fmla="*/ 83 h 96"/>
                <a:gd name="T40" fmla="*/ 56 w 56"/>
                <a:gd name="T41" fmla="*/ 93 h 96"/>
                <a:gd name="T42" fmla="*/ 55 w 56"/>
                <a:gd name="T43" fmla="*/ 95 h 96"/>
                <a:gd name="T44" fmla="*/ 53 w 56"/>
                <a:gd name="T45" fmla="*/ 96 h 96"/>
                <a:gd name="T46" fmla="*/ 3 w 56"/>
                <a:gd name="T47" fmla="*/ 96 h 96"/>
                <a:gd name="T48" fmla="*/ 2 w 56"/>
                <a:gd name="T49" fmla="*/ 95 h 96"/>
                <a:gd name="T50" fmla="*/ 1 w 56"/>
                <a:gd name="T51" fmla="*/ 93 h 96"/>
                <a:gd name="T52" fmla="*/ 1 w 56"/>
                <a:gd name="T53" fmla="*/ 88 h 96"/>
                <a:gd name="T54" fmla="*/ 2 w 56"/>
                <a:gd name="T55" fmla="*/ 86 h 96"/>
                <a:gd name="T56" fmla="*/ 3 w 56"/>
                <a:gd name="T57" fmla="*/ 85 h 96"/>
                <a:gd name="T58" fmla="*/ 46 w 56"/>
                <a:gd name="T59" fmla="*/ 85 h 96"/>
                <a:gd name="T60" fmla="*/ 46 w 56"/>
                <a:gd name="T61" fmla="*/ 83 h 96"/>
                <a:gd name="T62" fmla="*/ 45 w 56"/>
                <a:gd name="T63" fmla="*/ 75 h 96"/>
                <a:gd name="T64" fmla="*/ 42 w 56"/>
                <a:gd name="T65" fmla="*/ 69 h 96"/>
                <a:gd name="T66" fmla="*/ 37 w 56"/>
                <a:gd name="T67" fmla="*/ 62 h 96"/>
                <a:gd name="T68" fmla="*/ 28 w 56"/>
                <a:gd name="T69" fmla="*/ 56 h 96"/>
                <a:gd name="T70" fmla="*/ 16 w 56"/>
                <a:gd name="T71" fmla="*/ 47 h 96"/>
                <a:gd name="T72" fmla="*/ 3 w 56"/>
                <a:gd name="T73" fmla="*/ 36 h 96"/>
                <a:gd name="T74" fmla="*/ 0 w 56"/>
                <a:gd name="T75" fmla="*/ 23 h 96"/>
                <a:gd name="T76" fmla="*/ 7 w 56"/>
                <a:gd name="T7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7" y="5"/>
                  </a:moveTo>
                  <a:cubicBezTo>
                    <a:pt x="12" y="2"/>
                    <a:pt x="19" y="0"/>
                    <a:pt x="30" y="0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5" y="1"/>
                    <a:pt x="49" y="1"/>
                    <a:pt x="52" y="2"/>
                  </a:cubicBezTo>
                  <a:cubicBezTo>
                    <a:pt x="53" y="3"/>
                    <a:pt x="53" y="3"/>
                    <a:pt x="54" y="3"/>
                  </a:cubicBezTo>
                  <a:cubicBezTo>
                    <a:pt x="54" y="3"/>
                    <a:pt x="54" y="4"/>
                    <a:pt x="54" y="5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11"/>
                    <a:pt x="54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1"/>
                    <a:pt x="45" y="11"/>
                    <a:pt x="41" y="10"/>
                  </a:cubicBezTo>
                  <a:cubicBezTo>
                    <a:pt x="37" y="10"/>
                    <a:pt x="33" y="10"/>
                    <a:pt x="30" y="10"/>
                  </a:cubicBezTo>
                  <a:cubicBezTo>
                    <a:pt x="23" y="10"/>
                    <a:pt x="18" y="11"/>
                    <a:pt x="15" y="13"/>
                  </a:cubicBezTo>
                  <a:cubicBezTo>
                    <a:pt x="12" y="15"/>
                    <a:pt x="11" y="18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2" y="29"/>
                    <a:pt x="12" y="31"/>
                    <a:pt x="13" y="32"/>
                  </a:cubicBezTo>
                  <a:cubicBezTo>
                    <a:pt x="14" y="33"/>
                    <a:pt x="16" y="35"/>
                    <a:pt x="17" y="36"/>
                  </a:cubicBezTo>
                  <a:cubicBezTo>
                    <a:pt x="19" y="37"/>
                    <a:pt x="21" y="39"/>
                    <a:pt x="24" y="4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3" y="54"/>
                    <a:pt x="48" y="59"/>
                    <a:pt x="51" y="65"/>
                  </a:cubicBezTo>
                  <a:cubicBezTo>
                    <a:pt x="54" y="70"/>
                    <a:pt x="56" y="76"/>
                    <a:pt x="56" y="8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4"/>
                    <a:pt x="56" y="94"/>
                    <a:pt x="55" y="95"/>
                  </a:cubicBezTo>
                  <a:cubicBezTo>
                    <a:pt x="55" y="95"/>
                    <a:pt x="54" y="96"/>
                    <a:pt x="53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" y="95"/>
                    <a:pt x="2" y="95"/>
                  </a:cubicBezTo>
                  <a:cubicBezTo>
                    <a:pt x="1" y="94"/>
                    <a:pt x="1" y="94"/>
                    <a:pt x="1" y="93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7"/>
                    <a:pt x="1" y="86"/>
                    <a:pt x="2" y="86"/>
                  </a:cubicBezTo>
                  <a:cubicBezTo>
                    <a:pt x="2" y="86"/>
                    <a:pt x="3" y="85"/>
                    <a:pt x="3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0"/>
                    <a:pt x="46" y="77"/>
                    <a:pt x="45" y="75"/>
                  </a:cubicBezTo>
                  <a:cubicBezTo>
                    <a:pt x="44" y="73"/>
                    <a:pt x="44" y="71"/>
                    <a:pt x="42" y="69"/>
                  </a:cubicBezTo>
                  <a:cubicBezTo>
                    <a:pt x="41" y="66"/>
                    <a:pt x="39" y="64"/>
                    <a:pt x="37" y="62"/>
                  </a:cubicBezTo>
                  <a:cubicBezTo>
                    <a:pt x="35" y="60"/>
                    <a:pt x="32" y="58"/>
                    <a:pt x="28" y="5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3"/>
                    <a:pt x="6" y="39"/>
                    <a:pt x="3" y="36"/>
                  </a:cubicBezTo>
                  <a:cubicBezTo>
                    <a:pt x="1" y="32"/>
                    <a:pt x="0" y="28"/>
                    <a:pt x="0" y="23"/>
                  </a:cubicBezTo>
                  <a:cubicBezTo>
                    <a:pt x="0" y="15"/>
                    <a:pt x="2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31779"/>
            <a:ext cx="7893314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fld id="{3689D485-DD5C-49A0-B69E-100A0177D231}" type="datetime1">
              <a:rPr lang="en-ID" sz="3200">
                <a:cs typeface="B Nazanin" panose="00000400000000000000" pitchFamily="2" charset="-78"/>
              </a:rPr>
              <a:pPr algn="r" rtl="1"/>
              <a:t>14/02/2024</a:t>
            </a:fld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6" name="Rectangle: Top Corners Rounded 25">
            <a:extLst>
              <a:ext uri="{FF2B5EF4-FFF2-40B4-BE49-F238E27FC236}">
                <a16:creationId xmlns:a16="http://schemas.microsoft.com/office/drawing/2014/main" id="{D057D9E2-6941-4B8D-972B-400B042966CB}"/>
              </a:ext>
            </a:extLst>
          </p:cNvPr>
          <p:cNvSpPr/>
          <p:nvPr/>
        </p:nvSpPr>
        <p:spPr>
          <a:xfrm>
            <a:off x="755411" y="1170543"/>
            <a:ext cx="2659172" cy="461665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01</a:t>
            </a:r>
            <a:endParaRPr lang="en-ID" sz="135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075AE2F-0AAB-4F61-B54E-6F249492E76A}"/>
              </a:ext>
            </a:extLst>
          </p:cNvPr>
          <p:cNvSpPr/>
          <p:nvPr/>
        </p:nvSpPr>
        <p:spPr>
          <a:xfrm>
            <a:off x="755410" y="4554079"/>
            <a:ext cx="2659172" cy="1423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33" name="Rectangle: Top Corners Rounded 32">
            <a:extLst>
              <a:ext uri="{FF2B5EF4-FFF2-40B4-BE49-F238E27FC236}">
                <a16:creationId xmlns:a16="http://schemas.microsoft.com/office/drawing/2014/main" id="{B238ECBD-50A9-49A3-BF97-B45CF7CFA816}"/>
              </a:ext>
            </a:extLst>
          </p:cNvPr>
          <p:cNvSpPr/>
          <p:nvPr/>
        </p:nvSpPr>
        <p:spPr>
          <a:xfrm>
            <a:off x="3534990" y="1170543"/>
            <a:ext cx="2659172" cy="461665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02</a:t>
            </a:r>
            <a:endParaRPr lang="en-ID" sz="135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B04E740-068A-4386-B834-32C596F54FD4}"/>
              </a:ext>
            </a:extLst>
          </p:cNvPr>
          <p:cNvSpPr/>
          <p:nvPr/>
        </p:nvSpPr>
        <p:spPr>
          <a:xfrm>
            <a:off x="3534988" y="4554079"/>
            <a:ext cx="2659172" cy="1423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37" name="Rectangle: Top Corners Rounded 36">
            <a:extLst>
              <a:ext uri="{FF2B5EF4-FFF2-40B4-BE49-F238E27FC236}">
                <a16:creationId xmlns:a16="http://schemas.microsoft.com/office/drawing/2014/main" id="{C29EC768-34FC-4DE0-B867-37F4D8C6349E}"/>
              </a:ext>
            </a:extLst>
          </p:cNvPr>
          <p:cNvSpPr/>
          <p:nvPr/>
        </p:nvSpPr>
        <p:spPr>
          <a:xfrm>
            <a:off x="6314569" y="1170543"/>
            <a:ext cx="2659172" cy="461665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03</a:t>
            </a:r>
            <a:endParaRPr lang="en-ID" sz="135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D9C76E4-0B3F-4D17-AAFC-7A0208340691}"/>
              </a:ext>
            </a:extLst>
          </p:cNvPr>
          <p:cNvSpPr/>
          <p:nvPr/>
        </p:nvSpPr>
        <p:spPr>
          <a:xfrm>
            <a:off x="6314568" y="4554079"/>
            <a:ext cx="2659172" cy="1423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F9F8B2D-38C9-4F30-98E0-4EB0F5C161A3}"/>
              </a:ext>
            </a:extLst>
          </p:cNvPr>
          <p:cNvSpPr/>
          <p:nvPr/>
        </p:nvSpPr>
        <p:spPr>
          <a:xfrm>
            <a:off x="3157581" y="2616292"/>
            <a:ext cx="634409" cy="63440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43CB3D0-CD0C-4AE7-91B0-89A111441479}"/>
              </a:ext>
            </a:extLst>
          </p:cNvPr>
          <p:cNvSpPr/>
          <p:nvPr/>
        </p:nvSpPr>
        <p:spPr>
          <a:xfrm>
            <a:off x="5937160" y="2616292"/>
            <a:ext cx="634409" cy="63440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CBF648-1615-48FB-935F-AA476342DD4D}"/>
              </a:ext>
            </a:extLst>
          </p:cNvPr>
          <p:cNvGrpSpPr/>
          <p:nvPr/>
        </p:nvGrpSpPr>
        <p:grpSpPr>
          <a:xfrm>
            <a:off x="3368336" y="2837764"/>
            <a:ext cx="212898" cy="191465"/>
            <a:chOff x="4854484" y="5910272"/>
            <a:chExt cx="283864" cy="255286"/>
          </a:xfrm>
          <a:solidFill>
            <a:schemeClr val="accent4"/>
          </a:solidFill>
        </p:grpSpPr>
        <p:sp>
          <p:nvSpPr>
            <p:cNvPr id="43" name="Freeform 251">
              <a:extLst>
                <a:ext uri="{FF2B5EF4-FFF2-40B4-BE49-F238E27FC236}">
                  <a16:creationId xmlns:a16="http://schemas.microsoft.com/office/drawing/2014/main" id="{CE64A915-293D-4CF9-95B3-9EDA030BE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484" y="5910272"/>
              <a:ext cx="165746" cy="255286"/>
            </a:xfrm>
            <a:custGeom>
              <a:avLst/>
              <a:gdLst>
                <a:gd name="T0" fmla="*/ 346 w 348"/>
                <a:gd name="T1" fmla="*/ 260 h 535"/>
                <a:gd name="T2" fmla="*/ 87 w 348"/>
                <a:gd name="T3" fmla="*/ 2 h 535"/>
                <a:gd name="T4" fmla="*/ 84 w 348"/>
                <a:gd name="T5" fmla="*/ 0 h 535"/>
                <a:gd name="T6" fmla="*/ 80 w 348"/>
                <a:gd name="T7" fmla="*/ 0 h 535"/>
                <a:gd name="T8" fmla="*/ 77 w 348"/>
                <a:gd name="T9" fmla="*/ 0 h 535"/>
                <a:gd name="T10" fmla="*/ 73 w 348"/>
                <a:gd name="T11" fmla="*/ 2 h 535"/>
                <a:gd name="T12" fmla="*/ 4 w 348"/>
                <a:gd name="T13" fmla="*/ 72 h 535"/>
                <a:gd name="T14" fmla="*/ 2 w 348"/>
                <a:gd name="T15" fmla="*/ 75 h 535"/>
                <a:gd name="T16" fmla="*/ 0 w 348"/>
                <a:gd name="T17" fmla="*/ 79 h 535"/>
                <a:gd name="T18" fmla="*/ 2 w 348"/>
                <a:gd name="T19" fmla="*/ 83 h 535"/>
                <a:gd name="T20" fmla="*/ 4 w 348"/>
                <a:gd name="T21" fmla="*/ 86 h 535"/>
                <a:gd name="T22" fmla="*/ 185 w 348"/>
                <a:gd name="T23" fmla="*/ 268 h 535"/>
                <a:gd name="T24" fmla="*/ 4 w 348"/>
                <a:gd name="T25" fmla="*/ 449 h 535"/>
                <a:gd name="T26" fmla="*/ 2 w 348"/>
                <a:gd name="T27" fmla="*/ 452 h 535"/>
                <a:gd name="T28" fmla="*/ 0 w 348"/>
                <a:gd name="T29" fmla="*/ 457 h 535"/>
                <a:gd name="T30" fmla="*/ 2 w 348"/>
                <a:gd name="T31" fmla="*/ 460 h 535"/>
                <a:gd name="T32" fmla="*/ 4 w 348"/>
                <a:gd name="T33" fmla="*/ 463 h 535"/>
                <a:gd name="T34" fmla="*/ 74 w 348"/>
                <a:gd name="T35" fmla="*/ 532 h 535"/>
                <a:gd name="T36" fmla="*/ 77 w 348"/>
                <a:gd name="T37" fmla="*/ 534 h 535"/>
                <a:gd name="T38" fmla="*/ 80 w 348"/>
                <a:gd name="T39" fmla="*/ 535 h 535"/>
                <a:gd name="T40" fmla="*/ 84 w 348"/>
                <a:gd name="T41" fmla="*/ 534 h 535"/>
                <a:gd name="T42" fmla="*/ 87 w 348"/>
                <a:gd name="T43" fmla="*/ 533 h 535"/>
                <a:gd name="T44" fmla="*/ 346 w 348"/>
                <a:gd name="T45" fmla="*/ 274 h 535"/>
                <a:gd name="T46" fmla="*/ 348 w 348"/>
                <a:gd name="T47" fmla="*/ 271 h 535"/>
                <a:gd name="T48" fmla="*/ 348 w 348"/>
                <a:gd name="T49" fmla="*/ 268 h 535"/>
                <a:gd name="T50" fmla="*/ 348 w 348"/>
                <a:gd name="T51" fmla="*/ 263 h 535"/>
                <a:gd name="T52" fmla="*/ 346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6" y="260"/>
                  </a:moveTo>
                  <a:lnTo>
                    <a:pt x="87" y="2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7" y="0"/>
                  </a:lnTo>
                  <a:lnTo>
                    <a:pt x="73" y="2"/>
                  </a:lnTo>
                  <a:lnTo>
                    <a:pt x="4" y="72"/>
                  </a:lnTo>
                  <a:lnTo>
                    <a:pt x="2" y="75"/>
                  </a:lnTo>
                  <a:lnTo>
                    <a:pt x="0" y="79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185" y="268"/>
                  </a:lnTo>
                  <a:lnTo>
                    <a:pt x="4" y="449"/>
                  </a:lnTo>
                  <a:lnTo>
                    <a:pt x="2" y="452"/>
                  </a:lnTo>
                  <a:lnTo>
                    <a:pt x="0" y="457"/>
                  </a:lnTo>
                  <a:lnTo>
                    <a:pt x="2" y="460"/>
                  </a:lnTo>
                  <a:lnTo>
                    <a:pt x="4" y="463"/>
                  </a:lnTo>
                  <a:lnTo>
                    <a:pt x="74" y="532"/>
                  </a:lnTo>
                  <a:lnTo>
                    <a:pt x="77" y="534"/>
                  </a:lnTo>
                  <a:lnTo>
                    <a:pt x="80" y="535"/>
                  </a:lnTo>
                  <a:lnTo>
                    <a:pt x="84" y="534"/>
                  </a:lnTo>
                  <a:lnTo>
                    <a:pt x="87" y="533"/>
                  </a:lnTo>
                  <a:lnTo>
                    <a:pt x="346" y="274"/>
                  </a:lnTo>
                  <a:lnTo>
                    <a:pt x="348" y="271"/>
                  </a:lnTo>
                  <a:lnTo>
                    <a:pt x="348" y="268"/>
                  </a:lnTo>
                  <a:lnTo>
                    <a:pt x="348" y="263"/>
                  </a:lnTo>
                  <a:lnTo>
                    <a:pt x="346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4" name="Freeform 252">
              <a:extLst>
                <a:ext uri="{FF2B5EF4-FFF2-40B4-BE49-F238E27FC236}">
                  <a16:creationId xmlns:a16="http://schemas.microsoft.com/office/drawing/2014/main" id="{C6ADB40D-FF99-44F0-82BC-6372FABEC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602" y="5910272"/>
              <a:ext cx="165746" cy="255286"/>
            </a:xfrm>
            <a:custGeom>
              <a:avLst/>
              <a:gdLst>
                <a:gd name="T0" fmla="*/ 344 w 348"/>
                <a:gd name="T1" fmla="*/ 260 h 535"/>
                <a:gd name="T2" fmla="*/ 86 w 348"/>
                <a:gd name="T3" fmla="*/ 2 h 535"/>
                <a:gd name="T4" fmla="*/ 83 w 348"/>
                <a:gd name="T5" fmla="*/ 0 h 535"/>
                <a:gd name="T6" fmla="*/ 80 w 348"/>
                <a:gd name="T7" fmla="*/ 0 h 535"/>
                <a:gd name="T8" fmla="*/ 75 w 348"/>
                <a:gd name="T9" fmla="*/ 0 h 535"/>
                <a:gd name="T10" fmla="*/ 72 w 348"/>
                <a:gd name="T11" fmla="*/ 2 h 535"/>
                <a:gd name="T12" fmla="*/ 3 w 348"/>
                <a:gd name="T13" fmla="*/ 72 h 535"/>
                <a:gd name="T14" fmla="*/ 1 w 348"/>
                <a:gd name="T15" fmla="*/ 75 h 535"/>
                <a:gd name="T16" fmla="*/ 0 w 348"/>
                <a:gd name="T17" fmla="*/ 79 h 535"/>
                <a:gd name="T18" fmla="*/ 1 w 348"/>
                <a:gd name="T19" fmla="*/ 83 h 535"/>
                <a:gd name="T20" fmla="*/ 3 w 348"/>
                <a:gd name="T21" fmla="*/ 86 h 535"/>
                <a:gd name="T22" fmla="*/ 185 w 348"/>
                <a:gd name="T23" fmla="*/ 268 h 535"/>
                <a:gd name="T24" fmla="*/ 3 w 348"/>
                <a:gd name="T25" fmla="*/ 449 h 535"/>
                <a:gd name="T26" fmla="*/ 1 w 348"/>
                <a:gd name="T27" fmla="*/ 452 h 535"/>
                <a:gd name="T28" fmla="*/ 0 w 348"/>
                <a:gd name="T29" fmla="*/ 457 h 535"/>
                <a:gd name="T30" fmla="*/ 1 w 348"/>
                <a:gd name="T31" fmla="*/ 460 h 535"/>
                <a:gd name="T32" fmla="*/ 3 w 348"/>
                <a:gd name="T33" fmla="*/ 463 h 535"/>
                <a:gd name="T34" fmla="*/ 72 w 348"/>
                <a:gd name="T35" fmla="*/ 532 h 535"/>
                <a:gd name="T36" fmla="*/ 75 w 348"/>
                <a:gd name="T37" fmla="*/ 534 h 535"/>
                <a:gd name="T38" fmla="*/ 80 w 348"/>
                <a:gd name="T39" fmla="*/ 535 h 535"/>
                <a:gd name="T40" fmla="*/ 83 w 348"/>
                <a:gd name="T41" fmla="*/ 534 h 535"/>
                <a:gd name="T42" fmla="*/ 86 w 348"/>
                <a:gd name="T43" fmla="*/ 533 h 535"/>
                <a:gd name="T44" fmla="*/ 344 w 348"/>
                <a:gd name="T45" fmla="*/ 274 h 535"/>
                <a:gd name="T46" fmla="*/ 347 w 348"/>
                <a:gd name="T47" fmla="*/ 271 h 535"/>
                <a:gd name="T48" fmla="*/ 348 w 348"/>
                <a:gd name="T49" fmla="*/ 268 h 535"/>
                <a:gd name="T50" fmla="*/ 347 w 348"/>
                <a:gd name="T51" fmla="*/ 263 h 535"/>
                <a:gd name="T52" fmla="*/ 344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4" y="260"/>
                  </a:moveTo>
                  <a:lnTo>
                    <a:pt x="86" y="2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75" y="0"/>
                  </a:lnTo>
                  <a:lnTo>
                    <a:pt x="72" y="2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79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185" y="268"/>
                  </a:lnTo>
                  <a:lnTo>
                    <a:pt x="3" y="449"/>
                  </a:lnTo>
                  <a:lnTo>
                    <a:pt x="1" y="452"/>
                  </a:lnTo>
                  <a:lnTo>
                    <a:pt x="0" y="457"/>
                  </a:lnTo>
                  <a:lnTo>
                    <a:pt x="1" y="460"/>
                  </a:lnTo>
                  <a:lnTo>
                    <a:pt x="3" y="463"/>
                  </a:lnTo>
                  <a:lnTo>
                    <a:pt x="72" y="532"/>
                  </a:lnTo>
                  <a:lnTo>
                    <a:pt x="75" y="534"/>
                  </a:lnTo>
                  <a:lnTo>
                    <a:pt x="80" y="535"/>
                  </a:lnTo>
                  <a:lnTo>
                    <a:pt x="83" y="534"/>
                  </a:lnTo>
                  <a:lnTo>
                    <a:pt x="86" y="533"/>
                  </a:lnTo>
                  <a:lnTo>
                    <a:pt x="344" y="274"/>
                  </a:lnTo>
                  <a:lnTo>
                    <a:pt x="347" y="271"/>
                  </a:lnTo>
                  <a:lnTo>
                    <a:pt x="348" y="268"/>
                  </a:lnTo>
                  <a:lnTo>
                    <a:pt x="347" y="263"/>
                  </a:lnTo>
                  <a:lnTo>
                    <a:pt x="344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91BEB06-E99E-45A4-8EF3-355C55570D0F}"/>
              </a:ext>
            </a:extLst>
          </p:cNvPr>
          <p:cNvGrpSpPr/>
          <p:nvPr/>
        </p:nvGrpSpPr>
        <p:grpSpPr>
          <a:xfrm>
            <a:off x="6147915" y="2837764"/>
            <a:ext cx="212898" cy="191465"/>
            <a:chOff x="4854484" y="5910272"/>
            <a:chExt cx="283864" cy="255286"/>
          </a:xfrm>
          <a:solidFill>
            <a:schemeClr val="accent4"/>
          </a:solidFill>
        </p:grpSpPr>
        <p:sp>
          <p:nvSpPr>
            <p:cNvPr id="46" name="Freeform 251">
              <a:extLst>
                <a:ext uri="{FF2B5EF4-FFF2-40B4-BE49-F238E27FC236}">
                  <a16:creationId xmlns:a16="http://schemas.microsoft.com/office/drawing/2014/main" id="{10CB2AC4-5B3E-4B4B-90E2-C1A4C343F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484" y="5910272"/>
              <a:ext cx="165746" cy="255286"/>
            </a:xfrm>
            <a:custGeom>
              <a:avLst/>
              <a:gdLst>
                <a:gd name="T0" fmla="*/ 346 w 348"/>
                <a:gd name="T1" fmla="*/ 260 h 535"/>
                <a:gd name="T2" fmla="*/ 87 w 348"/>
                <a:gd name="T3" fmla="*/ 2 h 535"/>
                <a:gd name="T4" fmla="*/ 84 w 348"/>
                <a:gd name="T5" fmla="*/ 0 h 535"/>
                <a:gd name="T6" fmla="*/ 80 w 348"/>
                <a:gd name="T7" fmla="*/ 0 h 535"/>
                <a:gd name="T8" fmla="*/ 77 w 348"/>
                <a:gd name="T9" fmla="*/ 0 h 535"/>
                <a:gd name="T10" fmla="*/ 73 w 348"/>
                <a:gd name="T11" fmla="*/ 2 h 535"/>
                <a:gd name="T12" fmla="*/ 4 w 348"/>
                <a:gd name="T13" fmla="*/ 72 h 535"/>
                <a:gd name="T14" fmla="*/ 2 w 348"/>
                <a:gd name="T15" fmla="*/ 75 h 535"/>
                <a:gd name="T16" fmla="*/ 0 w 348"/>
                <a:gd name="T17" fmla="*/ 79 h 535"/>
                <a:gd name="T18" fmla="*/ 2 w 348"/>
                <a:gd name="T19" fmla="*/ 83 h 535"/>
                <a:gd name="T20" fmla="*/ 4 w 348"/>
                <a:gd name="T21" fmla="*/ 86 h 535"/>
                <a:gd name="T22" fmla="*/ 185 w 348"/>
                <a:gd name="T23" fmla="*/ 268 h 535"/>
                <a:gd name="T24" fmla="*/ 4 w 348"/>
                <a:gd name="T25" fmla="*/ 449 h 535"/>
                <a:gd name="T26" fmla="*/ 2 w 348"/>
                <a:gd name="T27" fmla="*/ 452 h 535"/>
                <a:gd name="T28" fmla="*/ 0 w 348"/>
                <a:gd name="T29" fmla="*/ 457 h 535"/>
                <a:gd name="T30" fmla="*/ 2 w 348"/>
                <a:gd name="T31" fmla="*/ 460 h 535"/>
                <a:gd name="T32" fmla="*/ 4 w 348"/>
                <a:gd name="T33" fmla="*/ 463 h 535"/>
                <a:gd name="T34" fmla="*/ 74 w 348"/>
                <a:gd name="T35" fmla="*/ 532 h 535"/>
                <a:gd name="T36" fmla="*/ 77 w 348"/>
                <a:gd name="T37" fmla="*/ 534 h 535"/>
                <a:gd name="T38" fmla="*/ 80 w 348"/>
                <a:gd name="T39" fmla="*/ 535 h 535"/>
                <a:gd name="T40" fmla="*/ 84 w 348"/>
                <a:gd name="T41" fmla="*/ 534 h 535"/>
                <a:gd name="T42" fmla="*/ 87 w 348"/>
                <a:gd name="T43" fmla="*/ 533 h 535"/>
                <a:gd name="T44" fmla="*/ 346 w 348"/>
                <a:gd name="T45" fmla="*/ 274 h 535"/>
                <a:gd name="T46" fmla="*/ 348 w 348"/>
                <a:gd name="T47" fmla="*/ 271 h 535"/>
                <a:gd name="T48" fmla="*/ 348 w 348"/>
                <a:gd name="T49" fmla="*/ 268 h 535"/>
                <a:gd name="T50" fmla="*/ 348 w 348"/>
                <a:gd name="T51" fmla="*/ 263 h 535"/>
                <a:gd name="T52" fmla="*/ 346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6" y="260"/>
                  </a:moveTo>
                  <a:lnTo>
                    <a:pt x="87" y="2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7" y="0"/>
                  </a:lnTo>
                  <a:lnTo>
                    <a:pt x="73" y="2"/>
                  </a:lnTo>
                  <a:lnTo>
                    <a:pt x="4" y="72"/>
                  </a:lnTo>
                  <a:lnTo>
                    <a:pt x="2" y="75"/>
                  </a:lnTo>
                  <a:lnTo>
                    <a:pt x="0" y="79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185" y="268"/>
                  </a:lnTo>
                  <a:lnTo>
                    <a:pt x="4" y="449"/>
                  </a:lnTo>
                  <a:lnTo>
                    <a:pt x="2" y="452"/>
                  </a:lnTo>
                  <a:lnTo>
                    <a:pt x="0" y="457"/>
                  </a:lnTo>
                  <a:lnTo>
                    <a:pt x="2" y="460"/>
                  </a:lnTo>
                  <a:lnTo>
                    <a:pt x="4" y="463"/>
                  </a:lnTo>
                  <a:lnTo>
                    <a:pt x="74" y="532"/>
                  </a:lnTo>
                  <a:lnTo>
                    <a:pt x="77" y="534"/>
                  </a:lnTo>
                  <a:lnTo>
                    <a:pt x="80" y="535"/>
                  </a:lnTo>
                  <a:lnTo>
                    <a:pt x="84" y="534"/>
                  </a:lnTo>
                  <a:lnTo>
                    <a:pt x="87" y="533"/>
                  </a:lnTo>
                  <a:lnTo>
                    <a:pt x="346" y="274"/>
                  </a:lnTo>
                  <a:lnTo>
                    <a:pt x="348" y="271"/>
                  </a:lnTo>
                  <a:lnTo>
                    <a:pt x="348" y="268"/>
                  </a:lnTo>
                  <a:lnTo>
                    <a:pt x="348" y="263"/>
                  </a:lnTo>
                  <a:lnTo>
                    <a:pt x="346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7" name="Freeform 252">
              <a:extLst>
                <a:ext uri="{FF2B5EF4-FFF2-40B4-BE49-F238E27FC236}">
                  <a16:creationId xmlns:a16="http://schemas.microsoft.com/office/drawing/2014/main" id="{62C5F108-2582-4D9A-8732-384D2B8C3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602" y="5910272"/>
              <a:ext cx="165746" cy="255286"/>
            </a:xfrm>
            <a:custGeom>
              <a:avLst/>
              <a:gdLst>
                <a:gd name="T0" fmla="*/ 344 w 348"/>
                <a:gd name="T1" fmla="*/ 260 h 535"/>
                <a:gd name="T2" fmla="*/ 86 w 348"/>
                <a:gd name="T3" fmla="*/ 2 h 535"/>
                <a:gd name="T4" fmla="*/ 83 w 348"/>
                <a:gd name="T5" fmla="*/ 0 h 535"/>
                <a:gd name="T6" fmla="*/ 80 w 348"/>
                <a:gd name="T7" fmla="*/ 0 h 535"/>
                <a:gd name="T8" fmla="*/ 75 w 348"/>
                <a:gd name="T9" fmla="*/ 0 h 535"/>
                <a:gd name="T10" fmla="*/ 72 w 348"/>
                <a:gd name="T11" fmla="*/ 2 h 535"/>
                <a:gd name="T12" fmla="*/ 3 w 348"/>
                <a:gd name="T13" fmla="*/ 72 h 535"/>
                <a:gd name="T14" fmla="*/ 1 w 348"/>
                <a:gd name="T15" fmla="*/ 75 h 535"/>
                <a:gd name="T16" fmla="*/ 0 w 348"/>
                <a:gd name="T17" fmla="*/ 79 h 535"/>
                <a:gd name="T18" fmla="*/ 1 w 348"/>
                <a:gd name="T19" fmla="*/ 83 h 535"/>
                <a:gd name="T20" fmla="*/ 3 w 348"/>
                <a:gd name="T21" fmla="*/ 86 h 535"/>
                <a:gd name="T22" fmla="*/ 185 w 348"/>
                <a:gd name="T23" fmla="*/ 268 h 535"/>
                <a:gd name="T24" fmla="*/ 3 w 348"/>
                <a:gd name="T25" fmla="*/ 449 h 535"/>
                <a:gd name="T26" fmla="*/ 1 w 348"/>
                <a:gd name="T27" fmla="*/ 452 h 535"/>
                <a:gd name="T28" fmla="*/ 0 w 348"/>
                <a:gd name="T29" fmla="*/ 457 h 535"/>
                <a:gd name="T30" fmla="*/ 1 w 348"/>
                <a:gd name="T31" fmla="*/ 460 h 535"/>
                <a:gd name="T32" fmla="*/ 3 w 348"/>
                <a:gd name="T33" fmla="*/ 463 h 535"/>
                <a:gd name="T34" fmla="*/ 72 w 348"/>
                <a:gd name="T35" fmla="*/ 532 h 535"/>
                <a:gd name="T36" fmla="*/ 75 w 348"/>
                <a:gd name="T37" fmla="*/ 534 h 535"/>
                <a:gd name="T38" fmla="*/ 80 w 348"/>
                <a:gd name="T39" fmla="*/ 535 h 535"/>
                <a:gd name="T40" fmla="*/ 83 w 348"/>
                <a:gd name="T41" fmla="*/ 534 h 535"/>
                <a:gd name="T42" fmla="*/ 86 w 348"/>
                <a:gd name="T43" fmla="*/ 533 h 535"/>
                <a:gd name="T44" fmla="*/ 344 w 348"/>
                <a:gd name="T45" fmla="*/ 274 h 535"/>
                <a:gd name="T46" fmla="*/ 347 w 348"/>
                <a:gd name="T47" fmla="*/ 271 h 535"/>
                <a:gd name="T48" fmla="*/ 348 w 348"/>
                <a:gd name="T49" fmla="*/ 268 h 535"/>
                <a:gd name="T50" fmla="*/ 347 w 348"/>
                <a:gd name="T51" fmla="*/ 263 h 535"/>
                <a:gd name="T52" fmla="*/ 344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4" y="260"/>
                  </a:moveTo>
                  <a:lnTo>
                    <a:pt x="86" y="2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75" y="0"/>
                  </a:lnTo>
                  <a:lnTo>
                    <a:pt x="72" y="2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79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185" y="268"/>
                  </a:lnTo>
                  <a:lnTo>
                    <a:pt x="3" y="449"/>
                  </a:lnTo>
                  <a:lnTo>
                    <a:pt x="1" y="452"/>
                  </a:lnTo>
                  <a:lnTo>
                    <a:pt x="0" y="457"/>
                  </a:lnTo>
                  <a:lnTo>
                    <a:pt x="1" y="460"/>
                  </a:lnTo>
                  <a:lnTo>
                    <a:pt x="3" y="463"/>
                  </a:lnTo>
                  <a:lnTo>
                    <a:pt x="72" y="532"/>
                  </a:lnTo>
                  <a:lnTo>
                    <a:pt x="75" y="534"/>
                  </a:lnTo>
                  <a:lnTo>
                    <a:pt x="80" y="535"/>
                  </a:lnTo>
                  <a:lnTo>
                    <a:pt x="83" y="534"/>
                  </a:lnTo>
                  <a:lnTo>
                    <a:pt x="86" y="533"/>
                  </a:lnTo>
                  <a:lnTo>
                    <a:pt x="344" y="274"/>
                  </a:lnTo>
                  <a:lnTo>
                    <a:pt x="347" y="271"/>
                  </a:lnTo>
                  <a:lnTo>
                    <a:pt x="348" y="268"/>
                  </a:lnTo>
                  <a:lnTo>
                    <a:pt x="347" y="263"/>
                  </a:lnTo>
                  <a:lnTo>
                    <a:pt x="344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611E86FE-7061-43B6-BE68-0774B6BAC6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46821" y="1840575"/>
            <a:ext cx="876351" cy="876351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09FE73E1-22D4-4C6A-A687-3D09D01E3A72}"/>
              </a:ext>
            </a:extLst>
          </p:cNvPr>
          <p:cNvSpPr/>
          <p:nvPr/>
        </p:nvSpPr>
        <p:spPr>
          <a:xfrm>
            <a:off x="953572" y="3173789"/>
            <a:ext cx="2262848" cy="1131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7DF31C-E43A-4E54-9FDD-FED903C06D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26398" y="1840575"/>
            <a:ext cx="876351" cy="876351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18CE59DE-7E88-46AB-A142-0A571C6BD861}"/>
              </a:ext>
            </a:extLst>
          </p:cNvPr>
          <p:cNvSpPr/>
          <p:nvPr/>
        </p:nvSpPr>
        <p:spPr>
          <a:xfrm>
            <a:off x="3733150" y="3173789"/>
            <a:ext cx="2262848" cy="1131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24190E6-84B3-43FA-87C7-804DF513EE27}"/>
              </a:ext>
            </a:extLst>
          </p:cNvPr>
          <p:cNvSpPr/>
          <p:nvPr/>
        </p:nvSpPr>
        <p:spPr>
          <a:xfrm>
            <a:off x="6512729" y="3173789"/>
            <a:ext cx="2262848" cy="1131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C60944C-EE8A-46F3-9604-7FD23FE19A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88992" y="1840576"/>
            <a:ext cx="710323" cy="8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125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A4AAF11A-60B2-4EF8-A0FA-F778C8D3B3EC}"/>
              </a:ext>
            </a:extLst>
          </p:cNvPr>
          <p:cNvSpPr/>
          <p:nvPr/>
        </p:nvSpPr>
        <p:spPr>
          <a:xfrm>
            <a:off x="848756" y="1169739"/>
            <a:ext cx="2527773" cy="351538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26257"/>
            <a:ext cx="7893314" cy="95410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fld id="{3689D485-DD5C-49A0-B69E-100A0177D231}" type="datetime1">
              <a:rPr lang="en-ID" sz="3200" smtClean="0">
                <a:cs typeface="B Nazanin" panose="00000400000000000000" pitchFamily="2" charset="-78"/>
              </a:rPr>
              <a:pPr algn="r" rtl="1"/>
              <a:t>14/02/2024</a:t>
            </a:fld>
            <a:endParaRPr lang="en-US" sz="3200" dirty="0"/>
          </a:p>
          <a:p>
            <a:pPr algn="r" rtl="1"/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A9F0B78F-3BAE-426E-BA4B-F7AC249FD4B3}"/>
              </a:ext>
            </a:extLst>
          </p:cNvPr>
          <p:cNvSpPr/>
          <p:nvPr/>
        </p:nvSpPr>
        <p:spPr>
          <a:xfrm>
            <a:off x="3889080" y="1727088"/>
            <a:ext cx="2434824" cy="1690220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8" name="Rectangle: Top Corners Rounded 57">
            <a:extLst>
              <a:ext uri="{FF2B5EF4-FFF2-40B4-BE49-F238E27FC236}">
                <a16:creationId xmlns:a16="http://schemas.microsoft.com/office/drawing/2014/main" id="{CB7E8F77-5AFE-4324-B500-0F213085CA47}"/>
              </a:ext>
            </a:extLst>
          </p:cNvPr>
          <p:cNvSpPr/>
          <p:nvPr/>
        </p:nvSpPr>
        <p:spPr>
          <a:xfrm>
            <a:off x="3889080" y="1262040"/>
            <a:ext cx="2434824" cy="421718"/>
          </a:xfrm>
          <a:prstGeom prst="round2SameRect">
            <a:avLst>
              <a:gd name="adj1" fmla="val 29089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350" b="1" dirty="0">
                <a:cs typeface="B Nazanin" panose="00000400000000000000" pitchFamily="2" charset="-78"/>
              </a:rPr>
              <a:t>لورم اپیسوم</a:t>
            </a:r>
            <a:endParaRPr lang="en-ID" sz="1350" b="1" dirty="0">
              <a:cs typeface="B Nazanin" panose="00000400000000000000" pitchFamily="2" charset="-78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B57E8821-3AF9-4E46-AF31-490F359B2DC5}"/>
              </a:ext>
            </a:extLst>
          </p:cNvPr>
          <p:cNvSpPr/>
          <p:nvPr/>
        </p:nvSpPr>
        <p:spPr>
          <a:xfrm>
            <a:off x="6390395" y="1727088"/>
            <a:ext cx="2434824" cy="1690220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0" name="Rectangle: Top Corners Rounded 59">
            <a:extLst>
              <a:ext uri="{FF2B5EF4-FFF2-40B4-BE49-F238E27FC236}">
                <a16:creationId xmlns:a16="http://schemas.microsoft.com/office/drawing/2014/main" id="{2BC86CD5-D475-4A74-ADE3-2CBB6E4BD163}"/>
              </a:ext>
            </a:extLst>
          </p:cNvPr>
          <p:cNvSpPr/>
          <p:nvPr/>
        </p:nvSpPr>
        <p:spPr>
          <a:xfrm>
            <a:off x="6390395" y="1262040"/>
            <a:ext cx="2434824" cy="421718"/>
          </a:xfrm>
          <a:prstGeom prst="round2SameRect">
            <a:avLst>
              <a:gd name="adj1" fmla="val 29089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350" b="1" dirty="0">
                <a:cs typeface="B Nazanin" panose="00000400000000000000" pitchFamily="2" charset="-78"/>
              </a:rPr>
              <a:t>لورم اپیسوم</a:t>
            </a:r>
            <a:endParaRPr lang="en-ID" sz="1350" b="1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19966A5-B074-47EE-8C3A-4A38FB5BF375}"/>
              </a:ext>
            </a:extLst>
          </p:cNvPr>
          <p:cNvSpPr/>
          <p:nvPr/>
        </p:nvSpPr>
        <p:spPr>
          <a:xfrm>
            <a:off x="895231" y="1727088"/>
            <a:ext cx="2434824" cy="1690220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753340E-A46E-4C9D-8BC5-BA916DA4340E}"/>
              </a:ext>
            </a:extLst>
          </p:cNvPr>
          <p:cNvGrpSpPr/>
          <p:nvPr/>
        </p:nvGrpSpPr>
        <p:grpSpPr>
          <a:xfrm>
            <a:off x="1958921" y="3514765"/>
            <a:ext cx="307443" cy="344427"/>
            <a:chOff x="6005177" y="5895031"/>
            <a:chExt cx="253382" cy="283863"/>
          </a:xfrm>
        </p:grpSpPr>
        <p:sp>
          <p:nvSpPr>
            <p:cNvPr id="40" name="Freeform 255">
              <a:extLst>
                <a:ext uri="{FF2B5EF4-FFF2-40B4-BE49-F238E27FC236}">
                  <a16:creationId xmlns:a16="http://schemas.microsoft.com/office/drawing/2014/main" id="{02C1FA69-68A8-42AA-B860-DC8449F03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1" name="Freeform 256">
              <a:extLst>
                <a:ext uri="{FF2B5EF4-FFF2-40B4-BE49-F238E27FC236}">
                  <a16:creationId xmlns:a16="http://schemas.microsoft.com/office/drawing/2014/main" id="{A458F6FE-00A4-44CC-B573-5E9F43FAA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EC45AFA2-937A-483A-A968-B9EC982F08FF}"/>
              </a:ext>
            </a:extLst>
          </p:cNvPr>
          <p:cNvSpPr/>
          <p:nvPr/>
        </p:nvSpPr>
        <p:spPr>
          <a:xfrm>
            <a:off x="981219" y="3956649"/>
            <a:ext cx="2262848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EDCFC5A-A14A-48F1-9660-ABD118FB6D2D}"/>
              </a:ext>
            </a:extLst>
          </p:cNvPr>
          <p:cNvGrpSpPr/>
          <p:nvPr/>
        </p:nvGrpSpPr>
        <p:grpSpPr>
          <a:xfrm>
            <a:off x="4952771" y="3514765"/>
            <a:ext cx="307443" cy="344427"/>
            <a:chOff x="6005177" y="5895031"/>
            <a:chExt cx="253382" cy="283863"/>
          </a:xfrm>
        </p:grpSpPr>
        <p:sp>
          <p:nvSpPr>
            <p:cNvPr id="44" name="Freeform 255">
              <a:extLst>
                <a:ext uri="{FF2B5EF4-FFF2-40B4-BE49-F238E27FC236}">
                  <a16:creationId xmlns:a16="http://schemas.microsoft.com/office/drawing/2014/main" id="{4C3E5725-7D26-4AD7-AB60-17F5376B5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5" name="Freeform 256">
              <a:extLst>
                <a:ext uri="{FF2B5EF4-FFF2-40B4-BE49-F238E27FC236}">
                  <a16:creationId xmlns:a16="http://schemas.microsoft.com/office/drawing/2014/main" id="{790FEB70-9768-4B85-A643-1368B7BA7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D1509DA6-2628-4367-805D-F28B73997B97}"/>
              </a:ext>
            </a:extLst>
          </p:cNvPr>
          <p:cNvSpPr/>
          <p:nvPr/>
        </p:nvSpPr>
        <p:spPr>
          <a:xfrm>
            <a:off x="3975068" y="3956649"/>
            <a:ext cx="2262848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92E5A29-3FB9-4250-B7AC-3FE4008EBB22}"/>
              </a:ext>
            </a:extLst>
          </p:cNvPr>
          <p:cNvGrpSpPr/>
          <p:nvPr/>
        </p:nvGrpSpPr>
        <p:grpSpPr>
          <a:xfrm>
            <a:off x="7454085" y="3514765"/>
            <a:ext cx="307443" cy="344427"/>
            <a:chOff x="6005177" y="5895031"/>
            <a:chExt cx="253382" cy="283863"/>
          </a:xfrm>
        </p:grpSpPr>
        <p:sp>
          <p:nvSpPr>
            <p:cNvPr id="48" name="Freeform 255">
              <a:extLst>
                <a:ext uri="{FF2B5EF4-FFF2-40B4-BE49-F238E27FC236}">
                  <a16:creationId xmlns:a16="http://schemas.microsoft.com/office/drawing/2014/main" id="{AFB29494-3811-49C1-B3A3-5703FF51C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9" name="Freeform 256">
              <a:extLst>
                <a:ext uri="{FF2B5EF4-FFF2-40B4-BE49-F238E27FC236}">
                  <a16:creationId xmlns:a16="http://schemas.microsoft.com/office/drawing/2014/main" id="{060815BD-FB5A-4C7D-9941-44F1F5C59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8AEBE3FF-4FAE-4C1E-8B3F-C8F7F2DDB4C6}"/>
              </a:ext>
            </a:extLst>
          </p:cNvPr>
          <p:cNvSpPr/>
          <p:nvPr/>
        </p:nvSpPr>
        <p:spPr>
          <a:xfrm>
            <a:off x="6476383" y="3956649"/>
            <a:ext cx="2262848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6" name="Rectangle: Top Corners Rounded 55">
            <a:extLst>
              <a:ext uri="{FF2B5EF4-FFF2-40B4-BE49-F238E27FC236}">
                <a16:creationId xmlns:a16="http://schemas.microsoft.com/office/drawing/2014/main" id="{86006756-F694-4371-96DD-8ED4D25991CB}"/>
              </a:ext>
            </a:extLst>
          </p:cNvPr>
          <p:cNvSpPr/>
          <p:nvPr/>
        </p:nvSpPr>
        <p:spPr>
          <a:xfrm>
            <a:off x="895231" y="1262040"/>
            <a:ext cx="2434824" cy="421718"/>
          </a:xfrm>
          <a:prstGeom prst="round2SameRect">
            <a:avLst>
              <a:gd name="adj1" fmla="val 29089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350" b="1" dirty="0">
                <a:solidFill>
                  <a:schemeClr val="tx2"/>
                </a:solidFill>
                <a:cs typeface="B Nazanin" panose="00000400000000000000" pitchFamily="2" charset="-78"/>
              </a:rPr>
              <a:t>لورم اپیسوم</a:t>
            </a:r>
            <a:endParaRPr lang="en-ID" sz="135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Freeform 271">
            <a:extLst>
              <a:ext uri="{FF2B5EF4-FFF2-40B4-BE49-F238E27FC236}">
                <a16:creationId xmlns:a16="http://schemas.microsoft.com/office/drawing/2014/main" id="{87C421AB-8548-45B0-9A3D-1758F1ACE2F4}"/>
              </a:ext>
            </a:extLst>
          </p:cNvPr>
          <p:cNvSpPr>
            <a:spLocks noEditPoints="1"/>
          </p:cNvSpPr>
          <p:nvPr/>
        </p:nvSpPr>
        <p:spPr bwMode="auto">
          <a:xfrm>
            <a:off x="3443020" y="2405650"/>
            <a:ext cx="333095" cy="333095"/>
          </a:xfrm>
          <a:custGeom>
            <a:avLst/>
            <a:gdLst>
              <a:gd name="T0" fmla="*/ 213 w 597"/>
              <a:gd name="T1" fmla="*/ 486 h 596"/>
              <a:gd name="T2" fmla="*/ 202 w 597"/>
              <a:gd name="T3" fmla="*/ 483 h 596"/>
              <a:gd name="T4" fmla="*/ 200 w 597"/>
              <a:gd name="T5" fmla="*/ 472 h 596"/>
              <a:gd name="T6" fmla="*/ 202 w 597"/>
              <a:gd name="T7" fmla="*/ 126 h 596"/>
              <a:gd name="T8" fmla="*/ 200 w 597"/>
              <a:gd name="T9" fmla="*/ 116 h 596"/>
              <a:gd name="T10" fmla="*/ 209 w 597"/>
              <a:gd name="T11" fmla="*/ 109 h 596"/>
              <a:gd name="T12" fmla="*/ 415 w 597"/>
              <a:gd name="T13" fmla="*/ 291 h 596"/>
              <a:gd name="T14" fmla="*/ 417 w 597"/>
              <a:gd name="T15" fmla="*/ 301 h 596"/>
              <a:gd name="T16" fmla="*/ 283 w 597"/>
              <a:gd name="T17" fmla="*/ 0 h 596"/>
              <a:gd name="T18" fmla="*/ 239 w 597"/>
              <a:gd name="T19" fmla="*/ 6 h 596"/>
              <a:gd name="T20" fmla="*/ 197 w 597"/>
              <a:gd name="T21" fmla="*/ 18 h 596"/>
              <a:gd name="T22" fmla="*/ 157 w 597"/>
              <a:gd name="T23" fmla="*/ 36 h 596"/>
              <a:gd name="T24" fmla="*/ 120 w 597"/>
              <a:gd name="T25" fmla="*/ 60 h 596"/>
              <a:gd name="T26" fmla="*/ 88 w 597"/>
              <a:gd name="T27" fmla="*/ 88 h 596"/>
              <a:gd name="T28" fmla="*/ 60 w 597"/>
              <a:gd name="T29" fmla="*/ 120 h 596"/>
              <a:gd name="T30" fmla="*/ 37 w 597"/>
              <a:gd name="T31" fmla="*/ 156 h 596"/>
              <a:gd name="T32" fmla="*/ 19 w 597"/>
              <a:gd name="T33" fmla="*/ 196 h 596"/>
              <a:gd name="T34" fmla="*/ 7 w 597"/>
              <a:gd name="T35" fmla="*/ 238 h 596"/>
              <a:gd name="T36" fmla="*/ 2 w 597"/>
              <a:gd name="T37" fmla="*/ 282 h 596"/>
              <a:gd name="T38" fmla="*/ 3 w 597"/>
              <a:gd name="T39" fmla="*/ 328 h 596"/>
              <a:gd name="T40" fmla="*/ 10 w 597"/>
              <a:gd name="T41" fmla="*/ 373 h 596"/>
              <a:gd name="T42" fmla="*/ 24 w 597"/>
              <a:gd name="T43" fmla="*/ 414 h 596"/>
              <a:gd name="T44" fmla="*/ 44 w 597"/>
              <a:gd name="T45" fmla="*/ 453 h 596"/>
              <a:gd name="T46" fmla="*/ 69 w 597"/>
              <a:gd name="T47" fmla="*/ 487 h 596"/>
              <a:gd name="T48" fmla="*/ 99 w 597"/>
              <a:gd name="T49" fmla="*/ 519 h 596"/>
              <a:gd name="T50" fmla="*/ 132 w 597"/>
              <a:gd name="T51" fmla="*/ 544 h 596"/>
              <a:gd name="T52" fmla="*/ 170 w 597"/>
              <a:gd name="T53" fmla="*/ 566 h 596"/>
              <a:gd name="T54" fmla="*/ 210 w 597"/>
              <a:gd name="T55" fmla="*/ 582 h 596"/>
              <a:gd name="T56" fmla="*/ 253 w 597"/>
              <a:gd name="T57" fmla="*/ 592 h 596"/>
              <a:gd name="T58" fmla="*/ 299 w 597"/>
              <a:gd name="T59" fmla="*/ 596 h 596"/>
              <a:gd name="T60" fmla="*/ 344 w 597"/>
              <a:gd name="T61" fmla="*/ 592 h 596"/>
              <a:gd name="T62" fmla="*/ 387 w 597"/>
              <a:gd name="T63" fmla="*/ 582 h 596"/>
              <a:gd name="T64" fmla="*/ 428 w 597"/>
              <a:gd name="T65" fmla="*/ 566 h 596"/>
              <a:gd name="T66" fmla="*/ 465 w 597"/>
              <a:gd name="T67" fmla="*/ 544 h 596"/>
              <a:gd name="T68" fmla="*/ 499 w 597"/>
              <a:gd name="T69" fmla="*/ 519 h 596"/>
              <a:gd name="T70" fmla="*/ 529 w 597"/>
              <a:gd name="T71" fmla="*/ 487 h 596"/>
              <a:gd name="T72" fmla="*/ 553 w 597"/>
              <a:gd name="T73" fmla="*/ 453 h 596"/>
              <a:gd name="T74" fmla="*/ 573 w 597"/>
              <a:gd name="T75" fmla="*/ 414 h 596"/>
              <a:gd name="T76" fmla="*/ 587 w 597"/>
              <a:gd name="T77" fmla="*/ 373 h 596"/>
              <a:gd name="T78" fmla="*/ 596 w 597"/>
              <a:gd name="T79" fmla="*/ 328 h 596"/>
              <a:gd name="T80" fmla="*/ 597 w 597"/>
              <a:gd name="T81" fmla="*/ 282 h 596"/>
              <a:gd name="T82" fmla="*/ 591 w 597"/>
              <a:gd name="T83" fmla="*/ 238 h 596"/>
              <a:gd name="T84" fmla="*/ 578 w 597"/>
              <a:gd name="T85" fmla="*/ 196 h 596"/>
              <a:gd name="T86" fmla="*/ 561 w 597"/>
              <a:gd name="T87" fmla="*/ 156 h 596"/>
              <a:gd name="T88" fmla="*/ 537 w 597"/>
              <a:gd name="T89" fmla="*/ 120 h 596"/>
              <a:gd name="T90" fmla="*/ 509 w 597"/>
              <a:gd name="T91" fmla="*/ 88 h 596"/>
              <a:gd name="T92" fmla="*/ 477 w 597"/>
              <a:gd name="T93" fmla="*/ 60 h 596"/>
              <a:gd name="T94" fmla="*/ 441 w 597"/>
              <a:gd name="T95" fmla="*/ 36 h 596"/>
              <a:gd name="T96" fmla="*/ 401 w 597"/>
              <a:gd name="T97" fmla="*/ 18 h 596"/>
              <a:gd name="T98" fmla="*/ 359 w 597"/>
              <a:gd name="T99" fmla="*/ 6 h 596"/>
              <a:gd name="T100" fmla="*/ 314 w 597"/>
              <a:gd name="T101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7" h="596">
                <a:moveTo>
                  <a:pt x="415" y="305"/>
                </a:moveTo>
                <a:lnTo>
                  <a:pt x="216" y="484"/>
                </a:lnTo>
                <a:lnTo>
                  <a:pt x="213" y="486"/>
                </a:lnTo>
                <a:lnTo>
                  <a:pt x="210" y="486"/>
                </a:lnTo>
                <a:lnTo>
                  <a:pt x="206" y="486"/>
                </a:lnTo>
                <a:lnTo>
                  <a:pt x="202" y="483"/>
                </a:lnTo>
                <a:lnTo>
                  <a:pt x="200" y="480"/>
                </a:lnTo>
                <a:lnTo>
                  <a:pt x="199" y="476"/>
                </a:lnTo>
                <a:lnTo>
                  <a:pt x="200" y="472"/>
                </a:lnTo>
                <a:lnTo>
                  <a:pt x="202" y="469"/>
                </a:lnTo>
                <a:lnTo>
                  <a:pt x="394" y="298"/>
                </a:lnTo>
                <a:lnTo>
                  <a:pt x="202" y="126"/>
                </a:lnTo>
                <a:lnTo>
                  <a:pt x="200" y="123"/>
                </a:lnTo>
                <a:lnTo>
                  <a:pt x="199" y="120"/>
                </a:lnTo>
                <a:lnTo>
                  <a:pt x="200" y="116"/>
                </a:lnTo>
                <a:lnTo>
                  <a:pt x="202" y="112"/>
                </a:lnTo>
                <a:lnTo>
                  <a:pt x="206" y="110"/>
                </a:lnTo>
                <a:lnTo>
                  <a:pt x="209" y="109"/>
                </a:lnTo>
                <a:lnTo>
                  <a:pt x="213" y="109"/>
                </a:lnTo>
                <a:lnTo>
                  <a:pt x="216" y="111"/>
                </a:lnTo>
                <a:lnTo>
                  <a:pt x="415" y="291"/>
                </a:lnTo>
                <a:lnTo>
                  <a:pt x="417" y="294"/>
                </a:lnTo>
                <a:lnTo>
                  <a:pt x="418" y="298"/>
                </a:lnTo>
                <a:lnTo>
                  <a:pt x="417" y="301"/>
                </a:lnTo>
                <a:lnTo>
                  <a:pt x="415" y="305"/>
                </a:lnTo>
                <a:close/>
                <a:moveTo>
                  <a:pt x="299" y="0"/>
                </a:moveTo>
                <a:lnTo>
                  <a:pt x="283" y="0"/>
                </a:lnTo>
                <a:lnTo>
                  <a:pt x="268" y="1"/>
                </a:lnTo>
                <a:lnTo>
                  <a:pt x="253" y="3"/>
                </a:lnTo>
                <a:lnTo>
                  <a:pt x="239" y="6"/>
                </a:lnTo>
                <a:lnTo>
                  <a:pt x="224" y="9"/>
                </a:lnTo>
                <a:lnTo>
                  <a:pt x="210" y="13"/>
                </a:lnTo>
                <a:lnTo>
                  <a:pt x="197" y="18"/>
                </a:lnTo>
                <a:lnTo>
                  <a:pt x="183" y="24"/>
                </a:lnTo>
                <a:lnTo>
                  <a:pt x="170" y="29"/>
                </a:lnTo>
                <a:lnTo>
                  <a:pt x="157" y="36"/>
                </a:lnTo>
                <a:lnTo>
                  <a:pt x="144" y="43"/>
                </a:lnTo>
                <a:lnTo>
                  <a:pt x="132" y="51"/>
                </a:lnTo>
                <a:lnTo>
                  <a:pt x="120" y="60"/>
                </a:lnTo>
                <a:lnTo>
                  <a:pt x="110" y="68"/>
                </a:lnTo>
                <a:lnTo>
                  <a:pt x="99" y="78"/>
                </a:lnTo>
                <a:lnTo>
                  <a:pt x="88" y="88"/>
                </a:lnTo>
                <a:lnTo>
                  <a:pt x="78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2"/>
                </a:lnTo>
                <a:lnTo>
                  <a:pt x="44" y="144"/>
                </a:lnTo>
                <a:lnTo>
                  <a:pt x="37" y="156"/>
                </a:lnTo>
                <a:lnTo>
                  <a:pt x="31" y="169"/>
                </a:lnTo>
                <a:lnTo>
                  <a:pt x="24" y="182"/>
                </a:lnTo>
                <a:lnTo>
                  <a:pt x="19" y="196"/>
                </a:lnTo>
                <a:lnTo>
                  <a:pt x="15" y="210"/>
                </a:lnTo>
                <a:lnTo>
                  <a:pt x="10" y="224"/>
                </a:lnTo>
                <a:lnTo>
                  <a:pt x="7" y="238"/>
                </a:lnTo>
                <a:lnTo>
                  <a:pt x="5" y="253"/>
                </a:lnTo>
                <a:lnTo>
                  <a:pt x="3" y="267"/>
                </a:lnTo>
                <a:lnTo>
                  <a:pt x="2" y="282"/>
                </a:lnTo>
                <a:lnTo>
                  <a:pt x="0" y="298"/>
                </a:lnTo>
                <a:lnTo>
                  <a:pt x="2" y="313"/>
                </a:lnTo>
                <a:lnTo>
                  <a:pt x="3" y="328"/>
                </a:lnTo>
                <a:lnTo>
                  <a:pt x="5" y="344"/>
                </a:lnTo>
                <a:lnTo>
                  <a:pt x="7" y="358"/>
                </a:lnTo>
                <a:lnTo>
                  <a:pt x="10" y="373"/>
                </a:lnTo>
                <a:lnTo>
                  <a:pt x="15" y="387"/>
                </a:lnTo>
                <a:lnTo>
                  <a:pt x="19" y="400"/>
                </a:lnTo>
                <a:lnTo>
                  <a:pt x="24" y="414"/>
                </a:lnTo>
                <a:lnTo>
                  <a:pt x="31" y="427"/>
                </a:lnTo>
                <a:lnTo>
                  <a:pt x="37" y="440"/>
                </a:lnTo>
                <a:lnTo>
                  <a:pt x="44" y="453"/>
                </a:lnTo>
                <a:lnTo>
                  <a:pt x="52" y="465"/>
                </a:lnTo>
                <a:lnTo>
                  <a:pt x="60" y="476"/>
                </a:lnTo>
                <a:lnTo>
                  <a:pt x="69" y="487"/>
                </a:lnTo>
                <a:lnTo>
                  <a:pt x="78" y="498"/>
                </a:lnTo>
                <a:lnTo>
                  <a:pt x="88" y="509"/>
                </a:lnTo>
                <a:lnTo>
                  <a:pt x="99" y="519"/>
                </a:lnTo>
                <a:lnTo>
                  <a:pt x="110" y="527"/>
                </a:lnTo>
                <a:lnTo>
                  <a:pt x="120" y="537"/>
                </a:lnTo>
                <a:lnTo>
                  <a:pt x="132" y="544"/>
                </a:lnTo>
                <a:lnTo>
                  <a:pt x="144" y="553"/>
                </a:lnTo>
                <a:lnTo>
                  <a:pt x="157" y="560"/>
                </a:lnTo>
                <a:lnTo>
                  <a:pt x="170" y="566"/>
                </a:lnTo>
                <a:lnTo>
                  <a:pt x="183" y="573"/>
                </a:lnTo>
                <a:lnTo>
                  <a:pt x="197" y="578"/>
                </a:lnTo>
                <a:lnTo>
                  <a:pt x="210" y="582"/>
                </a:lnTo>
                <a:lnTo>
                  <a:pt x="224" y="587"/>
                </a:lnTo>
                <a:lnTo>
                  <a:pt x="239" y="590"/>
                </a:lnTo>
                <a:lnTo>
                  <a:pt x="253" y="592"/>
                </a:lnTo>
                <a:lnTo>
                  <a:pt x="268" y="594"/>
                </a:lnTo>
                <a:lnTo>
                  <a:pt x="283" y="595"/>
                </a:lnTo>
                <a:lnTo>
                  <a:pt x="299" y="596"/>
                </a:lnTo>
                <a:lnTo>
                  <a:pt x="314" y="595"/>
                </a:lnTo>
                <a:lnTo>
                  <a:pt x="329" y="594"/>
                </a:lnTo>
                <a:lnTo>
                  <a:pt x="344" y="592"/>
                </a:lnTo>
                <a:lnTo>
                  <a:pt x="359" y="590"/>
                </a:lnTo>
                <a:lnTo>
                  <a:pt x="373" y="587"/>
                </a:lnTo>
                <a:lnTo>
                  <a:pt x="387" y="582"/>
                </a:lnTo>
                <a:lnTo>
                  <a:pt x="401" y="578"/>
                </a:lnTo>
                <a:lnTo>
                  <a:pt x="415" y="573"/>
                </a:lnTo>
                <a:lnTo>
                  <a:pt x="428" y="566"/>
                </a:lnTo>
                <a:lnTo>
                  <a:pt x="441" y="560"/>
                </a:lnTo>
                <a:lnTo>
                  <a:pt x="453" y="553"/>
                </a:lnTo>
                <a:lnTo>
                  <a:pt x="465" y="544"/>
                </a:lnTo>
                <a:lnTo>
                  <a:pt x="477" y="537"/>
                </a:lnTo>
                <a:lnTo>
                  <a:pt x="489" y="527"/>
                </a:lnTo>
                <a:lnTo>
                  <a:pt x="499" y="519"/>
                </a:lnTo>
                <a:lnTo>
                  <a:pt x="509" y="509"/>
                </a:lnTo>
                <a:lnTo>
                  <a:pt x="519" y="498"/>
                </a:lnTo>
                <a:lnTo>
                  <a:pt x="529" y="487"/>
                </a:lnTo>
                <a:lnTo>
                  <a:pt x="537" y="476"/>
                </a:lnTo>
                <a:lnTo>
                  <a:pt x="546" y="465"/>
                </a:lnTo>
                <a:lnTo>
                  <a:pt x="553" y="453"/>
                </a:lnTo>
                <a:lnTo>
                  <a:pt x="561" y="440"/>
                </a:lnTo>
                <a:lnTo>
                  <a:pt x="567" y="427"/>
                </a:lnTo>
                <a:lnTo>
                  <a:pt x="573" y="414"/>
                </a:lnTo>
                <a:lnTo>
                  <a:pt x="578" y="400"/>
                </a:lnTo>
                <a:lnTo>
                  <a:pt x="584" y="387"/>
                </a:lnTo>
                <a:lnTo>
                  <a:pt x="587" y="373"/>
                </a:lnTo>
                <a:lnTo>
                  <a:pt x="591" y="358"/>
                </a:lnTo>
                <a:lnTo>
                  <a:pt x="593" y="344"/>
                </a:lnTo>
                <a:lnTo>
                  <a:pt x="596" y="328"/>
                </a:lnTo>
                <a:lnTo>
                  <a:pt x="597" y="313"/>
                </a:lnTo>
                <a:lnTo>
                  <a:pt x="597" y="298"/>
                </a:lnTo>
                <a:lnTo>
                  <a:pt x="597" y="282"/>
                </a:lnTo>
                <a:lnTo>
                  <a:pt x="596" y="267"/>
                </a:lnTo>
                <a:lnTo>
                  <a:pt x="593" y="253"/>
                </a:lnTo>
                <a:lnTo>
                  <a:pt x="591" y="238"/>
                </a:lnTo>
                <a:lnTo>
                  <a:pt x="587" y="224"/>
                </a:lnTo>
                <a:lnTo>
                  <a:pt x="584" y="210"/>
                </a:lnTo>
                <a:lnTo>
                  <a:pt x="578" y="196"/>
                </a:lnTo>
                <a:lnTo>
                  <a:pt x="573" y="182"/>
                </a:lnTo>
                <a:lnTo>
                  <a:pt x="567" y="169"/>
                </a:lnTo>
                <a:lnTo>
                  <a:pt x="561" y="156"/>
                </a:lnTo>
                <a:lnTo>
                  <a:pt x="553" y="144"/>
                </a:lnTo>
                <a:lnTo>
                  <a:pt x="546" y="132"/>
                </a:lnTo>
                <a:lnTo>
                  <a:pt x="537" y="120"/>
                </a:lnTo>
                <a:lnTo>
                  <a:pt x="529" y="108"/>
                </a:lnTo>
                <a:lnTo>
                  <a:pt x="519" y="97"/>
                </a:lnTo>
                <a:lnTo>
                  <a:pt x="509" y="88"/>
                </a:lnTo>
                <a:lnTo>
                  <a:pt x="499" y="78"/>
                </a:lnTo>
                <a:lnTo>
                  <a:pt x="489" y="68"/>
                </a:lnTo>
                <a:lnTo>
                  <a:pt x="477" y="60"/>
                </a:lnTo>
                <a:lnTo>
                  <a:pt x="465" y="51"/>
                </a:lnTo>
                <a:lnTo>
                  <a:pt x="453" y="43"/>
                </a:lnTo>
                <a:lnTo>
                  <a:pt x="441" y="36"/>
                </a:lnTo>
                <a:lnTo>
                  <a:pt x="428" y="29"/>
                </a:lnTo>
                <a:lnTo>
                  <a:pt x="415" y="24"/>
                </a:lnTo>
                <a:lnTo>
                  <a:pt x="401" y="18"/>
                </a:lnTo>
                <a:lnTo>
                  <a:pt x="387" y="13"/>
                </a:lnTo>
                <a:lnTo>
                  <a:pt x="373" y="9"/>
                </a:lnTo>
                <a:lnTo>
                  <a:pt x="359" y="6"/>
                </a:lnTo>
                <a:lnTo>
                  <a:pt x="344" y="3"/>
                </a:lnTo>
                <a:lnTo>
                  <a:pt x="329" y="1"/>
                </a:lnTo>
                <a:lnTo>
                  <a:pt x="314" y="0"/>
                </a:lnTo>
                <a:lnTo>
                  <a:pt x="299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sz="135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79383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extraer 7">
            <a:extLst>
              <a:ext uri="{FF2B5EF4-FFF2-40B4-BE49-F238E27FC236}">
                <a16:creationId xmlns:a16="http://schemas.microsoft.com/office/drawing/2014/main" id="{3969A0A0-8995-443D-982C-6450AA262DFD}"/>
              </a:ext>
            </a:extLst>
          </p:cNvPr>
          <p:cNvSpPr/>
          <p:nvPr/>
        </p:nvSpPr>
        <p:spPr>
          <a:xfrm>
            <a:off x="2953609" y="1425736"/>
            <a:ext cx="2959894" cy="2426677"/>
          </a:xfrm>
          <a:prstGeom prst="flowChartExtract">
            <a:avLst/>
          </a:prstGeom>
          <a:solidFill>
            <a:srgbClr val="83C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524195" y="240547"/>
            <a:ext cx="3882341" cy="57606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altLang="ko-KR" sz="4000" b="1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sz="4000" b="1" dirty="0">
              <a:solidFill>
                <a:schemeClr val="bg1">
                  <a:lumMod val="6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2554616" y="870438"/>
            <a:ext cx="3851920" cy="287338"/>
          </a:xfrm>
        </p:spPr>
        <p:txBody>
          <a:bodyPr>
            <a:normAutofit fontScale="55000" lnSpcReduction="20000"/>
          </a:bodyPr>
          <a:lstStyle/>
          <a:p>
            <a:pPr marL="0" lvl="0" indent="0" algn="ctr">
              <a:buNone/>
            </a:pPr>
            <a:r>
              <a:rPr lang="fa-IR" altLang="ko-KR" dirty="0">
                <a:solidFill>
                  <a:srgbClr val="027696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95979" y="1991601"/>
            <a:ext cx="2592288" cy="763400"/>
            <a:chOff x="5647845" y="1728404"/>
            <a:chExt cx="2592288" cy="763400"/>
          </a:xfrm>
        </p:grpSpPr>
        <p:sp>
          <p:nvSpPr>
            <p:cNvPr id="18" name="TextBox 17"/>
            <p:cNvSpPr txBox="1"/>
            <p:nvPr/>
          </p:nvSpPr>
          <p:spPr>
            <a:xfrm>
              <a:off x="6228184" y="2030139"/>
              <a:ext cx="1822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زیبا باشد.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47845" y="1728404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16"/>
          <p:cNvGrpSpPr/>
          <p:nvPr/>
        </p:nvGrpSpPr>
        <p:grpSpPr>
          <a:xfrm>
            <a:off x="876318" y="3976344"/>
            <a:ext cx="2592288" cy="741943"/>
            <a:chOff x="6228184" y="1749861"/>
            <a:chExt cx="2592288" cy="741943"/>
          </a:xfrm>
        </p:grpSpPr>
        <p:sp>
          <p:nvSpPr>
            <p:cNvPr id="31" name="TextBox 17"/>
            <p:cNvSpPr txBox="1"/>
            <p:nvPr/>
          </p:nvSpPr>
          <p:spPr>
            <a:xfrm>
              <a:off x="6228184" y="2030139"/>
              <a:ext cx="1822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زیبا باشد.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32" name="TextBox 18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16"/>
          <p:cNvGrpSpPr/>
          <p:nvPr/>
        </p:nvGrpSpPr>
        <p:grpSpPr>
          <a:xfrm>
            <a:off x="5448318" y="3796961"/>
            <a:ext cx="2592288" cy="734655"/>
            <a:chOff x="6228184" y="1749861"/>
            <a:chExt cx="2592288" cy="734655"/>
          </a:xfrm>
        </p:grpSpPr>
        <p:sp>
          <p:nvSpPr>
            <p:cNvPr id="39" name="TextBox 17"/>
            <p:cNvSpPr txBox="1"/>
            <p:nvPr/>
          </p:nvSpPr>
          <p:spPr>
            <a:xfrm>
              <a:off x="6998205" y="2022851"/>
              <a:ext cx="1822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زیبا باشد.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40" name="TextBox 18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16"/>
          <p:cNvGrpSpPr/>
          <p:nvPr/>
        </p:nvGrpSpPr>
        <p:grpSpPr>
          <a:xfrm>
            <a:off x="5449180" y="2007885"/>
            <a:ext cx="2627315" cy="747116"/>
            <a:chOff x="6228184" y="1749861"/>
            <a:chExt cx="2627315" cy="747116"/>
          </a:xfrm>
        </p:grpSpPr>
        <p:sp>
          <p:nvSpPr>
            <p:cNvPr id="43" name="TextBox 17"/>
            <p:cNvSpPr txBox="1"/>
            <p:nvPr/>
          </p:nvSpPr>
          <p:spPr>
            <a:xfrm>
              <a:off x="7033232" y="2035312"/>
              <a:ext cx="1822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زیبا باشد.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44" name="TextBox 18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" name="Rectángulo 4">
            <a:extLst>
              <a:ext uri="{FF2B5EF4-FFF2-40B4-BE49-F238E27FC236}">
                <a16:creationId xmlns:a16="http://schemas.microsoft.com/office/drawing/2014/main" id="{B77640D8-DC4B-4E4B-AC3D-F7E169822668}"/>
              </a:ext>
            </a:extLst>
          </p:cNvPr>
          <p:cNvSpPr/>
          <p:nvPr/>
        </p:nvSpPr>
        <p:spPr>
          <a:xfrm>
            <a:off x="179512" y="123478"/>
            <a:ext cx="8784976" cy="4896544"/>
          </a:xfrm>
          <a:prstGeom prst="rect">
            <a:avLst/>
          </a:prstGeom>
          <a:noFill/>
          <a:ln w="57150">
            <a:solidFill>
              <a:srgbClr val="06A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0CFBBAB-EECB-436A-B8DA-CB126FFE665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3294" y="1469713"/>
            <a:ext cx="3161447" cy="3110074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A18EDE8E-6FDA-AD9D-CD9B-C707380B36E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33475" y="1054101"/>
            <a:ext cx="633413" cy="893763"/>
            <a:chOff x="714" y="664"/>
            <a:chExt cx="399" cy="563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1567508-934B-8FED-E114-CAAE5281C9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" y="824"/>
              <a:ext cx="399" cy="403"/>
            </a:xfrm>
            <a:custGeom>
              <a:avLst/>
              <a:gdLst>
                <a:gd name="T0" fmla="*/ 84 w 256"/>
                <a:gd name="T1" fmla="*/ 179 h 259"/>
                <a:gd name="T2" fmla="*/ 116 w 256"/>
                <a:gd name="T3" fmla="*/ 194 h 259"/>
                <a:gd name="T4" fmla="*/ 158 w 256"/>
                <a:gd name="T5" fmla="*/ 191 h 259"/>
                <a:gd name="T6" fmla="*/ 203 w 256"/>
                <a:gd name="T7" fmla="*/ 145 h 259"/>
                <a:gd name="T8" fmla="*/ 205 w 256"/>
                <a:gd name="T9" fmla="*/ 99 h 259"/>
                <a:gd name="T10" fmla="*/ 188 w 256"/>
                <a:gd name="T11" fmla="*/ 69 h 259"/>
                <a:gd name="T12" fmla="*/ 182 w 256"/>
                <a:gd name="T13" fmla="*/ 62 h 259"/>
                <a:gd name="T14" fmla="*/ 173 w 256"/>
                <a:gd name="T15" fmla="*/ 58 h 259"/>
                <a:gd name="T16" fmla="*/ 155 w 256"/>
                <a:gd name="T17" fmla="*/ 53 h 259"/>
                <a:gd name="T18" fmla="*/ 154 w 256"/>
                <a:gd name="T19" fmla="*/ 6 h 259"/>
                <a:gd name="T20" fmla="*/ 175 w 256"/>
                <a:gd name="T21" fmla="*/ 1 h 259"/>
                <a:gd name="T22" fmla="*/ 195 w 256"/>
                <a:gd name="T23" fmla="*/ 14 h 259"/>
                <a:gd name="T24" fmla="*/ 207 w 256"/>
                <a:gd name="T25" fmla="*/ 27 h 259"/>
                <a:gd name="T26" fmla="*/ 247 w 256"/>
                <a:gd name="T27" fmla="*/ 94 h 259"/>
                <a:gd name="T28" fmla="*/ 223 w 256"/>
                <a:gd name="T29" fmla="*/ 194 h 259"/>
                <a:gd name="T30" fmla="*/ 199 w 256"/>
                <a:gd name="T31" fmla="*/ 218 h 259"/>
                <a:gd name="T32" fmla="*/ 197 w 256"/>
                <a:gd name="T33" fmla="*/ 219 h 259"/>
                <a:gd name="T34" fmla="*/ 206 w 256"/>
                <a:gd name="T35" fmla="*/ 224 h 259"/>
                <a:gd name="T36" fmla="*/ 231 w 256"/>
                <a:gd name="T37" fmla="*/ 241 h 259"/>
                <a:gd name="T38" fmla="*/ 232 w 256"/>
                <a:gd name="T39" fmla="*/ 245 h 259"/>
                <a:gd name="T40" fmla="*/ 233 w 256"/>
                <a:gd name="T41" fmla="*/ 259 h 259"/>
                <a:gd name="T42" fmla="*/ 29 w 256"/>
                <a:gd name="T43" fmla="*/ 259 h 259"/>
                <a:gd name="T44" fmla="*/ 29 w 256"/>
                <a:gd name="T45" fmla="*/ 242 h 259"/>
                <a:gd name="T46" fmla="*/ 31 w 256"/>
                <a:gd name="T47" fmla="*/ 240 h 259"/>
                <a:gd name="T48" fmla="*/ 63 w 256"/>
                <a:gd name="T49" fmla="*/ 219 h 259"/>
                <a:gd name="T50" fmla="*/ 64 w 256"/>
                <a:gd name="T51" fmla="*/ 218 h 259"/>
                <a:gd name="T52" fmla="*/ 62 w 256"/>
                <a:gd name="T53" fmla="*/ 216 h 259"/>
                <a:gd name="T54" fmla="*/ 29 w 256"/>
                <a:gd name="T55" fmla="*/ 182 h 259"/>
                <a:gd name="T56" fmla="*/ 23 w 256"/>
                <a:gd name="T57" fmla="*/ 178 h 259"/>
                <a:gd name="T58" fmla="*/ 12 w 256"/>
                <a:gd name="T59" fmla="*/ 178 h 259"/>
                <a:gd name="T60" fmla="*/ 0 w 256"/>
                <a:gd name="T61" fmla="*/ 166 h 259"/>
                <a:gd name="T62" fmla="*/ 13 w 256"/>
                <a:gd name="T63" fmla="*/ 155 h 259"/>
                <a:gd name="T64" fmla="*/ 51 w 256"/>
                <a:gd name="T65" fmla="*/ 155 h 259"/>
                <a:gd name="T66" fmla="*/ 94 w 256"/>
                <a:gd name="T67" fmla="*/ 155 h 259"/>
                <a:gd name="T68" fmla="*/ 98 w 256"/>
                <a:gd name="T69" fmla="*/ 155 h 259"/>
                <a:gd name="T70" fmla="*/ 108 w 256"/>
                <a:gd name="T71" fmla="*/ 167 h 259"/>
                <a:gd name="T72" fmla="*/ 98 w 256"/>
                <a:gd name="T73" fmla="*/ 178 h 259"/>
                <a:gd name="T74" fmla="*/ 84 w 256"/>
                <a:gd name="T75" fmla="*/ 178 h 259"/>
                <a:gd name="T76" fmla="*/ 84 w 256"/>
                <a:gd name="T77" fmla="*/ 179 h 259"/>
                <a:gd name="T78" fmla="*/ 185 w 256"/>
                <a:gd name="T79" fmla="*/ 30 h 259"/>
                <a:gd name="T80" fmla="*/ 171 w 256"/>
                <a:gd name="T81" fmla="*/ 15 h 259"/>
                <a:gd name="T82" fmla="*/ 156 w 256"/>
                <a:gd name="T83" fmla="*/ 30 h 259"/>
                <a:gd name="T84" fmla="*/ 171 w 256"/>
                <a:gd name="T85" fmla="*/ 44 h 259"/>
                <a:gd name="T86" fmla="*/ 185 w 256"/>
                <a:gd name="T87" fmla="*/ 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259">
                  <a:moveTo>
                    <a:pt x="84" y="179"/>
                  </a:moveTo>
                  <a:cubicBezTo>
                    <a:pt x="93" y="187"/>
                    <a:pt x="104" y="192"/>
                    <a:pt x="116" y="194"/>
                  </a:cubicBezTo>
                  <a:cubicBezTo>
                    <a:pt x="131" y="197"/>
                    <a:pt x="145" y="196"/>
                    <a:pt x="158" y="191"/>
                  </a:cubicBezTo>
                  <a:cubicBezTo>
                    <a:pt x="180" y="182"/>
                    <a:pt x="195" y="167"/>
                    <a:pt x="203" y="145"/>
                  </a:cubicBezTo>
                  <a:cubicBezTo>
                    <a:pt x="208" y="130"/>
                    <a:pt x="209" y="115"/>
                    <a:pt x="205" y="99"/>
                  </a:cubicBezTo>
                  <a:cubicBezTo>
                    <a:pt x="202" y="88"/>
                    <a:pt x="196" y="78"/>
                    <a:pt x="188" y="69"/>
                  </a:cubicBezTo>
                  <a:cubicBezTo>
                    <a:pt x="186" y="66"/>
                    <a:pt x="184" y="64"/>
                    <a:pt x="182" y="62"/>
                  </a:cubicBezTo>
                  <a:cubicBezTo>
                    <a:pt x="179" y="59"/>
                    <a:pt x="176" y="58"/>
                    <a:pt x="173" y="58"/>
                  </a:cubicBezTo>
                  <a:cubicBezTo>
                    <a:pt x="166" y="59"/>
                    <a:pt x="160" y="57"/>
                    <a:pt x="155" y="53"/>
                  </a:cubicBezTo>
                  <a:cubicBezTo>
                    <a:pt x="138" y="43"/>
                    <a:pt x="138" y="18"/>
                    <a:pt x="154" y="6"/>
                  </a:cubicBezTo>
                  <a:cubicBezTo>
                    <a:pt x="160" y="2"/>
                    <a:pt x="168" y="0"/>
                    <a:pt x="175" y="1"/>
                  </a:cubicBezTo>
                  <a:cubicBezTo>
                    <a:pt x="183" y="3"/>
                    <a:pt x="191" y="7"/>
                    <a:pt x="195" y="14"/>
                  </a:cubicBezTo>
                  <a:cubicBezTo>
                    <a:pt x="198" y="19"/>
                    <a:pt x="202" y="23"/>
                    <a:pt x="207" y="27"/>
                  </a:cubicBezTo>
                  <a:cubicBezTo>
                    <a:pt x="228" y="45"/>
                    <a:pt x="241" y="67"/>
                    <a:pt x="247" y="94"/>
                  </a:cubicBezTo>
                  <a:cubicBezTo>
                    <a:pt x="256" y="131"/>
                    <a:pt x="247" y="164"/>
                    <a:pt x="223" y="194"/>
                  </a:cubicBezTo>
                  <a:cubicBezTo>
                    <a:pt x="216" y="203"/>
                    <a:pt x="207" y="210"/>
                    <a:pt x="199" y="218"/>
                  </a:cubicBezTo>
                  <a:cubicBezTo>
                    <a:pt x="198" y="218"/>
                    <a:pt x="198" y="218"/>
                    <a:pt x="197" y="219"/>
                  </a:cubicBezTo>
                  <a:cubicBezTo>
                    <a:pt x="200" y="221"/>
                    <a:pt x="203" y="222"/>
                    <a:pt x="206" y="224"/>
                  </a:cubicBezTo>
                  <a:cubicBezTo>
                    <a:pt x="215" y="228"/>
                    <a:pt x="223" y="234"/>
                    <a:pt x="231" y="241"/>
                  </a:cubicBezTo>
                  <a:cubicBezTo>
                    <a:pt x="232" y="242"/>
                    <a:pt x="232" y="243"/>
                    <a:pt x="232" y="245"/>
                  </a:cubicBezTo>
                  <a:cubicBezTo>
                    <a:pt x="233" y="249"/>
                    <a:pt x="233" y="254"/>
                    <a:pt x="233" y="259"/>
                  </a:cubicBezTo>
                  <a:cubicBezTo>
                    <a:pt x="165" y="259"/>
                    <a:pt x="97" y="259"/>
                    <a:pt x="29" y="259"/>
                  </a:cubicBezTo>
                  <a:cubicBezTo>
                    <a:pt x="29" y="253"/>
                    <a:pt x="29" y="248"/>
                    <a:pt x="29" y="242"/>
                  </a:cubicBezTo>
                  <a:cubicBezTo>
                    <a:pt x="29" y="242"/>
                    <a:pt x="30" y="241"/>
                    <a:pt x="31" y="240"/>
                  </a:cubicBezTo>
                  <a:cubicBezTo>
                    <a:pt x="41" y="231"/>
                    <a:pt x="52" y="225"/>
                    <a:pt x="63" y="219"/>
                  </a:cubicBezTo>
                  <a:cubicBezTo>
                    <a:pt x="63" y="219"/>
                    <a:pt x="64" y="219"/>
                    <a:pt x="64" y="218"/>
                  </a:cubicBezTo>
                  <a:cubicBezTo>
                    <a:pt x="64" y="218"/>
                    <a:pt x="63" y="217"/>
                    <a:pt x="62" y="216"/>
                  </a:cubicBezTo>
                  <a:cubicBezTo>
                    <a:pt x="49" y="207"/>
                    <a:pt x="38" y="196"/>
                    <a:pt x="29" y="182"/>
                  </a:cubicBezTo>
                  <a:cubicBezTo>
                    <a:pt x="28" y="179"/>
                    <a:pt x="26" y="178"/>
                    <a:pt x="23" y="178"/>
                  </a:cubicBezTo>
                  <a:cubicBezTo>
                    <a:pt x="19" y="178"/>
                    <a:pt x="16" y="178"/>
                    <a:pt x="12" y="178"/>
                  </a:cubicBezTo>
                  <a:cubicBezTo>
                    <a:pt x="4" y="177"/>
                    <a:pt x="0" y="173"/>
                    <a:pt x="0" y="166"/>
                  </a:cubicBezTo>
                  <a:cubicBezTo>
                    <a:pt x="0" y="160"/>
                    <a:pt x="5" y="155"/>
                    <a:pt x="13" y="155"/>
                  </a:cubicBezTo>
                  <a:cubicBezTo>
                    <a:pt x="25" y="155"/>
                    <a:pt x="38" y="155"/>
                    <a:pt x="51" y="155"/>
                  </a:cubicBezTo>
                  <a:cubicBezTo>
                    <a:pt x="65" y="155"/>
                    <a:pt x="80" y="155"/>
                    <a:pt x="94" y="155"/>
                  </a:cubicBezTo>
                  <a:cubicBezTo>
                    <a:pt x="95" y="155"/>
                    <a:pt x="97" y="155"/>
                    <a:pt x="98" y="155"/>
                  </a:cubicBezTo>
                  <a:cubicBezTo>
                    <a:pt x="104" y="156"/>
                    <a:pt x="108" y="160"/>
                    <a:pt x="108" y="167"/>
                  </a:cubicBezTo>
                  <a:cubicBezTo>
                    <a:pt x="108" y="173"/>
                    <a:pt x="104" y="177"/>
                    <a:pt x="98" y="178"/>
                  </a:cubicBezTo>
                  <a:cubicBezTo>
                    <a:pt x="93" y="178"/>
                    <a:pt x="89" y="178"/>
                    <a:pt x="84" y="178"/>
                  </a:cubicBezTo>
                  <a:cubicBezTo>
                    <a:pt x="84" y="178"/>
                    <a:pt x="84" y="178"/>
                    <a:pt x="84" y="179"/>
                  </a:cubicBezTo>
                  <a:close/>
                  <a:moveTo>
                    <a:pt x="185" y="30"/>
                  </a:moveTo>
                  <a:cubicBezTo>
                    <a:pt x="185" y="21"/>
                    <a:pt x="179" y="15"/>
                    <a:pt x="171" y="15"/>
                  </a:cubicBezTo>
                  <a:cubicBezTo>
                    <a:pt x="163" y="15"/>
                    <a:pt x="156" y="21"/>
                    <a:pt x="156" y="30"/>
                  </a:cubicBezTo>
                  <a:cubicBezTo>
                    <a:pt x="156" y="38"/>
                    <a:pt x="162" y="44"/>
                    <a:pt x="171" y="44"/>
                  </a:cubicBezTo>
                  <a:cubicBezTo>
                    <a:pt x="179" y="44"/>
                    <a:pt x="185" y="38"/>
                    <a:pt x="185" y="30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BC92B16F-2963-E966-C4D4-05CFF8227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" y="740"/>
              <a:ext cx="184" cy="219"/>
            </a:xfrm>
            <a:custGeom>
              <a:avLst/>
              <a:gdLst>
                <a:gd name="T0" fmla="*/ 104 w 118"/>
                <a:gd name="T1" fmla="*/ 55 h 141"/>
                <a:gd name="T2" fmla="*/ 57 w 118"/>
                <a:gd name="T3" fmla="*/ 65 h 141"/>
                <a:gd name="T4" fmla="*/ 67 w 118"/>
                <a:gd name="T5" fmla="*/ 113 h 141"/>
                <a:gd name="T6" fmla="*/ 56 w 118"/>
                <a:gd name="T7" fmla="*/ 130 h 141"/>
                <a:gd name="T8" fmla="*/ 52 w 118"/>
                <a:gd name="T9" fmla="*/ 137 h 141"/>
                <a:gd name="T10" fmla="*/ 43 w 118"/>
                <a:gd name="T11" fmla="*/ 138 h 141"/>
                <a:gd name="T12" fmla="*/ 16 w 118"/>
                <a:gd name="T13" fmla="*/ 121 h 141"/>
                <a:gd name="T14" fmla="*/ 5 w 118"/>
                <a:gd name="T15" fmla="*/ 114 h 141"/>
                <a:gd name="T16" fmla="*/ 3 w 118"/>
                <a:gd name="T17" fmla="*/ 104 h 141"/>
                <a:gd name="T18" fmla="*/ 29 w 118"/>
                <a:gd name="T19" fmla="*/ 62 h 141"/>
                <a:gd name="T20" fmla="*/ 66 w 118"/>
                <a:gd name="T21" fmla="*/ 6 h 141"/>
                <a:gd name="T22" fmla="*/ 77 w 118"/>
                <a:gd name="T23" fmla="*/ 3 h 141"/>
                <a:gd name="T24" fmla="*/ 113 w 118"/>
                <a:gd name="T25" fmla="*/ 27 h 141"/>
                <a:gd name="T26" fmla="*/ 116 w 118"/>
                <a:gd name="T27" fmla="*/ 29 h 141"/>
                <a:gd name="T28" fmla="*/ 117 w 118"/>
                <a:gd name="T29" fmla="*/ 35 h 141"/>
                <a:gd name="T30" fmla="*/ 107 w 118"/>
                <a:gd name="T31" fmla="*/ 50 h 141"/>
                <a:gd name="T32" fmla="*/ 104 w 118"/>
                <a:gd name="T33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41">
                  <a:moveTo>
                    <a:pt x="104" y="55"/>
                  </a:moveTo>
                  <a:cubicBezTo>
                    <a:pt x="85" y="43"/>
                    <a:pt x="65" y="53"/>
                    <a:pt x="57" y="65"/>
                  </a:cubicBezTo>
                  <a:cubicBezTo>
                    <a:pt x="49" y="77"/>
                    <a:pt x="48" y="100"/>
                    <a:pt x="67" y="113"/>
                  </a:cubicBezTo>
                  <a:cubicBezTo>
                    <a:pt x="63" y="118"/>
                    <a:pt x="60" y="124"/>
                    <a:pt x="56" y="130"/>
                  </a:cubicBezTo>
                  <a:cubicBezTo>
                    <a:pt x="55" y="132"/>
                    <a:pt x="53" y="134"/>
                    <a:pt x="52" y="137"/>
                  </a:cubicBezTo>
                  <a:cubicBezTo>
                    <a:pt x="49" y="140"/>
                    <a:pt x="47" y="141"/>
                    <a:pt x="43" y="138"/>
                  </a:cubicBezTo>
                  <a:cubicBezTo>
                    <a:pt x="34" y="133"/>
                    <a:pt x="25" y="127"/>
                    <a:pt x="16" y="121"/>
                  </a:cubicBezTo>
                  <a:cubicBezTo>
                    <a:pt x="12" y="118"/>
                    <a:pt x="8" y="116"/>
                    <a:pt x="5" y="114"/>
                  </a:cubicBezTo>
                  <a:cubicBezTo>
                    <a:pt x="0" y="111"/>
                    <a:pt x="0" y="109"/>
                    <a:pt x="3" y="104"/>
                  </a:cubicBezTo>
                  <a:cubicBezTo>
                    <a:pt x="12" y="90"/>
                    <a:pt x="21" y="76"/>
                    <a:pt x="29" y="62"/>
                  </a:cubicBezTo>
                  <a:cubicBezTo>
                    <a:pt x="42" y="44"/>
                    <a:pt x="54" y="25"/>
                    <a:pt x="66" y="6"/>
                  </a:cubicBezTo>
                  <a:cubicBezTo>
                    <a:pt x="70" y="0"/>
                    <a:pt x="71" y="0"/>
                    <a:pt x="77" y="3"/>
                  </a:cubicBezTo>
                  <a:cubicBezTo>
                    <a:pt x="89" y="11"/>
                    <a:pt x="101" y="19"/>
                    <a:pt x="113" y="27"/>
                  </a:cubicBezTo>
                  <a:cubicBezTo>
                    <a:pt x="114" y="27"/>
                    <a:pt x="115" y="28"/>
                    <a:pt x="116" y="29"/>
                  </a:cubicBezTo>
                  <a:cubicBezTo>
                    <a:pt x="118" y="30"/>
                    <a:pt x="118" y="33"/>
                    <a:pt x="117" y="35"/>
                  </a:cubicBezTo>
                  <a:cubicBezTo>
                    <a:pt x="114" y="40"/>
                    <a:pt x="110" y="45"/>
                    <a:pt x="107" y="50"/>
                  </a:cubicBezTo>
                  <a:cubicBezTo>
                    <a:pt x="106" y="52"/>
                    <a:pt x="105" y="53"/>
                    <a:pt x="104" y="55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A17D4D69-4559-E9D5-479C-AF3A87C7B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" y="664"/>
              <a:ext cx="100" cy="103"/>
            </a:xfrm>
            <a:custGeom>
              <a:avLst/>
              <a:gdLst>
                <a:gd name="T0" fmla="*/ 37 w 64"/>
                <a:gd name="T1" fmla="*/ 66 h 66"/>
                <a:gd name="T2" fmla="*/ 0 w 64"/>
                <a:gd name="T3" fmla="*/ 43 h 66"/>
                <a:gd name="T4" fmla="*/ 8 w 64"/>
                <a:gd name="T5" fmla="*/ 31 h 66"/>
                <a:gd name="T6" fmla="*/ 25 w 64"/>
                <a:gd name="T7" fmla="*/ 4 h 66"/>
                <a:gd name="T8" fmla="*/ 34 w 64"/>
                <a:gd name="T9" fmla="*/ 2 h 66"/>
                <a:gd name="T10" fmla="*/ 60 w 64"/>
                <a:gd name="T11" fmla="*/ 19 h 66"/>
                <a:gd name="T12" fmla="*/ 62 w 64"/>
                <a:gd name="T13" fmla="*/ 27 h 66"/>
                <a:gd name="T14" fmla="*/ 37 w 64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6">
                  <a:moveTo>
                    <a:pt x="37" y="66"/>
                  </a:moveTo>
                  <a:cubicBezTo>
                    <a:pt x="25" y="58"/>
                    <a:pt x="13" y="51"/>
                    <a:pt x="0" y="43"/>
                  </a:cubicBezTo>
                  <a:cubicBezTo>
                    <a:pt x="3" y="38"/>
                    <a:pt x="6" y="34"/>
                    <a:pt x="8" y="31"/>
                  </a:cubicBezTo>
                  <a:cubicBezTo>
                    <a:pt x="14" y="22"/>
                    <a:pt x="20" y="13"/>
                    <a:pt x="25" y="4"/>
                  </a:cubicBezTo>
                  <a:cubicBezTo>
                    <a:pt x="28" y="0"/>
                    <a:pt x="30" y="0"/>
                    <a:pt x="34" y="2"/>
                  </a:cubicBezTo>
                  <a:cubicBezTo>
                    <a:pt x="43" y="8"/>
                    <a:pt x="52" y="14"/>
                    <a:pt x="60" y="19"/>
                  </a:cubicBezTo>
                  <a:cubicBezTo>
                    <a:pt x="64" y="21"/>
                    <a:pt x="64" y="24"/>
                    <a:pt x="62" y="27"/>
                  </a:cubicBezTo>
                  <a:cubicBezTo>
                    <a:pt x="54" y="40"/>
                    <a:pt x="46" y="53"/>
                    <a:pt x="37" y="66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985E57BE-D157-2833-715D-3C3978200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" y="931"/>
              <a:ext cx="80" cy="72"/>
            </a:xfrm>
            <a:custGeom>
              <a:avLst/>
              <a:gdLst>
                <a:gd name="T0" fmla="*/ 51 w 51"/>
                <a:gd name="T1" fmla="*/ 24 h 46"/>
                <a:gd name="T2" fmla="*/ 37 w 51"/>
                <a:gd name="T3" fmla="*/ 43 h 46"/>
                <a:gd name="T4" fmla="*/ 31 w 51"/>
                <a:gd name="T5" fmla="*/ 45 h 46"/>
                <a:gd name="T6" fmla="*/ 3 w 51"/>
                <a:gd name="T7" fmla="*/ 26 h 46"/>
                <a:gd name="T8" fmla="*/ 1 w 51"/>
                <a:gd name="T9" fmla="*/ 21 h 46"/>
                <a:gd name="T10" fmla="*/ 14 w 51"/>
                <a:gd name="T11" fmla="*/ 0 h 46"/>
                <a:gd name="T12" fmla="*/ 51 w 51"/>
                <a:gd name="T1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6">
                  <a:moveTo>
                    <a:pt x="51" y="24"/>
                  </a:moveTo>
                  <a:cubicBezTo>
                    <a:pt x="46" y="30"/>
                    <a:pt x="42" y="37"/>
                    <a:pt x="37" y="43"/>
                  </a:cubicBezTo>
                  <a:cubicBezTo>
                    <a:pt x="36" y="46"/>
                    <a:pt x="33" y="46"/>
                    <a:pt x="31" y="45"/>
                  </a:cubicBezTo>
                  <a:cubicBezTo>
                    <a:pt x="22" y="39"/>
                    <a:pt x="12" y="33"/>
                    <a:pt x="3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26" y="8"/>
                    <a:pt x="38" y="16"/>
                    <a:pt x="51" y="24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1">
            <a:extLst>
              <a:ext uri="{FF2B5EF4-FFF2-40B4-BE49-F238E27FC236}">
                <a16:creationId xmlns:a16="http://schemas.microsoft.com/office/drawing/2014/main" id="{B4AC9B2F-B646-E93A-24C8-C622B78831C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80263" y="1030288"/>
            <a:ext cx="633412" cy="893763"/>
            <a:chOff x="4523" y="649"/>
            <a:chExt cx="399" cy="563"/>
          </a:xfrm>
        </p:grpSpPr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F61C9723-C875-5065-96F9-9E09FB36A0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3" y="809"/>
              <a:ext cx="399" cy="403"/>
            </a:xfrm>
            <a:custGeom>
              <a:avLst/>
              <a:gdLst>
                <a:gd name="T0" fmla="*/ 84 w 256"/>
                <a:gd name="T1" fmla="*/ 179 h 259"/>
                <a:gd name="T2" fmla="*/ 116 w 256"/>
                <a:gd name="T3" fmla="*/ 194 h 259"/>
                <a:gd name="T4" fmla="*/ 158 w 256"/>
                <a:gd name="T5" fmla="*/ 191 h 259"/>
                <a:gd name="T6" fmla="*/ 203 w 256"/>
                <a:gd name="T7" fmla="*/ 145 h 259"/>
                <a:gd name="T8" fmla="*/ 205 w 256"/>
                <a:gd name="T9" fmla="*/ 99 h 259"/>
                <a:gd name="T10" fmla="*/ 188 w 256"/>
                <a:gd name="T11" fmla="*/ 69 h 259"/>
                <a:gd name="T12" fmla="*/ 182 w 256"/>
                <a:gd name="T13" fmla="*/ 62 h 259"/>
                <a:gd name="T14" fmla="*/ 173 w 256"/>
                <a:gd name="T15" fmla="*/ 58 h 259"/>
                <a:gd name="T16" fmla="*/ 155 w 256"/>
                <a:gd name="T17" fmla="*/ 53 h 259"/>
                <a:gd name="T18" fmla="*/ 154 w 256"/>
                <a:gd name="T19" fmla="*/ 6 h 259"/>
                <a:gd name="T20" fmla="*/ 175 w 256"/>
                <a:gd name="T21" fmla="*/ 1 h 259"/>
                <a:gd name="T22" fmla="*/ 195 w 256"/>
                <a:gd name="T23" fmla="*/ 14 h 259"/>
                <a:gd name="T24" fmla="*/ 207 w 256"/>
                <a:gd name="T25" fmla="*/ 27 h 259"/>
                <a:gd name="T26" fmla="*/ 247 w 256"/>
                <a:gd name="T27" fmla="*/ 94 h 259"/>
                <a:gd name="T28" fmla="*/ 223 w 256"/>
                <a:gd name="T29" fmla="*/ 194 h 259"/>
                <a:gd name="T30" fmla="*/ 199 w 256"/>
                <a:gd name="T31" fmla="*/ 218 h 259"/>
                <a:gd name="T32" fmla="*/ 197 w 256"/>
                <a:gd name="T33" fmla="*/ 219 h 259"/>
                <a:gd name="T34" fmla="*/ 206 w 256"/>
                <a:gd name="T35" fmla="*/ 224 h 259"/>
                <a:gd name="T36" fmla="*/ 231 w 256"/>
                <a:gd name="T37" fmla="*/ 241 h 259"/>
                <a:gd name="T38" fmla="*/ 232 w 256"/>
                <a:gd name="T39" fmla="*/ 245 h 259"/>
                <a:gd name="T40" fmla="*/ 233 w 256"/>
                <a:gd name="T41" fmla="*/ 259 h 259"/>
                <a:gd name="T42" fmla="*/ 29 w 256"/>
                <a:gd name="T43" fmla="*/ 259 h 259"/>
                <a:gd name="T44" fmla="*/ 29 w 256"/>
                <a:gd name="T45" fmla="*/ 242 h 259"/>
                <a:gd name="T46" fmla="*/ 31 w 256"/>
                <a:gd name="T47" fmla="*/ 240 h 259"/>
                <a:gd name="T48" fmla="*/ 63 w 256"/>
                <a:gd name="T49" fmla="*/ 219 h 259"/>
                <a:gd name="T50" fmla="*/ 64 w 256"/>
                <a:gd name="T51" fmla="*/ 218 h 259"/>
                <a:gd name="T52" fmla="*/ 62 w 256"/>
                <a:gd name="T53" fmla="*/ 216 h 259"/>
                <a:gd name="T54" fmla="*/ 29 w 256"/>
                <a:gd name="T55" fmla="*/ 182 h 259"/>
                <a:gd name="T56" fmla="*/ 23 w 256"/>
                <a:gd name="T57" fmla="*/ 178 h 259"/>
                <a:gd name="T58" fmla="*/ 12 w 256"/>
                <a:gd name="T59" fmla="*/ 178 h 259"/>
                <a:gd name="T60" fmla="*/ 0 w 256"/>
                <a:gd name="T61" fmla="*/ 166 h 259"/>
                <a:gd name="T62" fmla="*/ 13 w 256"/>
                <a:gd name="T63" fmla="*/ 155 h 259"/>
                <a:gd name="T64" fmla="*/ 51 w 256"/>
                <a:gd name="T65" fmla="*/ 155 h 259"/>
                <a:gd name="T66" fmla="*/ 94 w 256"/>
                <a:gd name="T67" fmla="*/ 155 h 259"/>
                <a:gd name="T68" fmla="*/ 98 w 256"/>
                <a:gd name="T69" fmla="*/ 155 h 259"/>
                <a:gd name="T70" fmla="*/ 108 w 256"/>
                <a:gd name="T71" fmla="*/ 167 h 259"/>
                <a:gd name="T72" fmla="*/ 98 w 256"/>
                <a:gd name="T73" fmla="*/ 178 h 259"/>
                <a:gd name="T74" fmla="*/ 84 w 256"/>
                <a:gd name="T75" fmla="*/ 178 h 259"/>
                <a:gd name="T76" fmla="*/ 84 w 256"/>
                <a:gd name="T77" fmla="*/ 179 h 259"/>
                <a:gd name="T78" fmla="*/ 185 w 256"/>
                <a:gd name="T79" fmla="*/ 30 h 259"/>
                <a:gd name="T80" fmla="*/ 171 w 256"/>
                <a:gd name="T81" fmla="*/ 15 h 259"/>
                <a:gd name="T82" fmla="*/ 156 w 256"/>
                <a:gd name="T83" fmla="*/ 30 h 259"/>
                <a:gd name="T84" fmla="*/ 171 w 256"/>
                <a:gd name="T85" fmla="*/ 44 h 259"/>
                <a:gd name="T86" fmla="*/ 185 w 256"/>
                <a:gd name="T87" fmla="*/ 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259">
                  <a:moveTo>
                    <a:pt x="84" y="179"/>
                  </a:moveTo>
                  <a:cubicBezTo>
                    <a:pt x="93" y="187"/>
                    <a:pt x="104" y="192"/>
                    <a:pt x="116" y="194"/>
                  </a:cubicBezTo>
                  <a:cubicBezTo>
                    <a:pt x="131" y="197"/>
                    <a:pt x="145" y="196"/>
                    <a:pt x="158" y="191"/>
                  </a:cubicBezTo>
                  <a:cubicBezTo>
                    <a:pt x="180" y="182"/>
                    <a:pt x="195" y="167"/>
                    <a:pt x="203" y="145"/>
                  </a:cubicBezTo>
                  <a:cubicBezTo>
                    <a:pt x="208" y="130"/>
                    <a:pt x="209" y="115"/>
                    <a:pt x="205" y="99"/>
                  </a:cubicBezTo>
                  <a:cubicBezTo>
                    <a:pt x="202" y="88"/>
                    <a:pt x="196" y="78"/>
                    <a:pt x="188" y="69"/>
                  </a:cubicBezTo>
                  <a:cubicBezTo>
                    <a:pt x="186" y="66"/>
                    <a:pt x="184" y="64"/>
                    <a:pt x="182" y="62"/>
                  </a:cubicBezTo>
                  <a:cubicBezTo>
                    <a:pt x="179" y="59"/>
                    <a:pt x="176" y="58"/>
                    <a:pt x="173" y="58"/>
                  </a:cubicBezTo>
                  <a:cubicBezTo>
                    <a:pt x="166" y="59"/>
                    <a:pt x="160" y="57"/>
                    <a:pt x="155" y="53"/>
                  </a:cubicBezTo>
                  <a:cubicBezTo>
                    <a:pt x="138" y="43"/>
                    <a:pt x="138" y="18"/>
                    <a:pt x="154" y="6"/>
                  </a:cubicBezTo>
                  <a:cubicBezTo>
                    <a:pt x="160" y="2"/>
                    <a:pt x="168" y="0"/>
                    <a:pt x="175" y="1"/>
                  </a:cubicBezTo>
                  <a:cubicBezTo>
                    <a:pt x="183" y="3"/>
                    <a:pt x="191" y="7"/>
                    <a:pt x="195" y="14"/>
                  </a:cubicBezTo>
                  <a:cubicBezTo>
                    <a:pt x="198" y="19"/>
                    <a:pt x="202" y="23"/>
                    <a:pt x="207" y="27"/>
                  </a:cubicBezTo>
                  <a:cubicBezTo>
                    <a:pt x="228" y="45"/>
                    <a:pt x="241" y="67"/>
                    <a:pt x="247" y="94"/>
                  </a:cubicBezTo>
                  <a:cubicBezTo>
                    <a:pt x="256" y="131"/>
                    <a:pt x="247" y="164"/>
                    <a:pt x="223" y="194"/>
                  </a:cubicBezTo>
                  <a:cubicBezTo>
                    <a:pt x="216" y="203"/>
                    <a:pt x="207" y="210"/>
                    <a:pt x="199" y="218"/>
                  </a:cubicBezTo>
                  <a:cubicBezTo>
                    <a:pt x="198" y="218"/>
                    <a:pt x="198" y="218"/>
                    <a:pt x="197" y="219"/>
                  </a:cubicBezTo>
                  <a:cubicBezTo>
                    <a:pt x="200" y="221"/>
                    <a:pt x="203" y="222"/>
                    <a:pt x="206" y="224"/>
                  </a:cubicBezTo>
                  <a:cubicBezTo>
                    <a:pt x="215" y="228"/>
                    <a:pt x="223" y="234"/>
                    <a:pt x="231" y="241"/>
                  </a:cubicBezTo>
                  <a:cubicBezTo>
                    <a:pt x="232" y="242"/>
                    <a:pt x="232" y="243"/>
                    <a:pt x="232" y="245"/>
                  </a:cubicBezTo>
                  <a:cubicBezTo>
                    <a:pt x="233" y="249"/>
                    <a:pt x="233" y="254"/>
                    <a:pt x="233" y="259"/>
                  </a:cubicBezTo>
                  <a:cubicBezTo>
                    <a:pt x="165" y="259"/>
                    <a:pt x="97" y="259"/>
                    <a:pt x="29" y="259"/>
                  </a:cubicBezTo>
                  <a:cubicBezTo>
                    <a:pt x="29" y="253"/>
                    <a:pt x="29" y="248"/>
                    <a:pt x="29" y="242"/>
                  </a:cubicBezTo>
                  <a:cubicBezTo>
                    <a:pt x="29" y="242"/>
                    <a:pt x="30" y="241"/>
                    <a:pt x="31" y="240"/>
                  </a:cubicBezTo>
                  <a:cubicBezTo>
                    <a:pt x="41" y="231"/>
                    <a:pt x="52" y="225"/>
                    <a:pt x="63" y="219"/>
                  </a:cubicBezTo>
                  <a:cubicBezTo>
                    <a:pt x="63" y="219"/>
                    <a:pt x="64" y="219"/>
                    <a:pt x="64" y="218"/>
                  </a:cubicBezTo>
                  <a:cubicBezTo>
                    <a:pt x="64" y="218"/>
                    <a:pt x="63" y="217"/>
                    <a:pt x="62" y="216"/>
                  </a:cubicBezTo>
                  <a:cubicBezTo>
                    <a:pt x="49" y="207"/>
                    <a:pt x="38" y="196"/>
                    <a:pt x="29" y="182"/>
                  </a:cubicBezTo>
                  <a:cubicBezTo>
                    <a:pt x="28" y="179"/>
                    <a:pt x="26" y="178"/>
                    <a:pt x="23" y="178"/>
                  </a:cubicBezTo>
                  <a:cubicBezTo>
                    <a:pt x="19" y="178"/>
                    <a:pt x="16" y="178"/>
                    <a:pt x="12" y="178"/>
                  </a:cubicBezTo>
                  <a:cubicBezTo>
                    <a:pt x="4" y="177"/>
                    <a:pt x="0" y="173"/>
                    <a:pt x="0" y="166"/>
                  </a:cubicBezTo>
                  <a:cubicBezTo>
                    <a:pt x="0" y="160"/>
                    <a:pt x="5" y="155"/>
                    <a:pt x="13" y="155"/>
                  </a:cubicBezTo>
                  <a:cubicBezTo>
                    <a:pt x="25" y="155"/>
                    <a:pt x="38" y="155"/>
                    <a:pt x="51" y="155"/>
                  </a:cubicBezTo>
                  <a:cubicBezTo>
                    <a:pt x="65" y="155"/>
                    <a:pt x="80" y="155"/>
                    <a:pt x="94" y="155"/>
                  </a:cubicBezTo>
                  <a:cubicBezTo>
                    <a:pt x="95" y="155"/>
                    <a:pt x="97" y="155"/>
                    <a:pt x="98" y="155"/>
                  </a:cubicBezTo>
                  <a:cubicBezTo>
                    <a:pt x="104" y="156"/>
                    <a:pt x="108" y="160"/>
                    <a:pt x="108" y="167"/>
                  </a:cubicBezTo>
                  <a:cubicBezTo>
                    <a:pt x="108" y="173"/>
                    <a:pt x="104" y="177"/>
                    <a:pt x="98" y="178"/>
                  </a:cubicBezTo>
                  <a:cubicBezTo>
                    <a:pt x="93" y="178"/>
                    <a:pt x="89" y="178"/>
                    <a:pt x="84" y="178"/>
                  </a:cubicBezTo>
                  <a:cubicBezTo>
                    <a:pt x="84" y="178"/>
                    <a:pt x="84" y="178"/>
                    <a:pt x="84" y="179"/>
                  </a:cubicBezTo>
                  <a:close/>
                  <a:moveTo>
                    <a:pt x="185" y="30"/>
                  </a:moveTo>
                  <a:cubicBezTo>
                    <a:pt x="185" y="21"/>
                    <a:pt x="179" y="15"/>
                    <a:pt x="171" y="15"/>
                  </a:cubicBezTo>
                  <a:cubicBezTo>
                    <a:pt x="163" y="15"/>
                    <a:pt x="156" y="21"/>
                    <a:pt x="156" y="30"/>
                  </a:cubicBezTo>
                  <a:cubicBezTo>
                    <a:pt x="156" y="38"/>
                    <a:pt x="162" y="44"/>
                    <a:pt x="171" y="44"/>
                  </a:cubicBezTo>
                  <a:cubicBezTo>
                    <a:pt x="179" y="44"/>
                    <a:pt x="185" y="38"/>
                    <a:pt x="185" y="30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E49342AC-7D28-E867-DD86-F3F544BB4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5" y="725"/>
              <a:ext cx="184" cy="219"/>
            </a:xfrm>
            <a:custGeom>
              <a:avLst/>
              <a:gdLst>
                <a:gd name="T0" fmla="*/ 104 w 118"/>
                <a:gd name="T1" fmla="*/ 55 h 141"/>
                <a:gd name="T2" fmla="*/ 57 w 118"/>
                <a:gd name="T3" fmla="*/ 65 h 141"/>
                <a:gd name="T4" fmla="*/ 67 w 118"/>
                <a:gd name="T5" fmla="*/ 113 h 141"/>
                <a:gd name="T6" fmla="*/ 56 w 118"/>
                <a:gd name="T7" fmla="*/ 130 h 141"/>
                <a:gd name="T8" fmla="*/ 52 w 118"/>
                <a:gd name="T9" fmla="*/ 137 h 141"/>
                <a:gd name="T10" fmla="*/ 43 w 118"/>
                <a:gd name="T11" fmla="*/ 138 h 141"/>
                <a:gd name="T12" fmla="*/ 16 w 118"/>
                <a:gd name="T13" fmla="*/ 121 h 141"/>
                <a:gd name="T14" fmla="*/ 5 w 118"/>
                <a:gd name="T15" fmla="*/ 114 h 141"/>
                <a:gd name="T16" fmla="*/ 3 w 118"/>
                <a:gd name="T17" fmla="*/ 104 h 141"/>
                <a:gd name="T18" fmla="*/ 29 w 118"/>
                <a:gd name="T19" fmla="*/ 62 h 141"/>
                <a:gd name="T20" fmla="*/ 66 w 118"/>
                <a:gd name="T21" fmla="*/ 6 h 141"/>
                <a:gd name="T22" fmla="*/ 77 w 118"/>
                <a:gd name="T23" fmla="*/ 3 h 141"/>
                <a:gd name="T24" fmla="*/ 113 w 118"/>
                <a:gd name="T25" fmla="*/ 27 h 141"/>
                <a:gd name="T26" fmla="*/ 116 w 118"/>
                <a:gd name="T27" fmla="*/ 29 h 141"/>
                <a:gd name="T28" fmla="*/ 117 w 118"/>
                <a:gd name="T29" fmla="*/ 35 h 141"/>
                <a:gd name="T30" fmla="*/ 107 w 118"/>
                <a:gd name="T31" fmla="*/ 50 h 141"/>
                <a:gd name="T32" fmla="*/ 104 w 118"/>
                <a:gd name="T33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41">
                  <a:moveTo>
                    <a:pt x="104" y="55"/>
                  </a:moveTo>
                  <a:cubicBezTo>
                    <a:pt x="85" y="43"/>
                    <a:pt x="65" y="53"/>
                    <a:pt x="57" y="65"/>
                  </a:cubicBezTo>
                  <a:cubicBezTo>
                    <a:pt x="49" y="77"/>
                    <a:pt x="48" y="100"/>
                    <a:pt x="67" y="113"/>
                  </a:cubicBezTo>
                  <a:cubicBezTo>
                    <a:pt x="63" y="118"/>
                    <a:pt x="60" y="124"/>
                    <a:pt x="56" y="130"/>
                  </a:cubicBezTo>
                  <a:cubicBezTo>
                    <a:pt x="55" y="132"/>
                    <a:pt x="53" y="134"/>
                    <a:pt x="52" y="137"/>
                  </a:cubicBezTo>
                  <a:cubicBezTo>
                    <a:pt x="49" y="140"/>
                    <a:pt x="47" y="141"/>
                    <a:pt x="43" y="138"/>
                  </a:cubicBezTo>
                  <a:cubicBezTo>
                    <a:pt x="34" y="133"/>
                    <a:pt x="25" y="127"/>
                    <a:pt x="16" y="121"/>
                  </a:cubicBezTo>
                  <a:cubicBezTo>
                    <a:pt x="12" y="118"/>
                    <a:pt x="8" y="116"/>
                    <a:pt x="5" y="114"/>
                  </a:cubicBezTo>
                  <a:cubicBezTo>
                    <a:pt x="0" y="111"/>
                    <a:pt x="0" y="109"/>
                    <a:pt x="3" y="104"/>
                  </a:cubicBezTo>
                  <a:cubicBezTo>
                    <a:pt x="12" y="90"/>
                    <a:pt x="21" y="76"/>
                    <a:pt x="29" y="62"/>
                  </a:cubicBezTo>
                  <a:cubicBezTo>
                    <a:pt x="42" y="44"/>
                    <a:pt x="54" y="25"/>
                    <a:pt x="66" y="6"/>
                  </a:cubicBezTo>
                  <a:cubicBezTo>
                    <a:pt x="70" y="0"/>
                    <a:pt x="71" y="0"/>
                    <a:pt x="77" y="3"/>
                  </a:cubicBezTo>
                  <a:cubicBezTo>
                    <a:pt x="89" y="11"/>
                    <a:pt x="101" y="19"/>
                    <a:pt x="113" y="27"/>
                  </a:cubicBezTo>
                  <a:cubicBezTo>
                    <a:pt x="114" y="27"/>
                    <a:pt x="115" y="28"/>
                    <a:pt x="116" y="29"/>
                  </a:cubicBezTo>
                  <a:cubicBezTo>
                    <a:pt x="118" y="30"/>
                    <a:pt x="118" y="33"/>
                    <a:pt x="117" y="35"/>
                  </a:cubicBezTo>
                  <a:cubicBezTo>
                    <a:pt x="114" y="40"/>
                    <a:pt x="110" y="45"/>
                    <a:pt x="107" y="50"/>
                  </a:cubicBezTo>
                  <a:cubicBezTo>
                    <a:pt x="106" y="52"/>
                    <a:pt x="105" y="53"/>
                    <a:pt x="104" y="55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ADAFA85A-FFFE-C51B-F2B4-C2CC4AB1D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" y="649"/>
              <a:ext cx="100" cy="103"/>
            </a:xfrm>
            <a:custGeom>
              <a:avLst/>
              <a:gdLst>
                <a:gd name="T0" fmla="*/ 37 w 64"/>
                <a:gd name="T1" fmla="*/ 66 h 66"/>
                <a:gd name="T2" fmla="*/ 0 w 64"/>
                <a:gd name="T3" fmla="*/ 43 h 66"/>
                <a:gd name="T4" fmla="*/ 8 w 64"/>
                <a:gd name="T5" fmla="*/ 31 h 66"/>
                <a:gd name="T6" fmla="*/ 25 w 64"/>
                <a:gd name="T7" fmla="*/ 4 h 66"/>
                <a:gd name="T8" fmla="*/ 34 w 64"/>
                <a:gd name="T9" fmla="*/ 2 h 66"/>
                <a:gd name="T10" fmla="*/ 60 w 64"/>
                <a:gd name="T11" fmla="*/ 19 h 66"/>
                <a:gd name="T12" fmla="*/ 62 w 64"/>
                <a:gd name="T13" fmla="*/ 27 h 66"/>
                <a:gd name="T14" fmla="*/ 37 w 64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6">
                  <a:moveTo>
                    <a:pt x="37" y="66"/>
                  </a:moveTo>
                  <a:cubicBezTo>
                    <a:pt x="25" y="58"/>
                    <a:pt x="13" y="51"/>
                    <a:pt x="0" y="43"/>
                  </a:cubicBezTo>
                  <a:cubicBezTo>
                    <a:pt x="3" y="38"/>
                    <a:pt x="6" y="34"/>
                    <a:pt x="8" y="31"/>
                  </a:cubicBezTo>
                  <a:cubicBezTo>
                    <a:pt x="14" y="22"/>
                    <a:pt x="20" y="13"/>
                    <a:pt x="25" y="4"/>
                  </a:cubicBezTo>
                  <a:cubicBezTo>
                    <a:pt x="28" y="0"/>
                    <a:pt x="30" y="0"/>
                    <a:pt x="34" y="2"/>
                  </a:cubicBezTo>
                  <a:cubicBezTo>
                    <a:pt x="43" y="8"/>
                    <a:pt x="52" y="14"/>
                    <a:pt x="60" y="19"/>
                  </a:cubicBezTo>
                  <a:cubicBezTo>
                    <a:pt x="64" y="21"/>
                    <a:pt x="64" y="24"/>
                    <a:pt x="62" y="27"/>
                  </a:cubicBezTo>
                  <a:cubicBezTo>
                    <a:pt x="54" y="40"/>
                    <a:pt x="46" y="53"/>
                    <a:pt x="37" y="66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CF08A7B7-2D71-07A6-644D-1A40F3B70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" y="916"/>
              <a:ext cx="80" cy="72"/>
            </a:xfrm>
            <a:custGeom>
              <a:avLst/>
              <a:gdLst>
                <a:gd name="T0" fmla="*/ 51 w 51"/>
                <a:gd name="T1" fmla="*/ 24 h 46"/>
                <a:gd name="T2" fmla="*/ 37 w 51"/>
                <a:gd name="T3" fmla="*/ 43 h 46"/>
                <a:gd name="T4" fmla="*/ 31 w 51"/>
                <a:gd name="T5" fmla="*/ 45 h 46"/>
                <a:gd name="T6" fmla="*/ 3 w 51"/>
                <a:gd name="T7" fmla="*/ 26 h 46"/>
                <a:gd name="T8" fmla="*/ 1 w 51"/>
                <a:gd name="T9" fmla="*/ 21 h 46"/>
                <a:gd name="T10" fmla="*/ 14 w 51"/>
                <a:gd name="T11" fmla="*/ 0 h 46"/>
                <a:gd name="T12" fmla="*/ 51 w 51"/>
                <a:gd name="T1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6">
                  <a:moveTo>
                    <a:pt x="51" y="24"/>
                  </a:moveTo>
                  <a:cubicBezTo>
                    <a:pt x="46" y="30"/>
                    <a:pt x="42" y="37"/>
                    <a:pt x="37" y="43"/>
                  </a:cubicBezTo>
                  <a:cubicBezTo>
                    <a:pt x="36" y="46"/>
                    <a:pt x="33" y="46"/>
                    <a:pt x="31" y="45"/>
                  </a:cubicBezTo>
                  <a:cubicBezTo>
                    <a:pt x="22" y="39"/>
                    <a:pt x="12" y="33"/>
                    <a:pt x="3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26" y="8"/>
                    <a:pt x="38" y="16"/>
                    <a:pt x="51" y="24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18">
            <a:extLst>
              <a:ext uri="{FF2B5EF4-FFF2-40B4-BE49-F238E27FC236}">
                <a16:creationId xmlns:a16="http://schemas.microsoft.com/office/drawing/2014/main" id="{7FC0583D-E563-4E55-592A-C795E093025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69150" y="2903539"/>
            <a:ext cx="633413" cy="893763"/>
            <a:chOff x="4516" y="1829"/>
            <a:chExt cx="399" cy="563"/>
          </a:xfrm>
        </p:grpSpPr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681DFED4-9A21-F00B-8B6B-C7DD95A025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6" y="1989"/>
              <a:ext cx="399" cy="403"/>
            </a:xfrm>
            <a:custGeom>
              <a:avLst/>
              <a:gdLst>
                <a:gd name="T0" fmla="*/ 84 w 256"/>
                <a:gd name="T1" fmla="*/ 179 h 259"/>
                <a:gd name="T2" fmla="*/ 116 w 256"/>
                <a:gd name="T3" fmla="*/ 194 h 259"/>
                <a:gd name="T4" fmla="*/ 158 w 256"/>
                <a:gd name="T5" fmla="*/ 191 h 259"/>
                <a:gd name="T6" fmla="*/ 203 w 256"/>
                <a:gd name="T7" fmla="*/ 145 h 259"/>
                <a:gd name="T8" fmla="*/ 205 w 256"/>
                <a:gd name="T9" fmla="*/ 99 h 259"/>
                <a:gd name="T10" fmla="*/ 188 w 256"/>
                <a:gd name="T11" fmla="*/ 69 h 259"/>
                <a:gd name="T12" fmla="*/ 182 w 256"/>
                <a:gd name="T13" fmla="*/ 62 h 259"/>
                <a:gd name="T14" fmla="*/ 173 w 256"/>
                <a:gd name="T15" fmla="*/ 58 h 259"/>
                <a:gd name="T16" fmla="*/ 155 w 256"/>
                <a:gd name="T17" fmla="*/ 53 h 259"/>
                <a:gd name="T18" fmla="*/ 154 w 256"/>
                <a:gd name="T19" fmla="*/ 6 h 259"/>
                <a:gd name="T20" fmla="*/ 175 w 256"/>
                <a:gd name="T21" fmla="*/ 1 h 259"/>
                <a:gd name="T22" fmla="*/ 195 w 256"/>
                <a:gd name="T23" fmla="*/ 14 h 259"/>
                <a:gd name="T24" fmla="*/ 207 w 256"/>
                <a:gd name="T25" fmla="*/ 27 h 259"/>
                <a:gd name="T26" fmla="*/ 247 w 256"/>
                <a:gd name="T27" fmla="*/ 94 h 259"/>
                <a:gd name="T28" fmla="*/ 223 w 256"/>
                <a:gd name="T29" fmla="*/ 194 h 259"/>
                <a:gd name="T30" fmla="*/ 199 w 256"/>
                <a:gd name="T31" fmla="*/ 218 h 259"/>
                <a:gd name="T32" fmla="*/ 197 w 256"/>
                <a:gd name="T33" fmla="*/ 219 h 259"/>
                <a:gd name="T34" fmla="*/ 206 w 256"/>
                <a:gd name="T35" fmla="*/ 224 h 259"/>
                <a:gd name="T36" fmla="*/ 231 w 256"/>
                <a:gd name="T37" fmla="*/ 241 h 259"/>
                <a:gd name="T38" fmla="*/ 232 w 256"/>
                <a:gd name="T39" fmla="*/ 245 h 259"/>
                <a:gd name="T40" fmla="*/ 233 w 256"/>
                <a:gd name="T41" fmla="*/ 259 h 259"/>
                <a:gd name="T42" fmla="*/ 29 w 256"/>
                <a:gd name="T43" fmla="*/ 259 h 259"/>
                <a:gd name="T44" fmla="*/ 29 w 256"/>
                <a:gd name="T45" fmla="*/ 242 h 259"/>
                <a:gd name="T46" fmla="*/ 31 w 256"/>
                <a:gd name="T47" fmla="*/ 240 h 259"/>
                <a:gd name="T48" fmla="*/ 63 w 256"/>
                <a:gd name="T49" fmla="*/ 219 h 259"/>
                <a:gd name="T50" fmla="*/ 64 w 256"/>
                <a:gd name="T51" fmla="*/ 218 h 259"/>
                <a:gd name="T52" fmla="*/ 62 w 256"/>
                <a:gd name="T53" fmla="*/ 216 h 259"/>
                <a:gd name="T54" fmla="*/ 29 w 256"/>
                <a:gd name="T55" fmla="*/ 182 h 259"/>
                <a:gd name="T56" fmla="*/ 23 w 256"/>
                <a:gd name="T57" fmla="*/ 178 h 259"/>
                <a:gd name="T58" fmla="*/ 12 w 256"/>
                <a:gd name="T59" fmla="*/ 178 h 259"/>
                <a:gd name="T60" fmla="*/ 0 w 256"/>
                <a:gd name="T61" fmla="*/ 166 h 259"/>
                <a:gd name="T62" fmla="*/ 13 w 256"/>
                <a:gd name="T63" fmla="*/ 155 h 259"/>
                <a:gd name="T64" fmla="*/ 51 w 256"/>
                <a:gd name="T65" fmla="*/ 155 h 259"/>
                <a:gd name="T66" fmla="*/ 94 w 256"/>
                <a:gd name="T67" fmla="*/ 155 h 259"/>
                <a:gd name="T68" fmla="*/ 98 w 256"/>
                <a:gd name="T69" fmla="*/ 155 h 259"/>
                <a:gd name="T70" fmla="*/ 108 w 256"/>
                <a:gd name="T71" fmla="*/ 167 h 259"/>
                <a:gd name="T72" fmla="*/ 98 w 256"/>
                <a:gd name="T73" fmla="*/ 178 h 259"/>
                <a:gd name="T74" fmla="*/ 84 w 256"/>
                <a:gd name="T75" fmla="*/ 178 h 259"/>
                <a:gd name="T76" fmla="*/ 84 w 256"/>
                <a:gd name="T77" fmla="*/ 179 h 259"/>
                <a:gd name="T78" fmla="*/ 185 w 256"/>
                <a:gd name="T79" fmla="*/ 30 h 259"/>
                <a:gd name="T80" fmla="*/ 171 w 256"/>
                <a:gd name="T81" fmla="*/ 15 h 259"/>
                <a:gd name="T82" fmla="*/ 156 w 256"/>
                <a:gd name="T83" fmla="*/ 30 h 259"/>
                <a:gd name="T84" fmla="*/ 171 w 256"/>
                <a:gd name="T85" fmla="*/ 44 h 259"/>
                <a:gd name="T86" fmla="*/ 185 w 256"/>
                <a:gd name="T87" fmla="*/ 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259">
                  <a:moveTo>
                    <a:pt x="84" y="179"/>
                  </a:moveTo>
                  <a:cubicBezTo>
                    <a:pt x="93" y="187"/>
                    <a:pt x="104" y="192"/>
                    <a:pt x="116" y="194"/>
                  </a:cubicBezTo>
                  <a:cubicBezTo>
                    <a:pt x="131" y="197"/>
                    <a:pt x="145" y="196"/>
                    <a:pt x="158" y="191"/>
                  </a:cubicBezTo>
                  <a:cubicBezTo>
                    <a:pt x="180" y="182"/>
                    <a:pt x="195" y="167"/>
                    <a:pt x="203" y="145"/>
                  </a:cubicBezTo>
                  <a:cubicBezTo>
                    <a:pt x="208" y="130"/>
                    <a:pt x="209" y="115"/>
                    <a:pt x="205" y="99"/>
                  </a:cubicBezTo>
                  <a:cubicBezTo>
                    <a:pt x="202" y="88"/>
                    <a:pt x="196" y="78"/>
                    <a:pt x="188" y="69"/>
                  </a:cubicBezTo>
                  <a:cubicBezTo>
                    <a:pt x="186" y="66"/>
                    <a:pt x="184" y="64"/>
                    <a:pt x="182" y="62"/>
                  </a:cubicBezTo>
                  <a:cubicBezTo>
                    <a:pt x="179" y="59"/>
                    <a:pt x="176" y="58"/>
                    <a:pt x="173" y="58"/>
                  </a:cubicBezTo>
                  <a:cubicBezTo>
                    <a:pt x="166" y="59"/>
                    <a:pt x="160" y="57"/>
                    <a:pt x="155" y="53"/>
                  </a:cubicBezTo>
                  <a:cubicBezTo>
                    <a:pt x="138" y="43"/>
                    <a:pt x="138" y="18"/>
                    <a:pt x="154" y="6"/>
                  </a:cubicBezTo>
                  <a:cubicBezTo>
                    <a:pt x="160" y="2"/>
                    <a:pt x="168" y="0"/>
                    <a:pt x="175" y="1"/>
                  </a:cubicBezTo>
                  <a:cubicBezTo>
                    <a:pt x="183" y="3"/>
                    <a:pt x="191" y="7"/>
                    <a:pt x="195" y="14"/>
                  </a:cubicBezTo>
                  <a:cubicBezTo>
                    <a:pt x="198" y="19"/>
                    <a:pt x="202" y="23"/>
                    <a:pt x="207" y="27"/>
                  </a:cubicBezTo>
                  <a:cubicBezTo>
                    <a:pt x="228" y="45"/>
                    <a:pt x="241" y="67"/>
                    <a:pt x="247" y="94"/>
                  </a:cubicBezTo>
                  <a:cubicBezTo>
                    <a:pt x="256" y="131"/>
                    <a:pt x="247" y="164"/>
                    <a:pt x="223" y="194"/>
                  </a:cubicBezTo>
                  <a:cubicBezTo>
                    <a:pt x="216" y="203"/>
                    <a:pt x="207" y="210"/>
                    <a:pt x="199" y="218"/>
                  </a:cubicBezTo>
                  <a:cubicBezTo>
                    <a:pt x="198" y="218"/>
                    <a:pt x="198" y="218"/>
                    <a:pt x="197" y="219"/>
                  </a:cubicBezTo>
                  <a:cubicBezTo>
                    <a:pt x="200" y="221"/>
                    <a:pt x="203" y="222"/>
                    <a:pt x="206" y="224"/>
                  </a:cubicBezTo>
                  <a:cubicBezTo>
                    <a:pt x="215" y="228"/>
                    <a:pt x="223" y="234"/>
                    <a:pt x="231" y="241"/>
                  </a:cubicBezTo>
                  <a:cubicBezTo>
                    <a:pt x="232" y="242"/>
                    <a:pt x="232" y="243"/>
                    <a:pt x="232" y="245"/>
                  </a:cubicBezTo>
                  <a:cubicBezTo>
                    <a:pt x="233" y="249"/>
                    <a:pt x="233" y="254"/>
                    <a:pt x="233" y="259"/>
                  </a:cubicBezTo>
                  <a:cubicBezTo>
                    <a:pt x="165" y="259"/>
                    <a:pt x="97" y="259"/>
                    <a:pt x="29" y="259"/>
                  </a:cubicBezTo>
                  <a:cubicBezTo>
                    <a:pt x="29" y="253"/>
                    <a:pt x="29" y="248"/>
                    <a:pt x="29" y="242"/>
                  </a:cubicBezTo>
                  <a:cubicBezTo>
                    <a:pt x="29" y="242"/>
                    <a:pt x="30" y="241"/>
                    <a:pt x="31" y="240"/>
                  </a:cubicBezTo>
                  <a:cubicBezTo>
                    <a:pt x="41" y="231"/>
                    <a:pt x="52" y="225"/>
                    <a:pt x="63" y="219"/>
                  </a:cubicBezTo>
                  <a:cubicBezTo>
                    <a:pt x="63" y="219"/>
                    <a:pt x="64" y="219"/>
                    <a:pt x="64" y="218"/>
                  </a:cubicBezTo>
                  <a:cubicBezTo>
                    <a:pt x="64" y="218"/>
                    <a:pt x="63" y="217"/>
                    <a:pt x="62" y="216"/>
                  </a:cubicBezTo>
                  <a:cubicBezTo>
                    <a:pt x="49" y="207"/>
                    <a:pt x="38" y="196"/>
                    <a:pt x="29" y="182"/>
                  </a:cubicBezTo>
                  <a:cubicBezTo>
                    <a:pt x="28" y="179"/>
                    <a:pt x="26" y="178"/>
                    <a:pt x="23" y="178"/>
                  </a:cubicBezTo>
                  <a:cubicBezTo>
                    <a:pt x="19" y="178"/>
                    <a:pt x="16" y="178"/>
                    <a:pt x="12" y="178"/>
                  </a:cubicBezTo>
                  <a:cubicBezTo>
                    <a:pt x="4" y="177"/>
                    <a:pt x="0" y="173"/>
                    <a:pt x="0" y="166"/>
                  </a:cubicBezTo>
                  <a:cubicBezTo>
                    <a:pt x="0" y="160"/>
                    <a:pt x="5" y="155"/>
                    <a:pt x="13" y="155"/>
                  </a:cubicBezTo>
                  <a:cubicBezTo>
                    <a:pt x="25" y="155"/>
                    <a:pt x="38" y="155"/>
                    <a:pt x="51" y="155"/>
                  </a:cubicBezTo>
                  <a:cubicBezTo>
                    <a:pt x="65" y="155"/>
                    <a:pt x="80" y="155"/>
                    <a:pt x="94" y="155"/>
                  </a:cubicBezTo>
                  <a:cubicBezTo>
                    <a:pt x="95" y="155"/>
                    <a:pt x="97" y="155"/>
                    <a:pt x="98" y="155"/>
                  </a:cubicBezTo>
                  <a:cubicBezTo>
                    <a:pt x="104" y="156"/>
                    <a:pt x="108" y="160"/>
                    <a:pt x="108" y="167"/>
                  </a:cubicBezTo>
                  <a:cubicBezTo>
                    <a:pt x="108" y="173"/>
                    <a:pt x="104" y="177"/>
                    <a:pt x="98" y="178"/>
                  </a:cubicBezTo>
                  <a:cubicBezTo>
                    <a:pt x="93" y="178"/>
                    <a:pt x="89" y="178"/>
                    <a:pt x="84" y="178"/>
                  </a:cubicBezTo>
                  <a:cubicBezTo>
                    <a:pt x="84" y="178"/>
                    <a:pt x="84" y="178"/>
                    <a:pt x="84" y="179"/>
                  </a:cubicBezTo>
                  <a:close/>
                  <a:moveTo>
                    <a:pt x="185" y="30"/>
                  </a:moveTo>
                  <a:cubicBezTo>
                    <a:pt x="185" y="21"/>
                    <a:pt x="179" y="15"/>
                    <a:pt x="171" y="15"/>
                  </a:cubicBezTo>
                  <a:cubicBezTo>
                    <a:pt x="163" y="15"/>
                    <a:pt x="156" y="21"/>
                    <a:pt x="156" y="30"/>
                  </a:cubicBezTo>
                  <a:cubicBezTo>
                    <a:pt x="156" y="38"/>
                    <a:pt x="162" y="44"/>
                    <a:pt x="171" y="44"/>
                  </a:cubicBezTo>
                  <a:cubicBezTo>
                    <a:pt x="179" y="44"/>
                    <a:pt x="185" y="38"/>
                    <a:pt x="185" y="30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C4CD3F76-4F6E-9150-C00F-389E23245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8" y="1905"/>
              <a:ext cx="184" cy="219"/>
            </a:xfrm>
            <a:custGeom>
              <a:avLst/>
              <a:gdLst>
                <a:gd name="T0" fmla="*/ 104 w 118"/>
                <a:gd name="T1" fmla="*/ 55 h 141"/>
                <a:gd name="T2" fmla="*/ 57 w 118"/>
                <a:gd name="T3" fmla="*/ 65 h 141"/>
                <a:gd name="T4" fmla="*/ 67 w 118"/>
                <a:gd name="T5" fmla="*/ 113 h 141"/>
                <a:gd name="T6" fmla="*/ 56 w 118"/>
                <a:gd name="T7" fmla="*/ 130 h 141"/>
                <a:gd name="T8" fmla="*/ 52 w 118"/>
                <a:gd name="T9" fmla="*/ 137 h 141"/>
                <a:gd name="T10" fmla="*/ 43 w 118"/>
                <a:gd name="T11" fmla="*/ 138 h 141"/>
                <a:gd name="T12" fmla="*/ 16 w 118"/>
                <a:gd name="T13" fmla="*/ 121 h 141"/>
                <a:gd name="T14" fmla="*/ 5 w 118"/>
                <a:gd name="T15" fmla="*/ 114 h 141"/>
                <a:gd name="T16" fmla="*/ 3 w 118"/>
                <a:gd name="T17" fmla="*/ 104 h 141"/>
                <a:gd name="T18" fmla="*/ 29 w 118"/>
                <a:gd name="T19" fmla="*/ 62 h 141"/>
                <a:gd name="T20" fmla="*/ 66 w 118"/>
                <a:gd name="T21" fmla="*/ 6 h 141"/>
                <a:gd name="T22" fmla="*/ 77 w 118"/>
                <a:gd name="T23" fmla="*/ 3 h 141"/>
                <a:gd name="T24" fmla="*/ 113 w 118"/>
                <a:gd name="T25" fmla="*/ 27 h 141"/>
                <a:gd name="T26" fmla="*/ 116 w 118"/>
                <a:gd name="T27" fmla="*/ 29 h 141"/>
                <a:gd name="T28" fmla="*/ 117 w 118"/>
                <a:gd name="T29" fmla="*/ 35 h 141"/>
                <a:gd name="T30" fmla="*/ 107 w 118"/>
                <a:gd name="T31" fmla="*/ 50 h 141"/>
                <a:gd name="T32" fmla="*/ 104 w 118"/>
                <a:gd name="T33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41">
                  <a:moveTo>
                    <a:pt x="104" y="55"/>
                  </a:moveTo>
                  <a:cubicBezTo>
                    <a:pt x="85" y="43"/>
                    <a:pt x="65" y="53"/>
                    <a:pt x="57" y="65"/>
                  </a:cubicBezTo>
                  <a:cubicBezTo>
                    <a:pt x="49" y="77"/>
                    <a:pt x="48" y="100"/>
                    <a:pt x="67" y="113"/>
                  </a:cubicBezTo>
                  <a:cubicBezTo>
                    <a:pt x="63" y="118"/>
                    <a:pt x="60" y="124"/>
                    <a:pt x="56" y="130"/>
                  </a:cubicBezTo>
                  <a:cubicBezTo>
                    <a:pt x="55" y="132"/>
                    <a:pt x="53" y="134"/>
                    <a:pt x="52" y="137"/>
                  </a:cubicBezTo>
                  <a:cubicBezTo>
                    <a:pt x="49" y="140"/>
                    <a:pt x="47" y="141"/>
                    <a:pt x="43" y="138"/>
                  </a:cubicBezTo>
                  <a:cubicBezTo>
                    <a:pt x="34" y="133"/>
                    <a:pt x="25" y="127"/>
                    <a:pt x="16" y="121"/>
                  </a:cubicBezTo>
                  <a:cubicBezTo>
                    <a:pt x="12" y="118"/>
                    <a:pt x="8" y="116"/>
                    <a:pt x="5" y="114"/>
                  </a:cubicBezTo>
                  <a:cubicBezTo>
                    <a:pt x="0" y="111"/>
                    <a:pt x="0" y="109"/>
                    <a:pt x="3" y="104"/>
                  </a:cubicBezTo>
                  <a:cubicBezTo>
                    <a:pt x="12" y="90"/>
                    <a:pt x="21" y="76"/>
                    <a:pt x="29" y="62"/>
                  </a:cubicBezTo>
                  <a:cubicBezTo>
                    <a:pt x="42" y="44"/>
                    <a:pt x="54" y="25"/>
                    <a:pt x="66" y="6"/>
                  </a:cubicBezTo>
                  <a:cubicBezTo>
                    <a:pt x="70" y="0"/>
                    <a:pt x="71" y="0"/>
                    <a:pt x="77" y="3"/>
                  </a:cubicBezTo>
                  <a:cubicBezTo>
                    <a:pt x="89" y="11"/>
                    <a:pt x="101" y="19"/>
                    <a:pt x="113" y="27"/>
                  </a:cubicBezTo>
                  <a:cubicBezTo>
                    <a:pt x="114" y="27"/>
                    <a:pt x="115" y="28"/>
                    <a:pt x="116" y="29"/>
                  </a:cubicBezTo>
                  <a:cubicBezTo>
                    <a:pt x="118" y="30"/>
                    <a:pt x="118" y="33"/>
                    <a:pt x="117" y="35"/>
                  </a:cubicBezTo>
                  <a:cubicBezTo>
                    <a:pt x="114" y="40"/>
                    <a:pt x="110" y="45"/>
                    <a:pt x="107" y="50"/>
                  </a:cubicBezTo>
                  <a:cubicBezTo>
                    <a:pt x="106" y="52"/>
                    <a:pt x="105" y="53"/>
                    <a:pt x="104" y="55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7F2F3FDB-AC8B-D12C-34CC-F8CFBDDBA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" y="1829"/>
              <a:ext cx="100" cy="103"/>
            </a:xfrm>
            <a:custGeom>
              <a:avLst/>
              <a:gdLst>
                <a:gd name="T0" fmla="*/ 37 w 64"/>
                <a:gd name="T1" fmla="*/ 66 h 66"/>
                <a:gd name="T2" fmla="*/ 0 w 64"/>
                <a:gd name="T3" fmla="*/ 43 h 66"/>
                <a:gd name="T4" fmla="*/ 8 w 64"/>
                <a:gd name="T5" fmla="*/ 31 h 66"/>
                <a:gd name="T6" fmla="*/ 25 w 64"/>
                <a:gd name="T7" fmla="*/ 4 h 66"/>
                <a:gd name="T8" fmla="*/ 34 w 64"/>
                <a:gd name="T9" fmla="*/ 2 h 66"/>
                <a:gd name="T10" fmla="*/ 60 w 64"/>
                <a:gd name="T11" fmla="*/ 19 h 66"/>
                <a:gd name="T12" fmla="*/ 62 w 64"/>
                <a:gd name="T13" fmla="*/ 27 h 66"/>
                <a:gd name="T14" fmla="*/ 37 w 64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6">
                  <a:moveTo>
                    <a:pt x="37" y="66"/>
                  </a:moveTo>
                  <a:cubicBezTo>
                    <a:pt x="25" y="58"/>
                    <a:pt x="13" y="51"/>
                    <a:pt x="0" y="43"/>
                  </a:cubicBezTo>
                  <a:cubicBezTo>
                    <a:pt x="3" y="38"/>
                    <a:pt x="6" y="34"/>
                    <a:pt x="8" y="31"/>
                  </a:cubicBezTo>
                  <a:cubicBezTo>
                    <a:pt x="14" y="22"/>
                    <a:pt x="20" y="13"/>
                    <a:pt x="25" y="4"/>
                  </a:cubicBezTo>
                  <a:cubicBezTo>
                    <a:pt x="28" y="0"/>
                    <a:pt x="30" y="0"/>
                    <a:pt x="34" y="2"/>
                  </a:cubicBezTo>
                  <a:cubicBezTo>
                    <a:pt x="43" y="8"/>
                    <a:pt x="52" y="14"/>
                    <a:pt x="60" y="19"/>
                  </a:cubicBezTo>
                  <a:cubicBezTo>
                    <a:pt x="64" y="21"/>
                    <a:pt x="64" y="24"/>
                    <a:pt x="62" y="27"/>
                  </a:cubicBezTo>
                  <a:cubicBezTo>
                    <a:pt x="54" y="40"/>
                    <a:pt x="46" y="53"/>
                    <a:pt x="37" y="66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AEE592C7-9E1D-F0EE-2BED-755DF28CF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" y="2096"/>
              <a:ext cx="80" cy="72"/>
            </a:xfrm>
            <a:custGeom>
              <a:avLst/>
              <a:gdLst>
                <a:gd name="T0" fmla="*/ 51 w 51"/>
                <a:gd name="T1" fmla="*/ 24 h 46"/>
                <a:gd name="T2" fmla="*/ 37 w 51"/>
                <a:gd name="T3" fmla="*/ 43 h 46"/>
                <a:gd name="T4" fmla="*/ 31 w 51"/>
                <a:gd name="T5" fmla="*/ 45 h 46"/>
                <a:gd name="T6" fmla="*/ 3 w 51"/>
                <a:gd name="T7" fmla="*/ 26 h 46"/>
                <a:gd name="T8" fmla="*/ 1 w 51"/>
                <a:gd name="T9" fmla="*/ 21 h 46"/>
                <a:gd name="T10" fmla="*/ 14 w 51"/>
                <a:gd name="T11" fmla="*/ 0 h 46"/>
                <a:gd name="T12" fmla="*/ 51 w 51"/>
                <a:gd name="T1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6">
                  <a:moveTo>
                    <a:pt x="51" y="24"/>
                  </a:moveTo>
                  <a:cubicBezTo>
                    <a:pt x="46" y="30"/>
                    <a:pt x="42" y="37"/>
                    <a:pt x="37" y="43"/>
                  </a:cubicBezTo>
                  <a:cubicBezTo>
                    <a:pt x="36" y="46"/>
                    <a:pt x="33" y="46"/>
                    <a:pt x="31" y="45"/>
                  </a:cubicBezTo>
                  <a:cubicBezTo>
                    <a:pt x="22" y="39"/>
                    <a:pt x="12" y="33"/>
                    <a:pt x="3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26" y="8"/>
                    <a:pt x="38" y="16"/>
                    <a:pt x="51" y="24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5">
            <a:extLst>
              <a:ext uri="{FF2B5EF4-FFF2-40B4-BE49-F238E27FC236}">
                <a16:creationId xmlns:a16="http://schemas.microsoft.com/office/drawing/2014/main" id="{6B313978-4F24-0793-988C-3E57C2DBCC8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33475" y="3074989"/>
            <a:ext cx="633413" cy="893763"/>
            <a:chOff x="714" y="1937"/>
            <a:chExt cx="399" cy="563"/>
          </a:xfrm>
        </p:grpSpPr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7D2E3A8B-B208-E3F0-B4E7-E747E5FC0E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" y="2097"/>
              <a:ext cx="399" cy="403"/>
            </a:xfrm>
            <a:custGeom>
              <a:avLst/>
              <a:gdLst>
                <a:gd name="T0" fmla="*/ 84 w 256"/>
                <a:gd name="T1" fmla="*/ 179 h 259"/>
                <a:gd name="T2" fmla="*/ 116 w 256"/>
                <a:gd name="T3" fmla="*/ 194 h 259"/>
                <a:gd name="T4" fmla="*/ 158 w 256"/>
                <a:gd name="T5" fmla="*/ 191 h 259"/>
                <a:gd name="T6" fmla="*/ 203 w 256"/>
                <a:gd name="T7" fmla="*/ 145 h 259"/>
                <a:gd name="T8" fmla="*/ 205 w 256"/>
                <a:gd name="T9" fmla="*/ 99 h 259"/>
                <a:gd name="T10" fmla="*/ 188 w 256"/>
                <a:gd name="T11" fmla="*/ 69 h 259"/>
                <a:gd name="T12" fmla="*/ 182 w 256"/>
                <a:gd name="T13" fmla="*/ 62 h 259"/>
                <a:gd name="T14" fmla="*/ 173 w 256"/>
                <a:gd name="T15" fmla="*/ 58 h 259"/>
                <a:gd name="T16" fmla="*/ 155 w 256"/>
                <a:gd name="T17" fmla="*/ 53 h 259"/>
                <a:gd name="T18" fmla="*/ 154 w 256"/>
                <a:gd name="T19" fmla="*/ 6 h 259"/>
                <a:gd name="T20" fmla="*/ 175 w 256"/>
                <a:gd name="T21" fmla="*/ 1 h 259"/>
                <a:gd name="T22" fmla="*/ 195 w 256"/>
                <a:gd name="T23" fmla="*/ 14 h 259"/>
                <a:gd name="T24" fmla="*/ 207 w 256"/>
                <a:gd name="T25" fmla="*/ 27 h 259"/>
                <a:gd name="T26" fmla="*/ 247 w 256"/>
                <a:gd name="T27" fmla="*/ 94 h 259"/>
                <a:gd name="T28" fmla="*/ 223 w 256"/>
                <a:gd name="T29" fmla="*/ 194 h 259"/>
                <a:gd name="T30" fmla="*/ 199 w 256"/>
                <a:gd name="T31" fmla="*/ 218 h 259"/>
                <a:gd name="T32" fmla="*/ 197 w 256"/>
                <a:gd name="T33" fmla="*/ 219 h 259"/>
                <a:gd name="T34" fmla="*/ 206 w 256"/>
                <a:gd name="T35" fmla="*/ 224 h 259"/>
                <a:gd name="T36" fmla="*/ 231 w 256"/>
                <a:gd name="T37" fmla="*/ 241 h 259"/>
                <a:gd name="T38" fmla="*/ 232 w 256"/>
                <a:gd name="T39" fmla="*/ 245 h 259"/>
                <a:gd name="T40" fmla="*/ 233 w 256"/>
                <a:gd name="T41" fmla="*/ 259 h 259"/>
                <a:gd name="T42" fmla="*/ 29 w 256"/>
                <a:gd name="T43" fmla="*/ 259 h 259"/>
                <a:gd name="T44" fmla="*/ 29 w 256"/>
                <a:gd name="T45" fmla="*/ 242 h 259"/>
                <a:gd name="T46" fmla="*/ 31 w 256"/>
                <a:gd name="T47" fmla="*/ 240 h 259"/>
                <a:gd name="T48" fmla="*/ 63 w 256"/>
                <a:gd name="T49" fmla="*/ 219 h 259"/>
                <a:gd name="T50" fmla="*/ 64 w 256"/>
                <a:gd name="T51" fmla="*/ 218 h 259"/>
                <a:gd name="T52" fmla="*/ 62 w 256"/>
                <a:gd name="T53" fmla="*/ 216 h 259"/>
                <a:gd name="T54" fmla="*/ 29 w 256"/>
                <a:gd name="T55" fmla="*/ 182 h 259"/>
                <a:gd name="T56" fmla="*/ 23 w 256"/>
                <a:gd name="T57" fmla="*/ 178 h 259"/>
                <a:gd name="T58" fmla="*/ 12 w 256"/>
                <a:gd name="T59" fmla="*/ 178 h 259"/>
                <a:gd name="T60" fmla="*/ 0 w 256"/>
                <a:gd name="T61" fmla="*/ 166 h 259"/>
                <a:gd name="T62" fmla="*/ 13 w 256"/>
                <a:gd name="T63" fmla="*/ 155 h 259"/>
                <a:gd name="T64" fmla="*/ 51 w 256"/>
                <a:gd name="T65" fmla="*/ 155 h 259"/>
                <a:gd name="T66" fmla="*/ 94 w 256"/>
                <a:gd name="T67" fmla="*/ 155 h 259"/>
                <a:gd name="T68" fmla="*/ 98 w 256"/>
                <a:gd name="T69" fmla="*/ 155 h 259"/>
                <a:gd name="T70" fmla="*/ 108 w 256"/>
                <a:gd name="T71" fmla="*/ 167 h 259"/>
                <a:gd name="T72" fmla="*/ 98 w 256"/>
                <a:gd name="T73" fmla="*/ 178 h 259"/>
                <a:gd name="T74" fmla="*/ 84 w 256"/>
                <a:gd name="T75" fmla="*/ 178 h 259"/>
                <a:gd name="T76" fmla="*/ 84 w 256"/>
                <a:gd name="T77" fmla="*/ 179 h 259"/>
                <a:gd name="T78" fmla="*/ 185 w 256"/>
                <a:gd name="T79" fmla="*/ 30 h 259"/>
                <a:gd name="T80" fmla="*/ 171 w 256"/>
                <a:gd name="T81" fmla="*/ 15 h 259"/>
                <a:gd name="T82" fmla="*/ 156 w 256"/>
                <a:gd name="T83" fmla="*/ 30 h 259"/>
                <a:gd name="T84" fmla="*/ 171 w 256"/>
                <a:gd name="T85" fmla="*/ 44 h 259"/>
                <a:gd name="T86" fmla="*/ 185 w 256"/>
                <a:gd name="T87" fmla="*/ 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259">
                  <a:moveTo>
                    <a:pt x="84" y="179"/>
                  </a:moveTo>
                  <a:cubicBezTo>
                    <a:pt x="93" y="187"/>
                    <a:pt x="104" y="192"/>
                    <a:pt x="116" y="194"/>
                  </a:cubicBezTo>
                  <a:cubicBezTo>
                    <a:pt x="131" y="197"/>
                    <a:pt x="145" y="196"/>
                    <a:pt x="158" y="191"/>
                  </a:cubicBezTo>
                  <a:cubicBezTo>
                    <a:pt x="180" y="182"/>
                    <a:pt x="195" y="167"/>
                    <a:pt x="203" y="145"/>
                  </a:cubicBezTo>
                  <a:cubicBezTo>
                    <a:pt x="208" y="130"/>
                    <a:pt x="209" y="115"/>
                    <a:pt x="205" y="99"/>
                  </a:cubicBezTo>
                  <a:cubicBezTo>
                    <a:pt x="202" y="88"/>
                    <a:pt x="196" y="78"/>
                    <a:pt x="188" y="69"/>
                  </a:cubicBezTo>
                  <a:cubicBezTo>
                    <a:pt x="186" y="66"/>
                    <a:pt x="184" y="64"/>
                    <a:pt x="182" y="62"/>
                  </a:cubicBezTo>
                  <a:cubicBezTo>
                    <a:pt x="179" y="59"/>
                    <a:pt x="176" y="58"/>
                    <a:pt x="173" y="58"/>
                  </a:cubicBezTo>
                  <a:cubicBezTo>
                    <a:pt x="166" y="59"/>
                    <a:pt x="160" y="57"/>
                    <a:pt x="155" y="53"/>
                  </a:cubicBezTo>
                  <a:cubicBezTo>
                    <a:pt x="138" y="43"/>
                    <a:pt x="138" y="18"/>
                    <a:pt x="154" y="6"/>
                  </a:cubicBezTo>
                  <a:cubicBezTo>
                    <a:pt x="160" y="2"/>
                    <a:pt x="168" y="0"/>
                    <a:pt x="175" y="1"/>
                  </a:cubicBezTo>
                  <a:cubicBezTo>
                    <a:pt x="183" y="3"/>
                    <a:pt x="191" y="7"/>
                    <a:pt x="195" y="14"/>
                  </a:cubicBezTo>
                  <a:cubicBezTo>
                    <a:pt x="198" y="19"/>
                    <a:pt x="202" y="23"/>
                    <a:pt x="207" y="27"/>
                  </a:cubicBezTo>
                  <a:cubicBezTo>
                    <a:pt x="228" y="45"/>
                    <a:pt x="241" y="67"/>
                    <a:pt x="247" y="94"/>
                  </a:cubicBezTo>
                  <a:cubicBezTo>
                    <a:pt x="256" y="131"/>
                    <a:pt x="247" y="164"/>
                    <a:pt x="223" y="194"/>
                  </a:cubicBezTo>
                  <a:cubicBezTo>
                    <a:pt x="216" y="203"/>
                    <a:pt x="207" y="210"/>
                    <a:pt x="199" y="218"/>
                  </a:cubicBezTo>
                  <a:cubicBezTo>
                    <a:pt x="198" y="218"/>
                    <a:pt x="198" y="218"/>
                    <a:pt x="197" y="219"/>
                  </a:cubicBezTo>
                  <a:cubicBezTo>
                    <a:pt x="200" y="221"/>
                    <a:pt x="203" y="222"/>
                    <a:pt x="206" y="224"/>
                  </a:cubicBezTo>
                  <a:cubicBezTo>
                    <a:pt x="215" y="228"/>
                    <a:pt x="223" y="234"/>
                    <a:pt x="231" y="241"/>
                  </a:cubicBezTo>
                  <a:cubicBezTo>
                    <a:pt x="232" y="242"/>
                    <a:pt x="232" y="243"/>
                    <a:pt x="232" y="245"/>
                  </a:cubicBezTo>
                  <a:cubicBezTo>
                    <a:pt x="233" y="249"/>
                    <a:pt x="233" y="254"/>
                    <a:pt x="233" y="259"/>
                  </a:cubicBezTo>
                  <a:cubicBezTo>
                    <a:pt x="165" y="259"/>
                    <a:pt x="97" y="259"/>
                    <a:pt x="29" y="259"/>
                  </a:cubicBezTo>
                  <a:cubicBezTo>
                    <a:pt x="29" y="253"/>
                    <a:pt x="29" y="248"/>
                    <a:pt x="29" y="242"/>
                  </a:cubicBezTo>
                  <a:cubicBezTo>
                    <a:pt x="29" y="242"/>
                    <a:pt x="30" y="241"/>
                    <a:pt x="31" y="240"/>
                  </a:cubicBezTo>
                  <a:cubicBezTo>
                    <a:pt x="41" y="231"/>
                    <a:pt x="52" y="225"/>
                    <a:pt x="63" y="219"/>
                  </a:cubicBezTo>
                  <a:cubicBezTo>
                    <a:pt x="63" y="219"/>
                    <a:pt x="64" y="219"/>
                    <a:pt x="64" y="218"/>
                  </a:cubicBezTo>
                  <a:cubicBezTo>
                    <a:pt x="64" y="218"/>
                    <a:pt x="63" y="217"/>
                    <a:pt x="62" y="216"/>
                  </a:cubicBezTo>
                  <a:cubicBezTo>
                    <a:pt x="49" y="207"/>
                    <a:pt x="38" y="196"/>
                    <a:pt x="29" y="182"/>
                  </a:cubicBezTo>
                  <a:cubicBezTo>
                    <a:pt x="28" y="179"/>
                    <a:pt x="26" y="178"/>
                    <a:pt x="23" y="178"/>
                  </a:cubicBezTo>
                  <a:cubicBezTo>
                    <a:pt x="19" y="178"/>
                    <a:pt x="16" y="178"/>
                    <a:pt x="12" y="178"/>
                  </a:cubicBezTo>
                  <a:cubicBezTo>
                    <a:pt x="4" y="177"/>
                    <a:pt x="0" y="173"/>
                    <a:pt x="0" y="166"/>
                  </a:cubicBezTo>
                  <a:cubicBezTo>
                    <a:pt x="0" y="160"/>
                    <a:pt x="5" y="155"/>
                    <a:pt x="13" y="155"/>
                  </a:cubicBezTo>
                  <a:cubicBezTo>
                    <a:pt x="25" y="155"/>
                    <a:pt x="38" y="155"/>
                    <a:pt x="51" y="155"/>
                  </a:cubicBezTo>
                  <a:cubicBezTo>
                    <a:pt x="65" y="155"/>
                    <a:pt x="80" y="155"/>
                    <a:pt x="94" y="155"/>
                  </a:cubicBezTo>
                  <a:cubicBezTo>
                    <a:pt x="95" y="155"/>
                    <a:pt x="97" y="155"/>
                    <a:pt x="98" y="155"/>
                  </a:cubicBezTo>
                  <a:cubicBezTo>
                    <a:pt x="104" y="156"/>
                    <a:pt x="108" y="160"/>
                    <a:pt x="108" y="167"/>
                  </a:cubicBezTo>
                  <a:cubicBezTo>
                    <a:pt x="108" y="173"/>
                    <a:pt x="104" y="177"/>
                    <a:pt x="98" y="178"/>
                  </a:cubicBezTo>
                  <a:cubicBezTo>
                    <a:pt x="93" y="178"/>
                    <a:pt x="89" y="178"/>
                    <a:pt x="84" y="178"/>
                  </a:cubicBezTo>
                  <a:cubicBezTo>
                    <a:pt x="84" y="178"/>
                    <a:pt x="84" y="178"/>
                    <a:pt x="84" y="179"/>
                  </a:cubicBezTo>
                  <a:close/>
                  <a:moveTo>
                    <a:pt x="185" y="30"/>
                  </a:moveTo>
                  <a:cubicBezTo>
                    <a:pt x="185" y="21"/>
                    <a:pt x="179" y="15"/>
                    <a:pt x="171" y="15"/>
                  </a:cubicBezTo>
                  <a:cubicBezTo>
                    <a:pt x="163" y="15"/>
                    <a:pt x="156" y="21"/>
                    <a:pt x="156" y="30"/>
                  </a:cubicBezTo>
                  <a:cubicBezTo>
                    <a:pt x="156" y="38"/>
                    <a:pt x="162" y="44"/>
                    <a:pt x="171" y="44"/>
                  </a:cubicBezTo>
                  <a:cubicBezTo>
                    <a:pt x="179" y="44"/>
                    <a:pt x="185" y="38"/>
                    <a:pt x="185" y="30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id="{8B6FB5F9-ADDD-74E7-5893-9237F7D07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" y="2013"/>
              <a:ext cx="184" cy="219"/>
            </a:xfrm>
            <a:custGeom>
              <a:avLst/>
              <a:gdLst>
                <a:gd name="T0" fmla="*/ 104 w 118"/>
                <a:gd name="T1" fmla="*/ 55 h 141"/>
                <a:gd name="T2" fmla="*/ 57 w 118"/>
                <a:gd name="T3" fmla="*/ 65 h 141"/>
                <a:gd name="T4" fmla="*/ 67 w 118"/>
                <a:gd name="T5" fmla="*/ 113 h 141"/>
                <a:gd name="T6" fmla="*/ 56 w 118"/>
                <a:gd name="T7" fmla="*/ 130 h 141"/>
                <a:gd name="T8" fmla="*/ 52 w 118"/>
                <a:gd name="T9" fmla="*/ 137 h 141"/>
                <a:gd name="T10" fmla="*/ 43 w 118"/>
                <a:gd name="T11" fmla="*/ 138 h 141"/>
                <a:gd name="T12" fmla="*/ 16 w 118"/>
                <a:gd name="T13" fmla="*/ 121 h 141"/>
                <a:gd name="T14" fmla="*/ 5 w 118"/>
                <a:gd name="T15" fmla="*/ 114 h 141"/>
                <a:gd name="T16" fmla="*/ 3 w 118"/>
                <a:gd name="T17" fmla="*/ 104 h 141"/>
                <a:gd name="T18" fmla="*/ 29 w 118"/>
                <a:gd name="T19" fmla="*/ 62 h 141"/>
                <a:gd name="T20" fmla="*/ 66 w 118"/>
                <a:gd name="T21" fmla="*/ 6 h 141"/>
                <a:gd name="T22" fmla="*/ 77 w 118"/>
                <a:gd name="T23" fmla="*/ 3 h 141"/>
                <a:gd name="T24" fmla="*/ 113 w 118"/>
                <a:gd name="T25" fmla="*/ 27 h 141"/>
                <a:gd name="T26" fmla="*/ 116 w 118"/>
                <a:gd name="T27" fmla="*/ 29 h 141"/>
                <a:gd name="T28" fmla="*/ 117 w 118"/>
                <a:gd name="T29" fmla="*/ 35 h 141"/>
                <a:gd name="T30" fmla="*/ 107 w 118"/>
                <a:gd name="T31" fmla="*/ 50 h 141"/>
                <a:gd name="T32" fmla="*/ 104 w 118"/>
                <a:gd name="T33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41">
                  <a:moveTo>
                    <a:pt x="104" y="55"/>
                  </a:moveTo>
                  <a:cubicBezTo>
                    <a:pt x="85" y="43"/>
                    <a:pt x="65" y="53"/>
                    <a:pt x="57" y="65"/>
                  </a:cubicBezTo>
                  <a:cubicBezTo>
                    <a:pt x="49" y="77"/>
                    <a:pt x="48" y="100"/>
                    <a:pt x="67" y="113"/>
                  </a:cubicBezTo>
                  <a:cubicBezTo>
                    <a:pt x="63" y="118"/>
                    <a:pt x="60" y="124"/>
                    <a:pt x="56" y="130"/>
                  </a:cubicBezTo>
                  <a:cubicBezTo>
                    <a:pt x="55" y="132"/>
                    <a:pt x="53" y="134"/>
                    <a:pt x="52" y="137"/>
                  </a:cubicBezTo>
                  <a:cubicBezTo>
                    <a:pt x="49" y="140"/>
                    <a:pt x="47" y="141"/>
                    <a:pt x="43" y="138"/>
                  </a:cubicBezTo>
                  <a:cubicBezTo>
                    <a:pt x="34" y="133"/>
                    <a:pt x="25" y="127"/>
                    <a:pt x="16" y="121"/>
                  </a:cubicBezTo>
                  <a:cubicBezTo>
                    <a:pt x="12" y="118"/>
                    <a:pt x="8" y="116"/>
                    <a:pt x="5" y="114"/>
                  </a:cubicBezTo>
                  <a:cubicBezTo>
                    <a:pt x="0" y="111"/>
                    <a:pt x="0" y="109"/>
                    <a:pt x="3" y="104"/>
                  </a:cubicBezTo>
                  <a:cubicBezTo>
                    <a:pt x="12" y="90"/>
                    <a:pt x="21" y="76"/>
                    <a:pt x="29" y="62"/>
                  </a:cubicBezTo>
                  <a:cubicBezTo>
                    <a:pt x="42" y="44"/>
                    <a:pt x="54" y="25"/>
                    <a:pt x="66" y="6"/>
                  </a:cubicBezTo>
                  <a:cubicBezTo>
                    <a:pt x="70" y="0"/>
                    <a:pt x="71" y="0"/>
                    <a:pt x="77" y="3"/>
                  </a:cubicBezTo>
                  <a:cubicBezTo>
                    <a:pt x="89" y="11"/>
                    <a:pt x="101" y="19"/>
                    <a:pt x="113" y="27"/>
                  </a:cubicBezTo>
                  <a:cubicBezTo>
                    <a:pt x="114" y="27"/>
                    <a:pt x="115" y="28"/>
                    <a:pt x="116" y="29"/>
                  </a:cubicBezTo>
                  <a:cubicBezTo>
                    <a:pt x="118" y="30"/>
                    <a:pt x="118" y="33"/>
                    <a:pt x="117" y="35"/>
                  </a:cubicBezTo>
                  <a:cubicBezTo>
                    <a:pt x="114" y="40"/>
                    <a:pt x="110" y="45"/>
                    <a:pt x="107" y="50"/>
                  </a:cubicBezTo>
                  <a:cubicBezTo>
                    <a:pt x="106" y="52"/>
                    <a:pt x="105" y="53"/>
                    <a:pt x="104" y="55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086A27A3-FBCF-BB0F-9085-91623692D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" y="1937"/>
              <a:ext cx="100" cy="103"/>
            </a:xfrm>
            <a:custGeom>
              <a:avLst/>
              <a:gdLst>
                <a:gd name="T0" fmla="*/ 37 w 64"/>
                <a:gd name="T1" fmla="*/ 66 h 66"/>
                <a:gd name="T2" fmla="*/ 0 w 64"/>
                <a:gd name="T3" fmla="*/ 43 h 66"/>
                <a:gd name="T4" fmla="*/ 8 w 64"/>
                <a:gd name="T5" fmla="*/ 31 h 66"/>
                <a:gd name="T6" fmla="*/ 25 w 64"/>
                <a:gd name="T7" fmla="*/ 4 h 66"/>
                <a:gd name="T8" fmla="*/ 34 w 64"/>
                <a:gd name="T9" fmla="*/ 2 h 66"/>
                <a:gd name="T10" fmla="*/ 60 w 64"/>
                <a:gd name="T11" fmla="*/ 19 h 66"/>
                <a:gd name="T12" fmla="*/ 62 w 64"/>
                <a:gd name="T13" fmla="*/ 27 h 66"/>
                <a:gd name="T14" fmla="*/ 37 w 64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6">
                  <a:moveTo>
                    <a:pt x="37" y="66"/>
                  </a:moveTo>
                  <a:cubicBezTo>
                    <a:pt x="25" y="58"/>
                    <a:pt x="13" y="51"/>
                    <a:pt x="0" y="43"/>
                  </a:cubicBezTo>
                  <a:cubicBezTo>
                    <a:pt x="3" y="38"/>
                    <a:pt x="6" y="34"/>
                    <a:pt x="8" y="31"/>
                  </a:cubicBezTo>
                  <a:cubicBezTo>
                    <a:pt x="14" y="22"/>
                    <a:pt x="20" y="13"/>
                    <a:pt x="25" y="4"/>
                  </a:cubicBezTo>
                  <a:cubicBezTo>
                    <a:pt x="28" y="0"/>
                    <a:pt x="30" y="0"/>
                    <a:pt x="34" y="2"/>
                  </a:cubicBezTo>
                  <a:cubicBezTo>
                    <a:pt x="43" y="8"/>
                    <a:pt x="52" y="14"/>
                    <a:pt x="60" y="19"/>
                  </a:cubicBezTo>
                  <a:cubicBezTo>
                    <a:pt x="64" y="21"/>
                    <a:pt x="64" y="24"/>
                    <a:pt x="62" y="27"/>
                  </a:cubicBezTo>
                  <a:cubicBezTo>
                    <a:pt x="54" y="40"/>
                    <a:pt x="46" y="53"/>
                    <a:pt x="37" y="66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9">
              <a:extLst>
                <a:ext uri="{FF2B5EF4-FFF2-40B4-BE49-F238E27FC236}">
                  <a16:creationId xmlns:a16="http://schemas.microsoft.com/office/drawing/2014/main" id="{608368EF-577D-1236-756A-78D143B83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" y="2204"/>
              <a:ext cx="80" cy="72"/>
            </a:xfrm>
            <a:custGeom>
              <a:avLst/>
              <a:gdLst>
                <a:gd name="T0" fmla="*/ 51 w 51"/>
                <a:gd name="T1" fmla="*/ 24 h 46"/>
                <a:gd name="T2" fmla="*/ 37 w 51"/>
                <a:gd name="T3" fmla="*/ 43 h 46"/>
                <a:gd name="T4" fmla="*/ 31 w 51"/>
                <a:gd name="T5" fmla="*/ 45 h 46"/>
                <a:gd name="T6" fmla="*/ 3 w 51"/>
                <a:gd name="T7" fmla="*/ 26 h 46"/>
                <a:gd name="T8" fmla="*/ 1 w 51"/>
                <a:gd name="T9" fmla="*/ 21 h 46"/>
                <a:gd name="T10" fmla="*/ 14 w 51"/>
                <a:gd name="T11" fmla="*/ 0 h 46"/>
                <a:gd name="T12" fmla="*/ 51 w 51"/>
                <a:gd name="T1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6">
                  <a:moveTo>
                    <a:pt x="51" y="24"/>
                  </a:moveTo>
                  <a:cubicBezTo>
                    <a:pt x="46" y="30"/>
                    <a:pt x="42" y="37"/>
                    <a:pt x="37" y="43"/>
                  </a:cubicBezTo>
                  <a:cubicBezTo>
                    <a:pt x="36" y="46"/>
                    <a:pt x="33" y="46"/>
                    <a:pt x="31" y="45"/>
                  </a:cubicBezTo>
                  <a:cubicBezTo>
                    <a:pt x="22" y="39"/>
                    <a:pt x="12" y="33"/>
                    <a:pt x="3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26" y="8"/>
                    <a:pt x="38" y="16"/>
                    <a:pt x="51" y="24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6490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47168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0C1C668-2DBD-43D2-8417-8F4E46A58C37}"/>
              </a:ext>
            </a:extLst>
          </p:cNvPr>
          <p:cNvSpPr/>
          <p:nvPr/>
        </p:nvSpPr>
        <p:spPr>
          <a:xfrm>
            <a:off x="824877" y="1204749"/>
            <a:ext cx="3100388" cy="167118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rtl="1"/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2D80207-CB4B-405A-97D8-5736CC8622A4}"/>
              </a:ext>
            </a:extLst>
          </p:cNvPr>
          <p:cNvSpPr/>
          <p:nvPr/>
        </p:nvSpPr>
        <p:spPr>
          <a:xfrm>
            <a:off x="1356633" y="1397341"/>
            <a:ext cx="857250" cy="8572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100" dirty="0">
                <a:cs typeface="B Nazanin" panose="00000400000000000000" pitchFamily="2" charset="-78"/>
              </a:rPr>
              <a:t>A</a:t>
            </a:r>
            <a:endParaRPr lang="en-ID" sz="2100" dirty="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7720A1F-370F-436A-A3CD-B2D7145193BF}"/>
              </a:ext>
            </a:extLst>
          </p:cNvPr>
          <p:cNvSpPr/>
          <p:nvPr/>
        </p:nvSpPr>
        <p:spPr>
          <a:xfrm>
            <a:off x="2456771" y="1397341"/>
            <a:ext cx="857250" cy="8572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100" dirty="0">
                <a:cs typeface="B Nazanin" panose="00000400000000000000" pitchFamily="2" charset="-78"/>
              </a:rPr>
              <a:t>B</a:t>
            </a:r>
            <a:endParaRPr lang="en-ID" sz="2100" dirty="0">
              <a:cs typeface="B Nazanin" panose="000004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C9546D9-9944-47D2-8FEC-3A1D510C8E7A}"/>
              </a:ext>
            </a:extLst>
          </p:cNvPr>
          <p:cNvSpPr/>
          <p:nvPr/>
        </p:nvSpPr>
        <p:spPr>
          <a:xfrm>
            <a:off x="824877" y="2986006"/>
            <a:ext cx="3100388" cy="167118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rtl="1"/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E1D2C9D-15EE-44F1-8835-3603FC0C3D13}"/>
              </a:ext>
            </a:extLst>
          </p:cNvPr>
          <p:cNvSpPr/>
          <p:nvPr/>
        </p:nvSpPr>
        <p:spPr>
          <a:xfrm>
            <a:off x="1946446" y="3178598"/>
            <a:ext cx="857250" cy="8572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100" dirty="0">
                <a:cs typeface="B Nazanin" panose="00000400000000000000" pitchFamily="2" charset="-78"/>
              </a:rPr>
              <a:t>C</a:t>
            </a:r>
            <a:endParaRPr lang="en-ID" sz="2100" dirty="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6168D6-EF6B-454B-A931-184F4B41AD5C}"/>
              </a:ext>
            </a:extLst>
          </p:cNvPr>
          <p:cNvGrpSpPr/>
          <p:nvPr/>
        </p:nvGrpSpPr>
        <p:grpSpPr>
          <a:xfrm>
            <a:off x="3925264" y="2616292"/>
            <a:ext cx="634409" cy="634409"/>
            <a:chOff x="4210108" y="3488390"/>
            <a:chExt cx="845878" cy="845878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314BDDE-4CCD-455A-9234-98833222C9D6}"/>
                </a:ext>
              </a:extLst>
            </p:cNvPr>
            <p:cNvSpPr/>
            <p:nvPr/>
          </p:nvSpPr>
          <p:spPr>
            <a:xfrm>
              <a:off x="4210108" y="3488390"/>
              <a:ext cx="845878" cy="84587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ID" sz="1350">
                <a:cs typeface="B Nazanin" panose="00000400000000000000" pitchFamily="2" charset="-78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8F89D7E-151B-4C30-98B8-231082E04154}"/>
                </a:ext>
              </a:extLst>
            </p:cNvPr>
            <p:cNvGrpSpPr/>
            <p:nvPr/>
          </p:nvGrpSpPr>
          <p:grpSpPr>
            <a:xfrm>
              <a:off x="4491115" y="3783686"/>
              <a:ext cx="283864" cy="255286"/>
              <a:chOff x="4854484" y="5910272"/>
              <a:chExt cx="283864" cy="255286"/>
            </a:xfrm>
            <a:solidFill>
              <a:schemeClr val="accent4"/>
            </a:solidFill>
          </p:grpSpPr>
          <p:sp>
            <p:nvSpPr>
              <p:cNvPr id="31" name="Freeform 251">
                <a:extLst>
                  <a:ext uri="{FF2B5EF4-FFF2-40B4-BE49-F238E27FC236}">
                    <a16:creationId xmlns:a16="http://schemas.microsoft.com/office/drawing/2014/main" id="{649644CA-45AD-4B3F-A34C-8EE2E13C0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484" y="5910272"/>
                <a:ext cx="165746" cy="255286"/>
              </a:xfrm>
              <a:custGeom>
                <a:avLst/>
                <a:gdLst>
                  <a:gd name="T0" fmla="*/ 346 w 348"/>
                  <a:gd name="T1" fmla="*/ 260 h 535"/>
                  <a:gd name="T2" fmla="*/ 87 w 348"/>
                  <a:gd name="T3" fmla="*/ 2 h 535"/>
                  <a:gd name="T4" fmla="*/ 84 w 348"/>
                  <a:gd name="T5" fmla="*/ 0 h 535"/>
                  <a:gd name="T6" fmla="*/ 80 w 348"/>
                  <a:gd name="T7" fmla="*/ 0 h 535"/>
                  <a:gd name="T8" fmla="*/ 77 w 348"/>
                  <a:gd name="T9" fmla="*/ 0 h 535"/>
                  <a:gd name="T10" fmla="*/ 73 w 348"/>
                  <a:gd name="T11" fmla="*/ 2 h 535"/>
                  <a:gd name="T12" fmla="*/ 4 w 348"/>
                  <a:gd name="T13" fmla="*/ 72 h 535"/>
                  <a:gd name="T14" fmla="*/ 2 w 348"/>
                  <a:gd name="T15" fmla="*/ 75 h 535"/>
                  <a:gd name="T16" fmla="*/ 0 w 348"/>
                  <a:gd name="T17" fmla="*/ 79 h 535"/>
                  <a:gd name="T18" fmla="*/ 2 w 348"/>
                  <a:gd name="T19" fmla="*/ 83 h 535"/>
                  <a:gd name="T20" fmla="*/ 4 w 348"/>
                  <a:gd name="T21" fmla="*/ 86 h 535"/>
                  <a:gd name="T22" fmla="*/ 185 w 348"/>
                  <a:gd name="T23" fmla="*/ 268 h 535"/>
                  <a:gd name="T24" fmla="*/ 4 w 348"/>
                  <a:gd name="T25" fmla="*/ 449 h 535"/>
                  <a:gd name="T26" fmla="*/ 2 w 348"/>
                  <a:gd name="T27" fmla="*/ 452 h 535"/>
                  <a:gd name="T28" fmla="*/ 0 w 348"/>
                  <a:gd name="T29" fmla="*/ 457 h 535"/>
                  <a:gd name="T30" fmla="*/ 2 w 348"/>
                  <a:gd name="T31" fmla="*/ 460 h 535"/>
                  <a:gd name="T32" fmla="*/ 4 w 348"/>
                  <a:gd name="T33" fmla="*/ 463 h 535"/>
                  <a:gd name="T34" fmla="*/ 74 w 348"/>
                  <a:gd name="T35" fmla="*/ 532 h 535"/>
                  <a:gd name="T36" fmla="*/ 77 w 348"/>
                  <a:gd name="T37" fmla="*/ 534 h 535"/>
                  <a:gd name="T38" fmla="*/ 80 w 348"/>
                  <a:gd name="T39" fmla="*/ 535 h 535"/>
                  <a:gd name="T40" fmla="*/ 84 w 348"/>
                  <a:gd name="T41" fmla="*/ 534 h 535"/>
                  <a:gd name="T42" fmla="*/ 87 w 348"/>
                  <a:gd name="T43" fmla="*/ 533 h 535"/>
                  <a:gd name="T44" fmla="*/ 346 w 348"/>
                  <a:gd name="T45" fmla="*/ 274 h 535"/>
                  <a:gd name="T46" fmla="*/ 348 w 348"/>
                  <a:gd name="T47" fmla="*/ 271 h 535"/>
                  <a:gd name="T48" fmla="*/ 348 w 348"/>
                  <a:gd name="T49" fmla="*/ 268 h 535"/>
                  <a:gd name="T50" fmla="*/ 348 w 348"/>
                  <a:gd name="T51" fmla="*/ 263 h 535"/>
                  <a:gd name="T52" fmla="*/ 346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6" y="260"/>
                    </a:moveTo>
                    <a:lnTo>
                      <a:pt x="87" y="2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3" y="2"/>
                    </a:lnTo>
                    <a:lnTo>
                      <a:pt x="4" y="72"/>
                    </a:lnTo>
                    <a:lnTo>
                      <a:pt x="2" y="75"/>
                    </a:lnTo>
                    <a:lnTo>
                      <a:pt x="0" y="79"/>
                    </a:lnTo>
                    <a:lnTo>
                      <a:pt x="2" y="83"/>
                    </a:lnTo>
                    <a:lnTo>
                      <a:pt x="4" y="86"/>
                    </a:lnTo>
                    <a:lnTo>
                      <a:pt x="185" y="268"/>
                    </a:lnTo>
                    <a:lnTo>
                      <a:pt x="4" y="449"/>
                    </a:lnTo>
                    <a:lnTo>
                      <a:pt x="2" y="452"/>
                    </a:lnTo>
                    <a:lnTo>
                      <a:pt x="0" y="457"/>
                    </a:lnTo>
                    <a:lnTo>
                      <a:pt x="2" y="460"/>
                    </a:lnTo>
                    <a:lnTo>
                      <a:pt x="4" y="463"/>
                    </a:lnTo>
                    <a:lnTo>
                      <a:pt x="74" y="532"/>
                    </a:lnTo>
                    <a:lnTo>
                      <a:pt x="77" y="534"/>
                    </a:lnTo>
                    <a:lnTo>
                      <a:pt x="80" y="535"/>
                    </a:lnTo>
                    <a:lnTo>
                      <a:pt x="84" y="534"/>
                    </a:lnTo>
                    <a:lnTo>
                      <a:pt x="87" y="533"/>
                    </a:lnTo>
                    <a:lnTo>
                      <a:pt x="346" y="274"/>
                    </a:lnTo>
                    <a:lnTo>
                      <a:pt x="348" y="271"/>
                    </a:lnTo>
                    <a:lnTo>
                      <a:pt x="348" y="268"/>
                    </a:lnTo>
                    <a:lnTo>
                      <a:pt x="348" y="263"/>
                    </a:lnTo>
                    <a:lnTo>
                      <a:pt x="346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 252">
                <a:extLst>
                  <a:ext uri="{FF2B5EF4-FFF2-40B4-BE49-F238E27FC236}">
                    <a16:creationId xmlns:a16="http://schemas.microsoft.com/office/drawing/2014/main" id="{B71D4A75-27F4-46CF-8838-DC324039A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2602" y="5910272"/>
                <a:ext cx="165746" cy="255286"/>
              </a:xfrm>
              <a:custGeom>
                <a:avLst/>
                <a:gdLst>
                  <a:gd name="T0" fmla="*/ 344 w 348"/>
                  <a:gd name="T1" fmla="*/ 260 h 535"/>
                  <a:gd name="T2" fmla="*/ 86 w 348"/>
                  <a:gd name="T3" fmla="*/ 2 h 535"/>
                  <a:gd name="T4" fmla="*/ 83 w 348"/>
                  <a:gd name="T5" fmla="*/ 0 h 535"/>
                  <a:gd name="T6" fmla="*/ 80 w 348"/>
                  <a:gd name="T7" fmla="*/ 0 h 535"/>
                  <a:gd name="T8" fmla="*/ 75 w 348"/>
                  <a:gd name="T9" fmla="*/ 0 h 535"/>
                  <a:gd name="T10" fmla="*/ 72 w 348"/>
                  <a:gd name="T11" fmla="*/ 2 h 535"/>
                  <a:gd name="T12" fmla="*/ 3 w 348"/>
                  <a:gd name="T13" fmla="*/ 72 h 535"/>
                  <a:gd name="T14" fmla="*/ 1 w 348"/>
                  <a:gd name="T15" fmla="*/ 75 h 535"/>
                  <a:gd name="T16" fmla="*/ 0 w 348"/>
                  <a:gd name="T17" fmla="*/ 79 h 535"/>
                  <a:gd name="T18" fmla="*/ 1 w 348"/>
                  <a:gd name="T19" fmla="*/ 83 h 535"/>
                  <a:gd name="T20" fmla="*/ 3 w 348"/>
                  <a:gd name="T21" fmla="*/ 86 h 535"/>
                  <a:gd name="T22" fmla="*/ 185 w 348"/>
                  <a:gd name="T23" fmla="*/ 268 h 535"/>
                  <a:gd name="T24" fmla="*/ 3 w 348"/>
                  <a:gd name="T25" fmla="*/ 449 h 535"/>
                  <a:gd name="T26" fmla="*/ 1 w 348"/>
                  <a:gd name="T27" fmla="*/ 452 h 535"/>
                  <a:gd name="T28" fmla="*/ 0 w 348"/>
                  <a:gd name="T29" fmla="*/ 457 h 535"/>
                  <a:gd name="T30" fmla="*/ 1 w 348"/>
                  <a:gd name="T31" fmla="*/ 460 h 535"/>
                  <a:gd name="T32" fmla="*/ 3 w 348"/>
                  <a:gd name="T33" fmla="*/ 463 h 535"/>
                  <a:gd name="T34" fmla="*/ 72 w 348"/>
                  <a:gd name="T35" fmla="*/ 532 h 535"/>
                  <a:gd name="T36" fmla="*/ 75 w 348"/>
                  <a:gd name="T37" fmla="*/ 534 h 535"/>
                  <a:gd name="T38" fmla="*/ 80 w 348"/>
                  <a:gd name="T39" fmla="*/ 535 h 535"/>
                  <a:gd name="T40" fmla="*/ 83 w 348"/>
                  <a:gd name="T41" fmla="*/ 534 h 535"/>
                  <a:gd name="T42" fmla="*/ 86 w 348"/>
                  <a:gd name="T43" fmla="*/ 533 h 535"/>
                  <a:gd name="T44" fmla="*/ 344 w 348"/>
                  <a:gd name="T45" fmla="*/ 274 h 535"/>
                  <a:gd name="T46" fmla="*/ 347 w 348"/>
                  <a:gd name="T47" fmla="*/ 271 h 535"/>
                  <a:gd name="T48" fmla="*/ 348 w 348"/>
                  <a:gd name="T49" fmla="*/ 268 h 535"/>
                  <a:gd name="T50" fmla="*/ 347 w 348"/>
                  <a:gd name="T51" fmla="*/ 263 h 535"/>
                  <a:gd name="T52" fmla="*/ 344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4" y="260"/>
                    </a:moveTo>
                    <a:lnTo>
                      <a:pt x="86" y="2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72" y="2"/>
                    </a:lnTo>
                    <a:lnTo>
                      <a:pt x="3" y="72"/>
                    </a:lnTo>
                    <a:lnTo>
                      <a:pt x="1" y="75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3" y="86"/>
                    </a:lnTo>
                    <a:lnTo>
                      <a:pt x="185" y="268"/>
                    </a:lnTo>
                    <a:lnTo>
                      <a:pt x="3" y="449"/>
                    </a:lnTo>
                    <a:lnTo>
                      <a:pt x="1" y="452"/>
                    </a:lnTo>
                    <a:lnTo>
                      <a:pt x="0" y="457"/>
                    </a:lnTo>
                    <a:lnTo>
                      <a:pt x="1" y="460"/>
                    </a:lnTo>
                    <a:lnTo>
                      <a:pt x="3" y="463"/>
                    </a:lnTo>
                    <a:lnTo>
                      <a:pt x="72" y="532"/>
                    </a:lnTo>
                    <a:lnTo>
                      <a:pt x="75" y="534"/>
                    </a:lnTo>
                    <a:lnTo>
                      <a:pt x="80" y="535"/>
                    </a:lnTo>
                    <a:lnTo>
                      <a:pt x="83" y="534"/>
                    </a:lnTo>
                    <a:lnTo>
                      <a:pt x="86" y="533"/>
                    </a:lnTo>
                    <a:lnTo>
                      <a:pt x="344" y="274"/>
                    </a:lnTo>
                    <a:lnTo>
                      <a:pt x="347" y="271"/>
                    </a:lnTo>
                    <a:lnTo>
                      <a:pt x="348" y="268"/>
                    </a:lnTo>
                    <a:lnTo>
                      <a:pt x="347" y="263"/>
                    </a:lnTo>
                    <a:lnTo>
                      <a:pt x="344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420C4E61-68A0-4D80-B093-584FFB3DA374}"/>
              </a:ext>
            </a:extLst>
          </p:cNvPr>
          <p:cNvSpPr/>
          <p:nvPr/>
        </p:nvSpPr>
        <p:spPr>
          <a:xfrm>
            <a:off x="4699609" y="1256976"/>
            <a:ext cx="1642874" cy="330463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E7B372C-986F-478F-BBF6-43507D79D7A8}"/>
              </a:ext>
            </a:extLst>
          </p:cNvPr>
          <p:cNvGrpSpPr/>
          <p:nvPr/>
        </p:nvGrpSpPr>
        <p:grpSpPr>
          <a:xfrm>
            <a:off x="6482419" y="2616292"/>
            <a:ext cx="634409" cy="634409"/>
            <a:chOff x="4210108" y="3488390"/>
            <a:chExt cx="845878" cy="845878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8066B15-9BE1-4C93-AB0F-494A1AF7FEBA}"/>
                </a:ext>
              </a:extLst>
            </p:cNvPr>
            <p:cNvSpPr/>
            <p:nvPr/>
          </p:nvSpPr>
          <p:spPr>
            <a:xfrm>
              <a:off x="4210108" y="3488390"/>
              <a:ext cx="845878" cy="84587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ID" sz="1350">
                <a:cs typeface="B Nazanin" panose="00000400000000000000" pitchFamily="2" charset="-78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E362206-3FB5-435B-988C-C58D4AF3833E}"/>
                </a:ext>
              </a:extLst>
            </p:cNvPr>
            <p:cNvGrpSpPr/>
            <p:nvPr/>
          </p:nvGrpSpPr>
          <p:grpSpPr>
            <a:xfrm>
              <a:off x="4491115" y="3783686"/>
              <a:ext cx="283864" cy="255286"/>
              <a:chOff x="4854484" y="5910272"/>
              <a:chExt cx="283864" cy="255286"/>
            </a:xfrm>
            <a:solidFill>
              <a:schemeClr val="accent4"/>
            </a:solidFill>
          </p:grpSpPr>
          <p:sp>
            <p:nvSpPr>
              <p:cNvPr id="36" name="Freeform 251">
                <a:extLst>
                  <a:ext uri="{FF2B5EF4-FFF2-40B4-BE49-F238E27FC236}">
                    <a16:creationId xmlns:a16="http://schemas.microsoft.com/office/drawing/2014/main" id="{EA2BF07A-99B7-44F9-A34F-BC9798B57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484" y="5910272"/>
                <a:ext cx="165746" cy="255286"/>
              </a:xfrm>
              <a:custGeom>
                <a:avLst/>
                <a:gdLst>
                  <a:gd name="T0" fmla="*/ 346 w 348"/>
                  <a:gd name="T1" fmla="*/ 260 h 535"/>
                  <a:gd name="T2" fmla="*/ 87 w 348"/>
                  <a:gd name="T3" fmla="*/ 2 h 535"/>
                  <a:gd name="T4" fmla="*/ 84 w 348"/>
                  <a:gd name="T5" fmla="*/ 0 h 535"/>
                  <a:gd name="T6" fmla="*/ 80 w 348"/>
                  <a:gd name="T7" fmla="*/ 0 h 535"/>
                  <a:gd name="T8" fmla="*/ 77 w 348"/>
                  <a:gd name="T9" fmla="*/ 0 h 535"/>
                  <a:gd name="T10" fmla="*/ 73 w 348"/>
                  <a:gd name="T11" fmla="*/ 2 h 535"/>
                  <a:gd name="T12" fmla="*/ 4 w 348"/>
                  <a:gd name="T13" fmla="*/ 72 h 535"/>
                  <a:gd name="T14" fmla="*/ 2 w 348"/>
                  <a:gd name="T15" fmla="*/ 75 h 535"/>
                  <a:gd name="T16" fmla="*/ 0 w 348"/>
                  <a:gd name="T17" fmla="*/ 79 h 535"/>
                  <a:gd name="T18" fmla="*/ 2 w 348"/>
                  <a:gd name="T19" fmla="*/ 83 h 535"/>
                  <a:gd name="T20" fmla="*/ 4 w 348"/>
                  <a:gd name="T21" fmla="*/ 86 h 535"/>
                  <a:gd name="T22" fmla="*/ 185 w 348"/>
                  <a:gd name="T23" fmla="*/ 268 h 535"/>
                  <a:gd name="T24" fmla="*/ 4 w 348"/>
                  <a:gd name="T25" fmla="*/ 449 h 535"/>
                  <a:gd name="T26" fmla="*/ 2 w 348"/>
                  <a:gd name="T27" fmla="*/ 452 h 535"/>
                  <a:gd name="T28" fmla="*/ 0 w 348"/>
                  <a:gd name="T29" fmla="*/ 457 h 535"/>
                  <a:gd name="T30" fmla="*/ 2 w 348"/>
                  <a:gd name="T31" fmla="*/ 460 h 535"/>
                  <a:gd name="T32" fmla="*/ 4 w 348"/>
                  <a:gd name="T33" fmla="*/ 463 h 535"/>
                  <a:gd name="T34" fmla="*/ 74 w 348"/>
                  <a:gd name="T35" fmla="*/ 532 h 535"/>
                  <a:gd name="T36" fmla="*/ 77 w 348"/>
                  <a:gd name="T37" fmla="*/ 534 h 535"/>
                  <a:gd name="T38" fmla="*/ 80 w 348"/>
                  <a:gd name="T39" fmla="*/ 535 h 535"/>
                  <a:gd name="T40" fmla="*/ 84 w 348"/>
                  <a:gd name="T41" fmla="*/ 534 h 535"/>
                  <a:gd name="T42" fmla="*/ 87 w 348"/>
                  <a:gd name="T43" fmla="*/ 533 h 535"/>
                  <a:gd name="T44" fmla="*/ 346 w 348"/>
                  <a:gd name="T45" fmla="*/ 274 h 535"/>
                  <a:gd name="T46" fmla="*/ 348 w 348"/>
                  <a:gd name="T47" fmla="*/ 271 h 535"/>
                  <a:gd name="T48" fmla="*/ 348 w 348"/>
                  <a:gd name="T49" fmla="*/ 268 h 535"/>
                  <a:gd name="T50" fmla="*/ 348 w 348"/>
                  <a:gd name="T51" fmla="*/ 263 h 535"/>
                  <a:gd name="T52" fmla="*/ 346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6" y="260"/>
                    </a:moveTo>
                    <a:lnTo>
                      <a:pt x="87" y="2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3" y="2"/>
                    </a:lnTo>
                    <a:lnTo>
                      <a:pt x="4" y="72"/>
                    </a:lnTo>
                    <a:lnTo>
                      <a:pt x="2" y="75"/>
                    </a:lnTo>
                    <a:lnTo>
                      <a:pt x="0" y="79"/>
                    </a:lnTo>
                    <a:lnTo>
                      <a:pt x="2" y="83"/>
                    </a:lnTo>
                    <a:lnTo>
                      <a:pt x="4" y="86"/>
                    </a:lnTo>
                    <a:lnTo>
                      <a:pt x="185" y="268"/>
                    </a:lnTo>
                    <a:lnTo>
                      <a:pt x="4" y="449"/>
                    </a:lnTo>
                    <a:lnTo>
                      <a:pt x="2" y="452"/>
                    </a:lnTo>
                    <a:lnTo>
                      <a:pt x="0" y="457"/>
                    </a:lnTo>
                    <a:lnTo>
                      <a:pt x="2" y="460"/>
                    </a:lnTo>
                    <a:lnTo>
                      <a:pt x="4" y="463"/>
                    </a:lnTo>
                    <a:lnTo>
                      <a:pt x="74" y="532"/>
                    </a:lnTo>
                    <a:lnTo>
                      <a:pt x="77" y="534"/>
                    </a:lnTo>
                    <a:lnTo>
                      <a:pt x="80" y="535"/>
                    </a:lnTo>
                    <a:lnTo>
                      <a:pt x="84" y="534"/>
                    </a:lnTo>
                    <a:lnTo>
                      <a:pt x="87" y="533"/>
                    </a:lnTo>
                    <a:lnTo>
                      <a:pt x="346" y="274"/>
                    </a:lnTo>
                    <a:lnTo>
                      <a:pt x="348" y="271"/>
                    </a:lnTo>
                    <a:lnTo>
                      <a:pt x="348" y="268"/>
                    </a:lnTo>
                    <a:lnTo>
                      <a:pt x="348" y="263"/>
                    </a:lnTo>
                    <a:lnTo>
                      <a:pt x="346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Freeform 252">
                <a:extLst>
                  <a:ext uri="{FF2B5EF4-FFF2-40B4-BE49-F238E27FC236}">
                    <a16:creationId xmlns:a16="http://schemas.microsoft.com/office/drawing/2014/main" id="{D4C9C107-CBB2-4698-9F4B-46F20A9C8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2602" y="5910272"/>
                <a:ext cx="165746" cy="255286"/>
              </a:xfrm>
              <a:custGeom>
                <a:avLst/>
                <a:gdLst>
                  <a:gd name="T0" fmla="*/ 344 w 348"/>
                  <a:gd name="T1" fmla="*/ 260 h 535"/>
                  <a:gd name="T2" fmla="*/ 86 w 348"/>
                  <a:gd name="T3" fmla="*/ 2 h 535"/>
                  <a:gd name="T4" fmla="*/ 83 w 348"/>
                  <a:gd name="T5" fmla="*/ 0 h 535"/>
                  <a:gd name="T6" fmla="*/ 80 w 348"/>
                  <a:gd name="T7" fmla="*/ 0 h 535"/>
                  <a:gd name="T8" fmla="*/ 75 w 348"/>
                  <a:gd name="T9" fmla="*/ 0 h 535"/>
                  <a:gd name="T10" fmla="*/ 72 w 348"/>
                  <a:gd name="T11" fmla="*/ 2 h 535"/>
                  <a:gd name="T12" fmla="*/ 3 w 348"/>
                  <a:gd name="T13" fmla="*/ 72 h 535"/>
                  <a:gd name="T14" fmla="*/ 1 w 348"/>
                  <a:gd name="T15" fmla="*/ 75 h 535"/>
                  <a:gd name="T16" fmla="*/ 0 w 348"/>
                  <a:gd name="T17" fmla="*/ 79 h 535"/>
                  <a:gd name="T18" fmla="*/ 1 w 348"/>
                  <a:gd name="T19" fmla="*/ 83 h 535"/>
                  <a:gd name="T20" fmla="*/ 3 w 348"/>
                  <a:gd name="T21" fmla="*/ 86 h 535"/>
                  <a:gd name="T22" fmla="*/ 185 w 348"/>
                  <a:gd name="T23" fmla="*/ 268 h 535"/>
                  <a:gd name="T24" fmla="*/ 3 w 348"/>
                  <a:gd name="T25" fmla="*/ 449 h 535"/>
                  <a:gd name="T26" fmla="*/ 1 w 348"/>
                  <a:gd name="T27" fmla="*/ 452 h 535"/>
                  <a:gd name="T28" fmla="*/ 0 w 348"/>
                  <a:gd name="T29" fmla="*/ 457 h 535"/>
                  <a:gd name="T30" fmla="*/ 1 w 348"/>
                  <a:gd name="T31" fmla="*/ 460 h 535"/>
                  <a:gd name="T32" fmla="*/ 3 w 348"/>
                  <a:gd name="T33" fmla="*/ 463 h 535"/>
                  <a:gd name="T34" fmla="*/ 72 w 348"/>
                  <a:gd name="T35" fmla="*/ 532 h 535"/>
                  <a:gd name="T36" fmla="*/ 75 w 348"/>
                  <a:gd name="T37" fmla="*/ 534 h 535"/>
                  <a:gd name="T38" fmla="*/ 80 w 348"/>
                  <a:gd name="T39" fmla="*/ 535 h 535"/>
                  <a:gd name="T40" fmla="*/ 83 w 348"/>
                  <a:gd name="T41" fmla="*/ 534 h 535"/>
                  <a:gd name="T42" fmla="*/ 86 w 348"/>
                  <a:gd name="T43" fmla="*/ 533 h 535"/>
                  <a:gd name="T44" fmla="*/ 344 w 348"/>
                  <a:gd name="T45" fmla="*/ 274 h 535"/>
                  <a:gd name="T46" fmla="*/ 347 w 348"/>
                  <a:gd name="T47" fmla="*/ 271 h 535"/>
                  <a:gd name="T48" fmla="*/ 348 w 348"/>
                  <a:gd name="T49" fmla="*/ 268 h 535"/>
                  <a:gd name="T50" fmla="*/ 347 w 348"/>
                  <a:gd name="T51" fmla="*/ 263 h 535"/>
                  <a:gd name="T52" fmla="*/ 344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4" y="260"/>
                    </a:moveTo>
                    <a:lnTo>
                      <a:pt x="86" y="2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72" y="2"/>
                    </a:lnTo>
                    <a:lnTo>
                      <a:pt x="3" y="72"/>
                    </a:lnTo>
                    <a:lnTo>
                      <a:pt x="1" y="75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3" y="86"/>
                    </a:lnTo>
                    <a:lnTo>
                      <a:pt x="185" y="268"/>
                    </a:lnTo>
                    <a:lnTo>
                      <a:pt x="3" y="449"/>
                    </a:lnTo>
                    <a:lnTo>
                      <a:pt x="1" y="452"/>
                    </a:lnTo>
                    <a:lnTo>
                      <a:pt x="0" y="457"/>
                    </a:lnTo>
                    <a:lnTo>
                      <a:pt x="1" y="460"/>
                    </a:lnTo>
                    <a:lnTo>
                      <a:pt x="3" y="463"/>
                    </a:lnTo>
                    <a:lnTo>
                      <a:pt x="72" y="532"/>
                    </a:lnTo>
                    <a:lnTo>
                      <a:pt x="75" y="534"/>
                    </a:lnTo>
                    <a:lnTo>
                      <a:pt x="80" y="535"/>
                    </a:lnTo>
                    <a:lnTo>
                      <a:pt x="83" y="534"/>
                    </a:lnTo>
                    <a:lnTo>
                      <a:pt x="86" y="533"/>
                    </a:lnTo>
                    <a:lnTo>
                      <a:pt x="344" y="274"/>
                    </a:lnTo>
                    <a:lnTo>
                      <a:pt x="347" y="271"/>
                    </a:lnTo>
                    <a:lnTo>
                      <a:pt x="348" y="268"/>
                    </a:lnTo>
                    <a:lnTo>
                      <a:pt x="347" y="263"/>
                    </a:lnTo>
                    <a:lnTo>
                      <a:pt x="344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42D02E62-FBD0-4559-AFDB-C271286DE727}"/>
              </a:ext>
            </a:extLst>
          </p:cNvPr>
          <p:cNvSpPr/>
          <p:nvPr/>
        </p:nvSpPr>
        <p:spPr>
          <a:xfrm>
            <a:off x="7256764" y="1256976"/>
            <a:ext cx="1642874" cy="330463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نتیجه</a:t>
            </a:r>
            <a:endParaRPr lang="en-ID" sz="135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DF17FC-EDF9-4586-A002-6419BA7BE522}"/>
              </a:ext>
            </a:extLst>
          </p:cNvPr>
          <p:cNvSpPr/>
          <p:nvPr/>
        </p:nvSpPr>
        <p:spPr>
          <a:xfrm>
            <a:off x="4932040" y="21255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3689D485-DD5C-49A0-B69E-100A0177D231}" type="datetime1">
              <a:rPr lang="en-ID">
                <a:cs typeface="B Nazanin" panose="00000400000000000000" pitchFamily="2" charset="-78"/>
              </a:rPr>
              <a:pPr/>
              <a:t>14/02/2024</a:t>
            </a:fld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46184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088" y="146313"/>
            <a:ext cx="9144000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fa-IR" dirty="0">
                <a:solidFill>
                  <a:srgbClr val="056768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rgbClr val="056768"/>
              </a:solidFill>
              <a:cs typeface="B Nazanin" panose="00000400000000000000" pitchFamily="2" charset="-78"/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FEA7201E-DFAB-4288-B2F5-98AE78CF016F}"/>
              </a:ext>
            </a:extLst>
          </p:cNvPr>
          <p:cNvGrpSpPr/>
          <p:nvPr/>
        </p:nvGrpSpPr>
        <p:grpSpPr>
          <a:xfrm flipH="1">
            <a:off x="5894172" y="3460812"/>
            <a:ext cx="2956959" cy="691280"/>
            <a:chOff x="5022053" y="5270531"/>
            <a:chExt cx="5545081" cy="637434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1D89BCB5-82E4-45BD-B9FB-7BD11483AC53}"/>
                </a:ext>
              </a:extLst>
            </p:cNvPr>
            <p:cNvSpPr txBox="1"/>
            <p:nvPr/>
          </p:nvSpPr>
          <p:spPr>
            <a:xfrm>
              <a:off x="5022053" y="5439691"/>
              <a:ext cx="5545081" cy="468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rgbClr val="056768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900" dirty="0">
                <a:solidFill>
                  <a:srgbClr val="056768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42D339B-AB60-4F47-AD6B-2DA1BCDEFE2B}"/>
                </a:ext>
              </a:extLst>
            </p:cNvPr>
            <p:cNvSpPr txBox="1"/>
            <p:nvPr/>
          </p:nvSpPr>
          <p:spPr>
            <a:xfrm>
              <a:off x="5189584" y="5270531"/>
              <a:ext cx="3856900" cy="212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rgbClr val="056768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dirty="0">
                <a:solidFill>
                  <a:srgbClr val="056768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4E923B08-B761-44A0-A28F-BCC14452D318}"/>
              </a:ext>
            </a:extLst>
          </p:cNvPr>
          <p:cNvGrpSpPr/>
          <p:nvPr/>
        </p:nvGrpSpPr>
        <p:grpSpPr>
          <a:xfrm flipH="1">
            <a:off x="5308063" y="1139794"/>
            <a:ext cx="2144538" cy="890478"/>
            <a:chOff x="5479252" y="2893359"/>
            <a:chExt cx="5087882" cy="1010300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D2B85D0B-BED5-469E-AAAA-76AB43B928F6}"/>
                </a:ext>
              </a:extLst>
            </p:cNvPr>
            <p:cNvSpPr txBox="1"/>
            <p:nvPr/>
          </p:nvSpPr>
          <p:spPr>
            <a:xfrm>
              <a:off x="5479252" y="3170358"/>
              <a:ext cx="5087882" cy="733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rgbClr val="056768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900" dirty="0">
                <a:solidFill>
                  <a:srgbClr val="056768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13CEE617-3CF3-4346-BBC7-A76AB915EC80}"/>
                </a:ext>
              </a:extLst>
            </p:cNvPr>
            <p:cNvSpPr txBox="1"/>
            <p:nvPr/>
          </p:nvSpPr>
          <p:spPr>
            <a:xfrm>
              <a:off x="5479349" y="2893359"/>
              <a:ext cx="5086620" cy="261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rgbClr val="056768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dirty="0">
                <a:solidFill>
                  <a:srgbClr val="056768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0" name="Oval 109">
            <a:extLst>
              <a:ext uri="{FF2B5EF4-FFF2-40B4-BE49-F238E27FC236}">
                <a16:creationId xmlns:a16="http://schemas.microsoft.com/office/drawing/2014/main" id="{92F79A74-FF85-440E-9A91-3464DB61F68D}"/>
              </a:ext>
            </a:extLst>
          </p:cNvPr>
          <p:cNvSpPr/>
          <p:nvPr/>
        </p:nvSpPr>
        <p:spPr>
          <a:xfrm flipH="1">
            <a:off x="320586" y="1393095"/>
            <a:ext cx="410264" cy="4102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00">
              <a:solidFill>
                <a:srgbClr val="056768"/>
              </a:solidFill>
              <a:cs typeface="B Nazanin" panose="00000400000000000000" pitchFamily="2" charset="-78"/>
            </a:endParaRPr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A33B26CF-CE7B-42B0-8316-E43CED9F4DE8}"/>
              </a:ext>
            </a:extLst>
          </p:cNvPr>
          <p:cNvGrpSpPr/>
          <p:nvPr/>
        </p:nvGrpSpPr>
        <p:grpSpPr>
          <a:xfrm>
            <a:off x="757159" y="1397967"/>
            <a:ext cx="1322485" cy="1269578"/>
            <a:chOff x="1624864" y="1758693"/>
            <a:chExt cx="6605789" cy="1692771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216AFD70-6286-4460-B5FB-5CFEB347AD58}"/>
                </a:ext>
              </a:extLst>
            </p:cNvPr>
            <p:cNvSpPr txBox="1"/>
            <p:nvPr/>
          </p:nvSpPr>
          <p:spPr>
            <a:xfrm flipH="1">
              <a:off x="1624864" y="2035692"/>
              <a:ext cx="6605789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rgbClr val="056768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900" dirty="0">
                <a:solidFill>
                  <a:srgbClr val="056768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A88DC418-1C22-42B6-B80A-0CA6A71B7AD2}"/>
                </a:ext>
              </a:extLst>
            </p:cNvPr>
            <p:cNvSpPr txBox="1"/>
            <p:nvPr/>
          </p:nvSpPr>
          <p:spPr>
            <a:xfrm flipH="1">
              <a:off x="1626033" y="1758693"/>
              <a:ext cx="660462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rgbClr val="056768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dirty="0">
                <a:solidFill>
                  <a:srgbClr val="056768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9" name="Rectangle 9">
            <a:extLst>
              <a:ext uri="{FF2B5EF4-FFF2-40B4-BE49-F238E27FC236}">
                <a16:creationId xmlns:a16="http://schemas.microsoft.com/office/drawing/2014/main" id="{857B8B47-B42D-4931-B3A8-5310338BAF35}"/>
              </a:ext>
            </a:extLst>
          </p:cNvPr>
          <p:cNvSpPr/>
          <p:nvPr/>
        </p:nvSpPr>
        <p:spPr>
          <a:xfrm flipH="1">
            <a:off x="412876" y="1488699"/>
            <a:ext cx="219412" cy="219056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>
              <a:solidFill>
                <a:srgbClr val="056768"/>
              </a:solidFill>
              <a:cs typeface="B Nazanin" panose="00000400000000000000" pitchFamily="2" charset="-78"/>
            </a:endParaRPr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B9331177-AC4C-4BF7-BD5B-EDF30D987250}"/>
              </a:ext>
            </a:extLst>
          </p:cNvPr>
          <p:cNvSpPr/>
          <p:nvPr/>
        </p:nvSpPr>
        <p:spPr>
          <a:xfrm flipH="1">
            <a:off x="320586" y="3095094"/>
            <a:ext cx="410264" cy="4102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00">
              <a:solidFill>
                <a:srgbClr val="056768"/>
              </a:solidFill>
              <a:cs typeface="B Nazanin" panose="00000400000000000000" pitchFamily="2" charset="-78"/>
            </a:endParaRP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8EC69D4E-76F7-452A-8D31-56BFA3A3C0D8}"/>
              </a:ext>
            </a:extLst>
          </p:cNvPr>
          <p:cNvGrpSpPr/>
          <p:nvPr/>
        </p:nvGrpSpPr>
        <p:grpSpPr>
          <a:xfrm>
            <a:off x="776252" y="3099966"/>
            <a:ext cx="1823704" cy="992579"/>
            <a:chOff x="1624868" y="4028025"/>
            <a:chExt cx="5278779" cy="1323437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20755BE1-F577-47F1-9F06-0B3DD0688A7C}"/>
                </a:ext>
              </a:extLst>
            </p:cNvPr>
            <p:cNvSpPr txBox="1"/>
            <p:nvPr/>
          </p:nvSpPr>
          <p:spPr>
            <a:xfrm flipH="1">
              <a:off x="1624868" y="4305023"/>
              <a:ext cx="5261970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rgbClr val="056768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900" dirty="0">
                <a:solidFill>
                  <a:srgbClr val="056768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06CD6E2-8214-4C97-86C2-7A6049E70878}"/>
                </a:ext>
              </a:extLst>
            </p:cNvPr>
            <p:cNvSpPr txBox="1"/>
            <p:nvPr/>
          </p:nvSpPr>
          <p:spPr>
            <a:xfrm flipH="1">
              <a:off x="1626034" y="4028025"/>
              <a:ext cx="52776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900" dirty="0">
                  <a:solidFill>
                    <a:srgbClr val="056768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dirty="0">
                <a:solidFill>
                  <a:srgbClr val="056768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6" name="Freeform 18">
            <a:extLst>
              <a:ext uri="{FF2B5EF4-FFF2-40B4-BE49-F238E27FC236}">
                <a16:creationId xmlns:a16="http://schemas.microsoft.com/office/drawing/2014/main" id="{759D7368-A154-46A0-B8A4-992CCEE7F4E1}"/>
              </a:ext>
            </a:extLst>
          </p:cNvPr>
          <p:cNvSpPr/>
          <p:nvPr/>
        </p:nvSpPr>
        <p:spPr>
          <a:xfrm flipH="1">
            <a:off x="399589" y="3162039"/>
            <a:ext cx="252257" cy="203591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>
              <a:solidFill>
                <a:srgbClr val="056768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Oval 116">
            <a:extLst>
              <a:ext uri="{FF2B5EF4-FFF2-40B4-BE49-F238E27FC236}">
                <a16:creationId xmlns:a16="http://schemas.microsoft.com/office/drawing/2014/main" id="{B9331177-AC4C-4BF7-BD5B-EDF30D987250}"/>
              </a:ext>
            </a:extLst>
          </p:cNvPr>
          <p:cNvSpPr/>
          <p:nvPr/>
        </p:nvSpPr>
        <p:spPr>
          <a:xfrm flipH="1">
            <a:off x="4921412" y="1159944"/>
            <a:ext cx="410264" cy="4102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00">
              <a:solidFill>
                <a:srgbClr val="056768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Freeform 18">
            <a:extLst>
              <a:ext uri="{FF2B5EF4-FFF2-40B4-BE49-F238E27FC236}">
                <a16:creationId xmlns:a16="http://schemas.microsoft.com/office/drawing/2014/main" id="{759D7368-A154-46A0-B8A4-992CCEE7F4E1}"/>
              </a:ext>
            </a:extLst>
          </p:cNvPr>
          <p:cNvSpPr/>
          <p:nvPr/>
        </p:nvSpPr>
        <p:spPr>
          <a:xfrm flipH="1">
            <a:off x="5000415" y="1226889"/>
            <a:ext cx="252257" cy="203591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350" dirty="0">
              <a:solidFill>
                <a:srgbClr val="056768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Oval 109">
            <a:extLst>
              <a:ext uri="{FF2B5EF4-FFF2-40B4-BE49-F238E27FC236}">
                <a16:creationId xmlns:a16="http://schemas.microsoft.com/office/drawing/2014/main" id="{92F79A74-FF85-440E-9A91-3464DB61F68D}"/>
              </a:ext>
            </a:extLst>
          </p:cNvPr>
          <p:cNvSpPr/>
          <p:nvPr/>
        </p:nvSpPr>
        <p:spPr>
          <a:xfrm flipH="1">
            <a:off x="8118596" y="2807048"/>
            <a:ext cx="410264" cy="41026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900">
              <a:solidFill>
                <a:srgbClr val="056768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57B8B47-B42D-4931-B3A8-5310338BAF35}"/>
              </a:ext>
            </a:extLst>
          </p:cNvPr>
          <p:cNvSpPr/>
          <p:nvPr/>
        </p:nvSpPr>
        <p:spPr>
          <a:xfrm flipH="1">
            <a:off x="8210886" y="2902652"/>
            <a:ext cx="219412" cy="219056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sz="1350" dirty="0">
              <a:solidFill>
                <a:srgbClr val="056768"/>
              </a:solidFill>
              <a:cs typeface="B Nazanin" panose="00000400000000000000" pitchFamily="2" charset="-78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051176" y="931863"/>
            <a:ext cx="2570163" cy="3849687"/>
          </a:xfrm>
          <a:custGeom>
            <a:avLst/>
            <a:gdLst>
              <a:gd name="T0" fmla="*/ 36 w 107"/>
              <a:gd name="T1" fmla="*/ 0 h 162"/>
              <a:gd name="T2" fmla="*/ 36 w 107"/>
              <a:gd name="T3" fmla="*/ 9 h 162"/>
              <a:gd name="T4" fmla="*/ 37 w 107"/>
              <a:gd name="T5" fmla="*/ 11 h 162"/>
              <a:gd name="T6" fmla="*/ 47 w 107"/>
              <a:gd name="T7" fmla="*/ 43 h 162"/>
              <a:gd name="T8" fmla="*/ 50 w 107"/>
              <a:gd name="T9" fmla="*/ 48 h 162"/>
              <a:gd name="T10" fmla="*/ 99 w 107"/>
              <a:gd name="T11" fmla="*/ 110 h 162"/>
              <a:gd name="T12" fmla="*/ 94 w 107"/>
              <a:gd name="T13" fmla="*/ 136 h 162"/>
              <a:gd name="T14" fmla="*/ 86 w 107"/>
              <a:gd name="T15" fmla="*/ 140 h 162"/>
              <a:gd name="T16" fmla="*/ 37 w 107"/>
              <a:gd name="T17" fmla="*/ 155 h 162"/>
              <a:gd name="T18" fmla="*/ 36 w 107"/>
              <a:gd name="T19" fmla="*/ 156 h 162"/>
              <a:gd name="T20" fmla="*/ 75 w 107"/>
              <a:gd name="T21" fmla="*/ 156 h 162"/>
              <a:gd name="T22" fmla="*/ 75 w 107"/>
              <a:gd name="T23" fmla="*/ 162 h 162"/>
              <a:gd name="T24" fmla="*/ 12 w 107"/>
              <a:gd name="T25" fmla="*/ 162 h 162"/>
              <a:gd name="T26" fmla="*/ 14 w 107"/>
              <a:gd name="T27" fmla="*/ 153 h 162"/>
              <a:gd name="T28" fmla="*/ 4 w 107"/>
              <a:gd name="T29" fmla="*/ 122 h 162"/>
              <a:gd name="T30" fmla="*/ 13 w 107"/>
              <a:gd name="T31" fmla="*/ 94 h 162"/>
              <a:gd name="T32" fmla="*/ 14 w 107"/>
              <a:gd name="T33" fmla="*/ 91 h 162"/>
              <a:gd name="T34" fmla="*/ 18 w 107"/>
              <a:gd name="T35" fmla="*/ 104 h 162"/>
              <a:gd name="T36" fmla="*/ 18 w 107"/>
              <a:gd name="T37" fmla="*/ 108 h 162"/>
              <a:gd name="T38" fmla="*/ 15 w 107"/>
              <a:gd name="T39" fmla="*/ 126 h 162"/>
              <a:gd name="T40" fmla="*/ 36 w 107"/>
              <a:gd name="T41" fmla="*/ 150 h 162"/>
              <a:gd name="T42" fmla="*/ 46 w 107"/>
              <a:gd name="T43" fmla="*/ 149 h 162"/>
              <a:gd name="T44" fmla="*/ 84 w 107"/>
              <a:gd name="T45" fmla="*/ 136 h 162"/>
              <a:gd name="T46" fmla="*/ 95 w 107"/>
              <a:gd name="T47" fmla="*/ 130 h 162"/>
              <a:gd name="T48" fmla="*/ 97 w 107"/>
              <a:gd name="T49" fmla="*/ 114 h 162"/>
              <a:gd name="T50" fmla="*/ 63 w 107"/>
              <a:gd name="T51" fmla="*/ 70 h 162"/>
              <a:gd name="T52" fmla="*/ 53 w 107"/>
              <a:gd name="T53" fmla="*/ 57 h 162"/>
              <a:gd name="T54" fmla="*/ 41 w 107"/>
              <a:gd name="T55" fmla="*/ 34 h 162"/>
              <a:gd name="T56" fmla="*/ 33 w 107"/>
              <a:gd name="T57" fmla="*/ 9 h 162"/>
              <a:gd name="T58" fmla="*/ 15 w 107"/>
              <a:gd name="T59" fmla="*/ 15 h 162"/>
              <a:gd name="T60" fmla="*/ 24 w 107"/>
              <a:gd name="T61" fmla="*/ 43 h 162"/>
              <a:gd name="T62" fmla="*/ 21 w 107"/>
              <a:gd name="T63" fmla="*/ 46 h 162"/>
              <a:gd name="T64" fmla="*/ 13 w 107"/>
              <a:gd name="T65" fmla="*/ 21 h 162"/>
              <a:gd name="T66" fmla="*/ 10 w 107"/>
              <a:gd name="T67" fmla="*/ 16 h 162"/>
              <a:gd name="T68" fmla="*/ 7 w 107"/>
              <a:gd name="T69" fmla="*/ 10 h 162"/>
              <a:gd name="T70" fmla="*/ 36 w 107"/>
              <a:gd name="T71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7" h="162">
                <a:moveTo>
                  <a:pt x="36" y="0"/>
                </a:moveTo>
                <a:cubicBezTo>
                  <a:pt x="36" y="4"/>
                  <a:pt x="36" y="6"/>
                  <a:pt x="36" y="9"/>
                </a:cubicBezTo>
                <a:cubicBezTo>
                  <a:pt x="36" y="10"/>
                  <a:pt x="37" y="11"/>
                  <a:pt x="37" y="11"/>
                </a:cubicBezTo>
                <a:cubicBezTo>
                  <a:pt x="40" y="22"/>
                  <a:pt x="44" y="33"/>
                  <a:pt x="47" y="43"/>
                </a:cubicBezTo>
                <a:cubicBezTo>
                  <a:pt x="48" y="45"/>
                  <a:pt x="49" y="47"/>
                  <a:pt x="50" y="48"/>
                </a:cubicBezTo>
                <a:cubicBezTo>
                  <a:pt x="66" y="69"/>
                  <a:pt x="83" y="89"/>
                  <a:pt x="99" y="110"/>
                </a:cubicBezTo>
                <a:cubicBezTo>
                  <a:pt x="107" y="120"/>
                  <a:pt x="106" y="129"/>
                  <a:pt x="94" y="136"/>
                </a:cubicBezTo>
                <a:cubicBezTo>
                  <a:pt x="92" y="137"/>
                  <a:pt x="89" y="139"/>
                  <a:pt x="86" y="140"/>
                </a:cubicBezTo>
                <a:cubicBezTo>
                  <a:pt x="70" y="145"/>
                  <a:pt x="54" y="150"/>
                  <a:pt x="37" y="155"/>
                </a:cubicBezTo>
                <a:cubicBezTo>
                  <a:pt x="37" y="155"/>
                  <a:pt x="37" y="155"/>
                  <a:pt x="36" y="156"/>
                </a:cubicBezTo>
                <a:cubicBezTo>
                  <a:pt x="49" y="156"/>
                  <a:pt x="62" y="156"/>
                  <a:pt x="75" y="156"/>
                </a:cubicBezTo>
                <a:cubicBezTo>
                  <a:pt x="75" y="158"/>
                  <a:pt x="75" y="160"/>
                  <a:pt x="75" y="162"/>
                </a:cubicBezTo>
                <a:cubicBezTo>
                  <a:pt x="54" y="162"/>
                  <a:pt x="33" y="162"/>
                  <a:pt x="12" y="162"/>
                </a:cubicBezTo>
                <a:cubicBezTo>
                  <a:pt x="13" y="158"/>
                  <a:pt x="13" y="156"/>
                  <a:pt x="14" y="153"/>
                </a:cubicBezTo>
                <a:cubicBezTo>
                  <a:pt x="2" y="144"/>
                  <a:pt x="0" y="136"/>
                  <a:pt x="4" y="122"/>
                </a:cubicBezTo>
                <a:cubicBezTo>
                  <a:pt x="7" y="113"/>
                  <a:pt x="10" y="103"/>
                  <a:pt x="13" y="94"/>
                </a:cubicBezTo>
                <a:cubicBezTo>
                  <a:pt x="13" y="93"/>
                  <a:pt x="14" y="92"/>
                  <a:pt x="14" y="91"/>
                </a:cubicBezTo>
                <a:cubicBezTo>
                  <a:pt x="16" y="95"/>
                  <a:pt x="17" y="99"/>
                  <a:pt x="18" y="104"/>
                </a:cubicBezTo>
                <a:cubicBezTo>
                  <a:pt x="19" y="105"/>
                  <a:pt x="18" y="106"/>
                  <a:pt x="18" y="108"/>
                </a:cubicBezTo>
                <a:cubicBezTo>
                  <a:pt x="17" y="114"/>
                  <a:pt x="15" y="120"/>
                  <a:pt x="15" y="126"/>
                </a:cubicBezTo>
                <a:cubicBezTo>
                  <a:pt x="14" y="138"/>
                  <a:pt x="24" y="149"/>
                  <a:pt x="36" y="150"/>
                </a:cubicBezTo>
                <a:cubicBezTo>
                  <a:pt x="39" y="150"/>
                  <a:pt x="43" y="150"/>
                  <a:pt x="46" y="149"/>
                </a:cubicBezTo>
                <a:cubicBezTo>
                  <a:pt x="59" y="145"/>
                  <a:pt x="72" y="141"/>
                  <a:pt x="84" y="136"/>
                </a:cubicBezTo>
                <a:cubicBezTo>
                  <a:pt x="88" y="135"/>
                  <a:pt x="92" y="132"/>
                  <a:pt x="95" y="130"/>
                </a:cubicBezTo>
                <a:cubicBezTo>
                  <a:pt x="101" y="125"/>
                  <a:pt x="101" y="120"/>
                  <a:pt x="97" y="114"/>
                </a:cubicBezTo>
                <a:cubicBezTo>
                  <a:pt x="86" y="99"/>
                  <a:pt x="75" y="85"/>
                  <a:pt x="63" y="70"/>
                </a:cubicBezTo>
                <a:cubicBezTo>
                  <a:pt x="60" y="66"/>
                  <a:pt x="57" y="61"/>
                  <a:pt x="53" y="57"/>
                </a:cubicBezTo>
                <a:cubicBezTo>
                  <a:pt x="47" y="50"/>
                  <a:pt x="43" y="43"/>
                  <a:pt x="41" y="34"/>
                </a:cubicBezTo>
                <a:cubicBezTo>
                  <a:pt x="39" y="26"/>
                  <a:pt x="36" y="18"/>
                  <a:pt x="33" y="9"/>
                </a:cubicBezTo>
                <a:cubicBezTo>
                  <a:pt x="27" y="11"/>
                  <a:pt x="21" y="13"/>
                  <a:pt x="15" y="15"/>
                </a:cubicBezTo>
                <a:cubicBezTo>
                  <a:pt x="18" y="25"/>
                  <a:pt x="21" y="34"/>
                  <a:pt x="24" y="43"/>
                </a:cubicBezTo>
                <a:cubicBezTo>
                  <a:pt x="24" y="45"/>
                  <a:pt x="24" y="46"/>
                  <a:pt x="21" y="46"/>
                </a:cubicBezTo>
                <a:cubicBezTo>
                  <a:pt x="19" y="38"/>
                  <a:pt x="16" y="29"/>
                  <a:pt x="13" y="21"/>
                </a:cubicBezTo>
                <a:cubicBezTo>
                  <a:pt x="13" y="19"/>
                  <a:pt x="13" y="16"/>
                  <a:pt x="10" y="16"/>
                </a:cubicBezTo>
                <a:cubicBezTo>
                  <a:pt x="9" y="16"/>
                  <a:pt x="8" y="12"/>
                  <a:pt x="7" y="10"/>
                </a:cubicBezTo>
                <a:cubicBezTo>
                  <a:pt x="17" y="7"/>
                  <a:pt x="26" y="4"/>
                  <a:pt x="36" y="0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627438" y="2500313"/>
            <a:ext cx="576263" cy="903287"/>
          </a:xfrm>
          <a:custGeom>
            <a:avLst/>
            <a:gdLst>
              <a:gd name="T0" fmla="*/ 6 w 24"/>
              <a:gd name="T1" fmla="*/ 23 h 38"/>
              <a:gd name="T2" fmla="*/ 11 w 24"/>
              <a:gd name="T3" fmla="*/ 16 h 38"/>
              <a:gd name="T4" fmla="*/ 2 w 24"/>
              <a:gd name="T5" fmla="*/ 13 h 38"/>
              <a:gd name="T6" fmla="*/ 6 w 24"/>
              <a:gd name="T7" fmla="*/ 2 h 38"/>
              <a:gd name="T8" fmla="*/ 16 w 24"/>
              <a:gd name="T9" fmla="*/ 7 h 38"/>
              <a:gd name="T10" fmla="*/ 23 w 24"/>
              <a:gd name="T11" fmla="*/ 26 h 38"/>
              <a:gd name="T12" fmla="*/ 18 w 24"/>
              <a:gd name="T13" fmla="*/ 37 h 38"/>
              <a:gd name="T14" fmla="*/ 8 w 24"/>
              <a:gd name="T15" fmla="*/ 31 h 38"/>
              <a:gd name="T16" fmla="*/ 6 w 24"/>
              <a:gd name="T17" fmla="*/ 2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8">
                <a:moveTo>
                  <a:pt x="6" y="23"/>
                </a:moveTo>
                <a:cubicBezTo>
                  <a:pt x="9" y="22"/>
                  <a:pt x="12" y="20"/>
                  <a:pt x="11" y="16"/>
                </a:cubicBezTo>
                <a:cubicBezTo>
                  <a:pt x="10" y="13"/>
                  <a:pt x="8" y="12"/>
                  <a:pt x="2" y="13"/>
                </a:cubicBezTo>
                <a:cubicBezTo>
                  <a:pt x="0" y="8"/>
                  <a:pt x="2" y="4"/>
                  <a:pt x="6" y="2"/>
                </a:cubicBezTo>
                <a:cubicBezTo>
                  <a:pt x="10" y="0"/>
                  <a:pt x="15" y="2"/>
                  <a:pt x="16" y="7"/>
                </a:cubicBezTo>
                <a:cubicBezTo>
                  <a:pt x="19" y="13"/>
                  <a:pt x="21" y="20"/>
                  <a:pt x="23" y="26"/>
                </a:cubicBezTo>
                <a:cubicBezTo>
                  <a:pt x="24" y="31"/>
                  <a:pt x="22" y="35"/>
                  <a:pt x="18" y="37"/>
                </a:cubicBezTo>
                <a:cubicBezTo>
                  <a:pt x="13" y="38"/>
                  <a:pt x="9" y="36"/>
                  <a:pt x="8" y="31"/>
                </a:cubicBezTo>
                <a:cubicBezTo>
                  <a:pt x="7" y="28"/>
                  <a:pt x="6" y="26"/>
                  <a:pt x="6" y="23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363913" y="2713038"/>
            <a:ext cx="455613" cy="855662"/>
          </a:xfrm>
          <a:custGeom>
            <a:avLst/>
            <a:gdLst>
              <a:gd name="T0" fmla="*/ 10 w 19"/>
              <a:gd name="T1" fmla="*/ 4 h 36"/>
              <a:gd name="T2" fmla="*/ 8 w 19"/>
              <a:gd name="T3" fmla="*/ 12 h 36"/>
              <a:gd name="T4" fmla="*/ 11 w 19"/>
              <a:gd name="T5" fmla="*/ 14 h 36"/>
              <a:gd name="T6" fmla="*/ 16 w 19"/>
              <a:gd name="T7" fmla="*/ 20 h 36"/>
              <a:gd name="T8" fmla="*/ 18 w 19"/>
              <a:gd name="T9" fmla="*/ 28 h 36"/>
              <a:gd name="T10" fmla="*/ 15 w 19"/>
              <a:gd name="T11" fmla="*/ 35 h 36"/>
              <a:gd name="T12" fmla="*/ 9 w 19"/>
              <a:gd name="T13" fmla="*/ 31 h 36"/>
              <a:gd name="T14" fmla="*/ 1 w 19"/>
              <a:gd name="T15" fmla="*/ 8 h 36"/>
              <a:gd name="T16" fmla="*/ 4 w 19"/>
              <a:gd name="T17" fmla="*/ 1 h 36"/>
              <a:gd name="T18" fmla="*/ 11 w 19"/>
              <a:gd name="T19" fmla="*/ 4 h 36"/>
              <a:gd name="T20" fmla="*/ 10 w 19"/>
              <a:gd name="T21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" h="36">
                <a:moveTo>
                  <a:pt x="10" y="4"/>
                </a:moveTo>
                <a:cubicBezTo>
                  <a:pt x="9" y="7"/>
                  <a:pt x="8" y="9"/>
                  <a:pt x="8" y="12"/>
                </a:cubicBezTo>
                <a:cubicBezTo>
                  <a:pt x="8" y="12"/>
                  <a:pt x="10" y="14"/>
                  <a:pt x="11" y="14"/>
                </a:cubicBezTo>
                <a:cubicBezTo>
                  <a:pt x="15" y="15"/>
                  <a:pt x="15" y="17"/>
                  <a:pt x="16" y="20"/>
                </a:cubicBezTo>
                <a:cubicBezTo>
                  <a:pt x="17" y="22"/>
                  <a:pt x="18" y="25"/>
                  <a:pt x="18" y="28"/>
                </a:cubicBezTo>
                <a:cubicBezTo>
                  <a:pt x="19" y="31"/>
                  <a:pt x="18" y="34"/>
                  <a:pt x="15" y="35"/>
                </a:cubicBezTo>
                <a:cubicBezTo>
                  <a:pt x="12" y="36"/>
                  <a:pt x="10" y="34"/>
                  <a:pt x="9" y="31"/>
                </a:cubicBezTo>
                <a:cubicBezTo>
                  <a:pt x="6" y="23"/>
                  <a:pt x="4" y="16"/>
                  <a:pt x="1" y="8"/>
                </a:cubicBezTo>
                <a:cubicBezTo>
                  <a:pt x="0" y="5"/>
                  <a:pt x="1" y="3"/>
                  <a:pt x="4" y="1"/>
                </a:cubicBezTo>
                <a:cubicBezTo>
                  <a:pt x="6" y="0"/>
                  <a:pt x="9" y="1"/>
                  <a:pt x="11" y="4"/>
                </a:cubicBezTo>
                <a:cubicBezTo>
                  <a:pt x="11" y="4"/>
                  <a:pt x="10" y="4"/>
                  <a:pt x="10" y="4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122613" y="4805363"/>
            <a:ext cx="2017713" cy="119062"/>
          </a:xfrm>
          <a:custGeom>
            <a:avLst/>
            <a:gdLst>
              <a:gd name="T0" fmla="*/ 42 w 84"/>
              <a:gd name="T1" fmla="*/ 3 h 5"/>
              <a:gd name="T2" fmla="*/ 3 w 84"/>
              <a:gd name="T3" fmla="*/ 3 h 5"/>
              <a:gd name="T4" fmla="*/ 0 w 84"/>
              <a:gd name="T5" fmla="*/ 2 h 5"/>
              <a:gd name="T6" fmla="*/ 3 w 84"/>
              <a:gd name="T7" fmla="*/ 0 h 5"/>
              <a:gd name="T8" fmla="*/ 80 w 84"/>
              <a:gd name="T9" fmla="*/ 1 h 5"/>
              <a:gd name="T10" fmla="*/ 84 w 84"/>
              <a:gd name="T11" fmla="*/ 3 h 5"/>
              <a:gd name="T12" fmla="*/ 80 w 84"/>
              <a:gd name="T13" fmla="*/ 5 h 5"/>
              <a:gd name="T14" fmla="*/ 42 w 84"/>
              <a:gd name="T15" fmla="*/ 5 h 5"/>
              <a:gd name="T16" fmla="*/ 42 w 84"/>
              <a:gd name="T1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5">
                <a:moveTo>
                  <a:pt x="42" y="3"/>
                </a:moveTo>
                <a:cubicBezTo>
                  <a:pt x="29" y="3"/>
                  <a:pt x="16" y="3"/>
                  <a:pt x="3" y="3"/>
                </a:cubicBezTo>
                <a:cubicBezTo>
                  <a:pt x="2" y="3"/>
                  <a:pt x="1" y="2"/>
                  <a:pt x="0" y="2"/>
                </a:cubicBezTo>
                <a:cubicBezTo>
                  <a:pt x="1" y="1"/>
                  <a:pt x="2" y="0"/>
                  <a:pt x="3" y="0"/>
                </a:cubicBezTo>
                <a:cubicBezTo>
                  <a:pt x="29" y="1"/>
                  <a:pt x="55" y="1"/>
                  <a:pt x="80" y="1"/>
                </a:cubicBezTo>
                <a:cubicBezTo>
                  <a:pt x="82" y="1"/>
                  <a:pt x="83" y="2"/>
                  <a:pt x="84" y="3"/>
                </a:cubicBezTo>
                <a:cubicBezTo>
                  <a:pt x="83" y="4"/>
                  <a:pt x="82" y="5"/>
                  <a:pt x="80" y="5"/>
                </a:cubicBezTo>
                <a:cubicBezTo>
                  <a:pt x="68" y="5"/>
                  <a:pt x="55" y="5"/>
                  <a:pt x="42" y="5"/>
                </a:cubicBezTo>
                <a:cubicBezTo>
                  <a:pt x="42" y="4"/>
                  <a:pt x="42" y="4"/>
                  <a:pt x="42" y="3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675063" y="3997325"/>
            <a:ext cx="1057275" cy="379412"/>
          </a:xfrm>
          <a:custGeom>
            <a:avLst/>
            <a:gdLst>
              <a:gd name="T0" fmla="*/ 2 w 44"/>
              <a:gd name="T1" fmla="*/ 16 h 16"/>
              <a:gd name="T2" fmla="*/ 0 w 44"/>
              <a:gd name="T3" fmla="*/ 15 h 16"/>
              <a:gd name="T4" fmla="*/ 1 w 44"/>
              <a:gd name="T5" fmla="*/ 13 h 16"/>
              <a:gd name="T6" fmla="*/ 3 w 44"/>
              <a:gd name="T7" fmla="*/ 12 h 16"/>
              <a:gd name="T8" fmla="*/ 41 w 44"/>
              <a:gd name="T9" fmla="*/ 0 h 16"/>
              <a:gd name="T10" fmla="*/ 44 w 44"/>
              <a:gd name="T11" fmla="*/ 1 h 16"/>
              <a:gd name="T12" fmla="*/ 42 w 44"/>
              <a:gd name="T13" fmla="*/ 3 h 16"/>
              <a:gd name="T14" fmla="*/ 4 w 44"/>
              <a:gd name="T15" fmla="*/ 15 h 16"/>
              <a:gd name="T16" fmla="*/ 2 w 44"/>
              <a:gd name="T1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6">
                <a:moveTo>
                  <a:pt x="2" y="16"/>
                </a:moveTo>
                <a:cubicBezTo>
                  <a:pt x="1" y="16"/>
                  <a:pt x="0" y="15"/>
                  <a:pt x="0" y="15"/>
                </a:cubicBezTo>
                <a:cubicBezTo>
                  <a:pt x="0" y="14"/>
                  <a:pt x="1" y="13"/>
                  <a:pt x="1" y="13"/>
                </a:cubicBezTo>
                <a:cubicBezTo>
                  <a:pt x="2" y="12"/>
                  <a:pt x="3" y="12"/>
                  <a:pt x="3" y="12"/>
                </a:cubicBezTo>
                <a:cubicBezTo>
                  <a:pt x="16" y="8"/>
                  <a:pt x="28" y="4"/>
                  <a:pt x="41" y="0"/>
                </a:cubicBezTo>
                <a:cubicBezTo>
                  <a:pt x="42" y="0"/>
                  <a:pt x="43" y="1"/>
                  <a:pt x="44" y="1"/>
                </a:cubicBezTo>
                <a:cubicBezTo>
                  <a:pt x="43" y="2"/>
                  <a:pt x="43" y="3"/>
                  <a:pt x="42" y="3"/>
                </a:cubicBezTo>
                <a:cubicBezTo>
                  <a:pt x="29" y="7"/>
                  <a:pt x="17" y="11"/>
                  <a:pt x="4" y="15"/>
                </a:cubicBezTo>
                <a:cubicBezTo>
                  <a:pt x="3" y="15"/>
                  <a:pt x="3" y="16"/>
                  <a:pt x="2" y="16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482976" y="3498850"/>
            <a:ext cx="168275" cy="760412"/>
          </a:xfrm>
          <a:custGeom>
            <a:avLst/>
            <a:gdLst>
              <a:gd name="T0" fmla="*/ 2 w 7"/>
              <a:gd name="T1" fmla="*/ 0 h 32"/>
              <a:gd name="T2" fmla="*/ 5 w 7"/>
              <a:gd name="T3" fmla="*/ 32 h 32"/>
              <a:gd name="T4" fmla="*/ 0 w 7"/>
              <a:gd name="T5" fmla="*/ 26 h 32"/>
              <a:gd name="T6" fmla="*/ 2 w 7"/>
              <a:gd name="T7" fmla="*/ 1 h 32"/>
              <a:gd name="T8" fmla="*/ 2 w 7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32">
                <a:moveTo>
                  <a:pt x="2" y="0"/>
                </a:moveTo>
                <a:cubicBezTo>
                  <a:pt x="7" y="10"/>
                  <a:pt x="4" y="21"/>
                  <a:pt x="5" y="32"/>
                </a:cubicBezTo>
                <a:cubicBezTo>
                  <a:pt x="2" y="31"/>
                  <a:pt x="0" y="30"/>
                  <a:pt x="0" y="26"/>
                </a:cubicBezTo>
                <a:cubicBezTo>
                  <a:pt x="1" y="18"/>
                  <a:pt x="1" y="10"/>
                  <a:pt x="2" y="1"/>
                </a:cubicBezTo>
                <a:cubicBezTo>
                  <a:pt x="2" y="1"/>
                  <a:pt x="2" y="1"/>
                  <a:pt x="2" y="0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3916363" y="3355975"/>
            <a:ext cx="479425" cy="188912"/>
          </a:xfrm>
          <a:custGeom>
            <a:avLst/>
            <a:gdLst>
              <a:gd name="T0" fmla="*/ 20 w 20"/>
              <a:gd name="T1" fmla="*/ 2 h 8"/>
              <a:gd name="T2" fmla="*/ 18 w 20"/>
              <a:gd name="T3" fmla="*/ 4 h 8"/>
              <a:gd name="T4" fmla="*/ 3 w 20"/>
              <a:gd name="T5" fmla="*/ 8 h 8"/>
              <a:gd name="T6" fmla="*/ 0 w 20"/>
              <a:gd name="T7" fmla="*/ 7 h 8"/>
              <a:gd name="T8" fmla="*/ 2 w 20"/>
              <a:gd name="T9" fmla="*/ 5 h 8"/>
              <a:gd name="T10" fmla="*/ 17 w 20"/>
              <a:gd name="T11" fmla="*/ 0 h 8"/>
              <a:gd name="T12" fmla="*/ 20 w 20"/>
              <a:gd name="T13" fmla="*/ 1 h 8"/>
              <a:gd name="T14" fmla="*/ 20 w 20"/>
              <a:gd name="T15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8">
                <a:moveTo>
                  <a:pt x="20" y="2"/>
                </a:moveTo>
                <a:cubicBezTo>
                  <a:pt x="19" y="3"/>
                  <a:pt x="19" y="3"/>
                  <a:pt x="18" y="4"/>
                </a:cubicBezTo>
                <a:cubicBezTo>
                  <a:pt x="13" y="5"/>
                  <a:pt x="8" y="7"/>
                  <a:pt x="3" y="8"/>
                </a:cubicBezTo>
                <a:cubicBezTo>
                  <a:pt x="2" y="8"/>
                  <a:pt x="1" y="8"/>
                  <a:pt x="0" y="7"/>
                </a:cubicBezTo>
                <a:cubicBezTo>
                  <a:pt x="1" y="6"/>
                  <a:pt x="1" y="5"/>
                  <a:pt x="2" y="5"/>
                </a:cubicBezTo>
                <a:cubicBezTo>
                  <a:pt x="7" y="3"/>
                  <a:pt x="12" y="1"/>
                  <a:pt x="17" y="0"/>
                </a:cubicBezTo>
                <a:cubicBezTo>
                  <a:pt x="18" y="0"/>
                  <a:pt x="19" y="0"/>
                  <a:pt x="20" y="1"/>
                </a:cubicBezTo>
                <a:cubicBezTo>
                  <a:pt x="20" y="1"/>
                  <a:pt x="20" y="2"/>
                  <a:pt x="20" y="2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556001" y="2119313"/>
            <a:ext cx="263525" cy="261937"/>
          </a:xfrm>
          <a:custGeom>
            <a:avLst/>
            <a:gdLst>
              <a:gd name="T0" fmla="*/ 5 w 11"/>
              <a:gd name="T1" fmla="*/ 11 h 11"/>
              <a:gd name="T2" fmla="*/ 3 w 11"/>
              <a:gd name="T3" fmla="*/ 10 h 11"/>
              <a:gd name="T4" fmla="*/ 0 w 11"/>
              <a:gd name="T5" fmla="*/ 2 h 11"/>
              <a:gd name="T6" fmla="*/ 8 w 11"/>
              <a:gd name="T7" fmla="*/ 0 h 11"/>
              <a:gd name="T8" fmla="*/ 11 w 11"/>
              <a:gd name="T9" fmla="*/ 9 h 11"/>
              <a:gd name="T10" fmla="*/ 5 w 11"/>
              <a:gd name="T11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5" y="11"/>
                </a:moveTo>
                <a:cubicBezTo>
                  <a:pt x="4" y="11"/>
                  <a:pt x="3" y="11"/>
                  <a:pt x="3" y="10"/>
                </a:cubicBezTo>
                <a:cubicBezTo>
                  <a:pt x="2" y="7"/>
                  <a:pt x="1" y="5"/>
                  <a:pt x="0" y="2"/>
                </a:cubicBezTo>
                <a:cubicBezTo>
                  <a:pt x="3" y="2"/>
                  <a:pt x="5" y="1"/>
                  <a:pt x="8" y="0"/>
                </a:cubicBezTo>
                <a:cubicBezTo>
                  <a:pt x="9" y="3"/>
                  <a:pt x="10" y="6"/>
                  <a:pt x="11" y="9"/>
                </a:cubicBezTo>
                <a:cubicBezTo>
                  <a:pt x="9" y="10"/>
                  <a:pt x="7" y="11"/>
                  <a:pt x="5" y="11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4132263" y="4259263"/>
            <a:ext cx="360363" cy="165100"/>
          </a:xfrm>
          <a:custGeom>
            <a:avLst/>
            <a:gdLst>
              <a:gd name="T0" fmla="*/ 1 w 15"/>
              <a:gd name="T1" fmla="*/ 7 h 7"/>
              <a:gd name="T2" fmla="*/ 0 w 15"/>
              <a:gd name="T3" fmla="*/ 6 h 7"/>
              <a:gd name="T4" fmla="*/ 1 w 15"/>
              <a:gd name="T5" fmla="*/ 4 h 7"/>
              <a:gd name="T6" fmla="*/ 13 w 15"/>
              <a:gd name="T7" fmla="*/ 0 h 7"/>
              <a:gd name="T8" fmla="*/ 15 w 15"/>
              <a:gd name="T9" fmla="*/ 1 h 7"/>
              <a:gd name="T10" fmla="*/ 14 w 15"/>
              <a:gd name="T11" fmla="*/ 3 h 7"/>
              <a:gd name="T12" fmla="*/ 1 w 1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7">
                <a:moveTo>
                  <a:pt x="1" y="7"/>
                </a:moveTo>
                <a:cubicBezTo>
                  <a:pt x="1" y="7"/>
                  <a:pt x="0" y="6"/>
                  <a:pt x="0" y="6"/>
                </a:cubicBezTo>
                <a:cubicBezTo>
                  <a:pt x="0" y="5"/>
                  <a:pt x="0" y="4"/>
                  <a:pt x="1" y="4"/>
                </a:cubicBezTo>
                <a:cubicBezTo>
                  <a:pt x="5" y="2"/>
                  <a:pt x="9" y="1"/>
                  <a:pt x="13" y="0"/>
                </a:cubicBezTo>
                <a:cubicBezTo>
                  <a:pt x="14" y="0"/>
                  <a:pt x="15" y="1"/>
                  <a:pt x="15" y="1"/>
                </a:cubicBezTo>
                <a:cubicBezTo>
                  <a:pt x="15" y="2"/>
                  <a:pt x="15" y="3"/>
                  <a:pt x="14" y="3"/>
                </a:cubicBezTo>
                <a:cubicBezTo>
                  <a:pt x="10" y="4"/>
                  <a:pt x="6" y="6"/>
                  <a:pt x="1" y="7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3795713" y="4116388"/>
            <a:ext cx="841375" cy="307975"/>
          </a:xfrm>
          <a:custGeom>
            <a:avLst/>
            <a:gdLst>
              <a:gd name="T0" fmla="*/ 35 w 35"/>
              <a:gd name="T1" fmla="*/ 2 h 13"/>
              <a:gd name="T2" fmla="*/ 0 w 35"/>
              <a:gd name="T3" fmla="*/ 13 h 13"/>
              <a:gd name="T4" fmla="*/ 0 w 35"/>
              <a:gd name="T5" fmla="*/ 11 h 13"/>
              <a:gd name="T6" fmla="*/ 34 w 35"/>
              <a:gd name="T7" fmla="*/ 0 h 13"/>
              <a:gd name="T8" fmla="*/ 35 w 35"/>
              <a:gd name="T9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13">
                <a:moveTo>
                  <a:pt x="35" y="2"/>
                </a:moveTo>
                <a:cubicBezTo>
                  <a:pt x="23" y="5"/>
                  <a:pt x="12" y="9"/>
                  <a:pt x="0" y="13"/>
                </a:cubicBezTo>
                <a:cubicBezTo>
                  <a:pt x="0" y="12"/>
                  <a:pt x="0" y="12"/>
                  <a:pt x="0" y="11"/>
                </a:cubicBezTo>
                <a:cubicBezTo>
                  <a:pt x="11" y="8"/>
                  <a:pt x="23" y="4"/>
                  <a:pt x="34" y="0"/>
                </a:cubicBezTo>
                <a:cubicBezTo>
                  <a:pt x="34" y="1"/>
                  <a:pt x="35" y="1"/>
                  <a:pt x="35" y="2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4035426" y="3544888"/>
            <a:ext cx="215900" cy="190500"/>
          </a:xfrm>
          <a:custGeom>
            <a:avLst/>
            <a:gdLst>
              <a:gd name="T0" fmla="*/ 9 w 9"/>
              <a:gd name="T1" fmla="*/ 5 h 8"/>
              <a:gd name="T2" fmla="*/ 4 w 9"/>
              <a:gd name="T3" fmla="*/ 8 h 8"/>
              <a:gd name="T4" fmla="*/ 0 w 9"/>
              <a:gd name="T5" fmla="*/ 4 h 8"/>
              <a:gd name="T6" fmla="*/ 3 w 9"/>
              <a:gd name="T7" fmla="*/ 1 h 8"/>
              <a:gd name="T8" fmla="*/ 9 w 9"/>
              <a:gd name="T9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9" y="5"/>
                </a:moveTo>
                <a:cubicBezTo>
                  <a:pt x="7" y="6"/>
                  <a:pt x="5" y="8"/>
                  <a:pt x="4" y="8"/>
                </a:cubicBezTo>
                <a:cubicBezTo>
                  <a:pt x="1" y="8"/>
                  <a:pt x="0" y="6"/>
                  <a:pt x="0" y="4"/>
                </a:cubicBezTo>
                <a:cubicBezTo>
                  <a:pt x="0" y="3"/>
                  <a:pt x="3" y="0"/>
                  <a:pt x="3" y="1"/>
                </a:cubicBezTo>
                <a:cubicBezTo>
                  <a:pt x="5" y="1"/>
                  <a:pt x="6" y="3"/>
                  <a:pt x="9" y="5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3579813" y="2405063"/>
            <a:ext cx="360363" cy="142875"/>
          </a:xfrm>
          <a:custGeom>
            <a:avLst/>
            <a:gdLst>
              <a:gd name="T0" fmla="*/ 15 w 15"/>
              <a:gd name="T1" fmla="*/ 2 h 6"/>
              <a:gd name="T2" fmla="*/ 1 w 15"/>
              <a:gd name="T3" fmla="*/ 6 h 6"/>
              <a:gd name="T4" fmla="*/ 0 w 15"/>
              <a:gd name="T5" fmla="*/ 4 h 6"/>
              <a:gd name="T6" fmla="*/ 15 w 15"/>
              <a:gd name="T7" fmla="*/ 1 h 6"/>
              <a:gd name="T8" fmla="*/ 15 w 15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6">
                <a:moveTo>
                  <a:pt x="15" y="2"/>
                </a:moveTo>
                <a:cubicBezTo>
                  <a:pt x="11" y="3"/>
                  <a:pt x="6" y="5"/>
                  <a:pt x="1" y="6"/>
                </a:cubicBezTo>
                <a:cubicBezTo>
                  <a:pt x="1" y="6"/>
                  <a:pt x="0" y="5"/>
                  <a:pt x="0" y="4"/>
                </a:cubicBezTo>
                <a:cubicBezTo>
                  <a:pt x="1" y="3"/>
                  <a:pt x="13" y="0"/>
                  <a:pt x="15" y="1"/>
                </a:cubicBezTo>
                <a:cubicBezTo>
                  <a:pt x="15" y="1"/>
                  <a:pt x="15" y="1"/>
                  <a:pt x="15" y="2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3459163" y="2000250"/>
            <a:ext cx="360363" cy="166687"/>
          </a:xfrm>
          <a:custGeom>
            <a:avLst/>
            <a:gdLst>
              <a:gd name="T0" fmla="*/ 0 w 15"/>
              <a:gd name="T1" fmla="*/ 6 h 7"/>
              <a:gd name="T2" fmla="*/ 15 w 15"/>
              <a:gd name="T3" fmla="*/ 0 h 7"/>
              <a:gd name="T4" fmla="*/ 0 w 15"/>
              <a:gd name="T5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7">
                <a:moveTo>
                  <a:pt x="0" y="6"/>
                </a:moveTo>
                <a:cubicBezTo>
                  <a:pt x="4" y="3"/>
                  <a:pt x="9" y="2"/>
                  <a:pt x="15" y="0"/>
                </a:cubicBezTo>
                <a:cubicBezTo>
                  <a:pt x="14" y="4"/>
                  <a:pt x="3" y="7"/>
                  <a:pt x="0" y="6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3627438" y="2357438"/>
            <a:ext cx="215900" cy="95250"/>
          </a:xfrm>
          <a:custGeom>
            <a:avLst/>
            <a:gdLst>
              <a:gd name="T0" fmla="*/ 2 w 9"/>
              <a:gd name="T1" fmla="*/ 1 h 4"/>
              <a:gd name="T2" fmla="*/ 9 w 9"/>
              <a:gd name="T3" fmla="*/ 0 h 4"/>
              <a:gd name="T4" fmla="*/ 9 w 9"/>
              <a:gd name="T5" fmla="*/ 1 h 4"/>
              <a:gd name="T6" fmla="*/ 0 w 9"/>
              <a:gd name="T7" fmla="*/ 4 h 4"/>
              <a:gd name="T8" fmla="*/ 0 w 9"/>
              <a:gd name="T9" fmla="*/ 3 h 4"/>
              <a:gd name="T10" fmla="*/ 2 w 9"/>
              <a:gd name="T11" fmla="*/ 1 h 4"/>
              <a:gd name="T12" fmla="*/ 2 w 9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4">
                <a:moveTo>
                  <a:pt x="2" y="1"/>
                </a:moveTo>
                <a:cubicBezTo>
                  <a:pt x="4" y="1"/>
                  <a:pt x="7" y="1"/>
                  <a:pt x="9" y="0"/>
                </a:cubicBezTo>
                <a:cubicBezTo>
                  <a:pt x="9" y="0"/>
                  <a:pt x="9" y="1"/>
                  <a:pt x="9" y="1"/>
                </a:cubicBezTo>
                <a:cubicBezTo>
                  <a:pt x="6" y="2"/>
                  <a:pt x="3" y="3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1" y="2"/>
                  <a:pt x="2" y="1"/>
                </a:cubicBezTo>
                <a:cubicBezTo>
                  <a:pt x="2" y="1"/>
                  <a:pt x="2" y="1"/>
                  <a:pt x="2" y="1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92052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D845ED-3EC1-4D98-9731-0789C5112DFA}"/>
              </a:ext>
            </a:extLst>
          </p:cNvPr>
          <p:cNvGrpSpPr/>
          <p:nvPr/>
        </p:nvGrpSpPr>
        <p:grpSpPr>
          <a:xfrm>
            <a:off x="920" y="1672887"/>
            <a:ext cx="9303719" cy="851904"/>
            <a:chOff x="-3475307" y="1858139"/>
            <a:chExt cx="14906938" cy="1570861"/>
          </a:xfrm>
          <a:solidFill>
            <a:srgbClr val="027696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C58F753-2709-4751-AA5D-1E6F72A6747E}"/>
                </a:ext>
              </a:extLst>
            </p:cNvPr>
            <p:cNvSpPr/>
            <p:nvPr userDrawn="1"/>
          </p:nvSpPr>
          <p:spPr>
            <a:xfrm rot="10800000">
              <a:off x="-3475307" y="3200400"/>
              <a:ext cx="9610782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CC75697-77F3-4600-B7A1-FDAADAA54938}"/>
                </a:ext>
              </a:extLst>
            </p:cNvPr>
            <p:cNvSpPr/>
            <p:nvPr userDrawn="1"/>
          </p:nvSpPr>
          <p:spPr>
            <a:xfrm rot="2727637">
              <a:off x="7154946" y="283371"/>
              <a:ext cx="228600" cy="3413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4FCCB8B-7F22-448A-B445-CE2968C99E2D}"/>
                </a:ext>
              </a:extLst>
            </p:cNvPr>
            <p:cNvSpPr/>
            <p:nvPr userDrawn="1"/>
          </p:nvSpPr>
          <p:spPr>
            <a:xfrm rot="18872363" flipH="1">
              <a:off x="9542352" y="197460"/>
              <a:ext cx="228600" cy="3549958"/>
            </a:xfrm>
            <a:custGeom>
              <a:avLst/>
              <a:gdLst>
                <a:gd name="connsiteX0" fmla="*/ 0 w 228600"/>
                <a:gd name="connsiteY0" fmla="*/ 0 h 3549958"/>
                <a:gd name="connsiteX1" fmla="*/ 0 w 228600"/>
                <a:gd name="connsiteY1" fmla="*/ 3549958 h 3549958"/>
                <a:gd name="connsiteX2" fmla="*/ 10901 w 228600"/>
                <a:gd name="connsiteY2" fmla="*/ 3549958 h 3549958"/>
                <a:gd name="connsiteX3" fmla="*/ 228600 w 228600"/>
                <a:gd name="connsiteY3" fmla="*/ 3328731 h 3549958"/>
                <a:gd name="connsiteX4" fmla="*/ 228600 w 228600"/>
                <a:gd name="connsiteY4" fmla="*/ 0 h 354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3549958">
                  <a:moveTo>
                    <a:pt x="0" y="0"/>
                  </a:moveTo>
                  <a:lnTo>
                    <a:pt x="0" y="3549958"/>
                  </a:lnTo>
                  <a:lnTo>
                    <a:pt x="10901" y="3549958"/>
                  </a:lnTo>
                  <a:lnTo>
                    <a:pt x="228600" y="3328731"/>
                  </a:lnTo>
                  <a:lnTo>
                    <a:pt x="2286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F746ABA-0452-421D-991F-4801B85045EA}"/>
              </a:ext>
            </a:extLst>
          </p:cNvPr>
          <p:cNvSpPr txBox="1"/>
          <p:nvPr/>
        </p:nvSpPr>
        <p:spPr>
          <a:xfrm>
            <a:off x="195152" y="3338889"/>
            <a:ext cx="4740397" cy="55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CF34D6-BEB0-440D-AD63-7FE76390C181}"/>
              </a:ext>
            </a:extLst>
          </p:cNvPr>
          <p:cNvSpPr txBox="1"/>
          <p:nvPr/>
        </p:nvSpPr>
        <p:spPr>
          <a:xfrm>
            <a:off x="501144" y="2703175"/>
            <a:ext cx="3910883" cy="646331"/>
          </a:xfrm>
          <a:prstGeom prst="rect">
            <a:avLst/>
          </a:prstGeom>
          <a:noFill/>
        </p:spPr>
        <p:txBody>
          <a:bodyPr wrap="square" lIns="27000" tIns="0" rIns="27000" bIns="0" rtlCol="0" anchor="ctr">
            <a:spAutoFit/>
          </a:bodyPr>
          <a:lstStyle/>
          <a:p>
            <a:pPr algn="r" rtl="1"/>
            <a:r>
              <a:rPr lang="fa-IR" altLang="ko-KR" sz="2100" dirty="0">
                <a:solidFill>
                  <a:srgbClr val="027696"/>
                </a:solidFill>
                <a:cs typeface="B Nazanin" panose="000004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100" dirty="0">
                <a:solidFill>
                  <a:srgbClr val="027696"/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100" dirty="0">
                <a:solidFill>
                  <a:srgbClr val="027696"/>
                </a:solidFill>
                <a:cs typeface="B Nazanin" panose="00000400000000000000" pitchFamily="2" charset="-78"/>
              </a:rPr>
              <a:t>PPT</a:t>
            </a:r>
            <a:endParaRPr lang="ko-KR" altLang="en-US" sz="2100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5ED0E8-AD84-4FD9-B7DF-928A21546F6E}"/>
              </a:ext>
            </a:extLst>
          </p:cNvPr>
          <p:cNvSpPr txBox="1"/>
          <p:nvPr/>
        </p:nvSpPr>
        <p:spPr>
          <a:xfrm>
            <a:off x="498100" y="889193"/>
            <a:ext cx="4863813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300" b="1" dirty="0">
                <a:solidFill>
                  <a:srgbClr val="027696"/>
                </a:solidFill>
                <a:latin typeface="+mj-lt"/>
                <a:cs typeface="B Nazanin" panose="00000400000000000000" pitchFamily="2" charset="-78"/>
              </a:rPr>
              <a:t>ارائه عالی</a:t>
            </a:r>
            <a:endParaRPr lang="en-US" altLang="ko-KR" sz="3300" b="1" dirty="0">
              <a:solidFill>
                <a:srgbClr val="027696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4E57C4-C36F-486D-B717-4B3D00FEAF5A}"/>
              </a:ext>
            </a:extLst>
          </p:cNvPr>
          <p:cNvSpPr txBox="1"/>
          <p:nvPr/>
        </p:nvSpPr>
        <p:spPr>
          <a:xfrm>
            <a:off x="489903" y="1412629"/>
            <a:ext cx="4150897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900" dirty="0"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altLang="ko-KR" sz="900" dirty="0"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657A1C-09B6-4B9A-A24E-C3C636DB03E6}"/>
              </a:ext>
            </a:extLst>
          </p:cNvPr>
          <p:cNvSpPr txBox="1"/>
          <p:nvPr/>
        </p:nvSpPr>
        <p:spPr>
          <a:xfrm>
            <a:off x="1993192" y="3823477"/>
            <a:ext cx="3910883" cy="646331"/>
          </a:xfrm>
          <a:prstGeom prst="rect">
            <a:avLst/>
          </a:prstGeom>
          <a:noFill/>
        </p:spPr>
        <p:txBody>
          <a:bodyPr wrap="square" lIns="27000" tIns="0" rIns="27000" bIns="0" rtlCol="0" anchor="ctr">
            <a:spAutoFit/>
          </a:bodyPr>
          <a:lstStyle/>
          <a:p>
            <a:pPr algn="r"/>
            <a:r>
              <a:rPr lang="fa-IR" altLang="ko-KR" sz="2100" dirty="0">
                <a:solidFill>
                  <a:srgbClr val="027696"/>
                </a:solidFill>
                <a:cs typeface="B Nazanin" panose="00000400000000000000" pitchFamily="2" charset="-78"/>
              </a:rPr>
              <a:t>ما کیفیت ایجاد می کنیم</a:t>
            </a:r>
          </a:p>
          <a:p>
            <a:pPr algn="r"/>
            <a:r>
              <a:rPr lang="fa-IR" altLang="ko-KR" sz="2100" dirty="0">
                <a:solidFill>
                  <a:srgbClr val="027696"/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100" dirty="0">
                <a:solidFill>
                  <a:srgbClr val="027696"/>
                </a:solidFill>
                <a:cs typeface="B Nazanin" panose="00000400000000000000" pitchFamily="2" charset="-78"/>
              </a:rPr>
              <a:t>PPT</a:t>
            </a:r>
            <a:endParaRPr lang="ko-KR" altLang="en-US" sz="2100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2" name="Marcador de texto 1"/>
          <p:cNvSpPr>
            <a:spLocks noGrp="1"/>
          </p:cNvSpPr>
          <p:nvPr>
            <p:ph type="body" sz="quarter" idx="4294967295"/>
          </p:nvPr>
        </p:nvSpPr>
        <p:spPr>
          <a:xfrm>
            <a:off x="498100" y="411510"/>
            <a:ext cx="2777756" cy="576064"/>
          </a:xfrm>
        </p:spPr>
        <p:txBody>
          <a:bodyPr>
            <a:normAutofit fontScale="92500" lnSpcReduction="10000"/>
          </a:bodyPr>
          <a:lstStyle/>
          <a:p>
            <a:pPr marL="0" indent="0" algn="r" rtl="1">
              <a:buNone/>
            </a:pPr>
            <a:r>
              <a:rPr lang="fa-IR" sz="4000" b="1" dirty="0">
                <a:solidFill>
                  <a:srgbClr val="06ACB4"/>
                </a:solidFill>
                <a:cs typeface="B Nazanin" panose="00000400000000000000" pitchFamily="2" charset="-78"/>
              </a:rPr>
              <a:t>تمپلای رایگان</a:t>
            </a:r>
            <a:endParaRPr lang="es-AR" sz="4000" b="1" dirty="0">
              <a:solidFill>
                <a:srgbClr val="06ACB4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16745379-74AD-B2A6-2E00-DFAA4902819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83338" y="1260475"/>
            <a:ext cx="2492375" cy="3529013"/>
            <a:chOff x="4021" y="794"/>
            <a:chExt cx="1570" cy="2223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68D2D038-A702-A645-F4F0-309AAED7D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4" y="975"/>
              <a:ext cx="992" cy="1043"/>
            </a:xfrm>
            <a:custGeom>
              <a:avLst/>
              <a:gdLst>
                <a:gd name="T0" fmla="*/ 153 w 893"/>
                <a:gd name="T1" fmla="*/ 0 h 940"/>
                <a:gd name="T2" fmla="*/ 167 w 893"/>
                <a:gd name="T3" fmla="*/ 18 h 940"/>
                <a:gd name="T4" fmla="*/ 219 w 893"/>
                <a:gd name="T5" fmla="*/ 74 h 940"/>
                <a:gd name="T6" fmla="*/ 276 w 893"/>
                <a:gd name="T7" fmla="*/ 134 h 940"/>
                <a:gd name="T8" fmla="*/ 335 w 893"/>
                <a:gd name="T9" fmla="*/ 197 h 940"/>
                <a:gd name="T10" fmla="*/ 395 w 893"/>
                <a:gd name="T11" fmla="*/ 262 h 940"/>
                <a:gd name="T12" fmla="*/ 493 w 893"/>
                <a:gd name="T13" fmla="*/ 368 h 940"/>
                <a:gd name="T14" fmla="*/ 559 w 893"/>
                <a:gd name="T15" fmla="*/ 438 h 940"/>
                <a:gd name="T16" fmla="*/ 681 w 893"/>
                <a:gd name="T17" fmla="*/ 569 h 940"/>
                <a:gd name="T18" fmla="*/ 801 w 893"/>
                <a:gd name="T19" fmla="*/ 699 h 940"/>
                <a:gd name="T20" fmla="*/ 890 w 893"/>
                <a:gd name="T21" fmla="*/ 795 h 940"/>
                <a:gd name="T22" fmla="*/ 893 w 893"/>
                <a:gd name="T23" fmla="*/ 797 h 940"/>
                <a:gd name="T24" fmla="*/ 879 w 893"/>
                <a:gd name="T25" fmla="*/ 813 h 940"/>
                <a:gd name="T26" fmla="*/ 829 w 893"/>
                <a:gd name="T27" fmla="*/ 859 h 940"/>
                <a:gd name="T28" fmla="*/ 750 w 893"/>
                <a:gd name="T29" fmla="*/ 934 h 940"/>
                <a:gd name="T30" fmla="*/ 739 w 893"/>
                <a:gd name="T31" fmla="*/ 940 h 940"/>
                <a:gd name="T32" fmla="*/ 714 w 893"/>
                <a:gd name="T33" fmla="*/ 914 h 940"/>
                <a:gd name="T34" fmla="*/ 665 w 893"/>
                <a:gd name="T35" fmla="*/ 862 h 940"/>
                <a:gd name="T36" fmla="*/ 574 w 893"/>
                <a:gd name="T37" fmla="*/ 763 h 940"/>
                <a:gd name="T38" fmla="*/ 518 w 893"/>
                <a:gd name="T39" fmla="*/ 704 h 940"/>
                <a:gd name="T40" fmla="*/ 465 w 893"/>
                <a:gd name="T41" fmla="*/ 646 h 940"/>
                <a:gd name="T42" fmla="*/ 421 w 893"/>
                <a:gd name="T43" fmla="*/ 600 h 940"/>
                <a:gd name="T44" fmla="*/ 344 w 893"/>
                <a:gd name="T45" fmla="*/ 517 h 940"/>
                <a:gd name="T46" fmla="*/ 292 w 893"/>
                <a:gd name="T47" fmla="*/ 461 h 940"/>
                <a:gd name="T48" fmla="*/ 223 w 893"/>
                <a:gd name="T49" fmla="*/ 386 h 940"/>
                <a:gd name="T50" fmla="*/ 166 w 893"/>
                <a:gd name="T51" fmla="*/ 326 h 940"/>
                <a:gd name="T52" fmla="*/ 119 w 893"/>
                <a:gd name="T53" fmla="*/ 275 h 940"/>
                <a:gd name="T54" fmla="*/ 97 w 893"/>
                <a:gd name="T55" fmla="*/ 251 h 940"/>
                <a:gd name="T56" fmla="*/ 93 w 893"/>
                <a:gd name="T57" fmla="*/ 247 h 940"/>
                <a:gd name="T58" fmla="*/ 22 w 893"/>
                <a:gd name="T59" fmla="*/ 170 h 940"/>
                <a:gd name="T60" fmla="*/ 4 w 893"/>
                <a:gd name="T61" fmla="*/ 151 h 940"/>
                <a:gd name="T62" fmla="*/ 0 w 893"/>
                <a:gd name="T63" fmla="*/ 144 h 940"/>
                <a:gd name="T64" fmla="*/ 4 w 893"/>
                <a:gd name="T65" fmla="*/ 139 h 940"/>
                <a:gd name="T66" fmla="*/ 92 w 893"/>
                <a:gd name="T67" fmla="*/ 57 h 940"/>
                <a:gd name="T68" fmla="*/ 145 w 893"/>
                <a:gd name="T69" fmla="*/ 8 h 940"/>
                <a:gd name="T70" fmla="*/ 153 w 893"/>
                <a:gd name="T71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3" h="940">
                  <a:moveTo>
                    <a:pt x="153" y="0"/>
                  </a:moveTo>
                  <a:cubicBezTo>
                    <a:pt x="155" y="8"/>
                    <a:pt x="162" y="12"/>
                    <a:pt x="167" y="18"/>
                  </a:cubicBezTo>
                  <a:cubicBezTo>
                    <a:pt x="184" y="37"/>
                    <a:pt x="202" y="55"/>
                    <a:pt x="219" y="74"/>
                  </a:cubicBezTo>
                  <a:cubicBezTo>
                    <a:pt x="238" y="94"/>
                    <a:pt x="257" y="114"/>
                    <a:pt x="276" y="134"/>
                  </a:cubicBezTo>
                  <a:cubicBezTo>
                    <a:pt x="296" y="155"/>
                    <a:pt x="315" y="176"/>
                    <a:pt x="335" y="197"/>
                  </a:cubicBezTo>
                  <a:cubicBezTo>
                    <a:pt x="355" y="219"/>
                    <a:pt x="375" y="240"/>
                    <a:pt x="395" y="262"/>
                  </a:cubicBezTo>
                  <a:cubicBezTo>
                    <a:pt x="428" y="297"/>
                    <a:pt x="460" y="333"/>
                    <a:pt x="493" y="368"/>
                  </a:cubicBezTo>
                  <a:cubicBezTo>
                    <a:pt x="515" y="391"/>
                    <a:pt x="537" y="415"/>
                    <a:pt x="559" y="438"/>
                  </a:cubicBezTo>
                  <a:cubicBezTo>
                    <a:pt x="600" y="482"/>
                    <a:pt x="640" y="526"/>
                    <a:pt x="681" y="569"/>
                  </a:cubicBezTo>
                  <a:cubicBezTo>
                    <a:pt x="721" y="613"/>
                    <a:pt x="761" y="656"/>
                    <a:pt x="801" y="699"/>
                  </a:cubicBezTo>
                  <a:cubicBezTo>
                    <a:pt x="831" y="731"/>
                    <a:pt x="861" y="763"/>
                    <a:pt x="890" y="795"/>
                  </a:cubicBezTo>
                  <a:cubicBezTo>
                    <a:pt x="891" y="796"/>
                    <a:pt x="892" y="796"/>
                    <a:pt x="893" y="797"/>
                  </a:cubicBezTo>
                  <a:cubicBezTo>
                    <a:pt x="891" y="804"/>
                    <a:pt x="885" y="808"/>
                    <a:pt x="879" y="813"/>
                  </a:cubicBezTo>
                  <a:cubicBezTo>
                    <a:pt x="862" y="828"/>
                    <a:pt x="845" y="844"/>
                    <a:pt x="829" y="859"/>
                  </a:cubicBezTo>
                  <a:cubicBezTo>
                    <a:pt x="802" y="884"/>
                    <a:pt x="775" y="908"/>
                    <a:pt x="750" y="934"/>
                  </a:cubicBezTo>
                  <a:cubicBezTo>
                    <a:pt x="747" y="937"/>
                    <a:pt x="743" y="940"/>
                    <a:pt x="739" y="940"/>
                  </a:cubicBezTo>
                  <a:cubicBezTo>
                    <a:pt x="731" y="932"/>
                    <a:pt x="722" y="923"/>
                    <a:pt x="714" y="914"/>
                  </a:cubicBezTo>
                  <a:cubicBezTo>
                    <a:pt x="698" y="897"/>
                    <a:pt x="682" y="879"/>
                    <a:pt x="665" y="862"/>
                  </a:cubicBezTo>
                  <a:cubicBezTo>
                    <a:pt x="635" y="829"/>
                    <a:pt x="604" y="797"/>
                    <a:pt x="574" y="763"/>
                  </a:cubicBezTo>
                  <a:cubicBezTo>
                    <a:pt x="556" y="743"/>
                    <a:pt x="536" y="724"/>
                    <a:pt x="518" y="704"/>
                  </a:cubicBezTo>
                  <a:cubicBezTo>
                    <a:pt x="500" y="684"/>
                    <a:pt x="483" y="665"/>
                    <a:pt x="465" y="646"/>
                  </a:cubicBezTo>
                  <a:cubicBezTo>
                    <a:pt x="450" y="631"/>
                    <a:pt x="436" y="615"/>
                    <a:pt x="421" y="600"/>
                  </a:cubicBezTo>
                  <a:cubicBezTo>
                    <a:pt x="395" y="572"/>
                    <a:pt x="370" y="545"/>
                    <a:pt x="344" y="517"/>
                  </a:cubicBezTo>
                  <a:cubicBezTo>
                    <a:pt x="327" y="498"/>
                    <a:pt x="309" y="479"/>
                    <a:pt x="292" y="461"/>
                  </a:cubicBezTo>
                  <a:cubicBezTo>
                    <a:pt x="269" y="436"/>
                    <a:pt x="246" y="411"/>
                    <a:pt x="223" y="386"/>
                  </a:cubicBezTo>
                  <a:cubicBezTo>
                    <a:pt x="204" y="366"/>
                    <a:pt x="185" y="346"/>
                    <a:pt x="166" y="326"/>
                  </a:cubicBezTo>
                  <a:cubicBezTo>
                    <a:pt x="150" y="309"/>
                    <a:pt x="135" y="292"/>
                    <a:pt x="119" y="275"/>
                  </a:cubicBezTo>
                  <a:cubicBezTo>
                    <a:pt x="112" y="267"/>
                    <a:pt x="104" y="259"/>
                    <a:pt x="97" y="251"/>
                  </a:cubicBezTo>
                  <a:cubicBezTo>
                    <a:pt x="95" y="249"/>
                    <a:pt x="94" y="248"/>
                    <a:pt x="93" y="247"/>
                  </a:cubicBezTo>
                  <a:cubicBezTo>
                    <a:pt x="70" y="221"/>
                    <a:pt x="45" y="196"/>
                    <a:pt x="22" y="170"/>
                  </a:cubicBezTo>
                  <a:cubicBezTo>
                    <a:pt x="16" y="163"/>
                    <a:pt x="9" y="158"/>
                    <a:pt x="4" y="151"/>
                  </a:cubicBezTo>
                  <a:cubicBezTo>
                    <a:pt x="2" y="149"/>
                    <a:pt x="0" y="147"/>
                    <a:pt x="0" y="144"/>
                  </a:cubicBezTo>
                  <a:cubicBezTo>
                    <a:pt x="1" y="142"/>
                    <a:pt x="2" y="141"/>
                    <a:pt x="4" y="139"/>
                  </a:cubicBezTo>
                  <a:cubicBezTo>
                    <a:pt x="33" y="111"/>
                    <a:pt x="63" y="84"/>
                    <a:pt x="92" y="57"/>
                  </a:cubicBezTo>
                  <a:cubicBezTo>
                    <a:pt x="110" y="41"/>
                    <a:pt x="126" y="24"/>
                    <a:pt x="145" y="8"/>
                  </a:cubicBezTo>
                  <a:cubicBezTo>
                    <a:pt x="148" y="6"/>
                    <a:pt x="149" y="1"/>
                    <a:pt x="153" y="0"/>
                  </a:cubicBezTo>
                  <a:close/>
                </a:path>
              </a:pathLst>
            </a:custGeom>
            <a:solidFill>
              <a:srgbClr val="83C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BD6EE20D-EB09-AEA7-89F6-47FC6B1D9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4" y="2816"/>
              <a:ext cx="1425" cy="147"/>
            </a:xfrm>
            <a:custGeom>
              <a:avLst/>
              <a:gdLst>
                <a:gd name="T0" fmla="*/ 0 w 1283"/>
                <a:gd name="T1" fmla="*/ 127 h 132"/>
                <a:gd name="T2" fmla="*/ 38 w 1283"/>
                <a:gd name="T3" fmla="*/ 126 h 132"/>
                <a:gd name="T4" fmla="*/ 56 w 1283"/>
                <a:gd name="T5" fmla="*/ 126 h 132"/>
                <a:gd name="T6" fmla="*/ 65 w 1283"/>
                <a:gd name="T7" fmla="*/ 118 h 132"/>
                <a:gd name="T8" fmla="*/ 65 w 1283"/>
                <a:gd name="T9" fmla="*/ 10 h 132"/>
                <a:gd name="T10" fmla="*/ 71 w 1283"/>
                <a:gd name="T11" fmla="*/ 3 h 132"/>
                <a:gd name="T12" fmla="*/ 292 w 1283"/>
                <a:gd name="T13" fmla="*/ 3 h 132"/>
                <a:gd name="T14" fmla="*/ 307 w 1283"/>
                <a:gd name="T15" fmla="*/ 1 h 132"/>
                <a:gd name="T16" fmla="*/ 317 w 1283"/>
                <a:gd name="T17" fmla="*/ 0 h 132"/>
                <a:gd name="T18" fmla="*/ 775 w 1283"/>
                <a:gd name="T19" fmla="*/ 0 h 132"/>
                <a:gd name="T20" fmla="*/ 784 w 1283"/>
                <a:gd name="T21" fmla="*/ 1 h 132"/>
                <a:gd name="T22" fmla="*/ 795 w 1283"/>
                <a:gd name="T23" fmla="*/ 3 h 132"/>
                <a:gd name="T24" fmla="*/ 1219 w 1283"/>
                <a:gd name="T25" fmla="*/ 3 h 132"/>
                <a:gd name="T26" fmla="*/ 1228 w 1283"/>
                <a:gd name="T27" fmla="*/ 13 h 132"/>
                <a:gd name="T28" fmla="*/ 1228 w 1283"/>
                <a:gd name="T29" fmla="*/ 118 h 132"/>
                <a:gd name="T30" fmla="*/ 1236 w 1283"/>
                <a:gd name="T31" fmla="*/ 126 h 132"/>
                <a:gd name="T32" fmla="*/ 1283 w 1283"/>
                <a:gd name="T33" fmla="*/ 127 h 132"/>
                <a:gd name="T34" fmla="*/ 1275 w 1283"/>
                <a:gd name="T35" fmla="*/ 130 h 132"/>
                <a:gd name="T36" fmla="*/ 1267 w 1283"/>
                <a:gd name="T37" fmla="*/ 130 h 132"/>
                <a:gd name="T38" fmla="*/ 16 w 1283"/>
                <a:gd name="T39" fmla="*/ 130 h 132"/>
                <a:gd name="T40" fmla="*/ 0 w 1283"/>
                <a:gd name="T41" fmla="*/ 1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3" h="132">
                  <a:moveTo>
                    <a:pt x="0" y="127"/>
                  </a:moveTo>
                  <a:cubicBezTo>
                    <a:pt x="13" y="125"/>
                    <a:pt x="25" y="127"/>
                    <a:pt x="38" y="126"/>
                  </a:cubicBezTo>
                  <a:cubicBezTo>
                    <a:pt x="44" y="126"/>
                    <a:pt x="50" y="126"/>
                    <a:pt x="56" y="126"/>
                  </a:cubicBezTo>
                  <a:cubicBezTo>
                    <a:pt x="63" y="127"/>
                    <a:pt x="65" y="124"/>
                    <a:pt x="65" y="118"/>
                  </a:cubicBezTo>
                  <a:cubicBezTo>
                    <a:pt x="65" y="82"/>
                    <a:pt x="65" y="46"/>
                    <a:pt x="65" y="10"/>
                  </a:cubicBezTo>
                  <a:cubicBezTo>
                    <a:pt x="64" y="4"/>
                    <a:pt x="66" y="3"/>
                    <a:pt x="71" y="3"/>
                  </a:cubicBezTo>
                  <a:cubicBezTo>
                    <a:pt x="145" y="3"/>
                    <a:pt x="218" y="3"/>
                    <a:pt x="292" y="3"/>
                  </a:cubicBezTo>
                  <a:cubicBezTo>
                    <a:pt x="297" y="3"/>
                    <a:pt x="302" y="4"/>
                    <a:pt x="307" y="1"/>
                  </a:cubicBezTo>
                  <a:cubicBezTo>
                    <a:pt x="310" y="0"/>
                    <a:pt x="314" y="0"/>
                    <a:pt x="317" y="0"/>
                  </a:cubicBezTo>
                  <a:cubicBezTo>
                    <a:pt x="470" y="0"/>
                    <a:pt x="623" y="0"/>
                    <a:pt x="775" y="0"/>
                  </a:cubicBezTo>
                  <a:cubicBezTo>
                    <a:pt x="778" y="0"/>
                    <a:pt x="781" y="0"/>
                    <a:pt x="784" y="1"/>
                  </a:cubicBezTo>
                  <a:cubicBezTo>
                    <a:pt x="788" y="4"/>
                    <a:pt x="792" y="3"/>
                    <a:pt x="795" y="3"/>
                  </a:cubicBezTo>
                  <a:cubicBezTo>
                    <a:pt x="936" y="3"/>
                    <a:pt x="1077" y="3"/>
                    <a:pt x="1219" y="3"/>
                  </a:cubicBezTo>
                  <a:cubicBezTo>
                    <a:pt x="1228" y="3"/>
                    <a:pt x="1228" y="3"/>
                    <a:pt x="1228" y="13"/>
                  </a:cubicBezTo>
                  <a:cubicBezTo>
                    <a:pt x="1228" y="48"/>
                    <a:pt x="1229" y="83"/>
                    <a:pt x="1228" y="118"/>
                  </a:cubicBezTo>
                  <a:cubicBezTo>
                    <a:pt x="1228" y="125"/>
                    <a:pt x="1230" y="126"/>
                    <a:pt x="1236" y="126"/>
                  </a:cubicBezTo>
                  <a:cubicBezTo>
                    <a:pt x="1252" y="126"/>
                    <a:pt x="1267" y="125"/>
                    <a:pt x="1283" y="127"/>
                  </a:cubicBezTo>
                  <a:cubicBezTo>
                    <a:pt x="1281" y="130"/>
                    <a:pt x="1278" y="130"/>
                    <a:pt x="1275" y="130"/>
                  </a:cubicBezTo>
                  <a:cubicBezTo>
                    <a:pt x="1272" y="130"/>
                    <a:pt x="1269" y="130"/>
                    <a:pt x="1267" y="130"/>
                  </a:cubicBezTo>
                  <a:cubicBezTo>
                    <a:pt x="850" y="130"/>
                    <a:pt x="433" y="130"/>
                    <a:pt x="16" y="130"/>
                  </a:cubicBezTo>
                  <a:cubicBezTo>
                    <a:pt x="10" y="130"/>
                    <a:pt x="5" y="132"/>
                    <a:pt x="0" y="127"/>
                  </a:cubicBezTo>
                  <a:close/>
                </a:path>
              </a:pathLst>
            </a:custGeom>
            <a:solidFill>
              <a:srgbClr val="83C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2447A978-B01F-2D9B-915E-1B4656321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5" y="2395"/>
              <a:ext cx="531" cy="426"/>
            </a:xfrm>
            <a:custGeom>
              <a:avLst/>
              <a:gdLst>
                <a:gd name="T0" fmla="*/ 477 w 478"/>
                <a:gd name="T1" fmla="*/ 380 h 383"/>
                <a:gd name="T2" fmla="*/ 470 w 478"/>
                <a:gd name="T3" fmla="*/ 382 h 383"/>
                <a:gd name="T4" fmla="*/ 6 w 478"/>
                <a:gd name="T5" fmla="*/ 382 h 383"/>
                <a:gd name="T6" fmla="*/ 0 w 478"/>
                <a:gd name="T7" fmla="*/ 380 h 383"/>
                <a:gd name="T8" fmla="*/ 9 w 478"/>
                <a:gd name="T9" fmla="*/ 229 h 383"/>
                <a:gd name="T10" fmla="*/ 17 w 478"/>
                <a:gd name="T11" fmla="*/ 105 h 383"/>
                <a:gd name="T12" fmla="*/ 23 w 478"/>
                <a:gd name="T13" fmla="*/ 11 h 383"/>
                <a:gd name="T14" fmla="*/ 23 w 478"/>
                <a:gd name="T15" fmla="*/ 7 h 383"/>
                <a:gd name="T16" fmla="*/ 30 w 478"/>
                <a:gd name="T17" fmla="*/ 1 h 383"/>
                <a:gd name="T18" fmla="*/ 71 w 478"/>
                <a:gd name="T19" fmla="*/ 1 h 383"/>
                <a:gd name="T20" fmla="*/ 172 w 478"/>
                <a:gd name="T21" fmla="*/ 0 h 383"/>
                <a:gd name="T22" fmla="*/ 183 w 478"/>
                <a:gd name="T23" fmla="*/ 2 h 383"/>
                <a:gd name="T24" fmla="*/ 224 w 478"/>
                <a:gd name="T25" fmla="*/ 41 h 383"/>
                <a:gd name="T26" fmla="*/ 359 w 478"/>
                <a:gd name="T27" fmla="*/ 173 h 383"/>
                <a:gd name="T28" fmla="*/ 422 w 478"/>
                <a:gd name="T29" fmla="*/ 234 h 383"/>
                <a:gd name="T30" fmla="*/ 451 w 478"/>
                <a:gd name="T31" fmla="*/ 262 h 383"/>
                <a:gd name="T32" fmla="*/ 473 w 478"/>
                <a:gd name="T33" fmla="*/ 283 h 383"/>
                <a:gd name="T34" fmla="*/ 478 w 478"/>
                <a:gd name="T35" fmla="*/ 295 h 383"/>
                <a:gd name="T36" fmla="*/ 477 w 478"/>
                <a:gd name="T37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8" h="383">
                  <a:moveTo>
                    <a:pt x="477" y="380"/>
                  </a:moveTo>
                  <a:cubicBezTo>
                    <a:pt x="476" y="383"/>
                    <a:pt x="473" y="382"/>
                    <a:pt x="470" y="382"/>
                  </a:cubicBezTo>
                  <a:cubicBezTo>
                    <a:pt x="316" y="382"/>
                    <a:pt x="161" y="382"/>
                    <a:pt x="6" y="382"/>
                  </a:cubicBezTo>
                  <a:cubicBezTo>
                    <a:pt x="4" y="382"/>
                    <a:pt x="1" y="382"/>
                    <a:pt x="0" y="380"/>
                  </a:cubicBezTo>
                  <a:cubicBezTo>
                    <a:pt x="3" y="330"/>
                    <a:pt x="6" y="279"/>
                    <a:pt x="9" y="229"/>
                  </a:cubicBezTo>
                  <a:cubicBezTo>
                    <a:pt x="12" y="187"/>
                    <a:pt x="14" y="146"/>
                    <a:pt x="17" y="105"/>
                  </a:cubicBezTo>
                  <a:cubicBezTo>
                    <a:pt x="19" y="73"/>
                    <a:pt x="21" y="42"/>
                    <a:pt x="23" y="11"/>
                  </a:cubicBezTo>
                  <a:cubicBezTo>
                    <a:pt x="23" y="10"/>
                    <a:pt x="23" y="8"/>
                    <a:pt x="23" y="7"/>
                  </a:cubicBezTo>
                  <a:cubicBezTo>
                    <a:pt x="22" y="1"/>
                    <a:pt x="25" y="0"/>
                    <a:pt x="30" y="1"/>
                  </a:cubicBezTo>
                  <a:cubicBezTo>
                    <a:pt x="44" y="1"/>
                    <a:pt x="58" y="1"/>
                    <a:pt x="71" y="1"/>
                  </a:cubicBezTo>
                  <a:cubicBezTo>
                    <a:pt x="105" y="1"/>
                    <a:pt x="138" y="1"/>
                    <a:pt x="172" y="0"/>
                  </a:cubicBezTo>
                  <a:cubicBezTo>
                    <a:pt x="176" y="0"/>
                    <a:pt x="179" y="1"/>
                    <a:pt x="183" y="2"/>
                  </a:cubicBezTo>
                  <a:cubicBezTo>
                    <a:pt x="197" y="14"/>
                    <a:pt x="210" y="28"/>
                    <a:pt x="224" y="41"/>
                  </a:cubicBezTo>
                  <a:cubicBezTo>
                    <a:pt x="269" y="85"/>
                    <a:pt x="314" y="129"/>
                    <a:pt x="359" y="173"/>
                  </a:cubicBezTo>
                  <a:cubicBezTo>
                    <a:pt x="380" y="193"/>
                    <a:pt x="401" y="214"/>
                    <a:pt x="422" y="234"/>
                  </a:cubicBezTo>
                  <a:cubicBezTo>
                    <a:pt x="433" y="242"/>
                    <a:pt x="444" y="251"/>
                    <a:pt x="451" y="262"/>
                  </a:cubicBezTo>
                  <a:cubicBezTo>
                    <a:pt x="459" y="269"/>
                    <a:pt x="466" y="277"/>
                    <a:pt x="473" y="283"/>
                  </a:cubicBezTo>
                  <a:cubicBezTo>
                    <a:pt x="476" y="287"/>
                    <a:pt x="478" y="290"/>
                    <a:pt x="478" y="295"/>
                  </a:cubicBezTo>
                  <a:cubicBezTo>
                    <a:pt x="477" y="323"/>
                    <a:pt x="477" y="352"/>
                    <a:pt x="477" y="380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D8F21301-FF62-C5A7-16EF-69E6AF8B4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0" y="1601"/>
              <a:ext cx="358" cy="807"/>
            </a:xfrm>
            <a:custGeom>
              <a:avLst/>
              <a:gdLst>
                <a:gd name="T0" fmla="*/ 323 w 323"/>
                <a:gd name="T1" fmla="*/ 718 h 727"/>
                <a:gd name="T2" fmla="*/ 301 w 323"/>
                <a:gd name="T3" fmla="*/ 719 h 727"/>
                <a:gd name="T4" fmla="*/ 174 w 323"/>
                <a:gd name="T5" fmla="*/ 719 h 727"/>
                <a:gd name="T6" fmla="*/ 174 w 323"/>
                <a:gd name="T7" fmla="*/ 719 h 727"/>
                <a:gd name="T8" fmla="*/ 163 w 323"/>
                <a:gd name="T9" fmla="*/ 727 h 727"/>
                <a:gd name="T10" fmla="*/ 153 w 323"/>
                <a:gd name="T11" fmla="*/ 710 h 727"/>
                <a:gd name="T12" fmla="*/ 68 w 323"/>
                <a:gd name="T13" fmla="*/ 600 h 727"/>
                <a:gd name="T14" fmla="*/ 20 w 323"/>
                <a:gd name="T15" fmla="*/ 481 h 727"/>
                <a:gd name="T16" fmla="*/ 3 w 323"/>
                <a:gd name="T17" fmla="*/ 371 h 727"/>
                <a:gd name="T18" fmla="*/ 3 w 323"/>
                <a:gd name="T19" fmla="*/ 276 h 727"/>
                <a:gd name="T20" fmla="*/ 85 w 323"/>
                <a:gd name="T21" fmla="*/ 27 h 727"/>
                <a:gd name="T22" fmla="*/ 105 w 323"/>
                <a:gd name="T23" fmla="*/ 0 h 727"/>
                <a:gd name="T24" fmla="*/ 155 w 323"/>
                <a:gd name="T25" fmla="*/ 70 h 727"/>
                <a:gd name="T26" fmla="*/ 196 w 323"/>
                <a:gd name="T27" fmla="*/ 129 h 727"/>
                <a:gd name="T28" fmla="*/ 169 w 323"/>
                <a:gd name="T29" fmla="*/ 235 h 727"/>
                <a:gd name="T30" fmla="*/ 164 w 323"/>
                <a:gd name="T31" fmla="*/ 376 h 727"/>
                <a:gd name="T32" fmla="*/ 205 w 323"/>
                <a:gd name="T33" fmla="*/ 551 h 727"/>
                <a:gd name="T34" fmla="*/ 319 w 323"/>
                <a:gd name="T35" fmla="*/ 714 h 727"/>
                <a:gd name="T36" fmla="*/ 323 w 323"/>
                <a:gd name="T37" fmla="*/ 71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3" h="727">
                  <a:moveTo>
                    <a:pt x="323" y="718"/>
                  </a:moveTo>
                  <a:cubicBezTo>
                    <a:pt x="316" y="720"/>
                    <a:pt x="308" y="719"/>
                    <a:pt x="301" y="719"/>
                  </a:cubicBezTo>
                  <a:cubicBezTo>
                    <a:pt x="259" y="719"/>
                    <a:pt x="217" y="719"/>
                    <a:pt x="174" y="719"/>
                  </a:cubicBezTo>
                  <a:cubicBezTo>
                    <a:pt x="174" y="719"/>
                    <a:pt x="174" y="719"/>
                    <a:pt x="174" y="719"/>
                  </a:cubicBezTo>
                  <a:cubicBezTo>
                    <a:pt x="167" y="717"/>
                    <a:pt x="163" y="720"/>
                    <a:pt x="163" y="727"/>
                  </a:cubicBezTo>
                  <a:cubicBezTo>
                    <a:pt x="164" y="718"/>
                    <a:pt x="158" y="715"/>
                    <a:pt x="153" y="710"/>
                  </a:cubicBezTo>
                  <a:cubicBezTo>
                    <a:pt x="119" y="678"/>
                    <a:pt x="91" y="642"/>
                    <a:pt x="68" y="600"/>
                  </a:cubicBezTo>
                  <a:cubicBezTo>
                    <a:pt x="47" y="563"/>
                    <a:pt x="31" y="523"/>
                    <a:pt x="20" y="481"/>
                  </a:cubicBezTo>
                  <a:cubicBezTo>
                    <a:pt x="11" y="445"/>
                    <a:pt x="5" y="409"/>
                    <a:pt x="3" y="371"/>
                  </a:cubicBezTo>
                  <a:cubicBezTo>
                    <a:pt x="0" y="339"/>
                    <a:pt x="0" y="308"/>
                    <a:pt x="3" y="276"/>
                  </a:cubicBezTo>
                  <a:cubicBezTo>
                    <a:pt x="11" y="187"/>
                    <a:pt x="37" y="103"/>
                    <a:pt x="85" y="27"/>
                  </a:cubicBezTo>
                  <a:cubicBezTo>
                    <a:pt x="91" y="18"/>
                    <a:pt x="97" y="9"/>
                    <a:pt x="105" y="0"/>
                  </a:cubicBezTo>
                  <a:cubicBezTo>
                    <a:pt x="122" y="23"/>
                    <a:pt x="138" y="46"/>
                    <a:pt x="155" y="70"/>
                  </a:cubicBezTo>
                  <a:cubicBezTo>
                    <a:pt x="168" y="90"/>
                    <a:pt x="182" y="109"/>
                    <a:pt x="196" y="129"/>
                  </a:cubicBezTo>
                  <a:cubicBezTo>
                    <a:pt x="184" y="164"/>
                    <a:pt x="175" y="199"/>
                    <a:pt x="169" y="235"/>
                  </a:cubicBezTo>
                  <a:cubicBezTo>
                    <a:pt x="162" y="282"/>
                    <a:pt x="160" y="328"/>
                    <a:pt x="164" y="376"/>
                  </a:cubicBezTo>
                  <a:cubicBezTo>
                    <a:pt x="168" y="436"/>
                    <a:pt x="182" y="495"/>
                    <a:pt x="205" y="551"/>
                  </a:cubicBezTo>
                  <a:cubicBezTo>
                    <a:pt x="232" y="613"/>
                    <a:pt x="268" y="668"/>
                    <a:pt x="319" y="714"/>
                  </a:cubicBezTo>
                  <a:cubicBezTo>
                    <a:pt x="320" y="715"/>
                    <a:pt x="321" y="716"/>
                    <a:pt x="323" y="718"/>
                  </a:cubicBezTo>
                  <a:close/>
                </a:path>
              </a:pathLst>
            </a:custGeom>
            <a:solidFill>
              <a:srgbClr val="42B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1C96C076-4500-B930-F747-BB9914267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2" y="2957"/>
              <a:ext cx="1429" cy="60"/>
            </a:xfrm>
            <a:custGeom>
              <a:avLst/>
              <a:gdLst>
                <a:gd name="T0" fmla="*/ 2 w 1287"/>
                <a:gd name="T1" fmla="*/ 0 h 54"/>
                <a:gd name="T2" fmla="*/ 179 w 1287"/>
                <a:gd name="T3" fmla="*/ 0 h 54"/>
                <a:gd name="T4" fmla="*/ 1219 w 1287"/>
                <a:gd name="T5" fmla="*/ 0 h 54"/>
                <a:gd name="T6" fmla="*/ 1285 w 1287"/>
                <a:gd name="T7" fmla="*/ 0 h 54"/>
                <a:gd name="T8" fmla="*/ 1286 w 1287"/>
                <a:gd name="T9" fmla="*/ 8 h 54"/>
                <a:gd name="T10" fmla="*/ 1286 w 1287"/>
                <a:gd name="T11" fmla="*/ 45 h 54"/>
                <a:gd name="T12" fmla="*/ 1278 w 1287"/>
                <a:gd name="T13" fmla="*/ 54 h 54"/>
                <a:gd name="T14" fmla="*/ 1199 w 1287"/>
                <a:gd name="T15" fmla="*/ 54 h 54"/>
                <a:gd name="T16" fmla="*/ 198 w 1287"/>
                <a:gd name="T17" fmla="*/ 54 h 54"/>
                <a:gd name="T18" fmla="*/ 9 w 1287"/>
                <a:gd name="T19" fmla="*/ 54 h 54"/>
                <a:gd name="T20" fmla="*/ 1 w 1287"/>
                <a:gd name="T21" fmla="*/ 46 h 54"/>
                <a:gd name="T22" fmla="*/ 2 w 1287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7" h="54">
                  <a:moveTo>
                    <a:pt x="2" y="0"/>
                  </a:moveTo>
                  <a:cubicBezTo>
                    <a:pt x="61" y="0"/>
                    <a:pt x="120" y="0"/>
                    <a:pt x="179" y="0"/>
                  </a:cubicBezTo>
                  <a:cubicBezTo>
                    <a:pt x="526" y="0"/>
                    <a:pt x="872" y="0"/>
                    <a:pt x="1219" y="0"/>
                  </a:cubicBezTo>
                  <a:cubicBezTo>
                    <a:pt x="1241" y="0"/>
                    <a:pt x="1263" y="0"/>
                    <a:pt x="1285" y="0"/>
                  </a:cubicBezTo>
                  <a:cubicBezTo>
                    <a:pt x="1287" y="2"/>
                    <a:pt x="1286" y="5"/>
                    <a:pt x="1286" y="8"/>
                  </a:cubicBezTo>
                  <a:cubicBezTo>
                    <a:pt x="1286" y="20"/>
                    <a:pt x="1286" y="33"/>
                    <a:pt x="1286" y="45"/>
                  </a:cubicBezTo>
                  <a:cubicBezTo>
                    <a:pt x="1286" y="52"/>
                    <a:pt x="1285" y="54"/>
                    <a:pt x="1278" y="54"/>
                  </a:cubicBezTo>
                  <a:cubicBezTo>
                    <a:pt x="1252" y="54"/>
                    <a:pt x="1225" y="54"/>
                    <a:pt x="1199" y="54"/>
                  </a:cubicBezTo>
                  <a:cubicBezTo>
                    <a:pt x="865" y="54"/>
                    <a:pt x="532" y="54"/>
                    <a:pt x="198" y="54"/>
                  </a:cubicBezTo>
                  <a:cubicBezTo>
                    <a:pt x="135" y="54"/>
                    <a:pt x="72" y="54"/>
                    <a:pt x="9" y="54"/>
                  </a:cubicBezTo>
                  <a:cubicBezTo>
                    <a:pt x="2" y="54"/>
                    <a:pt x="1" y="52"/>
                    <a:pt x="1" y="46"/>
                  </a:cubicBezTo>
                  <a:cubicBezTo>
                    <a:pt x="2" y="30"/>
                    <a:pt x="0" y="15"/>
                    <a:pt x="2" y="0"/>
                  </a:cubicBezTo>
                  <a:close/>
                </a:path>
              </a:pathLst>
            </a:custGeom>
            <a:solidFill>
              <a:srgbClr val="4D4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3DB271E-4254-C64F-99DB-47C785254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6" y="1135"/>
              <a:ext cx="899" cy="952"/>
            </a:xfrm>
            <a:custGeom>
              <a:avLst/>
              <a:gdLst>
                <a:gd name="T0" fmla="*/ 214 w 809"/>
                <a:gd name="T1" fmla="*/ 156 h 858"/>
                <a:gd name="T2" fmla="*/ 387 w 809"/>
                <a:gd name="T3" fmla="*/ 341 h 858"/>
                <a:gd name="T4" fmla="*/ 580 w 809"/>
                <a:gd name="T5" fmla="*/ 548 h 858"/>
                <a:gd name="T6" fmla="*/ 704 w 809"/>
                <a:gd name="T7" fmla="*/ 682 h 858"/>
                <a:gd name="T8" fmla="*/ 809 w 809"/>
                <a:gd name="T9" fmla="*/ 796 h 858"/>
                <a:gd name="T10" fmla="*/ 742 w 809"/>
                <a:gd name="T11" fmla="*/ 858 h 858"/>
                <a:gd name="T12" fmla="*/ 583 w 809"/>
                <a:gd name="T13" fmla="*/ 689 h 858"/>
                <a:gd name="T14" fmla="*/ 435 w 809"/>
                <a:gd name="T15" fmla="*/ 528 h 858"/>
                <a:gd name="T16" fmla="*/ 463 w 809"/>
                <a:gd name="T17" fmla="*/ 538 h 858"/>
                <a:gd name="T18" fmla="*/ 485 w 809"/>
                <a:gd name="T19" fmla="*/ 561 h 858"/>
                <a:gd name="T20" fmla="*/ 525 w 809"/>
                <a:gd name="T21" fmla="*/ 596 h 858"/>
                <a:gd name="T22" fmla="*/ 546 w 809"/>
                <a:gd name="T23" fmla="*/ 572 h 858"/>
                <a:gd name="T24" fmla="*/ 535 w 809"/>
                <a:gd name="T25" fmla="*/ 517 h 858"/>
                <a:gd name="T26" fmla="*/ 498 w 809"/>
                <a:gd name="T27" fmla="*/ 477 h 858"/>
                <a:gd name="T28" fmla="*/ 483 w 809"/>
                <a:gd name="T29" fmla="*/ 462 h 858"/>
                <a:gd name="T30" fmla="*/ 421 w 809"/>
                <a:gd name="T31" fmla="*/ 400 h 858"/>
                <a:gd name="T32" fmla="*/ 394 w 809"/>
                <a:gd name="T33" fmla="*/ 361 h 858"/>
                <a:gd name="T34" fmla="*/ 350 w 809"/>
                <a:gd name="T35" fmla="*/ 318 h 858"/>
                <a:gd name="T36" fmla="*/ 373 w 809"/>
                <a:gd name="T37" fmla="*/ 352 h 858"/>
                <a:gd name="T38" fmla="*/ 388 w 809"/>
                <a:gd name="T39" fmla="*/ 375 h 858"/>
                <a:gd name="T40" fmla="*/ 372 w 809"/>
                <a:gd name="T41" fmla="*/ 434 h 858"/>
                <a:gd name="T42" fmla="*/ 383 w 809"/>
                <a:gd name="T43" fmla="*/ 456 h 858"/>
                <a:gd name="T44" fmla="*/ 417 w 809"/>
                <a:gd name="T45" fmla="*/ 490 h 858"/>
                <a:gd name="T46" fmla="*/ 352 w 809"/>
                <a:gd name="T47" fmla="*/ 438 h 858"/>
                <a:gd name="T48" fmla="*/ 271 w 809"/>
                <a:gd name="T49" fmla="*/ 339 h 858"/>
                <a:gd name="T50" fmla="*/ 171 w 809"/>
                <a:gd name="T51" fmla="*/ 245 h 858"/>
                <a:gd name="T52" fmla="*/ 0 w 809"/>
                <a:gd name="T53" fmla="*/ 63 h 858"/>
                <a:gd name="T54" fmla="*/ 71 w 809"/>
                <a:gd name="T55" fmla="*/ 0 h 858"/>
                <a:gd name="T56" fmla="*/ 164 w 809"/>
                <a:gd name="T57" fmla="*/ 102 h 858"/>
                <a:gd name="T58" fmla="*/ 128 w 809"/>
                <a:gd name="T59" fmla="*/ 84 h 858"/>
                <a:gd name="T60" fmla="*/ 93 w 809"/>
                <a:gd name="T61" fmla="*/ 47 h 858"/>
                <a:gd name="T62" fmla="*/ 73 w 809"/>
                <a:gd name="T63" fmla="*/ 31 h 858"/>
                <a:gd name="T64" fmla="*/ 67 w 809"/>
                <a:gd name="T65" fmla="*/ 37 h 858"/>
                <a:gd name="T66" fmla="*/ 83 w 809"/>
                <a:gd name="T67" fmla="*/ 55 h 858"/>
                <a:gd name="T68" fmla="*/ 51 w 809"/>
                <a:gd name="T69" fmla="*/ 85 h 858"/>
                <a:gd name="T70" fmla="*/ 57 w 809"/>
                <a:gd name="T71" fmla="*/ 108 h 858"/>
                <a:gd name="T72" fmla="*/ 81 w 809"/>
                <a:gd name="T73" fmla="*/ 134 h 858"/>
                <a:gd name="T74" fmla="*/ 113 w 809"/>
                <a:gd name="T75" fmla="*/ 162 h 858"/>
                <a:gd name="T76" fmla="*/ 150 w 809"/>
                <a:gd name="T77" fmla="*/ 200 h 858"/>
                <a:gd name="T78" fmla="*/ 180 w 809"/>
                <a:gd name="T79" fmla="*/ 230 h 858"/>
                <a:gd name="T80" fmla="*/ 196 w 809"/>
                <a:gd name="T81" fmla="*/ 246 h 858"/>
                <a:gd name="T82" fmla="*/ 220 w 809"/>
                <a:gd name="T83" fmla="*/ 265 h 858"/>
                <a:gd name="T84" fmla="*/ 261 w 809"/>
                <a:gd name="T85" fmla="*/ 247 h 858"/>
                <a:gd name="T86" fmla="*/ 277 w 809"/>
                <a:gd name="T87" fmla="*/ 244 h 858"/>
                <a:gd name="T88" fmla="*/ 238 w 809"/>
                <a:gd name="T89" fmla="*/ 207 h 858"/>
                <a:gd name="T90" fmla="*/ 219 w 809"/>
                <a:gd name="T91" fmla="*/ 177 h 858"/>
                <a:gd name="T92" fmla="*/ 185 w 809"/>
                <a:gd name="T93" fmla="*/ 140 h 858"/>
                <a:gd name="T94" fmla="*/ 167 w 809"/>
                <a:gd name="T95" fmla="*/ 105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9" h="858">
                  <a:moveTo>
                    <a:pt x="167" y="105"/>
                  </a:moveTo>
                  <a:cubicBezTo>
                    <a:pt x="178" y="117"/>
                    <a:pt x="189" y="128"/>
                    <a:pt x="199" y="139"/>
                  </a:cubicBezTo>
                  <a:cubicBezTo>
                    <a:pt x="204" y="145"/>
                    <a:pt x="209" y="150"/>
                    <a:pt x="214" y="156"/>
                  </a:cubicBezTo>
                  <a:cubicBezTo>
                    <a:pt x="234" y="177"/>
                    <a:pt x="254" y="197"/>
                    <a:pt x="273" y="218"/>
                  </a:cubicBezTo>
                  <a:cubicBezTo>
                    <a:pt x="295" y="242"/>
                    <a:pt x="316" y="265"/>
                    <a:pt x="338" y="289"/>
                  </a:cubicBezTo>
                  <a:cubicBezTo>
                    <a:pt x="354" y="306"/>
                    <a:pt x="371" y="323"/>
                    <a:pt x="387" y="341"/>
                  </a:cubicBezTo>
                  <a:cubicBezTo>
                    <a:pt x="410" y="366"/>
                    <a:pt x="433" y="392"/>
                    <a:pt x="457" y="416"/>
                  </a:cubicBezTo>
                  <a:cubicBezTo>
                    <a:pt x="469" y="429"/>
                    <a:pt x="482" y="443"/>
                    <a:pt x="494" y="456"/>
                  </a:cubicBezTo>
                  <a:cubicBezTo>
                    <a:pt x="523" y="487"/>
                    <a:pt x="551" y="518"/>
                    <a:pt x="580" y="548"/>
                  </a:cubicBezTo>
                  <a:cubicBezTo>
                    <a:pt x="592" y="561"/>
                    <a:pt x="603" y="573"/>
                    <a:pt x="615" y="586"/>
                  </a:cubicBezTo>
                  <a:cubicBezTo>
                    <a:pt x="638" y="611"/>
                    <a:pt x="661" y="637"/>
                    <a:pt x="685" y="662"/>
                  </a:cubicBezTo>
                  <a:cubicBezTo>
                    <a:pt x="691" y="669"/>
                    <a:pt x="697" y="675"/>
                    <a:pt x="704" y="682"/>
                  </a:cubicBezTo>
                  <a:cubicBezTo>
                    <a:pt x="722" y="702"/>
                    <a:pt x="741" y="721"/>
                    <a:pt x="759" y="741"/>
                  </a:cubicBezTo>
                  <a:cubicBezTo>
                    <a:pt x="774" y="757"/>
                    <a:pt x="788" y="773"/>
                    <a:pt x="803" y="788"/>
                  </a:cubicBezTo>
                  <a:cubicBezTo>
                    <a:pt x="806" y="790"/>
                    <a:pt x="807" y="793"/>
                    <a:pt x="809" y="796"/>
                  </a:cubicBezTo>
                  <a:cubicBezTo>
                    <a:pt x="808" y="803"/>
                    <a:pt x="801" y="807"/>
                    <a:pt x="797" y="811"/>
                  </a:cubicBezTo>
                  <a:cubicBezTo>
                    <a:pt x="783" y="824"/>
                    <a:pt x="769" y="836"/>
                    <a:pt x="755" y="850"/>
                  </a:cubicBezTo>
                  <a:cubicBezTo>
                    <a:pt x="751" y="853"/>
                    <a:pt x="748" y="858"/>
                    <a:pt x="742" y="858"/>
                  </a:cubicBezTo>
                  <a:cubicBezTo>
                    <a:pt x="722" y="839"/>
                    <a:pt x="704" y="818"/>
                    <a:pt x="685" y="798"/>
                  </a:cubicBezTo>
                  <a:cubicBezTo>
                    <a:pt x="675" y="787"/>
                    <a:pt x="665" y="777"/>
                    <a:pt x="655" y="766"/>
                  </a:cubicBezTo>
                  <a:cubicBezTo>
                    <a:pt x="632" y="740"/>
                    <a:pt x="607" y="715"/>
                    <a:pt x="583" y="689"/>
                  </a:cubicBezTo>
                  <a:cubicBezTo>
                    <a:pt x="556" y="660"/>
                    <a:pt x="529" y="630"/>
                    <a:pt x="501" y="601"/>
                  </a:cubicBezTo>
                  <a:cubicBezTo>
                    <a:pt x="481" y="580"/>
                    <a:pt x="461" y="558"/>
                    <a:pt x="440" y="536"/>
                  </a:cubicBezTo>
                  <a:cubicBezTo>
                    <a:pt x="438" y="533"/>
                    <a:pt x="436" y="531"/>
                    <a:pt x="435" y="528"/>
                  </a:cubicBezTo>
                  <a:cubicBezTo>
                    <a:pt x="434" y="524"/>
                    <a:pt x="437" y="522"/>
                    <a:pt x="440" y="520"/>
                  </a:cubicBezTo>
                  <a:cubicBezTo>
                    <a:pt x="442" y="517"/>
                    <a:pt x="445" y="517"/>
                    <a:pt x="447" y="521"/>
                  </a:cubicBezTo>
                  <a:cubicBezTo>
                    <a:pt x="451" y="528"/>
                    <a:pt x="458" y="532"/>
                    <a:pt x="463" y="538"/>
                  </a:cubicBezTo>
                  <a:cubicBezTo>
                    <a:pt x="466" y="541"/>
                    <a:pt x="470" y="542"/>
                    <a:pt x="471" y="547"/>
                  </a:cubicBezTo>
                  <a:cubicBezTo>
                    <a:pt x="471" y="547"/>
                    <a:pt x="472" y="548"/>
                    <a:pt x="472" y="549"/>
                  </a:cubicBezTo>
                  <a:cubicBezTo>
                    <a:pt x="479" y="550"/>
                    <a:pt x="481" y="557"/>
                    <a:pt x="485" y="561"/>
                  </a:cubicBezTo>
                  <a:cubicBezTo>
                    <a:pt x="496" y="570"/>
                    <a:pt x="504" y="581"/>
                    <a:pt x="515" y="589"/>
                  </a:cubicBezTo>
                  <a:cubicBezTo>
                    <a:pt x="518" y="590"/>
                    <a:pt x="519" y="592"/>
                    <a:pt x="520" y="595"/>
                  </a:cubicBezTo>
                  <a:cubicBezTo>
                    <a:pt x="521" y="599"/>
                    <a:pt x="524" y="599"/>
                    <a:pt x="525" y="596"/>
                  </a:cubicBezTo>
                  <a:cubicBezTo>
                    <a:pt x="530" y="590"/>
                    <a:pt x="536" y="586"/>
                    <a:pt x="544" y="587"/>
                  </a:cubicBezTo>
                  <a:cubicBezTo>
                    <a:pt x="548" y="587"/>
                    <a:pt x="547" y="582"/>
                    <a:pt x="548" y="579"/>
                  </a:cubicBezTo>
                  <a:cubicBezTo>
                    <a:pt x="550" y="576"/>
                    <a:pt x="548" y="574"/>
                    <a:pt x="546" y="572"/>
                  </a:cubicBezTo>
                  <a:cubicBezTo>
                    <a:pt x="531" y="560"/>
                    <a:pt x="530" y="544"/>
                    <a:pt x="544" y="530"/>
                  </a:cubicBezTo>
                  <a:cubicBezTo>
                    <a:pt x="547" y="527"/>
                    <a:pt x="548" y="525"/>
                    <a:pt x="542" y="524"/>
                  </a:cubicBezTo>
                  <a:cubicBezTo>
                    <a:pt x="538" y="523"/>
                    <a:pt x="536" y="521"/>
                    <a:pt x="535" y="517"/>
                  </a:cubicBezTo>
                  <a:cubicBezTo>
                    <a:pt x="535" y="516"/>
                    <a:pt x="534" y="514"/>
                    <a:pt x="534" y="514"/>
                  </a:cubicBezTo>
                  <a:cubicBezTo>
                    <a:pt x="527" y="511"/>
                    <a:pt x="524" y="505"/>
                    <a:pt x="520" y="500"/>
                  </a:cubicBezTo>
                  <a:cubicBezTo>
                    <a:pt x="513" y="492"/>
                    <a:pt x="503" y="487"/>
                    <a:pt x="498" y="477"/>
                  </a:cubicBezTo>
                  <a:cubicBezTo>
                    <a:pt x="497" y="476"/>
                    <a:pt x="498" y="477"/>
                    <a:pt x="497" y="476"/>
                  </a:cubicBezTo>
                  <a:cubicBezTo>
                    <a:pt x="490" y="475"/>
                    <a:pt x="485" y="472"/>
                    <a:pt x="487" y="463"/>
                  </a:cubicBezTo>
                  <a:cubicBezTo>
                    <a:pt x="488" y="462"/>
                    <a:pt x="485" y="462"/>
                    <a:pt x="483" y="462"/>
                  </a:cubicBezTo>
                  <a:cubicBezTo>
                    <a:pt x="479" y="463"/>
                    <a:pt x="475" y="462"/>
                    <a:pt x="475" y="458"/>
                  </a:cubicBezTo>
                  <a:cubicBezTo>
                    <a:pt x="474" y="451"/>
                    <a:pt x="470" y="447"/>
                    <a:pt x="465" y="444"/>
                  </a:cubicBezTo>
                  <a:cubicBezTo>
                    <a:pt x="450" y="430"/>
                    <a:pt x="436" y="415"/>
                    <a:pt x="421" y="400"/>
                  </a:cubicBezTo>
                  <a:cubicBezTo>
                    <a:pt x="417" y="395"/>
                    <a:pt x="413" y="390"/>
                    <a:pt x="406" y="389"/>
                  </a:cubicBezTo>
                  <a:cubicBezTo>
                    <a:pt x="401" y="387"/>
                    <a:pt x="400" y="381"/>
                    <a:pt x="401" y="377"/>
                  </a:cubicBezTo>
                  <a:cubicBezTo>
                    <a:pt x="402" y="369"/>
                    <a:pt x="399" y="366"/>
                    <a:pt x="394" y="361"/>
                  </a:cubicBezTo>
                  <a:cubicBezTo>
                    <a:pt x="388" y="356"/>
                    <a:pt x="378" y="353"/>
                    <a:pt x="376" y="344"/>
                  </a:cubicBezTo>
                  <a:cubicBezTo>
                    <a:pt x="376" y="343"/>
                    <a:pt x="376" y="343"/>
                    <a:pt x="375" y="343"/>
                  </a:cubicBezTo>
                  <a:cubicBezTo>
                    <a:pt x="363" y="338"/>
                    <a:pt x="360" y="324"/>
                    <a:pt x="350" y="318"/>
                  </a:cubicBezTo>
                  <a:cubicBezTo>
                    <a:pt x="348" y="325"/>
                    <a:pt x="350" y="329"/>
                    <a:pt x="356" y="332"/>
                  </a:cubicBezTo>
                  <a:cubicBezTo>
                    <a:pt x="357" y="332"/>
                    <a:pt x="358" y="333"/>
                    <a:pt x="359" y="334"/>
                  </a:cubicBezTo>
                  <a:cubicBezTo>
                    <a:pt x="361" y="341"/>
                    <a:pt x="370" y="344"/>
                    <a:pt x="373" y="352"/>
                  </a:cubicBezTo>
                  <a:cubicBezTo>
                    <a:pt x="374" y="354"/>
                    <a:pt x="376" y="355"/>
                    <a:pt x="379" y="356"/>
                  </a:cubicBezTo>
                  <a:cubicBezTo>
                    <a:pt x="384" y="357"/>
                    <a:pt x="386" y="360"/>
                    <a:pt x="387" y="366"/>
                  </a:cubicBezTo>
                  <a:cubicBezTo>
                    <a:pt x="387" y="369"/>
                    <a:pt x="388" y="372"/>
                    <a:pt x="388" y="375"/>
                  </a:cubicBezTo>
                  <a:cubicBezTo>
                    <a:pt x="386" y="389"/>
                    <a:pt x="389" y="404"/>
                    <a:pt x="387" y="418"/>
                  </a:cubicBezTo>
                  <a:cubicBezTo>
                    <a:pt x="386" y="423"/>
                    <a:pt x="382" y="426"/>
                    <a:pt x="377" y="427"/>
                  </a:cubicBezTo>
                  <a:cubicBezTo>
                    <a:pt x="372" y="427"/>
                    <a:pt x="370" y="429"/>
                    <a:pt x="372" y="434"/>
                  </a:cubicBezTo>
                  <a:cubicBezTo>
                    <a:pt x="374" y="437"/>
                    <a:pt x="374" y="440"/>
                    <a:pt x="374" y="443"/>
                  </a:cubicBezTo>
                  <a:cubicBezTo>
                    <a:pt x="374" y="448"/>
                    <a:pt x="375" y="453"/>
                    <a:pt x="381" y="454"/>
                  </a:cubicBezTo>
                  <a:cubicBezTo>
                    <a:pt x="382" y="454"/>
                    <a:pt x="383" y="455"/>
                    <a:pt x="383" y="456"/>
                  </a:cubicBezTo>
                  <a:cubicBezTo>
                    <a:pt x="385" y="464"/>
                    <a:pt x="393" y="467"/>
                    <a:pt x="397" y="474"/>
                  </a:cubicBezTo>
                  <a:cubicBezTo>
                    <a:pt x="397" y="475"/>
                    <a:pt x="398" y="477"/>
                    <a:pt x="398" y="477"/>
                  </a:cubicBezTo>
                  <a:cubicBezTo>
                    <a:pt x="409" y="476"/>
                    <a:pt x="410" y="487"/>
                    <a:pt x="417" y="490"/>
                  </a:cubicBezTo>
                  <a:cubicBezTo>
                    <a:pt x="424" y="494"/>
                    <a:pt x="424" y="505"/>
                    <a:pt x="417" y="510"/>
                  </a:cubicBezTo>
                  <a:cubicBezTo>
                    <a:pt x="396" y="487"/>
                    <a:pt x="374" y="464"/>
                    <a:pt x="353" y="441"/>
                  </a:cubicBezTo>
                  <a:cubicBezTo>
                    <a:pt x="352" y="441"/>
                    <a:pt x="352" y="439"/>
                    <a:pt x="352" y="438"/>
                  </a:cubicBezTo>
                  <a:cubicBezTo>
                    <a:pt x="353" y="433"/>
                    <a:pt x="357" y="430"/>
                    <a:pt x="360" y="426"/>
                  </a:cubicBezTo>
                  <a:cubicBezTo>
                    <a:pt x="376" y="404"/>
                    <a:pt x="374" y="366"/>
                    <a:pt x="350" y="344"/>
                  </a:cubicBezTo>
                  <a:cubicBezTo>
                    <a:pt x="329" y="325"/>
                    <a:pt x="295" y="322"/>
                    <a:pt x="271" y="339"/>
                  </a:cubicBezTo>
                  <a:cubicBezTo>
                    <a:pt x="268" y="341"/>
                    <a:pt x="266" y="345"/>
                    <a:pt x="262" y="344"/>
                  </a:cubicBezTo>
                  <a:cubicBezTo>
                    <a:pt x="241" y="320"/>
                    <a:pt x="219" y="297"/>
                    <a:pt x="198" y="274"/>
                  </a:cubicBezTo>
                  <a:cubicBezTo>
                    <a:pt x="189" y="264"/>
                    <a:pt x="180" y="255"/>
                    <a:pt x="171" y="245"/>
                  </a:cubicBezTo>
                  <a:cubicBezTo>
                    <a:pt x="140" y="211"/>
                    <a:pt x="108" y="178"/>
                    <a:pt x="76" y="145"/>
                  </a:cubicBezTo>
                  <a:cubicBezTo>
                    <a:pt x="53" y="120"/>
                    <a:pt x="30" y="94"/>
                    <a:pt x="7" y="69"/>
                  </a:cubicBezTo>
                  <a:cubicBezTo>
                    <a:pt x="5" y="67"/>
                    <a:pt x="3" y="65"/>
                    <a:pt x="0" y="63"/>
                  </a:cubicBezTo>
                  <a:cubicBezTo>
                    <a:pt x="2" y="59"/>
                    <a:pt x="7" y="57"/>
                    <a:pt x="10" y="54"/>
                  </a:cubicBezTo>
                  <a:cubicBezTo>
                    <a:pt x="29" y="38"/>
                    <a:pt x="46" y="20"/>
                    <a:pt x="65" y="4"/>
                  </a:cubicBezTo>
                  <a:cubicBezTo>
                    <a:pt x="67" y="2"/>
                    <a:pt x="68" y="0"/>
                    <a:pt x="71" y="0"/>
                  </a:cubicBezTo>
                  <a:cubicBezTo>
                    <a:pt x="73" y="5"/>
                    <a:pt x="77" y="8"/>
                    <a:pt x="80" y="11"/>
                  </a:cubicBezTo>
                  <a:cubicBezTo>
                    <a:pt x="104" y="37"/>
                    <a:pt x="128" y="63"/>
                    <a:pt x="153" y="88"/>
                  </a:cubicBezTo>
                  <a:cubicBezTo>
                    <a:pt x="157" y="93"/>
                    <a:pt x="160" y="98"/>
                    <a:pt x="164" y="102"/>
                  </a:cubicBezTo>
                  <a:cubicBezTo>
                    <a:pt x="166" y="109"/>
                    <a:pt x="160" y="110"/>
                    <a:pt x="156" y="111"/>
                  </a:cubicBezTo>
                  <a:cubicBezTo>
                    <a:pt x="152" y="112"/>
                    <a:pt x="148" y="110"/>
                    <a:pt x="146" y="106"/>
                  </a:cubicBezTo>
                  <a:cubicBezTo>
                    <a:pt x="142" y="97"/>
                    <a:pt x="134" y="91"/>
                    <a:pt x="128" y="84"/>
                  </a:cubicBezTo>
                  <a:cubicBezTo>
                    <a:pt x="121" y="77"/>
                    <a:pt x="112" y="74"/>
                    <a:pt x="108" y="65"/>
                  </a:cubicBezTo>
                  <a:cubicBezTo>
                    <a:pt x="105" y="59"/>
                    <a:pt x="97" y="56"/>
                    <a:pt x="96" y="49"/>
                  </a:cubicBezTo>
                  <a:cubicBezTo>
                    <a:pt x="96" y="47"/>
                    <a:pt x="94" y="47"/>
                    <a:pt x="93" y="47"/>
                  </a:cubicBezTo>
                  <a:cubicBezTo>
                    <a:pt x="91" y="47"/>
                    <a:pt x="88" y="47"/>
                    <a:pt x="88" y="45"/>
                  </a:cubicBezTo>
                  <a:cubicBezTo>
                    <a:pt x="89" y="37"/>
                    <a:pt x="82" y="37"/>
                    <a:pt x="78" y="36"/>
                  </a:cubicBezTo>
                  <a:cubicBezTo>
                    <a:pt x="75" y="35"/>
                    <a:pt x="74" y="33"/>
                    <a:pt x="73" y="31"/>
                  </a:cubicBezTo>
                  <a:cubicBezTo>
                    <a:pt x="73" y="29"/>
                    <a:pt x="72" y="26"/>
                    <a:pt x="70" y="27"/>
                  </a:cubicBezTo>
                  <a:cubicBezTo>
                    <a:pt x="67" y="27"/>
                    <a:pt x="66" y="30"/>
                    <a:pt x="65" y="33"/>
                  </a:cubicBezTo>
                  <a:cubicBezTo>
                    <a:pt x="64" y="35"/>
                    <a:pt x="65" y="36"/>
                    <a:pt x="67" y="37"/>
                  </a:cubicBezTo>
                  <a:cubicBezTo>
                    <a:pt x="69" y="38"/>
                    <a:pt x="71" y="39"/>
                    <a:pt x="73" y="40"/>
                  </a:cubicBezTo>
                  <a:cubicBezTo>
                    <a:pt x="80" y="41"/>
                    <a:pt x="82" y="45"/>
                    <a:pt x="83" y="52"/>
                  </a:cubicBezTo>
                  <a:cubicBezTo>
                    <a:pt x="83" y="53"/>
                    <a:pt x="83" y="54"/>
                    <a:pt x="83" y="55"/>
                  </a:cubicBezTo>
                  <a:cubicBezTo>
                    <a:pt x="83" y="72"/>
                    <a:pt x="82" y="73"/>
                    <a:pt x="66" y="74"/>
                  </a:cubicBezTo>
                  <a:cubicBezTo>
                    <a:pt x="62" y="74"/>
                    <a:pt x="59" y="75"/>
                    <a:pt x="58" y="79"/>
                  </a:cubicBezTo>
                  <a:cubicBezTo>
                    <a:pt x="57" y="83"/>
                    <a:pt x="55" y="85"/>
                    <a:pt x="51" y="85"/>
                  </a:cubicBezTo>
                  <a:cubicBezTo>
                    <a:pt x="47" y="86"/>
                    <a:pt x="46" y="88"/>
                    <a:pt x="46" y="91"/>
                  </a:cubicBezTo>
                  <a:cubicBezTo>
                    <a:pt x="46" y="94"/>
                    <a:pt x="45" y="99"/>
                    <a:pt x="50" y="100"/>
                  </a:cubicBezTo>
                  <a:cubicBezTo>
                    <a:pt x="54" y="101"/>
                    <a:pt x="56" y="104"/>
                    <a:pt x="57" y="108"/>
                  </a:cubicBezTo>
                  <a:cubicBezTo>
                    <a:pt x="57" y="109"/>
                    <a:pt x="57" y="110"/>
                    <a:pt x="58" y="111"/>
                  </a:cubicBezTo>
                  <a:cubicBezTo>
                    <a:pt x="67" y="113"/>
                    <a:pt x="69" y="122"/>
                    <a:pt x="75" y="127"/>
                  </a:cubicBezTo>
                  <a:cubicBezTo>
                    <a:pt x="78" y="129"/>
                    <a:pt x="80" y="131"/>
                    <a:pt x="81" y="134"/>
                  </a:cubicBezTo>
                  <a:cubicBezTo>
                    <a:pt x="82" y="136"/>
                    <a:pt x="83" y="137"/>
                    <a:pt x="86" y="137"/>
                  </a:cubicBezTo>
                  <a:cubicBezTo>
                    <a:pt x="91" y="137"/>
                    <a:pt x="93" y="140"/>
                    <a:pt x="94" y="144"/>
                  </a:cubicBezTo>
                  <a:cubicBezTo>
                    <a:pt x="96" y="155"/>
                    <a:pt x="104" y="159"/>
                    <a:pt x="113" y="162"/>
                  </a:cubicBezTo>
                  <a:cubicBezTo>
                    <a:pt x="116" y="163"/>
                    <a:pt x="118" y="164"/>
                    <a:pt x="119" y="167"/>
                  </a:cubicBezTo>
                  <a:cubicBezTo>
                    <a:pt x="119" y="170"/>
                    <a:pt x="122" y="172"/>
                    <a:pt x="123" y="175"/>
                  </a:cubicBezTo>
                  <a:cubicBezTo>
                    <a:pt x="130" y="186"/>
                    <a:pt x="142" y="190"/>
                    <a:pt x="150" y="200"/>
                  </a:cubicBezTo>
                  <a:cubicBezTo>
                    <a:pt x="155" y="207"/>
                    <a:pt x="163" y="210"/>
                    <a:pt x="167" y="218"/>
                  </a:cubicBezTo>
                  <a:cubicBezTo>
                    <a:pt x="168" y="220"/>
                    <a:pt x="169" y="221"/>
                    <a:pt x="171" y="221"/>
                  </a:cubicBezTo>
                  <a:cubicBezTo>
                    <a:pt x="176" y="222"/>
                    <a:pt x="179" y="225"/>
                    <a:pt x="180" y="230"/>
                  </a:cubicBezTo>
                  <a:cubicBezTo>
                    <a:pt x="180" y="232"/>
                    <a:pt x="182" y="233"/>
                    <a:pt x="184" y="234"/>
                  </a:cubicBezTo>
                  <a:cubicBezTo>
                    <a:pt x="188" y="235"/>
                    <a:pt x="190" y="238"/>
                    <a:pt x="192" y="242"/>
                  </a:cubicBezTo>
                  <a:cubicBezTo>
                    <a:pt x="192" y="243"/>
                    <a:pt x="194" y="245"/>
                    <a:pt x="196" y="246"/>
                  </a:cubicBezTo>
                  <a:cubicBezTo>
                    <a:pt x="203" y="248"/>
                    <a:pt x="204" y="254"/>
                    <a:pt x="204" y="261"/>
                  </a:cubicBezTo>
                  <a:cubicBezTo>
                    <a:pt x="204" y="264"/>
                    <a:pt x="202" y="269"/>
                    <a:pt x="208" y="270"/>
                  </a:cubicBezTo>
                  <a:cubicBezTo>
                    <a:pt x="213" y="271"/>
                    <a:pt x="217" y="270"/>
                    <a:pt x="220" y="265"/>
                  </a:cubicBezTo>
                  <a:cubicBezTo>
                    <a:pt x="222" y="259"/>
                    <a:pt x="228" y="258"/>
                    <a:pt x="233" y="258"/>
                  </a:cubicBezTo>
                  <a:cubicBezTo>
                    <a:pt x="238" y="259"/>
                    <a:pt x="242" y="258"/>
                    <a:pt x="244" y="252"/>
                  </a:cubicBezTo>
                  <a:cubicBezTo>
                    <a:pt x="246" y="246"/>
                    <a:pt x="253" y="245"/>
                    <a:pt x="261" y="247"/>
                  </a:cubicBezTo>
                  <a:cubicBezTo>
                    <a:pt x="265" y="249"/>
                    <a:pt x="270" y="250"/>
                    <a:pt x="274" y="249"/>
                  </a:cubicBezTo>
                  <a:cubicBezTo>
                    <a:pt x="276" y="249"/>
                    <a:pt x="278" y="249"/>
                    <a:pt x="278" y="247"/>
                  </a:cubicBezTo>
                  <a:cubicBezTo>
                    <a:pt x="278" y="246"/>
                    <a:pt x="277" y="245"/>
                    <a:pt x="277" y="244"/>
                  </a:cubicBezTo>
                  <a:cubicBezTo>
                    <a:pt x="267" y="235"/>
                    <a:pt x="259" y="224"/>
                    <a:pt x="247" y="218"/>
                  </a:cubicBezTo>
                  <a:cubicBezTo>
                    <a:pt x="245" y="217"/>
                    <a:pt x="244" y="215"/>
                    <a:pt x="243" y="213"/>
                  </a:cubicBezTo>
                  <a:cubicBezTo>
                    <a:pt x="242" y="210"/>
                    <a:pt x="241" y="208"/>
                    <a:pt x="238" y="207"/>
                  </a:cubicBezTo>
                  <a:cubicBezTo>
                    <a:pt x="232" y="206"/>
                    <a:pt x="230" y="201"/>
                    <a:pt x="231" y="196"/>
                  </a:cubicBezTo>
                  <a:cubicBezTo>
                    <a:pt x="231" y="189"/>
                    <a:pt x="231" y="183"/>
                    <a:pt x="222" y="181"/>
                  </a:cubicBezTo>
                  <a:cubicBezTo>
                    <a:pt x="221" y="180"/>
                    <a:pt x="220" y="178"/>
                    <a:pt x="219" y="177"/>
                  </a:cubicBezTo>
                  <a:cubicBezTo>
                    <a:pt x="219" y="175"/>
                    <a:pt x="218" y="174"/>
                    <a:pt x="217" y="173"/>
                  </a:cubicBezTo>
                  <a:cubicBezTo>
                    <a:pt x="210" y="171"/>
                    <a:pt x="208" y="164"/>
                    <a:pt x="203" y="160"/>
                  </a:cubicBezTo>
                  <a:cubicBezTo>
                    <a:pt x="196" y="154"/>
                    <a:pt x="192" y="146"/>
                    <a:pt x="185" y="140"/>
                  </a:cubicBezTo>
                  <a:cubicBezTo>
                    <a:pt x="178" y="134"/>
                    <a:pt x="172" y="127"/>
                    <a:pt x="164" y="122"/>
                  </a:cubicBezTo>
                  <a:cubicBezTo>
                    <a:pt x="158" y="119"/>
                    <a:pt x="157" y="117"/>
                    <a:pt x="161" y="111"/>
                  </a:cubicBezTo>
                  <a:cubicBezTo>
                    <a:pt x="163" y="109"/>
                    <a:pt x="164" y="106"/>
                    <a:pt x="167" y="105"/>
                  </a:cubicBezTo>
                  <a:close/>
                </a:path>
              </a:pathLst>
            </a:custGeom>
            <a:solidFill>
              <a:srgbClr val="5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594A06F1-276F-082C-09D1-740400A5D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1" y="794"/>
              <a:ext cx="466" cy="414"/>
            </a:xfrm>
            <a:custGeom>
              <a:avLst/>
              <a:gdLst>
                <a:gd name="T0" fmla="*/ 265 w 420"/>
                <a:gd name="T1" fmla="*/ 307 h 373"/>
                <a:gd name="T2" fmla="*/ 207 w 420"/>
                <a:gd name="T3" fmla="*/ 361 h 373"/>
                <a:gd name="T4" fmla="*/ 194 w 420"/>
                <a:gd name="T5" fmla="*/ 370 h 373"/>
                <a:gd name="T6" fmla="*/ 164 w 420"/>
                <a:gd name="T7" fmla="*/ 357 h 373"/>
                <a:gd name="T8" fmla="*/ 172 w 420"/>
                <a:gd name="T9" fmla="*/ 325 h 373"/>
                <a:gd name="T10" fmla="*/ 195 w 420"/>
                <a:gd name="T11" fmla="*/ 304 h 373"/>
                <a:gd name="T12" fmla="*/ 195 w 420"/>
                <a:gd name="T13" fmla="*/ 296 h 373"/>
                <a:gd name="T14" fmla="*/ 72 w 420"/>
                <a:gd name="T15" fmla="*/ 164 h 373"/>
                <a:gd name="T16" fmla="*/ 51 w 420"/>
                <a:gd name="T17" fmla="*/ 141 h 373"/>
                <a:gd name="T18" fmla="*/ 41 w 420"/>
                <a:gd name="T19" fmla="*/ 141 h 373"/>
                <a:gd name="T20" fmla="*/ 29 w 420"/>
                <a:gd name="T21" fmla="*/ 152 h 373"/>
                <a:gd name="T22" fmla="*/ 22 w 420"/>
                <a:gd name="T23" fmla="*/ 152 h 373"/>
                <a:gd name="T24" fmla="*/ 3 w 420"/>
                <a:gd name="T25" fmla="*/ 132 h 373"/>
                <a:gd name="T26" fmla="*/ 3 w 420"/>
                <a:gd name="T27" fmla="*/ 125 h 373"/>
                <a:gd name="T28" fmla="*/ 134 w 420"/>
                <a:gd name="T29" fmla="*/ 3 h 373"/>
                <a:gd name="T30" fmla="*/ 141 w 420"/>
                <a:gd name="T31" fmla="*/ 3 h 373"/>
                <a:gd name="T32" fmla="*/ 160 w 420"/>
                <a:gd name="T33" fmla="*/ 24 h 373"/>
                <a:gd name="T34" fmla="*/ 160 w 420"/>
                <a:gd name="T35" fmla="*/ 31 h 373"/>
                <a:gd name="T36" fmla="*/ 159 w 420"/>
                <a:gd name="T37" fmla="*/ 31 h 373"/>
                <a:gd name="T38" fmla="*/ 147 w 420"/>
                <a:gd name="T39" fmla="*/ 45 h 373"/>
                <a:gd name="T40" fmla="*/ 159 w 420"/>
                <a:gd name="T41" fmla="*/ 60 h 373"/>
                <a:gd name="T42" fmla="*/ 290 w 420"/>
                <a:gd name="T43" fmla="*/ 201 h 373"/>
                <a:gd name="T44" fmla="*/ 305 w 420"/>
                <a:gd name="T45" fmla="*/ 201 h 373"/>
                <a:gd name="T46" fmla="*/ 373 w 420"/>
                <a:gd name="T47" fmla="*/ 138 h 373"/>
                <a:gd name="T48" fmla="*/ 406 w 420"/>
                <a:gd name="T49" fmla="*/ 132 h 373"/>
                <a:gd name="T50" fmla="*/ 417 w 420"/>
                <a:gd name="T51" fmla="*/ 163 h 373"/>
                <a:gd name="T52" fmla="*/ 386 w 420"/>
                <a:gd name="T53" fmla="*/ 194 h 373"/>
                <a:gd name="T54" fmla="*/ 335 w 420"/>
                <a:gd name="T55" fmla="*/ 242 h 373"/>
                <a:gd name="T56" fmla="*/ 267 w 420"/>
                <a:gd name="T57" fmla="*/ 305 h 373"/>
                <a:gd name="T58" fmla="*/ 265 w 420"/>
                <a:gd name="T59" fmla="*/ 30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0" h="373">
                  <a:moveTo>
                    <a:pt x="265" y="307"/>
                  </a:moveTo>
                  <a:cubicBezTo>
                    <a:pt x="246" y="325"/>
                    <a:pt x="226" y="343"/>
                    <a:pt x="207" y="361"/>
                  </a:cubicBezTo>
                  <a:cubicBezTo>
                    <a:pt x="203" y="365"/>
                    <a:pt x="199" y="368"/>
                    <a:pt x="194" y="370"/>
                  </a:cubicBezTo>
                  <a:cubicBezTo>
                    <a:pt x="180" y="373"/>
                    <a:pt x="169" y="369"/>
                    <a:pt x="164" y="357"/>
                  </a:cubicBezTo>
                  <a:cubicBezTo>
                    <a:pt x="158" y="346"/>
                    <a:pt x="161" y="336"/>
                    <a:pt x="172" y="325"/>
                  </a:cubicBezTo>
                  <a:cubicBezTo>
                    <a:pt x="180" y="318"/>
                    <a:pt x="187" y="311"/>
                    <a:pt x="195" y="304"/>
                  </a:cubicBezTo>
                  <a:cubicBezTo>
                    <a:pt x="198" y="301"/>
                    <a:pt x="198" y="299"/>
                    <a:pt x="195" y="296"/>
                  </a:cubicBezTo>
                  <a:cubicBezTo>
                    <a:pt x="154" y="252"/>
                    <a:pt x="113" y="208"/>
                    <a:pt x="72" y="164"/>
                  </a:cubicBezTo>
                  <a:cubicBezTo>
                    <a:pt x="65" y="156"/>
                    <a:pt x="58" y="149"/>
                    <a:pt x="51" y="141"/>
                  </a:cubicBezTo>
                  <a:cubicBezTo>
                    <a:pt x="47" y="137"/>
                    <a:pt x="45" y="136"/>
                    <a:pt x="41" y="141"/>
                  </a:cubicBezTo>
                  <a:cubicBezTo>
                    <a:pt x="38" y="145"/>
                    <a:pt x="33" y="148"/>
                    <a:pt x="29" y="152"/>
                  </a:cubicBezTo>
                  <a:cubicBezTo>
                    <a:pt x="27" y="155"/>
                    <a:pt x="25" y="156"/>
                    <a:pt x="22" y="152"/>
                  </a:cubicBezTo>
                  <a:cubicBezTo>
                    <a:pt x="16" y="145"/>
                    <a:pt x="9" y="139"/>
                    <a:pt x="3" y="132"/>
                  </a:cubicBezTo>
                  <a:cubicBezTo>
                    <a:pt x="0" y="129"/>
                    <a:pt x="1" y="128"/>
                    <a:pt x="3" y="125"/>
                  </a:cubicBezTo>
                  <a:cubicBezTo>
                    <a:pt x="47" y="84"/>
                    <a:pt x="91" y="44"/>
                    <a:pt x="134" y="3"/>
                  </a:cubicBezTo>
                  <a:cubicBezTo>
                    <a:pt x="137" y="1"/>
                    <a:pt x="138" y="0"/>
                    <a:pt x="141" y="3"/>
                  </a:cubicBezTo>
                  <a:cubicBezTo>
                    <a:pt x="147" y="10"/>
                    <a:pt x="153" y="17"/>
                    <a:pt x="160" y="24"/>
                  </a:cubicBezTo>
                  <a:cubicBezTo>
                    <a:pt x="163" y="27"/>
                    <a:pt x="163" y="29"/>
                    <a:pt x="160" y="31"/>
                  </a:cubicBezTo>
                  <a:cubicBezTo>
                    <a:pt x="160" y="31"/>
                    <a:pt x="159" y="31"/>
                    <a:pt x="159" y="31"/>
                  </a:cubicBezTo>
                  <a:cubicBezTo>
                    <a:pt x="155" y="36"/>
                    <a:pt x="146" y="40"/>
                    <a:pt x="147" y="45"/>
                  </a:cubicBezTo>
                  <a:cubicBezTo>
                    <a:pt x="147" y="50"/>
                    <a:pt x="155" y="55"/>
                    <a:pt x="159" y="60"/>
                  </a:cubicBezTo>
                  <a:cubicBezTo>
                    <a:pt x="203" y="107"/>
                    <a:pt x="247" y="154"/>
                    <a:pt x="290" y="201"/>
                  </a:cubicBezTo>
                  <a:cubicBezTo>
                    <a:pt x="297" y="208"/>
                    <a:pt x="297" y="208"/>
                    <a:pt x="305" y="201"/>
                  </a:cubicBezTo>
                  <a:cubicBezTo>
                    <a:pt x="328" y="180"/>
                    <a:pt x="351" y="159"/>
                    <a:pt x="373" y="138"/>
                  </a:cubicBezTo>
                  <a:cubicBezTo>
                    <a:pt x="384" y="127"/>
                    <a:pt x="395" y="126"/>
                    <a:pt x="406" y="132"/>
                  </a:cubicBezTo>
                  <a:cubicBezTo>
                    <a:pt x="417" y="138"/>
                    <a:pt x="420" y="149"/>
                    <a:pt x="417" y="163"/>
                  </a:cubicBezTo>
                  <a:cubicBezTo>
                    <a:pt x="409" y="175"/>
                    <a:pt x="397" y="184"/>
                    <a:pt x="386" y="194"/>
                  </a:cubicBezTo>
                  <a:cubicBezTo>
                    <a:pt x="369" y="210"/>
                    <a:pt x="352" y="226"/>
                    <a:pt x="335" y="242"/>
                  </a:cubicBezTo>
                  <a:cubicBezTo>
                    <a:pt x="312" y="263"/>
                    <a:pt x="289" y="284"/>
                    <a:pt x="267" y="305"/>
                  </a:cubicBezTo>
                  <a:cubicBezTo>
                    <a:pt x="266" y="306"/>
                    <a:pt x="266" y="307"/>
                    <a:pt x="265" y="307"/>
                  </a:cubicBezTo>
                  <a:close/>
                </a:path>
              </a:pathLst>
            </a:custGeom>
            <a:solidFill>
              <a:srgbClr val="4D4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1580E8D4-3766-AA0B-22E4-F20CA645D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4" y="2132"/>
              <a:ext cx="593" cy="554"/>
            </a:xfrm>
            <a:custGeom>
              <a:avLst/>
              <a:gdLst>
                <a:gd name="T0" fmla="*/ 29 w 534"/>
                <a:gd name="T1" fmla="*/ 499 h 499"/>
                <a:gd name="T2" fmla="*/ 0 w 534"/>
                <a:gd name="T3" fmla="*/ 471 h 499"/>
                <a:gd name="T4" fmla="*/ 143 w 534"/>
                <a:gd name="T5" fmla="*/ 338 h 499"/>
                <a:gd name="T6" fmla="*/ 326 w 534"/>
                <a:gd name="T7" fmla="*/ 169 h 499"/>
                <a:gd name="T8" fmla="*/ 503 w 534"/>
                <a:gd name="T9" fmla="*/ 4 h 499"/>
                <a:gd name="T10" fmla="*/ 511 w 534"/>
                <a:gd name="T11" fmla="*/ 4 h 499"/>
                <a:gd name="T12" fmla="*/ 530 w 534"/>
                <a:gd name="T13" fmla="*/ 24 h 499"/>
                <a:gd name="T14" fmla="*/ 529 w 534"/>
                <a:gd name="T15" fmla="*/ 34 h 499"/>
                <a:gd name="T16" fmla="*/ 379 w 534"/>
                <a:gd name="T17" fmla="*/ 174 h 499"/>
                <a:gd name="T18" fmla="*/ 32 w 534"/>
                <a:gd name="T19" fmla="*/ 497 h 499"/>
                <a:gd name="T20" fmla="*/ 29 w 534"/>
                <a:gd name="T21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4" h="499">
                  <a:moveTo>
                    <a:pt x="29" y="499"/>
                  </a:moveTo>
                  <a:cubicBezTo>
                    <a:pt x="20" y="490"/>
                    <a:pt x="10" y="481"/>
                    <a:pt x="0" y="471"/>
                  </a:cubicBezTo>
                  <a:cubicBezTo>
                    <a:pt x="48" y="427"/>
                    <a:pt x="96" y="383"/>
                    <a:pt x="143" y="338"/>
                  </a:cubicBezTo>
                  <a:cubicBezTo>
                    <a:pt x="204" y="282"/>
                    <a:pt x="265" y="225"/>
                    <a:pt x="326" y="169"/>
                  </a:cubicBezTo>
                  <a:cubicBezTo>
                    <a:pt x="385" y="114"/>
                    <a:pt x="444" y="59"/>
                    <a:pt x="503" y="4"/>
                  </a:cubicBezTo>
                  <a:cubicBezTo>
                    <a:pt x="506" y="0"/>
                    <a:pt x="508" y="0"/>
                    <a:pt x="511" y="4"/>
                  </a:cubicBezTo>
                  <a:cubicBezTo>
                    <a:pt x="517" y="11"/>
                    <a:pt x="523" y="18"/>
                    <a:pt x="530" y="24"/>
                  </a:cubicBezTo>
                  <a:cubicBezTo>
                    <a:pt x="534" y="28"/>
                    <a:pt x="534" y="30"/>
                    <a:pt x="529" y="34"/>
                  </a:cubicBezTo>
                  <a:cubicBezTo>
                    <a:pt x="479" y="81"/>
                    <a:pt x="429" y="127"/>
                    <a:pt x="379" y="174"/>
                  </a:cubicBezTo>
                  <a:cubicBezTo>
                    <a:pt x="264" y="281"/>
                    <a:pt x="148" y="389"/>
                    <a:pt x="32" y="497"/>
                  </a:cubicBezTo>
                  <a:cubicBezTo>
                    <a:pt x="31" y="498"/>
                    <a:pt x="30" y="498"/>
                    <a:pt x="29" y="499"/>
                  </a:cubicBezTo>
                  <a:close/>
                </a:path>
              </a:pathLst>
            </a:custGeom>
            <a:solidFill>
              <a:srgbClr val="4D4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397674B3-219B-8133-ECA1-F1449AE6E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3" y="1848"/>
              <a:ext cx="342" cy="307"/>
            </a:xfrm>
            <a:custGeom>
              <a:avLst/>
              <a:gdLst>
                <a:gd name="T0" fmla="*/ 25 w 308"/>
                <a:gd name="T1" fmla="*/ 215 h 276"/>
                <a:gd name="T2" fmla="*/ 65 w 308"/>
                <a:gd name="T3" fmla="*/ 178 h 276"/>
                <a:gd name="T4" fmla="*/ 92 w 308"/>
                <a:gd name="T5" fmla="*/ 153 h 276"/>
                <a:gd name="T6" fmla="*/ 132 w 308"/>
                <a:gd name="T7" fmla="*/ 117 h 276"/>
                <a:gd name="T8" fmla="*/ 243 w 308"/>
                <a:gd name="T9" fmla="*/ 13 h 276"/>
                <a:gd name="T10" fmla="*/ 246 w 308"/>
                <a:gd name="T11" fmla="*/ 10 h 276"/>
                <a:gd name="T12" fmla="*/ 264 w 308"/>
                <a:gd name="T13" fmla="*/ 1 h 276"/>
                <a:gd name="T14" fmla="*/ 288 w 308"/>
                <a:gd name="T15" fmla="*/ 14 h 276"/>
                <a:gd name="T16" fmla="*/ 284 w 308"/>
                <a:gd name="T17" fmla="*/ 42 h 276"/>
                <a:gd name="T18" fmla="*/ 285 w 308"/>
                <a:gd name="T19" fmla="*/ 53 h 276"/>
                <a:gd name="T20" fmla="*/ 305 w 308"/>
                <a:gd name="T21" fmla="*/ 74 h 276"/>
                <a:gd name="T22" fmla="*/ 305 w 308"/>
                <a:gd name="T23" fmla="*/ 82 h 276"/>
                <a:gd name="T24" fmla="*/ 249 w 308"/>
                <a:gd name="T25" fmla="*/ 134 h 276"/>
                <a:gd name="T26" fmla="*/ 242 w 308"/>
                <a:gd name="T27" fmla="*/ 134 h 276"/>
                <a:gd name="T28" fmla="*/ 220 w 308"/>
                <a:gd name="T29" fmla="*/ 110 h 276"/>
                <a:gd name="T30" fmla="*/ 213 w 308"/>
                <a:gd name="T31" fmla="*/ 109 h 276"/>
                <a:gd name="T32" fmla="*/ 183 w 308"/>
                <a:gd name="T33" fmla="*/ 137 h 276"/>
                <a:gd name="T34" fmla="*/ 183 w 308"/>
                <a:gd name="T35" fmla="*/ 144 h 276"/>
                <a:gd name="T36" fmla="*/ 205 w 308"/>
                <a:gd name="T37" fmla="*/ 167 h 276"/>
                <a:gd name="T38" fmla="*/ 205 w 308"/>
                <a:gd name="T39" fmla="*/ 176 h 276"/>
                <a:gd name="T40" fmla="*/ 149 w 308"/>
                <a:gd name="T41" fmla="*/ 227 h 276"/>
                <a:gd name="T42" fmla="*/ 141 w 308"/>
                <a:gd name="T43" fmla="*/ 226 h 276"/>
                <a:gd name="T44" fmla="*/ 120 w 308"/>
                <a:gd name="T45" fmla="*/ 204 h 276"/>
                <a:gd name="T46" fmla="*/ 112 w 308"/>
                <a:gd name="T47" fmla="*/ 204 h 276"/>
                <a:gd name="T48" fmla="*/ 53 w 308"/>
                <a:gd name="T49" fmla="*/ 259 h 276"/>
                <a:gd name="T50" fmla="*/ 43 w 308"/>
                <a:gd name="T51" fmla="*/ 267 h 276"/>
                <a:gd name="T52" fmla="*/ 8 w 308"/>
                <a:gd name="T53" fmla="*/ 265 h 276"/>
                <a:gd name="T54" fmla="*/ 10 w 308"/>
                <a:gd name="T55" fmla="*/ 230 h 276"/>
                <a:gd name="T56" fmla="*/ 25 w 308"/>
                <a:gd name="T57" fmla="*/ 21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8" h="276">
                  <a:moveTo>
                    <a:pt x="25" y="215"/>
                  </a:moveTo>
                  <a:cubicBezTo>
                    <a:pt x="39" y="204"/>
                    <a:pt x="52" y="191"/>
                    <a:pt x="65" y="178"/>
                  </a:cubicBezTo>
                  <a:cubicBezTo>
                    <a:pt x="75" y="170"/>
                    <a:pt x="83" y="161"/>
                    <a:pt x="92" y="153"/>
                  </a:cubicBezTo>
                  <a:cubicBezTo>
                    <a:pt x="106" y="142"/>
                    <a:pt x="119" y="129"/>
                    <a:pt x="132" y="117"/>
                  </a:cubicBezTo>
                  <a:cubicBezTo>
                    <a:pt x="169" y="82"/>
                    <a:pt x="206" y="48"/>
                    <a:pt x="243" y="13"/>
                  </a:cubicBezTo>
                  <a:cubicBezTo>
                    <a:pt x="244" y="12"/>
                    <a:pt x="245" y="11"/>
                    <a:pt x="246" y="10"/>
                  </a:cubicBezTo>
                  <a:cubicBezTo>
                    <a:pt x="251" y="6"/>
                    <a:pt x="257" y="2"/>
                    <a:pt x="264" y="1"/>
                  </a:cubicBezTo>
                  <a:cubicBezTo>
                    <a:pt x="274" y="0"/>
                    <a:pt x="284" y="5"/>
                    <a:pt x="288" y="14"/>
                  </a:cubicBezTo>
                  <a:cubicBezTo>
                    <a:pt x="293" y="24"/>
                    <a:pt x="292" y="34"/>
                    <a:pt x="284" y="42"/>
                  </a:cubicBezTo>
                  <a:cubicBezTo>
                    <a:pt x="280" y="47"/>
                    <a:pt x="281" y="49"/>
                    <a:pt x="285" y="53"/>
                  </a:cubicBezTo>
                  <a:cubicBezTo>
                    <a:pt x="292" y="60"/>
                    <a:pt x="298" y="67"/>
                    <a:pt x="305" y="74"/>
                  </a:cubicBezTo>
                  <a:cubicBezTo>
                    <a:pt x="308" y="77"/>
                    <a:pt x="308" y="79"/>
                    <a:pt x="305" y="82"/>
                  </a:cubicBezTo>
                  <a:cubicBezTo>
                    <a:pt x="286" y="99"/>
                    <a:pt x="267" y="117"/>
                    <a:pt x="249" y="134"/>
                  </a:cubicBezTo>
                  <a:cubicBezTo>
                    <a:pt x="246" y="137"/>
                    <a:pt x="244" y="136"/>
                    <a:pt x="242" y="134"/>
                  </a:cubicBezTo>
                  <a:cubicBezTo>
                    <a:pt x="235" y="126"/>
                    <a:pt x="227" y="118"/>
                    <a:pt x="220" y="110"/>
                  </a:cubicBezTo>
                  <a:cubicBezTo>
                    <a:pt x="217" y="107"/>
                    <a:pt x="216" y="107"/>
                    <a:pt x="213" y="109"/>
                  </a:cubicBezTo>
                  <a:cubicBezTo>
                    <a:pt x="203" y="119"/>
                    <a:pt x="193" y="128"/>
                    <a:pt x="183" y="137"/>
                  </a:cubicBezTo>
                  <a:cubicBezTo>
                    <a:pt x="180" y="140"/>
                    <a:pt x="180" y="141"/>
                    <a:pt x="183" y="144"/>
                  </a:cubicBezTo>
                  <a:cubicBezTo>
                    <a:pt x="190" y="152"/>
                    <a:pt x="197" y="160"/>
                    <a:pt x="205" y="167"/>
                  </a:cubicBezTo>
                  <a:cubicBezTo>
                    <a:pt x="208" y="171"/>
                    <a:pt x="208" y="172"/>
                    <a:pt x="205" y="176"/>
                  </a:cubicBezTo>
                  <a:cubicBezTo>
                    <a:pt x="186" y="192"/>
                    <a:pt x="168" y="209"/>
                    <a:pt x="149" y="227"/>
                  </a:cubicBezTo>
                  <a:cubicBezTo>
                    <a:pt x="146" y="230"/>
                    <a:pt x="144" y="229"/>
                    <a:pt x="141" y="226"/>
                  </a:cubicBezTo>
                  <a:cubicBezTo>
                    <a:pt x="134" y="218"/>
                    <a:pt x="127" y="211"/>
                    <a:pt x="120" y="204"/>
                  </a:cubicBezTo>
                  <a:cubicBezTo>
                    <a:pt x="117" y="200"/>
                    <a:pt x="115" y="201"/>
                    <a:pt x="112" y="204"/>
                  </a:cubicBezTo>
                  <a:cubicBezTo>
                    <a:pt x="92" y="222"/>
                    <a:pt x="72" y="240"/>
                    <a:pt x="53" y="259"/>
                  </a:cubicBezTo>
                  <a:cubicBezTo>
                    <a:pt x="50" y="262"/>
                    <a:pt x="47" y="264"/>
                    <a:pt x="43" y="267"/>
                  </a:cubicBezTo>
                  <a:cubicBezTo>
                    <a:pt x="32" y="276"/>
                    <a:pt x="17" y="275"/>
                    <a:pt x="8" y="265"/>
                  </a:cubicBezTo>
                  <a:cubicBezTo>
                    <a:pt x="0" y="256"/>
                    <a:pt x="0" y="240"/>
                    <a:pt x="10" y="230"/>
                  </a:cubicBezTo>
                  <a:cubicBezTo>
                    <a:pt x="14" y="225"/>
                    <a:pt x="20" y="220"/>
                    <a:pt x="25" y="215"/>
                  </a:cubicBezTo>
                  <a:close/>
                </a:path>
              </a:pathLst>
            </a:custGeom>
            <a:solidFill>
              <a:srgbClr val="4D4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9E3BEEEF-62A5-FD1E-FF6B-7686964E9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" y="1482"/>
              <a:ext cx="234" cy="323"/>
            </a:xfrm>
            <a:custGeom>
              <a:avLst/>
              <a:gdLst>
                <a:gd name="T0" fmla="*/ 75 w 210"/>
                <a:gd name="T1" fmla="*/ 183 h 291"/>
                <a:gd name="T2" fmla="*/ 61 w 210"/>
                <a:gd name="T3" fmla="*/ 167 h 291"/>
                <a:gd name="T4" fmla="*/ 38 w 210"/>
                <a:gd name="T5" fmla="*/ 143 h 291"/>
                <a:gd name="T6" fmla="*/ 27 w 210"/>
                <a:gd name="T7" fmla="*/ 125 h 291"/>
                <a:gd name="T8" fmla="*/ 32 w 210"/>
                <a:gd name="T9" fmla="*/ 112 h 291"/>
                <a:gd name="T10" fmla="*/ 41 w 210"/>
                <a:gd name="T11" fmla="*/ 54 h 291"/>
                <a:gd name="T12" fmla="*/ 30 w 210"/>
                <a:gd name="T13" fmla="*/ 44 h 291"/>
                <a:gd name="T14" fmla="*/ 14 w 210"/>
                <a:gd name="T15" fmla="*/ 22 h 291"/>
                <a:gd name="T16" fmla="*/ 3 w 210"/>
                <a:gd name="T17" fmla="*/ 2 h 291"/>
                <a:gd name="T18" fmla="*/ 21 w 210"/>
                <a:gd name="T19" fmla="*/ 15 h 291"/>
                <a:gd name="T20" fmla="*/ 30 w 210"/>
                <a:gd name="T21" fmla="*/ 25 h 291"/>
                <a:gd name="T22" fmla="*/ 41 w 210"/>
                <a:gd name="T23" fmla="*/ 38 h 291"/>
                <a:gd name="T24" fmla="*/ 52 w 210"/>
                <a:gd name="T25" fmla="*/ 48 h 291"/>
                <a:gd name="T26" fmla="*/ 70 w 210"/>
                <a:gd name="T27" fmla="*/ 75 h 291"/>
                <a:gd name="T28" fmla="*/ 105 w 210"/>
                <a:gd name="T29" fmla="*/ 112 h 291"/>
                <a:gd name="T30" fmla="*/ 133 w 210"/>
                <a:gd name="T31" fmla="*/ 145 h 291"/>
                <a:gd name="T32" fmla="*/ 145 w 210"/>
                <a:gd name="T33" fmla="*/ 147 h 291"/>
                <a:gd name="T34" fmla="*/ 150 w 210"/>
                <a:gd name="T35" fmla="*/ 160 h 291"/>
                <a:gd name="T36" fmla="*/ 164 w 210"/>
                <a:gd name="T37" fmla="*/ 173 h 291"/>
                <a:gd name="T38" fmla="*/ 178 w 210"/>
                <a:gd name="T39" fmla="*/ 185 h 291"/>
                <a:gd name="T40" fmla="*/ 190 w 210"/>
                <a:gd name="T41" fmla="*/ 197 h 291"/>
                <a:gd name="T42" fmla="*/ 200 w 210"/>
                <a:gd name="T43" fmla="*/ 209 h 291"/>
                <a:gd name="T44" fmla="*/ 203 w 210"/>
                <a:gd name="T45" fmla="*/ 218 h 291"/>
                <a:gd name="T46" fmla="*/ 201 w 210"/>
                <a:gd name="T47" fmla="*/ 256 h 291"/>
                <a:gd name="T48" fmla="*/ 205 w 210"/>
                <a:gd name="T49" fmla="*/ 273 h 291"/>
                <a:gd name="T50" fmla="*/ 185 w 210"/>
                <a:gd name="T51" fmla="*/ 283 h 291"/>
                <a:gd name="T52" fmla="*/ 174 w 210"/>
                <a:gd name="T53" fmla="*/ 285 h 291"/>
                <a:gd name="T54" fmla="*/ 153 w 210"/>
                <a:gd name="T55" fmla="*/ 262 h 291"/>
                <a:gd name="T56" fmla="*/ 120 w 210"/>
                <a:gd name="T57" fmla="*/ 228 h 291"/>
                <a:gd name="T58" fmla="*/ 108 w 210"/>
                <a:gd name="T59" fmla="*/ 216 h 291"/>
                <a:gd name="T60" fmla="*/ 97 w 210"/>
                <a:gd name="T61" fmla="*/ 208 h 291"/>
                <a:gd name="T62" fmla="*/ 73 w 210"/>
                <a:gd name="T63" fmla="*/ 19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291">
                  <a:moveTo>
                    <a:pt x="73" y="197"/>
                  </a:moveTo>
                  <a:cubicBezTo>
                    <a:pt x="76" y="193"/>
                    <a:pt x="78" y="187"/>
                    <a:pt x="75" y="183"/>
                  </a:cubicBezTo>
                  <a:cubicBezTo>
                    <a:pt x="71" y="178"/>
                    <a:pt x="63" y="176"/>
                    <a:pt x="62" y="167"/>
                  </a:cubicBezTo>
                  <a:cubicBezTo>
                    <a:pt x="62" y="167"/>
                    <a:pt x="61" y="167"/>
                    <a:pt x="61" y="167"/>
                  </a:cubicBezTo>
                  <a:cubicBezTo>
                    <a:pt x="53" y="172"/>
                    <a:pt x="53" y="164"/>
                    <a:pt x="50" y="160"/>
                  </a:cubicBezTo>
                  <a:cubicBezTo>
                    <a:pt x="45" y="155"/>
                    <a:pt x="39" y="151"/>
                    <a:pt x="38" y="143"/>
                  </a:cubicBezTo>
                  <a:cubicBezTo>
                    <a:pt x="38" y="143"/>
                    <a:pt x="38" y="143"/>
                    <a:pt x="37" y="143"/>
                  </a:cubicBezTo>
                  <a:cubicBezTo>
                    <a:pt x="23" y="143"/>
                    <a:pt x="31" y="131"/>
                    <a:pt x="27" y="125"/>
                  </a:cubicBezTo>
                  <a:cubicBezTo>
                    <a:pt x="26" y="124"/>
                    <a:pt x="27" y="121"/>
                    <a:pt x="26" y="120"/>
                  </a:cubicBezTo>
                  <a:cubicBezTo>
                    <a:pt x="20" y="112"/>
                    <a:pt x="28" y="112"/>
                    <a:pt x="32" y="112"/>
                  </a:cubicBezTo>
                  <a:cubicBezTo>
                    <a:pt x="39" y="112"/>
                    <a:pt x="41" y="108"/>
                    <a:pt x="41" y="102"/>
                  </a:cubicBezTo>
                  <a:cubicBezTo>
                    <a:pt x="41" y="86"/>
                    <a:pt x="42" y="70"/>
                    <a:pt x="41" y="54"/>
                  </a:cubicBezTo>
                  <a:cubicBezTo>
                    <a:pt x="40" y="48"/>
                    <a:pt x="39" y="45"/>
                    <a:pt x="33" y="45"/>
                  </a:cubicBezTo>
                  <a:cubicBezTo>
                    <a:pt x="32" y="45"/>
                    <a:pt x="30" y="45"/>
                    <a:pt x="30" y="44"/>
                  </a:cubicBezTo>
                  <a:cubicBezTo>
                    <a:pt x="29" y="36"/>
                    <a:pt x="19" y="34"/>
                    <a:pt x="16" y="27"/>
                  </a:cubicBezTo>
                  <a:cubicBezTo>
                    <a:pt x="16" y="25"/>
                    <a:pt x="15" y="23"/>
                    <a:pt x="14" y="22"/>
                  </a:cubicBezTo>
                  <a:cubicBezTo>
                    <a:pt x="5" y="15"/>
                    <a:pt x="5" y="15"/>
                    <a:pt x="2" y="7"/>
                  </a:cubicBezTo>
                  <a:cubicBezTo>
                    <a:pt x="1" y="5"/>
                    <a:pt x="0" y="3"/>
                    <a:pt x="3" y="2"/>
                  </a:cubicBezTo>
                  <a:cubicBezTo>
                    <a:pt x="6" y="0"/>
                    <a:pt x="9" y="2"/>
                    <a:pt x="10" y="4"/>
                  </a:cubicBezTo>
                  <a:cubicBezTo>
                    <a:pt x="12" y="9"/>
                    <a:pt x="15" y="13"/>
                    <a:pt x="21" y="15"/>
                  </a:cubicBezTo>
                  <a:cubicBezTo>
                    <a:pt x="23" y="15"/>
                    <a:pt x="22" y="17"/>
                    <a:pt x="22" y="19"/>
                  </a:cubicBezTo>
                  <a:cubicBezTo>
                    <a:pt x="23" y="23"/>
                    <a:pt x="23" y="27"/>
                    <a:pt x="30" y="25"/>
                  </a:cubicBezTo>
                  <a:cubicBezTo>
                    <a:pt x="34" y="25"/>
                    <a:pt x="34" y="28"/>
                    <a:pt x="34" y="31"/>
                  </a:cubicBezTo>
                  <a:cubicBezTo>
                    <a:pt x="34" y="35"/>
                    <a:pt x="37" y="37"/>
                    <a:pt x="41" y="38"/>
                  </a:cubicBezTo>
                  <a:cubicBezTo>
                    <a:pt x="44" y="39"/>
                    <a:pt x="47" y="40"/>
                    <a:pt x="47" y="44"/>
                  </a:cubicBezTo>
                  <a:cubicBezTo>
                    <a:pt x="48" y="46"/>
                    <a:pt x="50" y="47"/>
                    <a:pt x="52" y="48"/>
                  </a:cubicBezTo>
                  <a:cubicBezTo>
                    <a:pt x="58" y="50"/>
                    <a:pt x="61" y="53"/>
                    <a:pt x="59" y="60"/>
                  </a:cubicBezTo>
                  <a:cubicBezTo>
                    <a:pt x="57" y="70"/>
                    <a:pt x="59" y="72"/>
                    <a:pt x="70" y="75"/>
                  </a:cubicBezTo>
                  <a:cubicBezTo>
                    <a:pt x="71" y="76"/>
                    <a:pt x="74" y="77"/>
                    <a:pt x="75" y="79"/>
                  </a:cubicBezTo>
                  <a:cubicBezTo>
                    <a:pt x="82" y="92"/>
                    <a:pt x="95" y="100"/>
                    <a:pt x="105" y="112"/>
                  </a:cubicBezTo>
                  <a:cubicBezTo>
                    <a:pt x="112" y="119"/>
                    <a:pt x="120" y="125"/>
                    <a:pt x="126" y="132"/>
                  </a:cubicBezTo>
                  <a:cubicBezTo>
                    <a:pt x="129" y="136"/>
                    <a:pt x="134" y="138"/>
                    <a:pt x="133" y="145"/>
                  </a:cubicBezTo>
                  <a:cubicBezTo>
                    <a:pt x="132" y="148"/>
                    <a:pt x="136" y="149"/>
                    <a:pt x="139" y="147"/>
                  </a:cubicBezTo>
                  <a:cubicBezTo>
                    <a:pt x="142" y="146"/>
                    <a:pt x="143" y="145"/>
                    <a:pt x="145" y="147"/>
                  </a:cubicBezTo>
                  <a:cubicBezTo>
                    <a:pt x="147" y="149"/>
                    <a:pt x="147" y="151"/>
                    <a:pt x="146" y="153"/>
                  </a:cubicBezTo>
                  <a:cubicBezTo>
                    <a:pt x="142" y="158"/>
                    <a:pt x="145" y="161"/>
                    <a:pt x="150" y="160"/>
                  </a:cubicBezTo>
                  <a:cubicBezTo>
                    <a:pt x="154" y="159"/>
                    <a:pt x="156" y="161"/>
                    <a:pt x="156" y="164"/>
                  </a:cubicBezTo>
                  <a:cubicBezTo>
                    <a:pt x="157" y="169"/>
                    <a:pt x="159" y="171"/>
                    <a:pt x="164" y="173"/>
                  </a:cubicBezTo>
                  <a:cubicBezTo>
                    <a:pt x="166" y="173"/>
                    <a:pt x="168" y="175"/>
                    <a:pt x="169" y="177"/>
                  </a:cubicBezTo>
                  <a:cubicBezTo>
                    <a:pt x="171" y="181"/>
                    <a:pt x="173" y="185"/>
                    <a:pt x="178" y="185"/>
                  </a:cubicBezTo>
                  <a:cubicBezTo>
                    <a:pt x="179" y="185"/>
                    <a:pt x="182" y="187"/>
                    <a:pt x="181" y="188"/>
                  </a:cubicBezTo>
                  <a:cubicBezTo>
                    <a:pt x="180" y="196"/>
                    <a:pt x="184" y="197"/>
                    <a:pt x="190" y="197"/>
                  </a:cubicBezTo>
                  <a:cubicBezTo>
                    <a:pt x="192" y="197"/>
                    <a:pt x="193" y="200"/>
                    <a:pt x="193" y="202"/>
                  </a:cubicBezTo>
                  <a:cubicBezTo>
                    <a:pt x="192" y="208"/>
                    <a:pt x="195" y="209"/>
                    <a:pt x="200" y="209"/>
                  </a:cubicBezTo>
                  <a:cubicBezTo>
                    <a:pt x="203" y="209"/>
                    <a:pt x="205" y="209"/>
                    <a:pt x="206" y="212"/>
                  </a:cubicBezTo>
                  <a:cubicBezTo>
                    <a:pt x="207" y="215"/>
                    <a:pt x="204" y="216"/>
                    <a:pt x="203" y="218"/>
                  </a:cubicBezTo>
                  <a:cubicBezTo>
                    <a:pt x="193" y="225"/>
                    <a:pt x="190" y="237"/>
                    <a:pt x="193" y="248"/>
                  </a:cubicBezTo>
                  <a:cubicBezTo>
                    <a:pt x="195" y="252"/>
                    <a:pt x="197" y="255"/>
                    <a:pt x="201" y="256"/>
                  </a:cubicBezTo>
                  <a:cubicBezTo>
                    <a:pt x="207" y="259"/>
                    <a:pt x="210" y="262"/>
                    <a:pt x="206" y="268"/>
                  </a:cubicBezTo>
                  <a:cubicBezTo>
                    <a:pt x="205" y="270"/>
                    <a:pt x="205" y="272"/>
                    <a:pt x="205" y="273"/>
                  </a:cubicBezTo>
                  <a:cubicBezTo>
                    <a:pt x="205" y="276"/>
                    <a:pt x="204" y="277"/>
                    <a:pt x="201" y="276"/>
                  </a:cubicBezTo>
                  <a:cubicBezTo>
                    <a:pt x="194" y="275"/>
                    <a:pt x="188" y="276"/>
                    <a:pt x="185" y="283"/>
                  </a:cubicBezTo>
                  <a:cubicBezTo>
                    <a:pt x="184" y="285"/>
                    <a:pt x="182" y="286"/>
                    <a:pt x="180" y="287"/>
                  </a:cubicBezTo>
                  <a:cubicBezTo>
                    <a:pt x="177" y="289"/>
                    <a:pt x="174" y="291"/>
                    <a:pt x="174" y="285"/>
                  </a:cubicBezTo>
                  <a:cubicBezTo>
                    <a:pt x="175" y="282"/>
                    <a:pt x="174" y="279"/>
                    <a:pt x="171" y="278"/>
                  </a:cubicBezTo>
                  <a:cubicBezTo>
                    <a:pt x="163" y="275"/>
                    <a:pt x="158" y="268"/>
                    <a:pt x="153" y="262"/>
                  </a:cubicBezTo>
                  <a:cubicBezTo>
                    <a:pt x="148" y="255"/>
                    <a:pt x="136" y="253"/>
                    <a:pt x="136" y="242"/>
                  </a:cubicBezTo>
                  <a:cubicBezTo>
                    <a:pt x="128" y="241"/>
                    <a:pt x="126" y="233"/>
                    <a:pt x="120" y="228"/>
                  </a:cubicBezTo>
                  <a:cubicBezTo>
                    <a:pt x="117" y="226"/>
                    <a:pt x="114" y="226"/>
                    <a:pt x="113" y="221"/>
                  </a:cubicBezTo>
                  <a:cubicBezTo>
                    <a:pt x="113" y="218"/>
                    <a:pt x="110" y="216"/>
                    <a:pt x="108" y="216"/>
                  </a:cubicBezTo>
                  <a:cubicBezTo>
                    <a:pt x="103" y="215"/>
                    <a:pt x="101" y="213"/>
                    <a:pt x="101" y="208"/>
                  </a:cubicBezTo>
                  <a:cubicBezTo>
                    <a:pt x="101" y="205"/>
                    <a:pt x="99" y="206"/>
                    <a:pt x="97" y="208"/>
                  </a:cubicBezTo>
                  <a:cubicBezTo>
                    <a:pt x="95" y="210"/>
                    <a:pt x="93" y="213"/>
                    <a:pt x="91" y="215"/>
                  </a:cubicBezTo>
                  <a:cubicBezTo>
                    <a:pt x="84" y="210"/>
                    <a:pt x="78" y="203"/>
                    <a:pt x="73" y="197"/>
                  </a:cubicBezTo>
                  <a:close/>
                </a:path>
              </a:pathLst>
            </a:custGeom>
            <a:solidFill>
              <a:srgbClr val="51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2CB54D7F-8006-52E8-0C9D-A0BF51CB5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" y="1494"/>
              <a:ext cx="153" cy="156"/>
            </a:xfrm>
            <a:custGeom>
              <a:avLst/>
              <a:gdLst>
                <a:gd name="T0" fmla="*/ 23 w 138"/>
                <a:gd name="T1" fmla="*/ 20 h 140"/>
                <a:gd name="T2" fmla="*/ 75 w 138"/>
                <a:gd name="T3" fmla="*/ 2 h 140"/>
                <a:gd name="T4" fmla="*/ 129 w 138"/>
                <a:gd name="T5" fmla="*/ 44 h 140"/>
                <a:gd name="T6" fmla="*/ 118 w 138"/>
                <a:gd name="T7" fmla="*/ 110 h 140"/>
                <a:gd name="T8" fmla="*/ 114 w 138"/>
                <a:gd name="T9" fmla="*/ 114 h 140"/>
                <a:gd name="T10" fmla="*/ 75 w 138"/>
                <a:gd name="T11" fmla="*/ 134 h 140"/>
                <a:gd name="T12" fmla="*/ 1 w 138"/>
                <a:gd name="T13" fmla="*/ 67 h 140"/>
                <a:gd name="T14" fmla="*/ 3 w 138"/>
                <a:gd name="T15" fmla="*/ 56 h 140"/>
                <a:gd name="T16" fmla="*/ 23 w 138"/>
                <a:gd name="T17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40">
                  <a:moveTo>
                    <a:pt x="23" y="20"/>
                  </a:moveTo>
                  <a:cubicBezTo>
                    <a:pt x="38" y="7"/>
                    <a:pt x="55" y="0"/>
                    <a:pt x="75" y="2"/>
                  </a:cubicBezTo>
                  <a:cubicBezTo>
                    <a:pt x="101" y="6"/>
                    <a:pt x="120" y="19"/>
                    <a:pt x="129" y="44"/>
                  </a:cubicBezTo>
                  <a:cubicBezTo>
                    <a:pt x="138" y="68"/>
                    <a:pt x="134" y="90"/>
                    <a:pt x="118" y="110"/>
                  </a:cubicBezTo>
                  <a:cubicBezTo>
                    <a:pt x="116" y="111"/>
                    <a:pt x="115" y="113"/>
                    <a:pt x="114" y="114"/>
                  </a:cubicBezTo>
                  <a:cubicBezTo>
                    <a:pt x="105" y="128"/>
                    <a:pt x="90" y="132"/>
                    <a:pt x="75" y="134"/>
                  </a:cubicBezTo>
                  <a:cubicBezTo>
                    <a:pt x="37" y="140"/>
                    <a:pt x="0" y="106"/>
                    <a:pt x="1" y="67"/>
                  </a:cubicBezTo>
                  <a:cubicBezTo>
                    <a:pt x="1" y="64"/>
                    <a:pt x="1" y="60"/>
                    <a:pt x="3" y="56"/>
                  </a:cubicBezTo>
                  <a:cubicBezTo>
                    <a:pt x="7" y="43"/>
                    <a:pt x="12" y="30"/>
                    <a:pt x="23" y="20"/>
                  </a:cubicBezTo>
                  <a:close/>
                </a:path>
              </a:pathLst>
            </a:custGeom>
            <a:solidFill>
              <a:srgbClr val="3F40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3B40E678-32E5-C743-5688-60B50B9CF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5" y="1556"/>
              <a:ext cx="163" cy="188"/>
            </a:xfrm>
            <a:custGeom>
              <a:avLst/>
              <a:gdLst>
                <a:gd name="T0" fmla="*/ 36 w 147"/>
                <a:gd name="T1" fmla="*/ 0 h 169"/>
                <a:gd name="T2" fmla="*/ 41 w 147"/>
                <a:gd name="T3" fmla="*/ 36 h 169"/>
                <a:gd name="T4" fmla="*/ 131 w 147"/>
                <a:gd name="T5" fmla="*/ 70 h 169"/>
                <a:gd name="T6" fmla="*/ 147 w 147"/>
                <a:gd name="T7" fmla="*/ 58 h 169"/>
                <a:gd name="T8" fmla="*/ 147 w 147"/>
                <a:gd name="T9" fmla="*/ 61 h 169"/>
                <a:gd name="T10" fmla="*/ 94 w 147"/>
                <a:gd name="T11" fmla="*/ 164 h 169"/>
                <a:gd name="T12" fmla="*/ 92 w 147"/>
                <a:gd name="T13" fmla="*/ 169 h 169"/>
                <a:gd name="T14" fmla="*/ 78 w 147"/>
                <a:gd name="T15" fmla="*/ 152 h 169"/>
                <a:gd name="T16" fmla="*/ 21 w 147"/>
                <a:gd name="T17" fmla="*/ 71 h 169"/>
                <a:gd name="T18" fmla="*/ 3 w 147"/>
                <a:gd name="T19" fmla="*/ 47 h 169"/>
                <a:gd name="T20" fmla="*/ 1 w 147"/>
                <a:gd name="T21" fmla="*/ 40 h 169"/>
                <a:gd name="T22" fmla="*/ 36 w 147"/>
                <a:gd name="T2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" h="169">
                  <a:moveTo>
                    <a:pt x="36" y="0"/>
                  </a:moveTo>
                  <a:cubicBezTo>
                    <a:pt x="36" y="12"/>
                    <a:pt x="36" y="24"/>
                    <a:pt x="41" y="36"/>
                  </a:cubicBezTo>
                  <a:cubicBezTo>
                    <a:pt x="55" y="71"/>
                    <a:pt x="97" y="87"/>
                    <a:pt x="131" y="70"/>
                  </a:cubicBezTo>
                  <a:cubicBezTo>
                    <a:pt x="137" y="67"/>
                    <a:pt x="142" y="63"/>
                    <a:pt x="147" y="58"/>
                  </a:cubicBezTo>
                  <a:cubicBezTo>
                    <a:pt x="147" y="59"/>
                    <a:pt x="147" y="60"/>
                    <a:pt x="147" y="61"/>
                  </a:cubicBezTo>
                  <a:cubicBezTo>
                    <a:pt x="125" y="93"/>
                    <a:pt x="108" y="128"/>
                    <a:pt x="94" y="164"/>
                  </a:cubicBezTo>
                  <a:cubicBezTo>
                    <a:pt x="93" y="166"/>
                    <a:pt x="93" y="168"/>
                    <a:pt x="92" y="169"/>
                  </a:cubicBezTo>
                  <a:cubicBezTo>
                    <a:pt x="84" y="166"/>
                    <a:pt x="82" y="158"/>
                    <a:pt x="78" y="152"/>
                  </a:cubicBezTo>
                  <a:cubicBezTo>
                    <a:pt x="59" y="125"/>
                    <a:pt x="41" y="98"/>
                    <a:pt x="21" y="71"/>
                  </a:cubicBezTo>
                  <a:cubicBezTo>
                    <a:pt x="15" y="63"/>
                    <a:pt x="11" y="54"/>
                    <a:pt x="3" y="47"/>
                  </a:cubicBezTo>
                  <a:cubicBezTo>
                    <a:pt x="1" y="46"/>
                    <a:pt x="0" y="43"/>
                    <a:pt x="1" y="40"/>
                  </a:cubicBezTo>
                  <a:cubicBezTo>
                    <a:pt x="11" y="26"/>
                    <a:pt x="23" y="12"/>
                    <a:pt x="36" y="0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1CF13650-2EE0-FD63-745D-9FD4556F6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4" y="1158"/>
              <a:ext cx="265" cy="282"/>
            </a:xfrm>
            <a:custGeom>
              <a:avLst/>
              <a:gdLst>
                <a:gd name="T0" fmla="*/ 119 w 239"/>
                <a:gd name="T1" fmla="*/ 92 h 254"/>
                <a:gd name="T2" fmla="*/ 130 w 239"/>
                <a:gd name="T3" fmla="*/ 105 h 254"/>
                <a:gd name="T4" fmla="*/ 151 w 239"/>
                <a:gd name="T5" fmla="*/ 124 h 254"/>
                <a:gd name="T6" fmla="*/ 156 w 239"/>
                <a:gd name="T7" fmla="*/ 134 h 254"/>
                <a:gd name="T8" fmla="*/ 168 w 239"/>
                <a:gd name="T9" fmla="*/ 148 h 254"/>
                <a:gd name="T10" fmla="*/ 181 w 239"/>
                <a:gd name="T11" fmla="*/ 158 h 254"/>
                <a:gd name="T12" fmla="*/ 198 w 239"/>
                <a:gd name="T13" fmla="*/ 185 h 254"/>
                <a:gd name="T14" fmla="*/ 212 w 239"/>
                <a:gd name="T15" fmla="*/ 200 h 254"/>
                <a:gd name="T16" fmla="*/ 223 w 239"/>
                <a:gd name="T17" fmla="*/ 207 h 254"/>
                <a:gd name="T18" fmla="*/ 238 w 239"/>
                <a:gd name="T19" fmla="*/ 228 h 254"/>
                <a:gd name="T20" fmla="*/ 217 w 239"/>
                <a:gd name="T21" fmla="*/ 228 h 254"/>
                <a:gd name="T22" fmla="*/ 195 w 239"/>
                <a:gd name="T23" fmla="*/ 239 h 254"/>
                <a:gd name="T24" fmla="*/ 162 w 239"/>
                <a:gd name="T25" fmla="*/ 251 h 254"/>
                <a:gd name="T26" fmla="*/ 159 w 239"/>
                <a:gd name="T27" fmla="*/ 234 h 254"/>
                <a:gd name="T28" fmla="*/ 146 w 239"/>
                <a:gd name="T29" fmla="*/ 220 h 254"/>
                <a:gd name="T30" fmla="*/ 135 w 239"/>
                <a:gd name="T31" fmla="*/ 207 h 254"/>
                <a:gd name="T32" fmla="*/ 121 w 239"/>
                <a:gd name="T33" fmla="*/ 196 h 254"/>
                <a:gd name="T34" fmla="*/ 102 w 239"/>
                <a:gd name="T35" fmla="*/ 179 h 254"/>
                <a:gd name="T36" fmla="*/ 85 w 239"/>
                <a:gd name="T37" fmla="*/ 165 h 254"/>
                <a:gd name="T38" fmla="*/ 77 w 239"/>
                <a:gd name="T39" fmla="*/ 154 h 254"/>
                <a:gd name="T40" fmla="*/ 66 w 239"/>
                <a:gd name="T41" fmla="*/ 143 h 254"/>
                <a:gd name="T42" fmla="*/ 55 w 239"/>
                <a:gd name="T43" fmla="*/ 139 h 254"/>
                <a:gd name="T44" fmla="*/ 49 w 239"/>
                <a:gd name="T45" fmla="*/ 121 h 254"/>
                <a:gd name="T46" fmla="*/ 31 w 239"/>
                <a:gd name="T47" fmla="*/ 108 h 254"/>
                <a:gd name="T48" fmla="*/ 16 w 239"/>
                <a:gd name="T49" fmla="*/ 93 h 254"/>
                <a:gd name="T50" fmla="*/ 1 w 239"/>
                <a:gd name="T51" fmla="*/ 66 h 254"/>
                <a:gd name="T52" fmla="*/ 13 w 239"/>
                <a:gd name="T53" fmla="*/ 57 h 254"/>
                <a:gd name="T54" fmla="*/ 38 w 239"/>
                <a:gd name="T55" fmla="*/ 33 h 254"/>
                <a:gd name="T56" fmla="*/ 19 w 239"/>
                <a:gd name="T57" fmla="*/ 16 h 254"/>
                <a:gd name="T58" fmla="*/ 24 w 239"/>
                <a:gd name="T59" fmla="*/ 4 h 254"/>
                <a:gd name="T60" fmla="*/ 41 w 239"/>
                <a:gd name="T61" fmla="*/ 14 h 254"/>
                <a:gd name="T62" fmla="*/ 51 w 239"/>
                <a:gd name="T63" fmla="*/ 24 h 254"/>
                <a:gd name="T64" fmla="*/ 59 w 239"/>
                <a:gd name="T65" fmla="*/ 35 h 254"/>
                <a:gd name="T66" fmla="*/ 88 w 239"/>
                <a:gd name="T67" fmla="*/ 63 h 254"/>
                <a:gd name="T68" fmla="*/ 98 w 239"/>
                <a:gd name="T69" fmla="*/ 74 h 254"/>
                <a:gd name="T70" fmla="*/ 111 w 239"/>
                <a:gd name="T71" fmla="*/ 88 h 254"/>
                <a:gd name="T72" fmla="*/ 124 w 239"/>
                <a:gd name="T73" fmla="*/ 8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9" h="254">
                  <a:moveTo>
                    <a:pt x="124" y="84"/>
                  </a:moveTo>
                  <a:cubicBezTo>
                    <a:pt x="123" y="87"/>
                    <a:pt x="121" y="90"/>
                    <a:pt x="119" y="92"/>
                  </a:cubicBezTo>
                  <a:cubicBezTo>
                    <a:pt x="115" y="96"/>
                    <a:pt x="117" y="99"/>
                    <a:pt x="121" y="99"/>
                  </a:cubicBezTo>
                  <a:cubicBezTo>
                    <a:pt x="126" y="99"/>
                    <a:pt x="129" y="101"/>
                    <a:pt x="130" y="105"/>
                  </a:cubicBezTo>
                  <a:cubicBezTo>
                    <a:pt x="130" y="106"/>
                    <a:pt x="130" y="107"/>
                    <a:pt x="131" y="107"/>
                  </a:cubicBezTo>
                  <a:cubicBezTo>
                    <a:pt x="140" y="110"/>
                    <a:pt x="143" y="121"/>
                    <a:pt x="151" y="124"/>
                  </a:cubicBezTo>
                  <a:cubicBezTo>
                    <a:pt x="153" y="125"/>
                    <a:pt x="153" y="126"/>
                    <a:pt x="153" y="128"/>
                  </a:cubicBezTo>
                  <a:cubicBezTo>
                    <a:pt x="153" y="130"/>
                    <a:pt x="154" y="133"/>
                    <a:pt x="156" y="134"/>
                  </a:cubicBezTo>
                  <a:cubicBezTo>
                    <a:pt x="161" y="136"/>
                    <a:pt x="167" y="139"/>
                    <a:pt x="166" y="146"/>
                  </a:cubicBezTo>
                  <a:cubicBezTo>
                    <a:pt x="166" y="147"/>
                    <a:pt x="168" y="148"/>
                    <a:pt x="168" y="148"/>
                  </a:cubicBezTo>
                  <a:cubicBezTo>
                    <a:pt x="175" y="147"/>
                    <a:pt x="178" y="150"/>
                    <a:pt x="178" y="157"/>
                  </a:cubicBezTo>
                  <a:cubicBezTo>
                    <a:pt x="178" y="157"/>
                    <a:pt x="180" y="158"/>
                    <a:pt x="181" y="158"/>
                  </a:cubicBezTo>
                  <a:cubicBezTo>
                    <a:pt x="190" y="159"/>
                    <a:pt x="190" y="166"/>
                    <a:pt x="190" y="173"/>
                  </a:cubicBezTo>
                  <a:cubicBezTo>
                    <a:pt x="189" y="179"/>
                    <a:pt x="190" y="185"/>
                    <a:pt x="198" y="185"/>
                  </a:cubicBezTo>
                  <a:cubicBezTo>
                    <a:pt x="199" y="185"/>
                    <a:pt x="200" y="185"/>
                    <a:pt x="200" y="186"/>
                  </a:cubicBezTo>
                  <a:cubicBezTo>
                    <a:pt x="201" y="193"/>
                    <a:pt x="207" y="196"/>
                    <a:pt x="212" y="200"/>
                  </a:cubicBezTo>
                  <a:cubicBezTo>
                    <a:pt x="215" y="202"/>
                    <a:pt x="216" y="205"/>
                    <a:pt x="220" y="206"/>
                  </a:cubicBezTo>
                  <a:cubicBezTo>
                    <a:pt x="221" y="206"/>
                    <a:pt x="223" y="206"/>
                    <a:pt x="223" y="207"/>
                  </a:cubicBezTo>
                  <a:cubicBezTo>
                    <a:pt x="226" y="214"/>
                    <a:pt x="231" y="219"/>
                    <a:pt x="237" y="223"/>
                  </a:cubicBezTo>
                  <a:cubicBezTo>
                    <a:pt x="239" y="224"/>
                    <a:pt x="239" y="226"/>
                    <a:pt x="238" y="228"/>
                  </a:cubicBezTo>
                  <a:cubicBezTo>
                    <a:pt x="237" y="230"/>
                    <a:pt x="235" y="230"/>
                    <a:pt x="234" y="230"/>
                  </a:cubicBezTo>
                  <a:cubicBezTo>
                    <a:pt x="228" y="230"/>
                    <a:pt x="223" y="231"/>
                    <a:pt x="217" y="228"/>
                  </a:cubicBezTo>
                  <a:cubicBezTo>
                    <a:pt x="210" y="224"/>
                    <a:pt x="204" y="228"/>
                    <a:pt x="202" y="236"/>
                  </a:cubicBezTo>
                  <a:cubicBezTo>
                    <a:pt x="201" y="239"/>
                    <a:pt x="198" y="239"/>
                    <a:pt x="195" y="239"/>
                  </a:cubicBezTo>
                  <a:cubicBezTo>
                    <a:pt x="187" y="239"/>
                    <a:pt x="179" y="238"/>
                    <a:pt x="176" y="249"/>
                  </a:cubicBezTo>
                  <a:cubicBezTo>
                    <a:pt x="175" y="254"/>
                    <a:pt x="167" y="251"/>
                    <a:pt x="162" y="251"/>
                  </a:cubicBezTo>
                  <a:cubicBezTo>
                    <a:pt x="158" y="251"/>
                    <a:pt x="159" y="247"/>
                    <a:pt x="159" y="245"/>
                  </a:cubicBezTo>
                  <a:cubicBezTo>
                    <a:pt x="159" y="241"/>
                    <a:pt x="159" y="238"/>
                    <a:pt x="159" y="234"/>
                  </a:cubicBezTo>
                  <a:cubicBezTo>
                    <a:pt x="159" y="231"/>
                    <a:pt x="158" y="228"/>
                    <a:pt x="155" y="228"/>
                  </a:cubicBezTo>
                  <a:cubicBezTo>
                    <a:pt x="149" y="228"/>
                    <a:pt x="148" y="225"/>
                    <a:pt x="146" y="220"/>
                  </a:cubicBezTo>
                  <a:cubicBezTo>
                    <a:pt x="146" y="217"/>
                    <a:pt x="144" y="216"/>
                    <a:pt x="141" y="215"/>
                  </a:cubicBezTo>
                  <a:cubicBezTo>
                    <a:pt x="137" y="214"/>
                    <a:pt x="133" y="213"/>
                    <a:pt x="135" y="207"/>
                  </a:cubicBezTo>
                  <a:cubicBezTo>
                    <a:pt x="135" y="204"/>
                    <a:pt x="132" y="203"/>
                    <a:pt x="130" y="203"/>
                  </a:cubicBezTo>
                  <a:cubicBezTo>
                    <a:pt x="125" y="203"/>
                    <a:pt x="122" y="201"/>
                    <a:pt x="121" y="196"/>
                  </a:cubicBezTo>
                  <a:cubicBezTo>
                    <a:pt x="121" y="196"/>
                    <a:pt x="121" y="195"/>
                    <a:pt x="121" y="195"/>
                  </a:cubicBezTo>
                  <a:cubicBezTo>
                    <a:pt x="112" y="192"/>
                    <a:pt x="110" y="182"/>
                    <a:pt x="102" y="179"/>
                  </a:cubicBezTo>
                  <a:cubicBezTo>
                    <a:pt x="101" y="178"/>
                    <a:pt x="99" y="177"/>
                    <a:pt x="99" y="176"/>
                  </a:cubicBezTo>
                  <a:cubicBezTo>
                    <a:pt x="96" y="170"/>
                    <a:pt x="92" y="166"/>
                    <a:pt x="85" y="165"/>
                  </a:cubicBezTo>
                  <a:cubicBezTo>
                    <a:pt x="83" y="165"/>
                    <a:pt x="82" y="163"/>
                    <a:pt x="82" y="161"/>
                  </a:cubicBezTo>
                  <a:cubicBezTo>
                    <a:pt x="82" y="157"/>
                    <a:pt x="81" y="155"/>
                    <a:pt x="77" y="154"/>
                  </a:cubicBezTo>
                  <a:cubicBezTo>
                    <a:pt x="74" y="154"/>
                    <a:pt x="74" y="151"/>
                    <a:pt x="74" y="149"/>
                  </a:cubicBezTo>
                  <a:cubicBezTo>
                    <a:pt x="74" y="143"/>
                    <a:pt x="72" y="141"/>
                    <a:pt x="66" y="143"/>
                  </a:cubicBezTo>
                  <a:cubicBezTo>
                    <a:pt x="64" y="143"/>
                    <a:pt x="63" y="144"/>
                    <a:pt x="62" y="142"/>
                  </a:cubicBezTo>
                  <a:cubicBezTo>
                    <a:pt x="61" y="137"/>
                    <a:pt x="60" y="135"/>
                    <a:pt x="55" y="139"/>
                  </a:cubicBezTo>
                  <a:cubicBezTo>
                    <a:pt x="54" y="139"/>
                    <a:pt x="51" y="139"/>
                    <a:pt x="52" y="137"/>
                  </a:cubicBezTo>
                  <a:cubicBezTo>
                    <a:pt x="56" y="131"/>
                    <a:pt x="49" y="127"/>
                    <a:pt x="49" y="121"/>
                  </a:cubicBezTo>
                  <a:cubicBezTo>
                    <a:pt x="49" y="117"/>
                    <a:pt x="44" y="117"/>
                    <a:pt x="37" y="120"/>
                  </a:cubicBezTo>
                  <a:cubicBezTo>
                    <a:pt x="37" y="115"/>
                    <a:pt x="36" y="110"/>
                    <a:pt x="31" y="108"/>
                  </a:cubicBezTo>
                  <a:cubicBezTo>
                    <a:pt x="28" y="106"/>
                    <a:pt x="26" y="104"/>
                    <a:pt x="25" y="101"/>
                  </a:cubicBezTo>
                  <a:cubicBezTo>
                    <a:pt x="24" y="96"/>
                    <a:pt x="19" y="95"/>
                    <a:pt x="16" y="93"/>
                  </a:cubicBezTo>
                  <a:cubicBezTo>
                    <a:pt x="10" y="89"/>
                    <a:pt x="8" y="81"/>
                    <a:pt x="1" y="77"/>
                  </a:cubicBezTo>
                  <a:cubicBezTo>
                    <a:pt x="0" y="76"/>
                    <a:pt x="1" y="70"/>
                    <a:pt x="1" y="66"/>
                  </a:cubicBezTo>
                  <a:cubicBezTo>
                    <a:pt x="1" y="63"/>
                    <a:pt x="3" y="61"/>
                    <a:pt x="6" y="62"/>
                  </a:cubicBezTo>
                  <a:cubicBezTo>
                    <a:pt x="10" y="63"/>
                    <a:pt x="13" y="62"/>
                    <a:pt x="13" y="57"/>
                  </a:cubicBezTo>
                  <a:cubicBezTo>
                    <a:pt x="14" y="52"/>
                    <a:pt x="16" y="51"/>
                    <a:pt x="21" y="51"/>
                  </a:cubicBezTo>
                  <a:cubicBezTo>
                    <a:pt x="41" y="52"/>
                    <a:pt x="37" y="48"/>
                    <a:pt x="38" y="33"/>
                  </a:cubicBezTo>
                  <a:cubicBezTo>
                    <a:pt x="38" y="26"/>
                    <a:pt x="37" y="20"/>
                    <a:pt x="27" y="20"/>
                  </a:cubicBezTo>
                  <a:cubicBezTo>
                    <a:pt x="25" y="20"/>
                    <a:pt x="22" y="17"/>
                    <a:pt x="19" y="16"/>
                  </a:cubicBezTo>
                  <a:cubicBezTo>
                    <a:pt x="17" y="14"/>
                    <a:pt x="17" y="12"/>
                    <a:pt x="19" y="10"/>
                  </a:cubicBezTo>
                  <a:cubicBezTo>
                    <a:pt x="20" y="8"/>
                    <a:pt x="22" y="6"/>
                    <a:pt x="24" y="4"/>
                  </a:cubicBezTo>
                  <a:cubicBezTo>
                    <a:pt x="27" y="2"/>
                    <a:pt x="31" y="0"/>
                    <a:pt x="31" y="6"/>
                  </a:cubicBezTo>
                  <a:cubicBezTo>
                    <a:pt x="32" y="12"/>
                    <a:pt x="36" y="14"/>
                    <a:pt x="41" y="14"/>
                  </a:cubicBezTo>
                  <a:cubicBezTo>
                    <a:pt x="46" y="14"/>
                    <a:pt x="50" y="13"/>
                    <a:pt x="46" y="21"/>
                  </a:cubicBezTo>
                  <a:cubicBezTo>
                    <a:pt x="44" y="24"/>
                    <a:pt x="48" y="26"/>
                    <a:pt x="51" y="24"/>
                  </a:cubicBezTo>
                  <a:cubicBezTo>
                    <a:pt x="56" y="21"/>
                    <a:pt x="56" y="24"/>
                    <a:pt x="56" y="27"/>
                  </a:cubicBezTo>
                  <a:cubicBezTo>
                    <a:pt x="56" y="31"/>
                    <a:pt x="57" y="33"/>
                    <a:pt x="59" y="35"/>
                  </a:cubicBezTo>
                  <a:cubicBezTo>
                    <a:pt x="63" y="39"/>
                    <a:pt x="66" y="45"/>
                    <a:pt x="70" y="47"/>
                  </a:cubicBezTo>
                  <a:cubicBezTo>
                    <a:pt x="76" y="52"/>
                    <a:pt x="81" y="59"/>
                    <a:pt x="88" y="63"/>
                  </a:cubicBezTo>
                  <a:cubicBezTo>
                    <a:pt x="90" y="64"/>
                    <a:pt x="92" y="65"/>
                    <a:pt x="93" y="68"/>
                  </a:cubicBezTo>
                  <a:cubicBezTo>
                    <a:pt x="94" y="70"/>
                    <a:pt x="96" y="72"/>
                    <a:pt x="98" y="74"/>
                  </a:cubicBezTo>
                  <a:cubicBezTo>
                    <a:pt x="102" y="76"/>
                    <a:pt x="105" y="78"/>
                    <a:pt x="105" y="84"/>
                  </a:cubicBezTo>
                  <a:cubicBezTo>
                    <a:pt x="105" y="87"/>
                    <a:pt x="108" y="89"/>
                    <a:pt x="111" y="88"/>
                  </a:cubicBezTo>
                  <a:cubicBezTo>
                    <a:pt x="115" y="88"/>
                    <a:pt x="120" y="87"/>
                    <a:pt x="121" y="81"/>
                  </a:cubicBezTo>
                  <a:cubicBezTo>
                    <a:pt x="123" y="82"/>
                    <a:pt x="124" y="83"/>
                    <a:pt x="124" y="84"/>
                  </a:cubicBezTo>
                  <a:close/>
                </a:path>
              </a:pathLst>
            </a:custGeom>
            <a:solidFill>
              <a:srgbClr val="51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93C29948-AD7A-17F8-4C6D-AED503E95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7" y="1480"/>
              <a:ext cx="24" cy="12"/>
            </a:xfrm>
            <a:custGeom>
              <a:avLst/>
              <a:gdLst>
                <a:gd name="T0" fmla="*/ 10 w 21"/>
                <a:gd name="T1" fmla="*/ 10 h 11"/>
                <a:gd name="T2" fmla="*/ 7 w 21"/>
                <a:gd name="T3" fmla="*/ 10 h 11"/>
                <a:gd name="T4" fmla="*/ 1 w 21"/>
                <a:gd name="T5" fmla="*/ 7 h 11"/>
                <a:gd name="T6" fmla="*/ 6 w 21"/>
                <a:gd name="T7" fmla="*/ 5 h 11"/>
                <a:gd name="T8" fmla="*/ 12 w 21"/>
                <a:gd name="T9" fmla="*/ 3 h 11"/>
                <a:gd name="T10" fmla="*/ 18 w 21"/>
                <a:gd name="T11" fmla="*/ 3 h 11"/>
                <a:gd name="T12" fmla="*/ 20 w 21"/>
                <a:gd name="T13" fmla="*/ 9 h 11"/>
                <a:gd name="T14" fmla="*/ 14 w 21"/>
                <a:gd name="T15" fmla="*/ 10 h 11"/>
                <a:gd name="T16" fmla="*/ 10 w 21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1">
                  <a:moveTo>
                    <a:pt x="10" y="10"/>
                  </a:moveTo>
                  <a:cubicBezTo>
                    <a:pt x="9" y="10"/>
                    <a:pt x="8" y="10"/>
                    <a:pt x="7" y="10"/>
                  </a:cubicBezTo>
                  <a:cubicBezTo>
                    <a:pt x="5" y="10"/>
                    <a:pt x="1" y="11"/>
                    <a:pt x="1" y="7"/>
                  </a:cubicBezTo>
                  <a:cubicBezTo>
                    <a:pt x="0" y="5"/>
                    <a:pt x="4" y="6"/>
                    <a:pt x="6" y="5"/>
                  </a:cubicBezTo>
                  <a:cubicBezTo>
                    <a:pt x="8" y="5"/>
                    <a:pt x="10" y="4"/>
                    <a:pt x="12" y="3"/>
                  </a:cubicBezTo>
                  <a:cubicBezTo>
                    <a:pt x="14" y="2"/>
                    <a:pt x="16" y="0"/>
                    <a:pt x="18" y="3"/>
                  </a:cubicBezTo>
                  <a:cubicBezTo>
                    <a:pt x="20" y="4"/>
                    <a:pt x="21" y="7"/>
                    <a:pt x="20" y="9"/>
                  </a:cubicBezTo>
                  <a:cubicBezTo>
                    <a:pt x="19" y="11"/>
                    <a:pt x="16" y="10"/>
                    <a:pt x="14" y="10"/>
                  </a:cubicBezTo>
                  <a:cubicBezTo>
                    <a:pt x="13" y="10"/>
                    <a:pt x="11" y="10"/>
                    <a:pt x="10" y="10"/>
                  </a:cubicBezTo>
                  <a:close/>
                </a:path>
              </a:pathLst>
            </a:custGeom>
            <a:solidFill>
              <a:srgbClr val="51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4170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4645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31779"/>
            <a:ext cx="7893314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fld id="{3689D485-DD5C-49A0-B69E-100A0177D231}" type="datetime1">
              <a:rPr lang="en-ID" sz="3200">
                <a:cs typeface="B Nazanin" panose="00000400000000000000" pitchFamily="2" charset="-78"/>
              </a:rPr>
              <a:pPr algn="r" rtl="1"/>
              <a:t>14/02/2024</a:t>
            </a:fld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26C5E0-E5C5-4520-B35D-1C7D1846A369}"/>
              </a:ext>
            </a:extLst>
          </p:cNvPr>
          <p:cNvSpPr txBox="1"/>
          <p:nvPr/>
        </p:nvSpPr>
        <p:spPr>
          <a:xfrm>
            <a:off x="987878" y="1896120"/>
            <a:ext cx="217889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>
              <a:buClr>
                <a:schemeClr val="accent1"/>
              </a:buClr>
            </a:pPr>
            <a:r>
              <a:rPr lang="fa-IR" sz="12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C4B8F1-BB77-4CA3-9C90-215AAC10E0F3}"/>
              </a:ext>
            </a:extLst>
          </p:cNvPr>
          <p:cNvSpPr txBox="1"/>
          <p:nvPr/>
        </p:nvSpPr>
        <p:spPr>
          <a:xfrm>
            <a:off x="987878" y="3595835"/>
            <a:ext cx="217889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>
              <a:buClr>
                <a:schemeClr val="accent1"/>
              </a:buClr>
            </a:pPr>
            <a:r>
              <a:rPr lang="fa-IR" sz="12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BB2B51-A77F-4907-A789-8E33BCD74C28}"/>
              </a:ext>
            </a:extLst>
          </p:cNvPr>
          <p:cNvSpPr txBox="1"/>
          <p:nvPr/>
        </p:nvSpPr>
        <p:spPr>
          <a:xfrm>
            <a:off x="6541585" y="1896120"/>
            <a:ext cx="2220149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12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55958D-F6D7-4A68-A160-150A5728C99F}"/>
              </a:ext>
            </a:extLst>
          </p:cNvPr>
          <p:cNvSpPr txBox="1"/>
          <p:nvPr/>
        </p:nvSpPr>
        <p:spPr>
          <a:xfrm>
            <a:off x="6541585" y="3595835"/>
            <a:ext cx="2220149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12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1D6DBD9-F048-4581-AFF5-C47E5C356BC3}"/>
              </a:ext>
            </a:extLst>
          </p:cNvPr>
          <p:cNvSpPr/>
          <p:nvPr/>
        </p:nvSpPr>
        <p:spPr>
          <a:xfrm>
            <a:off x="3401616" y="1604384"/>
            <a:ext cx="1209675" cy="120967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0F15C79-4D73-4D74-A00E-43F98125E7C6}"/>
              </a:ext>
            </a:extLst>
          </p:cNvPr>
          <p:cNvSpPr/>
          <p:nvPr/>
        </p:nvSpPr>
        <p:spPr>
          <a:xfrm>
            <a:off x="3563541" y="1475948"/>
            <a:ext cx="1209675" cy="1209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96F59A3-5685-48D3-834D-1FA48DE1F804}"/>
              </a:ext>
            </a:extLst>
          </p:cNvPr>
          <p:cNvSpPr/>
          <p:nvPr/>
        </p:nvSpPr>
        <p:spPr>
          <a:xfrm>
            <a:off x="3401616" y="3047228"/>
            <a:ext cx="1209675" cy="1209675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7F3A4A6-8144-41D9-9325-24B49FF919E9}"/>
              </a:ext>
            </a:extLst>
          </p:cNvPr>
          <p:cNvSpPr/>
          <p:nvPr/>
        </p:nvSpPr>
        <p:spPr>
          <a:xfrm>
            <a:off x="3563541" y="3175664"/>
            <a:ext cx="1209675" cy="1209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6F57533-7578-4A12-B258-7F4562833D91}"/>
              </a:ext>
            </a:extLst>
          </p:cNvPr>
          <p:cNvSpPr/>
          <p:nvPr/>
        </p:nvSpPr>
        <p:spPr>
          <a:xfrm flipH="1">
            <a:off x="5097066" y="1604384"/>
            <a:ext cx="1209675" cy="1209675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34732AF-830E-40B1-9890-AD3543AE6A7D}"/>
              </a:ext>
            </a:extLst>
          </p:cNvPr>
          <p:cNvSpPr/>
          <p:nvPr/>
        </p:nvSpPr>
        <p:spPr>
          <a:xfrm flipH="1">
            <a:off x="4935141" y="1475948"/>
            <a:ext cx="1209675" cy="1209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8DA3677-5DBE-449B-BA98-2E6D43164F90}"/>
              </a:ext>
            </a:extLst>
          </p:cNvPr>
          <p:cNvSpPr/>
          <p:nvPr/>
        </p:nvSpPr>
        <p:spPr>
          <a:xfrm flipH="1">
            <a:off x="5097066" y="3047228"/>
            <a:ext cx="1209675" cy="120967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F519EC3-FD59-4DEF-A2E4-AB25BBDECBF7}"/>
              </a:ext>
            </a:extLst>
          </p:cNvPr>
          <p:cNvSpPr/>
          <p:nvPr/>
        </p:nvSpPr>
        <p:spPr>
          <a:xfrm flipH="1">
            <a:off x="4935141" y="3175664"/>
            <a:ext cx="1209675" cy="1209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BC35A9D-5CAB-44F0-B68A-5260B9A553EE}"/>
              </a:ext>
            </a:extLst>
          </p:cNvPr>
          <p:cNvSpPr/>
          <p:nvPr/>
        </p:nvSpPr>
        <p:spPr>
          <a:xfrm>
            <a:off x="2330054" y="2448054"/>
            <a:ext cx="836719" cy="3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19F698A-F3E6-4F0B-B5D0-72D904F164EF}"/>
              </a:ext>
            </a:extLst>
          </p:cNvPr>
          <p:cNvSpPr/>
          <p:nvPr/>
        </p:nvSpPr>
        <p:spPr>
          <a:xfrm>
            <a:off x="2330054" y="3377514"/>
            <a:ext cx="836719" cy="3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244C2EB-C6C4-4EC0-B46B-10FBF1C77DCF}"/>
              </a:ext>
            </a:extLst>
          </p:cNvPr>
          <p:cNvSpPr/>
          <p:nvPr/>
        </p:nvSpPr>
        <p:spPr>
          <a:xfrm>
            <a:off x="6541584" y="2448054"/>
            <a:ext cx="836719" cy="3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AB03EE6-DC0C-4D52-8C05-05AF56DF8C72}"/>
              </a:ext>
            </a:extLst>
          </p:cNvPr>
          <p:cNvSpPr/>
          <p:nvPr/>
        </p:nvSpPr>
        <p:spPr>
          <a:xfrm>
            <a:off x="6541584" y="3377514"/>
            <a:ext cx="836719" cy="3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8" name="Freeform 357">
            <a:extLst>
              <a:ext uri="{FF2B5EF4-FFF2-40B4-BE49-F238E27FC236}">
                <a16:creationId xmlns:a16="http://schemas.microsoft.com/office/drawing/2014/main" id="{CA3C6C29-6E18-45F9-BE2B-322757508D1D}"/>
              </a:ext>
            </a:extLst>
          </p:cNvPr>
          <p:cNvSpPr>
            <a:spLocks noEditPoints="1"/>
          </p:cNvSpPr>
          <p:nvPr/>
        </p:nvSpPr>
        <p:spPr bwMode="auto">
          <a:xfrm>
            <a:off x="3874673" y="1787080"/>
            <a:ext cx="587411" cy="587411"/>
          </a:xfrm>
          <a:custGeom>
            <a:avLst/>
            <a:gdLst>
              <a:gd name="T0" fmla="*/ 275 w 900"/>
              <a:gd name="T1" fmla="*/ 777 h 900"/>
              <a:gd name="T2" fmla="*/ 616 w 900"/>
              <a:gd name="T3" fmla="*/ 778 h 900"/>
              <a:gd name="T4" fmla="*/ 685 w 900"/>
              <a:gd name="T5" fmla="*/ 741 h 900"/>
              <a:gd name="T6" fmla="*/ 718 w 900"/>
              <a:gd name="T7" fmla="*/ 664 h 900"/>
              <a:gd name="T8" fmla="*/ 715 w 900"/>
              <a:gd name="T9" fmla="*/ 500 h 900"/>
              <a:gd name="T10" fmla="*/ 677 w 900"/>
              <a:gd name="T11" fmla="*/ 423 h 900"/>
              <a:gd name="T12" fmla="*/ 601 w 900"/>
              <a:gd name="T13" fmla="*/ 391 h 900"/>
              <a:gd name="T14" fmla="*/ 719 w 900"/>
              <a:gd name="T15" fmla="*/ 271 h 900"/>
              <a:gd name="T16" fmla="*/ 791 w 900"/>
              <a:gd name="T17" fmla="*/ 301 h 900"/>
              <a:gd name="T18" fmla="*/ 834 w 900"/>
              <a:gd name="T19" fmla="*/ 365 h 900"/>
              <a:gd name="T20" fmla="*/ 837 w 900"/>
              <a:gd name="T21" fmla="*/ 763 h 900"/>
              <a:gd name="T22" fmla="*/ 801 w 900"/>
              <a:gd name="T23" fmla="*/ 830 h 900"/>
              <a:gd name="T24" fmla="*/ 732 w 900"/>
              <a:gd name="T25" fmla="*/ 868 h 900"/>
              <a:gd name="T26" fmla="*/ 274 w 900"/>
              <a:gd name="T27" fmla="*/ 101 h 900"/>
              <a:gd name="T28" fmla="*/ 386 w 900"/>
              <a:gd name="T29" fmla="*/ 139 h 900"/>
              <a:gd name="T30" fmla="*/ 339 w 900"/>
              <a:gd name="T31" fmla="*/ 90 h 900"/>
              <a:gd name="T32" fmla="*/ 212 w 900"/>
              <a:gd name="T33" fmla="*/ 526 h 900"/>
              <a:gd name="T34" fmla="*/ 829 w 900"/>
              <a:gd name="T35" fmla="*/ 844 h 900"/>
              <a:gd name="T36" fmla="*/ 860 w 900"/>
              <a:gd name="T37" fmla="*/ 795 h 900"/>
              <a:gd name="T38" fmla="*/ 870 w 900"/>
              <a:gd name="T39" fmla="*/ 735 h 900"/>
              <a:gd name="T40" fmla="*/ 850 w 900"/>
              <a:gd name="T41" fmla="*/ 326 h 900"/>
              <a:gd name="T42" fmla="*/ 784 w 900"/>
              <a:gd name="T43" fmla="*/ 260 h 900"/>
              <a:gd name="T44" fmla="*/ 425 w 900"/>
              <a:gd name="T45" fmla="*/ 240 h 900"/>
              <a:gd name="T46" fmla="*/ 454 w 900"/>
              <a:gd name="T47" fmla="*/ 132 h 900"/>
              <a:gd name="T48" fmla="*/ 451 w 900"/>
              <a:gd name="T49" fmla="*/ 81 h 900"/>
              <a:gd name="T50" fmla="*/ 466 w 900"/>
              <a:gd name="T51" fmla="*/ 64 h 900"/>
              <a:gd name="T52" fmla="*/ 456 w 900"/>
              <a:gd name="T53" fmla="*/ 53 h 900"/>
              <a:gd name="T54" fmla="*/ 311 w 900"/>
              <a:gd name="T55" fmla="*/ 1 h 900"/>
              <a:gd name="T56" fmla="*/ 296 w 900"/>
              <a:gd name="T57" fmla="*/ 8 h 900"/>
              <a:gd name="T58" fmla="*/ 297 w 900"/>
              <a:gd name="T59" fmla="*/ 25 h 900"/>
              <a:gd name="T60" fmla="*/ 270 w 900"/>
              <a:gd name="T61" fmla="*/ 66 h 900"/>
              <a:gd name="T62" fmla="*/ 255 w 900"/>
              <a:gd name="T63" fmla="*/ 70 h 900"/>
              <a:gd name="T64" fmla="*/ 137 w 900"/>
              <a:gd name="T65" fmla="*/ 406 h 900"/>
              <a:gd name="T66" fmla="*/ 135 w 900"/>
              <a:gd name="T67" fmla="*/ 519 h 900"/>
              <a:gd name="T68" fmla="*/ 143 w 900"/>
              <a:gd name="T69" fmla="*/ 534 h 900"/>
              <a:gd name="T70" fmla="*/ 228 w 900"/>
              <a:gd name="T71" fmla="*/ 560 h 900"/>
              <a:gd name="T72" fmla="*/ 331 w 900"/>
              <a:gd name="T73" fmla="*/ 480 h 900"/>
              <a:gd name="T74" fmla="*/ 500 w 900"/>
              <a:gd name="T75" fmla="*/ 415 h 900"/>
              <a:gd name="T76" fmla="*/ 599 w 900"/>
              <a:gd name="T77" fmla="*/ 421 h 900"/>
              <a:gd name="T78" fmla="*/ 657 w 900"/>
              <a:gd name="T79" fmla="*/ 446 h 900"/>
              <a:gd name="T80" fmla="*/ 686 w 900"/>
              <a:gd name="T81" fmla="*/ 509 h 900"/>
              <a:gd name="T82" fmla="*/ 688 w 900"/>
              <a:gd name="T83" fmla="*/ 658 h 900"/>
              <a:gd name="T84" fmla="*/ 665 w 900"/>
              <a:gd name="T85" fmla="*/ 720 h 900"/>
              <a:gd name="T86" fmla="*/ 610 w 900"/>
              <a:gd name="T87" fmla="*/ 748 h 900"/>
              <a:gd name="T88" fmla="*/ 348 w 900"/>
              <a:gd name="T89" fmla="*/ 660 h 900"/>
              <a:gd name="T90" fmla="*/ 360 w 900"/>
              <a:gd name="T91" fmla="*/ 648 h 900"/>
              <a:gd name="T92" fmla="*/ 354 w 900"/>
              <a:gd name="T93" fmla="*/ 632 h 900"/>
              <a:gd name="T94" fmla="*/ 9 w 900"/>
              <a:gd name="T95" fmla="*/ 631 h 900"/>
              <a:gd name="T96" fmla="*/ 0 w 900"/>
              <a:gd name="T97" fmla="*/ 645 h 900"/>
              <a:gd name="T98" fmla="*/ 9 w 900"/>
              <a:gd name="T99" fmla="*/ 659 h 900"/>
              <a:gd name="T100" fmla="*/ 12 w 900"/>
              <a:gd name="T101" fmla="*/ 871 h 900"/>
              <a:gd name="T102" fmla="*/ 0 w 900"/>
              <a:gd name="T103" fmla="*/ 883 h 900"/>
              <a:gd name="T104" fmla="*/ 7 w 900"/>
              <a:gd name="T105" fmla="*/ 898 h 900"/>
              <a:gd name="T106" fmla="*/ 885 w 900"/>
              <a:gd name="T107" fmla="*/ 900 h 900"/>
              <a:gd name="T108" fmla="*/ 899 w 900"/>
              <a:gd name="T109" fmla="*/ 891 h 900"/>
              <a:gd name="T110" fmla="*/ 896 w 900"/>
              <a:gd name="T111" fmla="*/ 875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0" h="900">
                <a:moveTo>
                  <a:pt x="676" y="870"/>
                </a:moveTo>
                <a:lnTo>
                  <a:pt x="120" y="870"/>
                </a:lnTo>
                <a:lnTo>
                  <a:pt x="120" y="660"/>
                </a:lnTo>
                <a:lnTo>
                  <a:pt x="202" y="660"/>
                </a:lnTo>
                <a:lnTo>
                  <a:pt x="272" y="774"/>
                </a:lnTo>
                <a:lnTo>
                  <a:pt x="275" y="777"/>
                </a:lnTo>
                <a:lnTo>
                  <a:pt x="278" y="779"/>
                </a:lnTo>
                <a:lnTo>
                  <a:pt x="282" y="780"/>
                </a:lnTo>
                <a:lnTo>
                  <a:pt x="285" y="780"/>
                </a:lnTo>
                <a:lnTo>
                  <a:pt x="586" y="780"/>
                </a:lnTo>
                <a:lnTo>
                  <a:pt x="601" y="779"/>
                </a:lnTo>
                <a:lnTo>
                  <a:pt x="616" y="778"/>
                </a:lnTo>
                <a:lnTo>
                  <a:pt x="631" y="775"/>
                </a:lnTo>
                <a:lnTo>
                  <a:pt x="643" y="770"/>
                </a:lnTo>
                <a:lnTo>
                  <a:pt x="655" y="765"/>
                </a:lnTo>
                <a:lnTo>
                  <a:pt x="666" y="759"/>
                </a:lnTo>
                <a:lnTo>
                  <a:pt x="677" y="750"/>
                </a:lnTo>
                <a:lnTo>
                  <a:pt x="685" y="741"/>
                </a:lnTo>
                <a:lnTo>
                  <a:pt x="694" y="732"/>
                </a:lnTo>
                <a:lnTo>
                  <a:pt x="700" y="720"/>
                </a:lnTo>
                <a:lnTo>
                  <a:pt x="707" y="708"/>
                </a:lnTo>
                <a:lnTo>
                  <a:pt x="712" y="694"/>
                </a:lnTo>
                <a:lnTo>
                  <a:pt x="715" y="680"/>
                </a:lnTo>
                <a:lnTo>
                  <a:pt x="718" y="664"/>
                </a:lnTo>
                <a:lnTo>
                  <a:pt x="719" y="647"/>
                </a:lnTo>
                <a:lnTo>
                  <a:pt x="721" y="630"/>
                </a:lnTo>
                <a:lnTo>
                  <a:pt x="721" y="555"/>
                </a:lnTo>
                <a:lnTo>
                  <a:pt x="719" y="536"/>
                </a:lnTo>
                <a:lnTo>
                  <a:pt x="718" y="517"/>
                </a:lnTo>
                <a:lnTo>
                  <a:pt x="715" y="500"/>
                </a:lnTo>
                <a:lnTo>
                  <a:pt x="712" y="485"/>
                </a:lnTo>
                <a:lnTo>
                  <a:pt x="707" y="470"/>
                </a:lnTo>
                <a:lnTo>
                  <a:pt x="700" y="456"/>
                </a:lnTo>
                <a:lnTo>
                  <a:pt x="694" y="444"/>
                </a:lnTo>
                <a:lnTo>
                  <a:pt x="685" y="432"/>
                </a:lnTo>
                <a:lnTo>
                  <a:pt x="677" y="423"/>
                </a:lnTo>
                <a:lnTo>
                  <a:pt x="666" y="414"/>
                </a:lnTo>
                <a:lnTo>
                  <a:pt x="655" y="407"/>
                </a:lnTo>
                <a:lnTo>
                  <a:pt x="643" y="401"/>
                </a:lnTo>
                <a:lnTo>
                  <a:pt x="631" y="396"/>
                </a:lnTo>
                <a:lnTo>
                  <a:pt x="616" y="393"/>
                </a:lnTo>
                <a:lnTo>
                  <a:pt x="601" y="391"/>
                </a:lnTo>
                <a:lnTo>
                  <a:pt x="586" y="390"/>
                </a:lnTo>
                <a:lnTo>
                  <a:pt x="516" y="390"/>
                </a:lnTo>
                <a:lnTo>
                  <a:pt x="410" y="285"/>
                </a:lnTo>
                <a:lnTo>
                  <a:pt x="416" y="270"/>
                </a:lnTo>
                <a:lnTo>
                  <a:pt x="706" y="270"/>
                </a:lnTo>
                <a:lnTo>
                  <a:pt x="719" y="271"/>
                </a:lnTo>
                <a:lnTo>
                  <a:pt x="732" y="273"/>
                </a:lnTo>
                <a:lnTo>
                  <a:pt x="745" y="276"/>
                </a:lnTo>
                <a:lnTo>
                  <a:pt x="758" y="280"/>
                </a:lnTo>
                <a:lnTo>
                  <a:pt x="770" y="287"/>
                </a:lnTo>
                <a:lnTo>
                  <a:pt x="780" y="293"/>
                </a:lnTo>
                <a:lnTo>
                  <a:pt x="791" y="301"/>
                </a:lnTo>
                <a:lnTo>
                  <a:pt x="801" y="310"/>
                </a:lnTo>
                <a:lnTo>
                  <a:pt x="809" y="320"/>
                </a:lnTo>
                <a:lnTo>
                  <a:pt x="817" y="330"/>
                </a:lnTo>
                <a:lnTo>
                  <a:pt x="824" y="341"/>
                </a:lnTo>
                <a:lnTo>
                  <a:pt x="830" y="353"/>
                </a:lnTo>
                <a:lnTo>
                  <a:pt x="834" y="365"/>
                </a:lnTo>
                <a:lnTo>
                  <a:pt x="837" y="378"/>
                </a:lnTo>
                <a:lnTo>
                  <a:pt x="839" y="392"/>
                </a:lnTo>
                <a:lnTo>
                  <a:pt x="840" y="404"/>
                </a:lnTo>
                <a:lnTo>
                  <a:pt x="840" y="735"/>
                </a:lnTo>
                <a:lnTo>
                  <a:pt x="839" y="749"/>
                </a:lnTo>
                <a:lnTo>
                  <a:pt x="837" y="763"/>
                </a:lnTo>
                <a:lnTo>
                  <a:pt x="834" y="776"/>
                </a:lnTo>
                <a:lnTo>
                  <a:pt x="830" y="787"/>
                </a:lnTo>
                <a:lnTo>
                  <a:pt x="824" y="799"/>
                </a:lnTo>
                <a:lnTo>
                  <a:pt x="817" y="811"/>
                </a:lnTo>
                <a:lnTo>
                  <a:pt x="809" y="821"/>
                </a:lnTo>
                <a:lnTo>
                  <a:pt x="801" y="830"/>
                </a:lnTo>
                <a:lnTo>
                  <a:pt x="791" y="840"/>
                </a:lnTo>
                <a:lnTo>
                  <a:pt x="780" y="847"/>
                </a:lnTo>
                <a:lnTo>
                  <a:pt x="770" y="854"/>
                </a:lnTo>
                <a:lnTo>
                  <a:pt x="758" y="859"/>
                </a:lnTo>
                <a:lnTo>
                  <a:pt x="745" y="864"/>
                </a:lnTo>
                <a:lnTo>
                  <a:pt x="732" y="868"/>
                </a:lnTo>
                <a:lnTo>
                  <a:pt x="719" y="870"/>
                </a:lnTo>
                <a:lnTo>
                  <a:pt x="706" y="870"/>
                </a:lnTo>
                <a:lnTo>
                  <a:pt x="676" y="870"/>
                </a:lnTo>
                <a:close/>
                <a:moveTo>
                  <a:pt x="321" y="445"/>
                </a:moveTo>
                <a:lnTo>
                  <a:pt x="172" y="393"/>
                </a:lnTo>
                <a:lnTo>
                  <a:pt x="274" y="101"/>
                </a:lnTo>
                <a:lnTo>
                  <a:pt x="314" y="114"/>
                </a:lnTo>
                <a:lnTo>
                  <a:pt x="314" y="114"/>
                </a:lnTo>
                <a:lnTo>
                  <a:pt x="314" y="114"/>
                </a:lnTo>
                <a:lnTo>
                  <a:pt x="386" y="139"/>
                </a:lnTo>
                <a:lnTo>
                  <a:pt x="386" y="139"/>
                </a:lnTo>
                <a:lnTo>
                  <a:pt x="386" y="139"/>
                </a:lnTo>
                <a:lnTo>
                  <a:pt x="425" y="153"/>
                </a:lnTo>
                <a:lnTo>
                  <a:pt x="321" y="445"/>
                </a:lnTo>
                <a:close/>
                <a:moveTo>
                  <a:pt x="354" y="48"/>
                </a:moveTo>
                <a:lnTo>
                  <a:pt x="396" y="63"/>
                </a:lnTo>
                <a:lnTo>
                  <a:pt x="381" y="105"/>
                </a:lnTo>
                <a:lnTo>
                  <a:pt x="339" y="90"/>
                </a:lnTo>
                <a:lnTo>
                  <a:pt x="354" y="48"/>
                </a:lnTo>
                <a:close/>
                <a:moveTo>
                  <a:pt x="212" y="526"/>
                </a:moveTo>
                <a:lnTo>
                  <a:pt x="169" y="511"/>
                </a:lnTo>
                <a:lnTo>
                  <a:pt x="197" y="433"/>
                </a:lnTo>
                <a:lnTo>
                  <a:pt x="240" y="448"/>
                </a:lnTo>
                <a:lnTo>
                  <a:pt x="212" y="526"/>
                </a:lnTo>
                <a:close/>
                <a:moveTo>
                  <a:pt x="885" y="870"/>
                </a:moveTo>
                <a:lnTo>
                  <a:pt x="800" y="870"/>
                </a:lnTo>
                <a:lnTo>
                  <a:pt x="807" y="864"/>
                </a:lnTo>
                <a:lnTo>
                  <a:pt x="815" y="858"/>
                </a:lnTo>
                <a:lnTo>
                  <a:pt x="822" y="852"/>
                </a:lnTo>
                <a:lnTo>
                  <a:pt x="829" y="844"/>
                </a:lnTo>
                <a:lnTo>
                  <a:pt x="835" y="837"/>
                </a:lnTo>
                <a:lnTo>
                  <a:pt x="841" y="829"/>
                </a:lnTo>
                <a:lnTo>
                  <a:pt x="847" y="821"/>
                </a:lnTo>
                <a:lnTo>
                  <a:pt x="851" y="813"/>
                </a:lnTo>
                <a:lnTo>
                  <a:pt x="855" y="803"/>
                </a:lnTo>
                <a:lnTo>
                  <a:pt x="860" y="795"/>
                </a:lnTo>
                <a:lnTo>
                  <a:pt x="863" y="785"/>
                </a:lnTo>
                <a:lnTo>
                  <a:pt x="865" y="776"/>
                </a:lnTo>
                <a:lnTo>
                  <a:pt x="867" y="766"/>
                </a:lnTo>
                <a:lnTo>
                  <a:pt x="869" y="756"/>
                </a:lnTo>
                <a:lnTo>
                  <a:pt x="870" y="746"/>
                </a:lnTo>
                <a:lnTo>
                  <a:pt x="870" y="735"/>
                </a:lnTo>
                <a:lnTo>
                  <a:pt x="870" y="404"/>
                </a:lnTo>
                <a:lnTo>
                  <a:pt x="869" y="388"/>
                </a:lnTo>
                <a:lnTo>
                  <a:pt x="867" y="372"/>
                </a:lnTo>
                <a:lnTo>
                  <a:pt x="863" y="356"/>
                </a:lnTo>
                <a:lnTo>
                  <a:pt x="857" y="341"/>
                </a:lnTo>
                <a:lnTo>
                  <a:pt x="850" y="326"/>
                </a:lnTo>
                <a:lnTo>
                  <a:pt x="843" y="314"/>
                </a:lnTo>
                <a:lnTo>
                  <a:pt x="833" y="301"/>
                </a:lnTo>
                <a:lnTo>
                  <a:pt x="822" y="289"/>
                </a:lnTo>
                <a:lnTo>
                  <a:pt x="810" y="278"/>
                </a:lnTo>
                <a:lnTo>
                  <a:pt x="798" y="269"/>
                </a:lnTo>
                <a:lnTo>
                  <a:pt x="784" y="260"/>
                </a:lnTo>
                <a:lnTo>
                  <a:pt x="770" y="253"/>
                </a:lnTo>
                <a:lnTo>
                  <a:pt x="755" y="247"/>
                </a:lnTo>
                <a:lnTo>
                  <a:pt x="739" y="243"/>
                </a:lnTo>
                <a:lnTo>
                  <a:pt x="723" y="241"/>
                </a:lnTo>
                <a:lnTo>
                  <a:pt x="706" y="240"/>
                </a:lnTo>
                <a:lnTo>
                  <a:pt x="425" y="240"/>
                </a:lnTo>
                <a:lnTo>
                  <a:pt x="458" y="149"/>
                </a:lnTo>
                <a:lnTo>
                  <a:pt x="458" y="146"/>
                </a:lnTo>
                <a:lnTo>
                  <a:pt x="459" y="143"/>
                </a:lnTo>
                <a:lnTo>
                  <a:pt x="458" y="140"/>
                </a:lnTo>
                <a:lnTo>
                  <a:pt x="457" y="136"/>
                </a:lnTo>
                <a:lnTo>
                  <a:pt x="454" y="132"/>
                </a:lnTo>
                <a:lnTo>
                  <a:pt x="449" y="129"/>
                </a:lnTo>
                <a:lnTo>
                  <a:pt x="409" y="116"/>
                </a:lnTo>
                <a:lnTo>
                  <a:pt x="425" y="72"/>
                </a:lnTo>
                <a:lnTo>
                  <a:pt x="447" y="79"/>
                </a:lnTo>
                <a:lnTo>
                  <a:pt x="449" y="80"/>
                </a:lnTo>
                <a:lnTo>
                  <a:pt x="451" y="81"/>
                </a:lnTo>
                <a:lnTo>
                  <a:pt x="456" y="80"/>
                </a:lnTo>
                <a:lnTo>
                  <a:pt x="459" y="78"/>
                </a:lnTo>
                <a:lnTo>
                  <a:pt x="464" y="75"/>
                </a:lnTo>
                <a:lnTo>
                  <a:pt x="466" y="71"/>
                </a:lnTo>
                <a:lnTo>
                  <a:pt x="466" y="68"/>
                </a:lnTo>
                <a:lnTo>
                  <a:pt x="466" y="64"/>
                </a:lnTo>
                <a:lnTo>
                  <a:pt x="466" y="62"/>
                </a:lnTo>
                <a:lnTo>
                  <a:pt x="465" y="59"/>
                </a:lnTo>
                <a:lnTo>
                  <a:pt x="464" y="57"/>
                </a:lnTo>
                <a:lnTo>
                  <a:pt x="462" y="55"/>
                </a:lnTo>
                <a:lnTo>
                  <a:pt x="459" y="54"/>
                </a:lnTo>
                <a:lnTo>
                  <a:pt x="456" y="53"/>
                </a:lnTo>
                <a:lnTo>
                  <a:pt x="396" y="30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14" y="1"/>
                </a:lnTo>
                <a:lnTo>
                  <a:pt x="311" y="1"/>
                </a:lnTo>
                <a:lnTo>
                  <a:pt x="308" y="0"/>
                </a:lnTo>
                <a:lnTo>
                  <a:pt x="305" y="1"/>
                </a:lnTo>
                <a:lnTo>
                  <a:pt x="302" y="2"/>
                </a:lnTo>
                <a:lnTo>
                  <a:pt x="300" y="3"/>
                </a:lnTo>
                <a:lnTo>
                  <a:pt x="298" y="6"/>
                </a:lnTo>
                <a:lnTo>
                  <a:pt x="296" y="8"/>
                </a:lnTo>
                <a:lnTo>
                  <a:pt x="295" y="11"/>
                </a:lnTo>
                <a:lnTo>
                  <a:pt x="294" y="13"/>
                </a:lnTo>
                <a:lnTo>
                  <a:pt x="294" y="16"/>
                </a:lnTo>
                <a:lnTo>
                  <a:pt x="295" y="19"/>
                </a:lnTo>
                <a:lnTo>
                  <a:pt x="295" y="22"/>
                </a:lnTo>
                <a:lnTo>
                  <a:pt x="297" y="25"/>
                </a:lnTo>
                <a:lnTo>
                  <a:pt x="299" y="27"/>
                </a:lnTo>
                <a:lnTo>
                  <a:pt x="301" y="29"/>
                </a:lnTo>
                <a:lnTo>
                  <a:pt x="303" y="30"/>
                </a:lnTo>
                <a:lnTo>
                  <a:pt x="326" y="38"/>
                </a:lnTo>
                <a:lnTo>
                  <a:pt x="310" y="81"/>
                </a:lnTo>
                <a:lnTo>
                  <a:pt x="270" y="66"/>
                </a:lnTo>
                <a:lnTo>
                  <a:pt x="268" y="65"/>
                </a:lnTo>
                <a:lnTo>
                  <a:pt x="265" y="65"/>
                </a:lnTo>
                <a:lnTo>
                  <a:pt x="261" y="65"/>
                </a:lnTo>
                <a:lnTo>
                  <a:pt x="259" y="66"/>
                </a:lnTo>
                <a:lnTo>
                  <a:pt x="256" y="68"/>
                </a:lnTo>
                <a:lnTo>
                  <a:pt x="255" y="70"/>
                </a:lnTo>
                <a:lnTo>
                  <a:pt x="253" y="72"/>
                </a:lnTo>
                <a:lnTo>
                  <a:pt x="252" y="75"/>
                </a:lnTo>
                <a:lnTo>
                  <a:pt x="138" y="396"/>
                </a:lnTo>
                <a:lnTo>
                  <a:pt x="137" y="399"/>
                </a:lnTo>
                <a:lnTo>
                  <a:pt x="137" y="402"/>
                </a:lnTo>
                <a:lnTo>
                  <a:pt x="137" y="406"/>
                </a:lnTo>
                <a:lnTo>
                  <a:pt x="138" y="408"/>
                </a:lnTo>
                <a:lnTo>
                  <a:pt x="142" y="412"/>
                </a:lnTo>
                <a:lnTo>
                  <a:pt x="147" y="415"/>
                </a:lnTo>
                <a:lnTo>
                  <a:pt x="168" y="423"/>
                </a:lnTo>
                <a:lnTo>
                  <a:pt x="136" y="516"/>
                </a:lnTo>
                <a:lnTo>
                  <a:pt x="135" y="519"/>
                </a:lnTo>
                <a:lnTo>
                  <a:pt x="135" y="522"/>
                </a:lnTo>
                <a:lnTo>
                  <a:pt x="135" y="524"/>
                </a:lnTo>
                <a:lnTo>
                  <a:pt x="136" y="528"/>
                </a:lnTo>
                <a:lnTo>
                  <a:pt x="138" y="530"/>
                </a:lnTo>
                <a:lnTo>
                  <a:pt x="140" y="532"/>
                </a:lnTo>
                <a:lnTo>
                  <a:pt x="143" y="534"/>
                </a:lnTo>
                <a:lnTo>
                  <a:pt x="145" y="535"/>
                </a:lnTo>
                <a:lnTo>
                  <a:pt x="217" y="561"/>
                </a:lnTo>
                <a:lnTo>
                  <a:pt x="219" y="561"/>
                </a:lnTo>
                <a:lnTo>
                  <a:pt x="221" y="561"/>
                </a:lnTo>
                <a:lnTo>
                  <a:pt x="224" y="561"/>
                </a:lnTo>
                <a:lnTo>
                  <a:pt x="228" y="560"/>
                </a:lnTo>
                <a:lnTo>
                  <a:pt x="233" y="556"/>
                </a:lnTo>
                <a:lnTo>
                  <a:pt x="236" y="552"/>
                </a:lnTo>
                <a:lnTo>
                  <a:pt x="268" y="459"/>
                </a:lnTo>
                <a:lnTo>
                  <a:pt x="326" y="478"/>
                </a:lnTo>
                <a:lnTo>
                  <a:pt x="328" y="479"/>
                </a:lnTo>
                <a:lnTo>
                  <a:pt x="331" y="480"/>
                </a:lnTo>
                <a:lnTo>
                  <a:pt x="335" y="479"/>
                </a:lnTo>
                <a:lnTo>
                  <a:pt x="340" y="477"/>
                </a:lnTo>
                <a:lnTo>
                  <a:pt x="343" y="474"/>
                </a:lnTo>
                <a:lnTo>
                  <a:pt x="345" y="470"/>
                </a:lnTo>
                <a:lnTo>
                  <a:pt x="400" y="315"/>
                </a:lnTo>
                <a:lnTo>
                  <a:pt x="500" y="415"/>
                </a:lnTo>
                <a:lnTo>
                  <a:pt x="502" y="417"/>
                </a:lnTo>
                <a:lnTo>
                  <a:pt x="504" y="418"/>
                </a:lnTo>
                <a:lnTo>
                  <a:pt x="508" y="419"/>
                </a:lnTo>
                <a:lnTo>
                  <a:pt x="511" y="421"/>
                </a:lnTo>
                <a:lnTo>
                  <a:pt x="586" y="419"/>
                </a:lnTo>
                <a:lnTo>
                  <a:pt x="599" y="421"/>
                </a:lnTo>
                <a:lnTo>
                  <a:pt x="610" y="422"/>
                </a:lnTo>
                <a:lnTo>
                  <a:pt x="621" y="425"/>
                </a:lnTo>
                <a:lnTo>
                  <a:pt x="632" y="428"/>
                </a:lnTo>
                <a:lnTo>
                  <a:pt x="641" y="433"/>
                </a:lnTo>
                <a:lnTo>
                  <a:pt x="650" y="439"/>
                </a:lnTo>
                <a:lnTo>
                  <a:pt x="657" y="446"/>
                </a:lnTo>
                <a:lnTo>
                  <a:pt x="665" y="454"/>
                </a:lnTo>
                <a:lnTo>
                  <a:pt x="670" y="462"/>
                </a:lnTo>
                <a:lnTo>
                  <a:pt x="676" y="473"/>
                </a:lnTo>
                <a:lnTo>
                  <a:pt x="680" y="484"/>
                </a:lnTo>
                <a:lnTo>
                  <a:pt x="684" y="495"/>
                </a:lnTo>
                <a:lnTo>
                  <a:pt x="686" y="509"/>
                </a:lnTo>
                <a:lnTo>
                  <a:pt x="688" y="523"/>
                </a:lnTo>
                <a:lnTo>
                  <a:pt x="689" y="538"/>
                </a:lnTo>
                <a:lnTo>
                  <a:pt x="691" y="555"/>
                </a:lnTo>
                <a:lnTo>
                  <a:pt x="691" y="630"/>
                </a:lnTo>
                <a:lnTo>
                  <a:pt x="689" y="645"/>
                </a:lnTo>
                <a:lnTo>
                  <a:pt x="688" y="658"/>
                </a:lnTo>
                <a:lnTo>
                  <a:pt x="686" y="671"/>
                </a:lnTo>
                <a:lnTo>
                  <a:pt x="684" y="683"/>
                </a:lnTo>
                <a:lnTo>
                  <a:pt x="680" y="693"/>
                </a:lnTo>
                <a:lnTo>
                  <a:pt x="676" y="704"/>
                </a:lnTo>
                <a:lnTo>
                  <a:pt x="670" y="713"/>
                </a:lnTo>
                <a:lnTo>
                  <a:pt x="665" y="720"/>
                </a:lnTo>
                <a:lnTo>
                  <a:pt x="657" y="728"/>
                </a:lnTo>
                <a:lnTo>
                  <a:pt x="650" y="733"/>
                </a:lnTo>
                <a:lnTo>
                  <a:pt x="641" y="738"/>
                </a:lnTo>
                <a:lnTo>
                  <a:pt x="632" y="743"/>
                </a:lnTo>
                <a:lnTo>
                  <a:pt x="621" y="746"/>
                </a:lnTo>
                <a:lnTo>
                  <a:pt x="610" y="748"/>
                </a:lnTo>
                <a:lnTo>
                  <a:pt x="599" y="750"/>
                </a:lnTo>
                <a:lnTo>
                  <a:pt x="586" y="750"/>
                </a:lnTo>
                <a:lnTo>
                  <a:pt x="294" y="750"/>
                </a:lnTo>
                <a:lnTo>
                  <a:pt x="237" y="660"/>
                </a:lnTo>
                <a:lnTo>
                  <a:pt x="345" y="660"/>
                </a:lnTo>
                <a:lnTo>
                  <a:pt x="348" y="660"/>
                </a:lnTo>
                <a:lnTo>
                  <a:pt x="351" y="659"/>
                </a:lnTo>
                <a:lnTo>
                  <a:pt x="354" y="658"/>
                </a:lnTo>
                <a:lnTo>
                  <a:pt x="356" y="656"/>
                </a:lnTo>
                <a:lnTo>
                  <a:pt x="358" y="654"/>
                </a:lnTo>
                <a:lnTo>
                  <a:pt x="359" y="652"/>
                </a:lnTo>
                <a:lnTo>
                  <a:pt x="360" y="648"/>
                </a:lnTo>
                <a:lnTo>
                  <a:pt x="360" y="645"/>
                </a:lnTo>
                <a:lnTo>
                  <a:pt x="360" y="642"/>
                </a:lnTo>
                <a:lnTo>
                  <a:pt x="359" y="640"/>
                </a:lnTo>
                <a:lnTo>
                  <a:pt x="358" y="637"/>
                </a:lnTo>
                <a:lnTo>
                  <a:pt x="356" y="634"/>
                </a:lnTo>
                <a:lnTo>
                  <a:pt x="354" y="632"/>
                </a:lnTo>
                <a:lnTo>
                  <a:pt x="351" y="631"/>
                </a:lnTo>
                <a:lnTo>
                  <a:pt x="348" y="630"/>
                </a:lnTo>
                <a:lnTo>
                  <a:pt x="345" y="630"/>
                </a:lnTo>
                <a:lnTo>
                  <a:pt x="15" y="630"/>
                </a:lnTo>
                <a:lnTo>
                  <a:pt x="12" y="630"/>
                </a:lnTo>
                <a:lnTo>
                  <a:pt x="9" y="631"/>
                </a:lnTo>
                <a:lnTo>
                  <a:pt x="7" y="632"/>
                </a:lnTo>
                <a:lnTo>
                  <a:pt x="5" y="634"/>
                </a:lnTo>
                <a:lnTo>
                  <a:pt x="3" y="637"/>
                </a:lnTo>
                <a:lnTo>
                  <a:pt x="1" y="640"/>
                </a:lnTo>
                <a:lnTo>
                  <a:pt x="0" y="642"/>
                </a:lnTo>
                <a:lnTo>
                  <a:pt x="0" y="645"/>
                </a:lnTo>
                <a:lnTo>
                  <a:pt x="0" y="648"/>
                </a:lnTo>
                <a:lnTo>
                  <a:pt x="1" y="652"/>
                </a:lnTo>
                <a:lnTo>
                  <a:pt x="3" y="654"/>
                </a:lnTo>
                <a:lnTo>
                  <a:pt x="5" y="656"/>
                </a:lnTo>
                <a:lnTo>
                  <a:pt x="7" y="658"/>
                </a:lnTo>
                <a:lnTo>
                  <a:pt x="9" y="659"/>
                </a:lnTo>
                <a:lnTo>
                  <a:pt x="12" y="660"/>
                </a:lnTo>
                <a:lnTo>
                  <a:pt x="15" y="660"/>
                </a:lnTo>
                <a:lnTo>
                  <a:pt x="90" y="660"/>
                </a:lnTo>
                <a:lnTo>
                  <a:pt x="90" y="870"/>
                </a:lnTo>
                <a:lnTo>
                  <a:pt x="15" y="870"/>
                </a:lnTo>
                <a:lnTo>
                  <a:pt x="12" y="871"/>
                </a:lnTo>
                <a:lnTo>
                  <a:pt x="9" y="871"/>
                </a:lnTo>
                <a:lnTo>
                  <a:pt x="7" y="873"/>
                </a:lnTo>
                <a:lnTo>
                  <a:pt x="5" y="875"/>
                </a:lnTo>
                <a:lnTo>
                  <a:pt x="3" y="877"/>
                </a:lnTo>
                <a:lnTo>
                  <a:pt x="1" y="879"/>
                </a:lnTo>
                <a:lnTo>
                  <a:pt x="0" y="883"/>
                </a:lnTo>
                <a:lnTo>
                  <a:pt x="0" y="885"/>
                </a:lnTo>
                <a:lnTo>
                  <a:pt x="0" y="888"/>
                </a:lnTo>
                <a:lnTo>
                  <a:pt x="1" y="891"/>
                </a:lnTo>
                <a:lnTo>
                  <a:pt x="3" y="893"/>
                </a:lnTo>
                <a:lnTo>
                  <a:pt x="5" y="895"/>
                </a:lnTo>
                <a:lnTo>
                  <a:pt x="7" y="898"/>
                </a:lnTo>
                <a:lnTo>
                  <a:pt x="9" y="899"/>
                </a:lnTo>
                <a:lnTo>
                  <a:pt x="12" y="900"/>
                </a:lnTo>
                <a:lnTo>
                  <a:pt x="15" y="900"/>
                </a:lnTo>
                <a:lnTo>
                  <a:pt x="676" y="900"/>
                </a:lnTo>
                <a:lnTo>
                  <a:pt x="706" y="900"/>
                </a:lnTo>
                <a:lnTo>
                  <a:pt x="885" y="900"/>
                </a:lnTo>
                <a:lnTo>
                  <a:pt x="889" y="900"/>
                </a:lnTo>
                <a:lnTo>
                  <a:pt x="892" y="899"/>
                </a:lnTo>
                <a:lnTo>
                  <a:pt x="894" y="898"/>
                </a:lnTo>
                <a:lnTo>
                  <a:pt x="896" y="895"/>
                </a:lnTo>
                <a:lnTo>
                  <a:pt x="898" y="893"/>
                </a:lnTo>
                <a:lnTo>
                  <a:pt x="899" y="891"/>
                </a:lnTo>
                <a:lnTo>
                  <a:pt x="900" y="888"/>
                </a:lnTo>
                <a:lnTo>
                  <a:pt x="900" y="885"/>
                </a:lnTo>
                <a:lnTo>
                  <a:pt x="900" y="883"/>
                </a:lnTo>
                <a:lnTo>
                  <a:pt x="899" y="879"/>
                </a:lnTo>
                <a:lnTo>
                  <a:pt x="898" y="877"/>
                </a:lnTo>
                <a:lnTo>
                  <a:pt x="896" y="875"/>
                </a:lnTo>
                <a:lnTo>
                  <a:pt x="894" y="873"/>
                </a:lnTo>
                <a:lnTo>
                  <a:pt x="892" y="871"/>
                </a:lnTo>
                <a:lnTo>
                  <a:pt x="889" y="871"/>
                </a:lnTo>
                <a:lnTo>
                  <a:pt x="885" y="8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cs typeface="B Nazanin" panose="00000400000000000000" pitchFamily="2" charset="-78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41F18AF-62DC-46C9-9D17-0A579F866702}"/>
              </a:ext>
            </a:extLst>
          </p:cNvPr>
          <p:cNvGrpSpPr/>
          <p:nvPr/>
        </p:nvGrpSpPr>
        <p:grpSpPr>
          <a:xfrm>
            <a:off x="5393126" y="1787082"/>
            <a:ext cx="293706" cy="587408"/>
            <a:chOff x="7666038" y="1346200"/>
            <a:chExt cx="142875" cy="285750"/>
          </a:xfrm>
          <a:solidFill>
            <a:schemeClr val="tx2"/>
          </a:solidFill>
        </p:grpSpPr>
        <p:sp>
          <p:nvSpPr>
            <p:cNvPr id="50" name="Freeform 420">
              <a:extLst>
                <a:ext uri="{FF2B5EF4-FFF2-40B4-BE49-F238E27FC236}">
                  <a16:creationId xmlns:a16="http://schemas.microsoft.com/office/drawing/2014/main" id="{36641025-E9FB-47E0-BD3E-D1B0CF7EAB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6038" y="1346200"/>
              <a:ext cx="142875" cy="285750"/>
            </a:xfrm>
            <a:custGeom>
              <a:avLst/>
              <a:gdLst>
                <a:gd name="T0" fmla="*/ 358 w 451"/>
                <a:gd name="T1" fmla="*/ 763 h 900"/>
                <a:gd name="T2" fmla="*/ 345 w 451"/>
                <a:gd name="T3" fmla="*/ 799 h 900"/>
                <a:gd name="T4" fmla="*/ 321 w 451"/>
                <a:gd name="T5" fmla="*/ 830 h 900"/>
                <a:gd name="T6" fmla="*/ 290 w 451"/>
                <a:gd name="T7" fmla="*/ 854 h 900"/>
                <a:gd name="T8" fmla="*/ 253 w 451"/>
                <a:gd name="T9" fmla="*/ 868 h 900"/>
                <a:gd name="T10" fmla="*/ 212 w 451"/>
                <a:gd name="T11" fmla="*/ 870 h 900"/>
                <a:gd name="T12" fmla="*/ 174 w 451"/>
                <a:gd name="T13" fmla="*/ 859 h 900"/>
                <a:gd name="T14" fmla="*/ 140 w 451"/>
                <a:gd name="T15" fmla="*/ 840 h 900"/>
                <a:gd name="T16" fmla="*/ 114 w 451"/>
                <a:gd name="T17" fmla="*/ 811 h 900"/>
                <a:gd name="T18" fmla="*/ 97 w 451"/>
                <a:gd name="T19" fmla="*/ 776 h 900"/>
                <a:gd name="T20" fmla="*/ 91 w 451"/>
                <a:gd name="T21" fmla="*/ 735 h 900"/>
                <a:gd name="T22" fmla="*/ 138 w 451"/>
                <a:gd name="T23" fmla="*/ 539 h 900"/>
                <a:gd name="T24" fmla="*/ 147 w 451"/>
                <a:gd name="T25" fmla="*/ 536 h 900"/>
                <a:gd name="T26" fmla="*/ 150 w 451"/>
                <a:gd name="T27" fmla="*/ 529 h 900"/>
                <a:gd name="T28" fmla="*/ 150 w 451"/>
                <a:gd name="T29" fmla="*/ 520 h 900"/>
                <a:gd name="T30" fmla="*/ 144 w 451"/>
                <a:gd name="T31" fmla="*/ 513 h 900"/>
                <a:gd name="T32" fmla="*/ 136 w 451"/>
                <a:gd name="T33" fmla="*/ 510 h 900"/>
                <a:gd name="T34" fmla="*/ 196 w 451"/>
                <a:gd name="T35" fmla="*/ 419 h 900"/>
                <a:gd name="T36" fmla="*/ 205 w 451"/>
                <a:gd name="T37" fmla="*/ 417 h 900"/>
                <a:gd name="T38" fmla="*/ 210 w 451"/>
                <a:gd name="T39" fmla="*/ 411 h 900"/>
                <a:gd name="T40" fmla="*/ 210 w 451"/>
                <a:gd name="T41" fmla="*/ 402 h 900"/>
                <a:gd name="T42" fmla="*/ 207 w 451"/>
                <a:gd name="T43" fmla="*/ 395 h 900"/>
                <a:gd name="T44" fmla="*/ 199 w 451"/>
                <a:gd name="T45" fmla="*/ 391 h 900"/>
                <a:gd name="T46" fmla="*/ 91 w 451"/>
                <a:gd name="T47" fmla="*/ 300 h 900"/>
                <a:gd name="T48" fmla="*/ 142 w 451"/>
                <a:gd name="T49" fmla="*/ 299 h 900"/>
                <a:gd name="T50" fmla="*/ 148 w 451"/>
                <a:gd name="T51" fmla="*/ 293 h 900"/>
                <a:gd name="T52" fmla="*/ 151 w 451"/>
                <a:gd name="T53" fmla="*/ 285 h 900"/>
                <a:gd name="T54" fmla="*/ 148 w 451"/>
                <a:gd name="T55" fmla="*/ 277 h 900"/>
                <a:gd name="T56" fmla="*/ 142 w 451"/>
                <a:gd name="T57" fmla="*/ 271 h 900"/>
                <a:gd name="T58" fmla="*/ 91 w 451"/>
                <a:gd name="T59" fmla="*/ 270 h 900"/>
                <a:gd name="T60" fmla="*/ 199 w 451"/>
                <a:gd name="T61" fmla="*/ 180 h 900"/>
                <a:gd name="T62" fmla="*/ 207 w 451"/>
                <a:gd name="T63" fmla="*/ 176 h 900"/>
                <a:gd name="T64" fmla="*/ 210 w 451"/>
                <a:gd name="T65" fmla="*/ 168 h 900"/>
                <a:gd name="T66" fmla="*/ 210 w 451"/>
                <a:gd name="T67" fmla="*/ 160 h 900"/>
                <a:gd name="T68" fmla="*/ 205 w 451"/>
                <a:gd name="T69" fmla="*/ 153 h 900"/>
                <a:gd name="T70" fmla="*/ 196 w 451"/>
                <a:gd name="T71" fmla="*/ 150 h 900"/>
                <a:gd name="T72" fmla="*/ 361 w 451"/>
                <a:gd name="T73" fmla="*/ 30 h 900"/>
                <a:gd name="T74" fmla="*/ 15 w 451"/>
                <a:gd name="T75" fmla="*/ 0 h 900"/>
                <a:gd name="T76" fmla="*/ 8 w 451"/>
                <a:gd name="T77" fmla="*/ 2 h 900"/>
                <a:gd name="T78" fmla="*/ 2 w 451"/>
                <a:gd name="T79" fmla="*/ 10 h 900"/>
                <a:gd name="T80" fmla="*/ 1 w 451"/>
                <a:gd name="T81" fmla="*/ 18 h 900"/>
                <a:gd name="T82" fmla="*/ 6 w 451"/>
                <a:gd name="T83" fmla="*/ 26 h 900"/>
                <a:gd name="T84" fmla="*/ 13 w 451"/>
                <a:gd name="T85" fmla="*/ 30 h 900"/>
                <a:gd name="T86" fmla="*/ 61 w 451"/>
                <a:gd name="T87" fmla="*/ 735 h 900"/>
                <a:gd name="T88" fmla="*/ 69 w 451"/>
                <a:gd name="T89" fmla="*/ 784 h 900"/>
                <a:gd name="T90" fmla="*/ 89 w 451"/>
                <a:gd name="T91" fmla="*/ 827 h 900"/>
                <a:gd name="T92" fmla="*/ 121 w 451"/>
                <a:gd name="T93" fmla="*/ 862 h 900"/>
                <a:gd name="T94" fmla="*/ 162 w 451"/>
                <a:gd name="T95" fmla="*/ 887 h 900"/>
                <a:gd name="T96" fmla="*/ 209 w 451"/>
                <a:gd name="T97" fmla="*/ 899 h 900"/>
                <a:gd name="T98" fmla="*/ 259 w 451"/>
                <a:gd name="T99" fmla="*/ 897 h 900"/>
                <a:gd name="T100" fmla="*/ 304 w 451"/>
                <a:gd name="T101" fmla="*/ 880 h 900"/>
                <a:gd name="T102" fmla="*/ 343 w 451"/>
                <a:gd name="T103" fmla="*/ 852 h 900"/>
                <a:gd name="T104" fmla="*/ 371 w 451"/>
                <a:gd name="T105" fmla="*/ 814 h 900"/>
                <a:gd name="T106" fmla="*/ 388 w 451"/>
                <a:gd name="T107" fmla="*/ 768 h 900"/>
                <a:gd name="T108" fmla="*/ 391 w 451"/>
                <a:gd name="T109" fmla="*/ 30 h 900"/>
                <a:gd name="T110" fmla="*/ 442 w 451"/>
                <a:gd name="T111" fmla="*/ 29 h 900"/>
                <a:gd name="T112" fmla="*/ 449 w 451"/>
                <a:gd name="T113" fmla="*/ 24 h 900"/>
                <a:gd name="T114" fmla="*/ 451 w 451"/>
                <a:gd name="T115" fmla="*/ 15 h 900"/>
                <a:gd name="T116" fmla="*/ 449 w 451"/>
                <a:gd name="T117" fmla="*/ 7 h 900"/>
                <a:gd name="T118" fmla="*/ 442 w 451"/>
                <a:gd name="T119" fmla="*/ 1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1" h="900">
                  <a:moveTo>
                    <a:pt x="361" y="735"/>
                  </a:moveTo>
                  <a:lnTo>
                    <a:pt x="360" y="749"/>
                  </a:lnTo>
                  <a:lnTo>
                    <a:pt x="358" y="763"/>
                  </a:lnTo>
                  <a:lnTo>
                    <a:pt x="354" y="776"/>
                  </a:lnTo>
                  <a:lnTo>
                    <a:pt x="350" y="787"/>
                  </a:lnTo>
                  <a:lnTo>
                    <a:pt x="345" y="799"/>
                  </a:lnTo>
                  <a:lnTo>
                    <a:pt x="337" y="811"/>
                  </a:lnTo>
                  <a:lnTo>
                    <a:pt x="330" y="821"/>
                  </a:lnTo>
                  <a:lnTo>
                    <a:pt x="321" y="830"/>
                  </a:lnTo>
                  <a:lnTo>
                    <a:pt x="312" y="840"/>
                  </a:lnTo>
                  <a:lnTo>
                    <a:pt x="301" y="847"/>
                  </a:lnTo>
                  <a:lnTo>
                    <a:pt x="290" y="854"/>
                  </a:lnTo>
                  <a:lnTo>
                    <a:pt x="279" y="859"/>
                  </a:lnTo>
                  <a:lnTo>
                    <a:pt x="266" y="864"/>
                  </a:lnTo>
                  <a:lnTo>
                    <a:pt x="253" y="868"/>
                  </a:lnTo>
                  <a:lnTo>
                    <a:pt x="240" y="870"/>
                  </a:lnTo>
                  <a:lnTo>
                    <a:pt x="226" y="870"/>
                  </a:lnTo>
                  <a:lnTo>
                    <a:pt x="212" y="870"/>
                  </a:lnTo>
                  <a:lnTo>
                    <a:pt x="198" y="868"/>
                  </a:lnTo>
                  <a:lnTo>
                    <a:pt x="185" y="864"/>
                  </a:lnTo>
                  <a:lnTo>
                    <a:pt x="174" y="859"/>
                  </a:lnTo>
                  <a:lnTo>
                    <a:pt x="162" y="854"/>
                  </a:lnTo>
                  <a:lnTo>
                    <a:pt x="150" y="847"/>
                  </a:lnTo>
                  <a:lnTo>
                    <a:pt x="140" y="840"/>
                  </a:lnTo>
                  <a:lnTo>
                    <a:pt x="131" y="830"/>
                  </a:lnTo>
                  <a:lnTo>
                    <a:pt x="121" y="821"/>
                  </a:lnTo>
                  <a:lnTo>
                    <a:pt x="114" y="811"/>
                  </a:lnTo>
                  <a:lnTo>
                    <a:pt x="107" y="799"/>
                  </a:lnTo>
                  <a:lnTo>
                    <a:pt x="102" y="787"/>
                  </a:lnTo>
                  <a:lnTo>
                    <a:pt x="97" y="776"/>
                  </a:lnTo>
                  <a:lnTo>
                    <a:pt x="93" y="763"/>
                  </a:lnTo>
                  <a:lnTo>
                    <a:pt x="91" y="749"/>
                  </a:lnTo>
                  <a:lnTo>
                    <a:pt x="91" y="735"/>
                  </a:lnTo>
                  <a:lnTo>
                    <a:pt x="91" y="540"/>
                  </a:lnTo>
                  <a:lnTo>
                    <a:pt x="136" y="540"/>
                  </a:lnTo>
                  <a:lnTo>
                    <a:pt x="138" y="539"/>
                  </a:lnTo>
                  <a:lnTo>
                    <a:pt x="142" y="539"/>
                  </a:lnTo>
                  <a:lnTo>
                    <a:pt x="144" y="537"/>
                  </a:lnTo>
                  <a:lnTo>
                    <a:pt x="147" y="536"/>
                  </a:lnTo>
                  <a:lnTo>
                    <a:pt x="148" y="534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1" y="525"/>
                  </a:lnTo>
                  <a:lnTo>
                    <a:pt x="150" y="522"/>
                  </a:lnTo>
                  <a:lnTo>
                    <a:pt x="150" y="520"/>
                  </a:lnTo>
                  <a:lnTo>
                    <a:pt x="148" y="517"/>
                  </a:lnTo>
                  <a:lnTo>
                    <a:pt x="147" y="515"/>
                  </a:lnTo>
                  <a:lnTo>
                    <a:pt x="144" y="513"/>
                  </a:lnTo>
                  <a:lnTo>
                    <a:pt x="142" y="511"/>
                  </a:lnTo>
                  <a:lnTo>
                    <a:pt x="138" y="510"/>
                  </a:lnTo>
                  <a:lnTo>
                    <a:pt x="136" y="510"/>
                  </a:lnTo>
                  <a:lnTo>
                    <a:pt x="91" y="510"/>
                  </a:lnTo>
                  <a:lnTo>
                    <a:pt x="91" y="419"/>
                  </a:lnTo>
                  <a:lnTo>
                    <a:pt x="196" y="419"/>
                  </a:lnTo>
                  <a:lnTo>
                    <a:pt x="199" y="419"/>
                  </a:lnTo>
                  <a:lnTo>
                    <a:pt x="201" y="418"/>
                  </a:lnTo>
                  <a:lnTo>
                    <a:pt x="205" y="417"/>
                  </a:lnTo>
                  <a:lnTo>
                    <a:pt x="207" y="416"/>
                  </a:lnTo>
                  <a:lnTo>
                    <a:pt x="208" y="414"/>
                  </a:lnTo>
                  <a:lnTo>
                    <a:pt x="210" y="411"/>
                  </a:lnTo>
                  <a:lnTo>
                    <a:pt x="210" y="408"/>
                  </a:lnTo>
                  <a:lnTo>
                    <a:pt x="211" y="404"/>
                  </a:lnTo>
                  <a:lnTo>
                    <a:pt x="210" y="402"/>
                  </a:lnTo>
                  <a:lnTo>
                    <a:pt x="210" y="399"/>
                  </a:lnTo>
                  <a:lnTo>
                    <a:pt x="208" y="397"/>
                  </a:lnTo>
                  <a:lnTo>
                    <a:pt x="207" y="395"/>
                  </a:lnTo>
                  <a:lnTo>
                    <a:pt x="205" y="393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0"/>
                  </a:lnTo>
                  <a:lnTo>
                    <a:pt x="91" y="390"/>
                  </a:lnTo>
                  <a:lnTo>
                    <a:pt x="91" y="300"/>
                  </a:lnTo>
                  <a:lnTo>
                    <a:pt x="136" y="300"/>
                  </a:lnTo>
                  <a:lnTo>
                    <a:pt x="138" y="300"/>
                  </a:lnTo>
                  <a:lnTo>
                    <a:pt x="142" y="299"/>
                  </a:lnTo>
                  <a:lnTo>
                    <a:pt x="144" y="298"/>
                  </a:lnTo>
                  <a:lnTo>
                    <a:pt x="147" y="295"/>
                  </a:lnTo>
                  <a:lnTo>
                    <a:pt x="148" y="293"/>
                  </a:lnTo>
                  <a:lnTo>
                    <a:pt x="150" y="291"/>
                  </a:lnTo>
                  <a:lnTo>
                    <a:pt x="150" y="288"/>
                  </a:lnTo>
                  <a:lnTo>
                    <a:pt x="151" y="285"/>
                  </a:lnTo>
                  <a:lnTo>
                    <a:pt x="150" y="283"/>
                  </a:lnTo>
                  <a:lnTo>
                    <a:pt x="150" y="279"/>
                  </a:lnTo>
                  <a:lnTo>
                    <a:pt x="148" y="277"/>
                  </a:lnTo>
                  <a:lnTo>
                    <a:pt x="147" y="275"/>
                  </a:lnTo>
                  <a:lnTo>
                    <a:pt x="144" y="273"/>
                  </a:lnTo>
                  <a:lnTo>
                    <a:pt x="142" y="271"/>
                  </a:lnTo>
                  <a:lnTo>
                    <a:pt x="138" y="271"/>
                  </a:lnTo>
                  <a:lnTo>
                    <a:pt x="136" y="270"/>
                  </a:lnTo>
                  <a:lnTo>
                    <a:pt x="91" y="270"/>
                  </a:lnTo>
                  <a:lnTo>
                    <a:pt x="91" y="180"/>
                  </a:lnTo>
                  <a:lnTo>
                    <a:pt x="196" y="180"/>
                  </a:lnTo>
                  <a:lnTo>
                    <a:pt x="199" y="180"/>
                  </a:lnTo>
                  <a:lnTo>
                    <a:pt x="201" y="179"/>
                  </a:lnTo>
                  <a:lnTo>
                    <a:pt x="205" y="178"/>
                  </a:lnTo>
                  <a:lnTo>
                    <a:pt x="207" y="176"/>
                  </a:lnTo>
                  <a:lnTo>
                    <a:pt x="208" y="173"/>
                  </a:lnTo>
                  <a:lnTo>
                    <a:pt x="210" y="171"/>
                  </a:lnTo>
                  <a:lnTo>
                    <a:pt x="210" y="168"/>
                  </a:lnTo>
                  <a:lnTo>
                    <a:pt x="211" y="165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08" y="157"/>
                  </a:lnTo>
                  <a:lnTo>
                    <a:pt x="207" y="154"/>
                  </a:lnTo>
                  <a:lnTo>
                    <a:pt x="205" y="153"/>
                  </a:lnTo>
                  <a:lnTo>
                    <a:pt x="201" y="151"/>
                  </a:lnTo>
                  <a:lnTo>
                    <a:pt x="199" y="150"/>
                  </a:lnTo>
                  <a:lnTo>
                    <a:pt x="196" y="150"/>
                  </a:lnTo>
                  <a:lnTo>
                    <a:pt x="91" y="150"/>
                  </a:lnTo>
                  <a:lnTo>
                    <a:pt x="91" y="30"/>
                  </a:lnTo>
                  <a:lnTo>
                    <a:pt x="361" y="30"/>
                  </a:lnTo>
                  <a:lnTo>
                    <a:pt x="361" y="735"/>
                  </a:lnTo>
                  <a:close/>
                  <a:moveTo>
                    <a:pt x="4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61" y="30"/>
                  </a:lnTo>
                  <a:lnTo>
                    <a:pt x="61" y="735"/>
                  </a:lnTo>
                  <a:lnTo>
                    <a:pt x="61" y="752"/>
                  </a:lnTo>
                  <a:lnTo>
                    <a:pt x="65" y="768"/>
                  </a:lnTo>
                  <a:lnTo>
                    <a:pt x="69" y="784"/>
                  </a:lnTo>
                  <a:lnTo>
                    <a:pt x="74" y="799"/>
                  </a:lnTo>
                  <a:lnTo>
                    <a:pt x="81" y="814"/>
                  </a:lnTo>
                  <a:lnTo>
                    <a:pt x="89" y="827"/>
                  </a:lnTo>
                  <a:lnTo>
                    <a:pt x="99" y="840"/>
                  </a:lnTo>
                  <a:lnTo>
                    <a:pt x="109" y="852"/>
                  </a:lnTo>
                  <a:lnTo>
                    <a:pt x="121" y="862"/>
                  </a:lnTo>
                  <a:lnTo>
                    <a:pt x="134" y="872"/>
                  </a:lnTo>
                  <a:lnTo>
                    <a:pt x="147" y="880"/>
                  </a:lnTo>
                  <a:lnTo>
                    <a:pt x="162" y="887"/>
                  </a:lnTo>
                  <a:lnTo>
                    <a:pt x="177" y="892"/>
                  </a:lnTo>
                  <a:lnTo>
                    <a:pt x="193" y="897"/>
                  </a:lnTo>
                  <a:lnTo>
                    <a:pt x="209" y="899"/>
                  </a:lnTo>
                  <a:lnTo>
                    <a:pt x="226" y="900"/>
                  </a:lnTo>
                  <a:lnTo>
                    <a:pt x="243" y="899"/>
                  </a:lnTo>
                  <a:lnTo>
                    <a:pt x="259" y="897"/>
                  </a:lnTo>
                  <a:lnTo>
                    <a:pt x="275" y="892"/>
                  </a:lnTo>
                  <a:lnTo>
                    <a:pt x="290" y="887"/>
                  </a:lnTo>
                  <a:lnTo>
                    <a:pt x="304" y="880"/>
                  </a:lnTo>
                  <a:lnTo>
                    <a:pt x="318" y="872"/>
                  </a:lnTo>
                  <a:lnTo>
                    <a:pt x="331" y="862"/>
                  </a:lnTo>
                  <a:lnTo>
                    <a:pt x="343" y="852"/>
                  </a:lnTo>
                  <a:lnTo>
                    <a:pt x="353" y="840"/>
                  </a:lnTo>
                  <a:lnTo>
                    <a:pt x="363" y="827"/>
                  </a:lnTo>
                  <a:lnTo>
                    <a:pt x="371" y="814"/>
                  </a:lnTo>
                  <a:lnTo>
                    <a:pt x="378" y="799"/>
                  </a:lnTo>
                  <a:lnTo>
                    <a:pt x="383" y="784"/>
                  </a:lnTo>
                  <a:lnTo>
                    <a:pt x="388" y="768"/>
                  </a:lnTo>
                  <a:lnTo>
                    <a:pt x="390" y="752"/>
                  </a:lnTo>
                  <a:lnTo>
                    <a:pt x="391" y="735"/>
                  </a:lnTo>
                  <a:lnTo>
                    <a:pt x="391" y="30"/>
                  </a:lnTo>
                  <a:lnTo>
                    <a:pt x="436" y="30"/>
                  </a:lnTo>
                  <a:lnTo>
                    <a:pt x="439" y="30"/>
                  </a:lnTo>
                  <a:lnTo>
                    <a:pt x="442" y="29"/>
                  </a:lnTo>
                  <a:lnTo>
                    <a:pt x="444" y="28"/>
                  </a:lnTo>
                  <a:lnTo>
                    <a:pt x="447" y="26"/>
                  </a:lnTo>
                  <a:lnTo>
                    <a:pt x="449" y="24"/>
                  </a:lnTo>
                  <a:lnTo>
                    <a:pt x="450" y="22"/>
                  </a:lnTo>
                  <a:lnTo>
                    <a:pt x="451" y="18"/>
                  </a:lnTo>
                  <a:lnTo>
                    <a:pt x="451" y="15"/>
                  </a:lnTo>
                  <a:lnTo>
                    <a:pt x="451" y="12"/>
                  </a:lnTo>
                  <a:lnTo>
                    <a:pt x="450" y="10"/>
                  </a:lnTo>
                  <a:lnTo>
                    <a:pt x="449" y="7"/>
                  </a:lnTo>
                  <a:lnTo>
                    <a:pt x="447" y="4"/>
                  </a:lnTo>
                  <a:lnTo>
                    <a:pt x="444" y="2"/>
                  </a:lnTo>
                  <a:lnTo>
                    <a:pt x="442" y="1"/>
                  </a:lnTo>
                  <a:lnTo>
                    <a:pt x="439" y="0"/>
                  </a:ln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1" name="Freeform 421">
              <a:extLst>
                <a:ext uri="{FF2B5EF4-FFF2-40B4-BE49-F238E27FC236}">
                  <a16:creationId xmlns:a16="http://schemas.microsoft.com/office/drawing/2014/main" id="{C3D6A830-5EF4-4836-9E2D-78375652F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2713" y="1574800"/>
              <a:ext cx="38100" cy="38100"/>
            </a:xfrm>
            <a:custGeom>
              <a:avLst/>
              <a:gdLst>
                <a:gd name="T0" fmla="*/ 26 w 120"/>
                <a:gd name="T1" fmla="*/ 120 h 120"/>
                <a:gd name="T2" fmla="*/ 46 w 120"/>
                <a:gd name="T3" fmla="*/ 116 h 120"/>
                <a:gd name="T4" fmla="*/ 65 w 120"/>
                <a:gd name="T5" fmla="*/ 107 h 120"/>
                <a:gd name="T6" fmla="*/ 81 w 120"/>
                <a:gd name="T7" fmla="*/ 96 h 120"/>
                <a:gd name="T8" fmla="*/ 96 w 120"/>
                <a:gd name="T9" fmla="*/ 82 h 120"/>
                <a:gd name="T10" fmla="*/ 107 w 120"/>
                <a:gd name="T11" fmla="*/ 65 h 120"/>
                <a:gd name="T12" fmla="*/ 116 w 120"/>
                <a:gd name="T13" fmla="*/ 46 h 120"/>
                <a:gd name="T14" fmla="*/ 119 w 120"/>
                <a:gd name="T15" fmla="*/ 26 h 120"/>
                <a:gd name="T16" fmla="*/ 120 w 120"/>
                <a:gd name="T17" fmla="*/ 12 h 120"/>
                <a:gd name="T18" fmla="*/ 118 w 120"/>
                <a:gd name="T19" fmla="*/ 6 h 120"/>
                <a:gd name="T20" fmla="*/ 114 w 120"/>
                <a:gd name="T21" fmla="*/ 3 h 120"/>
                <a:gd name="T22" fmla="*/ 108 w 120"/>
                <a:gd name="T23" fmla="*/ 0 h 120"/>
                <a:gd name="T24" fmla="*/ 102 w 120"/>
                <a:gd name="T25" fmla="*/ 0 h 120"/>
                <a:gd name="T26" fmla="*/ 96 w 120"/>
                <a:gd name="T27" fmla="*/ 3 h 120"/>
                <a:gd name="T28" fmla="*/ 92 w 120"/>
                <a:gd name="T29" fmla="*/ 6 h 120"/>
                <a:gd name="T30" fmla="*/ 90 w 120"/>
                <a:gd name="T31" fmla="*/ 12 h 120"/>
                <a:gd name="T32" fmla="*/ 90 w 120"/>
                <a:gd name="T33" fmla="*/ 23 h 120"/>
                <a:gd name="T34" fmla="*/ 87 w 120"/>
                <a:gd name="T35" fmla="*/ 37 h 120"/>
                <a:gd name="T36" fmla="*/ 80 w 120"/>
                <a:gd name="T37" fmla="*/ 51 h 120"/>
                <a:gd name="T38" fmla="*/ 73 w 120"/>
                <a:gd name="T39" fmla="*/ 63 h 120"/>
                <a:gd name="T40" fmla="*/ 62 w 120"/>
                <a:gd name="T41" fmla="*/ 73 h 120"/>
                <a:gd name="T42" fmla="*/ 50 w 120"/>
                <a:gd name="T43" fmla="*/ 81 h 120"/>
                <a:gd name="T44" fmla="*/ 38 w 120"/>
                <a:gd name="T45" fmla="*/ 87 h 120"/>
                <a:gd name="T46" fmla="*/ 23 w 120"/>
                <a:gd name="T47" fmla="*/ 90 h 120"/>
                <a:gd name="T48" fmla="*/ 12 w 120"/>
                <a:gd name="T49" fmla="*/ 90 h 120"/>
                <a:gd name="T50" fmla="*/ 7 w 120"/>
                <a:gd name="T51" fmla="*/ 93 h 120"/>
                <a:gd name="T52" fmla="*/ 2 w 120"/>
                <a:gd name="T53" fmla="*/ 97 h 120"/>
                <a:gd name="T54" fmla="*/ 0 w 120"/>
                <a:gd name="T55" fmla="*/ 103 h 120"/>
                <a:gd name="T56" fmla="*/ 0 w 120"/>
                <a:gd name="T57" fmla="*/ 108 h 120"/>
                <a:gd name="T58" fmla="*/ 2 w 120"/>
                <a:gd name="T59" fmla="*/ 113 h 120"/>
                <a:gd name="T60" fmla="*/ 7 w 120"/>
                <a:gd name="T61" fmla="*/ 118 h 120"/>
                <a:gd name="T62" fmla="*/ 12 w 120"/>
                <a:gd name="T6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15" y="120"/>
                  </a:moveTo>
                  <a:lnTo>
                    <a:pt x="26" y="120"/>
                  </a:lnTo>
                  <a:lnTo>
                    <a:pt x="36" y="118"/>
                  </a:lnTo>
                  <a:lnTo>
                    <a:pt x="46" y="116"/>
                  </a:lnTo>
                  <a:lnTo>
                    <a:pt x="56" y="111"/>
                  </a:lnTo>
                  <a:lnTo>
                    <a:pt x="65" y="107"/>
                  </a:lnTo>
                  <a:lnTo>
                    <a:pt x="74" y="103"/>
                  </a:lnTo>
                  <a:lnTo>
                    <a:pt x="81" y="96"/>
                  </a:lnTo>
                  <a:lnTo>
                    <a:pt x="89" y="90"/>
                  </a:lnTo>
                  <a:lnTo>
                    <a:pt x="96" y="82"/>
                  </a:lnTo>
                  <a:lnTo>
                    <a:pt x="102" y="74"/>
                  </a:lnTo>
                  <a:lnTo>
                    <a:pt x="107" y="65"/>
                  </a:lnTo>
                  <a:lnTo>
                    <a:pt x="111" y="56"/>
                  </a:lnTo>
                  <a:lnTo>
                    <a:pt x="116" y="46"/>
                  </a:lnTo>
                  <a:lnTo>
                    <a:pt x="118" y="36"/>
                  </a:lnTo>
                  <a:lnTo>
                    <a:pt x="119" y="26"/>
                  </a:lnTo>
                  <a:lnTo>
                    <a:pt x="120" y="15"/>
                  </a:lnTo>
                  <a:lnTo>
                    <a:pt x="120" y="12"/>
                  </a:lnTo>
                  <a:lnTo>
                    <a:pt x="119" y="10"/>
                  </a:lnTo>
                  <a:lnTo>
                    <a:pt x="118" y="6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99" y="1"/>
                  </a:lnTo>
                  <a:lnTo>
                    <a:pt x="96" y="3"/>
                  </a:lnTo>
                  <a:lnTo>
                    <a:pt x="94" y="4"/>
                  </a:lnTo>
                  <a:lnTo>
                    <a:pt x="92" y="6"/>
                  </a:lnTo>
                  <a:lnTo>
                    <a:pt x="91" y="10"/>
                  </a:lnTo>
                  <a:lnTo>
                    <a:pt x="90" y="12"/>
                  </a:lnTo>
                  <a:lnTo>
                    <a:pt x="90" y="15"/>
                  </a:lnTo>
                  <a:lnTo>
                    <a:pt x="90" y="23"/>
                  </a:lnTo>
                  <a:lnTo>
                    <a:pt x="88" y="30"/>
                  </a:lnTo>
                  <a:lnTo>
                    <a:pt x="87" y="37"/>
                  </a:lnTo>
                  <a:lnTo>
                    <a:pt x="84" y="44"/>
                  </a:lnTo>
                  <a:lnTo>
                    <a:pt x="80" y="51"/>
                  </a:lnTo>
                  <a:lnTo>
                    <a:pt x="77" y="57"/>
                  </a:lnTo>
                  <a:lnTo>
                    <a:pt x="73" y="63"/>
                  </a:lnTo>
                  <a:lnTo>
                    <a:pt x="68" y="69"/>
                  </a:lnTo>
                  <a:lnTo>
                    <a:pt x="62" y="73"/>
                  </a:lnTo>
                  <a:lnTo>
                    <a:pt x="57" y="77"/>
                  </a:lnTo>
                  <a:lnTo>
                    <a:pt x="50" y="81"/>
                  </a:lnTo>
                  <a:lnTo>
                    <a:pt x="44" y="85"/>
                  </a:lnTo>
                  <a:lnTo>
                    <a:pt x="38" y="87"/>
                  </a:lnTo>
                  <a:lnTo>
                    <a:pt x="30" y="89"/>
                  </a:lnTo>
                  <a:lnTo>
                    <a:pt x="23" y="90"/>
                  </a:lnTo>
                  <a:lnTo>
                    <a:pt x="15" y="90"/>
                  </a:lnTo>
                  <a:lnTo>
                    <a:pt x="12" y="90"/>
                  </a:lnTo>
                  <a:lnTo>
                    <a:pt x="9" y="91"/>
                  </a:lnTo>
                  <a:lnTo>
                    <a:pt x="7" y="93"/>
                  </a:lnTo>
                  <a:lnTo>
                    <a:pt x="4" y="94"/>
                  </a:lnTo>
                  <a:lnTo>
                    <a:pt x="2" y="97"/>
                  </a:lnTo>
                  <a:lnTo>
                    <a:pt x="1" y="100"/>
                  </a:lnTo>
                  <a:lnTo>
                    <a:pt x="0" y="103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1"/>
                  </a:lnTo>
                  <a:lnTo>
                    <a:pt x="2" y="113"/>
                  </a:lnTo>
                  <a:lnTo>
                    <a:pt x="4" y="116"/>
                  </a:lnTo>
                  <a:lnTo>
                    <a:pt x="7" y="118"/>
                  </a:lnTo>
                  <a:lnTo>
                    <a:pt x="9" y="119"/>
                  </a:lnTo>
                  <a:lnTo>
                    <a:pt x="12" y="120"/>
                  </a:lnTo>
                  <a:lnTo>
                    <a:pt x="1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F9EEFDB-4CDF-432E-81AA-669C141357E3}"/>
              </a:ext>
            </a:extLst>
          </p:cNvPr>
          <p:cNvGrpSpPr/>
          <p:nvPr/>
        </p:nvGrpSpPr>
        <p:grpSpPr>
          <a:xfrm>
            <a:off x="3904045" y="3486797"/>
            <a:ext cx="528669" cy="587408"/>
            <a:chOff x="7037388" y="1346200"/>
            <a:chExt cx="257175" cy="285750"/>
          </a:xfrm>
          <a:solidFill>
            <a:schemeClr val="tx2"/>
          </a:solidFill>
        </p:grpSpPr>
        <p:sp>
          <p:nvSpPr>
            <p:cNvPr id="53" name="Freeform 422">
              <a:extLst>
                <a:ext uri="{FF2B5EF4-FFF2-40B4-BE49-F238E27FC236}">
                  <a16:creationId xmlns:a16="http://schemas.microsoft.com/office/drawing/2014/main" id="{C7770C5A-876A-4BCA-92C8-CE0B8FC06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7388" y="1422400"/>
              <a:ext cx="257175" cy="209550"/>
            </a:xfrm>
            <a:custGeom>
              <a:avLst/>
              <a:gdLst>
                <a:gd name="T0" fmla="*/ 90 w 810"/>
                <a:gd name="T1" fmla="*/ 630 h 660"/>
                <a:gd name="T2" fmla="*/ 67 w 810"/>
                <a:gd name="T3" fmla="*/ 626 h 660"/>
                <a:gd name="T4" fmla="*/ 48 w 810"/>
                <a:gd name="T5" fmla="*/ 615 h 660"/>
                <a:gd name="T6" fmla="*/ 35 w 810"/>
                <a:gd name="T7" fmla="*/ 598 h 660"/>
                <a:gd name="T8" fmla="*/ 32 w 810"/>
                <a:gd name="T9" fmla="*/ 587 h 660"/>
                <a:gd name="T10" fmla="*/ 30 w 810"/>
                <a:gd name="T11" fmla="*/ 576 h 660"/>
                <a:gd name="T12" fmla="*/ 631 w 810"/>
                <a:gd name="T13" fmla="*/ 390 h 660"/>
                <a:gd name="T14" fmla="*/ 778 w 810"/>
                <a:gd name="T15" fmla="*/ 587 h 660"/>
                <a:gd name="T16" fmla="*/ 768 w 810"/>
                <a:gd name="T17" fmla="*/ 607 h 660"/>
                <a:gd name="T18" fmla="*/ 752 w 810"/>
                <a:gd name="T19" fmla="*/ 621 h 660"/>
                <a:gd name="T20" fmla="*/ 732 w 810"/>
                <a:gd name="T21" fmla="*/ 629 h 660"/>
                <a:gd name="T22" fmla="*/ 326 w 810"/>
                <a:gd name="T23" fmla="*/ 205 h 660"/>
                <a:gd name="T24" fmla="*/ 329 w 810"/>
                <a:gd name="T25" fmla="*/ 196 h 660"/>
                <a:gd name="T26" fmla="*/ 479 w 810"/>
                <a:gd name="T27" fmla="*/ 30 h 660"/>
                <a:gd name="T28" fmla="*/ 480 w 810"/>
                <a:gd name="T29" fmla="*/ 201 h 660"/>
                <a:gd name="T30" fmla="*/ 608 w 810"/>
                <a:gd name="T31" fmla="*/ 360 h 660"/>
                <a:gd name="T32" fmla="*/ 326 w 810"/>
                <a:gd name="T33" fmla="*/ 205 h 660"/>
                <a:gd name="T34" fmla="*/ 509 w 810"/>
                <a:gd name="T35" fmla="*/ 190 h 660"/>
                <a:gd name="T36" fmla="*/ 539 w 810"/>
                <a:gd name="T37" fmla="*/ 30 h 660"/>
                <a:gd name="T38" fmla="*/ 546 w 810"/>
                <a:gd name="T39" fmla="*/ 29 h 660"/>
                <a:gd name="T40" fmla="*/ 550 w 810"/>
                <a:gd name="T41" fmla="*/ 25 h 660"/>
                <a:gd name="T42" fmla="*/ 553 w 810"/>
                <a:gd name="T43" fmla="*/ 21 h 660"/>
                <a:gd name="T44" fmla="*/ 554 w 810"/>
                <a:gd name="T45" fmla="*/ 15 h 660"/>
                <a:gd name="T46" fmla="*/ 553 w 810"/>
                <a:gd name="T47" fmla="*/ 9 h 660"/>
                <a:gd name="T48" fmla="*/ 550 w 810"/>
                <a:gd name="T49" fmla="*/ 5 h 660"/>
                <a:gd name="T50" fmla="*/ 546 w 810"/>
                <a:gd name="T51" fmla="*/ 1 h 660"/>
                <a:gd name="T52" fmla="*/ 539 w 810"/>
                <a:gd name="T53" fmla="*/ 0 h 660"/>
                <a:gd name="T54" fmla="*/ 314 w 810"/>
                <a:gd name="T55" fmla="*/ 0 h 660"/>
                <a:gd name="T56" fmla="*/ 266 w 810"/>
                <a:gd name="T57" fmla="*/ 1 h 660"/>
                <a:gd name="T58" fmla="*/ 261 w 810"/>
                <a:gd name="T59" fmla="*/ 3 h 660"/>
                <a:gd name="T60" fmla="*/ 257 w 810"/>
                <a:gd name="T61" fmla="*/ 7 h 660"/>
                <a:gd name="T62" fmla="*/ 254 w 810"/>
                <a:gd name="T63" fmla="*/ 13 h 660"/>
                <a:gd name="T64" fmla="*/ 254 w 810"/>
                <a:gd name="T65" fmla="*/ 18 h 660"/>
                <a:gd name="T66" fmla="*/ 257 w 810"/>
                <a:gd name="T67" fmla="*/ 23 h 660"/>
                <a:gd name="T68" fmla="*/ 261 w 810"/>
                <a:gd name="T69" fmla="*/ 28 h 660"/>
                <a:gd name="T70" fmla="*/ 266 w 810"/>
                <a:gd name="T71" fmla="*/ 30 h 660"/>
                <a:gd name="T72" fmla="*/ 299 w 810"/>
                <a:gd name="T73" fmla="*/ 30 h 660"/>
                <a:gd name="T74" fmla="*/ 3 w 810"/>
                <a:gd name="T75" fmla="*/ 561 h 660"/>
                <a:gd name="T76" fmla="*/ 0 w 810"/>
                <a:gd name="T77" fmla="*/ 570 h 660"/>
                <a:gd name="T78" fmla="*/ 1 w 810"/>
                <a:gd name="T79" fmla="*/ 588 h 660"/>
                <a:gd name="T80" fmla="*/ 6 w 810"/>
                <a:gd name="T81" fmla="*/ 605 h 660"/>
                <a:gd name="T82" fmla="*/ 15 w 810"/>
                <a:gd name="T83" fmla="*/ 620 h 660"/>
                <a:gd name="T84" fmla="*/ 26 w 810"/>
                <a:gd name="T85" fmla="*/ 634 h 660"/>
                <a:gd name="T86" fmla="*/ 39 w 810"/>
                <a:gd name="T87" fmla="*/ 645 h 660"/>
                <a:gd name="T88" fmla="*/ 54 w 810"/>
                <a:gd name="T89" fmla="*/ 653 h 660"/>
                <a:gd name="T90" fmla="*/ 72 w 810"/>
                <a:gd name="T91" fmla="*/ 659 h 660"/>
                <a:gd name="T92" fmla="*/ 90 w 810"/>
                <a:gd name="T93" fmla="*/ 660 h 660"/>
                <a:gd name="T94" fmla="*/ 728 w 810"/>
                <a:gd name="T95" fmla="*/ 660 h 660"/>
                <a:gd name="T96" fmla="*/ 747 w 810"/>
                <a:gd name="T97" fmla="*/ 657 h 660"/>
                <a:gd name="T98" fmla="*/ 763 w 810"/>
                <a:gd name="T99" fmla="*/ 649 h 660"/>
                <a:gd name="T100" fmla="*/ 777 w 810"/>
                <a:gd name="T101" fmla="*/ 639 h 660"/>
                <a:gd name="T102" fmla="*/ 789 w 810"/>
                <a:gd name="T103" fmla="*/ 628 h 660"/>
                <a:gd name="T104" fmla="*/ 799 w 810"/>
                <a:gd name="T105" fmla="*/ 614 h 660"/>
                <a:gd name="T106" fmla="*/ 806 w 810"/>
                <a:gd name="T107" fmla="*/ 598 h 660"/>
                <a:gd name="T108" fmla="*/ 809 w 810"/>
                <a:gd name="T109" fmla="*/ 580 h 660"/>
                <a:gd name="T110" fmla="*/ 809 w 810"/>
                <a:gd name="T111" fmla="*/ 56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0" h="660">
                  <a:moveTo>
                    <a:pt x="720" y="630"/>
                  </a:moveTo>
                  <a:lnTo>
                    <a:pt x="90" y="630"/>
                  </a:lnTo>
                  <a:lnTo>
                    <a:pt x="78" y="629"/>
                  </a:lnTo>
                  <a:lnTo>
                    <a:pt x="67" y="626"/>
                  </a:lnTo>
                  <a:lnTo>
                    <a:pt x="57" y="621"/>
                  </a:lnTo>
                  <a:lnTo>
                    <a:pt x="48" y="615"/>
                  </a:lnTo>
                  <a:lnTo>
                    <a:pt x="42" y="607"/>
                  </a:lnTo>
                  <a:lnTo>
                    <a:pt x="35" y="598"/>
                  </a:lnTo>
                  <a:lnTo>
                    <a:pt x="33" y="592"/>
                  </a:lnTo>
                  <a:lnTo>
                    <a:pt x="32" y="587"/>
                  </a:lnTo>
                  <a:lnTo>
                    <a:pt x="30" y="582"/>
                  </a:lnTo>
                  <a:lnTo>
                    <a:pt x="30" y="576"/>
                  </a:lnTo>
                  <a:lnTo>
                    <a:pt x="177" y="390"/>
                  </a:lnTo>
                  <a:lnTo>
                    <a:pt x="631" y="390"/>
                  </a:lnTo>
                  <a:lnTo>
                    <a:pt x="780" y="576"/>
                  </a:lnTo>
                  <a:lnTo>
                    <a:pt x="778" y="587"/>
                  </a:lnTo>
                  <a:lnTo>
                    <a:pt x="773" y="598"/>
                  </a:lnTo>
                  <a:lnTo>
                    <a:pt x="768" y="607"/>
                  </a:lnTo>
                  <a:lnTo>
                    <a:pt x="761" y="615"/>
                  </a:lnTo>
                  <a:lnTo>
                    <a:pt x="752" y="621"/>
                  </a:lnTo>
                  <a:lnTo>
                    <a:pt x="742" y="626"/>
                  </a:lnTo>
                  <a:lnTo>
                    <a:pt x="732" y="629"/>
                  </a:lnTo>
                  <a:lnTo>
                    <a:pt x="720" y="630"/>
                  </a:lnTo>
                  <a:close/>
                  <a:moveTo>
                    <a:pt x="326" y="205"/>
                  </a:moveTo>
                  <a:lnTo>
                    <a:pt x="328" y="201"/>
                  </a:lnTo>
                  <a:lnTo>
                    <a:pt x="329" y="196"/>
                  </a:lnTo>
                  <a:lnTo>
                    <a:pt x="329" y="30"/>
                  </a:lnTo>
                  <a:lnTo>
                    <a:pt x="479" y="30"/>
                  </a:lnTo>
                  <a:lnTo>
                    <a:pt x="479" y="196"/>
                  </a:lnTo>
                  <a:lnTo>
                    <a:pt x="480" y="201"/>
                  </a:lnTo>
                  <a:lnTo>
                    <a:pt x="482" y="205"/>
                  </a:lnTo>
                  <a:lnTo>
                    <a:pt x="608" y="360"/>
                  </a:lnTo>
                  <a:lnTo>
                    <a:pt x="202" y="360"/>
                  </a:lnTo>
                  <a:lnTo>
                    <a:pt x="326" y="205"/>
                  </a:lnTo>
                  <a:close/>
                  <a:moveTo>
                    <a:pt x="807" y="561"/>
                  </a:moveTo>
                  <a:lnTo>
                    <a:pt x="509" y="190"/>
                  </a:lnTo>
                  <a:lnTo>
                    <a:pt x="509" y="30"/>
                  </a:lnTo>
                  <a:lnTo>
                    <a:pt x="539" y="30"/>
                  </a:lnTo>
                  <a:lnTo>
                    <a:pt x="542" y="30"/>
                  </a:lnTo>
                  <a:lnTo>
                    <a:pt x="546" y="29"/>
                  </a:lnTo>
                  <a:lnTo>
                    <a:pt x="548" y="28"/>
                  </a:lnTo>
                  <a:lnTo>
                    <a:pt x="550" y="25"/>
                  </a:lnTo>
                  <a:lnTo>
                    <a:pt x="552" y="23"/>
                  </a:lnTo>
                  <a:lnTo>
                    <a:pt x="553" y="21"/>
                  </a:lnTo>
                  <a:lnTo>
                    <a:pt x="554" y="18"/>
                  </a:lnTo>
                  <a:lnTo>
                    <a:pt x="554" y="15"/>
                  </a:lnTo>
                  <a:lnTo>
                    <a:pt x="554" y="13"/>
                  </a:lnTo>
                  <a:lnTo>
                    <a:pt x="553" y="9"/>
                  </a:lnTo>
                  <a:lnTo>
                    <a:pt x="552" y="7"/>
                  </a:lnTo>
                  <a:lnTo>
                    <a:pt x="550" y="5"/>
                  </a:lnTo>
                  <a:lnTo>
                    <a:pt x="548" y="3"/>
                  </a:lnTo>
                  <a:lnTo>
                    <a:pt x="546" y="1"/>
                  </a:lnTo>
                  <a:lnTo>
                    <a:pt x="542" y="1"/>
                  </a:lnTo>
                  <a:lnTo>
                    <a:pt x="539" y="0"/>
                  </a:lnTo>
                  <a:lnTo>
                    <a:pt x="494" y="0"/>
                  </a:lnTo>
                  <a:lnTo>
                    <a:pt x="314" y="0"/>
                  </a:lnTo>
                  <a:lnTo>
                    <a:pt x="269" y="0"/>
                  </a:lnTo>
                  <a:lnTo>
                    <a:pt x="266" y="1"/>
                  </a:lnTo>
                  <a:lnTo>
                    <a:pt x="264" y="1"/>
                  </a:lnTo>
                  <a:lnTo>
                    <a:pt x="261" y="3"/>
                  </a:lnTo>
                  <a:lnTo>
                    <a:pt x="259" y="5"/>
                  </a:lnTo>
                  <a:lnTo>
                    <a:pt x="257" y="7"/>
                  </a:lnTo>
                  <a:lnTo>
                    <a:pt x="256" y="9"/>
                  </a:lnTo>
                  <a:lnTo>
                    <a:pt x="254" y="13"/>
                  </a:lnTo>
                  <a:lnTo>
                    <a:pt x="254" y="15"/>
                  </a:lnTo>
                  <a:lnTo>
                    <a:pt x="254" y="18"/>
                  </a:lnTo>
                  <a:lnTo>
                    <a:pt x="256" y="21"/>
                  </a:lnTo>
                  <a:lnTo>
                    <a:pt x="257" y="23"/>
                  </a:lnTo>
                  <a:lnTo>
                    <a:pt x="259" y="25"/>
                  </a:lnTo>
                  <a:lnTo>
                    <a:pt x="261" y="28"/>
                  </a:lnTo>
                  <a:lnTo>
                    <a:pt x="264" y="29"/>
                  </a:lnTo>
                  <a:lnTo>
                    <a:pt x="266" y="30"/>
                  </a:lnTo>
                  <a:lnTo>
                    <a:pt x="269" y="30"/>
                  </a:lnTo>
                  <a:lnTo>
                    <a:pt x="299" y="30"/>
                  </a:lnTo>
                  <a:lnTo>
                    <a:pt x="299" y="190"/>
                  </a:lnTo>
                  <a:lnTo>
                    <a:pt x="3" y="561"/>
                  </a:lnTo>
                  <a:lnTo>
                    <a:pt x="0" y="566"/>
                  </a:lnTo>
                  <a:lnTo>
                    <a:pt x="0" y="570"/>
                  </a:lnTo>
                  <a:lnTo>
                    <a:pt x="0" y="580"/>
                  </a:lnTo>
                  <a:lnTo>
                    <a:pt x="1" y="588"/>
                  </a:lnTo>
                  <a:lnTo>
                    <a:pt x="3" y="597"/>
                  </a:lnTo>
                  <a:lnTo>
                    <a:pt x="6" y="605"/>
                  </a:lnTo>
                  <a:lnTo>
                    <a:pt x="11" y="613"/>
                  </a:lnTo>
                  <a:lnTo>
                    <a:pt x="15" y="620"/>
                  </a:lnTo>
                  <a:lnTo>
                    <a:pt x="20" y="628"/>
                  </a:lnTo>
                  <a:lnTo>
                    <a:pt x="26" y="634"/>
                  </a:lnTo>
                  <a:lnTo>
                    <a:pt x="32" y="639"/>
                  </a:lnTo>
                  <a:lnTo>
                    <a:pt x="39" y="645"/>
                  </a:lnTo>
                  <a:lnTo>
                    <a:pt x="47" y="649"/>
                  </a:lnTo>
                  <a:lnTo>
                    <a:pt x="54" y="653"/>
                  </a:lnTo>
                  <a:lnTo>
                    <a:pt x="63" y="655"/>
                  </a:lnTo>
                  <a:lnTo>
                    <a:pt x="72" y="659"/>
                  </a:lnTo>
                  <a:lnTo>
                    <a:pt x="80" y="660"/>
                  </a:lnTo>
                  <a:lnTo>
                    <a:pt x="90" y="660"/>
                  </a:lnTo>
                  <a:lnTo>
                    <a:pt x="720" y="660"/>
                  </a:lnTo>
                  <a:lnTo>
                    <a:pt x="728" y="660"/>
                  </a:lnTo>
                  <a:lnTo>
                    <a:pt x="738" y="659"/>
                  </a:lnTo>
                  <a:lnTo>
                    <a:pt x="747" y="657"/>
                  </a:lnTo>
                  <a:lnTo>
                    <a:pt x="755" y="653"/>
                  </a:lnTo>
                  <a:lnTo>
                    <a:pt x="763" y="649"/>
                  </a:lnTo>
                  <a:lnTo>
                    <a:pt x="770" y="645"/>
                  </a:lnTo>
                  <a:lnTo>
                    <a:pt x="777" y="639"/>
                  </a:lnTo>
                  <a:lnTo>
                    <a:pt x="783" y="634"/>
                  </a:lnTo>
                  <a:lnTo>
                    <a:pt x="789" y="628"/>
                  </a:lnTo>
                  <a:lnTo>
                    <a:pt x="795" y="621"/>
                  </a:lnTo>
                  <a:lnTo>
                    <a:pt x="799" y="614"/>
                  </a:lnTo>
                  <a:lnTo>
                    <a:pt x="802" y="605"/>
                  </a:lnTo>
                  <a:lnTo>
                    <a:pt x="806" y="598"/>
                  </a:lnTo>
                  <a:lnTo>
                    <a:pt x="808" y="588"/>
                  </a:lnTo>
                  <a:lnTo>
                    <a:pt x="809" y="580"/>
                  </a:lnTo>
                  <a:lnTo>
                    <a:pt x="810" y="570"/>
                  </a:lnTo>
                  <a:lnTo>
                    <a:pt x="809" y="566"/>
                  </a:lnTo>
                  <a:lnTo>
                    <a:pt x="807" y="5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4" name="Freeform 423">
              <a:extLst>
                <a:ext uri="{FF2B5EF4-FFF2-40B4-BE49-F238E27FC236}">
                  <a16:creationId xmlns:a16="http://schemas.microsoft.com/office/drawing/2014/main" id="{490E771C-884D-4621-865C-7953E5DD39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5488" y="1365250"/>
              <a:ext cx="38100" cy="38100"/>
            </a:xfrm>
            <a:custGeom>
              <a:avLst/>
              <a:gdLst>
                <a:gd name="T0" fmla="*/ 65 w 120"/>
                <a:gd name="T1" fmla="*/ 31 h 120"/>
                <a:gd name="T2" fmla="*/ 76 w 120"/>
                <a:gd name="T3" fmla="*/ 35 h 120"/>
                <a:gd name="T4" fmla="*/ 84 w 120"/>
                <a:gd name="T5" fmla="*/ 43 h 120"/>
                <a:gd name="T6" fmla="*/ 88 w 120"/>
                <a:gd name="T7" fmla="*/ 54 h 120"/>
                <a:gd name="T8" fmla="*/ 88 w 120"/>
                <a:gd name="T9" fmla="*/ 66 h 120"/>
                <a:gd name="T10" fmla="*/ 84 w 120"/>
                <a:gd name="T11" fmla="*/ 77 h 120"/>
                <a:gd name="T12" fmla="*/ 76 w 120"/>
                <a:gd name="T13" fmla="*/ 85 h 120"/>
                <a:gd name="T14" fmla="*/ 65 w 120"/>
                <a:gd name="T15" fmla="*/ 90 h 120"/>
                <a:gd name="T16" fmla="*/ 53 w 120"/>
                <a:gd name="T17" fmla="*/ 90 h 120"/>
                <a:gd name="T18" fmla="*/ 42 w 120"/>
                <a:gd name="T19" fmla="*/ 85 h 120"/>
                <a:gd name="T20" fmla="*/ 35 w 120"/>
                <a:gd name="T21" fmla="*/ 77 h 120"/>
                <a:gd name="T22" fmla="*/ 30 w 120"/>
                <a:gd name="T23" fmla="*/ 66 h 120"/>
                <a:gd name="T24" fmla="*/ 30 w 120"/>
                <a:gd name="T25" fmla="*/ 54 h 120"/>
                <a:gd name="T26" fmla="*/ 35 w 120"/>
                <a:gd name="T27" fmla="*/ 43 h 120"/>
                <a:gd name="T28" fmla="*/ 42 w 120"/>
                <a:gd name="T29" fmla="*/ 35 h 120"/>
                <a:gd name="T30" fmla="*/ 53 w 120"/>
                <a:gd name="T31" fmla="*/ 31 h 120"/>
                <a:gd name="T32" fmla="*/ 60 w 120"/>
                <a:gd name="T33" fmla="*/ 120 h 120"/>
                <a:gd name="T34" fmla="*/ 71 w 120"/>
                <a:gd name="T35" fmla="*/ 119 h 120"/>
                <a:gd name="T36" fmla="*/ 83 w 120"/>
                <a:gd name="T37" fmla="*/ 116 h 120"/>
                <a:gd name="T38" fmla="*/ 93 w 120"/>
                <a:gd name="T39" fmla="*/ 110 h 120"/>
                <a:gd name="T40" fmla="*/ 101 w 120"/>
                <a:gd name="T41" fmla="*/ 103 h 120"/>
                <a:gd name="T42" fmla="*/ 109 w 120"/>
                <a:gd name="T43" fmla="*/ 93 h 120"/>
                <a:gd name="T44" fmla="*/ 115 w 120"/>
                <a:gd name="T45" fmla="*/ 83 h 120"/>
                <a:gd name="T46" fmla="*/ 118 w 120"/>
                <a:gd name="T47" fmla="*/ 72 h 120"/>
                <a:gd name="T48" fmla="*/ 120 w 120"/>
                <a:gd name="T49" fmla="*/ 60 h 120"/>
                <a:gd name="T50" fmla="*/ 118 w 120"/>
                <a:gd name="T51" fmla="*/ 48 h 120"/>
                <a:gd name="T52" fmla="*/ 115 w 120"/>
                <a:gd name="T53" fmla="*/ 36 h 120"/>
                <a:gd name="T54" fmla="*/ 109 w 120"/>
                <a:gd name="T55" fmla="*/ 27 h 120"/>
                <a:gd name="T56" fmla="*/ 101 w 120"/>
                <a:gd name="T57" fmla="*/ 17 h 120"/>
                <a:gd name="T58" fmla="*/ 93 w 120"/>
                <a:gd name="T59" fmla="*/ 11 h 120"/>
                <a:gd name="T60" fmla="*/ 83 w 120"/>
                <a:gd name="T61" fmla="*/ 4 h 120"/>
                <a:gd name="T62" fmla="*/ 71 w 120"/>
                <a:gd name="T63" fmla="*/ 1 h 120"/>
                <a:gd name="T64" fmla="*/ 60 w 120"/>
                <a:gd name="T65" fmla="*/ 0 h 120"/>
                <a:gd name="T66" fmla="*/ 48 w 120"/>
                <a:gd name="T67" fmla="*/ 1 h 120"/>
                <a:gd name="T68" fmla="*/ 36 w 120"/>
                <a:gd name="T69" fmla="*/ 4 h 120"/>
                <a:gd name="T70" fmla="*/ 25 w 120"/>
                <a:gd name="T71" fmla="*/ 11 h 120"/>
                <a:gd name="T72" fmla="*/ 17 w 120"/>
                <a:gd name="T73" fmla="*/ 17 h 120"/>
                <a:gd name="T74" fmla="*/ 9 w 120"/>
                <a:gd name="T75" fmla="*/ 27 h 120"/>
                <a:gd name="T76" fmla="*/ 4 w 120"/>
                <a:gd name="T77" fmla="*/ 36 h 120"/>
                <a:gd name="T78" fmla="*/ 1 w 120"/>
                <a:gd name="T79" fmla="*/ 48 h 120"/>
                <a:gd name="T80" fmla="*/ 0 w 120"/>
                <a:gd name="T81" fmla="*/ 60 h 120"/>
                <a:gd name="T82" fmla="*/ 1 w 120"/>
                <a:gd name="T83" fmla="*/ 72 h 120"/>
                <a:gd name="T84" fmla="*/ 4 w 120"/>
                <a:gd name="T85" fmla="*/ 83 h 120"/>
                <a:gd name="T86" fmla="*/ 9 w 120"/>
                <a:gd name="T87" fmla="*/ 93 h 120"/>
                <a:gd name="T88" fmla="*/ 17 w 120"/>
                <a:gd name="T89" fmla="*/ 103 h 120"/>
                <a:gd name="T90" fmla="*/ 25 w 120"/>
                <a:gd name="T91" fmla="*/ 110 h 120"/>
                <a:gd name="T92" fmla="*/ 36 w 120"/>
                <a:gd name="T93" fmla="*/ 116 h 120"/>
                <a:gd name="T94" fmla="*/ 48 w 120"/>
                <a:gd name="T95" fmla="*/ 119 h 120"/>
                <a:gd name="T96" fmla="*/ 60 w 120"/>
                <a:gd name="T9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0" h="120">
                  <a:moveTo>
                    <a:pt x="60" y="30"/>
                  </a:moveTo>
                  <a:lnTo>
                    <a:pt x="65" y="31"/>
                  </a:lnTo>
                  <a:lnTo>
                    <a:pt x="71" y="32"/>
                  </a:lnTo>
                  <a:lnTo>
                    <a:pt x="76" y="35"/>
                  </a:lnTo>
                  <a:lnTo>
                    <a:pt x="81" y="39"/>
                  </a:lnTo>
                  <a:lnTo>
                    <a:pt x="84" y="43"/>
                  </a:lnTo>
                  <a:lnTo>
                    <a:pt x="87" y="48"/>
                  </a:lnTo>
                  <a:lnTo>
                    <a:pt x="88" y="54"/>
                  </a:lnTo>
                  <a:lnTo>
                    <a:pt x="90" y="60"/>
                  </a:lnTo>
                  <a:lnTo>
                    <a:pt x="88" y="66"/>
                  </a:lnTo>
                  <a:lnTo>
                    <a:pt x="87" y="72"/>
                  </a:lnTo>
                  <a:lnTo>
                    <a:pt x="84" y="77"/>
                  </a:lnTo>
                  <a:lnTo>
                    <a:pt x="81" y="81"/>
                  </a:lnTo>
                  <a:lnTo>
                    <a:pt x="76" y="85"/>
                  </a:lnTo>
                  <a:lnTo>
                    <a:pt x="71" y="88"/>
                  </a:lnTo>
                  <a:lnTo>
                    <a:pt x="65" y="90"/>
                  </a:lnTo>
                  <a:lnTo>
                    <a:pt x="60" y="90"/>
                  </a:lnTo>
                  <a:lnTo>
                    <a:pt x="53" y="90"/>
                  </a:lnTo>
                  <a:lnTo>
                    <a:pt x="48" y="88"/>
                  </a:lnTo>
                  <a:lnTo>
                    <a:pt x="42" y="85"/>
                  </a:lnTo>
                  <a:lnTo>
                    <a:pt x="38" y="81"/>
                  </a:lnTo>
                  <a:lnTo>
                    <a:pt x="35" y="77"/>
                  </a:lnTo>
                  <a:lnTo>
                    <a:pt x="32" y="72"/>
                  </a:lnTo>
                  <a:lnTo>
                    <a:pt x="30" y="66"/>
                  </a:lnTo>
                  <a:lnTo>
                    <a:pt x="30" y="60"/>
                  </a:lnTo>
                  <a:lnTo>
                    <a:pt x="30" y="54"/>
                  </a:lnTo>
                  <a:lnTo>
                    <a:pt x="32" y="48"/>
                  </a:lnTo>
                  <a:lnTo>
                    <a:pt x="35" y="43"/>
                  </a:lnTo>
                  <a:lnTo>
                    <a:pt x="38" y="39"/>
                  </a:lnTo>
                  <a:lnTo>
                    <a:pt x="42" y="35"/>
                  </a:lnTo>
                  <a:lnTo>
                    <a:pt x="48" y="32"/>
                  </a:lnTo>
                  <a:lnTo>
                    <a:pt x="53" y="31"/>
                  </a:lnTo>
                  <a:lnTo>
                    <a:pt x="60" y="30"/>
                  </a:lnTo>
                  <a:close/>
                  <a:moveTo>
                    <a:pt x="60" y="120"/>
                  </a:moveTo>
                  <a:lnTo>
                    <a:pt x="66" y="120"/>
                  </a:lnTo>
                  <a:lnTo>
                    <a:pt x="71" y="119"/>
                  </a:lnTo>
                  <a:lnTo>
                    <a:pt x="78" y="118"/>
                  </a:lnTo>
                  <a:lnTo>
                    <a:pt x="83" y="116"/>
                  </a:lnTo>
                  <a:lnTo>
                    <a:pt x="88" y="112"/>
                  </a:lnTo>
                  <a:lnTo>
                    <a:pt x="93" y="110"/>
                  </a:lnTo>
                  <a:lnTo>
                    <a:pt x="98" y="106"/>
                  </a:lnTo>
                  <a:lnTo>
                    <a:pt x="101" y="103"/>
                  </a:lnTo>
                  <a:lnTo>
                    <a:pt x="106" y="98"/>
                  </a:lnTo>
                  <a:lnTo>
                    <a:pt x="109" y="93"/>
                  </a:lnTo>
                  <a:lnTo>
                    <a:pt x="112" y="89"/>
                  </a:lnTo>
                  <a:lnTo>
                    <a:pt x="115" y="83"/>
                  </a:lnTo>
                  <a:lnTo>
                    <a:pt x="116" y="78"/>
                  </a:lnTo>
                  <a:lnTo>
                    <a:pt x="118" y="72"/>
                  </a:lnTo>
                  <a:lnTo>
                    <a:pt x="120" y="66"/>
                  </a:lnTo>
                  <a:lnTo>
                    <a:pt x="120" y="60"/>
                  </a:lnTo>
                  <a:lnTo>
                    <a:pt x="120" y="54"/>
                  </a:lnTo>
                  <a:lnTo>
                    <a:pt x="118" y="48"/>
                  </a:lnTo>
                  <a:lnTo>
                    <a:pt x="116" y="42"/>
                  </a:lnTo>
                  <a:lnTo>
                    <a:pt x="115" y="36"/>
                  </a:lnTo>
                  <a:lnTo>
                    <a:pt x="112" y="31"/>
                  </a:lnTo>
                  <a:lnTo>
                    <a:pt x="109" y="27"/>
                  </a:lnTo>
                  <a:lnTo>
                    <a:pt x="106" y="21"/>
                  </a:lnTo>
                  <a:lnTo>
                    <a:pt x="101" y="17"/>
                  </a:lnTo>
                  <a:lnTo>
                    <a:pt x="98" y="14"/>
                  </a:lnTo>
                  <a:lnTo>
                    <a:pt x="93" y="11"/>
                  </a:lnTo>
                  <a:lnTo>
                    <a:pt x="88" y="8"/>
                  </a:lnTo>
                  <a:lnTo>
                    <a:pt x="83" y="4"/>
                  </a:lnTo>
                  <a:lnTo>
                    <a:pt x="78" y="2"/>
                  </a:lnTo>
                  <a:lnTo>
                    <a:pt x="71" y="1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3" y="0"/>
                  </a:lnTo>
                  <a:lnTo>
                    <a:pt x="48" y="1"/>
                  </a:lnTo>
                  <a:lnTo>
                    <a:pt x="41" y="2"/>
                  </a:lnTo>
                  <a:lnTo>
                    <a:pt x="36" y="4"/>
                  </a:lnTo>
                  <a:lnTo>
                    <a:pt x="31" y="8"/>
                  </a:lnTo>
                  <a:lnTo>
                    <a:pt x="25" y="11"/>
                  </a:lnTo>
                  <a:lnTo>
                    <a:pt x="21" y="14"/>
                  </a:lnTo>
                  <a:lnTo>
                    <a:pt x="17" y="17"/>
                  </a:lnTo>
                  <a:lnTo>
                    <a:pt x="14" y="21"/>
                  </a:lnTo>
                  <a:lnTo>
                    <a:pt x="9" y="27"/>
                  </a:lnTo>
                  <a:lnTo>
                    <a:pt x="7" y="31"/>
                  </a:lnTo>
                  <a:lnTo>
                    <a:pt x="4" y="36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1" y="72"/>
                  </a:lnTo>
                  <a:lnTo>
                    <a:pt x="2" y="78"/>
                  </a:lnTo>
                  <a:lnTo>
                    <a:pt x="4" y="83"/>
                  </a:lnTo>
                  <a:lnTo>
                    <a:pt x="7" y="89"/>
                  </a:lnTo>
                  <a:lnTo>
                    <a:pt x="9" y="93"/>
                  </a:lnTo>
                  <a:lnTo>
                    <a:pt x="14" y="98"/>
                  </a:lnTo>
                  <a:lnTo>
                    <a:pt x="17" y="103"/>
                  </a:lnTo>
                  <a:lnTo>
                    <a:pt x="21" y="106"/>
                  </a:lnTo>
                  <a:lnTo>
                    <a:pt x="25" y="110"/>
                  </a:lnTo>
                  <a:lnTo>
                    <a:pt x="31" y="112"/>
                  </a:lnTo>
                  <a:lnTo>
                    <a:pt x="36" y="116"/>
                  </a:lnTo>
                  <a:lnTo>
                    <a:pt x="41" y="118"/>
                  </a:lnTo>
                  <a:lnTo>
                    <a:pt x="48" y="119"/>
                  </a:lnTo>
                  <a:lnTo>
                    <a:pt x="53" y="120"/>
                  </a:lnTo>
                  <a:lnTo>
                    <a:pt x="6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5" name="Freeform 424">
              <a:extLst>
                <a:ext uri="{FF2B5EF4-FFF2-40B4-BE49-F238E27FC236}">
                  <a16:creationId xmlns:a16="http://schemas.microsoft.com/office/drawing/2014/main" id="{7A99D7C2-32EB-4CAB-B5BB-5F64705E62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2163" y="1346200"/>
              <a:ext cx="57150" cy="57150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8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8 h 180"/>
                <a:gd name="T10" fmla="*/ 150 w 180"/>
                <a:gd name="T11" fmla="*/ 96 h 180"/>
                <a:gd name="T12" fmla="*/ 146 w 180"/>
                <a:gd name="T13" fmla="*/ 114 h 180"/>
                <a:gd name="T14" fmla="*/ 136 w 180"/>
                <a:gd name="T15" fmla="*/ 129 h 180"/>
                <a:gd name="T16" fmla="*/ 125 w 180"/>
                <a:gd name="T17" fmla="*/ 139 h 180"/>
                <a:gd name="T18" fmla="*/ 108 w 180"/>
                <a:gd name="T19" fmla="*/ 148 h 180"/>
                <a:gd name="T20" fmla="*/ 90 w 180"/>
                <a:gd name="T21" fmla="*/ 150 h 180"/>
                <a:gd name="T22" fmla="*/ 72 w 180"/>
                <a:gd name="T23" fmla="*/ 148 h 180"/>
                <a:gd name="T24" fmla="*/ 57 w 180"/>
                <a:gd name="T25" fmla="*/ 139 h 180"/>
                <a:gd name="T26" fmla="*/ 44 w 180"/>
                <a:gd name="T27" fmla="*/ 129 h 180"/>
                <a:gd name="T28" fmla="*/ 35 w 180"/>
                <a:gd name="T29" fmla="*/ 114 h 180"/>
                <a:gd name="T30" fmla="*/ 30 w 180"/>
                <a:gd name="T31" fmla="*/ 96 h 180"/>
                <a:gd name="T32" fmla="*/ 31 w 180"/>
                <a:gd name="T33" fmla="*/ 78 h 180"/>
                <a:gd name="T34" fmla="*/ 38 w 180"/>
                <a:gd name="T35" fmla="*/ 61 h 180"/>
                <a:gd name="T36" fmla="*/ 49 w 180"/>
                <a:gd name="T37" fmla="*/ 47 h 180"/>
                <a:gd name="T38" fmla="*/ 61 w 180"/>
                <a:gd name="T39" fmla="*/ 38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100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7 h 180"/>
                <a:gd name="T60" fmla="*/ 133 w 180"/>
                <a:gd name="T61" fmla="*/ 11 h 180"/>
                <a:gd name="T62" fmla="*/ 108 w 180"/>
                <a:gd name="T63" fmla="*/ 2 h 180"/>
                <a:gd name="T64" fmla="*/ 82 w 180"/>
                <a:gd name="T65" fmla="*/ 0 h 180"/>
                <a:gd name="T66" fmla="*/ 55 w 180"/>
                <a:gd name="T67" fmla="*/ 7 h 180"/>
                <a:gd name="T68" fmla="*/ 34 w 180"/>
                <a:gd name="T69" fmla="*/ 20 h 180"/>
                <a:gd name="T70" fmla="*/ 15 w 180"/>
                <a:gd name="T71" fmla="*/ 40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4" y="34"/>
                  </a:lnTo>
                  <a:lnTo>
                    <a:pt x="119" y="38"/>
                  </a:lnTo>
                  <a:lnTo>
                    <a:pt x="125" y="41"/>
                  </a:lnTo>
                  <a:lnTo>
                    <a:pt x="129" y="44"/>
                  </a:lnTo>
                  <a:lnTo>
                    <a:pt x="133" y="47"/>
                  </a:lnTo>
                  <a:lnTo>
                    <a:pt x="136" y="52"/>
                  </a:lnTo>
                  <a:lnTo>
                    <a:pt x="141" y="57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8"/>
                  </a:lnTo>
                  <a:lnTo>
                    <a:pt x="150" y="84"/>
                  </a:lnTo>
                  <a:lnTo>
                    <a:pt x="150" y="90"/>
                  </a:lnTo>
                  <a:lnTo>
                    <a:pt x="150" y="96"/>
                  </a:lnTo>
                  <a:lnTo>
                    <a:pt x="149" y="102"/>
                  </a:lnTo>
                  <a:lnTo>
                    <a:pt x="148" y="108"/>
                  </a:lnTo>
                  <a:lnTo>
                    <a:pt x="146" y="114"/>
                  </a:lnTo>
                  <a:lnTo>
                    <a:pt x="143" y="119"/>
                  </a:lnTo>
                  <a:lnTo>
                    <a:pt x="141" y="123"/>
                  </a:lnTo>
                  <a:lnTo>
                    <a:pt x="136" y="129"/>
                  </a:lnTo>
                  <a:lnTo>
                    <a:pt x="133" y="133"/>
                  </a:lnTo>
                  <a:lnTo>
                    <a:pt x="129" y="136"/>
                  </a:lnTo>
                  <a:lnTo>
                    <a:pt x="125" y="139"/>
                  </a:lnTo>
                  <a:lnTo>
                    <a:pt x="119" y="142"/>
                  </a:lnTo>
                  <a:lnTo>
                    <a:pt x="114" y="146"/>
                  </a:lnTo>
                  <a:lnTo>
                    <a:pt x="108" y="148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8" y="149"/>
                  </a:lnTo>
                  <a:lnTo>
                    <a:pt x="72" y="148"/>
                  </a:lnTo>
                  <a:lnTo>
                    <a:pt x="67" y="146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9" y="133"/>
                  </a:lnTo>
                  <a:lnTo>
                    <a:pt x="44" y="129"/>
                  </a:lnTo>
                  <a:lnTo>
                    <a:pt x="41" y="123"/>
                  </a:lnTo>
                  <a:lnTo>
                    <a:pt x="38" y="119"/>
                  </a:lnTo>
                  <a:lnTo>
                    <a:pt x="35" y="114"/>
                  </a:lnTo>
                  <a:lnTo>
                    <a:pt x="34" y="108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4"/>
                  </a:lnTo>
                  <a:lnTo>
                    <a:pt x="31" y="78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7"/>
                  </a:lnTo>
                  <a:lnTo>
                    <a:pt x="44" y="52"/>
                  </a:lnTo>
                  <a:lnTo>
                    <a:pt x="49" y="47"/>
                  </a:lnTo>
                  <a:lnTo>
                    <a:pt x="52" y="44"/>
                  </a:lnTo>
                  <a:lnTo>
                    <a:pt x="57" y="41"/>
                  </a:lnTo>
                  <a:lnTo>
                    <a:pt x="61" y="38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8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4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100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4" y="55"/>
                  </a:lnTo>
                  <a:lnTo>
                    <a:pt x="169" y="47"/>
                  </a:lnTo>
                  <a:lnTo>
                    <a:pt x="165" y="40"/>
                  </a:lnTo>
                  <a:lnTo>
                    <a:pt x="160" y="33"/>
                  </a:lnTo>
                  <a:lnTo>
                    <a:pt x="154" y="27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1"/>
                  </a:lnTo>
                  <a:lnTo>
                    <a:pt x="126" y="7"/>
                  </a:lnTo>
                  <a:lnTo>
                    <a:pt x="117" y="4"/>
                  </a:lnTo>
                  <a:lnTo>
                    <a:pt x="108" y="2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2"/>
                  </a:lnTo>
                  <a:lnTo>
                    <a:pt x="64" y="4"/>
                  </a:lnTo>
                  <a:lnTo>
                    <a:pt x="55" y="7"/>
                  </a:lnTo>
                  <a:lnTo>
                    <a:pt x="47" y="11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7"/>
                  </a:lnTo>
                  <a:lnTo>
                    <a:pt x="21" y="33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3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6" name="Freeform 425">
              <a:extLst>
                <a:ext uri="{FF2B5EF4-FFF2-40B4-BE49-F238E27FC236}">
                  <a16:creationId xmlns:a16="http://schemas.microsoft.com/office/drawing/2014/main" id="{6D877695-390C-41EB-8F55-102375E7BB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7888" y="1374775"/>
              <a:ext cx="28575" cy="28575"/>
            </a:xfrm>
            <a:custGeom>
              <a:avLst/>
              <a:gdLst>
                <a:gd name="T0" fmla="*/ 48 w 91"/>
                <a:gd name="T1" fmla="*/ 30 h 90"/>
                <a:gd name="T2" fmla="*/ 54 w 91"/>
                <a:gd name="T3" fmla="*/ 33 h 90"/>
                <a:gd name="T4" fmla="*/ 58 w 91"/>
                <a:gd name="T5" fmla="*/ 37 h 90"/>
                <a:gd name="T6" fmla="*/ 60 w 91"/>
                <a:gd name="T7" fmla="*/ 42 h 90"/>
                <a:gd name="T8" fmla="*/ 60 w 91"/>
                <a:gd name="T9" fmla="*/ 48 h 90"/>
                <a:gd name="T10" fmla="*/ 58 w 91"/>
                <a:gd name="T11" fmla="*/ 53 h 90"/>
                <a:gd name="T12" fmla="*/ 54 w 91"/>
                <a:gd name="T13" fmla="*/ 58 h 90"/>
                <a:gd name="T14" fmla="*/ 48 w 91"/>
                <a:gd name="T15" fmla="*/ 60 h 90"/>
                <a:gd name="T16" fmla="*/ 43 w 91"/>
                <a:gd name="T17" fmla="*/ 60 h 90"/>
                <a:gd name="T18" fmla="*/ 37 w 91"/>
                <a:gd name="T19" fmla="*/ 58 h 90"/>
                <a:gd name="T20" fmla="*/ 33 w 91"/>
                <a:gd name="T21" fmla="*/ 53 h 90"/>
                <a:gd name="T22" fmla="*/ 31 w 91"/>
                <a:gd name="T23" fmla="*/ 48 h 90"/>
                <a:gd name="T24" fmla="*/ 31 w 91"/>
                <a:gd name="T25" fmla="*/ 42 h 90"/>
                <a:gd name="T26" fmla="*/ 33 w 91"/>
                <a:gd name="T27" fmla="*/ 37 h 90"/>
                <a:gd name="T28" fmla="*/ 37 w 91"/>
                <a:gd name="T29" fmla="*/ 33 h 90"/>
                <a:gd name="T30" fmla="*/ 43 w 91"/>
                <a:gd name="T31" fmla="*/ 30 h 90"/>
                <a:gd name="T32" fmla="*/ 46 w 91"/>
                <a:gd name="T33" fmla="*/ 90 h 90"/>
                <a:gd name="T34" fmla="*/ 63 w 91"/>
                <a:gd name="T35" fmla="*/ 87 h 90"/>
                <a:gd name="T36" fmla="*/ 77 w 91"/>
                <a:gd name="T37" fmla="*/ 77 h 90"/>
                <a:gd name="T38" fmla="*/ 87 w 91"/>
                <a:gd name="T39" fmla="*/ 63 h 90"/>
                <a:gd name="T40" fmla="*/ 91 w 91"/>
                <a:gd name="T41" fmla="*/ 45 h 90"/>
                <a:gd name="T42" fmla="*/ 87 w 91"/>
                <a:gd name="T43" fmla="*/ 28 h 90"/>
                <a:gd name="T44" fmla="*/ 77 w 91"/>
                <a:gd name="T45" fmla="*/ 14 h 90"/>
                <a:gd name="T46" fmla="*/ 63 w 91"/>
                <a:gd name="T47" fmla="*/ 3 h 90"/>
                <a:gd name="T48" fmla="*/ 46 w 91"/>
                <a:gd name="T49" fmla="*/ 0 h 90"/>
                <a:gd name="T50" fmla="*/ 28 w 91"/>
                <a:gd name="T51" fmla="*/ 3 h 90"/>
                <a:gd name="T52" fmla="*/ 14 w 91"/>
                <a:gd name="T53" fmla="*/ 14 h 90"/>
                <a:gd name="T54" fmla="*/ 4 w 91"/>
                <a:gd name="T55" fmla="*/ 28 h 90"/>
                <a:gd name="T56" fmla="*/ 0 w 91"/>
                <a:gd name="T57" fmla="*/ 45 h 90"/>
                <a:gd name="T58" fmla="*/ 4 w 91"/>
                <a:gd name="T59" fmla="*/ 63 h 90"/>
                <a:gd name="T60" fmla="*/ 14 w 91"/>
                <a:gd name="T61" fmla="*/ 77 h 90"/>
                <a:gd name="T62" fmla="*/ 28 w 91"/>
                <a:gd name="T63" fmla="*/ 87 h 90"/>
                <a:gd name="T64" fmla="*/ 46 w 91"/>
                <a:gd name="T6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0">
                  <a:moveTo>
                    <a:pt x="46" y="30"/>
                  </a:moveTo>
                  <a:lnTo>
                    <a:pt x="48" y="30"/>
                  </a:lnTo>
                  <a:lnTo>
                    <a:pt x="51" y="31"/>
                  </a:lnTo>
                  <a:lnTo>
                    <a:pt x="54" y="33"/>
                  </a:lnTo>
                  <a:lnTo>
                    <a:pt x="56" y="34"/>
                  </a:lnTo>
                  <a:lnTo>
                    <a:pt x="58" y="37"/>
                  </a:lnTo>
                  <a:lnTo>
                    <a:pt x="59" y="40"/>
                  </a:lnTo>
                  <a:lnTo>
                    <a:pt x="60" y="42"/>
                  </a:lnTo>
                  <a:lnTo>
                    <a:pt x="61" y="45"/>
                  </a:lnTo>
                  <a:lnTo>
                    <a:pt x="60" y="48"/>
                  </a:lnTo>
                  <a:lnTo>
                    <a:pt x="59" y="51"/>
                  </a:lnTo>
                  <a:lnTo>
                    <a:pt x="58" y="53"/>
                  </a:lnTo>
                  <a:lnTo>
                    <a:pt x="56" y="56"/>
                  </a:lnTo>
                  <a:lnTo>
                    <a:pt x="54" y="58"/>
                  </a:lnTo>
                  <a:lnTo>
                    <a:pt x="51" y="59"/>
                  </a:lnTo>
                  <a:lnTo>
                    <a:pt x="48" y="60"/>
                  </a:lnTo>
                  <a:lnTo>
                    <a:pt x="46" y="60"/>
                  </a:lnTo>
                  <a:lnTo>
                    <a:pt x="43" y="60"/>
                  </a:lnTo>
                  <a:lnTo>
                    <a:pt x="40" y="59"/>
                  </a:lnTo>
                  <a:lnTo>
                    <a:pt x="37" y="58"/>
                  </a:lnTo>
                  <a:lnTo>
                    <a:pt x="35" y="56"/>
                  </a:lnTo>
                  <a:lnTo>
                    <a:pt x="33" y="53"/>
                  </a:lnTo>
                  <a:lnTo>
                    <a:pt x="32" y="51"/>
                  </a:lnTo>
                  <a:lnTo>
                    <a:pt x="31" y="48"/>
                  </a:lnTo>
                  <a:lnTo>
                    <a:pt x="30" y="45"/>
                  </a:lnTo>
                  <a:lnTo>
                    <a:pt x="31" y="42"/>
                  </a:lnTo>
                  <a:lnTo>
                    <a:pt x="32" y="40"/>
                  </a:lnTo>
                  <a:lnTo>
                    <a:pt x="33" y="37"/>
                  </a:lnTo>
                  <a:lnTo>
                    <a:pt x="35" y="34"/>
                  </a:lnTo>
                  <a:lnTo>
                    <a:pt x="37" y="33"/>
                  </a:lnTo>
                  <a:lnTo>
                    <a:pt x="40" y="31"/>
                  </a:lnTo>
                  <a:lnTo>
                    <a:pt x="43" y="30"/>
                  </a:lnTo>
                  <a:lnTo>
                    <a:pt x="46" y="30"/>
                  </a:lnTo>
                  <a:close/>
                  <a:moveTo>
                    <a:pt x="46" y="90"/>
                  </a:moveTo>
                  <a:lnTo>
                    <a:pt x="55" y="89"/>
                  </a:lnTo>
                  <a:lnTo>
                    <a:pt x="63" y="87"/>
                  </a:lnTo>
                  <a:lnTo>
                    <a:pt x="71" y="82"/>
                  </a:lnTo>
                  <a:lnTo>
                    <a:pt x="77" y="77"/>
                  </a:lnTo>
                  <a:lnTo>
                    <a:pt x="82" y="71"/>
                  </a:lnTo>
                  <a:lnTo>
                    <a:pt x="87" y="63"/>
                  </a:lnTo>
                  <a:lnTo>
                    <a:pt x="90" y="55"/>
                  </a:lnTo>
                  <a:lnTo>
                    <a:pt x="91" y="45"/>
                  </a:lnTo>
                  <a:lnTo>
                    <a:pt x="90" y="36"/>
                  </a:lnTo>
                  <a:lnTo>
                    <a:pt x="87" y="28"/>
                  </a:lnTo>
                  <a:lnTo>
                    <a:pt x="82" y="20"/>
                  </a:lnTo>
                  <a:lnTo>
                    <a:pt x="77" y="14"/>
                  </a:lnTo>
                  <a:lnTo>
                    <a:pt x="71" y="8"/>
                  </a:lnTo>
                  <a:lnTo>
                    <a:pt x="63" y="3"/>
                  </a:lnTo>
                  <a:lnTo>
                    <a:pt x="55" y="1"/>
                  </a:lnTo>
                  <a:lnTo>
                    <a:pt x="46" y="0"/>
                  </a:lnTo>
                  <a:lnTo>
                    <a:pt x="36" y="1"/>
                  </a:lnTo>
                  <a:lnTo>
                    <a:pt x="28" y="3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9" y="20"/>
                  </a:lnTo>
                  <a:lnTo>
                    <a:pt x="4" y="28"/>
                  </a:lnTo>
                  <a:lnTo>
                    <a:pt x="1" y="36"/>
                  </a:lnTo>
                  <a:lnTo>
                    <a:pt x="0" y="45"/>
                  </a:lnTo>
                  <a:lnTo>
                    <a:pt x="1" y="55"/>
                  </a:lnTo>
                  <a:lnTo>
                    <a:pt x="4" y="63"/>
                  </a:lnTo>
                  <a:lnTo>
                    <a:pt x="9" y="71"/>
                  </a:lnTo>
                  <a:lnTo>
                    <a:pt x="14" y="77"/>
                  </a:lnTo>
                  <a:lnTo>
                    <a:pt x="20" y="82"/>
                  </a:lnTo>
                  <a:lnTo>
                    <a:pt x="28" y="87"/>
                  </a:lnTo>
                  <a:lnTo>
                    <a:pt x="36" y="89"/>
                  </a:lnTo>
                  <a:lnTo>
                    <a:pt x="4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D28283B-48EE-41EF-9259-F26E8F18E01D}"/>
              </a:ext>
            </a:extLst>
          </p:cNvPr>
          <p:cNvGrpSpPr/>
          <p:nvPr/>
        </p:nvGrpSpPr>
        <p:grpSpPr>
          <a:xfrm>
            <a:off x="5344175" y="3486796"/>
            <a:ext cx="391607" cy="587411"/>
            <a:chOff x="7075488" y="1917700"/>
            <a:chExt cx="190500" cy="285750"/>
          </a:xfrm>
          <a:solidFill>
            <a:schemeClr val="accent4"/>
          </a:solidFill>
        </p:grpSpPr>
        <p:sp>
          <p:nvSpPr>
            <p:cNvPr id="58" name="Freeform 441">
              <a:extLst>
                <a:ext uri="{FF2B5EF4-FFF2-40B4-BE49-F238E27FC236}">
                  <a16:creationId xmlns:a16="http://schemas.microsoft.com/office/drawing/2014/main" id="{9510C309-06C9-4D17-B859-2C2DCF1089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5488" y="1917700"/>
              <a:ext cx="190500" cy="285750"/>
            </a:xfrm>
            <a:custGeom>
              <a:avLst/>
              <a:gdLst>
                <a:gd name="T0" fmla="*/ 259 w 600"/>
                <a:gd name="T1" fmla="*/ 867 h 900"/>
                <a:gd name="T2" fmla="*/ 206 w 600"/>
                <a:gd name="T3" fmla="*/ 854 h 900"/>
                <a:gd name="T4" fmla="*/ 159 w 600"/>
                <a:gd name="T5" fmla="*/ 832 h 900"/>
                <a:gd name="T6" fmla="*/ 118 w 600"/>
                <a:gd name="T7" fmla="*/ 801 h 900"/>
                <a:gd name="T8" fmla="*/ 83 w 600"/>
                <a:gd name="T9" fmla="*/ 762 h 900"/>
                <a:gd name="T10" fmla="*/ 56 w 600"/>
                <a:gd name="T11" fmla="*/ 717 h 900"/>
                <a:gd name="T12" fmla="*/ 38 w 600"/>
                <a:gd name="T13" fmla="*/ 668 h 900"/>
                <a:gd name="T14" fmla="*/ 30 w 600"/>
                <a:gd name="T15" fmla="*/ 614 h 900"/>
                <a:gd name="T16" fmla="*/ 35 w 600"/>
                <a:gd name="T17" fmla="*/ 558 h 900"/>
                <a:gd name="T18" fmla="*/ 56 w 600"/>
                <a:gd name="T19" fmla="*/ 488 h 900"/>
                <a:gd name="T20" fmla="*/ 122 w 600"/>
                <a:gd name="T21" fmla="*/ 346 h 900"/>
                <a:gd name="T22" fmla="*/ 213 w 600"/>
                <a:gd name="T23" fmla="*/ 183 h 900"/>
                <a:gd name="T24" fmla="*/ 327 w 600"/>
                <a:gd name="T25" fmla="*/ 86 h 900"/>
                <a:gd name="T26" fmla="*/ 432 w 600"/>
                <a:gd name="T27" fmla="*/ 262 h 900"/>
                <a:gd name="T28" fmla="*/ 518 w 600"/>
                <a:gd name="T29" fmla="*/ 429 h 900"/>
                <a:gd name="T30" fmla="*/ 555 w 600"/>
                <a:gd name="T31" fmla="*/ 525 h 900"/>
                <a:gd name="T32" fmla="*/ 569 w 600"/>
                <a:gd name="T33" fmla="*/ 587 h 900"/>
                <a:gd name="T34" fmla="*/ 567 w 600"/>
                <a:gd name="T35" fmla="*/ 641 h 900"/>
                <a:gd name="T36" fmla="*/ 553 w 600"/>
                <a:gd name="T37" fmla="*/ 694 h 900"/>
                <a:gd name="T38" fmla="*/ 530 w 600"/>
                <a:gd name="T39" fmla="*/ 741 h 900"/>
                <a:gd name="T40" fmla="*/ 499 w 600"/>
                <a:gd name="T41" fmla="*/ 782 h 900"/>
                <a:gd name="T42" fmla="*/ 461 w 600"/>
                <a:gd name="T43" fmla="*/ 817 h 900"/>
                <a:gd name="T44" fmla="*/ 416 w 600"/>
                <a:gd name="T45" fmla="*/ 843 h 900"/>
                <a:gd name="T46" fmla="*/ 367 w 600"/>
                <a:gd name="T47" fmla="*/ 861 h 900"/>
                <a:gd name="T48" fmla="*/ 313 w 600"/>
                <a:gd name="T49" fmla="*/ 870 h 900"/>
                <a:gd name="T50" fmla="*/ 307 w 600"/>
                <a:gd name="T51" fmla="*/ 3 h 900"/>
                <a:gd name="T52" fmla="*/ 293 w 600"/>
                <a:gd name="T53" fmla="*/ 3 h 900"/>
                <a:gd name="T54" fmla="*/ 237 w 600"/>
                <a:gd name="T55" fmla="*/ 85 h 900"/>
                <a:gd name="T56" fmla="*/ 139 w 600"/>
                <a:gd name="T57" fmla="*/ 251 h 900"/>
                <a:gd name="T58" fmla="*/ 42 w 600"/>
                <a:gd name="T59" fmla="*/ 443 h 900"/>
                <a:gd name="T60" fmla="*/ 11 w 600"/>
                <a:gd name="T61" fmla="*/ 530 h 900"/>
                <a:gd name="T62" fmla="*/ 0 w 600"/>
                <a:gd name="T63" fmla="*/ 600 h 900"/>
                <a:gd name="T64" fmla="*/ 5 w 600"/>
                <a:gd name="T65" fmla="*/ 660 h 900"/>
                <a:gd name="T66" fmla="*/ 23 w 600"/>
                <a:gd name="T67" fmla="*/ 717 h 900"/>
                <a:gd name="T68" fmla="*/ 51 w 600"/>
                <a:gd name="T69" fmla="*/ 768 h 900"/>
                <a:gd name="T70" fmla="*/ 87 w 600"/>
                <a:gd name="T71" fmla="*/ 812 h 900"/>
                <a:gd name="T72" fmla="*/ 131 w 600"/>
                <a:gd name="T73" fmla="*/ 849 h 900"/>
                <a:gd name="T74" fmla="*/ 183 w 600"/>
                <a:gd name="T75" fmla="*/ 876 h 900"/>
                <a:gd name="T76" fmla="*/ 239 w 600"/>
                <a:gd name="T77" fmla="*/ 894 h 900"/>
                <a:gd name="T78" fmla="*/ 299 w 600"/>
                <a:gd name="T79" fmla="*/ 900 h 900"/>
                <a:gd name="T80" fmla="*/ 360 w 600"/>
                <a:gd name="T81" fmla="*/ 894 h 900"/>
                <a:gd name="T82" fmla="*/ 416 w 600"/>
                <a:gd name="T83" fmla="*/ 876 h 900"/>
                <a:gd name="T84" fmla="*/ 467 w 600"/>
                <a:gd name="T85" fmla="*/ 849 h 900"/>
                <a:gd name="T86" fmla="*/ 511 w 600"/>
                <a:gd name="T87" fmla="*/ 812 h 900"/>
                <a:gd name="T88" fmla="*/ 549 w 600"/>
                <a:gd name="T89" fmla="*/ 768 h 900"/>
                <a:gd name="T90" fmla="*/ 576 w 600"/>
                <a:gd name="T91" fmla="*/ 717 h 900"/>
                <a:gd name="T92" fmla="*/ 594 w 600"/>
                <a:gd name="T93" fmla="*/ 660 h 900"/>
                <a:gd name="T94" fmla="*/ 600 w 600"/>
                <a:gd name="T95" fmla="*/ 600 h 900"/>
                <a:gd name="T96" fmla="*/ 588 w 600"/>
                <a:gd name="T97" fmla="*/ 530 h 900"/>
                <a:gd name="T98" fmla="*/ 556 w 600"/>
                <a:gd name="T99" fmla="*/ 443 h 900"/>
                <a:gd name="T100" fmla="*/ 460 w 600"/>
                <a:gd name="T101" fmla="*/ 251 h 900"/>
                <a:gd name="T102" fmla="*/ 361 w 600"/>
                <a:gd name="T103" fmla="*/ 85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0" h="900">
                  <a:moveTo>
                    <a:pt x="299" y="870"/>
                  </a:moveTo>
                  <a:lnTo>
                    <a:pt x="285" y="870"/>
                  </a:lnTo>
                  <a:lnTo>
                    <a:pt x="271" y="869"/>
                  </a:lnTo>
                  <a:lnTo>
                    <a:pt x="259" y="867"/>
                  </a:lnTo>
                  <a:lnTo>
                    <a:pt x="245" y="865"/>
                  </a:lnTo>
                  <a:lnTo>
                    <a:pt x="232" y="861"/>
                  </a:lnTo>
                  <a:lnTo>
                    <a:pt x="219" y="858"/>
                  </a:lnTo>
                  <a:lnTo>
                    <a:pt x="206" y="854"/>
                  </a:lnTo>
                  <a:lnTo>
                    <a:pt x="194" y="849"/>
                  </a:lnTo>
                  <a:lnTo>
                    <a:pt x="183" y="843"/>
                  </a:lnTo>
                  <a:lnTo>
                    <a:pt x="171" y="838"/>
                  </a:lnTo>
                  <a:lnTo>
                    <a:pt x="159" y="832"/>
                  </a:lnTo>
                  <a:lnTo>
                    <a:pt x="148" y="824"/>
                  </a:lnTo>
                  <a:lnTo>
                    <a:pt x="138" y="817"/>
                  </a:lnTo>
                  <a:lnTo>
                    <a:pt x="128" y="809"/>
                  </a:lnTo>
                  <a:lnTo>
                    <a:pt x="118" y="801"/>
                  </a:lnTo>
                  <a:lnTo>
                    <a:pt x="109" y="791"/>
                  </a:lnTo>
                  <a:lnTo>
                    <a:pt x="99" y="782"/>
                  </a:lnTo>
                  <a:lnTo>
                    <a:pt x="91" y="772"/>
                  </a:lnTo>
                  <a:lnTo>
                    <a:pt x="83" y="762"/>
                  </a:lnTo>
                  <a:lnTo>
                    <a:pt x="76" y="751"/>
                  </a:lnTo>
                  <a:lnTo>
                    <a:pt x="68" y="741"/>
                  </a:lnTo>
                  <a:lnTo>
                    <a:pt x="62" y="729"/>
                  </a:lnTo>
                  <a:lnTo>
                    <a:pt x="56" y="717"/>
                  </a:lnTo>
                  <a:lnTo>
                    <a:pt x="51" y="705"/>
                  </a:lnTo>
                  <a:lnTo>
                    <a:pt x="46" y="694"/>
                  </a:lnTo>
                  <a:lnTo>
                    <a:pt x="41" y="681"/>
                  </a:lnTo>
                  <a:lnTo>
                    <a:pt x="38" y="668"/>
                  </a:lnTo>
                  <a:lnTo>
                    <a:pt x="35" y="655"/>
                  </a:lnTo>
                  <a:lnTo>
                    <a:pt x="33" y="641"/>
                  </a:lnTo>
                  <a:lnTo>
                    <a:pt x="31" y="627"/>
                  </a:lnTo>
                  <a:lnTo>
                    <a:pt x="30" y="614"/>
                  </a:lnTo>
                  <a:lnTo>
                    <a:pt x="30" y="600"/>
                  </a:lnTo>
                  <a:lnTo>
                    <a:pt x="30" y="587"/>
                  </a:lnTo>
                  <a:lnTo>
                    <a:pt x="32" y="573"/>
                  </a:lnTo>
                  <a:lnTo>
                    <a:pt x="35" y="558"/>
                  </a:lnTo>
                  <a:lnTo>
                    <a:pt x="39" y="542"/>
                  </a:lnTo>
                  <a:lnTo>
                    <a:pt x="44" y="525"/>
                  </a:lnTo>
                  <a:lnTo>
                    <a:pt x="50" y="506"/>
                  </a:lnTo>
                  <a:lnTo>
                    <a:pt x="56" y="488"/>
                  </a:lnTo>
                  <a:lnTo>
                    <a:pt x="64" y="469"/>
                  </a:lnTo>
                  <a:lnTo>
                    <a:pt x="81" y="429"/>
                  </a:lnTo>
                  <a:lnTo>
                    <a:pt x="100" y="388"/>
                  </a:lnTo>
                  <a:lnTo>
                    <a:pt x="122" y="346"/>
                  </a:lnTo>
                  <a:lnTo>
                    <a:pt x="144" y="304"/>
                  </a:lnTo>
                  <a:lnTo>
                    <a:pt x="167" y="262"/>
                  </a:lnTo>
                  <a:lnTo>
                    <a:pt x="190" y="222"/>
                  </a:lnTo>
                  <a:lnTo>
                    <a:pt x="213" y="183"/>
                  </a:lnTo>
                  <a:lnTo>
                    <a:pt x="234" y="147"/>
                  </a:lnTo>
                  <a:lnTo>
                    <a:pt x="273" y="86"/>
                  </a:lnTo>
                  <a:lnTo>
                    <a:pt x="299" y="43"/>
                  </a:lnTo>
                  <a:lnTo>
                    <a:pt x="327" y="86"/>
                  </a:lnTo>
                  <a:lnTo>
                    <a:pt x="365" y="147"/>
                  </a:lnTo>
                  <a:lnTo>
                    <a:pt x="386" y="183"/>
                  </a:lnTo>
                  <a:lnTo>
                    <a:pt x="408" y="222"/>
                  </a:lnTo>
                  <a:lnTo>
                    <a:pt x="432" y="262"/>
                  </a:lnTo>
                  <a:lnTo>
                    <a:pt x="455" y="304"/>
                  </a:lnTo>
                  <a:lnTo>
                    <a:pt x="477" y="346"/>
                  </a:lnTo>
                  <a:lnTo>
                    <a:pt x="498" y="388"/>
                  </a:lnTo>
                  <a:lnTo>
                    <a:pt x="518" y="429"/>
                  </a:lnTo>
                  <a:lnTo>
                    <a:pt x="535" y="469"/>
                  </a:lnTo>
                  <a:lnTo>
                    <a:pt x="542" y="488"/>
                  </a:lnTo>
                  <a:lnTo>
                    <a:pt x="550" y="506"/>
                  </a:lnTo>
                  <a:lnTo>
                    <a:pt x="555" y="525"/>
                  </a:lnTo>
                  <a:lnTo>
                    <a:pt x="560" y="542"/>
                  </a:lnTo>
                  <a:lnTo>
                    <a:pt x="565" y="558"/>
                  </a:lnTo>
                  <a:lnTo>
                    <a:pt x="567" y="573"/>
                  </a:lnTo>
                  <a:lnTo>
                    <a:pt x="569" y="587"/>
                  </a:lnTo>
                  <a:lnTo>
                    <a:pt x="570" y="600"/>
                  </a:lnTo>
                  <a:lnTo>
                    <a:pt x="569" y="614"/>
                  </a:lnTo>
                  <a:lnTo>
                    <a:pt x="568" y="627"/>
                  </a:lnTo>
                  <a:lnTo>
                    <a:pt x="567" y="641"/>
                  </a:lnTo>
                  <a:lnTo>
                    <a:pt x="564" y="655"/>
                  </a:lnTo>
                  <a:lnTo>
                    <a:pt x="561" y="668"/>
                  </a:lnTo>
                  <a:lnTo>
                    <a:pt x="557" y="681"/>
                  </a:lnTo>
                  <a:lnTo>
                    <a:pt x="553" y="694"/>
                  </a:lnTo>
                  <a:lnTo>
                    <a:pt x="549" y="705"/>
                  </a:lnTo>
                  <a:lnTo>
                    <a:pt x="543" y="717"/>
                  </a:lnTo>
                  <a:lnTo>
                    <a:pt x="537" y="729"/>
                  </a:lnTo>
                  <a:lnTo>
                    <a:pt x="530" y="741"/>
                  </a:lnTo>
                  <a:lnTo>
                    <a:pt x="523" y="751"/>
                  </a:lnTo>
                  <a:lnTo>
                    <a:pt x="515" y="762"/>
                  </a:lnTo>
                  <a:lnTo>
                    <a:pt x="508" y="772"/>
                  </a:lnTo>
                  <a:lnTo>
                    <a:pt x="499" y="782"/>
                  </a:lnTo>
                  <a:lnTo>
                    <a:pt x="491" y="791"/>
                  </a:lnTo>
                  <a:lnTo>
                    <a:pt x="481" y="801"/>
                  </a:lnTo>
                  <a:lnTo>
                    <a:pt x="472" y="809"/>
                  </a:lnTo>
                  <a:lnTo>
                    <a:pt x="461" y="817"/>
                  </a:lnTo>
                  <a:lnTo>
                    <a:pt x="450" y="824"/>
                  </a:lnTo>
                  <a:lnTo>
                    <a:pt x="439" y="832"/>
                  </a:lnTo>
                  <a:lnTo>
                    <a:pt x="428" y="838"/>
                  </a:lnTo>
                  <a:lnTo>
                    <a:pt x="416" y="843"/>
                  </a:lnTo>
                  <a:lnTo>
                    <a:pt x="404" y="849"/>
                  </a:lnTo>
                  <a:lnTo>
                    <a:pt x="392" y="854"/>
                  </a:lnTo>
                  <a:lnTo>
                    <a:pt x="380" y="858"/>
                  </a:lnTo>
                  <a:lnTo>
                    <a:pt x="367" y="861"/>
                  </a:lnTo>
                  <a:lnTo>
                    <a:pt x="354" y="865"/>
                  </a:lnTo>
                  <a:lnTo>
                    <a:pt x="341" y="867"/>
                  </a:lnTo>
                  <a:lnTo>
                    <a:pt x="327" y="869"/>
                  </a:lnTo>
                  <a:lnTo>
                    <a:pt x="313" y="870"/>
                  </a:lnTo>
                  <a:lnTo>
                    <a:pt x="299" y="870"/>
                  </a:lnTo>
                  <a:close/>
                  <a:moveTo>
                    <a:pt x="312" y="8"/>
                  </a:moveTo>
                  <a:lnTo>
                    <a:pt x="310" y="5"/>
                  </a:lnTo>
                  <a:lnTo>
                    <a:pt x="307" y="3"/>
                  </a:lnTo>
                  <a:lnTo>
                    <a:pt x="304" y="1"/>
                  </a:lnTo>
                  <a:lnTo>
                    <a:pt x="299" y="0"/>
                  </a:lnTo>
                  <a:lnTo>
                    <a:pt x="296" y="1"/>
                  </a:lnTo>
                  <a:lnTo>
                    <a:pt x="293" y="3"/>
                  </a:lnTo>
                  <a:lnTo>
                    <a:pt x="290" y="5"/>
                  </a:lnTo>
                  <a:lnTo>
                    <a:pt x="287" y="8"/>
                  </a:lnTo>
                  <a:lnTo>
                    <a:pt x="271" y="31"/>
                  </a:lnTo>
                  <a:lnTo>
                    <a:pt x="237" y="85"/>
                  </a:lnTo>
                  <a:lnTo>
                    <a:pt x="215" y="121"/>
                  </a:lnTo>
                  <a:lnTo>
                    <a:pt x="191" y="161"/>
                  </a:lnTo>
                  <a:lnTo>
                    <a:pt x="166" y="205"/>
                  </a:lnTo>
                  <a:lnTo>
                    <a:pt x="139" y="251"/>
                  </a:lnTo>
                  <a:lnTo>
                    <a:pt x="112" y="299"/>
                  </a:lnTo>
                  <a:lnTo>
                    <a:pt x="87" y="347"/>
                  </a:lnTo>
                  <a:lnTo>
                    <a:pt x="64" y="396"/>
                  </a:lnTo>
                  <a:lnTo>
                    <a:pt x="42" y="443"/>
                  </a:lnTo>
                  <a:lnTo>
                    <a:pt x="33" y="466"/>
                  </a:lnTo>
                  <a:lnTo>
                    <a:pt x="25" y="488"/>
                  </a:lnTo>
                  <a:lnTo>
                    <a:pt x="18" y="510"/>
                  </a:lnTo>
                  <a:lnTo>
                    <a:pt x="11" y="530"/>
                  </a:lnTo>
                  <a:lnTo>
                    <a:pt x="6" y="549"/>
                  </a:lnTo>
                  <a:lnTo>
                    <a:pt x="3" y="567"/>
                  </a:lnTo>
                  <a:lnTo>
                    <a:pt x="0" y="584"/>
                  </a:lnTo>
                  <a:lnTo>
                    <a:pt x="0" y="600"/>
                  </a:lnTo>
                  <a:lnTo>
                    <a:pt x="0" y="615"/>
                  </a:lnTo>
                  <a:lnTo>
                    <a:pt x="1" y="630"/>
                  </a:lnTo>
                  <a:lnTo>
                    <a:pt x="3" y="645"/>
                  </a:lnTo>
                  <a:lnTo>
                    <a:pt x="5" y="660"/>
                  </a:lnTo>
                  <a:lnTo>
                    <a:pt x="9" y="675"/>
                  </a:lnTo>
                  <a:lnTo>
                    <a:pt x="13" y="689"/>
                  </a:lnTo>
                  <a:lnTo>
                    <a:pt x="18" y="703"/>
                  </a:lnTo>
                  <a:lnTo>
                    <a:pt x="23" y="717"/>
                  </a:lnTo>
                  <a:lnTo>
                    <a:pt x="29" y="730"/>
                  </a:lnTo>
                  <a:lnTo>
                    <a:pt x="36" y="744"/>
                  </a:lnTo>
                  <a:lnTo>
                    <a:pt x="42" y="756"/>
                  </a:lnTo>
                  <a:lnTo>
                    <a:pt x="51" y="768"/>
                  </a:lnTo>
                  <a:lnTo>
                    <a:pt x="60" y="780"/>
                  </a:lnTo>
                  <a:lnTo>
                    <a:pt x="68" y="791"/>
                  </a:lnTo>
                  <a:lnTo>
                    <a:pt x="78" y="802"/>
                  </a:lnTo>
                  <a:lnTo>
                    <a:pt x="87" y="812"/>
                  </a:lnTo>
                  <a:lnTo>
                    <a:pt x="98" y="822"/>
                  </a:lnTo>
                  <a:lnTo>
                    <a:pt x="109" y="832"/>
                  </a:lnTo>
                  <a:lnTo>
                    <a:pt x="120" y="841"/>
                  </a:lnTo>
                  <a:lnTo>
                    <a:pt x="131" y="849"/>
                  </a:lnTo>
                  <a:lnTo>
                    <a:pt x="144" y="857"/>
                  </a:lnTo>
                  <a:lnTo>
                    <a:pt x="157" y="864"/>
                  </a:lnTo>
                  <a:lnTo>
                    <a:pt x="170" y="870"/>
                  </a:lnTo>
                  <a:lnTo>
                    <a:pt x="183" y="876"/>
                  </a:lnTo>
                  <a:lnTo>
                    <a:pt x="197" y="882"/>
                  </a:lnTo>
                  <a:lnTo>
                    <a:pt x="210" y="886"/>
                  </a:lnTo>
                  <a:lnTo>
                    <a:pt x="224" y="890"/>
                  </a:lnTo>
                  <a:lnTo>
                    <a:pt x="239" y="894"/>
                  </a:lnTo>
                  <a:lnTo>
                    <a:pt x="254" y="897"/>
                  </a:lnTo>
                  <a:lnTo>
                    <a:pt x="269" y="899"/>
                  </a:lnTo>
                  <a:lnTo>
                    <a:pt x="284" y="900"/>
                  </a:lnTo>
                  <a:lnTo>
                    <a:pt x="299" y="900"/>
                  </a:lnTo>
                  <a:lnTo>
                    <a:pt x="315" y="900"/>
                  </a:lnTo>
                  <a:lnTo>
                    <a:pt x="330" y="899"/>
                  </a:lnTo>
                  <a:lnTo>
                    <a:pt x="345" y="897"/>
                  </a:lnTo>
                  <a:lnTo>
                    <a:pt x="360" y="894"/>
                  </a:lnTo>
                  <a:lnTo>
                    <a:pt x="374" y="890"/>
                  </a:lnTo>
                  <a:lnTo>
                    <a:pt x="388" y="886"/>
                  </a:lnTo>
                  <a:lnTo>
                    <a:pt x="403" y="882"/>
                  </a:lnTo>
                  <a:lnTo>
                    <a:pt x="416" y="876"/>
                  </a:lnTo>
                  <a:lnTo>
                    <a:pt x="430" y="870"/>
                  </a:lnTo>
                  <a:lnTo>
                    <a:pt x="443" y="864"/>
                  </a:lnTo>
                  <a:lnTo>
                    <a:pt x="454" y="857"/>
                  </a:lnTo>
                  <a:lnTo>
                    <a:pt x="467" y="849"/>
                  </a:lnTo>
                  <a:lnTo>
                    <a:pt x="479" y="841"/>
                  </a:lnTo>
                  <a:lnTo>
                    <a:pt x="490" y="832"/>
                  </a:lnTo>
                  <a:lnTo>
                    <a:pt x="501" y="822"/>
                  </a:lnTo>
                  <a:lnTo>
                    <a:pt x="511" y="812"/>
                  </a:lnTo>
                  <a:lnTo>
                    <a:pt x="522" y="802"/>
                  </a:lnTo>
                  <a:lnTo>
                    <a:pt x="531" y="791"/>
                  </a:lnTo>
                  <a:lnTo>
                    <a:pt x="540" y="780"/>
                  </a:lnTo>
                  <a:lnTo>
                    <a:pt x="549" y="768"/>
                  </a:lnTo>
                  <a:lnTo>
                    <a:pt x="556" y="756"/>
                  </a:lnTo>
                  <a:lnTo>
                    <a:pt x="564" y="744"/>
                  </a:lnTo>
                  <a:lnTo>
                    <a:pt x="570" y="730"/>
                  </a:lnTo>
                  <a:lnTo>
                    <a:pt x="576" y="717"/>
                  </a:lnTo>
                  <a:lnTo>
                    <a:pt x="582" y="703"/>
                  </a:lnTo>
                  <a:lnTo>
                    <a:pt x="586" y="689"/>
                  </a:lnTo>
                  <a:lnTo>
                    <a:pt x="590" y="675"/>
                  </a:lnTo>
                  <a:lnTo>
                    <a:pt x="594" y="660"/>
                  </a:lnTo>
                  <a:lnTo>
                    <a:pt x="596" y="645"/>
                  </a:lnTo>
                  <a:lnTo>
                    <a:pt x="598" y="630"/>
                  </a:lnTo>
                  <a:lnTo>
                    <a:pt x="599" y="615"/>
                  </a:lnTo>
                  <a:lnTo>
                    <a:pt x="600" y="600"/>
                  </a:lnTo>
                  <a:lnTo>
                    <a:pt x="599" y="584"/>
                  </a:lnTo>
                  <a:lnTo>
                    <a:pt x="597" y="567"/>
                  </a:lnTo>
                  <a:lnTo>
                    <a:pt x="592" y="549"/>
                  </a:lnTo>
                  <a:lnTo>
                    <a:pt x="588" y="530"/>
                  </a:lnTo>
                  <a:lnTo>
                    <a:pt x="582" y="510"/>
                  </a:lnTo>
                  <a:lnTo>
                    <a:pt x="574" y="488"/>
                  </a:lnTo>
                  <a:lnTo>
                    <a:pt x="566" y="466"/>
                  </a:lnTo>
                  <a:lnTo>
                    <a:pt x="556" y="443"/>
                  </a:lnTo>
                  <a:lnTo>
                    <a:pt x="535" y="396"/>
                  </a:lnTo>
                  <a:lnTo>
                    <a:pt x="511" y="347"/>
                  </a:lnTo>
                  <a:lnTo>
                    <a:pt x="487" y="299"/>
                  </a:lnTo>
                  <a:lnTo>
                    <a:pt x="460" y="251"/>
                  </a:lnTo>
                  <a:lnTo>
                    <a:pt x="434" y="205"/>
                  </a:lnTo>
                  <a:lnTo>
                    <a:pt x="408" y="161"/>
                  </a:lnTo>
                  <a:lnTo>
                    <a:pt x="384" y="121"/>
                  </a:lnTo>
                  <a:lnTo>
                    <a:pt x="361" y="85"/>
                  </a:lnTo>
                  <a:lnTo>
                    <a:pt x="328" y="31"/>
                  </a:lnTo>
                  <a:lnTo>
                    <a:pt x="3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9" name="Freeform 442">
              <a:extLst>
                <a:ext uri="{FF2B5EF4-FFF2-40B4-BE49-F238E27FC236}">
                  <a16:creationId xmlns:a16="http://schemas.microsoft.com/office/drawing/2014/main" id="{F09870FD-555B-44C5-898C-E895D0FE2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588" y="2032000"/>
              <a:ext cx="36513" cy="119063"/>
            </a:xfrm>
            <a:custGeom>
              <a:avLst/>
              <a:gdLst>
                <a:gd name="T0" fmla="*/ 104 w 115"/>
                <a:gd name="T1" fmla="*/ 1 h 374"/>
                <a:gd name="T2" fmla="*/ 99 w 115"/>
                <a:gd name="T3" fmla="*/ 0 h 374"/>
                <a:gd name="T4" fmla="*/ 94 w 115"/>
                <a:gd name="T5" fmla="*/ 2 h 374"/>
                <a:gd name="T6" fmla="*/ 89 w 115"/>
                <a:gd name="T7" fmla="*/ 5 h 374"/>
                <a:gd name="T8" fmla="*/ 67 w 115"/>
                <a:gd name="T9" fmla="*/ 48 h 374"/>
                <a:gd name="T10" fmla="*/ 34 w 115"/>
                <a:gd name="T11" fmla="*/ 119 h 374"/>
                <a:gd name="T12" fmla="*/ 12 w 115"/>
                <a:gd name="T13" fmla="*/ 176 h 374"/>
                <a:gd name="T14" fmla="*/ 3 w 115"/>
                <a:gd name="T15" fmla="*/ 212 h 374"/>
                <a:gd name="T16" fmla="*/ 0 w 115"/>
                <a:gd name="T17" fmla="*/ 231 h 374"/>
                <a:gd name="T18" fmla="*/ 1 w 115"/>
                <a:gd name="T19" fmla="*/ 257 h 374"/>
                <a:gd name="T20" fmla="*/ 7 w 115"/>
                <a:gd name="T21" fmla="*/ 292 h 374"/>
                <a:gd name="T22" fmla="*/ 20 w 115"/>
                <a:gd name="T23" fmla="*/ 325 h 374"/>
                <a:gd name="T24" fmla="*/ 38 w 115"/>
                <a:gd name="T25" fmla="*/ 355 h 374"/>
                <a:gd name="T26" fmla="*/ 52 w 115"/>
                <a:gd name="T27" fmla="*/ 371 h 374"/>
                <a:gd name="T28" fmla="*/ 57 w 115"/>
                <a:gd name="T29" fmla="*/ 373 h 374"/>
                <a:gd name="T30" fmla="*/ 63 w 115"/>
                <a:gd name="T31" fmla="*/ 374 h 374"/>
                <a:gd name="T32" fmla="*/ 68 w 115"/>
                <a:gd name="T33" fmla="*/ 373 h 374"/>
                <a:gd name="T34" fmla="*/ 72 w 115"/>
                <a:gd name="T35" fmla="*/ 369 h 374"/>
                <a:gd name="T36" fmla="*/ 74 w 115"/>
                <a:gd name="T37" fmla="*/ 364 h 374"/>
                <a:gd name="T38" fmla="*/ 75 w 115"/>
                <a:gd name="T39" fmla="*/ 357 h 374"/>
                <a:gd name="T40" fmla="*/ 73 w 115"/>
                <a:gd name="T41" fmla="*/ 353 h 374"/>
                <a:gd name="T42" fmla="*/ 62 w 115"/>
                <a:gd name="T43" fmla="*/ 338 h 374"/>
                <a:gd name="T44" fmla="*/ 47 w 115"/>
                <a:gd name="T45" fmla="*/ 312 h 374"/>
                <a:gd name="T46" fmla="*/ 36 w 115"/>
                <a:gd name="T47" fmla="*/ 284 h 374"/>
                <a:gd name="T48" fmla="*/ 31 w 115"/>
                <a:gd name="T49" fmla="*/ 254 h 374"/>
                <a:gd name="T50" fmla="*/ 31 w 115"/>
                <a:gd name="T51" fmla="*/ 228 h 374"/>
                <a:gd name="T52" fmla="*/ 38 w 115"/>
                <a:gd name="T53" fmla="*/ 195 h 374"/>
                <a:gd name="T54" fmla="*/ 56 w 115"/>
                <a:gd name="T55" fmla="*/ 142 h 374"/>
                <a:gd name="T56" fmla="*/ 90 w 115"/>
                <a:gd name="T57" fmla="*/ 68 h 374"/>
                <a:gd name="T58" fmla="*/ 115 w 115"/>
                <a:gd name="T59" fmla="*/ 19 h 374"/>
                <a:gd name="T60" fmla="*/ 115 w 115"/>
                <a:gd name="T61" fmla="*/ 13 h 374"/>
                <a:gd name="T62" fmla="*/ 114 w 115"/>
                <a:gd name="T63" fmla="*/ 7 h 374"/>
                <a:gd name="T64" fmla="*/ 110 w 115"/>
                <a:gd name="T65" fmla="*/ 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" h="374">
                  <a:moveTo>
                    <a:pt x="108" y="2"/>
                  </a:moveTo>
                  <a:lnTo>
                    <a:pt x="104" y="1"/>
                  </a:lnTo>
                  <a:lnTo>
                    <a:pt x="102" y="0"/>
                  </a:lnTo>
                  <a:lnTo>
                    <a:pt x="99" y="0"/>
                  </a:lnTo>
                  <a:lnTo>
                    <a:pt x="96" y="1"/>
                  </a:lnTo>
                  <a:lnTo>
                    <a:pt x="94" y="2"/>
                  </a:lnTo>
                  <a:lnTo>
                    <a:pt x="92" y="3"/>
                  </a:lnTo>
                  <a:lnTo>
                    <a:pt x="89" y="5"/>
                  </a:lnTo>
                  <a:lnTo>
                    <a:pt x="87" y="8"/>
                  </a:lnTo>
                  <a:lnTo>
                    <a:pt x="67" y="48"/>
                  </a:lnTo>
                  <a:lnTo>
                    <a:pt x="49" y="85"/>
                  </a:lnTo>
                  <a:lnTo>
                    <a:pt x="34" y="119"/>
                  </a:lnTo>
                  <a:lnTo>
                    <a:pt x="22" y="150"/>
                  </a:lnTo>
                  <a:lnTo>
                    <a:pt x="12" y="176"/>
                  </a:lnTo>
                  <a:lnTo>
                    <a:pt x="5" y="201"/>
                  </a:lnTo>
                  <a:lnTo>
                    <a:pt x="3" y="212"/>
                  </a:lnTo>
                  <a:lnTo>
                    <a:pt x="1" y="221"/>
                  </a:lnTo>
                  <a:lnTo>
                    <a:pt x="0" y="231"/>
                  </a:lnTo>
                  <a:lnTo>
                    <a:pt x="0" y="239"/>
                  </a:lnTo>
                  <a:lnTo>
                    <a:pt x="1" y="257"/>
                  </a:lnTo>
                  <a:lnTo>
                    <a:pt x="3" y="275"/>
                  </a:lnTo>
                  <a:lnTo>
                    <a:pt x="7" y="292"/>
                  </a:lnTo>
                  <a:lnTo>
                    <a:pt x="12" y="309"/>
                  </a:lnTo>
                  <a:lnTo>
                    <a:pt x="20" y="325"/>
                  </a:lnTo>
                  <a:lnTo>
                    <a:pt x="27" y="341"/>
                  </a:lnTo>
                  <a:lnTo>
                    <a:pt x="38" y="355"/>
                  </a:lnTo>
                  <a:lnTo>
                    <a:pt x="49" y="370"/>
                  </a:lnTo>
                  <a:lnTo>
                    <a:pt x="52" y="371"/>
                  </a:lnTo>
                  <a:lnTo>
                    <a:pt x="54" y="373"/>
                  </a:lnTo>
                  <a:lnTo>
                    <a:pt x="57" y="373"/>
                  </a:lnTo>
                  <a:lnTo>
                    <a:pt x="60" y="374"/>
                  </a:lnTo>
                  <a:lnTo>
                    <a:pt x="63" y="374"/>
                  </a:lnTo>
                  <a:lnTo>
                    <a:pt x="66" y="373"/>
                  </a:lnTo>
                  <a:lnTo>
                    <a:pt x="68" y="373"/>
                  </a:lnTo>
                  <a:lnTo>
                    <a:pt x="70" y="371"/>
                  </a:lnTo>
                  <a:lnTo>
                    <a:pt x="72" y="369"/>
                  </a:lnTo>
                  <a:lnTo>
                    <a:pt x="73" y="366"/>
                  </a:lnTo>
                  <a:lnTo>
                    <a:pt x="74" y="364"/>
                  </a:lnTo>
                  <a:lnTo>
                    <a:pt x="75" y="360"/>
                  </a:lnTo>
                  <a:lnTo>
                    <a:pt x="75" y="357"/>
                  </a:lnTo>
                  <a:lnTo>
                    <a:pt x="74" y="355"/>
                  </a:lnTo>
                  <a:lnTo>
                    <a:pt x="73" y="353"/>
                  </a:lnTo>
                  <a:lnTo>
                    <a:pt x="71" y="350"/>
                  </a:lnTo>
                  <a:lnTo>
                    <a:pt x="62" y="338"/>
                  </a:lnTo>
                  <a:lnTo>
                    <a:pt x="53" y="326"/>
                  </a:lnTo>
                  <a:lnTo>
                    <a:pt x="47" y="312"/>
                  </a:lnTo>
                  <a:lnTo>
                    <a:pt x="40" y="298"/>
                  </a:lnTo>
                  <a:lnTo>
                    <a:pt x="36" y="284"/>
                  </a:lnTo>
                  <a:lnTo>
                    <a:pt x="33" y="269"/>
                  </a:lnTo>
                  <a:lnTo>
                    <a:pt x="31" y="254"/>
                  </a:lnTo>
                  <a:lnTo>
                    <a:pt x="29" y="239"/>
                  </a:lnTo>
                  <a:lnTo>
                    <a:pt x="31" y="228"/>
                  </a:lnTo>
                  <a:lnTo>
                    <a:pt x="33" y="213"/>
                  </a:lnTo>
                  <a:lnTo>
                    <a:pt x="38" y="195"/>
                  </a:lnTo>
                  <a:lnTo>
                    <a:pt x="46" y="171"/>
                  </a:lnTo>
                  <a:lnTo>
                    <a:pt x="56" y="142"/>
                  </a:lnTo>
                  <a:lnTo>
                    <a:pt x="71" y="108"/>
                  </a:lnTo>
                  <a:lnTo>
                    <a:pt x="90" y="68"/>
                  </a:lnTo>
                  <a:lnTo>
                    <a:pt x="114" y="21"/>
                  </a:lnTo>
                  <a:lnTo>
                    <a:pt x="115" y="19"/>
                  </a:lnTo>
                  <a:lnTo>
                    <a:pt x="115" y="16"/>
                  </a:lnTo>
                  <a:lnTo>
                    <a:pt x="115" y="13"/>
                  </a:lnTo>
                  <a:lnTo>
                    <a:pt x="115" y="11"/>
                  </a:lnTo>
                  <a:lnTo>
                    <a:pt x="114" y="7"/>
                  </a:lnTo>
                  <a:lnTo>
                    <a:pt x="112" y="5"/>
                  </a:lnTo>
                  <a:lnTo>
                    <a:pt x="110" y="3"/>
                  </a:lnTo>
                  <a:lnTo>
                    <a:pt x="10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08369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2"/>
          </p:nvPr>
        </p:nvSpPr>
        <p:spPr>
          <a:xfrm>
            <a:off x="778225" y="-34435"/>
            <a:ext cx="6623720" cy="576064"/>
          </a:xfrm>
        </p:spPr>
        <p:txBody>
          <a:bodyPr/>
          <a:lstStyle/>
          <a:p>
            <a:pPr algn="r" rtl="1"/>
            <a:endParaRPr lang="es-AR" dirty="0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BF6604-FAB0-4259-8E3A-A8B3F7568A24}"/>
              </a:ext>
            </a:extLst>
          </p:cNvPr>
          <p:cNvSpPr txBox="1"/>
          <p:nvPr/>
        </p:nvSpPr>
        <p:spPr>
          <a:xfrm>
            <a:off x="-108520" y="736771"/>
            <a:ext cx="3256199" cy="1477328"/>
          </a:xfrm>
          <a:prstGeom prst="rect">
            <a:avLst/>
          </a:prstGeom>
          <a:noFill/>
        </p:spPr>
        <p:txBody>
          <a:bodyPr wrap="square" lIns="36000" tIns="0" rIns="18000" bIns="0" rtlCol="0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ما ارائه حرفه ای طراحی شده ایجاد می کنیم</a:t>
            </a:r>
            <a:endParaRPr lang="ko-KR" altLang="en-US" sz="32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1" name="Group 20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392016" y="2848888"/>
            <a:ext cx="1773651" cy="854080"/>
            <a:chOff x="2551705" y="4283314"/>
            <a:chExt cx="1509655" cy="1138773"/>
          </a:xfrm>
        </p:grpSpPr>
        <p:sp>
          <p:nvSpPr>
            <p:cNvPr id="14" name="TextBox 21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5" y="4560313"/>
              <a:ext cx="150965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9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49682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20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425150" y="3946560"/>
            <a:ext cx="1773651" cy="854080"/>
            <a:chOff x="2551705" y="4283314"/>
            <a:chExt cx="1509655" cy="1138773"/>
          </a:xfrm>
        </p:grpSpPr>
        <p:sp>
          <p:nvSpPr>
            <p:cNvPr id="18" name="TextBox 21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5" y="4560313"/>
              <a:ext cx="150965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9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22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49682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3269552" y="2807141"/>
            <a:ext cx="1773651" cy="854080"/>
            <a:chOff x="2551705" y="4283314"/>
            <a:chExt cx="1509655" cy="1138773"/>
          </a:xfrm>
        </p:grpSpPr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5" y="4560313"/>
              <a:ext cx="150965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9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2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49682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0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3284627" y="4050338"/>
            <a:ext cx="1773651" cy="854080"/>
            <a:chOff x="2551705" y="4283314"/>
            <a:chExt cx="1509655" cy="1138773"/>
          </a:xfrm>
        </p:grpSpPr>
        <p:sp>
          <p:nvSpPr>
            <p:cNvPr id="24" name="TextBox 21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5" y="4560313"/>
              <a:ext cx="150965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9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2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49682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0">
            <a:extLst>
              <a:ext uri="{FF2B5EF4-FFF2-40B4-BE49-F238E27FC236}">
                <a16:creationId xmlns:a16="http://schemas.microsoft.com/office/drawing/2014/main" id="{485CB96D-CC76-46EA-8004-8FBF42F18D95}"/>
              </a:ext>
            </a:extLst>
          </p:cNvPr>
          <p:cNvGrpSpPr/>
          <p:nvPr/>
        </p:nvGrpSpPr>
        <p:grpSpPr>
          <a:xfrm>
            <a:off x="3242427" y="1563944"/>
            <a:ext cx="1773651" cy="854080"/>
            <a:chOff x="2551705" y="4283314"/>
            <a:chExt cx="1509655" cy="1138773"/>
          </a:xfrm>
        </p:grpSpPr>
        <p:sp>
          <p:nvSpPr>
            <p:cNvPr id="27" name="TextBox 21">
              <a:extLst>
                <a:ext uri="{FF2B5EF4-FFF2-40B4-BE49-F238E27FC236}">
                  <a16:creationId xmlns:a16="http://schemas.microsoft.com/office/drawing/2014/main" id="{DDFBD37E-F84E-4E72-9081-BB1C03953355}"/>
                </a:ext>
              </a:extLst>
            </p:cNvPr>
            <p:cNvSpPr txBox="1"/>
            <p:nvPr/>
          </p:nvSpPr>
          <p:spPr>
            <a:xfrm>
              <a:off x="2551705" y="4560313"/>
              <a:ext cx="150965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9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2">
              <a:extLst>
                <a:ext uri="{FF2B5EF4-FFF2-40B4-BE49-F238E27FC236}">
                  <a16:creationId xmlns:a16="http://schemas.microsoft.com/office/drawing/2014/main" id="{366768FB-E35F-4598-AF40-BDD4AA006032}"/>
                </a:ext>
              </a:extLst>
            </p:cNvPr>
            <p:cNvSpPr txBox="1"/>
            <p:nvPr/>
          </p:nvSpPr>
          <p:spPr>
            <a:xfrm>
              <a:off x="2551706" y="4283314"/>
              <a:ext cx="149682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F6F729B1-5958-4A0F-9CC8-B1DF9094DD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615"/>
          <a:stretch/>
        </p:blipFill>
        <p:spPr>
          <a:xfrm>
            <a:off x="4498821" y="256202"/>
            <a:ext cx="4393151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313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4645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755576" y="133371"/>
            <a:ext cx="7893314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fld id="{3689D485-DD5C-49A0-B69E-100A0177D231}" type="datetime1">
              <a:rPr lang="en-ID" sz="3200">
                <a:cs typeface="B Nazanin" panose="00000400000000000000" pitchFamily="2" charset="-78"/>
              </a:rPr>
              <a:pPr algn="r" rtl="1"/>
              <a:t>14/02/2024</a:t>
            </a:fld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1696A694-D1C2-4C24-9897-67715FA79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83769" y="1538287"/>
            <a:ext cx="2769395" cy="2769395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5D503E30-7423-421E-99A9-3B1D14899139}"/>
              </a:ext>
            </a:extLst>
          </p:cNvPr>
          <p:cNvSpPr/>
          <p:nvPr/>
        </p:nvSpPr>
        <p:spPr>
          <a:xfrm>
            <a:off x="6216254" y="1338264"/>
            <a:ext cx="400048" cy="400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dirty="0">
                <a:solidFill>
                  <a:schemeClr val="tx2"/>
                </a:solidFill>
                <a:cs typeface="B Nazanin" panose="00000400000000000000" pitchFamily="2" charset="-78"/>
              </a:rPr>
              <a:t>3</a:t>
            </a:r>
            <a:endParaRPr lang="en-ID" sz="135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D010EED-1F51-41E1-BA01-12339D5E3FA3}"/>
              </a:ext>
            </a:extLst>
          </p:cNvPr>
          <p:cNvSpPr/>
          <p:nvPr/>
        </p:nvSpPr>
        <p:spPr>
          <a:xfrm>
            <a:off x="3599951" y="1738311"/>
            <a:ext cx="400048" cy="400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dirty="0">
                <a:solidFill>
                  <a:schemeClr val="tx2"/>
                </a:solidFill>
                <a:cs typeface="B Nazanin" panose="00000400000000000000" pitchFamily="2" charset="-78"/>
              </a:rPr>
              <a:t>1</a:t>
            </a:r>
            <a:endParaRPr lang="en-ID" sz="135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E85A342-CF68-4740-AC20-8C6033ADC8AA}"/>
              </a:ext>
            </a:extLst>
          </p:cNvPr>
          <p:cNvSpPr/>
          <p:nvPr/>
        </p:nvSpPr>
        <p:spPr>
          <a:xfrm>
            <a:off x="3120631" y="3617118"/>
            <a:ext cx="400048" cy="400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dirty="0">
                <a:solidFill>
                  <a:schemeClr val="tx2"/>
                </a:solidFill>
                <a:cs typeface="B Nazanin" panose="00000400000000000000" pitchFamily="2" charset="-78"/>
              </a:rPr>
              <a:t>2</a:t>
            </a:r>
            <a:endParaRPr lang="en-ID" sz="135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413E84D4-C658-4AC2-875D-1314B04D2DBC}"/>
              </a:ext>
            </a:extLst>
          </p:cNvPr>
          <p:cNvSpPr/>
          <p:nvPr/>
        </p:nvSpPr>
        <p:spPr>
          <a:xfrm>
            <a:off x="6216254" y="3583017"/>
            <a:ext cx="400048" cy="400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dirty="0">
                <a:solidFill>
                  <a:schemeClr val="tx2"/>
                </a:solidFill>
                <a:cs typeface="B Nazanin" panose="00000400000000000000" pitchFamily="2" charset="-78"/>
              </a:rPr>
              <a:t>4</a:t>
            </a:r>
            <a:endParaRPr lang="en-ID" sz="135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1954839-870A-419F-A8EF-A720723FE010}"/>
              </a:ext>
            </a:extLst>
          </p:cNvPr>
          <p:cNvSpPr/>
          <p:nvPr/>
        </p:nvSpPr>
        <p:spPr>
          <a:xfrm>
            <a:off x="6732483" y="1215122"/>
            <a:ext cx="2253166" cy="7069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0A444DE-F3B5-486B-B93D-E8F2F7938E65}"/>
              </a:ext>
            </a:extLst>
          </p:cNvPr>
          <p:cNvSpPr/>
          <p:nvPr/>
        </p:nvSpPr>
        <p:spPr>
          <a:xfrm>
            <a:off x="6732483" y="3459875"/>
            <a:ext cx="2216256" cy="7069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47D6E69-75B6-4AB8-BCBA-4324850C4C54}"/>
              </a:ext>
            </a:extLst>
          </p:cNvPr>
          <p:cNvSpPr/>
          <p:nvPr/>
        </p:nvSpPr>
        <p:spPr>
          <a:xfrm>
            <a:off x="1259632" y="1615169"/>
            <a:ext cx="2224137" cy="7069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3EBEE65-6463-48CF-B71E-615B8CED2B3B}"/>
              </a:ext>
            </a:extLst>
          </p:cNvPr>
          <p:cNvSpPr/>
          <p:nvPr/>
        </p:nvSpPr>
        <p:spPr>
          <a:xfrm>
            <a:off x="868420" y="3493976"/>
            <a:ext cx="2136029" cy="7069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17285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-2686075" y="124360"/>
            <a:ext cx="9144000" cy="576064"/>
          </a:xfrm>
          <a:prstGeom prst="rect">
            <a:avLst/>
          </a:prstGeom>
        </p:spPr>
        <p:txBody>
          <a:bodyPr>
            <a:normAutofit/>
          </a:bodyPr>
          <a:lstStyle/>
          <a:p>
            <a:pPr rtl="1"/>
            <a:r>
              <a:rPr lang="fa-IR" sz="3200" dirty="0">
                <a:cs typeface="B Nazanin" panose="00000400000000000000" pitchFamily="2" charset="-78"/>
              </a:rPr>
              <a:t>سبک اینفوگرافیک</a:t>
            </a:r>
            <a:endParaRPr lang="en-US" sz="3200" dirty="0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9FA7C73-F319-4332-801B-77BBC7758721}"/>
              </a:ext>
            </a:extLst>
          </p:cNvPr>
          <p:cNvGrpSpPr/>
          <p:nvPr/>
        </p:nvGrpSpPr>
        <p:grpSpPr>
          <a:xfrm>
            <a:off x="513252" y="1065891"/>
            <a:ext cx="5009708" cy="1437678"/>
            <a:chOff x="3017859" y="3915990"/>
            <a:chExt cx="1249476" cy="191690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96C8E37-6674-4C10-83F1-BA709CC0A238}"/>
                </a:ext>
              </a:extLst>
            </p:cNvPr>
            <p:cNvSpPr txBox="1"/>
            <p:nvPr/>
          </p:nvSpPr>
          <p:spPr>
            <a:xfrm>
              <a:off x="3017859" y="4347873"/>
              <a:ext cx="1245478" cy="148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537E3D3-C9DF-4351-BC31-2FD5984B6D6A}"/>
                </a:ext>
              </a:extLst>
            </p:cNvPr>
            <p:cNvSpPr txBox="1"/>
            <p:nvPr/>
          </p:nvSpPr>
          <p:spPr>
            <a:xfrm>
              <a:off x="3017859" y="3915990"/>
              <a:ext cx="12494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D2B83BC3-44E9-4972-B4FF-6C161A45EEE0}"/>
              </a:ext>
            </a:extLst>
          </p:cNvPr>
          <p:cNvSpPr/>
          <p:nvPr/>
        </p:nvSpPr>
        <p:spPr>
          <a:xfrm>
            <a:off x="3485350" y="2521033"/>
            <a:ext cx="520061" cy="520061"/>
          </a:xfrm>
          <a:prstGeom prst="ellipse">
            <a:avLst/>
          </a:prstGeom>
          <a:solidFill>
            <a:schemeClr val="bg1"/>
          </a:solidFill>
          <a:ln w="19050">
            <a:solidFill>
              <a:srgbClr val="027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35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6072A5-1141-42BE-B876-57E30EDA65D5}"/>
              </a:ext>
            </a:extLst>
          </p:cNvPr>
          <p:cNvSpPr/>
          <p:nvPr/>
        </p:nvSpPr>
        <p:spPr>
          <a:xfrm>
            <a:off x="2152070" y="2521033"/>
            <a:ext cx="520061" cy="520061"/>
          </a:xfrm>
          <a:prstGeom prst="ellipse">
            <a:avLst/>
          </a:prstGeom>
          <a:solidFill>
            <a:schemeClr val="bg1"/>
          </a:solidFill>
          <a:ln w="19050">
            <a:solidFill>
              <a:srgbClr val="027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350"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33B705A-9821-429A-8B44-5AF712A11077}"/>
              </a:ext>
            </a:extLst>
          </p:cNvPr>
          <p:cNvSpPr/>
          <p:nvPr/>
        </p:nvSpPr>
        <p:spPr>
          <a:xfrm>
            <a:off x="818790" y="2521033"/>
            <a:ext cx="520061" cy="520061"/>
          </a:xfrm>
          <a:prstGeom prst="ellipse">
            <a:avLst/>
          </a:prstGeom>
          <a:solidFill>
            <a:schemeClr val="bg1"/>
          </a:solidFill>
          <a:ln w="19050">
            <a:solidFill>
              <a:srgbClr val="027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ko-KR" altLang="en-US" sz="1350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19" name="Oval 27">
            <a:extLst>
              <a:ext uri="{FF2B5EF4-FFF2-40B4-BE49-F238E27FC236}">
                <a16:creationId xmlns:a16="http://schemas.microsoft.com/office/drawing/2014/main" id="{1B77E68D-DEDF-4F2C-8F6E-1503964BFFDB}"/>
              </a:ext>
            </a:extLst>
          </p:cNvPr>
          <p:cNvSpPr/>
          <p:nvPr/>
        </p:nvSpPr>
        <p:spPr>
          <a:xfrm>
            <a:off x="4818631" y="2521033"/>
            <a:ext cx="520061" cy="520061"/>
          </a:xfrm>
          <a:prstGeom prst="ellipse">
            <a:avLst/>
          </a:prstGeom>
          <a:solidFill>
            <a:schemeClr val="bg1"/>
          </a:solidFill>
          <a:ln w="19050">
            <a:solidFill>
              <a:srgbClr val="027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350">
              <a:cs typeface="B Nazanin" panose="00000400000000000000" pitchFamily="2" charset="-78"/>
            </a:endParaRPr>
          </a:p>
        </p:txBody>
      </p:sp>
      <p:grpSp>
        <p:nvGrpSpPr>
          <p:cNvPr id="20" name="Group 33">
            <a:extLst>
              <a:ext uri="{FF2B5EF4-FFF2-40B4-BE49-F238E27FC236}">
                <a16:creationId xmlns:a16="http://schemas.microsoft.com/office/drawing/2014/main" id="{6DD04B88-1187-4A92-B780-59A2A1D30C9C}"/>
              </a:ext>
            </a:extLst>
          </p:cNvPr>
          <p:cNvGrpSpPr/>
          <p:nvPr/>
        </p:nvGrpSpPr>
        <p:grpSpPr>
          <a:xfrm>
            <a:off x="4575067" y="3166866"/>
            <a:ext cx="1007189" cy="438581"/>
            <a:chOff x="3017859" y="4283314"/>
            <a:chExt cx="1870812" cy="58477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C74EC39-9F8B-43D4-AA11-79E81BE57346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BB252F-4298-4A1B-8716-5B0075B1AF6E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3">
            <a:extLst>
              <a:ext uri="{FF2B5EF4-FFF2-40B4-BE49-F238E27FC236}">
                <a16:creationId xmlns:a16="http://schemas.microsoft.com/office/drawing/2014/main" id="{6DD04B88-1187-4A92-B780-59A2A1D30C9C}"/>
              </a:ext>
            </a:extLst>
          </p:cNvPr>
          <p:cNvGrpSpPr/>
          <p:nvPr/>
        </p:nvGrpSpPr>
        <p:grpSpPr>
          <a:xfrm>
            <a:off x="3224524" y="3135627"/>
            <a:ext cx="1007189" cy="438581"/>
            <a:chOff x="3017859" y="4283314"/>
            <a:chExt cx="1870812" cy="584775"/>
          </a:xfrm>
        </p:grpSpPr>
        <p:sp>
          <p:nvSpPr>
            <p:cNvPr id="33" name="TextBox 20">
              <a:extLst>
                <a:ext uri="{FF2B5EF4-FFF2-40B4-BE49-F238E27FC236}">
                  <a16:creationId xmlns:a16="http://schemas.microsoft.com/office/drawing/2014/main" id="{EC74EC39-9F8B-43D4-AA11-79E81BE57346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21">
              <a:extLst>
                <a:ext uri="{FF2B5EF4-FFF2-40B4-BE49-F238E27FC236}">
                  <a16:creationId xmlns:a16="http://schemas.microsoft.com/office/drawing/2014/main" id="{EEBB252F-4298-4A1B-8716-5B0075B1AF6E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3">
            <a:extLst>
              <a:ext uri="{FF2B5EF4-FFF2-40B4-BE49-F238E27FC236}">
                <a16:creationId xmlns:a16="http://schemas.microsoft.com/office/drawing/2014/main" id="{6DD04B88-1187-4A92-B780-59A2A1D30C9C}"/>
              </a:ext>
            </a:extLst>
          </p:cNvPr>
          <p:cNvGrpSpPr/>
          <p:nvPr/>
        </p:nvGrpSpPr>
        <p:grpSpPr>
          <a:xfrm>
            <a:off x="1885925" y="3133197"/>
            <a:ext cx="1007189" cy="438581"/>
            <a:chOff x="3017859" y="4283314"/>
            <a:chExt cx="1870812" cy="584775"/>
          </a:xfrm>
        </p:grpSpPr>
        <p:sp>
          <p:nvSpPr>
            <p:cNvPr id="36" name="TextBox 20">
              <a:extLst>
                <a:ext uri="{FF2B5EF4-FFF2-40B4-BE49-F238E27FC236}">
                  <a16:creationId xmlns:a16="http://schemas.microsoft.com/office/drawing/2014/main" id="{EC74EC39-9F8B-43D4-AA11-79E81BE57346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21">
              <a:extLst>
                <a:ext uri="{FF2B5EF4-FFF2-40B4-BE49-F238E27FC236}">
                  <a16:creationId xmlns:a16="http://schemas.microsoft.com/office/drawing/2014/main" id="{EEBB252F-4298-4A1B-8716-5B0075B1AF6E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3">
            <a:extLst>
              <a:ext uri="{FF2B5EF4-FFF2-40B4-BE49-F238E27FC236}">
                <a16:creationId xmlns:a16="http://schemas.microsoft.com/office/drawing/2014/main" id="{6DD04B88-1187-4A92-B780-59A2A1D30C9C}"/>
              </a:ext>
            </a:extLst>
          </p:cNvPr>
          <p:cNvGrpSpPr/>
          <p:nvPr/>
        </p:nvGrpSpPr>
        <p:grpSpPr>
          <a:xfrm>
            <a:off x="532849" y="3133197"/>
            <a:ext cx="1007189" cy="438581"/>
            <a:chOff x="3017859" y="4283314"/>
            <a:chExt cx="1870812" cy="584775"/>
          </a:xfrm>
        </p:grpSpPr>
        <p:sp>
          <p:nvSpPr>
            <p:cNvPr id="39" name="TextBox 20">
              <a:extLst>
                <a:ext uri="{FF2B5EF4-FFF2-40B4-BE49-F238E27FC236}">
                  <a16:creationId xmlns:a16="http://schemas.microsoft.com/office/drawing/2014/main" id="{EC74EC39-9F8B-43D4-AA11-79E81BE57346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مدرن.</a:t>
              </a:r>
              <a:endPara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21">
              <a:extLst>
                <a:ext uri="{FF2B5EF4-FFF2-40B4-BE49-F238E27FC236}">
                  <a16:creationId xmlns:a16="http://schemas.microsoft.com/office/drawing/2014/main" id="{EEBB252F-4298-4A1B-8716-5B0075B1AF6E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4">
            <a:extLst>
              <a:ext uri="{FF2B5EF4-FFF2-40B4-BE49-F238E27FC236}">
                <a16:creationId xmlns:a16="http://schemas.microsoft.com/office/drawing/2014/main" id="{3573DEAE-F18B-326B-7237-B21D52F6B09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13426" y="374650"/>
            <a:ext cx="3292476" cy="4568826"/>
            <a:chOff x="3662" y="236"/>
            <a:chExt cx="2074" cy="287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7920FDA-C5E6-6840-1809-5C8412987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" y="236"/>
              <a:ext cx="2074" cy="2878"/>
            </a:xfrm>
            <a:custGeom>
              <a:avLst/>
              <a:gdLst>
                <a:gd name="T0" fmla="*/ 170 w 1526"/>
                <a:gd name="T1" fmla="*/ 2060 h 2119"/>
                <a:gd name="T2" fmla="*/ 161 w 1526"/>
                <a:gd name="T3" fmla="*/ 1999 h 2119"/>
                <a:gd name="T4" fmla="*/ 265 w 1526"/>
                <a:gd name="T5" fmla="*/ 1887 h 2119"/>
                <a:gd name="T6" fmla="*/ 294 w 1526"/>
                <a:gd name="T7" fmla="*/ 1879 h 2119"/>
                <a:gd name="T8" fmla="*/ 196 w 1526"/>
                <a:gd name="T9" fmla="*/ 1804 h 2119"/>
                <a:gd name="T10" fmla="*/ 143 w 1526"/>
                <a:gd name="T11" fmla="*/ 1633 h 2119"/>
                <a:gd name="T12" fmla="*/ 119 w 1526"/>
                <a:gd name="T13" fmla="*/ 1586 h 2119"/>
                <a:gd name="T14" fmla="*/ 73 w 1526"/>
                <a:gd name="T15" fmla="*/ 1562 h 2119"/>
                <a:gd name="T16" fmla="*/ 35 w 1526"/>
                <a:gd name="T17" fmla="*/ 1445 h 2119"/>
                <a:gd name="T18" fmla="*/ 150 w 1526"/>
                <a:gd name="T19" fmla="*/ 1409 h 2119"/>
                <a:gd name="T20" fmla="*/ 429 w 1526"/>
                <a:gd name="T21" fmla="*/ 1556 h 2119"/>
                <a:gd name="T22" fmla="*/ 462 w 1526"/>
                <a:gd name="T23" fmla="*/ 1660 h 2119"/>
                <a:gd name="T24" fmla="*/ 457 w 1526"/>
                <a:gd name="T25" fmla="*/ 1703 h 2119"/>
                <a:gd name="T26" fmla="*/ 502 w 1526"/>
                <a:gd name="T27" fmla="*/ 1692 h 2119"/>
                <a:gd name="T28" fmla="*/ 888 w 1526"/>
                <a:gd name="T29" fmla="*/ 1588 h 2119"/>
                <a:gd name="T30" fmla="*/ 936 w 1526"/>
                <a:gd name="T31" fmla="*/ 1579 h 2119"/>
                <a:gd name="T32" fmla="*/ 1083 w 1526"/>
                <a:gd name="T33" fmla="*/ 1109 h 2119"/>
                <a:gd name="T34" fmla="*/ 1015 w 1526"/>
                <a:gd name="T35" fmla="*/ 1053 h 2119"/>
                <a:gd name="T36" fmla="*/ 971 w 1526"/>
                <a:gd name="T37" fmla="*/ 1038 h 2119"/>
                <a:gd name="T38" fmla="*/ 886 w 1526"/>
                <a:gd name="T39" fmla="*/ 1067 h 2119"/>
                <a:gd name="T40" fmla="*/ 837 w 1526"/>
                <a:gd name="T41" fmla="*/ 1158 h 2119"/>
                <a:gd name="T42" fmla="*/ 728 w 1526"/>
                <a:gd name="T43" fmla="*/ 1223 h 2119"/>
                <a:gd name="T44" fmla="*/ 703 w 1526"/>
                <a:gd name="T45" fmla="*/ 1242 h 2119"/>
                <a:gd name="T46" fmla="*/ 577 w 1526"/>
                <a:gd name="T47" fmla="*/ 1329 h 2119"/>
                <a:gd name="T48" fmla="*/ 390 w 1526"/>
                <a:gd name="T49" fmla="*/ 1305 h 2119"/>
                <a:gd name="T50" fmla="*/ 256 w 1526"/>
                <a:gd name="T51" fmla="*/ 1088 h 2119"/>
                <a:gd name="T52" fmla="*/ 287 w 1526"/>
                <a:gd name="T53" fmla="*/ 1019 h 2119"/>
                <a:gd name="T54" fmla="*/ 284 w 1526"/>
                <a:gd name="T55" fmla="*/ 976 h 2119"/>
                <a:gd name="T56" fmla="*/ 276 w 1526"/>
                <a:gd name="T57" fmla="*/ 875 h 2119"/>
                <a:gd name="T58" fmla="*/ 545 w 1526"/>
                <a:gd name="T59" fmla="*/ 384 h 2119"/>
                <a:gd name="T60" fmla="*/ 575 w 1526"/>
                <a:gd name="T61" fmla="*/ 349 h 2119"/>
                <a:gd name="T62" fmla="*/ 812 w 1526"/>
                <a:gd name="T63" fmla="*/ 257 h 2119"/>
                <a:gd name="T64" fmla="*/ 864 w 1526"/>
                <a:gd name="T65" fmla="*/ 165 h 2119"/>
                <a:gd name="T66" fmla="*/ 904 w 1526"/>
                <a:gd name="T67" fmla="*/ 36 h 2119"/>
                <a:gd name="T68" fmla="*/ 997 w 1526"/>
                <a:gd name="T69" fmla="*/ 41 h 2119"/>
                <a:gd name="T70" fmla="*/ 1160 w 1526"/>
                <a:gd name="T71" fmla="*/ 131 h 2119"/>
                <a:gd name="T72" fmla="*/ 1186 w 1526"/>
                <a:gd name="T73" fmla="*/ 221 h 2119"/>
                <a:gd name="T74" fmla="*/ 1091 w 1526"/>
                <a:gd name="T75" fmla="*/ 300 h 2119"/>
                <a:gd name="T76" fmla="*/ 1059 w 1526"/>
                <a:gd name="T77" fmla="*/ 392 h 2119"/>
                <a:gd name="T78" fmla="*/ 1096 w 1526"/>
                <a:gd name="T79" fmla="*/ 561 h 2119"/>
                <a:gd name="T80" fmla="*/ 1133 w 1526"/>
                <a:gd name="T81" fmla="*/ 610 h 2119"/>
                <a:gd name="T82" fmla="*/ 1303 w 1526"/>
                <a:gd name="T83" fmla="*/ 841 h 2119"/>
                <a:gd name="T84" fmla="*/ 1323 w 1526"/>
                <a:gd name="T85" fmla="*/ 898 h 2119"/>
                <a:gd name="T86" fmla="*/ 1144 w 1526"/>
                <a:gd name="T87" fmla="*/ 1821 h 2119"/>
                <a:gd name="T88" fmla="*/ 1112 w 1526"/>
                <a:gd name="T89" fmla="*/ 1871 h 2119"/>
                <a:gd name="T90" fmla="*/ 1160 w 1526"/>
                <a:gd name="T91" fmla="*/ 1887 h 2119"/>
                <a:gd name="T92" fmla="*/ 1281 w 1526"/>
                <a:gd name="T93" fmla="*/ 2060 h 2119"/>
                <a:gd name="T94" fmla="*/ 1218 w 1526"/>
                <a:gd name="T95" fmla="*/ 2114 h 2119"/>
                <a:gd name="T96" fmla="*/ 1161 w 1526"/>
                <a:gd name="T97" fmla="*/ 2118 h 2119"/>
                <a:gd name="T98" fmla="*/ 285 w 1526"/>
                <a:gd name="T99" fmla="*/ 2118 h 2119"/>
                <a:gd name="T100" fmla="*/ 170 w 1526"/>
                <a:gd name="T101" fmla="*/ 2060 h 2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26" h="2119">
                  <a:moveTo>
                    <a:pt x="170" y="2060"/>
                  </a:moveTo>
                  <a:cubicBezTo>
                    <a:pt x="167" y="2040"/>
                    <a:pt x="162" y="2019"/>
                    <a:pt x="161" y="1999"/>
                  </a:cubicBezTo>
                  <a:cubicBezTo>
                    <a:pt x="159" y="1922"/>
                    <a:pt x="188" y="1892"/>
                    <a:pt x="265" y="1887"/>
                  </a:cubicBezTo>
                  <a:cubicBezTo>
                    <a:pt x="274" y="1887"/>
                    <a:pt x="285" y="1892"/>
                    <a:pt x="294" y="1879"/>
                  </a:cubicBezTo>
                  <a:cubicBezTo>
                    <a:pt x="261" y="1854"/>
                    <a:pt x="225" y="1834"/>
                    <a:pt x="196" y="1804"/>
                  </a:cubicBezTo>
                  <a:cubicBezTo>
                    <a:pt x="150" y="1756"/>
                    <a:pt x="128" y="1699"/>
                    <a:pt x="143" y="1633"/>
                  </a:cubicBezTo>
                  <a:cubicBezTo>
                    <a:pt x="149" y="1606"/>
                    <a:pt x="140" y="1596"/>
                    <a:pt x="119" y="1586"/>
                  </a:cubicBezTo>
                  <a:cubicBezTo>
                    <a:pt x="103" y="1579"/>
                    <a:pt x="88" y="1570"/>
                    <a:pt x="73" y="1562"/>
                  </a:cubicBezTo>
                  <a:cubicBezTo>
                    <a:pt x="5" y="1527"/>
                    <a:pt x="0" y="1512"/>
                    <a:pt x="35" y="1445"/>
                  </a:cubicBezTo>
                  <a:cubicBezTo>
                    <a:pt x="68" y="1382"/>
                    <a:pt x="87" y="1376"/>
                    <a:pt x="150" y="1409"/>
                  </a:cubicBezTo>
                  <a:cubicBezTo>
                    <a:pt x="243" y="1458"/>
                    <a:pt x="336" y="1507"/>
                    <a:pt x="429" y="1556"/>
                  </a:cubicBezTo>
                  <a:cubicBezTo>
                    <a:pt x="484" y="1586"/>
                    <a:pt x="488" y="1603"/>
                    <a:pt x="462" y="1660"/>
                  </a:cubicBezTo>
                  <a:cubicBezTo>
                    <a:pt x="456" y="1673"/>
                    <a:pt x="430" y="1688"/>
                    <a:pt x="457" y="1703"/>
                  </a:cubicBezTo>
                  <a:cubicBezTo>
                    <a:pt x="472" y="1711"/>
                    <a:pt x="488" y="1709"/>
                    <a:pt x="502" y="1692"/>
                  </a:cubicBezTo>
                  <a:cubicBezTo>
                    <a:pt x="608" y="1574"/>
                    <a:pt x="737" y="1541"/>
                    <a:pt x="888" y="1588"/>
                  </a:cubicBezTo>
                  <a:cubicBezTo>
                    <a:pt x="907" y="1595"/>
                    <a:pt x="921" y="1587"/>
                    <a:pt x="936" y="1579"/>
                  </a:cubicBezTo>
                  <a:cubicBezTo>
                    <a:pt x="1103" y="1490"/>
                    <a:pt x="1169" y="1276"/>
                    <a:pt x="1083" y="1109"/>
                  </a:cubicBezTo>
                  <a:cubicBezTo>
                    <a:pt x="1068" y="1079"/>
                    <a:pt x="1050" y="1058"/>
                    <a:pt x="1015" y="1053"/>
                  </a:cubicBezTo>
                  <a:cubicBezTo>
                    <a:pt x="1000" y="1051"/>
                    <a:pt x="982" y="1048"/>
                    <a:pt x="971" y="1038"/>
                  </a:cubicBezTo>
                  <a:cubicBezTo>
                    <a:pt x="924" y="994"/>
                    <a:pt x="905" y="1023"/>
                    <a:pt x="886" y="1067"/>
                  </a:cubicBezTo>
                  <a:cubicBezTo>
                    <a:pt x="872" y="1098"/>
                    <a:pt x="853" y="1127"/>
                    <a:pt x="837" y="1158"/>
                  </a:cubicBezTo>
                  <a:cubicBezTo>
                    <a:pt x="814" y="1202"/>
                    <a:pt x="785" y="1238"/>
                    <a:pt x="728" y="1223"/>
                  </a:cubicBezTo>
                  <a:cubicBezTo>
                    <a:pt x="710" y="1218"/>
                    <a:pt x="705" y="1232"/>
                    <a:pt x="703" y="1242"/>
                  </a:cubicBezTo>
                  <a:cubicBezTo>
                    <a:pt x="684" y="1305"/>
                    <a:pt x="633" y="1315"/>
                    <a:pt x="577" y="1329"/>
                  </a:cubicBezTo>
                  <a:cubicBezTo>
                    <a:pt x="509" y="1347"/>
                    <a:pt x="454" y="1335"/>
                    <a:pt x="390" y="1305"/>
                  </a:cubicBezTo>
                  <a:cubicBezTo>
                    <a:pt x="294" y="1259"/>
                    <a:pt x="289" y="1166"/>
                    <a:pt x="256" y="1088"/>
                  </a:cubicBezTo>
                  <a:cubicBezTo>
                    <a:pt x="247" y="1065"/>
                    <a:pt x="275" y="1042"/>
                    <a:pt x="287" y="1019"/>
                  </a:cubicBezTo>
                  <a:cubicBezTo>
                    <a:pt x="296" y="1002"/>
                    <a:pt x="298" y="991"/>
                    <a:pt x="284" y="976"/>
                  </a:cubicBezTo>
                  <a:cubicBezTo>
                    <a:pt x="255" y="945"/>
                    <a:pt x="257" y="910"/>
                    <a:pt x="276" y="875"/>
                  </a:cubicBezTo>
                  <a:cubicBezTo>
                    <a:pt x="365" y="711"/>
                    <a:pt x="455" y="547"/>
                    <a:pt x="545" y="384"/>
                  </a:cubicBezTo>
                  <a:cubicBezTo>
                    <a:pt x="553" y="371"/>
                    <a:pt x="563" y="353"/>
                    <a:pt x="575" y="349"/>
                  </a:cubicBezTo>
                  <a:cubicBezTo>
                    <a:pt x="656" y="323"/>
                    <a:pt x="719" y="252"/>
                    <a:pt x="812" y="257"/>
                  </a:cubicBezTo>
                  <a:cubicBezTo>
                    <a:pt x="845" y="258"/>
                    <a:pt x="879" y="195"/>
                    <a:pt x="864" y="165"/>
                  </a:cubicBezTo>
                  <a:cubicBezTo>
                    <a:pt x="835" y="109"/>
                    <a:pt x="877" y="72"/>
                    <a:pt x="904" y="36"/>
                  </a:cubicBezTo>
                  <a:cubicBezTo>
                    <a:pt x="931" y="0"/>
                    <a:pt x="966" y="24"/>
                    <a:pt x="997" y="41"/>
                  </a:cubicBezTo>
                  <a:cubicBezTo>
                    <a:pt x="1051" y="71"/>
                    <a:pt x="1105" y="101"/>
                    <a:pt x="1160" y="131"/>
                  </a:cubicBezTo>
                  <a:cubicBezTo>
                    <a:pt x="1200" y="152"/>
                    <a:pt x="1210" y="183"/>
                    <a:pt x="1186" y="221"/>
                  </a:cubicBezTo>
                  <a:cubicBezTo>
                    <a:pt x="1164" y="258"/>
                    <a:pt x="1154" y="307"/>
                    <a:pt x="1091" y="300"/>
                  </a:cubicBezTo>
                  <a:cubicBezTo>
                    <a:pt x="1072" y="298"/>
                    <a:pt x="1047" y="372"/>
                    <a:pt x="1059" y="392"/>
                  </a:cubicBezTo>
                  <a:cubicBezTo>
                    <a:pt x="1090" y="445"/>
                    <a:pt x="1104" y="501"/>
                    <a:pt x="1096" y="561"/>
                  </a:cubicBezTo>
                  <a:cubicBezTo>
                    <a:pt x="1091" y="594"/>
                    <a:pt x="1107" y="602"/>
                    <a:pt x="1133" y="610"/>
                  </a:cubicBezTo>
                  <a:cubicBezTo>
                    <a:pt x="1245" y="645"/>
                    <a:pt x="1302" y="722"/>
                    <a:pt x="1303" y="841"/>
                  </a:cubicBezTo>
                  <a:cubicBezTo>
                    <a:pt x="1303" y="864"/>
                    <a:pt x="1311" y="880"/>
                    <a:pt x="1323" y="898"/>
                  </a:cubicBezTo>
                  <a:cubicBezTo>
                    <a:pt x="1526" y="1209"/>
                    <a:pt x="1449" y="1606"/>
                    <a:pt x="1144" y="1821"/>
                  </a:cubicBezTo>
                  <a:cubicBezTo>
                    <a:pt x="1127" y="1833"/>
                    <a:pt x="1100" y="1838"/>
                    <a:pt x="1112" y="1871"/>
                  </a:cubicBezTo>
                  <a:cubicBezTo>
                    <a:pt x="1122" y="1898"/>
                    <a:pt x="1144" y="1887"/>
                    <a:pt x="1160" y="1887"/>
                  </a:cubicBezTo>
                  <a:cubicBezTo>
                    <a:pt x="1279" y="1889"/>
                    <a:pt x="1307" y="1929"/>
                    <a:pt x="1281" y="2060"/>
                  </a:cubicBezTo>
                  <a:cubicBezTo>
                    <a:pt x="1274" y="2095"/>
                    <a:pt x="1247" y="2106"/>
                    <a:pt x="1218" y="2114"/>
                  </a:cubicBezTo>
                  <a:cubicBezTo>
                    <a:pt x="1199" y="2119"/>
                    <a:pt x="1180" y="2118"/>
                    <a:pt x="1161" y="2118"/>
                  </a:cubicBezTo>
                  <a:cubicBezTo>
                    <a:pt x="869" y="2119"/>
                    <a:pt x="577" y="2119"/>
                    <a:pt x="285" y="2118"/>
                  </a:cubicBezTo>
                  <a:cubicBezTo>
                    <a:pt x="238" y="2118"/>
                    <a:pt x="189" y="2118"/>
                    <a:pt x="170" y="2060"/>
                  </a:cubicBezTo>
                  <a:close/>
                </a:path>
              </a:pathLst>
            </a:custGeom>
            <a:solidFill>
              <a:srgbClr val="444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6624BB5D-32BD-098B-16FA-645D20A2F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" y="742"/>
              <a:ext cx="916" cy="985"/>
            </a:xfrm>
            <a:custGeom>
              <a:avLst/>
              <a:gdLst>
                <a:gd name="T0" fmla="*/ 11 w 674"/>
                <a:gd name="T1" fmla="*/ 446 h 725"/>
                <a:gd name="T2" fmla="*/ 232 w 674"/>
                <a:gd name="T3" fmla="*/ 36 h 725"/>
                <a:gd name="T4" fmla="*/ 305 w 674"/>
                <a:gd name="T5" fmla="*/ 23 h 725"/>
                <a:gd name="T6" fmla="*/ 674 w 674"/>
                <a:gd name="T7" fmla="*/ 224 h 725"/>
                <a:gd name="T8" fmla="*/ 640 w 674"/>
                <a:gd name="T9" fmla="*/ 242 h 725"/>
                <a:gd name="T10" fmla="*/ 508 w 674"/>
                <a:gd name="T11" fmla="*/ 544 h 725"/>
                <a:gd name="T12" fmla="*/ 499 w 674"/>
                <a:gd name="T13" fmla="*/ 655 h 725"/>
                <a:gd name="T14" fmla="*/ 468 w 674"/>
                <a:gd name="T15" fmla="*/ 709 h 725"/>
                <a:gd name="T16" fmla="*/ 415 w 674"/>
                <a:gd name="T17" fmla="*/ 708 h 725"/>
                <a:gd name="T18" fmla="*/ 42 w 674"/>
                <a:gd name="T19" fmla="*/ 503 h 725"/>
                <a:gd name="T20" fmla="*/ 11 w 674"/>
                <a:gd name="T21" fmla="*/ 446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4" h="725">
                  <a:moveTo>
                    <a:pt x="11" y="446"/>
                  </a:moveTo>
                  <a:cubicBezTo>
                    <a:pt x="84" y="309"/>
                    <a:pt x="158" y="173"/>
                    <a:pt x="232" y="36"/>
                  </a:cubicBezTo>
                  <a:cubicBezTo>
                    <a:pt x="251" y="0"/>
                    <a:pt x="276" y="7"/>
                    <a:pt x="305" y="23"/>
                  </a:cubicBezTo>
                  <a:cubicBezTo>
                    <a:pt x="428" y="90"/>
                    <a:pt x="551" y="157"/>
                    <a:pt x="674" y="224"/>
                  </a:cubicBezTo>
                  <a:cubicBezTo>
                    <a:pt x="668" y="241"/>
                    <a:pt x="652" y="238"/>
                    <a:pt x="640" y="242"/>
                  </a:cubicBezTo>
                  <a:cubicBezTo>
                    <a:pt x="518" y="289"/>
                    <a:pt x="454" y="426"/>
                    <a:pt x="508" y="544"/>
                  </a:cubicBezTo>
                  <a:cubicBezTo>
                    <a:pt x="529" y="589"/>
                    <a:pt x="523" y="620"/>
                    <a:pt x="499" y="655"/>
                  </a:cubicBezTo>
                  <a:cubicBezTo>
                    <a:pt x="488" y="673"/>
                    <a:pt x="478" y="691"/>
                    <a:pt x="468" y="709"/>
                  </a:cubicBezTo>
                  <a:cubicBezTo>
                    <a:pt x="450" y="725"/>
                    <a:pt x="432" y="718"/>
                    <a:pt x="415" y="708"/>
                  </a:cubicBezTo>
                  <a:cubicBezTo>
                    <a:pt x="290" y="641"/>
                    <a:pt x="166" y="573"/>
                    <a:pt x="42" y="503"/>
                  </a:cubicBezTo>
                  <a:cubicBezTo>
                    <a:pt x="20" y="491"/>
                    <a:pt x="0" y="476"/>
                    <a:pt x="11" y="4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0A4304F7-B810-1E5C-22BE-CC628A351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" y="1605"/>
              <a:ext cx="658" cy="1077"/>
            </a:xfrm>
            <a:custGeom>
              <a:avLst/>
              <a:gdLst>
                <a:gd name="T0" fmla="*/ 359 w 484"/>
                <a:gd name="T1" fmla="*/ 12 h 793"/>
                <a:gd name="T2" fmla="*/ 147 w 484"/>
                <a:gd name="T3" fmla="*/ 770 h 793"/>
                <a:gd name="T4" fmla="*/ 111 w 484"/>
                <a:gd name="T5" fmla="*/ 767 h 793"/>
                <a:gd name="T6" fmla="*/ 60 w 484"/>
                <a:gd name="T7" fmla="*/ 683 h 793"/>
                <a:gd name="T8" fmla="*/ 0 w 484"/>
                <a:gd name="T9" fmla="*/ 606 h 793"/>
                <a:gd name="T10" fmla="*/ 194 w 484"/>
                <a:gd name="T11" fmla="*/ 238 h 793"/>
                <a:gd name="T12" fmla="*/ 172 w 484"/>
                <a:gd name="T13" fmla="*/ 116 h 793"/>
                <a:gd name="T14" fmla="*/ 323 w 484"/>
                <a:gd name="T15" fmla="*/ 18 h 793"/>
                <a:gd name="T16" fmla="*/ 359 w 484"/>
                <a:gd name="T17" fmla="*/ 12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793">
                  <a:moveTo>
                    <a:pt x="359" y="12"/>
                  </a:moveTo>
                  <a:cubicBezTo>
                    <a:pt x="484" y="267"/>
                    <a:pt x="384" y="624"/>
                    <a:pt x="147" y="770"/>
                  </a:cubicBezTo>
                  <a:cubicBezTo>
                    <a:pt x="134" y="778"/>
                    <a:pt x="121" y="793"/>
                    <a:pt x="111" y="767"/>
                  </a:cubicBezTo>
                  <a:cubicBezTo>
                    <a:pt x="99" y="736"/>
                    <a:pt x="81" y="709"/>
                    <a:pt x="60" y="683"/>
                  </a:cubicBezTo>
                  <a:cubicBezTo>
                    <a:pt x="40" y="657"/>
                    <a:pt x="20" y="631"/>
                    <a:pt x="0" y="606"/>
                  </a:cubicBezTo>
                  <a:cubicBezTo>
                    <a:pt x="127" y="526"/>
                    <a:pt x="199" y="403"/>
                    <a:pt x="194" y="238"/>
                  </a:cubicBezTo>
                  <a:cubicBezTo>
                    <a:pt x="193" y="196"/>
                    <a:pt x="178" y="157"/>
                    <a:pt x="172" y="116"/>
                  </a:cubicBezTo>
                  <a:cubicBezTo>
                    <a:pt x="226" y="90"/>
                    <a:pt x="282" y="66"/>
                    <a:pt x="323" y="18"/>
                  </a:cubicBezTo>
                  <a:cubicBezTo>
                    <a:pt x="331" y="8"/>
                    <a:pt x="345" y="0"/>
                    <a:pt x="35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2D0F37F3-42C1-8F4F-1FB3-4F61A8446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" y="2489"/>
              <a:ext cx="836" cy="335"/>
            </a:xfrm>
            <a:custGeom>
              <a:avLst/>
              <a:gdLst>
                <a:gd name="T0" fmla="*/ 594 w 615"/>
                <a:gd name="T1" fmla="*/ 181 h 246"/>
                <a:gd name="T2" fmla="*/ 564 w 615"/>
                <a:gd name="T3" fmla="*/ 228 h 246"/>
                <a:gd name="T4" fmla="*/ 51 w 615"/>
                <a:gd name="T5" fmla="*/ 227 h 246"/>
                <a:gd name="T6" fmla="*/ 19 w 615"/>
                <a:gd name="T7" fmla="*/ 201 h 246"/>
                <a:gd name="T8" fmla="*/ 125 w 615"/>
                <a:gd name="T9" fmla="*/ 87 h 246"/>
                <a:gd name="T10" fmla="*/ 548 w 615"/>
                <a:gd name="T11" fmla="*/ 134 h 246"/>
                <a:gd name="T12" fmla="*/ 594 w 615"/>
                <a:gd name="T13" fmla="*/ 18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" h="246">
                  <a:moveTo>
                    <a:pt x="594" y="181"/>
                  </a:moveTo>
                  <a:cubicBezTo>
                    <a:pt x="615" y="217"/>
                    <a:pt x="603" y="228"/>
                    <a:pt x="564" y="228"/>
                  </a:cubicBezTo>
                  <a:cubicBezTo>
                    <a:pt x="393" y="227"/>
                    <a:pt x="222" y="228"/>
                    <a:pt x="51" y="227"/>
                  </a:cubicBezTo>
                  <a:cubicBezTo>
                    <a:pt x="39" y="226"/>
                    <a:pt x="0" y="246"/>
                    <a:pt x="19" y="201"/>
                  </a:cubicBezTo>
                  <a:cubicBezTo>
                    <a:pt x="50" y="159"/>
                    <a:pt x="79" y="116"/>
                    <a:pt x="125" y="87"/>
                  </a:cubicBezTo>
                  <a:cubicBezTo>
                    <a:pt x="265" y="0"/>
                    <a:pt x="432" y="19"/>
                    <a:pt x="548" y="134"/>
                  </a:cubicBezTo>
                  <a:cubicBezTo>
                    <a:pt x="564" y="150"/>
                    <a:pt x="574" y="170"/>
                    <a:pt x="594" y="181"/>
                  </a:cubicBezTo>
                  <a:close/>
                </a:path>
              </a:pathLst>
            </a:custGeom>
            <a:solidFill>
              <a:srgbClr val="C2D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F5F1302E-A6CC-7A21-4FC4-27295EF84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0" y="2866"/>
              <a:ext cx="1415" cy="107"/>
            </a:xfrm>
            <a:custGeom>
              <a:avLst/>
              <a:gdLst>
                <a:gd name="T0" fmla="*/ 7 w 1041"/>
                <a:gd name="T1" fmla="*/ 52 h 79"/>
                <a:gd name="T2" fmla="*/ 57 w 1041"/>
                <a:gd name="T3" fmla="*/ 0 h 79"/>
                <a:gd name="T4" fmla="*/ 984 w 1041"/>
                <a:gd name="T5" fmla="*/ 0 h 79"/>
                <a:gd name="T6" fmla="*/ 1034 w 1041"/>
                <a:gd name="T7" fmla="*/ 52 h 79"/>
                <a:gd name="T8" fmla="*/ 971 w 1041"/>
                <a:gd name="T9" fmla="*/ 78 h 79"/>
                <a:gd name="T10" fmla="*/ 70 w 1041"/>
                <a:gd name="T11" fmla="*/ 78 h 79"/>
                <a:gd name="T12" fmla="*/ 7 w 1041"/>
                <a:gd name="T13" fmla="*/ 5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1" h="79">
                  <a:moveTo>
                    <a:pt x="7" y="52"/>
                  </a:moveTo>
                  <a:cubicBezTo>
                    <a:pt x="0" y="12"/>
                    <a:pt x="21" y="0"/>
                    <a:pt x="57" y="0"/>
                  </a:cubicBezTo>
                  <a:cubicBezTo>
                    <a:pt x="366" y="0"/>
                    <a:pt x="675" y="0"/>
                    <a:pt x="984" y="0"/>
                  </a:cubicBezTo>
                  <a:cubicBezTo>
                    <a:pt x="1020" y="0"/>
                    <a:pt x="1041" y="12"/>
                    <a:pt x="1034" y="52"/>
                  </a:cubicBezTo>
                  <a:cubicBezTo>
                    <a:pt x="1020" y="79"/>
                    <a:pt x="995" y="78"/>
                    <a:pt x="971" y="78"/>
                  </a:cubicBezTo>
                  <a:cubicBezTo>
                    <a:pt x="671" y="79"/>
                    <a:pt x="370" y="79"/>
                    <a:pt x="70" y="78"/>
                  </a:cubicBezTo>
                  <a:cubicBezTo>
                    <a:pt x="46" y="78"/>
                    <a:pt x="20" y="79"/>
                    <a:pt x="7" y="52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F8EDE64F-1F1A-D79F-BD8D-344FC01FE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2" y="1348"/>
              <a:ext cx="707" cy="542"/>
            </a:xfrm>
            <a:custGeom>
              <a:avLst/>
              <a:gdLst>
                <a:gd name="T0" fmla="*/ 63 w 520"/>
                <a:gd name="T1" fmla="*/ 0 h 399"/>
                <a:gd name="T2" fmla="*/ 167 w 520"/>
                <a:gd name="T3" fmla="*/ 84 h 399"/>
                <a:gd name="T4" fmla="*/ 480 w 520"/>
                <a:gd name="T5" fmla="*/ 257 h 399"/>
                <a:gd name="T6" fmla="*/ 520 w 520"/>
                <a:gd name="T7" fmla="*/ 263 h 399"/>
                <a:gd name="T8" fmla="*/ 361 w 520"/>
                <a:gd name="T9" fmla="*/ 315 h 399"/>
                <a:gd name="T10" fmla="*/ 51 w 520"/>
                <a:gd name="T11" fmla="*/ 148 h 399"/>
                <a:gd name="T12" fmla="*/ 26 w 520"/>
                <a:gd name="T13" fmla="*/ 62 h 399"/>
                <a:gd name="T14" fmla="*/ 63 w 520"/>
                <a:gd name="T1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0" h="399">
                  <a:moveTo>
                    <a:pt x="63" y="0"/>
                  </a:moveTo>
                  <a:cubicBezTo>
                    <a:pt x="74" y="57"/>
                    <a:pt x="130" y="61"/>
                    <a:pt x="167" y="84"/>
                  </a:cubicBezTo>
                  <a:cubicBezTo>
                    <a:pt x="269" y="145"/>
                    <a:pt x="375" y="199"/>
                    <a:pt x="480" y="257"/>
                  </a:cubicBezTo>
                  <a:cubicBezTo>
                    <a:pt x="493" y="264"/>
                    <a:pt x="506" y="262"/>
                    <a:pt x="520" y="263"/>
                  </a:cubicBezTo>
                  <a:cubicBezTo>
                    <a:pt x="453" y="399"/>
                    <a:pt x="459" y="369"/>
                    <a:pt x="361" y="315"/>
                  </a:cubicBezTo>
                  <a:cubicBezTo>
                    <a:pt x="257" y="259"/>
                    <a:pt x="155" y="202"/>
                    <a:pt x="51" y="148"/>
                  </a:cubicBezTo>
                  <a:cubicBezTo>
                    <a:pt x="8" y="126"/>
                    <a:pt x="0" y="100"/>
                    <a:pt x="26" y="62"/>
                  </a:cubicBezTo>
                  <a:cubicBezTo>
                    <a:pt x="39" y="42"/>
                    <a:pt x="50" y="20"/>
                    <a:pt x="63" y="0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4349A095-0050-F5D9-E84C-9F1896C8E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5" y="1135"/>
              <a:ext cx="538" cy="501"/>
            </a:xfrm>
            <a:custGeom>
              <a:avLst/>
              <a:gdLst>
                <a:gd name="T0" fmla="*/ 374 w 396"/>
                <a:gd name="T1" fmla="*/ 139 h 369"/>
                <a:gd name="T2" fmla="*/ 242 w 396"/>
                <a:gd name="T3" fmla="*/ 347 h 369"/>
                <a:gd name="T4" fmla="*/ 20 w 396"/>
                <a:gd name="T5" fmla="*/ 213 h 369"/>
                <a:gd name="T6" fmla="*/ 18 w 396"/>
                <a:gd name="T7" fmla="*/ 139 h 369"/>
                <a:gd name="T8" fmla="*/ 374 w 396"/>
                <a:gd name="T9" fmla="*/ 13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369">
                  <a:moveTo>
                    <a:pt x="374" y="139"/>
                  </a:moveTo>
                  <a:cubicBezTo>
                    <a:pt x="396" y="225"/>
                    <a:pt x="331" y="327"/>
                    <a:pt x="242" y="347"/>
                  </a:cubicBezTo>
                  <a:cubicBezTo>
                    <a:pt x="140" y="369"/>
                    <a:pt x="37" y="309"/>
                    <a:pt x="20" y="213"/>
                  </a:cubicBezTo>
                  <a:cubicBezTo>
                    <a:pt x="16" y="189"/>
                    <a:pt x="0" y="164"/>
                    <a:pt x="18" y="139"/>
                  </a:cubicBezTo>
                  <a:cubicBezTo>
                    <a:pt x="113" y="0"/>
                    <a:pt x="283" y="0"/>
                    <a:pt x="374" y="139"/>
                  </a:cubicBezTo>
                  <a:close/>
                </a:path>
              </a:pathLst>
            </a:custGeom>
            <a:solidFill>
              <a:srgbClr val="878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4FF9AC48-2601-5010-9441-8BC2422AA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6" y="2936"/>
              <a:ext cx="1422" cy="89"/>
            </a:xfrm>
            <a:custGeom>
              <a:avLst/>
              <a:gdLst>
                <a:gd name="T0" fmla="*/ 10 w 1046"/>
                <a:gd name="T1" fmla="*/ 0 h 65"/>
                <a:gd name="T2" fmla="*/ 70 w 1046"/>
                <a:gd name="T3" fmla="*/ 10 h 65"/>
                <a:gd name="T4" fmla="*/ 977 w 1046"/>
                <a:gd name="T5" fmla="*/ 10 h 65"/>
                <a:gd name="T6" fmla="*/ 1037 w 1046"/>
                <a:gd name="T7" fmla="*/ 0 h 65"/>
                <a:gd name="T8" fmla="*/ 978 w 1046"/>
                <a:gd name="T9" fmla="*/ 65 h 65"/>
                <a:gd name="T10" fmla="*/ 68 w 1046"/>
                <a:gd name="T11" fmla="*/ 65 h 65"/>
                <a:gd name="T12" fmla="*/ 10 w 1046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6" h="65">
                  <a:moveTo>
                    <a:pt x="10" y="0"/>
                  </a:moveTo>
                  <a:cubicBezTo>
                    <a:pt x="28" y="13"/>
                    <a:pt x="49" y="10"/>
                    <a:pt x="70" y="10"/>
                  </a:cubicBezTo>
                  <a:cubicBezTo>
                    <a:pt x="372" y="10"/>
                    <a:pt x="675" y="10"/>
                    <a:pt x="977" y="10"/>
                  </a:cubicBezTo>
                  <a:cubicBezTo>
                    <a:pt x="997" y="10"/>
                    <a:pt x="1018" y="13"/>
                    <a:pt x="1037" y="0"/>
                  </a:cubicBezTo>
                  <a:cubicBezTo>
                    <a:pt x="1046" y="48"/>
                    <a:pt x="1027" y="65"/>
                    <a:pt x="978" y="65"/>
                  </a:cubicBezTo>
                  <a:cubicBezTo>
                    <a:pt x="675" y="63"/>
                    <a:pt x="372" y="63"/>
                    <a:pt x="68" y="65"/>
                  </a:cubicBezTo>
                  <a:cubicBezTo>
                    <a:pt x="20" y="65"/>
                    <a:pt x="0" y="48"/>
                    <a:pt x="10" y="0"/>
                  </a:cubicBezTo>
                  <a:close/>
                </a:path>
              </a:pathLst>
            </a:custGeom>
            <a:solidFill>
              <a:srgbClr val="F2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468EF7DE-C39B-E098-C378-777FA37B8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" y="2423"/>
              <a:ext cx="781" cy="348"/>
            </a:xfrm>
            <a:custGeom>
              <a:avLst/>
              <a:gdLst>
                <a:gd name="T0" fmla="*/ 575 w 575"/>
                <a:gd name="T1" fmla="*/ 230 h 256"/>
                <a:gd name="T2" fmla="*/ 559 w 575"/>
                <a:gd name="T3" fmla="*/ 235 h 256"/>
                <a:gd name="T4" fmla="*/ 439 w 575"/>
                <a:gd name="T5" fmla="*/ 131 h 256"/>
                <a:gd name="T6" fmla="*/ 34 w 575"/>
                <a:gd name="T7" fmla="*/ 224 h 256"/>
                <a:gd name="T8" fmla="*/ 0 w 575"/>
                <a:gd name="T9" fmla="*/ 250 h 256"/>
                <a:gd name="T10" fmla="*/ 280 w 575"/>
                <a:gd name="T11" fmla="*/ 4 h 256"/>
                <a:gd name="T12" fmla="*/ 575 w 575"/>
                <a:gd name="T13" fmla="*/ 23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5" h="256">
                  <a:moveTo>
                    <a:pt x="575" y="230"/>
                  </a:moveTo>
                  <a:cubicBezTo>
                    <a:pt x="573" y="241"/>
                    <a:pt x="573" y="251"/>
                    <a:pt x="559" y="235"/>
                  </a:cubicBezTo>
                  <a:cubicBezTo>
                    <a:pt x="523" y="196"/>
                    <a:pt x="486" y="159"/>
                    <a:pt x="439" y="131"/>
                  </a:cubicBezTo>
                  <a:cubicBezTo>
                    <a:pt x="313" y="57"/>
                    <a:pt x="105" y="103"/>
                    <a:pt x="34" y="224"/>
                  </a:cubicBezTo>
                  <a:cubicBezTo>
                    <a:pt x="28" y="234"/>
                    <a:pt x="22" y="256"/>
                    <a:pt x="0" y="250"/>
                  </a:cubicBezTo>
                  <a:cubicBezTo>
                    <a:pt x="19" y="114"/>
                    <a:pt x="140" y="8"/>
                    <a:pt x="280" y="4"/>
                  </a:cubicBezTo>
                  <a:cubicBezTo>
                    <a:pt x="423" y="0"/>
                    <a:pt x="549" y="97"/>
                    <a:pt x="575" y="230"/>
                  </a:cubicBezTo>
                  <a:close/>
                </a:path>
              </a:pathLst>
            </a:custGeom>
            <a:solidFill>
              <a:srgbClr val="DA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A95AC2AF-98C8-90B5-6971-7F7A4CFD6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1" y="2192"/>
              <a:ext cx="513" cy="325"/>
            </a:xfrm>
            <a:custGeom>
              <a:avLst/>
              <a:gdLst>
                <a:gd name="T0" fmla="*/ 46 w 378"/>
                <a:gd name="T1" fmla="*/ 0 h 239"/>
                <a:gd name="T2" fmla="*/ 79 w 378"/>
                <a:gd name="T3" fmla="*/ 16 h 239"/>
                <a:gd name="T4" fmla="*/ 340 w 378"/>
                <a:gd name="T5" fmla="*/ 153 h 239"/>
                <a:gd name="T6" fmla="*/ 359 w 378"/>
                <a:gd name="T7" fmla="*/ 203 h 239"/>
                <a:gd name="T8" fmla="*/ 303 w 378"/>
                <a:gd name="T9" fmla="*/ 222 h 239"/>
                <a:gd name="T10" fmla="*/ 29 w 378"/>
                <a:gd name="T11" fmla="*/ 76 h 239"/>
                <a:gd name="T12" fmla="*/ 12 w 378"/>
                <a:gd name="T13" fmla="*/ 41 h 239"/>
                <a:gd name="T14" fmla="*/ 46 w 378"/>
                <a:gd name="T1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8" h="239">
                  <a:moveTo>
                    <a:pt x="46" y="0"/>
                  </a:moveTo>
                  <a:cubicBezTo>
                    <a:pt x="57" y="5"/>
                    <a:pt x="68" y="11"/>
                    <a:pt x="79" y="16"/>
                  </a:cubicBezTo>
                  <a:cubicBezTo>
                    <a:pt x="166" y="62"/>
                    <a:pt x="253" y="108"/>
                    <a:pt x="340" y="153"/>
                  </a:cubicBezTo>
                  <a:cubicBezTo>
                    <a:pt x="363" y="165"/>
                    <a:pt x="378" y="174"/>
                    <a:pt x="359" y="203"/>
                  </a:cubicBezTo>
                  <a:cubicBezTo>
                    <a:pt x="344" y="227"/>
                    <a:pt x="333" y="239"/>
                    <a:pt x="303" y="222"/>
                  </a:cubicBezTo>
                  <a:cubicBezTo>
                    <a:pt x="213" y="172"/>
                    <a:pt x="121" y="125"/>
                    <a:pt x="29" y="76"/>
                  </a:cubicBezTo>
                  <a:cubicBezTo>
                    <a:pt x="15" y="69"/>
                    <a:pt x="0" y="62"/>
                    <a:pt x="12" y="41"/>
                  </a:cubicBezTo>
                  <a:cubicBezTo>
                    <a:pt x="21" y="26"/>
                    <a:pt x="24" y="5"/>
                    <a:pt x="46" y="0"/>
                  </a:cubicBezTo>
                  <a:close/>
                </a:path>
              </a:pathLst>
            </a:custGeom>
            <a:solidFill>
              <a:srgbClr val="878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9CDC2B96-2977-5BCD-6E31-7D3A371B4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" y="1621"/>
              <a:ext cx="501" cy="313"/>
            </a:xfrm>
            <a:custGeom>
              <a:avLst/>
              <a:gdLst>
                <a:gd name="T0" fmla="*/ 44 w 369"/>
                <a:gd name="T1" fmla="*/ 0 h 230"/>
                <a:gd name="T2" fmla="*/ 67 w 369"/>
                <a:gd name="T3" fmla="*/ 13 h 230"/>
                <a:gd name="T4" fmla="*/ 326 w 369"/>
                <a:gd name="T5" fmla="*/ 155 h 230"/>
                <a:gd name="T6" fmla="*/ 349 w 369"/>
                <a:gd name="T7" fmla="*/ 204 h 230"/>
                <a:gd name="T8" fmla="*/ 296 w 369"/>
                <a:gd name="T9" fmla="*/ 215 h 230"/>
                <a:gd name="T10" fmla="*/ 28 w 369"/>
                <a:gd name="T11" fmla="*/ 67 h 230"/>
                <a:gd name="T12" fmla="*/ 12 w 369"/>
                <a:gd name="T13" fmla="*/ 37 h 230"/>
                <a:gd name="T14" fmla="*/ 44 w 369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9" h="230">
                  <a:moveTo>
                    <a:pt x="44" y="0"/>
                  </a:moveTo>
                  <a:cubicBezTo>
                    <a:pt x="53" y="5"/>
                    <a:pt x="60" y="9"/>
                    <a:pt x="67" y="13"/>
                  </a:cubicBezTo>
                  <a:cubicBezTo>
                    <a:pt x="154" y="61"/>
                    <a:pt x="240" y="108"/>
                    <a:pt x="326" y="155"/>
                  </a:cubicBezTo>
                  <a:cubicBezTo>
                    <a:pt x="346" y="166"/>
                    <a:pt x="369" y="172"/>
                    <a:pt x="349" y="204"/>
                  </a:cubicBezTo>
                  <a:cubicBezTo>
                    <a:pt x="333" y="230"/>
                    <a:pt x="320" y="229"/>
                    <a:pt x="296" y="215"/>
                  </a:cubicBezTo>
                  <a:cubicBezTo>
                    <a:pt x="207" y="165"/>
                    <a:pt x="117" y="117"/>
                    <a:pt x="28" y="67"/>
                  </a:cubicBezTo>
                  <a:cubicBezTo>
                    <a:pt x="16" y="61"/>
                    <a:pt x="0" y="56"/>
                    <a:pt x="12" y="37"/>
                  </a:cubicBezTo>
                  <a:cubicBezTo>
                    <a:pt x="20" y="23"/>
                    <a:pt x="24" y="5"/>
                    <a:pt x="44" y="0"/>
                  </a:cubicBezTo>
                  <a:close/>
                </a:path>
              </a:pathLst>
            </a:custGeom>
            <a:solidFill>
              <a:srgbClr val="878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9AB8327B-6A7A-6F0A-A580-2019861BF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1" y="630"/>
              <a:ext cx="511" cy="362"/>
            </a:xfrm>
            <a:custGeom>
              <a:avLst/>
              <a:gdLst>
                <a:gd name="T0" fmla="*/ 32 w 376"/>
                <a:gd name="T1" fmla="*/ 75 h 267"/>
                <a:gd name="T2" fmla="*/ 25 w 376"/>
                <a:gd name="T3" fmla="*/ 48 h 267"/>
                <a:gd name="T4" fmla="*/ 256 w 376"/>
                <a:gd name="T5" fmla="*/ 44 h 267"/>
                <a:gd name="T6" fmla="*/ 375 w 376"/>
                <a:gd name="T7" fmla="*/ 243 h 267"/>
                <a:gd name="T8" fmla="*/ 356 w 376"/>
                <a:gd name="T9" fmla="*/ 252 h 267"/>
                <a:gd name="T10" fmla="*/ 309 w 376"/>
                <a:gd name="T11" fmla="*/ 191 h 267"/>
                <a:gd name="T12" fmla="*/ 118 w 376"/>
                <a:gd name="T13" fmla="*/ 88 h 267"/>
                <a:gd name="T14" fmla="*/ 32 w 376"/>
                <a:gd name="T15" fmla="*/ 7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267">
                  <a:moveTo>
                    <a:pt x="32" y="75"/>
                  </a:moveTo>
                  <a:cubicBezTo>
                    <a:pt x="12" y="71"/>
                    <a:pt x="0" y="62"/>
                    <a:pt x="25" y="48"/>
                  </a:cubicBezTo>
                  <a:cubicBezTo>
                    <a:pt x="101" y="4"/>
                    <a:pt x="179" y="0"/>
                    <a:pt x="256" y="44"/>
                  </a:cubicBezTo>
                  <a:cubicBezTo>
                    <a:pt x="333" y="87"/>
                    <a:pt x="371" y="155"/>
                    <a:pt x="375" y="243"/>
                  </a:cubicBezTo>
                  <a:cubicBezTo>
                    <a:pt x="376" y="258"/>
                    <a:pt x="372" y="267"/>
                    <a:pt x="356" y="252"/>
                  </a:cubicBezTo>
                  <a:cubicBezTo>
                    <a:pt x="338" y="234"/>
                    <a:pt x="323" y="212"/>
                    <a:pt x="309" y="191"/>
                  </a:cubicBezTo>
                  <a:cubicBezTo>
                    <a:pt x="263" y="124"/>
                    <a:pt x="201" y="86"/>
                    <a:pt x="118" y="88"/>
                  </a:cubicBezTo>
                  <a:cubicBezTo>
                    <a:pt x="89" y="88"/>
                    <a:pt x="60" y="85"/>
                    <a:pt x="32" y="75"/>
                  </a:cubicBezTo>
                  <a:close/>
                </a:path>
              </a:pathLst>
            </a:custGeom>
            <a:solidFill>
              <a:srgbClr val="D9E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43F8F81E-86E4-5DA9-FC42-D98B13663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" y="2445"/>
              <a:ext cx="390" cy="246"/>
            </a:xfrm>
            <a:custGeom>
              <a:avLst/>
              <a:gdLst>
                <a:gd name="T0" fmla="*/ 63 w 287"/>
                <a:gd name="T1" fmla="*/ 153 h 181"/>
                <a:gd name="T2" fmla="*/ 14 w 287"/>
                <a:gd name="T3" fmla="*/ 0 h 181"/>
                <a:gd name="T4" fmla="*/ 125 w 287"/>
                <a:gd name="T5" fmla="*/ 61 h 181"/>
                <a:gd name="T6" fmla="*/ 262 w 287"/>
                <a:gd name="T7" fmla="*/ 122 h 181"/>
                <a:gd name="T8" fmla="*/ 271 w 287"/>
                <a:gd name="T9" fmla="*/ 144 h 181"/>
                <a:gd name="T10" fmla="*/ 63 w 287"/>
                <a:gd name="T11" fmla="*/ 15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181">
                  <a:moveTo>
                    <a:pt x="63" y="153"/>
                  </a:moveTo>
                  <a:cubicBezTo>
                    <a:pt x="14" y="115"/>
                    <a:pt x="0" y="65"/>
                    <a:pt x="14" y="0"/>
                  </a:cubicBezTo>
                  <a:cubicBezTo>
                    <a:pt x="53" y="21"/>
                    <a:pt x="90" y="39"/>
                    <a:pt x="125" y="61"/>
                  </a:cubicBezTo>
                  <a:cubicBezTo>
                    <a:pt x="168" y="88"/>
                    <a:pt x="213" y="110"/>
                    <a:pt x="262" y="122"/>
                  </a:cubicBezTo>
                  <a:cubicBezTo>
                    <a:pt x="276" y="126"/>
                    <a:pt x="287" y="129"/>
                    <a:pt x="271" y="144"/>
                  </a:cubicBezTo>
                  <a:cubicBezTo>
                    <a:pt x="203" y="181"/>
                    <a:pt x="133" y="172"/>
                    <a:pt x="63" y="153"/>
                  </a:cubicBez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A360A15C-7C78-8992-2E18-F7B337CE3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" y="316"/>
              <a:ext cx="347" cy="262"/>
            </a:xfrm>
            <a:custGeom>
              <a:avLst/>
              <a:gdLst>
                <a:gd name="T0" fmla="*/ 253 w 255"/>
                <a:gd name="T1" fmla="*/ 137 h 193"/>
                <a:gd name="T2" fmla="*/ 184 w 255"/>
                <a:gd name="T3" fmla="*/ 174 h 193"/>
                <a:gd name="T4" fmla="*/ 34 w 255"/>
                <a:gd name="T5" fmla="*/ 93 h 193"/>
                <a:gd name="T6" fmla="*/ 27 w 255"/>
                <a:gd name="T7" fmla="*/ 41 h 193"/>
                <a:gd name="T8" fmla="*/ 75 w 255"/>
                <a:gd name="T9" fmla="*/ 20 h 193"/>
                <a:gd name="T10" fmla="*/ 228 w 255"/>
                <a:gd name="T11" fmla="*/ 105 h 193"/>
                <a:gd name="T12" fmla="*/ 253 w 255"/>
                <a:gd name="T13" fmla="*/ 13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93">
                  <a:moveTo>
                    <a:pt x="253" y="137"/>
                  </a:moveTo>
                  <a:cubicBezTo>
                    <a:pt x="250" y="174"/>
                    <a:pt x="218" y="193"/>
                    <a:pt x="184" y="174"/>
                  </a:cubicBezTo>
                  <a:cubicBezTo>
                    <a:pt x="134" y="147"/>
                    <a:pt x="85" y="117"/>
                    <a:pt x="34" y="93"/>
                  </a:cubicBezTo>
                  <a:cubicBezTo>
                    <a:pt x="0" y="77"/>
                    <a:pt x="17" y="60"/>
                    <a:pt x="27" y="41"/>
                  </a:cubicBezTo>
                  <a:cubicBezTo>
                    <a:pt x="37" y="20"/>
                    <a:pt x="44" y="0"/>
                    <a:pt x="75" y="20"/>
                  </a:cubicBezTo>
                  <a:cubicBezTo>
                    <a:pt x="124" y="52"/>
                    <a:pt x="177" y="77"/>
                    <a:pt x="228" y="105"/>
                  </a:cubicBezTo>
                  <a:cubicBezTo>
                    <a:pt x="240" y="112"/>
                    <a:pt x="255" y="115"/>
                    <a:pt x="253" y="137"/>
                  </a:cubicBezTo>
                  <a:close/>
                </a:path>
              </a:pathLst>
            </a:custGeom>
            <a:solidFill>
              <a:srgbClr val="878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56C57C66-CD80-06E4-4D20-EED8A64624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" y="1113"/>
              <a:ext cx="484" cy="220"/>
            </a:xfrm>
            <a:custGeom>
              <a:avLst/>
              <a:gdLst>
                <a:gd name="T0" fmla="*/ 356 w 356"/>
                <a:gd name="T1" fmla="*/ 155 h 162"/>
                <a:gd name="T2" fmla="*/ 332 w 356"/>
                <a:gd name="T3" fmla="*/ 137 h 162"/>
                <a:gd name="T4" fmla="*/ 15 w 356"/>
                <a:gd name="T5" fmla="*/ 148 h 162"/>
                <a:gd name="T6" fmla="*/ 0 w 356"/>
                <a:gd name="T7" fmla="*/ 155 h 162"/>
                <a:gd name="T8" fmla="*/ 181 w 356"/>
                <a:gd name="T9" fmla="*/ 2 h 162"/>
                <a:gd name="T10" fmla="*/ 356 w 356"/>
                <a:gd name="T11" fmla="*/ 15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6" h="162">
                  <a:moveTo>
                    <a:pt x="356" y="155"/>
                  </a:moveTo>
                  <a:cubicBezTo>
                    <a:pt x="348" y="149"/>
                    <a:pt x="339" y="144"/>
                    <a:pt x="332" y="137"/>
                  </a:cubicBezTo>
                  <a:cubicBezTo>
                    <a:pt x="227" y="35"/>
                    <a:pt x="113" y="39"/>
                    <a:pt x="15" y="148"/>
                  </a:cubicBezTo>
                  <a:cubicBezTo>
                    <a:pt x="11" y="153"/>
                    <a:pt x="9" y="162"/>
                    <a:pt x="0" y="155"/>
                  </a:cubicBezTo>
                  <a:cubicBezTo>
                    <a:pt x="18" y="64"/>
                    <a:pt x="94" y="0"/>
                    <a:pt x="181" y="2"/>
                  </a:cubicBezTo>
                  <a:cubicBezTo>
                    <a:pt x="268" y="5"/>
                    <a:pt x="340" y="67"/>
                    <a:pt x="356" y="155"/>
                  </a:cubicBezTo>
                  <a:close/>
                </a:path>
              </a:pathLst>
            </a:custGeom>
            <a:solidFill>
              <a:srgbClr val="BB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FC70BA29-9F76-15C0-D787-C48986E27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4" y="715"/>
              <a:ext cx="441" cy="257"/>
            </a:xfrm>
            <a:custGeom>
              <a:avLst/>
              <a:gdLst>
                <a:gd name="T0" fmla="*/ 0 w 324"/>
                <a:gd name="T1" fmla="*/ 12 h 189"/>
                <a:gd name="T2" fmla="*/ 243 w 324"/>
                <a:gd name="T3" fmla="*/ 68 h 189"/>
                <a:gd name="T4" fmla="*/ 324 w 324"/>
                <a:gd name="T5" fmla="*/ 189 h 189"/>
                <a:gd name="T6" fmla="*/ 0 w 324"/>
                <a:gd name="T7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4" h="189">
                  <a:moveTo>
                    <a:pt x="0" y="12"/>
                  </a:moveTo>
                  <a:cubicBezTo>
                    <a:pt x="86" y="10"/>
                    <a:pt x="172" y="0"/>
                    <a:pt x="243" y="68"/>
                  </a:cubicBezTo>
                  <a:cubicBezTo>
                    <a:pt x="279" y="103"/>
                    <a:pt x="307" y="142"/>
                    <a:pt x="324" y="189"/>
                  </a:cubicBezTo>
                  <a:cubicBezTo>
                    <a:pt x="214" y="134"/>
                    <a:pt x="106" y="75"/>
                    <a:pt x="0" y="12"/>
                  </a:cubicBezTo>
                  <a:close/>
                </a:path>
              </a:pathLst>
            </a:custGeom>
            <a:solidFill>
              <a:srgbClr val="C1D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B5958944-140D-CB75-72D9-28556048F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" y="1502"/>
              <a:ext cx="298" cy="261"/>
            </a:xfrm>
            <a:custGeom>
              <a:avLst/>
              <a:gdLst>
                <a:gd name="T0" fmla="*/ 219 w 219"/>
                <a:gd name="T1" fmla="*/ 88 h 192"/>
                <a:gd name="T2" fmla="*/ 159 w 219"/>
                <a:gd name="T3" fmla="*/ 134 h 192"/>
                <a:gd name="T4" fmla="*/ 32 w 219"/>
                <a:gd name="T5" fmla="*/ 192 h 192"/>
                <a:gd name="T6" fmla="*/ 10 w 219"/>
                <a:gd name="T7" fmla="*/ 152 h 192"/>
                <a:gd name="T8" fmla="*/ 19 w 219"/>
                <a:gd name="T9" fmla="*/ 122 h 192"/>
                <a:gd name="T10" fmla="*/ 172 w 219"/>
                <a:gd name="T11" fmla="*/ 0 h 192"/>
                <a:gd name="T12" fmla="*/ 219 w 219"/>
                <a:gd name="T13" fmla="*/ 8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192">
                  <a:moveTo>
                    <a:pt x="219" y="88"/>
                  </a:moveTo>
                  <a:cubicBezTo>
                    <a:pt x="190" y="90"/>
                    <a:pt x="178" y="117"/>
                    <a:pt x="159" y="134"/>
                  </a:cubicBezTo>
                  <a:cubicBezTo>
                    <a:pt x="122" y="166"/>
                    <a:pt x="83" y="192"/>
                    <a:pt x="32" y="192"/>
                  </a:cubicBezTo>
                  <a:cubicBezTo>
                    <a:pt x="25" y="179"/>
                    <a:pt x="18" y="165"/>
                    <a:pt x="10" y="152"/>
                  </a:cubicBezTo>
                  <a:cubicBezTo>
                    <a:pt x="0" y="137"/>
                    <a:pt x="1" y="130"/>
                    <a:pt x="19" y="122"/>
                  </a:cubicBezTo>
                  <a:cubicBezTo>
                    <a:pt x="119" y="75"/>
                    <a:pt x="119" y="75"/>
                    <a:pt x="172" y="0"/>
                  </a:cubicBezTo>
                  <a:cubicBezTo>
                    <a:pt x="194" y="28"/>
                    <a:pt x="209" y="56"/>
                    <a:pt x="219" y="88"/>
                  </a:cubicBezTo>
                  <a:close/>
                </a:path>
              </a:pathLst>
            </a:custGeom>
            <a:solidFill>
              <a:srgbClr val="E0E0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08D2DC5E-050F-D04D-5A71-0E13BB937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8" y="1795"/>
              <a:ext cx="324" cy="223"/>
            </a:xfrm>
            <a:custGeom>
              <a:avLst/>
              <a:gdLst>
                <a:gd name="T0" fmla="*/ 238 w 238"/>
                <a:gd name="T1" fmla="*/ 127 h 164"/>
                <a:gd name="T2" fmla="*/ 0 w 238"/>
                <a:gd name="T3" fmla="*/ 0 h 164"/>
                <a:gd name="T4" fmla="*/ 238 w 238"/>
                <a:gd name="T5" fmla="*/ 1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8" h="164">
                  <a:moveTo>
                    <a:pt x="238" y="127"/>
                  </a:moveTo>
                  <a:cubicBezTo>
                    <a:pt x="122" y="164"/>
                    <a:pt x="23" y="111"/>
                    <a:pt x="0" y="0"/>
                  </a:cubicBezTo>
                  <a:cubicBezTo>
                    <a:pt x="84" y="34"/>
                    <a:pt x="154" y="84"/>
                    <a:pt x="238" y="127"/>
                  </a:cubicBezTo>
                  <a:close/>
                </a:path>
              </a:pathLst>
            </a:custGeom>
            <a:solidFill>
              <a:srgbClr val="666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7BE604DA-4C8F-BE2A-B980-45086579F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1" y="2636"/>
              <a:ext cx="282" cy="154"/>
            </a:xfrm>
            <a:custGeom>
              <a:avLst/>
              <a:gdLst>
                <a:gd name="T0" fmla="*/ 0 w 208"/>
                <a:gd name="T1" fmla="*/ 12 h 113"/>
                <a:gd name="T2" fmla="*/ 84 w 208"/>
                <a:gd name="T3" fmla="*/ 14 h 113"/>
                <a:gd name="T4" fmla="*/ 208 w 208"/>
                <a:gd name="T5" fmla="*/ 3 h 113"/>
                <a:gd name="T6" fmla="*/ 191 w 208"/>
                <a:gd name="T7" fmla="*/ 67 h 113"/>
                <a:gd name="T8" fmla="*/ 136 w 208"/>
                <a:gd name="T9" fmla="*/ 97 h 113"/>
                <a:gd name="T10" fmla="*/ 0 w 208"/>
                <a:gd name="T11" fmla="*/ 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113">
                  <a:moveTo>
                    <a:pt x="0" y="12"/>
                  </a:moveTo>
                  <a:cubicBezTo>
                    <a:pt x="28" y="0"/>
                    <a:pt x="56" y="14"/>
                    <a:pt x="84" y="14"/>
                  </a:cubicBezTo>
                  <a:cubicBezTo>
                    <a:pt x="126" y="13"/>
                    <a:pt x="167" y="8"/>
                    <a:pt x="208" y="3"/>
                  </a:cubicBezTo>
                  <a:cubicBezTo>
                    <a:pt x="202" y="24"/>
                    <a:pt x="192" y="45"/>
                    <a:pt x="191" y="67"/>
                  </a:cubicBezTo>
                  <a:cubicBezTo>
                    <a:pt x="188" y="108"/>
                    <a:pt x="172" y="113"/>
                    <a:pt x="136" y="97"/>
                  </a:cubicBezTo>
                  <a:cubicBezTo>
                    <a:pt x="86" y="75"/>
                    <a:pt x="39" y="50"/>
                    <a:pt x="0" y="1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83D842A5-F7DA-44C4-D403-DB3DAA88E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8" y="505"/>
              <a:ext cx="224" cy="180"/>
            </a:xfrm>
            <a:custGeom>
              <a:avLst/>
              <a:gdLst>
                <a:gd name="T0" fmla="*/ 131 w 165"/>
                <a:gd name="T1" fmla="*/ 133 h 133"/>
                <a:gd name="T2" fmla="*/ 108 w 165"/>
                <a:gd name="T3" fmla="*/ 115 h 133"/>
                <a:gd name="T4" fmla="*/ 31 w 165"/>
                <a:gd name="T5" fmla="*/ 74 h 133"/>
                <a:gd name="T6" fmla="*/ 16 w 165"/>
                <a:gd name="T7" fmla="*/ 47 h 133"/>
                <a:gd name="T8" fmla="*/ 57 w 165"/>
                <a:gd name="T9" fmla="*/ 15 h 133"/>
                <a:gd name="T10" fmla="*/ 148 w 165"/>
                <a:gd name="T11" fmla="*/ 64 h 133"/>
                <a:gd name="T12" fmla="*/ 156 w 165"/>
                <a:gd name="T13" fmla="*/ 93 h 133"/>
                <a:gd name="T14" fmla="*/ 131 w 165"/>
                <a:gd name="T1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33">
                  <a:moveTo>
                    <a:pt x="131" y="133"/>
                  </a:moveTo>
                  <a:cubicBezTo>
                    <a:pt x="121" y="125"/>
                    <a:pt x="114" y="121"/>
                    <a:pt x="108" y="115"/>
                  </a:cubicBezTo>
                  <a:cubicBezTo>
                    <a:pt x="85" y="97"/>
                    <a:pt x="58" y="84"/>
                    <a:pt x="31" y="74"/>
                  </a:cubicBezTo>
                  <a:cubicBezTo>
                    <a:pt x="17" y="69"/>
                    <a:pt x="0" y="66"/>
                    <a:pt x="16" y="47"/>
                  </a:cubicBezTo>
                  <a:cubicBezTo>
                    <a:pt x="27" y="34"/>
                    <a:pt x="25" y="0"/>
                    <a:pt x="57" y="15"/>
                  </a:cubicBezTo>
                  <a:cubicBezTo>
                    <a:pt x="88" y="29"/>
                    <a:pt x="117" y="47"/>
                    <a:pt x="148" y="64"/>
                  </a:cubicBezTo>
                  <a:cubicBezTo>
                    <a:pt x="161" y="71"/>
                    <a:pt x="165" y="79"/>
                    <a:pt x="156" y="93"/>
                  </a:cubicBezTo>
                  <a:cubicBezTo>
                    <a:pt x="147" y="105"/>
                    <a:pt x="140" y="118"/>
                    <a:pt x="131" y="133"/>
                  </a:cubicBezTo>
                  <a:close/>
                </a:path>
              </a:pathLst>
            </a:custGeom>
            <a:solidFill>
              <a:srgbClr val="ACC2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id="{466A0474-B6B5-D519-B099-422CC91F7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1" y="1227"/>
              <a:ext cx="262" cy="272"/>
            </a:xfrm>
            <a:custGeom>
              <a:avLst/>
              <a:gdLst>
                <a:gd name="T0" fmla="*/ 192 w 193"/>
                <a:gd name="T1" fmla="*/ 105 h 200"/>
                <a:gd name="T2" fmla="*/ 92 w 193"/>
                <a:gd name="T3" fmla="*/ 198 h 200"/>
                <a:gd name="T4" fmla="*/ 1 w 193"/>
                <a:gd name="T5" fmla="*/ 101 h 200"/>
                <a:gd name="T6" fmla="*/ 92 w 193"/>
                <a:gd name="T7" fmla="*/ 1 h 200"/>
                <a:gd name="T8" fmla="*/ 192 w 193"/>
                <a:gd name="T9" fmla="*/ 10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00">
                  <a:moveTo>
                    <a:pt x="192" y="105"/>
                  </a:moveTo>
                  <a:cubicBezTo>
                    <a:pt x="191" y="164"/>
                    <a:pt x="153" y="200"/>
                    <a:pt x="92" y="198"/>
                  </a:cubicBezTo>
                  <a:cubicBezTo>
                    <a:pt x="35" y="196"/>
                    <a:pt x="0" y="160"/>
                    <a:pt x="1" y="101"/>
                  </a:cubicBezTo>
                  <a:cubicBezTo>
                    <a:pt x="1" y="47"/>
                    <a:pt x="42" y="2"/>
                    <a:pt x="92" y="1"/>
                  </a:cubicBezTo>
                  <a:cubicBezTo>
                    <a:pt x="150" y="0"/>
                    <a:pt x="193" y="45"/>
                    <a:pt x="192" y="105"/>
                  </a:cubicBezTo>
                  <a:close/>
                </a:path>
              </a:pathLst>
            </a:custGeom>
            <a:solidFill>
              <a:srgbClr val="4541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36EAB7EA-80F0-4D53-716B-197127DC9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1" y="1294"/>
              <a:ext cx="141" cy="144"/>
            </a:xfrm>
            <a:custGeom>
              <a:avLst/>
              <a:gdLst>
                <a:gd name="T0" fmla="*/ 104 w 104"/>
                <a:gd name="T1" fmla="*/ 48 h 106"/>
                <a:gd name="T2" fmla="*/ 56 w 104"/>
                <a:gd name="T3" fmla="*/ 104 h 106"/>
                <a:gd name="T4" fmla="*/ 2 w 104"/>
                <a:gd name="T5" fmla="*/ 55 h 106"/>
                <a:gd name="T6" fmla="*/ 48 w 104"/>
                <a:gd name="T7" fmla="*/ 3 h 106"/>
                <a:gd name="T8" fmla="*/ 104 w 104"/>
                <a:gd name="T9" fmla="*/ 4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104" y="48"/>
                  </a:moveTo>
                  <a:cubicBezTo>
                    <a:pt x="102" y="82"/>
                    <a:pt x="85" y="102"/>
                    <a:pt x="56" y="104"/>
                  </a:cubicBezTo>
                  <a:cubicBezTo>
                    <a:pt x="24" y="106"/>
                    <a:pt x="3" y="87"/>
                    <a:pt x="2" y="55"/>
                  </a:cubicBezTo>
                  <a:cubicBezTo>
                    <a:pt x="0" y="25"/>
                    <a:pt x="19" y="5"/>
                    <a:pt x="48" y="3"/>
                  </a:cubicBezTo>
                  <a:cubicBezTo>
                    <a:pt x="81" y="0"/>
                    <a:pt x="97" y="22"/>
                    <a:pt x="104" y="48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17344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979712" y="4216593"/>
            <a:ext cx="5363757" cy="576064"/>
          </a:xfrm>
        </p:spPr>
        <p:txBody>
          <a:bodyPr>
            <a:noAutofit/>
          </a:bodyPr>
          <a:lstStyle/>
          <a:p>
            <a:pPr algn="ctr"/>
            <a:r>
              <a:rPr lang="fa-IR" altLang="ko-KR" sz="6600" b="1" dirty="0">
                <a:solidFill>
                  <a:schemeClr val="bg1"/>
                </a:solidFill>
                <a:cs typeface="B Nazanin" panose="00000400000000000000" pitchFamily="2" charset="-78"/>
              </a:rPr>
              <a:t>شکستن بخش</a:t>
            </a:r>
            <a:endParaRPr lang="ko-KR" altLang="en-US" sz="6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4"/>
          <p:cNvGrpSpPr/>
          <p:nvPr/>
        </p:nvGrpSpPr>
        <p:grpSpPr>
          <a:xfrm>
            <a:off x="827584" y="2304259"/>
            <a:ext cx="1944216" cy="1394272"/>
            <a:chOff x="803640" y="3362835"/>
            <a:chExt cx="2059657" cy="1394272"/>
          </a:xfrm>
        </p:grpSpPr>
        <p:sp>
          <p:nvSpPr>
            <p:cNvPr id="6" name="TextBox 45"/>
            <p:cNvSpPr txBox="1"/>
            <p:nvPr/>
          </p:nvSpPr>
          <p:spPr>
            <a:xfrm>
              <a:off x="803640" y="3579862"/>
              <a:ext cx="205965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4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44"/>
          <p:cNvGrpSpPr/>
          <p:nvPr/>
        </p:nvGrpSpPr>
        <p:grpSpPr>
          <a:xfrm>
            <a:off x="6660232" y="2248560"/>
            <a:ext cx="1944216" cy="1394272"/>
            <a:chOff x="803640" y="3362835"/>
            <a:chExt cx="2059657" cy="1394272"/>
          </a:xfrm>
        </p:grpSpPr>
        <p:sp>
          <p:nvSpPr>
            <p:cNvPr id="9" name="TextBox 45"/>
            <p:cNvSpPr txBox="1"/>
            <p:nvPr/>
          </p:nvSpPr>
          <p:spPr>
            <a:xfrm>
              <a:off x="803640" y="3579862"/>
              <a:ext cx="205965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4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 Placeholder 1"/>
          <p:cNvSpPr txBox="1">
            <a:spLocks/>
          </p:cNvSpPr>
          <p:nvPr/>
        </p:nvSpPr>
        <p:spPr>
          <a:xfrm>
            <a:off x="0" y="-32093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kern="1200" baseline="0">
                <a:solidFill>
                  <a:srgbClr val="117A9A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4400" b="1" dirty="0">
                <a:cs typeface="B Nazanin" panose="00000400000000000000" pitchFamily="2" charset="-78"/>
              </a:rPr>
              <a:t>شکستن بخش</a:t>
            </a:r>
            <a:endParaRPr lang="ko-KR" altLang="en-US" sz="4400" b="1" dirty="0">
              <a:cs typeface="B Nazanin" panose="00000400000000000000" pitchFamily="2" charset="-78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4CA49C7E-F203-4D0A-8110-4480EFB3A9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6501" y="593905"/>
            <a:ext cx="4163731" cy="342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>
            <a:extLst>
              <a:ext uri="{FF2B5EF4-FFF2-40B4-BE49-F238E27FC236}">
                <a16:creationId xmlns:a16="http://schemas.microsoft.com/office/drawing/2014/main" id="{30839512-5B0C-3DFF-08EF-B7559C0AE0C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11688" y="1541463"/>
            <a:ext cx="3562350" cy="3203574"/>
            <a:chOff x="2905" y="971"/>
            <a:chExt cx="2244" cy="2018"/>
          </a:xfrm>
          <a:solidFill>
            <a:schemeClr val="accent1">
              <a:alpha val="26000"/>
            </a:schemeClr>
          </a:solidFill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62E855B1-C0A1-0744-1D5E-371361BD1F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6" y="1117"/>
              <a:ext cx="2123" cy="1751"/>
            </a:xfrm>
            <a:custGeom>
              <a:avLst/>
              <a:gdLst>
                <a:gd name="T0" fmla="*/ 156 w 175"/>
                <a:gd name="T1" fmla="*/ 104 h 144"/>
                <a:gd name="T2" fmla="*/ 172 w 175"/>
                <a:gd name="T3" fmla="*/ 127 h 144"/>
                <a:gd name="T4" fmla="*/ 160 w 175"/>
                <a:gd name="T5" fmla="*/ 140 h 144"/>
                <a:gd name="T6" fmla="*/ 138 w 175"/>
                <a:gd name="T7" fmla="*/ 127 h 144"/>
                <a:gd name="T8" fmla="*/ 102 w 175"/>
                <a:gd name="T9" fmla="*/ 127 h 144"/>
                <a:gd name="T10" fmla="*/ 93 w 175"/>
                <a:gd name="T11" fmla="*/ 129 h 144"/>
                <a:gd name="T12" fmla="*/ 16 w 175"/>
                <a:gd name="T13" fmla="*/ 102 h 144"/>
                <a:gd name="T14" fmla="*/ 28 w 175"/>
                <a:gd name="T15" fmla="*/ 22 h 144"/>
                <a:gd name="T16" fmla="*/ 110 w 175"/>
                <a:gd name="T17" fmla="*/ 20 h 144"/>
                <a:gd name="T18" fmla="*/ 116 w 175"/>
                <a:gd name="T19" fmla="*/ 29 h 144"/>
                <a:gd name="T20" fmla="*/ 19 w 175"/>
                <a:gd name="T21" fmla="*/ 45 h 144"/>
                <a:gd name="T22" fmla="*/ 30 w 175"/>
                <a:gd name="T23" fmla="*/ 110 h 144"/>
                <a:gd name="T24" fmla="*/ 90 w 175"/>
                <a:gd name="T25" fmla="*/ 122 h 144"/>
                <a:gd name="T26" fmla="*/ 79 w 175"/>
                <a:gd name="T27" fmla="*/ 57 h 144"/>
                <a:gd name="T28" fmla="*/ 136 w 175"/>
                <a:gd name="T29" fmla="*/ 44 h 144"/>
                <a:gd name="T30" fmla="*/ 156 w 175"/>
                <a:gd name="T31" fmla="*/ 104 h 144"/>
                <a:gd name="T32" fmla="*/ 138 w 175"/>
                <a:gd name="T33" fmla="*/ 115 h 144"/>
                <a:gd name="T34" fmla="*/ 148 w 175"/>
                <a:gd name="T35" fmla="*/ 129 h 144"/>
                <a:gd name="T36" fmla="*/ 160 w 175"/>
                <a:gd name="T37" fmla="*/ 132 h 144"/>
                <a:gd name="T38" fmla="*/ 160 w 175"/>
                <a:gd name="T39" fmla="*/ 115 h 144"/>
                <a:gd name="T40" fmla="*/ 152 w 175"/>
                <a:gd name="T41" fmla="*/ 93 h 144"/>
                <a:gd name="T42" fmla="*/ 131 w 175"/>
                <a:gd name="T43" fmla="*/ 49 h 144"/>
                <a:gd name="T44" fmla="*/ 84 w 175"/>
                <a:gd name="T45" fmla="*/ 62 h 144"/>
                <a:gd name="T46" fmla="*/ 89 w 175"/>
                <a:gd name="T47" fmla="*/ 111 h 144"/>
                <a:gd name="T48" fmla="*/ 138 w 175"/>
                <a:gd name="T49" fmla="*/ 11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5" h="144">
                  <a:moveTo>
                    <a:pt x="156" y="104"/>
                  </a:moveTo>
                  <a:cubicBezTo>
                    <a:pt x="164" y="111"/>
                    <a:pt x="175" y="115"/>
                    <a:pt x="172" y="127"/>
                  </a:cubicBezTo>
                  <a:cubicBezTo>
                    <a:pt x="170" y="132"/>
                    <a:pt x="165" y="138"/>
                    <a:pt x="160" y="140"/>
                  </a:cubicBezTo>
                  <a:cubicBezTo>
                    <a:pt x="148" y="144"/>
                    <a:pt x="142" y="133"/>
                    <a:pt x="138" y="127"/>
                  </a:cubicBezTo>
                  <a:cubicBezTo>
                    <a:pt x="125" y="127"/>
                    <a:pt x="113" y="127"/>
                    <a:pt x="102" y="127"/>
                  </a:cubicBezTo>
                  <a:cubicBezTo>
                    <a:pt x="99" y="127"/>
                    <a:pt x="96" y="128"/>
                    <a:pt x="93" y="129"/>
                  </a:cubicBezTo>
                  <a:cubicBezTo>
                    <a:pt x="64" y="140"/>
                    <a:pt x="32" y="129"/>
                    <a:pt x="16" y="102"/>
                  </a:cubicBezTo>
                  <a:cubicBezTo>
                    <a:pt x="0" y="77"/>
                    <a:pt x="5" y="42"/>
                    <a:pt x="28" y="22"/>
                  </a:cubicBezTo>
                  <a:cubicBezTo>
                    <a:pt x="51" y="1"/>
                    <a:pt x="86" y="0"/>
                    <a:pt x="110" y="20"/>
                  </a:cubicBezTo>
                  <a:cubicBezTo>
                    <a:pt x="113" y="22"/>
                    <a:pt x="115" y="25"/>
                    <a:pt x="116" y="29"/>
                  </a:cubicBezTo>
                  <a:cubicBezTo>
                    <a:pt x="79" y="5"/>
                    <a:pt x="45" y="3"/>
                    <a:pt x="19" y="45"/>
                  </a:cubicBezTo>
                  <a:cubicBezTo>
                    <a:pt x="7" y="65"/>
                    <a:pt x="13" y="92"/>
                    <a:pt x="30" y="110"/>
                  </a:cubicBezTo>
                  <a:cubicBezTo>
                    <a:pt x="46" y="126"/>
                    <a:pt x="71" y="131"/>
                    <a:pt x="90" y="122"/>
                  </a:cubicBezTo>
                  <a:cubicBezTo>
                    <a:pt x="68" y="98"/>
                    <a:pt x="64" y="76"/>
                    <a:pt x="79" y="57"/>
                  </a:cubicBezTo>
                  <a:cubicBezTo>
                    <a:pt x="93" y="39"/>
                    <a:pt x="117" y="34"/>
                    <a:pt x="136" y="44"/>
                  </a:cubicBezTo>
                  <a:cubicBezTo>
                    <a:pt x="157" y="55"/>
                    <a:pt x="165" y="76"/>
                    <a:pt x="156" y="104"/>
                  </a:cubicBezTo>
                  <a:close/>
                  <a:moveTo>
                    <a:pt x="138" y="115"/>
                  </a:moveTo>
                  <a:cubicBezTo>
                    <a:pt x="141" y="120"/>
                    <a:pt x="144" y="126"/>
                    <a:pt x="148" y="129"/>
                  </a:cubicBezTo>
                  <a:cubicBezTo>
                    <a:pt x="151" y="132"/>
                    <a:pt x="157" y="134"/>
                    <a:pt x="160" y="132"/>
                  </a:cubicBezTo>
                  <a:cubicBezTo>
                    <a:pt x="168" y="130"/>
                    <a:pt x="168" y="120"/>
                    <a:pt x="160" y="115"/>
                  </a:cubicBezTo>
                  <a:cubicBezTo>
                    <a:pt x="150" y="110"/>
                    <a:pt x="148" y="104"/>
                    <a:pt x="152" y="93"/>
                  </a:cubicBezTo>
                  <a:cubicBezTo>
                    <a:pt x="159" y="76"/>
                    <a:pt x="148" y="57"/>
                    <a:pt x="131" y="49"/>
                  </a:cubicBezTo>
                  <a:cubicBezTo>
                    <a:pt x="115" y="41"/>
                    <a:pt x="94" y="47"/>
                    <a:pt x="84" y="62"/>
                  </a:cubicBezTo>
                  <a:cubicBezTo>
                    <a:pt x="73" y="78"/>
                    <a:pt x="75" y="99"/>
                    <a:pt x="89" y="111"/>
                  </a:cubicBezTo>
                  <a:cubicBezTo>
                    <a:pt x="104" y="125"/>
                    <a:pt x="120" y="125"/>
                    <a:pt x="138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5A803E4-E8E9-C6A9-27FF-8AFD5B935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5" y="971"/>
              <a:ext cx="1796" cy="2018"/>
            </a:xfrm>
            <a:custGeom>
              <a:avLst/>
              <a:gdLst>
                <a:gd name="T0" fmla="*/ 148 w 148"/>
                <a:gd name="T1" fmla="*/ 47 h 166"/>
                <a:gd name="T2" fmla="*/ 139 w 148"/>
                <a:gd name="T3" fmla="*/ 39 h 166"/>
                <a:gd name="T4" fmla="*/ 56 w 148"/>
                <a:gd name="T5" fmla="*/ 14 h 166"/>
                <a:gd name="T6" fmla="*/ 8 w 148"/>
                <a:gd name="T7" fmla="*/ 86 h 166"/>
                <a:gd name="T8" fmla="*/ 105 w 148"/>
                <a:gd name="T9" fmla="*/ 150 h 166"/>
                <a:gd name="T10" fmla="*/ 116 w 148"/>
                <a:gd name="T11" fmla="*/ 146 h 166"/>
                <a:gd name="T12" fmla="*/ 64 w 148"/>
                <a:gd name="T13" fmla="*/ 159 h 166"/>
                <a:gd name="T14" fmla="*/ 2 w 148"/>
                <a:gd name="T15" fmla="*/ 75 h 166"/>
                <a:gd name="T16" fmla="*/ 75 w 148"/>
                <a:gd name="T17" fmla="*/ 3 h 166"/>
                <a:gd name="T18" fmla="*/ 148 w 148"/>
                <a:gd name="T19" fmla="*/ 4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166">
                  <a:moveTo>
                    <a:pt x="148" y="47"/>
                  </a:moveTo>
                  <a:cubicBezTo>
                    <a:pt x="144" y="43"/>
                    <a:pt x="141" y="41"/>
                    <a:pt x="139" y="39"/>
                  </a:cubicBezTo>
                  <a:cubicBezTo>
                    <a:pt x="119" y="12"/>
                    <a:pt x="86" y="2"/>
                    <a:pt x="56" y="14"/>
                  </a:cubicBezTo>
                  <a:cubicBezTo>
                    <a:pt x="25" y="25"/>
                    <a:pt x="7" y="53"/>
                    <a:pt x="8" y="86"/>
                  </a:cubicBezTo>
                  <a:cubicBezTo>
                    <a:pt x="10" y="134"/>
                    <a:pt x="59" y="166"/>
                    <a:pt x="105" y="150"/>
                  </a:cubicBezTo>
                  <a:cubicBezTo>
                    <a:pt x="108" y="148"/>
                    <a:pt x="112" y="148"/>
                    <a:pt x="116" y="146"/>
                  </a:cubicBezTo>
                  <a:cubicBezTo>
                    <a:pt x="111" y="158"/>
                    <a:pt x="87" y="164"/>
                    <a:pt x="64" y="159"/>
                  </a:cubicBezTo>
                  <a:cubicBezTo>
                    <a:pt x="25" y="151"/>
                    <a:pt x="0" y="116"/>
                    <a:pt x="2" y="75"/>
                  </a:cubicBezTo>
                  <a:cubicBezTo>
                    <a:pt x="4" y="37"/>
                    <a:pt x="35" y="6"/>
                    <a:pt x="75" y="3"/>
                  </a:cubicBezTo>
                  <a:cubicBezTo>
                    <a:pt x="111" y="0"/>
                    <a:pt x="145" y="26"/>
                    <a:pt x="14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463A02D1-5510-FB18-5A13-8542D778F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6" y="1639"/>
              <a:ext cx="279" cy="256"/>
            </a:xfrm>
            <a:custGeom>
              <a:avLst/>
              <a:gdLst>
                <a:gd name="T0" fmla="*/ 0 w 23"/>
                <a:gd name="T1" fmla="*/ 7 h 21"/>
                <a:gd name="T2" fmla="*/ 12 w 23"/>
                <a:gd name="T3" fmla="*/ 0 h 21"/>
                <a:gd name="T4" fmla="*/ 21 w 23"/>
                <a:gd name="T5" fmla="*/ 10 h 21"/>
                <a:gd name="T6" fmla="*/ 11 w 23"/>
                <a:gd name="T7" fmla="*/ 20 h 21"/>
                <a:gd name="T8" fmla="*/ 0 w 23"/>
                <a:gd name="T9" fmla="*/ 12 h 21"/>
                <a:gd name="T10" fmla="*/ 0 w 23"/>
                <a:gd name="T11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0" y="7"/>
                  </a:moveTo>
                  <a:cubicBezTo>
                    <a:pt x="4" y="4"/>
                    <a:pt x="9" y="0"/>
                    <a:pt x="12" y="0"/>
                  </a:cubicBezTo>
                  <a:cubicBezTo>
                    <a:pt x="16" y="1"/>
                    <a:pt x="21" y="6"/>
                    <a:pt x="21" y="10"/>
                  </a:cubicBezTo>
                  <a:cubicBezTo>
                    <a:pt x="23" y="16"/>
                    <a:pt x="18" y="21"/>
                    <a:pt x="11" y="20"/>
                  </a:cubicBezTo>
                  <a:cubicBezTo>
                    <a:pt x="7" y="19"/>
                    <a:pt x="4" y="15"/>
                    <a:pt x="0" y="12"/>
                  </a:cubicBezTo>
                  <a:cubicBezTo>
                    <a:pt x="0" y="10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B48DEED5-168E-AFF0-FA6A-A08A2A122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2" y="2138"/>
              <a:ext cx="279" cy="255"/>
            </a:xfrm>
            <a:custGeom>
              <a:avLst/>
              <a:gdLst>
                <a:gd name="T0" fmla="*/ 22 w 23"/>
                <a:gd name="T1" fmla="*/ 13 h 21"/>
                <a:gd name="T2" fmla="*/ 10 w 23"/>
                <a:gd name="T3" fmla="*/ 21 h 21"/>
                <a:gd name="T4" fmla="*/ 1 w 23"/>
                <a:gd name="T5" fmla="*/ 11 h 21"/>
                <a:gd name="T6" fmla="*/ 11 w 23"/>
                <a:gd name="T7" fmla="*/ 1 h 21"/>
                <a:gd name="T8" fmla="*/ 23 w 23"/>
                <a:gd name="T9" fmla="*/ 8 h 21"/>
                <a:gd name="T10" fmla="*/ 22 w 23"/>
                <a:gd name="T11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22" y="13"/>
                  </a:moveTo>
                  <a:cubicBezTo>
                    <a:pt x="18" y="16"/>
                    <a:pt x="14" y="21"/>
                    <a:pt x="10" y="21"/>
                  </a:cubicBezTo>
                  <a:cubicBezTo>
                    <a:pt x="7" y="20"/>
                    <a:pt x="0" y="14"/>
                    <a:pt x="1" y="11"/>
                  </a:cubicBezTo>
                  <a:cubicBezTo>
                    <a:pt x="1" y="7"/>
                    <a:pt x="7" y="2"/>
                    <a:pt x="11" y="1"/>
                  </a:cubicBezTo>
                  <a:cubicBezTo>
                    <a:pt x="14" y="0"/>
                    <a:pt x="18" y="6"/>
                    <a:pt x="23" y="8"/>
                  </a:cubicBezTo>
                  <a:cubicBezTo>
                    <a:pt x="22" y="10"/>
                    <a:pt x="22" y="12"/>
                    <a:pt x="2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E5ACC5AE-2967-8D9D-1B08-A91CA635E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1" y="1445"/>
              <a:ext cx="364" cy="158"/>
            </a:xfrm>
            <a:custGeom>
              <a:avLst/>
              <a:gdLst>
                <a:gd name="T0" fmla="*/ 28 w 30"/>
                <a:gd name="T1" fmla="*/ 13 h 13"/>
                <a:gd name="T2" fmla="*/ 0 w 30"/>
                <a:gd name="T3" fmla="*/ 11 h 13"/>
                <a:gd name="T4" fmla="*/ 21 w 30"/>
                <a:gd name="T5" fmla="*/ 5 h 13"/>
                <a:gd name="T6" fmla="*/ 30 w 30"/>
                <a:gd name="T7" fmla="*/ 10 h 13"/>
                <a:gd name="T8" fmla="*/ 28 w 3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28" y="13"/>
                  </a:moveTo>
                  <a:cubicBezTo>
                    <a:pt x="19" y="12"/>
                    <a:pt x="10" y="12"/>
                    <a:pt x="0" y="11"/>
                  </a:cubicBezTo>
                  <a:cubicBezTo>
                    <a:pt x="6" y="0"/>
                    <a:pt x="14" y="7"/>
                    <a:pt x="21" y="5"/>
                  </a:cubicBezTo>
                  <a:cubicBezTo>
                    <a:pt x="23" y="4"/>
                    <a:pt x="27" y="8"/>
                    <a:pt x="30" y="10"/>
                  </a:cubicBezTo>
                  <a:cubicBezTo>
                    <a:pt x="29" y="11"/>
                    <a:pt x="29" y="12"/>
                    <a:pt x="2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E79820AF-97F6-8E16-119D-53F488828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5" y="1956"/>
              <a:ext cx="376" cy="133"/>
            </a:xfrm>
            <a:custGeom>
              <a:avLst/>
              <a:gdLst>
                <a:gd name="T0" fmla="*/ 0 w 31"/>
                <a:gd name="T1" fmla="*/ 7 h 11"/>
                <a:gd name="T2" fmla="*/ 21 w 31"/>
                <a:gd name="T3" fmla="*/ 5 h 11"/>
                <a:gd name="T4" fmla="*/ 31 w 31"/>
                <a:gd name="T5" fmla="*/ 11 h 11"/>
                <a:gd name="T6" fmla="*/ 1 w 31"/>
                <a:gd name="T7" fmla="*/ 11 h 11"/>
                <a:gd name="T8" fmla="*/ 0 w 3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0" y="7"/>
                  </a:moveTo>
                  <a:cubicBezTo>
                    <a:pt x="6" y="0"/>
                    <a:pt x="14" y="6"/>
                    <a:pt x="21" y="5"/>
                  </a:cubicBezTo>
                  <a:cubicBezTo>
                    <a:pt x="23" y="4"/>
                    <a:pt x="26" y="8"/>
                    <a:pt x="31" y="11"/>
                  </a:cubicBezTo>
                  <a:cubicBezTo>
                    <a:pt x="18" y="11"/>
                    <a:pt x="10" y="11"/>
                    <a:pt x="1" y="11"/>
                  </a:cubicBezTo>
                  <a:cubicBezTo>
                    <a:pt x="1" y="10"/>
                    <a:pt x="1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ED4872DC-E986-2FED-D930-A5E5DFEF95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3" y="1749"/>
              <a:ext cx="789" cy="778"/>
            </a:xfrm>
            <a:custGeom>
              <a:avLst/>
              <a:gdLst>
                <a:gd name="T0" fmla="*/ 32 w 65"/>
                <a:gd name="T1" fmla="*/ 0 h 64"/>
                <a:gd name="T2" fmla="*/ 65 w 65"/>
                <a:gd name="T3" fmla="*/ 32 h 64"/>
                <a:gd name="T4" fmla="*/ 32 w 65"/>
                <a:gd name="T5" fmla="*/ 64 h 64"/>
                <a:gd name="T6" fmla="*/ 0 w 65"/>
                <a:gd name="T7" fmla="*/ 32 h 64"/>
                <a:gd name="T8" fmla="*/ 32 w 65"/>
                <a:gd name="T9" fmla="*/ 0 h 64"/>
                <a:gd name="T10" fmla="*/ 7 w 65"/>
                <a:gd name="T11" fmla="*/ 32 h 64"/>
                <a:gd name="T12" fmla="*/ 32 w 65"/>
                <a:gd name="T13" fmla="*/ 57 h 64"/>
                <a:gd name="T14" fmla="*/ 58 w 65"/>
                <a:gd name="T15" fmla="*/ 32 h 64"/>
                <a:gd name="T16" fmla="*/ 32 w 65"/>
                <a:gd name="T17" fmla="*/ 6 h 64"/>
                <a:gd name="T18" fmla="*/ 7 w 65"/>
                <a:gd name="T1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4">
                  <a:moveTo>
                    <a:pt x="32" y="0"/>
                  </a:moveTo>
                  <a:cubicBezTo>
                    <a:pt x="51" y="0"/>
                    <a:pt x="65" y="14"/>
                    <a:pt x="65" y="32"/>
                  </a:cubicBezTo>
                  <a:cubicBezTo>
                    <a:pt x="64" y="49"/>
                    <a:pt x="50" y="64"/>
                    <a:pt x="32" y="64"/>
                  </a:cubicBezTo>
                  <a:cubicBezTo>
                    <a:pt x="15" y="64"/>
                    <a:pt x="0" y="50"/>
                    <a:pt x="0" y="32"/>
                  </a:cubicBezTo>
                  <a:cubicBezTo>
                    <a:pt x="0" y="14"/>
                    <a:pt x="15" y="0"/>
                    <a:pt x="32" y="0"/>
                  </a:cubicBezTo>
                  <a:close/>
                  <a:moveTo>
                    <a:pt x="7" y="32"/>
                  </a:moveTo>
                  <a:cubicBezTo>
                    <a:pt x="7" y="46"/>
                    <a:pt x="19" y="57"/>
                    <a:pt x="32" y="57"/>
                  </a:cubicBezTo>
                  <a:cubicBezTo>
                    <a:pt x="46" y="57"/>
                    <a:pt x="58" y="45"/>
                    <a:pt x="58" y="32"/>
                  </a:cubicBezTo>
                  <a:cubicBezTo>
                    <a:pt x="58" y="18"/>
                    <a:pt x="47" y="6"/>
                    <a:pt x="32" y="6"/>
                  </a:cubicBezTo>
                  <a:cubicBezTo>
                    <a:pt x="18" y="6"/>
                    <a:pt x="7" y="17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2A490530-E383-527F-7F9A-EE59CCF5E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" y="2041"/>
              <a:ext cx="364" cy="146"/>
            </a:xfrm>
            <a:custGeom>
              <a:avLst/>
              <a:gdLst>
                <a:gd name="T0" fmla="*/ 28 w 30"/>
                <a:gd name="T1" fmla="*/ 12 h 12"/>
                <a:gd name="T2" fmla="*/ 0 w 30"/>
                <a:gd name="T3" fmla="*/ 10 h 12"/>
                <a:gd name="T4" fmla="*/ 23 w 30"/>
                <a:gd name="T5" fmla="*/ 5 h 12"/>
                <a:gd name="T6" fmla="*/ 30 w 30"/>
                <a:gd name="T7" fmla="*/ 10 h 12"/>
                <a:gd name="T8" fmla="*/ 28 w 3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2">
                  <a:moveTo>
                    <a:pt x="28" y="12"/>
                  </a:moveTo>
                  <a:cubicBezTo>
                    <a:pt x="20" y="11"/>
                    <a:pt x="11" y="11"/>
                    <a:pt x="0" y="10"/>
                  </a:cubicBezTo>
                  <a:cubicBezTo>
                    <a:pt x="7" y="0"/>
                    <a:pt x="16" y="6"/>
                    <a:pt x="23" y="5"/>
                  </a:cubicBezTo>
                  <a:cubicBezTo>
                    <a:pt x="25" y="4"/>
                    <a:pt x="28" y="8"/>
                    <a:pt x="30" y="10"/>
                  </a:cubicBezTo>
                  <a:cubicBezTo>
                    <a:pt x="29" y="11"/>
                    <a:pt x="29" y="11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05711EF0-BE91-4CA8-9BAB-82AC2547E63A}"/>
              </a:ext>
            </a:extLst>
          </p:cNvPr>
          <p:cNvGrpSpPr/>
          <p:nvPr/>
        </p:nvGrpSpPr>
        <p:grpSpPr>
          <a:xfrm>
            <a:off x="6630950" y="694263"/>
            <a:ext cx="2284839" cy="1143118"/>
            <a:chOff x="8070434" y="1530415"/>
            <a:chExt cx="2925465" cy="152415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98BBE91-1B0B-490B-BE2A-CD3D2D2882E8}"/>
                </a:ext>
              </a:extLst>
            </p:cNvPr>
            <p:cNvSpPr txBox="1"/>
            <p:nvPr/>
          </p:nvSpPr>
          <p:spPr>
            <a:xfrm>
              <a:off x="8070434" y="2008132"/>
              <a:ext cx="2925465" cy="1046439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rgbClr val="056768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900" dirty="0">
                <a:solidFill>
                  <a:srgbClr val="056768"/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C6EBD0-DF5B-4EE2-A230-D05A6519618A}"/>
                </a:ext>
              </a:extLst>
            </p:cNvPr>
            <p:cNvSpPr txBox="1"/>
            <p:nvPr/>
          </p:nvSpPr>
          <p:spPr>
            <a:xfrm>
              <a:off x="8070434" y="1530415"/>
              <a:ext cx="2925465" cy="538609"/>
            </a:xfrm>
            <a:prstGeom prst="rect">
              <a:avLst/>
            </a:prstGeom>
            <a:noFill/>
          </p:spPr>
          <p:txBody>
            <a:bodyPr wrap="square" lIns="81000" rIns="81000" rtlCol="0" anchor="ctr">
              <a:spAutoFit/>
            </a:bodyPr>
            <a:lstStyle/>
            <a:p>
              <a:pPr algn="r" rtl="1"/>
              <a:r>
                <a:rPr lang="fa-IR" altLang="ko-KR" sz="2025" b="1" dirty="0">
                  <a:solidFill>
                    <a:srgbClr val="056768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2025" b="1" dirty="0">
                <a:solidFill>
                  <a:srgbClr val="056768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06460CB-E570-43FD-893F-C1FD2E7830B3}"/>
              </a:ext>
            </a:extLst>
          </p:cNvPr>
          <p:cNvSpPr txBox="1"/>
          <p:nvPr/>
        </p:nvSpPr>
        <p:spPr>
          <a:xfrm>
            <a:off x="6630950" y="3529405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rgbClr val="05676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rgbClr val="056768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7DD274-6419-4E37-BFF2-9D9446896092}"/>
              </a:ext>
            </a:extLst>
          </p:cNvPr>
          <p:cNvSpPr txBox="1"/>
          <p:nvPr/>
        </p:nvSpPr>
        <p:spPr>
          <a:xfrm>
            <a:off x="6630950" y="4198990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rgbClr val="05676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rgbClr val="056768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689030-7A30-454E-88BE-A0D6E5C12432}"/>
              </a:ext>
            </a:extLst>
          </p:cNvPr>
          <p:cNvSpPr txBox="1">
            <a:spLocks/>
          </p:cNvSpPr>
          <p:nvPr/>
        </p:nvSpPr>
        <p:spPr>
          <a:xfrm>
            <a:off x="-331309" y="2419350"/>
            <a:ext cx="4032448" cy="200171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algn="r" rtl="1"/>
            <a:r>
              <a:rPr lang="fa-IR" altLang="ko-KR" b="1" dirty="0">
                <a:solidFill>
                  <a:srgbClr val="027696"/>
                </a:solidFill>
                <a:latin typeface="Arial Black" panose="020B0A04020102020204" pitchFamily="34" charset="0"/>
                <a:cs typeface="B Nazanin" panose="00000400000000000000" pitchFamily="2" charset="-78"/>
              </a:rPr>
              <a:t>ارائه نمونه کارها ساده طراحی شده است</a:t>
            </a:r>
            <a:endParaRPr lang="ko-KR" altLang="en-US" dirty="0">
              <a:solidFill>
                <a:srgbClr val="027696"/>
              </a:solidFill>
              <a:latin typeface="Arial Black" panose="020B0A04020102020204" pitchFamily="34" charset="0"/>
              <a:cs typeface="B Nazanin" panose="00000400000000000000" pitchFamily="2" charset="-78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606460CB-E570-43FD-893F-C1FD2E7830B3}"/>
              </a:ext>
            </a:extLst>
          </p:cNvPr>
          <p:cNvSpPr txBox="1"/>
          <p:nvPr/>
        </p:nvSpPr>
        <p:spPr>
          <a:xfrm>
            <a:off x="6630950" y="2859820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rgbClr val="05676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rgbClr val="056768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606460CB-E570-43FD-893F-C1FD2E7830B3}"/>
              </a:ext>
            </a:extLst>
          </p:cNvPr>
          <p:cNvSpPr txBox="1"/>
          <p:nvPr/>
        </p:nvSpPr>
        <p:spPr>
          <a:xfrm>
            <a:off x="6630950" y="2269815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rgbClr val="05676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rgbClr val="056768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606460CB-E570-43FD-893F-C1FD2E7830B3}"/>
              </a:ext>
            </a:extLst>
          </p:cNvPr>
          <p:cNvSpPr txBox="1"/>
          <p:nvPr/>
        </p:nvSpPr>
        <p:spPr>
          <a:xfrm>
            <a:off x="3850959" y="3656435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rgbClr val="05676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rgbClr val="056768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357DD274-6419-4E37-BFF2-9D9446896092}"/>
              </a:ext>
            </a:extLst>
          </p:cNvPr>
          <p:cNvSpPr txBox="1"/>
          <p:nvPr/>
        </p:nvSpPr>
        <p:spPr>
          <a:xfrm>
            <a:off x="3850959" y="4326020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rgbClr val="05676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rgbClr val="056768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606460CB-E570-43FD-893F-C1FD2E7830B3}"/>
              </a:ext>
            </a:extLst>
          </p:cNvPr>
          <p:cNvSpPr txBox="1"/>
          <p:nvPr/>
        </p:nvSpPr>
        <p:spPr>
          <a:xfrm>
            <a:off x="3850959" y="2269815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rgbClr val="05676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rgbClr val="056768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357DD274-6419-4E37-BFF2-9D9446896092}"/>
              </a:ext>
            </a:extLst>
          </p:cNvPr>
          <p:cNvSpPr txBox="1"/>
          <p:nvPr/>
        </p:nvSpPr>
        <p:spPr>
          <a:xfrm>
            <a:off x="3850959" y="2939400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rgbClr val="05676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rgbClr val="056768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606460CB-E570-43FD-893F-C1FD2E7830B3}"/>
              </a:ext>
            </a:extLst>
          </p:cNvPr>
          <p:cNvSpPr txBox="1"/>
          <p:nvPr/>
        </p:nvSpPr>
        <p:spPr>
          <a:xfrm>
            <a:off x="3850959" y="968404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rgbClr val="05676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rgbClr val="056768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9" name="TextBox 6">
            <a:extLst>
              <a:ext uri="{FF2B5EF4-FFF2-40B4-BE49-F238E27FC236}">
                <a16:creationId xmlns:a16="http://schemas.microsoft.com/office/drawing/2014/main" id="{357DD274-6419-4E37-BFF2-9D9446896092}"/>
              </a:ext>
            </a:extLst>
          </p:cNvPr>
          <p:cNvSpPr txBox="1"/>
          <p:nvPr/>
        </p:nvSpPr>
        <p:spPr>
          <a:xfrm>
            <a:off x="3850959" y="1637989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rgbClr val="056768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rgbClr val="056768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2"/>
          </p:nvPr>
        </p:nvSpPr>
        <p:spPr>
          <a:xfrm>
            <a:off x="-2513050" y="121328"/>
            <a:ext cx="9144000" cy="576064"/>
          </a:xfrm>
        </p:spPr>
        <p:txBody>
          <a:bodyPr>
            <a:noAutofit/>
          </a:bodyPr>
          <a:lstStyle/>
          <a:p>
            <a:r>
              <a:rPr lang="fa-IR" sz="4000" b="1" dirty="0">
                <a:cs typeface="B Nazanin" panose="00000400000000000000" pitchFamily="2" charset="-78"/>
              </a:rPr>
              <a:t>قالب رایگان</a:t>
            </a:r>
            <a:endParaRPr lang="es-AR" sz="4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23712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5711EF0-BE91-4CA8-9BAB-82AC2547E63A}"/>
              </a:ext>
            </a:extLst>
          </p:cNvPr>
          <p:cNvGrpSpPr/>
          <p:nvPr/>
        </p:nvGrpSpPr>
        <p:grpSpPr>
          <a:xfrm>
            <a:off x="608380" y="633462"/>
            <a:ext cx="2284839" cy="1143118"/>
            <a:chOff x="8070434" y="1530415"/>
            <a:chExt cx="2925465" cy="152415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98BBE91-1B0B-490B-BE2A-CD3D2D2882E8}"/>
                </a:ext>
              </a:extLst>
            </p:cNvPr>
            <p:cNvSpPr txBox="1"/>
            <p:nvPr/>
          </p:nvSpPr>
          <p:spPr>
            <a:xfrm>
              <a:off x="8070434" y="2008132"/>
              <a:ext cx="2925465" cy="1046439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900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C6EBD0-DF5B-4EE2-A230-D05A6519618A}"/>
                </a:ext>
              </a:extLst>
            </p:cNvPr>
            <p:cNvSpPr txBox="1"/>
            <p:nvPr/>
          </p:nvSpPr>
          <p:spPr>
            <a:xfrm>
              <a:off x="8070434" y="1530415"/>
              <a:ext cx="2925465" cy="538609"/>
            </a:xfrm>
            <a:prstGeom prst="rect">
              <a:avLst/>
            </a:prstGeom>
            <a:noFill/>
          </p:spPr>
          <p:txBody>
            <a:bodyPr wrap="square" lIns="81000" rIns="81000" rtlCol="0" anchor="ctr">
              <a:spAutoFit/>
            </a:bodyPr>
            <a:lstStyle/>
            <a:p>
              <a:pPr algn="r" rtl="1"/>
              <a:r>
                <a:rPr lang="fa-IR" altLang="ko-KR" sz="2025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2025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06460CB-E570-43FD-893F-C1FD2E7830B3}"/>
              </a:ext>
            </a:extLst>
          </p:cNvPr>
          <p:cNvSpPr txBox="1"/>
          <p:nvPr/>
        </p:nvSpPr>
        <p:spPr>
          <a:xfrm>
            <a:off x="608380" y="2076833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chemeClr val="bg1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7DD274-6419-4E37-BFF2-9D9446896092}"/>
              </a:ext>
            </a:extLst>
          </p:cNvPr>
          <p:cNvSpPr txBox="1"/>
          <p:nvPr/>
        </p:nvSpPr>
        <p:spPr>
          <a:xfrm>
            <a:off x="608380" y="2746418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chemeClr val="bg1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1CE8CB-F23D-49AE-931B-E064ED37F5E9}"/>
              </a:ext>
            </a:extLst>
          </p:cNvPr>
          <p:cNvSpPr txBox="1"/>
          <p:nvPr/>
        </p:nvSpPr>
        <p:spPr>
          <a:xfrm>
            <a:off x="608380" y="3416003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chemeClr val="bg1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02D300-D7EA-4F7D-B7AA-40CD1851A935}"/>
              </a:ext>
            </a:extLst>
          </p:cNvPr>
          <p:cNvSpPr txBox="1"/>
          <p:nvPr/>
        </p:nvSpPr>
        <p:spPr>
          <a:xfrm>
            <a:off x="608380" y="4085588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chemeClr val="bg1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689030-7A30-454E-88BE-A0D6E5C12432}"/>
              </a:ext>
            </a:extLst>
          </p:cNvPr>
          <p:cNvSpPr txBox="1">
            <a:spLocks/>
          </p:cNvSpPr>
          <p:nvPr/>
        </p:nvSpPr>
        <p:spPr>
          <a:xfrm>
            <a:off x="3377952" y="684686"/>
            <a:ext cx="2930610" cy="144184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algn="r" rtl="1"/>
            <a:r>
              <a:rPr lang="fa-IR" altLang="ko-KR" sz="27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نمونه کارها ساده طراحی شده است</a:t>
            </a:r>
            <a:endParaRPr lang="ko-KR" altLang="en-US" sz="27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5C7B13D0-531D-4384-ACA8-8CDAF490DF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580113" y="123478"/>
            <a:ext cx="3947929" cy="5084703"/>
          </a:xfrm>
          <a:prstGeom prst="rect">
            <a:avLst/>
          </a:prstGeom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2C5FF25A-EC0D-443B-B786-51CD7EFA26FF}"/>
              </a:ext>
            </a:extLst>
          </p:cNvPr>
          <p:cNvSpPr txBox="1"/>
          <p:nvPr/>
        </p:nvSpPr>
        <p:spPr>
          <a:xfrm>
            <a:off x="3563887" y="2052337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chemeClr val="bg1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40C573A3-8E7B-431A-94B6-38AB983B3089}"/>
              </a:ext>
            </a:extLst>
          </p:cNvPr>
          <p:cNvSpPr txBox="1"/>
          <p:nvPr/>
        </p:nvSpPr>
        <p:spPr>
          <a:xfrm>
            <a:off x="3563887" y="2721922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chemeClr val="bg1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id="{B4E39B66-EB44-4796-B37C-D95E1B5A536D}"/>
              </a:ext>
            </a:extLst>
          </p:cNvPr>
          <p:cNvSpPr txBox="1"/>
          <p:nvPr/>
        </p:nvSpPr>
        <p:spPr>
          <a:xfrm>
            <a:off x="3563887" y="3391507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chemeClr val="bg1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C9522318-B67A-4D7E-A3D7-7F4A76D814F0}"/>
              </a:ext>
            </a:extLst>
          </p:cNvPr>
          <p:cNvSpPr txBox="1"/>
          <p:nvPr/>
        </p:nvSpPr>
        <p:spPr>
          <a:xfrm>
            <a:off x="3563887" y="4061092"/>
            <a:ext cx="2284839" cy="507831"/>
          </a:xfrm>
          <a:prstGeom prst="rect">
            <a:avLst/>
          </a:prstGeom>
          <a:noFill/>
        </p:spPr>
        <p:txBody>
          <a:bodyPr wrap="square" lIns="81000" rIns="81000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900" dirty="0">
              <a:solidFill>
                <a:schemeClr val="bg1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71050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4645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31779"/>
            <a:ext cx="7893314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fld id="{3689D485-DD5C-49A0-B69E-100A0177D231}" type="datetime1">
              <a:rPr lang="en-ID" sz="3200">
                <a:cs typeface="B Nazanin" panose="00000400000000000000" pitchFamily="2" charset="-78"/>
              </a:rPr>
              <a:pPr algn="r" rtl="1"/>
              <a:t>14/02/2024</a:t>
            </a:fld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6" name="Freeform 1368">
            <a:extLst>
              <a:ext uri="{FF2B5EF4-FFF2-40B4-BE49-F238E27FC236}">
                <a16:creationId xmlns:a16="http://schemas.microsoft.com/office/drawing/2014/main" id="{A997F2E7-ACA0-4643-84FB-1B1DAD54ADD6}"/>
              </a:ext>
            </a:extLst>
          </p:cNvPr>
          <p:cNvSpPr>
            <a:spLocks noEditPoints="1"/>
          </p:cNvSpPr>
          <p:nvPr/>
        </p:nvSpPr>
        <p:spPr bwMode="auto">
          <a:xfrm>
            <a:off x="868419" y="1368130"/>
            <a:ext cx="3840028" cy="3109710"/>
          </a:xfrm>
          <a:custGeom>
            <a:avLst/>
            <a:gdLst>
              <a:gd name="T0" fmla="*/ 328 w 813"/>
              <a:gd name="T1" fmla="*/ 205 h 662"/>
              <a:gd name="T2" fmla="*/ 332 w 813"/>
              <a:gd name="T3" fmla="*/ 196 h 662"/>
              <a:gd name="T4" fmla="*/ 482 w 813"/>
              <a:gd name="T5" fmla="*/ 29 h 662"/>
              <a:gd name="T6" fmla="*/ 482 w 813"/>
              <a:gd name="T7" fmla="*/ 201 h 662"/>
              <a:gd name="T8" fmla="*/ 610 w 813"/>
              <a:gd name="T9" fmla="*/ 361 h 662"/>
              <a:gd name="T10" fmla="*/ 809 w 813"/>
              <a:gd name="T11" fmla="*/ 562 h 662"/>
              <a:gd name="T12" fmla="*/ 653 w 813"/>
              <a:gd name="T13" fmla="*/ 367 h 662"/>
              <a:gd name="T14" fmla="*/ 511 w 813"/>
              <a:gd name="T15" fmla="*/ 191 h 662"/>
              <a:gd name="T16" fmla="*/ 542 w 813"/>
              <a:gd name="T17" fmla="*/ 29 h 662"/>
              <a:gd name="T18" fmla="*/ 553 w 813"/>
              <a:gd name="T19" fmla="*/ 26 h 662"/>
              <a:gd name="T20" fmla="*/ 558 w 813"/>
              <a:gd name="T21" fmla="*/ 15 h 662"/>
              <a:gd name="T22" fmla="*/ 553 w 813"/>
              <a:gd name="T23" fmla="*/ 5 h 662"/>
              <a:gd name="T24" fmla="*/ 542 w 813"/>
              <a:gd name="T25" fmla="*/ 0 h 662"/>
              <a:gd name="T26" fmla="*/ 316 w 813"/>
              <a:gd name="T27" fmla="*/ 0 h 662"/>
              <a:gd name="T28" fmla="*/ 265 w 813"/>
              <a:gd name="T29" fmla="*/ 1 h 662"/>
              <a:gd name="T30" fmla="*/ 258 w 813"/>
              <a:gd name="T31" fmla="*/ 9 h 662"/>
              <a:gd name="T32" fmla="*/ 258 w 813"/>
              <a:gd name="T33" fmla="*/ 21 h 662"/>
              <a:gd name="T34" fmla="*/ 265 w 813"/>
              <a:gd name="T35" fmla="*/ 29 h 662"/>
              <a:gd name="T36" fmla="*/ 301 w 813"/>
              <a:gd name="T37" fmla="*/ 29 h 662"/>
              <a:gd name="T38" fmla="*/ 161 w 813"/>
              <a:gd name="T39" fmla="*/ 367 h 662"/>
              <a:gd name="T40" fmla="*/ 161 w 813"/>
              <a:gd name="T41" fmla="*/ 367 h 662"/>
              <a:gd name="T42" fmla="*/ 1 w 813"/>
              <a:gd name="T43" fmla="*/ 567 h 662"/>
              <a:gd name="T44" fmla="*/ 1 w 813"/>
              <a:gd name="T45" fmla="*/ 581 h 662"/>
              <a:gd name="T46" fmla="*/ 5 w 813"/>
              <a:gd name="T47" fmla="*/ 598 h 662"/>
              <a:gd name="T48" fmla="*/ 11 w 813"/>
              <a:gd name="T49" fmla="*/ 615 h 662"/>
              <a:gd name="T50" fmla="*/ 21 w 813"/>
              <a:gd name="T51" fmla="*/ 629 h 662"/>
              <a:gd name="T52" fmla="*/ 33 w 813"/>
              <a:gd name="T53" fmla="*/ 641 h 662"/>
              <a:gd name="T54" fmla="*/ 48 w 813"/>
              <a:gd name="T55" fmla="*/ 651 h 662"/>
              <a:gd name="T56" fmla="*/ 65 w 813"/>
              <a:gd name="T57" fmla="*/ 657 h 662"/>
              <a:gd name="T58" fmla="*/ 82 w 813"/>
              <a:gd name="T59" fmla="*/ 661 h 662"/>
              <a:gd name="T60" fmla="*/ 723 w 813"/>
              <a:gd name="T61" fmla="*/ 662 h 662"/>
              <a:gd name="T62" fmla="*/ 741 w 813"/>
              <a:gd name="T63" fmla="*/ 659 h 662"/>
              <a:gd name="T64" fmla="*/ 758 w 813"/>
              <a:gd name="T65" fmla="*/ 655 h 662"/>
              <a:gd name="T66" fmla="*/ 774 w 813"/>
              <a:gd name="T67" fmla="*/ 646 h 662"/>
              <a:gd name="T68" fmla="*/ 787 w 813"/>
              <a:gd name="T69" fmla="*/ 635 h 662"/>
              <a:gd name="T70" fmla="*/ 798 w 813"/>
              <a:gd name="T71" fmla="*/ 622 h 662"/>
              <a:gd name="T72" fmla="*/ 805 w 813"/>
              <a:gd name="T73" fmla="*/ 607 h 662"/>
              <a:gd name="T74" fmla="*/ 811 w 813"/>
              <a:gd name="T75" fmla="*/ 590 h 662"/>
              <a:gd name="T76" fmla="*/ 813 w 813"/>
              <a:gd name="T77" fmla="*/ 571 h 662"/>
              <a:gd name="T78" fmla="*/ 809 w 813"/>
              <a:gd name="T79" fmla="*/ 562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13" h="662">
                <a:moveTo>
                  <a:pt x="203" y="361"/>
                </a:moveTo>
                <a:lnTo>
                  <a:pt x="328" y="205"/>
                </a:lnTo>
                <a:lnTo>
                  <a:pt x="331" y="201"/>
                </a:lnTo>
                <a:lnTo>
                  <a:pt x="332" y="196"/>
                </a:lnTo>
                <a:lnTo>
                  <a:pt x="332" y="29"/>
                </a:lnTo>
                <a:lnTo>
                  <a:pt x="482" y="29"/>
                </a:lnTo>
                <a:lnTo>
                  <a:pt x="482" y="196"/>
                </a:lnTo>
                <a:lnTo>
                  <a:pt x="482" y="201"/>
                </a:lnTo>
                <a:lnTo>
                  <a:pt x="485" y="205"/>
                </a:lnTo>
                <a:lnTo>
                  <a:pt x="610" y="361"/>
                </a:lnTo>
                <a:lnTo>
                  <a:pt x="203" y="361"/>
                </a:lnTo>
                <a:close/>
                <a:moveTo>
                  <a:pt x="809" y="562"/>
                </a:moveTo>
                <a:lnTo>
                  <a:pt x="653" y="367"/>
                </a:lnTo>
                <a:lnTo>
                  <a:pt x="653" y="367"/>
                </a:lnTo>
                <a:lnTo>
                  <a:pt x="653" y="367"/>
                </a:lnTo>
                <a:lnTo>
                  <a:pt x="511" y="191"/>
                </a:lnTo>
                <a:lnTo>
                  <a:pt x="511" y="29"/>
                </a:lnTo>
                <a:lnTo>
                  <a:pt x="542" y="29"/>
                </a:lnTo>
                <a:lnTo>
                  <a:pt x="548" y="29"/>
                </a:lnTo>
                <a:lnTo>
                  <a:pt x="553" y="26"/>
                </a:lnTo>
                <a:lnTo>
                  <a:pt x="556" y="21"/>
                </a:lnTo>
                <a:lnTo>
                  <a:pt x="558" y="15"/>
                </a:lnTo>
                <a:lnTo>
                  <a:pt x="556" y="9"/>
                </a:lnTo>
                <a:lnTo>
                  <a:pt x="553" y="5"/>
                </a:lnTo>
                <a:lnTo>
                  <a:pt x="548" y="1"/>
                </a:lnTo>
                <a:lnTo>
                  <a:pt x="542" y="0"/>
                </a:lnTo>
                <a:lnTo>
                  <a:pt x="497" y="0"/>
                </a:lnTo>
                <a:lnTo>
                  <a:pt x="316" y="0"/>
                </a:lnTo>
                <a:lnTo>
                  <a:pt x="271" y="0"/>
                </a:lnTo>
                <a:lnTo>
                  <a:pt x="265" y="1"/>
                </a:lnTo>
                <a:lnTo>
                  <a:pt x="261" y="5"/>
                </a:lnTo>
                <a:lnTo>
                  <a:pt x="258" y="9"/>
                </a:lnTo>
                <a:lnTo>
                  <a:pt x="256" y="15"/>
                </a:lnTo>
                <a:lnTo>
                  <a:pt x="258" y="21"/>
                </a:lnTo>
                <a:lnTo>
                  <a:pt x="261" y="26"/>
                </a:lnTo>
                <a:lnTo>
                  <a:pt x="265" y="29"/>
                </a:lnTo>
                <a:lnTo>
                  <a:pt x="271" y="29"/>
                </a:lnTo>
                <a:lnTo>
                  <a:pt x="301" y="29"/>
                </a:lnTo>
                <a:lnTo>
                  <a:pt x="301" y="191"/>
                </a:lnTo>
                <a:lnTo>
                  <a:pt x="161" y="367"/>
                </a:lnTo>
                <a:lnTo>
                  <a:pt x="161" y="367"/>
                </a:lnTo>
                <a:lnTo>
                  <a:pt x="161" y="367"/>
                </a:lnTo>
                <a:lnTo>
                  <a:pt x="4" y="562"/>
                </a:lnTo>
                <a:lnTo>
                  <a:pt x="1" y="567"/>
                </a:lnTo>
                <a:lnTo>
                  <a:pt x="0" y="571"/>
                </a:lnTo>
                <a:lnTo>
                  <a:pt x="1" y="581"/>
                </a:lnTo>
                <a:lnTo>
                  <a:pt x="3" y="589"/>
                </a:lnTo>
                <a:lnTo>
                  <a:pt x="5" y="598"/>
                </a:lnTo>
                <a:lnTo>
                  <a:pt x="8" y="606"/>
                </a:lnTo>
                <a:lnTo>
                  <a:pt x="11" y="615"/>
                </a:lnTo>
                <a:lnTo>
                  <a:pt x="16" y="622"/>
                </a:lnTo>
                <a:lnTo>
                  <a:pt x="21" y="629"/>
                </a:lnTo>
                <a:lnTo>
                  <a:pt x="27" y="635"/>
                </a:lnTo>
                <a:lnTo>
                  <a:pt x="33" y="641"/>
                </a:lnTo>
                <a:lnTo>
                  <a:pt x="40" y="646"/>
                </a:lnTo>
                <a:lnTo>
                  <a:pt x="48" y="651"/>
                </a:lnTo>
                <a:lnTo>
                  <a:pt x="56" y="655"/>
                </a:lnTo>
                <a:lnTo>
                  <a:pt x="65" y="657"/>
                </a:lnTo>
                <a:lnTo>
                  <a:pt x="73" y="659"/>
                </a:lnTo>
                <a:lnTo>
                  <a:pt x="82" y="661"/>
                </a:lnTo>
                <a:lnTo>
                  <a:pt x="91" y="662"/>
                </a:lnTo>
                <a:lnTo>
                  <a:pt x="723" y="662"/>
                </a:lnTo>
                <a:lnTo>
                  <a:pt x="732" y="661"/>
                </a:lnTo>
                <a:lnTo>
                  <a:pt x="741" y="659"/>
                </a:lnTo>
                <a:lnTo>
                  <a:pt x="749" y="657"/>
                </a:lnTo>
                <a:lnTo>
                  <a:pt x="758" y="655"/>
                </a:lnTo>
                <a:lnTo>
                  <a:pt x="766" y="651"/>
                </a:lnTo>
                <a:lnTo>
                  <a:pt x="774" y="646"/>
                </a:lnTo>
                <a:lnTo>
                  <a:pt x="780" y="641"/>
                </a:lnTo>
                <a:lnTo>
                  <a:pt x="787" y="635"/>
                </a:lnTo>
                <a:lnTo>
                  <a:pt x="792" y="629"/>
                </a:lnTo>
                <a:lnTo>
                  <a:pt x="798" y="622"/>
                </a:lnTo>
                <a:lnTo>
                  <a:pt x="802" y="615"/>
                </a:lnTo>
                <a:lnTo>
                  <a:pt x="805" y="607"/>
                </a:lnTo>
                <a:lnTo>
                  <a:pt x="809" y="599"/>
                </a:lnTo>
                <a:lnTo>
                  <a:pt x="811" y="590"/>
                </a:lnTo>
                <a:lnTo>
                  <a:pt x="813" y="581"/>
                </a:lnTo>
                <a:lnTo>
                  <a:pt x="813" y="571"/>
                </a:lnTo>
                <a:lnTo>
                  <a:pt x="811" y="567"/>
                </a:lnTo>
                <a:lnTo>
                  <a:pt x="809" y="5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D2EF687-DA5B-4DB4-8877-1D45E11CE865}"/>
              </a:ext>
            </a:extLst>
          </p:cNvPr>
          <p:cNvSpPr/>
          <p:nvPr/>
        </p:nvSpPr>
        <p:spPr>
          <a:xfrm>
            <a:off x="5143846" y="1743133"/>
            <a:ext cx="323159" cy="323159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E6C3102-7CF9-492D-A4D5-CF701A7079EC}"/>
              </a:ext>
            </a:extLst>
          </p:cNvPr>
          <p:cNvCxnSpPr>
            <a:cxnSpLocks/>
          </p:cNvCxnSpPr>
          <p:nvPr/>
        </p:nvCxnSpPr>
        <p:spPr>
          <a:xfrm>
            <a:off x="2788432" y="1904710"/>
            <a:ext cx="251699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B89F6BFF-E1B3-4678-B2C3-B94186C34B77}"/>
              </a:ext>
            </a:extLst>
          </p:cNvPr>
          <p:cNvSpPr/>
          <p:nvPr/>
        </p:nvSpPr>
        <p:spPr>
          <a:xfrm>
            <a:off x="5575935" y="1743127"/>
            <a:ext cx="258699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F7C5927-968B-4BE1-867A-5E88DC260A86}"/>
              </a:ext>
            </a:extLst>
          </p:cNvPr>
          <p:cNvSpPr/>
          <p:nvPr/>
        </p:nvSpPr>
        <p:spPr>
          <a:xfrm>
            <a:off x="5143846" y="2448789"/>
            <a:ext cx="323159" cy="323159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C376792-EDF9-4DA8-B076-E562B2334C11}"/>
              </a:ext>
            </a:extLst>
          </p:cNvPr>
          <p:cNvCxnSpPr>
            <a:cxnSpLocks/>
          </p:cNvCxnSpPr>
          <p:nvPr/>
        </p:nvCxnSpPr>
        <p:spPr>
          <a:xfrm>
            <a:off x="2788432" y="2610372"/>
            <a:ext cx="251699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88982088-EB19-4608-B035-D919ADEF4AED}"/>
              </a:ext>
            </a:extLst>
          </p:cNvPr>
          <p:cNvSpPr/>
          <p:nvPr/>
        </p:nvSpPr>
        <p:spPr>
          <a:xfrm>
            <a:off x="5575935" y="2448790"/>
            <a:ext cx="258699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0824F78-52F8-48BC-BCAA-BFE3877DD914}"/>
              </a:ext>
            </a:extLst>
          </p:cNvPr>
          <p:cNvSpPr/>
          <p:nvPr/>
        </p:nvSpPr>
        <p:spPr>
          <a:xfrm>
            <a:off x="5143846" y="3154451"/>
            <a:ext cx="323159" cy="323159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7A0EBB0-75AF-426E-A7F9-5191551927F5}"/>
              </a:ext>
            </a:extLst>
          </p:cNvPr>
          <p:cNvCxnSpPr>
            <a:cxnSpLocks/>
          </p:cNvCxnSpPr>
          <p:nvPr/>
        </p:nvCxnSpPr>
        <p:spPr>
          <a:xfrm>
            <a:off x="2788432" y="3316036"/>
            <a:ext cx="251699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EBFC258B-1293-4A92-8EB6-3C099E163E36}"/>
              </a:ext>
            </a:extLst>
          </p:cNvPr>
          <p:cNvSpPr/>
          <p:nvPr/>
        </p:nvSpPr>
        <p:spPr>
          <a:xfrm>
            <a:off x="5575935" y="3154453"/>
            <a:ext cx="258699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B18D6A4-5556-4021-8E53-A0B77551A1B4}"/>
              </a:ext>
            </a:extLst>
          </p:cNvPr>
          <p:cNvSpPr/>
          <p:nvPr/>
        </p:nvSpPr>
        <p:spPr>
          <a:xfrm>
            <a:off x="5143846" y="3860116"/>
            <a:ext cx="323159" cy="323159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A8F0609-1172-411F-AA68-169551D36033}"/>
              </a:ext>
            </a:extLst>
          </p:cNvPr>
          <p:cNvCxnSpPr/>
          <p:nvPr/>
        </p:nvCxnSpPr>
        <p:spPr>
          <a:xfrm>
            <a:off x="2788432" y="4021701"/>
            <a:ext cx="251699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60016CFB-9045-4E8D-88AA-E96712D498A0}"/>
              </a:ext>
            </a:extLst>
          </p:cNvPr>
          <p:cNvSpPr/>
          <p:nvPr/>
        </p:nvSpPr>
        <p:spPr>
          <a:xfrm>
            <a:off x="5575935" y="3860119"/>
            <a:ext cx="258699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35464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FE58ED6-691B-47E4-A266-38095A05639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308" y="1749729"/>
            <a:ext cx="2054047" cy="2787141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3748320" y="1047281"/>
            <a:ext cx="1959610" cy="1007649"/>
            <a:chOff x="3059831" y="2116291"/>
            <a:chExt cx="2760888" cy="1144853"/>
          </a:xfrm>
        </p:grpSpPr>
        <p:sp>
          <p:nvSpPr>
            <p:cNvPr id="18" name="TextBox 17"/>
            <p:cNvSpPr txBox="1"/>
            <p:nvPr/>
          </p:nvSpPr>
          <p:spPr>
            <a:xfrm>
              <a:off x="3059832" y="2421901"/>
              <a:ext cx="2760887" cy="839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050" dirty="0">
                <a:cs typeface="B Nazanin" panose="00000400000000000000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059831" y="2116291"/>
              <a:ext cx="2760887" cy="288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05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489533" y="1078417"/>
            <a:ext cx="1959610" cy="1007649"/>
            <a:chOff x="3059831" y="2116291"/>
            <a:chExt cx="2760888" cy="1144853"/>
          </a:xfrm>
        </p:grpSpPr>
        <p:sp>
          <p:nvSpPr>
            <p:cNvPr id="27" name="TextBox 26"/>
            <p:cNvSpPr txBox="1"/>
            <p:nvPr/>
          </p:nvSpPr>
          <p:spPr>
            <a:xfrm>
              <a:off x="3059832" y="2421901"/>
              <a:ext cx="2760887" cy="839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050" dirty="0">
                <a:cs typeface="B Nazanin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059831" y="2116291"/>
              <a:ext cx="2760887" cy="288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05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748320" y="2285230"/>
            <a:ext cx="1959610" cy="1007649"/>
            <a:chOff x="3059831" y="2116291"/>
            <a:chExt cx="2760888" cy="1144853"/>
          </a:xfrm>
        </p:grpSpPr>
        <p:sp>
          <p:nvSpPr>
            <p:cNvPr id="31" name="TextBox 30"/>
            <p:cNvSpPr txBox="1"/>
            <p:nvPr/>
          </p:nvSpPr>
          <p:spPr>
            <a:xfrm>
              <a:off x="3059832" y="2421901"/>
              <a:ext cx="2760887" cy="839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050" dirty="0">
                <a:cs typeface="B Nazanin" panose="000004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059831" y="2116291"/>
              <a:ext cx="2760887" cy="288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05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477255" y="2285230"/>
            <a:ext cx="1959610" cy="1007649"/>
            <a:chOff x="3059831" y="2116291"/>
            <a:chExt cx="2760888" cy="1144853"/>
          </a:xfrm>
        </p:grpSpPr>
        <p:sp>
          <p:nvSpPr>
            <p:cNvPr id="37" name="TextBox 36"/>
            <p:cNvSpPr txBox="1"/>
            <p:nvPr/>
          </p:nvSpPr>
          <p:spPr>
            <a:xfrm>
              <a:off x="3059832" y="2421901"/>
              <a:ext cx="2760887" cy="839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050" dirty="0">
                <a:cs typeface="B Nazanin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059831" y="2116291"/>
              <a:ext cx="2760887" cy="288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05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C1F1EB98-F3E4-423A-AF6C-064249DBB50D}"/>
              </a:ext>
            </a:extLst>
          </p:cNvPr>
          <p:cNvSpPr txBox="1"/>
          <p:nvPr/>
        </p:nvSpPr>
        <p:spPr>
          <a:xfrm>
            <a:off x="676566" y="4601368"/>
            <a:ext cx="2234789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050" dirty="0">
                <a:cs typeface="B Nazanin" panose="00000400000000000000" pitchFamily="2" charset="-78"/>
              </a:rPr>
              <a:t>لورم خودش دردناک است</a:t>
            </a:r>
            <a:endParaRPr lang="ko-KR" altLang="en-US" sz="1050" dirty="0">
              <a:cs typeface="B Nazanin" panose="00000400000000000000" pitchFamily="2" charset="-78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A4BEAC0-CB69-4E9E-80F9-449CE21E2EB5}"/>
              </a:ext>
            </a:extLst>
          </p:cNvPr>
          <p:cNvGrpSpPr/>
          <p:nvPr/>
        </p:nvGrpSpPr>
        <p:grpSpPr>
          <a:xfrm>
            <a:off x="692739" y="931872"/>
            <a:ext cx="2582609" cy="827342"/>
            <a:chOff x="3852829" y="5093119"/>
            <a:chExt cx="3443479" cy="1103122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2FF09F8-7E6A-403C-862B-7D13D74A5DB6}"/>
                </a:ext>
              </a:extLst>
            </p:cNvPr>
            <p:cNvSpPr txBox="1"/>
            <p:nvPr/>
          </p:nvSpPr>
          <p:spPr>
            <a:xfrm>
              <a:off x="3862980" y="5093119"/>
              <a:ext cx="3433328" cy="8002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33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عالی</a:t>
              </a:r>
              <a:endParaRPr lang="en-US" altLang="ko-KR" sz="33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E8A2336-269B-4BEF-B1C8-AE41D638ADD4}"/>
                </a:ext>
              </a:extLst>
            </p:cNvPr>
            <p:cNvSpPr txBox="1"/>
            <p:nvPr/>
          </p:nvSpPr>
          <p:spPr>
            <a:xfrm>
              <a:off x="3852829" y="5580687"/>
              <a:ext cx="3433328" cy="615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24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" name="Marcador de texto 3"/>
          <p:cNvSpPr>
            <a:spLocks noGrp="1"/>
          </p:cNvSpPr>
          <p:nvPr>
            <p:ph type="body" sz="quarter" idx="12"/>
          </p:nvPr>
        </p:nvSpPr>
        <p:spPr>
          <a:xfrm>
            <a:off x="323528" y="134940"/>
            <a:ext cx="5903640" cy="576064"/>
          </a:xfrm>
        </p:spPr>
        <p:txBody>
          <a:bodyPr>
            <a:normAutofit lnSpcReduction="10000"/>
          </a:bodyPr>
          <a:lstStyle/>
          <a:p>
            <a:pPr algn="r" rtl="1"/>
            <a:endParaRPr lang="es-AR" dirty="0">
              <a:cs typeface="B Nazanin" panose="00000400000000000000" pitchFamily="2" charset="-78"/>
            </a:endParaRPr>
          </a:p>
        </p:txBody>
      </p:sp>
      <p:grpSp>
        <p:nvGrpSpPr>
          <p:cNvPr id="23" name="Group 29"/>
          <p:cNvGrpSpPr/>
          <p:nvPr/>
        </p:nvGrpSpPr>
        <p:grpSpPr>
          <a:xfrm>
            <a:off x="3748320" y="3634768"/>
            <a:ext cx="1959610" cy="1007649"/>
            <a:chOff x="3059831" y="2116291"/>
            <a:chExt cx="2760888" cy="1144853"/>
          </a:xfrm>
        </p:grpSpPr>
        <p:sp>
          <p:nvSpPr>
            <p:cNvPr id="24" name="TextBox 30"/>
            <p:cNvSpPr txBox="1"/>
            <p:nvPr/>
          </p:nvSpPr>
          <p:spPr>
            <a:xfrm>
              <a:off x="3059832" y="2421901"/>
              <a:ext cx="2760887" cy="839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050" dirty="0">
                <a:cs typeface="B Nazanin" panose="00000400000000000000" pitchFamily="2" charset="-78"/>
              </a:endParaRPr>
            </a:p>
          </p:txBody>
        </p:sp>
        <p:sp>
          <p:nvSpPr>
            <p:cNvPr id="25" name="TextBox 31"/>
            <p:cNvSpPr txBox="1"/>
            <p:nvPr/>
          </p:nvSpPr>
          <p:spPr>
            <a:xfrm>
              <a:off x="3059831" y="2116291"/>
              <a:ext cx="2760887" cy="288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05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6477255" y="3634768"/>
            <a:ext cx="1959610" cy="1007649"/>
            <a:chOff x="3059831" y="2116291"/>
            <a:chExt cx="2760888" cy="1144853"/>
          </a:xfrm>
        </p:grpSpPr>
        <p:sp>
          <p:nvSpPr>
            <p:cNvPr id="33" name="TextBox 36"/>
            <p:cNvSpPr txBox="1"/>
            <p:nvPr/>
          </p:nvSpPr>
          <p:spPr>
            <a:xfrm>
              <a:off x="3059832" y="2421901"/>
              <a:ext cx="2760887" cy="839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050" dirty="0">
                <a:cs typeface="B Nazanin" panose="00000400000000000000" pitchFamily="2" charset="-78"/>
              </a:endParaRPr>
            </a:p>
          </p:txBody>
        </p:sp>
        <p:sp>
          <p:nvSpPr>
            <p:cNvPr id="34" name="TextBox 37"/>
            <p:cNvSpPr txBox="1"/>
            <p:nvPr/>
          </p:nvSpPr>
          <p:spPr>
            <a:xfrm>
              <a:off x="3059831" y="2116291"/>
              <a:ext cx="2760887" cy="288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05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05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20112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28765A1A-E430-484C-9685-50871E6809BA}"/>
              </a:ext>
            </a:extLst>
          </p:cNvPr>
          <p:cNvSpPr txBox="1"/>
          <p:nvPr/>
        </p:nvSpPr>
        <p:spPr>
          <a:xfrm>
            <a:off x="4579304" y="2969777"/>
            <a:ext cx="434581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350" dirty="0">
                <a:solidFill>
                  <a:srgbClr val="5EC6F2"/>
                </a:solidFill>
                <a:latin typeface="Arial Rounded MT Bold" panose="020F0704030504030204" pitchFamily="34" charset="0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350" dirty="0">
              <a:solidFill>
                <a:srgbClr val="5EC6F2"/>
              </a:solidFill>
              <a:latin typeface="Arial Rounded MT Bold" panose="020F070403050403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-47625" y="2709862"/>
            <a:ext cx="4532710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 sz="1350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BF6604-FAB0-4259-8E3A-A8B3F7568A24}"/>
              </a:ext>
            </a:extLst>
          </p:cNvPr>
          <p:cNvSpPr txBox="1"/>
          <p:nvPr/>
        </p:nvSpPr>
        <p:spPr>
          <a:xfrm>
            <a:off x="224103" y="1044333"/>
            <a:ext cx="3989253" cy="861774"/>
          </a:xfrm>
          <a:prstGeom prst="rect">
            <a:avLst/>
          </a:prstGeom>
          <a:noFill/>
        </p:spPr>
        <p:txBody>
          <a:bodyPr wrap="square" lIns="36000" tIns="0" rIns="18000" bIns="0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rgbClr val="06ACB4"/>
                </a:solidFill>
                <a:latin typeface="+mj-lt"/>
                <a:cs typeface="B Nazanin" panose="00000400000000000000" pitchFamily="2" charset="-78"/>
              </a:rPr>
              <a:t>ما ارائه حرفه ای طراحی شده ایجاد می کنیم</a:t>
            </a:r>
            <a:endParaRPr lang="ko-KR" altLang="en-US" sz="2800" b="1" dirty="0">
              <a:solidFill>
                <a:srgbClr val="06ACB4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28765A1A-E430-484C-9685-50871E6809BA}"/>
              </a:ext>
            </a:extLst>
          </p:cNvPr>
          <p:cNvSpPr txBox="1"/>
          <p:nvPr/>
        </p:nvSpPr>
        <p:spPr>
          <a:xfrm>
            <a:off x="4547618" y="1183924"/>
            <a:ext cx="434581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350" dirty="0">
                <a:solidFill>
                  <a:srgbClr val="5EC6F2"/>
                </a:solidFill>
                <a:latin typeface="Arial Rounded MT Bold" panose="020F0704030504030204" pitchFamily="34" charset="0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350" dirty="0">
              <a:solidFill>
                <a:srgbClr val="5EC6F2"/>
              </a:solidFill>
              <a:latin typeface="Arial Rounded MT Bold" panose="020F07040305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C47142ED-8250-B801-7408-607969516A2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69875" y="2373313"/>
            <a:ext cx="4275138" cy="2505075"/>
            <a:chOff x="170" y="1495"/>
            <a:chExt cx="2693" cy="1578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3C390CC-1505-5FD0-E06B-91F00B4C94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" y="1503"/>
              <a:ext cx="1761" cy="1381"/>
            </a:xfrm>
            <a:custGeom>
              <a:avLst/>
              <a:gdLst>
                <a:gd name="T0" fmla="*/ 345 w 867"/>
                <a:gd name="T1" fmla="*/ 0 h 679"/>
                <a:gd name="T2" fmla="*/ 609 w 867"/>
                <a:gd name="T3" fmla="*/ 134 h 679"/>
                <a:gd name="T4" fmla="*/ 673 w 867"/>
                <a:gd name="T5" fmla="*/ 290 h 679"/>
                <a:gd name="T6" fmla="*/ 675 w 867"/>
                <a:gd name="T7" fmla="*/ 345 h 679"/>
                <a:gd name="T8" fmla="*/ 677 w 867"/>
                <a:gd name="T9" fmla="*/ 350 h 679"/>
                <a:gd name="T10" fmla="*/ 863 w 867"/>
                <a:gd name="T11" fmla="*/ 510 h 679"/>
                <a:gd name="T12" fmla="*/ 866 w 867"/>
                <a:gd name="T13" fmla="*/ 514 h 679"/>
                <a:gd name="T14" fmla="*/ 861 w 867"/>
                <a:gd name="T15" fmla="*/ 515 h 679"/>
                <a:gd name="T16" fmla="*/ 771 w 867"/>
                <a:gd name="T17" fmla="*/ 508 h 679"/>
                <a:gd name="T18" fmla="*/ 690 w 867"/>
                <a:gd name="T19" fmla="*/ 502 h 679"/>
                <a:gd name="T20" fmla="*/ 637 w 867"/>
                <a:gd name="T21" fmla="*/ 497 h 679"/>
                <a:gd name="T22" fmla="*/ 628 w 867"/>
                <a:gd name="T23" fmla="*/ 502 h 679"/>
                <a:gd name="T24" fmla="*/ 420 w 867"/>
                <a:gd name="T25" fmla="*/ 653 h 679"/>
                <a:gd name="T26" fmla="*/ 116 w 867"/>
                <a:gd name="T27" fmla="*/ 570 h 679"/>
                <a:gd name="T28" fmla="*/ 20 w 867"/>
                <a:gd name="T29" fmla="*/ 392 h 679"/>
                <a:gd name="T30" fmla="*/ 109 w 867"/>
                <a:gd name="T31" fmla="*/ 100 h 679"/>
                <a:gd name="T32" fmla="*/ 295 w 867"/>
                <a:gd name="T33" fmla="*/ 4 h 679"/>
                <a:gd name="T34" fmla="*/ 345 w 867"/>
                <a:gd name="T35" fmla="*/ 0 h 679"/>
                <a:gd name="T36" fmla="*/ 37 w 867"/>
                <a:gd name="T37" fmla="*/ 385 h 679"/>
                <a:gd name="T38" fmla="*/ 37 w 867"/>
                <a:gd name="T39" fmla="*/ 386 h 679"/>
                <a:gd name="T40" fmla="*/ 38 w 867"/>
                <a:gd name="T41" fmla="*/ 389 h 679"/>
                <a:gd name="T42" fmla="*/ 42 w 867"/>
                <a:gd name="T43" fmla="*/ 409 h 679"/>
                <a:gd name="T44" fmla="*/ 43 w 867"/>
                <a:gd name="T45" fmla="*/ 414 h 679"/>
                <a:gd name="T46" fmla="*/ 60 w 867"/>
                <a:gd name="T47" fmla="*/ 460 h 679"/>
                <a:gd name="T48" fmla="*/ 88 w 867"/>
                <a:gd name="T49" fmla="*/ 509 h 679"/>
                <a:gd name="T50" fmla="*/ 89 w 867"/>
                <a:gd name="T51" fmla="*/ 511 h 679"/>
                <a:gd name="T52" fmla="*/ 101 w 867"/>
                <a:gd name="T53" fmla="*/ 527 h 679"/>
                <a:gd name="T54" fmla="*/ 103 w 867"/>
                <a:gd name="T55" fmla="*/ 529 h 679"/>
                <a:gd name="T56" fmla="*/ 106 w 867"/>
                <a:gd name="T57" fmla="*/ 533 h 679"/>
                <a:gd name="T58" fmla="*/ 287 w 867"/>
                <a:gd name="T59" fmla="*/ 638 h 679"/>
                <a:gd name="T60" fmla="*/ 290 w 867"/>
                <a:gd name="T61" fmla="*/ 638 h 679"/>
                <a:gd name="T62" fmla="*/ 296 w 867"/>
                <a:gd name="T63" fmla="*/ 639 h 679"/>
                <a:gd name="T64" fmla="*/ 327 w 867"/>
                <a:gd name="T65" fmla="*/ 643 h 679"/>
                <a:gd name="T66" fmla="*/ 329 w 867"/>
                <a:gd name="T67" fmla="*/ 643 h 679"/>
                <a:gd name="T68" fmla="*/ 417 w 867"/>
                <a:gd name="T69" fmla="*/ 635 h 679"/>
                <a:gd name="T70" fmla="*/ 623 w 867"/>
                <a:gd name="T71" fmla="*/ 472 h 679"/>
                <a:gd name="T72" fmla="*/ 639 w 867"/>
                <a:gd name="T73" fmla="*/ 436 h 679"/>
                <a:gd name="T74" fmla="*/ 639 w 867"/>
                <a:gd name="T75" fmla="*/ 434 h 679"/>
                <a:gd name="T76" fmla="*/ 641 w 867"/>
                <a:gd name="T77" fmla="*/ 430 h 679"/>
                <a:gd name="T78" fmla="*/ 651 w 867"/>
                <a:gd name="T79" fmla="*/ 387 h 679"/>
                <a:gd name="T80" fmla="*/ 652 w 867"/>
                <a:gd name="T81" fmla="*/ 386 h 679"/>
                <a:gd name="T82" fmla="*/ 652 w 867"/>
                <a:gd name="T83" fmla="*/ 385 h 679"/>
                <a:gd name="T84" fmla="*/ 655 w 867"/>
                <a:gd name="T85" fmla="*/ 301 h 679"/>
                <a:gd name="T86" fmla="*/ 635 w 867"/>
                <a:gd name="T87" fmla="*/ 217 h 679"/>
                <a:gd name="T88" fmla="*/ 626 w 867"/>
                <a:gd name="T89" fmla="*/ 195 h 679"/>
                <a:gd name="T90" fmla="*/ 624 w 867"/>
                <a:gd name="T91" fmla="*/ 192 h 679"/>
                <a:gd name="T92" fmla="*/ 565 w 867"/>
                <a:gd name="T93" fmla="*/ 110 h 679"/>
                <a:gd name="T94" fmla="*/ 487 w 867"/>
                <a:gd name="T95" fmla="*/ 53 h 679"/>
                <a:gd name="T96" fmla="*/ 469 w 867"/>
                <a:gd name="T97" fmla="*/ 45 h 679"/>
                <a:gd name="T98" fmla="*/ 467 w 867"/>
                <a:gd name="T99" fmla="*/ 44 h 679"/>
                <a:gd name="T100" fmla="*/ 467 w 867"/>
                <a:gd name="T101" fmla="*/ 44 h 679"/>
                <a:gd name="T102" fmla="*/ 464 w 867"/>
                <a:gd name="T103" fmla="*/ 43 h 679"/>
                <a:gd name="T104" fmla="*/ 389 w 867"/>
                <a:gd name="T105" fmla="*/ 22 h 679"/>
                <a:gd name="T106" fmla="*/ 267 w 867"/>
                <a:gd name="T107" fmla="*/ 29 h 679"/>
                <a:gd name="T108" fmla="*/ 68 w 867"/>
                <a:gd name="T109" fmla="*/ 186 h 679"/>
                <a:gd name="T110" fmla="*/ 47 w 867"/>
                <a:gd name="T111" fmla="*/ 238 h 679"/>
                <a:gd name="T112" fmla="*/ 45 w 867"/>
                <a:gd name="T113" fmla="*/ 248 h 679"/>
                <a:gd name="T114" fmla="*/ 42 w 867"/>
                <a:gd name="T115" fmla="*/ 253 h 679"/>
                <a:gd name="T116" fmla="*/ 32 w 867"/>
                <a:gd name="T117" fmla="*/ 319 h 679"/>
                <a:gd name="T118" fmla="*/ 34 w 867"/>
                <a:gd name="T119" fmla="*/ 360 h 679"/>
                <a:gd name="T120" fmla="*/ 34 w 867"/>
                <a:gd name="T121" fmla="*/ 363 h 679"/>
                <a:gd name="T122" fmla="*/ 34 w 867"/>
                <a:gd name="T123" fmla="*/ 365 h 679"/>
                <a:gd name="T124" fmla="*/ 37 w 867"/>
                <a:gd name="T125" fmla="*/ 385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67" h="679">
                  <a:moveTo>
                    <a:pt x="345" y="0"/>
                  </a:moveTo>
                  <a:cubicBezTo>
                    <a:pt x="454" y="3"/>
                    <a:pt x="543" y="46"/>
                    <a:pt x="609" y="134"/>
                  </a:cubicBezTo>
                  <a:cubicBezTo>
                    <a:pt x="645" y="180"/>
                    <a:pt x="665" y="232"/>
                    <a:pt x="673" y="290"/>
                  </a:cubicBezTo>
                  <a:cubicBezTo>
                    <a:pt x="675" y="308"/>
                    <a:pt x="676" y="326"/>
                    <a:pt x="675" y="345"/>
                  </a:cubicBezTo>
                  <a:cubicBezTo>
                    <a:pt x="675" y="347"/>
                    <a:pt x="675" y="348"/>
                    <a:pt x="677" y="350"/>
                  </a:cubicBezTo>
                  <a:cubicBezTo>
                    <a:pt x="739" y="403"/>
                    <a:pt x="801" y="457"/>
                    <a:pt x="863" y="510"/>
                  </a:cubicBezTo>
                  <a:cubicBezTo>
                    <a:pt x="864" y="511"/>
                    <a:pt x="867" y="512"/>
                    <a:pt x="866" y="514"/>
                  </a:cubicBezTo>
                  <a:cubicBezTo>
                    <a:pt x="865" y="517"/>
                    <a:pt x="863" y="515"/>
                    <a:pt x="861" y="515"/>
                  </a:cubicBezTo>
                  <a:cubicBezTo>
                    <a:pt x="831" y="513"/>
                    <a:pt x="801" y="511"/>
                    <a:pt x="771" y="508"/>
                  </a:cubicBezTo>
                  <a:cubicBezTo>
                    <a:pt x="744" y="506"/>
                    <a:pt x="717" y="504"/>
                    <a:pt x="690" y="502"/>
                  </a:cubicBezTo>
                  <a:cubicBezTo>
                    <a:pt x="672" y="500"/>
                    <a:pt x="654" y="499"/>
                    <a:pt x="637" y="497"/>
                  </a:cubicBezTo>
                  <a:cubicBezTo>
                    <a:pt x="632" y="497"/>
                    <a:pt x="630" y="498"/>
                    <a:pt x="628" y="502"/>
                  </a:cubicBezTo>
                  <a:cubicBezTo>
                    <a:pt x="579" y="581"/>
                    <a:pt x="510" y="633"/>
                    <a:pt x="420" y="653"/>
                  </a:cubicBezTo>
                  <a:cubicBezTo>
                    <a:pt x="305" y="679"/>
                    <a:pt x="203" y="651"/>
                    <a:pt x="116" y="570"/>
                  </a:cubicBezTo>
                  <a:cubicBezTo>
                    <a:pt x="64" y="522"/>
                    <a:pt x="32" y="462"/>
                    <a:pt x="20" y="392"/>
                  </a:cubicBezTo>
                  <a:cubicBezTo>
                    <a:pt x="0" y="280"/>
                    <a:pt x="30" y="182"/>
                    <a:pt x="109" y="100"/>
                  </a:cubicBezTo>
                  <a:cubicBezTo>
                    <a:pt x="160" y="47"/>
                    <a:pt x="223" y="15"/>
                    <a:pt x="295" y="4"/>
                  </a:cubicBezTo>
                  <a:cubicBezTo>
                    <a:pt x="312" y="2"/>
                    <a:pt x="328" y="0"/>
                    <a:pt x="345" y="0"/>
                  </a:cubicBezTo>
                  <a:close/>
                  <a:moveTo>
                    <a:pt x="37" y="385"/>
                  </a:moveTo>
                  <a:cubicBezTo>
                    <a:pt x="37" y="386"/>
                    <a:pt x="37" y="386"/>
                    <a:pt x="37" y="386"/>
                  </a:cubicBezTo>
                  <a:cubicBezTo>
                    <a:pt x="37" y="387"/>
                    <a:pt x="37" y="388"/>
                    <a:pt x="38" y="389"/>
                  </a:cubicBezTo>
                  <a:cubicBezTo>
                    <a:pt x="39" y="396"/>
                    <a:pt x="40" y="403"/>
                    <a:pt x="42" y="409"/>
                  </a:cubicBezTo>
                  <a:cubicBezTo>
                    <a:pt x="42" y="411"/>
                    <a:pt x="43" y="412"/>
                    <a:pt x="43" y="414"/>
                  </a:cubicBezTo>
                  <a:cubicBezTo>
                    <a:pt x="47" y="430"/>
                    <a:pt x="53" y="445"/>
                    <a:pt x="60" y="460"/>
                  </a:cubicBezTo>
                  <a:cubicBezTo>
                    <a:pt x="68" y="477"/>
                    <a:pt x="77" y="494"/>
                    <a:pt x="88" y="509"/>
                  </a:cubicBezTo>
                  <a:cubicBezTo>
                    <a:pt x="88" y="510"/>
                    <a:pt x="89" y="510"/>
                    <a:pt x="89" y="511"/>
                  </a:cubicBezTo>
                  <a:cubicBezTo>
                    <a:pt x="93" y="516"/>
                    <a:pt x="97" y="522"/>
                    <a:pt x="101" y="527"/>
                  </a:cubicBezTo>
                  <a:cubicBezTo>
                    <a:pt x="102" y="527"/>
                    <a:pt x="103" y="528"/>
                    <a:pt x="103" y="529"/>
                  </a:cubicBezTo>
                  <a:cubicBezTo>
                    <a:pt x="103" y="531"/>
                    <a:pt x="105" y="532"/>
                    <a:pt x="106" y="533"/>
                  </a:cubicBezTo>
                  <a:cubicBezTo>
                    <a:pt x="154" y="589"/>
                    <a:pt x="215" y="624"/>
                    <a:pt x="287" y="638"/>
                  </a:cubicBezTo>
                  <a:cubicBezTo>
                    <a:pt x="288" y="638"/>
                    <a:pt x="289" y="639"/>
                    <a:pt x="290" y="638"/>
                  </a:cubicBezTo>
                  <a:cubicBezTo>
                    <a:pt x="292" y="640"/>
                    <a:pt x="294" y="639"/>
                    <a:pt x="296" y="639"/>
                  </a:cubicBezTo>
                  <a:cubicBezTo>
                    <a:pt x="306" y="641"/>
                    <a:pt x="317" y="642"/>
                    <a:pt x="327" y="643"/>
                  </a:cubicBezTo>
                  <a:cubicBezTo>
                    <a:pt x="328" y="643"/>
                    <a:pt x="329" y="643"/>
                    <a:pt x="329" y="643"/>
                  </a:cubicBezTo>
                  <a:cubicBezTo>
                    <a:pt x="359" y="645"/>
                    <a:pt x="389" y="642"/>
                    <a:pt x="417" y="635"/>
                  </a:cubicBezTo>
                  <a:cubicBezTo>
                    <a:pt x="510" y="611"/>
                    <a:pt x="579" y="557"/>
                    <a:pt x="623" y="472"/>
                  </a:cubicBezTo>
                  <a:cubicBezTo>
                    <a:pt x="629" y="460"/>
                    <a:pt x="635" y="448"/>
                    <a:pt x="639" y="436"/>
                  </a:cubicBezTo>
                  <a:cubicBezTo>
                    <a:pt x="639" y="435"/>
                    <a:pt x="639" y="434"/>
                    <a:pt x="639" y="434"/>
                  </a:cubicBezTo>
                  <a:cubicBezTo>
                    <a:pt x="640" y="432"/>
                    <a:pt x="640" y="431"/>
                    <a:pt x="641" y="430"/>
                  </a:cubicBezTo>
                  <a:cubicBezTo>
                    <a:pt x="645" y="416"/>
                    <a:pt x="649" y="402"/>
                    <a:pt x="651" y="387"/>
                  </a:cubicBezTo>
                  <a:cubicBezTo>
                    <a:pt x="652" y="387"/>
                    <a:pt x="652" y="387"/>
                    <a:pt x="652" y="386"/>
                  </a:cubicBezTo>
                  <a:cubicBezTo>
                    <a:pt x="652" y="386"/>
                    <a:pt x="652" y="385"/>
                    <a:pt x="652" y="385"/>
                  </a:cubicBezTo>
                  <a:cubicBezTo>
                    <a:pt x="657" y="357"/>
                    <a:pt x="658" y="329"/>
                    <a:pt x="655" y="301"/>
                  </a:cubicBezTo>
                  <a:cubicBezTo>
                    <a:pt x="653" y="272"/>
                    <a:pt x="646" y="244"/>
                    <a:pt x="635" y="217"/>
                  </a:cubicBezTo>
                  <a:cubicBezTo>
                    <a:pt x="632" y="209"/>
                    <a:pt x="629" y="202"/>
                    <a:pt x="626" y="195"/>
                  </a:cubicBezTo>
                  <a:cubicBezTo>
                    <a:pt x="625" y="194"/>
                    <a:pt x="625" y="193"/>
                    <a:pt x="624" y="192"/>
                  </a:cubicBezTo>
                  <a:cubicBezTo>
                    <a:pt x="609" y="161"/>
                    <a:pt x="589" y="134"/>
                    <a:pt x="565" y="110"/>
                  </a:cubicBezTo>
                  <a:cubicBezTo>
                    <a:pt x="542" y="87"/>
                    <a:pt x="516" y="68"/>
                    <a:pt x="487" y="53"/>
                  </a:cubicBezTo>
                  <a:cubicBezTo>
                    <a:pt x="481" y="50"/>
                    <a:pt x="475" y="48"/>
                    <a:pt x="469" y="45"/>
                  </a:cubicBezTo>
                  <a:cubicBezTo>
                    <a:pt x="468" y="45"/>
                    <a:pt x="468" y="45"/>
                    <a:pt x="467" y="44"/>
                  </a:cubicBezTo>
                  <a:cubicBezTo>
                    <a:pt x="467" y="44"/>
                    <a:pt x="467" y="44"/>
                    <a:pt x="467" y="44"/>
                  </a:cubicBezTo>
                  <a:cubicBezTo>
                    <a:pt x="466" y="43"/>
                    <a:pt x="465" y="43"/>
                    <a:pt x="464" y="43"/>
                  </a:cubicBezTo>
                  <a:cubicBezTo>
                    <a:pt x="439" y="33"/>
                    <a:pt x="414" y="26"/>
                    <a:pt x="389" y="22"/>
                  </a:cubicBezTo>
                  <a:cubicBezTo>
                    <a:pt x="347" y="16"/>
                    <a:pt x="307" y="18"/>
                    <a:pt x="267" y="29"/>
                  </a:cubicBezTo>
                  <a:cubicBezTo>
                    <a:pt x="178" y="53"/>
                    <a:pt x="112" y="105"/>
                    <a:pt x="68" y="186"/>
                  </a:cubicBezTo>
                  <a:cubicBezTo>
                    <a:pt x="59" y="203"/>
                    <a:pt x="52" y="220"/>
                    <a:pt x="47" y="238"/>
                  </a:cubicBezTo>
                  <a:cubicBezTo>
                    <a:pt x="45" y="241"/>
                    <a:pt x="44" y="244"/>
                    <a:pt x="45" y="248"/>
                  </a:cubicBezTo>
                  <a:cubicBezTo>
                    <a:pt x="43" y="249"/>
                    <a:pt x="43" y="251"/>
                    <a:pt x="42" y="253"/>
                  </a:cubicBezTo>
                  <a:cubicBezTo>
                    <a:pt x="37" y="275"/>
                    <a:pt x="33" y="297"/>
                    <a:pt x="32" y="319"/>
                  </a:cubicBezTo>
                  <a:cubicBezTo>
                    <a:pt x="32" y="333"/>
                    <a:pt x="32" y="346"/>
                    <a:pt x="34" y="360"/>
                  </a:cubicBezTo>
                  <a:cubicBezTo>
                    <a:pt x="34" y="361"/>
                    <a:pt x="34" y="362"/>
                    <a:pt x="34" y="363"/>
                  </a:cubicBezTo>
                  <a:cubicBezTo>
                    <a:pt x="34" y="364"/>
                    <a:pt x="34" y="364"/>
                    <a:pt x="34" y="365"/>
                  </a:cubicBezTo>
                  <a:cubicBezTo>
                    <a:pt x="35" y="372"/>
                    <a:pt x="36" y="379"/>
                    <a:pt x="37" y="385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DF858FB8-A78F-1CE7-0B15-1452549DE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9" y="2662"/>
              <a:ext cx="855" cy="236"/>
            </a:xfrm>
            <a:custGeom>
              <a:avLst/>
              <a:gdLst>
                <a:gd name="T0" fmla="*/ 418 w 421"/>
                <a:gd name="T1" fmla="*/ 50 h 116"/>
                <a:gd name="T2" fmla="*/ 420 w 421"/>
                <a:gd name="T3" fmla="*/ 60 h 116"/>
                <a:gd name="T4" fmla="*/ 420 w 421"/>
                <a:gd name="T5" fmla="*/ 95 h 116"/>
                <a:gd name="T6" fmla="*/ 421 w 421"/>
                <a:gd name="T7" fmla="*/ 114 h 116"/>
                <a:gd name="T8" fmla="*/ 420 w 421"/>
                <a:gd name="T9" fmla="*/ 116 h 116"/>
                <a:gd name="T10" fmla="*/ 397 w 421"/>
                <a:gd name="T11" fmla="*/ 116 h 116"/>
                <a:gd name="T12" fmla="*/ 84 w 421"/>
                <a:gd name="T13" fmla="*/ 116 h 116"/>
                <a:gd name="T14" fmla="*/ 3 w 421"/>
                <a:gd name="T15" fmla="*/ 116 h 116"/>
                <a:gd name="T16" fmla="*/ 0 w 421"/>
                <a:gd name="T17" fmla="*/ 114 h 116"/>
                <a:gd name="T18" fmla="*/ 0 w 421"/>
                <a:gd name="T19" fmla="*/ 11 h 116"/>
                <a:gd name="T20" fmla="*/ 0 w 421"/>
                <a:gd name="T21" fmla="*/ 6 h 116"/>
                <a:gd name="T22" fmla="*/ 0 w 421"/>
                <a:gd name="T23" fmla="*/ 5 h 116"/>
                <a:gd name="T24" fmla="*/ 1 w 421"/>
                <a:gd name="T25" fmla="*/ 2 h 116"/>
                <a:gd name="T26" fmla="*/ 5 w 421"/>
                <a:gd name="T27" fmla="*/ 0 h 116"/>
                <a:gd name="T28" fmla="*/ 7 w 421"/>
                <a:gd name="T29" fmla="*/ 0 h 116"/>
                <a:gd name="T30" fmla="*/ 254 w 421"/>
                <a:gd name="T31" fmla="*/ 0 h 116"/>
                <a:gd name="T32" fmla="*/ 356 w 421"/>
                <a:gd name="T33" fmla="*/ 0 h 116"/>
                <a:gd name="T34" fmla="*/ 365 w 421"/>
                <a:gd name="T35" fmla="*/ 1 h 116"/>
                <a:gd name="T36" fmla="*/ 366 w 421"/>
                <a:gd name="T37" fmla="*/ 1 h 116"/>
                <a:gd name="T38" fmla="*/ 418 w 421"/>
                <a:gd name="T39" fmla="*/ 5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1" h="116">
                  <a:moveTo>
                    <a:pt x="418" y="50"/>
                  </a:moveTo>
                  <a:cubicBezTo>
                    <a:pt x="419" y="54"/>
                    <a:pt x="420" y="57"/>
                    <a:pt x="420" y="60"/>
                  </a:cubicBezTo>
                  <a:cubicBezTo>
                    <a:pt x="420" y="72"/>
                    <a:pt x="420" y="84"/>
                    <a:pt x="420" y="95"/>
                  </a:cubicBezTo>
                  <a:cubicBezTo>
                    <a:pt x="420" y="102"/>
                    <a:pt x="420" y="108"/>
                    <a:pt x="421" y="114"/>
                  </a:cubicBezTo>
                  <a:cubicBezTo>
                    <a:pt x="420" y="115"/>
                    <a:pt x="420" y="115"/>
                    <a:pt x="420" y="116"/>
                  </a:cubicBezTo>
                  <a:cubicBezTo>
                    <a:pt x="412" y="116"/>
                    <a:pt x="405" y="116"/>
                    <a:pt x="397" y="116"/>
                  </a:cubicBezTo>
                  <a:cubicBezTo>
                    <a:pt x="293" y="116"/>
                    <a:pt x="188" y="116"/>
                    <a:pt x="84" y="116"/>
                  </a:cubicBezTo>
                  <a:cubicBezTo>
                    <a:pt x="57" y="116"/>
                    <a:pt x="30" y="116"/>
                    <a:pt x="3" y="116"/>
                  </a:cubicBezTo>
                  <a:cubicBezTo>
                    <a:pt x="2" y="116"/>
                    <a:pt x="0" y="116"/>
                    <a:pt x="0" y="114"/>
                  </a:cubicBezTo>
                  <a:cubicBezTo>
                    <a:pt x="0" y="80"/>
                    <a:pt x="0" y="45"/>
                    <a:pt x="0" y="11"/>
                  </a:cubicBezTo>
                  <a:cubicBezTo>
                    <a:pt x="0" y="9"/>
                    <a:pt x="0" y="8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90" y="0"/>
                    <a:pt x="172" y="0"/>
                    <a:pt x="254" y="0"/>
                  </a:cubicBezTo>
                  <a:cubicBezTo>
                    <a:pt x="288" y="0"/>
                    <a:pt x="322" y="0"/>
                    <a:pt x="356" y="0"/>
                  </a:cubicBezTo>
                  <a:cubicBezTo>
                    <a:pt x="359" y="0"/>
                    <a:pt x="362" y="0"/>
                    <a:pt x="365" y="1"/>
                  </a:cubicBezTo>
                  <a:cubicBezTo>
                    <a:pt x="365" y="1"/>
                    <a:pt x="365" y="1"/>
                    <a:pt x="366" y="1"/>
                  </a:cubicBezTo>
                  <a:cubicBezTo>
                    <a:pt x="393" y="7"/>
                    <a:pt x="410" y="24"/>
                    <a:pt x="418" y="5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0F066BB5-E298-6411-9EED-F0B658A12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" y="2894"/>
              <a:ext cx="1204" cy="157"/>
            </a:xfrm>
            <a:custGeom>
              <a:avLst/>
              <a:gdLst>
                <a:gd name="T0" fmla="*/ 74 w 593"/>
                <a:gd name="T1" fmla="*/ 0 h 77"/>
                <a:gd name="T2" fmla="*/ 77 w 593"/>
                <a:gd name="T3" fmla="*/ 2 h 77"/>
                <a:gd name="T4" fmla="*/ 158 w 593"/>
                <a:gd name="T5" fmla="*/ 2 h 77"/>
                <a:gd name="T6" fmla="*/ 471 w 593"/>
                <a:gd name="T7" fmla="*/ 2 h 77"/>
                <a:gd name="T8" fmla="*/ 494 w 593"/>
                <a:gd name="T9" fmla="*/ 2 h 77"/>
                <a:gd name="T10" fmla="*/ 531 w 593"/>
                <a:gd name="T11" fmla="*/ 3 h 77"/>
                <a:gd name="T12" fmla="*/ 591 w 593"/>
                <a:gd name="T13" fmla="*/ 64 h 77"/>
                <a:gd name="T14" fmla="*/ 593 w 593"/>
                <a:gd name="T15" fmla="*/ 77 h 77"/>
                <a:gd name="T16" fmla="*/ 570 w 593"/>
                <a:gd name="T17" fmla="*/ 77 h 77"/>
                <a:gd name="T18" fmla="*/ 0 w 593"/>
                <a:gd name="T19" fmla="*/ 77 h 77"/>
                <a:gd name="T20" fmla="*/ 19 w 593"/>
                <a:gd name="T21" fmla="*/ 29 h 77"/>
                <a:gd name="T22" fmla="*/ 58 w 593"/>
                <a:gd name="T23" fmla="*/ 4 h 77"/>
                <a:gd name="T24" fmla="*/ 71 w 593"/>
                <a:gd name="T25" fmla="*/ 2 h 77"/>
                <a:gd name="T26" fmla="*/ 74 w 593"/>
                <a:gd name="T2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3" h="77">
                  <a:moveTo>
                    <a:pt x="74" y="0"/>
                  </a:moveTo>
                  <a:cubicBezTo>
                    <a:pt x="74" y="2"/>
                    <a:pt x="76" y="2"/>
                    <a:pt x="77" y="2"/>
                  </a:cubicBezTo>
                  <a:cubicBezTo>
                    <a:pt x="104" y="2"/>
                    <a:pt x="131" y="2"/>
                    <a:pt x="158" y="2"/>
                  </a:cubicBezTo>
                  <a:cubicBezTo>
                    <a:pt x="262" y="2"/>
                    <a:pt x="367" y="2"/>
                    <a:pt x="471" y="2"/>
                  </a:cubicBezTo>
                  <a:cubicBezTo>
                    <a:pt x="479" y="2"/>
                    <a:pt x="486" y="2"/>
                    <a:pt x="494" y="2"/>
                  </a:cubicBezTo>
                  <a:cubicBezTo>
                    <a:pt x="506" y="2"/>
                    <a:pt x="519" y="1"/>
                    <a:pt x="531" y="3"/>
                  </a:cubicBezTo>
                  <a:cubicBezTo>
                    <a:pt x="560" y="9"/>
                    <a:pt x="586" y="35"/>
                    <a:pt x="591" y="64"/>
                  </a:cubicBezTo>
                  <a:cubicBezTo>
                    <a:pt x="592" y="68"/>
                    <a:pt x="593" y="73"/>
                    <a:pt x="593" y="77"/>
                  </a:cubicBezTo>
                  <a:cubicBezTo>
                    <a:pt x="585" y="77"/>
                    <a:pt x="577" y="77"/>
                    <a:pt x="570" y="77"/>
                  </a:cubicBezTo>
                  <a:cubicBezTo>
                    <a:pt x="380" y="77"/>
                    <a:pt x="190" y="77"/>
                    <a:pt x="0" y="77"/>
                  </a:cubicBezTo>
                  <a:cubicBezTo>
                    <a:pt x="1" y="59"/>
                    <a:pt x="7" y="42"/>
                    <a:pt x="19" y="29"/>
                  </a:cubicBezTo>
                  <a:cubicBezTo>
                    <a:pt x="30" y="16"/>
                    <a:pt x="43" y="8"/>
                    <a:pt x="58" y="4"/>
                  </a:cubicBezTo>
                  <a:cubicBezTo>
                    <a:pt x="63" y="3"/>
                    <a:pt x="67" y="3"/>
                    <a:pt x="71" y="2"/>
                  </a:cubicBezTo>
                  <a:cubicBezTo>
                    <a:pt x="72" y="2"/>
                    <a:pt x="74" y="2"/>
                    <a:pt x="74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85485B1D-7BF2-7491-7604-3F6EA4250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5" y="1528"/>
              <a:ext cx="283" cy="782"/>
            </a:xfrm>
            <a:custGeom>
              <a:avLst/>
              <a:gdLst>
                <a:gd name="T0" fmla="*/ 138 w 139"/>
                <a:gd name="T1" fmla="*/ 308 h 385"/>
                <a:gd name="T2" fmla="*/ 138 w 139"/>
                <a:gd name="T3" fmla="*/ 312 h 385"/>
                <a:gd name="T4" fmla="*/ 138 w 139"/>
                <a:gd name="T5" fmla="*/ 385 h 385"/>
                <a:gd name="T6" fmla="*/ 114 w 139"/>
                <a:gd name="T7" fmla="*/ 385 h 385"/>
                <a:gd name="T8" fmla="*/ 15 w 139"/>
                <a:gd name="T9" fmla="*/ 385 h 385"/>
                <a:gd name="T10" fmla="*/ 0 w 139"/>
                <a:gd name="T11" fmla="*/ 385 h 385"/>
                <a:gd name="T12" fmla="*/ 0 w 139"/>
                <a:gd name="T13" fmla="*/ 145 h 385"/>
                <a:gd name="T14" fmla="*/ 5 w 139"/>
                <a:gd name="T15" fmla="*/ 117 h 385"/>
                <a:gd name="T16" fmla="*/ 47 w 139"/>
                <a:gd name="T17" fmla="*/ 84 h 385"/>
                <a:gd name="T18" fmla="*/ 52 w 139"/>
                <a:gd name="T19" fmla="*/ 79 h 385"/>
                <a:gd name="T20" fmla="*/ 52 w 139"/>
                <a:gd name="T21" fmla="*/ 58 h 385"/>
                <a:gd name="T22" fmla="*/ 49 w 139"/>
                <a:gd name="T23" fmla="*/ 53 h 385"/>
                <a:gd name="T24" fmla="*/ 30 w 139"/>
                <a:gd name="T25" fmla="*/ 18 h 385"/>
                <a:gd name="T26" fmla="*/ 30 w 139"/>
                <a:gd name="T27" fmla="*/ 5 h 385"/>
                <a:gd name="T28" fmla="*/ 25 w 139"/>
                <a:gd name="T29" fmla="*/ 1 h 385"/>
                <a:gd name="T30" fmla="*/ 22 w 139"/>
                <a:gd name="T31" fmla="*/ 1 h 385"/>
                <a:gd name="T32" fmla="*/ 33 w 139"/>
                <a:gd name="T33" fmla="*/ 1 h 385"/>
                <a:gd name="T34" fmla="*/ 118 w 139"/>
                <a:gd name="T35" fmla="*/ 1 h 385"/>
                <a:gd name="T36" fmla="*/ 111 w 139"/>
                <a:gd name="T37" fmla="*/ 1 h 385"/>
                <a:gd name="T38" fmla="*/ 109 w 139"/>
                <a:gd name="T39" fmla="*/ 4 h 385"/>
                <a:gd name="T40" fmla="*/ 109 w 139"/>
                <a:gd name="T41" fmla="*/ 19 h 385"/>
                <a:gd name="T42" fmla="*/ 85 w 139"/>
                <a:gd name="T43" fmla="*/ 56 h 385"/>
                <a:gd name="T44" fmla="*/ 66 w 139"/>
                <a:gd name="T45" fmla="*/ 59 h 385"/>
                <a:gd name="T46" fmla="*/ 53 w 139"/>
                <a:gd name="T47" fmla="*/ 56 h 385"/>
                <a:gd name="T48" fmla="*/ 53 w 139"/>
                <a:gd name="T49" fmla="*/ 81 h 385"/>
                <a:gd name="T50" fmla="*/ 55 w 139"/>
                <a:gd name="T51" fmla="*/ 83 h 385"/>
                <a:gd name="T52" fmla="*/ 85 w 139"/>
                <a:gd name="T53" fmla="*/ 83 h 385"/>
                <a:gd name="T54" fmla="*/ 117 w 139"/>
                <a:gd name="T55" fmla="*/ 96 h 385"/>
                <a:gd name="T56" fmla="*/ 136 w 139"/>
                <a:gd name="T57" fmla="*/ 129 h 385"/>
                <a:gd name="T58" fmla="*/ 137 w 139"/>
                <a:gd name="T59" fmla="*/ 141 h 385"/>
                <a:gd name="T60" fmla="*/ 138 w 139"/>
                <a:gd name="T61" fmla="*/ 176 h 385"/>
                <a:gd name="T62" fmla="*/ 139 w 139"/>
                <a:gd name="T63" fmla="*/ 179 h 385"/>
                <a:gd name="T64" fmla="*/ 135 w 139"/>
                <a:gd name="T65" fmla="*/ 182 h 385"/>
                <a:gd name="T66" fmla="*/ 101 w 139"/>
                <a:gd name="T67" fmla="*/ 241 h 385"/>
                <a:gd name="T68" fmla="*/ 138 w 139"/>
                <a:gd name="T69" fmla="*/ 30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9" h="385">
                  <a:moveTo>
                    <a:pt x="138" y="308"/>
                  </a:moveTo>
                  <a:cubicBezTo>
                    <a:pt x="137" y="309"/>
                    <a:pt x="138" y="311"/>
                    <a:pt x="138" y="312"/>
                  </a:cubicBezTo>
                  <a:cubicBezTo>
                    <a:pt x="138" y="336"/>
                    <a:pt x="138" y="360"/>
                    <a:pt x="138" y="385"/>
                  </a:cubicBezTo>
                  <a:cubicBezTo>
                    <a:pt x="130" y="385"/>
                    <a:pt x="122" y="385"/>
                    <a:pt x="114" y="385"/>
                  </a:cubicBezTo>
                  <a:cubicBezTo>
                    <a:pt x="81" y="385"/>
                    <a:pt x="48" y="385"/>
                    <a:pt x="15" y="385"/>
                  </a:cubicBezTo>
                  <a:cubicBezTo>
                    <a:pt x="10" y="385"/>
                    <a:pt x="5" y="385"/>
                    <a:pt x="0" y="385"/>
                  </a:cubicBezTo>
                  <a:cubicBezTo>
                    <a:pt x="0" y="305"/>
                    <a:pt x="1" y="225"/>
                    <a:pt x="0" y="145"/>
                  </a:cubicBezTo>
                  <a:cubicBezTo>
                    <a:pt x="0" y="136"/>
                    <a:pt x="1" y="126"/>
                    <a:pt x="5" y="117"/>
                  </a:cubicBezTo>
                  <a:cubicBezTo>
                    <a:pt x="13" y="99"/>
                    <a:pt x="27" y="87"/>
                    <a:pt x="47" y="84"/>
                  </a:cubicBezTo>
                  <a:cubicBezTo>
                    <a:pt x="50" y="83"/>
                    <a:pt x="52" y="82"/>
                    <a:pt x="52" y="79"/>
                  </a:cubicBezTo>
                  <a:cubicBezTo>
                    <a:pt x="52" y="72"/>
                    <a:pt x="52" y="65"/>
                    <a:pt x="52" y="58"/>
                  </a:cubicBezTo>
                  <a:cubicBezTo>
                    <a:pt x="52" y="56"/>
                    <a:pt x="51" y="55"/>
                    <a:pt x="49" y="53"/>
                  </a:cubicBezTo>
                  <a:cubicBezTo>
                    <a:pt x="36" y="46"/>
                    <a:pt x="30" y="34"/>
                    <a:pt x="30" y="18"/>
                  </a:cubicBezTo>
                  <a:cubicBezTo>
                    <a:pt x="30" y="14"/>
                    <a:pt x="29" y="10"/>
                    <a:pt x="30" y="5"/>
                  </a:cubicBezTo>
                  <a:cubicBezTo>
                    <a:pt x="30" y="2"/>
                    <a:pt x="29" y="1"/>
                    <a:pt x="25" y="1"/>
                  </a:cubicBezTo>
                  <a:cubicBezTo>
                    <a:pt x="24" y="1"/>
                    <a:pt x="23" y="1"/>
                    <a:pt x="22" y="1"/>
                  </a:cubicBezTo>
                  <a:cubicBezTo>
                    <a:pt x="26" y="0"/>
                    <a:pt x="29" y="1"/>
                    <a:pt x="33" y="1"/>
                  </a:cubicBezTo>
                  <a:cubicBezTo>
                    <a:pt x="61" y="1"/>
                    <a:pt x="90" y="1"/>
                    <a:pt x="118" y="1"/>
                  </a:cubicBezTo>
                  <a:cubicBezTo>
                    <a:pt x="116" y="2"/>
                    <a:pt x="114" y="1"/>
                    <a:pt x="111" y="1"/>
                  </a:cubicBezTo>
                  <a:cubicBezTo>
                    <a:pt x="109" y="1"/>
                    <a:pt x="108" y="2"/>
                    <a:pt x="109" y="4"/>
                  </a:cubicBezTo>
                  <a:cubicBezTo>
                    <a:pt x="109" y="9"/>
                    <a:pt x="109" y="14"/>
                    <a:pt x="109" y="19"/>
                  </a:cubicBezTo>
                  <a:cubicBezTo>
                    <a:pt x="108" y="36"/>
                    <a:pt x="101" y="48"/>
                    <a:pt x="85" y="56"/>
                  </a:cubicBezTo>
                  <a:cubicBezTo>
                    <a:pt x="79" y="57"/>
                    <a:pt x="73" y="59"/>
                    <a:pt x="66" y="59"/>
                  </a:cubicBezTo>
                  <a:cubicBezTo>
                    <a:pt x="61" y="58"/>
                    <a:pt x="57" y="57"/>
                    <a:pt x="53" y="56"/>
                  </a:cubicBezTo>
                  <a:cubicBezTo>
                    <a:pt x="53" y="64"/>
                    <a:pt x="53" y="72"/>
                    <a:pt x="53" y="81"/>
                  </a:cubicBezTo>
                  <a:cubicBezTo>
                    <a:pt x="53" y="83"/>
                    <a:pt x="53" y="83"/>
                    <a:pt x="55" y="83"/>
                  </a:cubicBezTo>
                  <a:cubicBezTo>
                    <a:pt x="65" y="83"/>
                    <a:pt x="75" y="83"/>
                    <a:pt x="85" y="83"/>
                  </a:cubicBezTo>
                  <a:cubicBezTo>
                    <a:pt x="98" y="84"/>
                    <a:pt x="108" y="88"/>
                    <a:pt x="117" y="96"/>
                  </a:cubicBezTo>
                  <a:cubicBezTo>
                    <a:pt x="127" y="105"/>
                    <a:pt x="134" y="116"/>
                    <a:pt x="136" y="129"/>
                  </a:cubicBezTo>
                  <a:cubicBezTo>
                    <a:pt x="137" y="133"/>
                    <a:pt x="137" y="137"/>
                    <a:pt x="137" y="141"/>
                  </a:cubicBezTo>
                  <a:cubicBezTo>
                    <a:pt x="138" y="153"/>
                    <a:pt x="137" y="164"/>
                    <a:pt x="138" y="176"/>
                  </a:cubicBezTo>
                  <a:cubicBezTo>
                    <a:pt x="138" y="177"/>
                    <a:pt x="137" y="179"/>
                    <a:pt x="139" y="179"/>
                  </a:cubicBezTo>
                  <a:cubicBezTo>
                    <a:pt x="137" y="180"/>
                    <a:pt x="136" y="181"/>
                    <a:pt x="135" y="182"/>
                  </a:cubicBezTo>
                  <a:cubicBezTo>
                    <a:pt x="114" y="196"/>
                    <a:pt x="102" y="216"/>
                    <a:pt x="101" y="241"/>
                  </a:cubicBezTo>
                  <a:cubicBezTo>
                    <a:pt x="100" y="271"/>
                    <a:pt x="113" y="293"/>
                    <a:pt x="138" y="308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DA32176F-B147-22AB-0677-98714312A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5" y="1973"/>
              <a:ext cx="361" cy="791"/>
            </a:xfrm>
            <a:custGeom>
              <a:avLst/>
              <a:gdLst>
                <a:gd name="T0" fmla="*/ 105 w 178"/>
                <a:gd name="T1" fmla="*/ 389 h 389"/>
                <a:gd name="T2" fmla="*/ 53 w 178"/>
                <a:gd name="T3" fmla="*/ 340 h 389"/>
                <a:gd name="T4" fmla="*/ 52 w 178"/>
                <a:gd name="T5" fmla="*/ 340 h 389"/>
                <a:gd name="T6" fmla="*/ 63 w 178"/>
                <a:gd name="T7" fmla="*/ 329 h 389"/>
                <a:gd name="T8" fmla="*/ 88 w 178"/>
                <a:gd name="T9" fmla="*/ 292 h 389"/>
                <a:gd name="T10" fmla="*/ 103 w 178"/>
                <a:gd name="T11" fmla="*/ 241 h 389"/>
                <a:gd name="T12" fmla="*/ 97 w 178"/>
                <a:gd name="T13" fmla="*/ 171 h 389"/>
                <a:gd name="T14" fmla="*/ 65 w 178"/>
                <a:gd name="T15" fmla="*/ 116 h 389"/>
                <a:gd name="T16" fmla="*/ 16 w 178"/>
                <a:gd name="T17" fmla="*/ 77 h 389"/>
                <a:gd name="T18" fmla="*/ 0 w 178"/>
                <a:gd name="T19" fmla="*/ 71 h 389"/>
                <a:gd name="T20" fmla="*/ 14 w 178"/>
                <a:gd name="T21" fmla="*/ 10 h 389"/>
                <a:gd name="T22" fmla="*/ 12 w 178"/>
                <a:gd name="T23" fmla="*/ 0 h 389"/>
                <a:gd name="T24" fmla="*/ 31 w 178"/>
                <a:gd name="T25" fmla="*/ 6 h 389"/>
                <a:gd name="T26" fmla="*/ 101 w 178"/>
                <a:gd name="T27" fmla="*/ 51 h 389"/>
                <a:gd name="T28" fmla="*/ 163 w 178"/>
                <a:gd name="T29" fmla="*/ 146 h 389"/>
                <a:gd name="T30" fmla="*/ 175 w 178"/>
                <a:gd name="T31" fmla="*/ 209 h 389"/>
                <a:gd name="T32" fmla="*/ 149 w 178"/>
                <a:gd name="T33" fmla="*/ 330 h 389"/>
                <a:gd name="T34" fmla="*/ 115 w 178"/>
                <a:gd name="T35" fmla="*/ 379 h 389"/>
                <a:gd name="T36" fmla="*/ 105 w 178"/>
                <a:gd name="T37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" h="389">
                  <a:moveTo>
                    <a:pt x="105" y="389"/>
                  </a:moveTo>
                  <a:cubicBezTo>
                    <a:pt x="97" y="363"/>
                    <a:pt x="80" y="346"/>
                    <a:pt x="53" y="340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57" y="337"/>
                    <a:pt x="60" y="333"/>
                    <a:pt x="63" y="329"/>
                  </a:cubicBezTo>
                  <a:cubicBezTo>
                    <a:pt x="73" y="318"/>
                    <a:pt x="82" y="306"/>
                    <a:pt x="88" y="292"/>
                  </a:cubicBezTo>
                  <a:cubicBezTo>
                    <a:pt x="96" y="276"/>
                    <a:pt x="101" y="259"/>
                    <a:pt x="103" y="241"/>
                  </a:cubicBezTo>
                  <a:cubicBezTo>
                    <a:pt x="106" y="217"/>
                    <a:pt x="104" y="194"/>
                    <a:pt x="97" y="171"/>
                  </a:cubicBezTo>
                  <a:cubicBezTo>
                    <a:pt x="90" y="150"/>
                    <a:pt x="79" y="132"/>
                    <a:pt x="65" y="116"/>
                  </a:cubicBezTo>
                  <a:cubicBezTo>
                    <a:pt x="51" y="99"/>
                    <a:pt x="35" y="87"/>
                    <a:pt x="16" y="77"/>
                  </a:cubicBezTo>
                  <a:cubicBezTo>
                    <a:pt x="11" y="74"/>
                    <a:pt x="6" y="71"/>
                    <a:pt x="0" y="71"/>
                  </a:cubicBezTo>
                  <a:cubicBezTo>
                    <a:pt x="14" y="53"/>
                    <a:pt x="19" y="32"/>
                    <a:pt x="14" y="10"/>
                  </a:cubicBezTo>
                  <a:cubicBezTo>
                    <a:pt x="14" y="6"/>
                    <a:pt x="12" y="3"/>
                    <a:pt x="12" y="0"/>
                  </a:cubicBezTo>
                  <a:cubicBezTo>
                    <a:pt x="19" y="1"/>
                    <a:pt x="25" y="4"/>
                    <a:pt x="31" y="6"/>
                  </a:cubicBezTo>
                  <a:cubicBezTo>
                    <a:pt x="57" y="17"/>
                    <a:pt x="80" y="32"/>
                    <a:pt x="101" y="51"/>
                  </a:cubicBezTo>
                  <a:cubicBezTo>
                    <a:pt x="130" y="77"/>
                    <a:pt x="150" y="109"/>
                    <a:pt x="163" y="146"/>
                  </a:cubicBezTo>
                  <a:cubicBezTo>
                    <a:pt x="170" y="167"/>
                    <a:pt x="174" y="188"/>
                    <a:pt x="175" y="209"/>
                  </a:cubicBezTo>
                  <a:cubicBezTo>
                    <a:pt x="178" y="252"/>
                    <a:pt x="169" y="292"/>
                    <a:pt x="149" y="330"/>
                  </a:cubicBezTo>
                  <a:cubicBezTo>
                    <a:pt x="140" y="348"/>
                    <a:pt x="129" y="364"/>
                    <a:pt x="115" y="379"/>
                  </a:cubicBezTo>
                  <a:cubicBezTo>
                    <a:pt x="112" y="382"/>
                    <a:pt x="109" y="386"/>
                    <a:pt x="105" y="389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F1786628-DD53-C00E-EBE2-2939732485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9" y="1867"/>
              <a:ext cx="304" cy="309"/>
            </a:xfrm>
            <a:custGeom>
              <a:avLst/>
              <a:gdLst>
                <a:gd name="T0" fmla="*/ 143 w 150"/>
                <a:gd name="T1" fmla="*/ 52 h 152"/>
                <a:gd name="T2" fmla="*/ 145 w 150"/>
                <a:gd name="T3" fmla="*/ 62 h 152"/>
                <a:gd name="T4" fmla="*/ 131 w 150"/>
                <a:gd name="T5" fmla="*/ 123 h 152"/>
                <a:gd name="T6" fmla="*/ 86 w 150"/>
                <a:gd name="T7" fmla="*/ 149 h 152"/>
                <a:gd name="T8" fmla="*/ 38 w 150"/>
                <a:gd name="T9" fmla="*/ 141 h 152"/>
                <a:gd name="T10" fmla="*/ 1 w 150"/>
                <a:gd name="T11" fmla="*/ 74 h 152"/>
                <a:gd name="T12" fmla="*/ 35 w 150"/>
                <a:gd name="T13" fmla="*/ 15 h 152"/>
                <a:gd name="T14" fmla="*/ 39 w 150"/>
                <a:gd name="T15" fmla="*/ 12 h 152"/>
                <a:gd name="T16" fmla="*/ 112 w 150"/>
                <a:gd name="T17" fmla="*/ 15 h 152"/>
                <a:gd name="T18" fmla="*/ 143 w 150"/>
                <a:gd name="T19" fmla="*/ 52 h 152"/>
                <a:gd name="T20" fmla="*/ 143 w 150"/>
                <a:gd name="T21" fmla="*/ 52 h 152"/>
                <a:gd name="T22" fmla="*/ 109 w 150"/>
                <a:gd name="T23" fmla="*/ 77 h 152"/>
                <a:gd name="T24" fmla="*/ 74 w 150"/>
                <a:gd name="T25" fmla="*/ 42 h 152"/>
                <a:gd name="T26" fmla="*/ 39 w 150"/>
                <a:gd name="T27" fmla="*/ 78 h 152"/>
                <a:gd name="T28" fmla="*/ 74 w 150"/>
                <a:gd name="T29" fmla="*/ 112 h 152"/>
                <a:gd name="T30" fmla="*/ 109 w 150"/>
                <a:gd name="T31" fmla="*/ 7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0" h="152">
                  <a:moveTo>
                    <a:pt x="143" y="52"/>
                  </a:moveTo>
                  <a:cubicBezTo>
                    <a:pt x="143" y="55"/>
                    <a:pt x="145" y="58"/>
                    <a:pt x="145" y="62"/>
                  </a:cubicBezTo>
                  <a:cubicBezTo>
                    <a:pt x="150" y="84"/>
                    <a:pt x="145" y="105"/>
                    <a:pt x="131" y="123"/>
                  </a:cubicBezTo>
                  <a:cubicBezTo>
                    <a:pt x="119" y="137"/>
                    <a:pt x="104" y="146"/>
                    <a:pt x="86" y="149"/>
                  </a:cubicBezTo>
                  <a:cubicBezTo>
                    <a:pt x="69" y="152"/>
                    <a:pt x="53" y="149"/>
                    <a:pt x="38" y="141"/>
                  </a:cubicBezTo>
                  <a:cubicBezTo>
                    <a:pt x="13" y="126"/>
                    <a:pt x="0" y="104"/>
                    <a:pt x="1" y="74"/>
                  </a:cubicBezTo>
                  <a:cubicBezTo>
                    <a:pt x="2" y="49"/>
                    <a:pt x="14" y="29"/>
                    <a:pt x="35" y="15"/>
                  </a:cubicBezTo>
                  <a:cubicBezTo>
                    <a:pt x="36" y="14"/>
                    <a:pt x="37" y="13"/>
                    <a:pt x="39" y="12"/>
                  </a:cubicBezTo>
                  <a:cubicBezTo>
                    <a:pt x="64" y="0"/>
                    <a:pt x="88" y="1"/>
                    <a:pt x="112" y="15"/>
                  </a:cubicBezTo>
                  <a:cubicBezTo>
                    <a:pt x="127" y="23"/>
                    <a:pt x="136" y="36"/>
                    <a:pt x="143" y="52"/>
                  </a:cubicBezTo>
                  <a:cubicBezTo>
                    <a:pt x="143" y="52"/>
                    <a:pt x="143" y="52"/>
                    <a:pt x="143" y="52"/>
                  </a:cubicBezTo>
                  <a:close/>
                  <a:moveTo>
                    <a:pt x="109" y="77"/>
                  </a:moveTo>
                  <a:cubicBezTo>
                    <a:pt x="109" y="57"/>
                    <a:pt x="93" y="42"/>
                    <a:pt x="74" y="42"/>
                  </a:cubicBezTo>
                  <a:cubicBezTo>
                    <a:pt x="54" y="42"/>
                    <a:pt x="38" y="58"/>
                    <a:pt x="39" y="78"/>
                  </a:cubicBezTo>
                  <a:cubicBezTo>
                    <a:pt x="39" y="97"/>
                    <a:pt x="55" y="112"/>
                    <a:pt x="74" y="112"/>
                  </a:cubicBezTo>
                  <a:cubicBezTo>
                    <a:pt x="93" y="112"/>
                    <a:pt x="109" y="96"/>
                    <a:pt x="109" y="77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04D50959-8933-1EE7-0FF0-58198AF88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9" y="2583"/>
              <a:ext cx="713" cy="79"/>
            </a:xfrm>
            <a:custGeom>
              <a:avLst/>
              <a:gdLst>
                <a:gd name="T0" fmla="*/ 351 w 351"/>
                <a:gd name="T1" fmla="*/ 39 h 39"/>
                <a:gd name="T2" fmla="*/ 249 w 351"/>
                <a:gd name="T3" fmla="*/ 39 h 39"/>
                <a:gd name="T4" fmla="*/ 2 w 351"/>
                <a:gd name="T5" fmla="*/ 39 h 39"/>
                <a:gd name="T6" fmla="*/ 0 w 351"/>
                <a:gd name="T7" fmla="*/ 39 h 39"/>
                <a:gd name="T8" fmla="*/ 4 w 351"/>
                <a:gd name="T9" fmla="*/ 38 h 39"/>
                <a:gd name="T10" fmla="*/ 45 w 351"/>
                <a:gd name="T11" fmla="*/ 38 h 39"/>
                <a:gd name="T12" fmla="*/ 49 w 351"/>
                <a:gd name="T13" fmla="*/ 34 h 39"/>
                <a:gd name="T14" fmla="*/ 55 w 351"/>
                <a:gd name="T15" fmla="*/ 34 h 39"/>
                <a:gd name="T16" fmla="*/ 173 w 351"/>
                <a:gd name="T17" fmla="*/ 34 h 39"/>
                <a:gd name="T18" fmla="*/ 238 w 351"/>
                <a:gd name="T19" fmla="*/ 34 h 39"/>
                <a:gd name="T20" fmla="*/ 242 w 351"/>
                <a:gd name="T21" fmla="*/ 32 h 39"/>
                <a:gd name="T22" fmla="*/ 238 w 351"/>
                <a:gd name="T23" fmla="*/ 30 h 39"/>
                <a:gd name="T24" fmla="*/ 210 w 351"/>
                <a:gd name="T25" fmla="*/ 30 h 39"/>
                <a:gd name="T26" fmla="*/ 161 w 351"/>
                <a:gd name="T27" fmla="*/ 30 h 39"/>
                <a:gd name="T28" fmla="*/ 48 w 351"/>
                <a:gd name="T29" fmla="*/ 30 h 39"/>
                <a:gd name="T30" fmla="*/ 48 w 351"/>
                <a:gd name="T31" fmla="*/ 3 h 39"/>
                <a:gd name="T32" fmla="*/ 52 w 351"/>
                <a:gd name="T33" fmla="*/ 0 h 39"/>
                <a:gd name="T34" fmla="*/ 59 w 351"/>
                <a:gd name="T35" fmla="*/ 0 h 39"/>
                <a:gd name="T36" fmla="*/ 242 w 351"/>
                <a:gd name="T37" fmla="*/ 0 h 39"/>
                <a:gd name="T38" fmla="*/ 248 w 351"/>
                <a:gd name="T39" fmla="*/ 6 h 39"/>
                <a:gd name="T40" fmla="*/ 248 w 351"/>
                <a:gd name="T41" fmla="*/ 29 h 39"/>
                <a:gd name="T42" fmla="*/ 247 w 351"/>
                <a:gd name="T43" fmla="*/ 38 h 39"/>
                <a:gd name="T44" fmla="*/ 252 w 351"/>
                <a:gd name="T45" fmla="*/ 38 h 39"/>
                <a:gd name="T46" fmla="*/ 347 w 351"/>
                <a:gd name="T47" fmla="*/ 38 h 39"/>
                <a:gd name="T48" fmla="*/ 351 w 351"/>
                <a:gd name="T4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1" h="39">
                  <a:moveTo>
                    <a:pt x="351" y="39"/>
                  </a:moveTo>
                  <a:cubicBezTo>
                    <a:pt x="317" y="39"/>
                    <a:pt x="283" y="39"/>
                    <a:pt x="249" y="39"/>
                  </a:cubicBezTo>
                  <a:cubicBezTo>
                    <a:pt x="167" y="39"/>
                    <a:pt x="85" y="39"/>
                    <a:pt x="2" y="39"/>
                  </a:cubicBezTo>
                  <a:cubicBezTo>
                    <a:pt x="2" y="39"/>
                    <a:pt x="1" y="39"/>
                    <a:pt x="0" y="39"/>
                  </a:cubicBezTo>
                  <a:cubicBezTo>
                    <a:pt x="1" y="38"/>
                    <a:pt x="3" y="38"/>
                    <a:pt x="4" y="38"/>
                  </a:cubicBezTo>
                  <a:cubicBezTo>
                    <a:pt x="18" y="38"/>
                    <a:pt x="32" y="38"/>
                    <a:pt x="45" y="38"/>
                  </a:cubicBezTo>
                  <a:cubicBezTo>
                    <a:pt x="49" y="38"/>
                    <a:pt x="50" y="37"/>
                    <a:pt x="49" y="34"/>
                  </a:cubicBezTo>
                  <a:cubicBezTo>
                    <a:pt x="51" y="34"/>
                    <a:pt x="53" y="34"/>
                    <a:pt x="55" y="34"/>
                  </a:cubicBezTo>
                  <a:cubicBezTo>
                    <a:pt x="94" y="34"/>
                    <a:pt x="133" y="34"/>
                    <a:pt x="173" y="34"/>
                  </a:cubicBezTo>
                  <a:cubicBezTo>
                    <a:pt x="194" y="34"/>
                    <a:pt x="216" y="34"/>
                    <a:pt x="238" y="34"/>
                  </a:cubicBezTo>
                  <a:cubicBezTo>
                    <a:pt x="239" y="34"/>
                    <a:pt x="242" y="35"/>
                    <a:pt x="242" y="32"/>
                  </a:cubicBezTo>
                  <a:cubicBezTo>
                    <a:pt x="242" y="30"/>
                    <a:pt x="239" y="30"/>
                    <a:pt x="238" y="30"/>
                  </a:cubicBezTo>
                  <a:cubicBezTo>
                    <a:pt x="229" y="29"/>
                    <a:pt x="219" y="30"/>
                    <a:pt x="210" y="30"/>
                  </a:cubicBezTo>
                  <a:cubicBezTo>
                    <a:pt x="194" y="30"/>
                    <a:pt x="178" y="30"/>
                    <a:pt x="161" y="30"/>
                  </a:cubicBezTo>
                  <a:cubicBezTo>
                    <a:pt x="124" y="30"/>
                    <a:pt x="86" y="29"/>
                    <a:pt x="48" y="30"/>
                  </a:cubicBezTo>
                  <a:cubicBezTo>
                    <a:pt x="48" y="21"/>
                    <a:pt x="48" y="12"/>
                    <a:pt x="48" y="3"/>
                  </a:cubicBezTo>
                  <a:cubicBezTo>
                    <a:pt x="48" y="1"/>
                    <a:pt x="49" y="0"/>
                    <a:pt x="52" y="0"/>
                  </a:cubicBezTo>
                  <a:cubicBezTo>
                    <a:pt x="54" y="0"/>
                    <a:pt x="56" y="0"/>
                    <a:pt x="59" y="0"/>
                  </a:cubicBezTo>
                  <a:cubicBezTo>
                    <a:pt x="120" y="0"/>
                    <a:pt x="181" y="0"/>
                    <a:pt x="242" y="0"/>
                  </a:cubicBezTo>
                  <a:cubicBezTo>
                    <a:pt x="248" y="0"/>
                    <a:pt x="248" y="0"/>
                    <a:pt x="248" y="6"/>
                  </a:cubicBezTo>
                  <a:cubicBezTo>
                    <a:pt x="248" y="14"/>
                    <a:pt x="248" y="21"/>
                    <a:pt x="248" y="29"/>
                  </a:cubicBezTo>
                  <a:cubicBezTo>
                    <a:pt x="248" y="32"/>
                    <a:pt x="248" y="35"/>
                    <a:pt x="247" y="38"/>
                  </a:cubicBezTo>
                  <a:cubicBezTo>
                    <a:pt x="249" y="38"/>
                    <a:pt x="250" y="38"/>
                    <a:pt x="252" y="38"/>
                  </a:cubicBezTo>
                  <a:cubicBezTo>
                    <a:pt x="284" y="38"/>
                    <a:pt x="315" y="38"/>
                    <a:pt x="347" y="38"/>
                  </a:cubicBezTo>
                  <a:cubicBezTo>
                    <a:pt x="349" y="38"/>
                    <a:pt x="350" y="37"/>
                    <a:pt x="351" y="39"/>
                  </a:cubicBezTo>
                  <a:close/>
                </a:path>
              </a:pathLst>
            </a:custGeom>
            <a:solidFill>
              <a:srgbClr val="BD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02AE5B1E-AE95-2B53-595C-547395E47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" y="3051"/>
              <a:ext cx="1204" cy="22"/>
            </a:xfrm>
            <a:custGeom>
              <a:avLst/>
              <a:gdLst>
                <a:gd name="T0" fmla="*/ 0 w 593"/>
                <a:gd name="T1" fmla="*/ 0 h 11"/>
                <a:gd name="T2" fmla="*/ 570 w 593"/>
                <a:gd name="T3" fmla="*/ 0 h 11"/>
                <a:gd name="T4" fmla="*/ 593 w 593"/>
                <a:gd name="T5" fmla="*/ 0 h 11"/>
                <a:gd name="T6" fmla="*/ 593 w 593"/>
                <a:gd name="T7" fmla="*/ 8 h 11"/>
                <a:gd name="T8" fmla="*/ 590 w 593"/>
                <a:gd name="T9" fmla="*/ 11 h 11"/>
                <a:gd name="T10" fmla="*/ 578 w 593"/>
                <a:gd name="T11" fmla="*/ 11 h 11"/>
                <a:gd name="T12" fmla="*/ 4 w 593"/>
                <a:gd name="T13" fmla="*/ 11 h 11"/>
                <a:gd name="T14" fmla="*/ 0 w 593"/>
                <a:gd name="T15" fmla="*/ 8 h 11"/>
                <a:gd name="T16" fmla="*/ 0 w 59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3" h="11">
                  <a:moveTo>
                    <a:pt x="0" y="0"/>
                  </a:moveTo>
                  <a:cubicBezTo>
                    <a:pt x="190" y="0"/>
                    <a:pt x="380" y="0"/>
                    <a:pt x="570" y="0"/>
                  </a:cubicBezTo>
                  <a:cubicBezTo>
                    <a:pt x="577" y="0"/>
                    <a:pt x="585" y="0"/>
                    <a:pt x="593" y="0"/>
                  </a:cubicBezTo>
                  <a:cubicBezTo>
                    <a:pt x="593" y="3"/>
                    <a:pt x="593" y="6"/>
                    <a:pt x="593" y="8"/>
                  </a:cubicBezTo>
                  <a:cubicBezTo>
                    <a:pt x="593" y="11"/>
                    <a:pt x="592" y="11"/>
                    <a:pt x="590" y="11"/>
                  </a:cubicBezTo>
                  <a:cubicBezTo>
                    <a:pt x="586" y="11"/>
                    <a:pt x="582" y="11"/>
                    <a:pt x="578" y="11"/>
                  </a:cubicBezTo>
                  <a:cubicBezTo>
                    <a:pt x="387" y="11"/>
                    <a:pt x="195" y="11"/>
                    <a:pt x="4" y="11"/>
                  </a:cubicBezTo>
                  <a:cubicBezTo>
                    <a:pt x="1" y="11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45CC0C56-CE58-67E1-B1E5-1C0A798E8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9" y="2310"/>
              <a:ext cx="337" cy="78"/>
            </a:xfrm>
            <a:custGeom>
              <a:avLst/>
              <a:gdLst>
                <a:gd name="T0" fmla="*/ 13 w 166"/>
                <a:gd name="T1" fmla="*/ 0 h 38"/>
                <a:gd name="T2" fmla="*/ 28 w 166"/>
                <a:gd name="T3" fmla="*/ 0 h 38"/>
                <a:gd name="T4" fmla="*/ 127 w 166"/>
                <a:gd name="T5" fmla="*/ 0 h 38"/>
                <a:gd name="T6" fmla="*/ 151 w 166"/>
                <a:gd name="T7" fmla="*/ 0 h 38"/>
                <a:gd name="T8" fmla="*/ 159 w 166"/>
                <a:gd name="T9" fmla="*/ 0 h 38"/>
                <a:gd name="T10" fmla="*/ 165 w 166"/>
                <a:gd name="T11" fmla="*/ 6 h 38"/>
                <a:gd name="T12" fmla="*/ 165 w 166"/>
                <a:gd name="T13" fmla="*/ 32 h 38"/>
                <a:gd name="T14" fmla="*/ 159 w 166"/>
                <a:gd name="T15" fmla="*/ 38 h 38"/>
                <a:gd name="T16" fmla="*/ 144 w 166"/>
                <a:gd name="T17" fmla="*/ 38 h 38"/>
                <a:gd name="T18" fmla="*/ 122 w 166"/>
                <a:gd name="T19" fmla="*/ 38 h 38"/>
                <a:gd name="T20" fmla="*/ 95 w 166"/>
                <a:gd name="T21" fmla="*/ 38 h 38"/>
                <a:gd name="T22" fmla="*/ 69 w 166"/>
                <a:gd name="T23" fmla="*/ 38 h 38"/>
                <a:gd name="T24" fmla="*/ 42 w 166"/>
                <a:gd name="T25" fmla="*/ 38 h 38"/>
                <a:gd name="T26" fmla="*/ 19 w 166"/>
                <a:gd name="T27" fmla="*/ 38 h 38"/>
                <a:gd name="T28" fmla="*/ 7 w 166"/>
                <a:gd name="T29" fmla="*/ 38 h 38"/>
                <a:gd name="T30" fmla="*/ 0 w 166"/>
                <a:gd name="T31" fmla="*/ 30 h 38"/>
                <a:gd name="T32" fmla="*/ 0 w 166"/>
                <a:gd name="T33" fmla="*/ 7 h 38"/>
                <a:gd name="T34" fmla="*/ 7 w 166"/>
                <a:gd name="T35" fmla="*/ 0 h 38"/>
                <a:gd name="T36" fmla="*/ 13 w 166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8">
                  <a:moveTo>
                    <a:pt x="13" y="0"/>
                  </a:moveTo>
                  <a:cubicBezTo>
                    <a:pt x="18" y="0"/>
                    <a:pt x="23" y="0"/>
                    <a:pt x="28" y="0"/>
                  </a:cubicBezTo>
                  <a:cubicBezTo>
                    <a:pt x="61" y="0"/>
                    <a:pt x="94" y="0"/>
                    <a:pt x="127" y="0"/>
                  </a:cubicBezTo>
                  <a:cubicBezTo>
                    <a:pt x="135" y="0"/>
                    <a:pt x="143" y="0"/>
                    <a:pt x="151" y="0"/>
                  </a:cubicBezTo>
                  <a:cubicBezTo>
                    <a:pt x="153" y="0"/>
                    <a:pt x="156" y="0"/>
                    <a:pt x="159" y="0"/>
                  </a:cubicBezTo>
                  <a:cubicBezTo>
                    <a:pt x="163" y="0"/>
                    <a:pt x="165" y="2"/>
                    <a:pt x="165" y="6"/>
                  </a:cubicBezTo>
                  <a:cubicBezTo>
                    <a:pt x="166" y="14"/>
                    <a:pt x="166" y="23"/>
                    <a:pt x="165" y="32"/>
                  </a:cubicBezTo>
                  <a:cubicBezTo>
                    <a:pt x="165" y="36"/>
                    <a:pt x="163" y="38"/>
                    <a:pt x="159" y="38"/>
                  </a:cubicBezTo>
                  <a:cubicBezTo>
                    <a:pt x="154" y="38"/>
                    <a:pt x="149" y="38"/>
                    <a:pt x="144" y="38"/>
                  </a:cubicBezTo>
                  <a:cubicBezTo>
                    <a:pt x="137" y="38"/>
                    <a:pt x="129" y="38"/>
                    <a:pt x="122" y="38"/>
                  </a:cubicBezTo>
                  <a:cubicBezTo>
                    <a:pt x="113" y="38"/>
                    <a:pt x="104" y="38"/>
                    <a:pt x="95" y="38"/>
                  </a:cubicBezTo>
                  <a:cubicBezTo>
                    <a:pt x="86" y="38"/>
                    <a:pt x="77" y="38"/>
                    <a:pt x="69" y="38"/>
                  </a:cubicBezTo>
                  <a:cubicBezTo>
                    <a:pt x="60" y="38"/>
                    <a:pt x="51" y="38"/>
                    <a:pt x="42" y="38"/>
                  </a:cubicBezTo>
                  <a:cubicBezTo>
                    <a:pt x="34" y="38"/>
                    <a:pt x="26" y="38"/>
                    <a:pt x="19" y="38"/>
                  </a:cubicBezTo>
                  <a:cubicBezTo>
                    <a:pt x="15" y="38"/>
                    <a:pt x="11" y="38"/>
                    <a:pt x="7" y="38"/>
                  </a:cubicBezTo>
                  <a:cubicBezTo>
                    <a:pt x="2" y="38"/>
                    <a:pt x="0" y="36"/>
                    <a:pt x="0" y="30"/>
                  </a:cubicBezTo>
                  <a:cubicBezTo>
                    <a:pt x="0" y="23"/>
                    <a:pt x="0" y="15"/>
                    <a:pt x="0" y="7"/>
                  </a:cubicBezTo>
                  <a:cubicBezTo>
                    <a:pt x="0" y="2"/>
                    <a:pt x="2" y="0"/>
                    <a:pt x="7" y="0"/>
                  </a:cubicBezTo>
                  <a:cubicBezTo>
                    <a:pt x="9" y="0"/>
                    <a:pt x="11" y="0"/>
                    <a:pt x="13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1745A3C0-5C25-5D1F-13F1-3077076B4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" y="2388"/>
              <a:ext cx="53" cy="162"/>
            </a:xfrm>
            <a:custGeom>
              <a:avLst/>
              <a:gdLst>
                <a:gd name="T0" fmla="*/ 0 w 26"/>
                <a:gd name="T1" fmla="*/ 0 h 80"/>
                <a:gd name="T2" fmla="*/ 26 w 26"/>
                <a:gd name="T3" fmla="*/ 0 h 80"/>
                <a:gd name="T4" fmla="*/ 26 w 26"/>
                <a:gd name="T5" fmla="*/ 67 h 80"/>
                <a:gd name="T6" fmla="*/ 16 w 26"/>
                <a:gd name="T7" fmla="*/ 79 h 80"/>
                <a:gd name="T8" fmla="*/ 1 w 26"/>
                <a:gd name="T9" fmla="*/ 72 h 80"/>
                <a:gd name="T10" fmla="*/ 0 w 26"/>
                <a:gd name="T11" fmla="*/ 66 h 80"/>
                <a:gd name="T12" fmla="*/ 0 w 26"/>
                <a:gd name="T13" fmla="*/ 5 h 80"/>
                <a:gd name="T14" fmla="*/ 0 w 26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80">
                  <a:moveTo>
                    <a:pt x="0" y="0"/>
                  </a:moveTo>
                  <a:cubicBezTo>
                    <a:pt x="8" y="0"/>
                    <a:pt x="17" y="0"/>
                    <a:pt x="26" y="0"/>
                  </a:cubicBezTo>
                  <a:cubicBezTo>
                    <a:pt x="26" y="22"/>
                    <a:pt x="26" y="45"/>
                    <a:pt x="26" y="67"/>
                  </a:cubicBezTo>
                  <a:cubicBezTo>
                    <a:pt x="26" y="73"/>
                    <a:pt x="22" y="78"/>
                    <a:pt x="16" y="79"/>
                  </a:cubicBezTo>
                  <a:cubicBezTo>
                    <a:pt x="9" y="80"/>
                    <a:pt x="3" y="77"/>
                    <a:pt x="1" y="72"/>
                  </a:cubicBezTo>
                  <a:cubicBezTo>
                    <a:pt x="0" y="70"/>
                    <a:pt x="0" y="68"/>
                    <a:pt x="0" y="66"/>
                  </a:cubicBezTo>
                  <a:cubicBezTo>
                    <a:pt x="0" y="46"/>
                    <a:pt x="0" y="25"/>
                    <a:pt x="0" y="5"/>
                  </a:cubicBezTo>
                  <a:cubicBezTo>
                    <a:pt x="0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BACC276F-24E3-1379-E7A2-CE30D1B3C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8" y="1495"/>
              <a:ext cx="215" cy="35"/>
            </a:xfrm>
            <a:custGeom>
              <a:avLst/>
              <a:gdLst>
                <a:gd name="T0" fmla="*/ 102 w 106"/>
                <a:gd name="T1" fmla="*/ 17 h 17"/>
                <a:gd name="T2" fmla="*/ 17 w 106"/>
                <a:gd name="T3" fmla="*/ 17 h 17"/>
                <a:gd name="T4" fmla="*/ 6 w 106"/>
                <a:gd name="T5" fmla="*/ 17 h 17"/>
                <a:gd name="T6" fmla="*/ 3 w 106"/>
                <a:gd name="T7" fmla="*/ 17 h 17"/>
                <a:gd name="T8" fmla="*/ 2 w 106"/>
                <a:gd name="T9" fmla="*/ 2 h 17"/>
                <a:gd name="T10" fmla="*/ 6 w 106"/>
                <a:gd name="T11" fmla="*/ 1 h 17"/>
                <a:gd name="T12" fmla="*/ 101 w 106"/>
                <a:gd name="T13" fmla="*/ 1 h 17"/>
                <a:gd name="T14" fmla="*/ 106 w 106"/>
                <a:gd name="T15" fmla="*/ 6 h 17"/>
                <a:gd name="T16" fmla="*/ 106 w 106"/>
                <a:gd name="T17" fmla="*/ 12 h 17"/>
                <a:gd name="T18" fmla="*/ 102 w 106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7">
                  <a:moveTo>
                    <a:pt x="102" y="17"/>
                  </a:moveTo>
                  <a:cubicBezTo>
                    <a:pt x="74" y="17"/>
                    <a:pt x="45" y="17"/>
                    <a:pt x="17" y="17"/>
                  </a:cubicBezTo>
                  <a:cubicBezTo>
                    <a:pt x="13" y="17"/>
                    <a:pt x="10" y="16"/>
                    <a:pt x="6" y="17"/>
                  </a:cubicBezTo>
                  <a:cubicBezTo>
                    <a:pt x="5" y="17"/>
                    <a:pt x="4" y="17"/>
                    <a:pt x="3" y="17"/>
                  </a:cubicBezTo>
                  <a:cubicBezTo>
                    <a:pt x="1" y="15"/>
                    <a:pt x="0" y="4"/>
                    <a:pt x="2" y="2"/>
                  </a:cubicBezTo>
                  <a:cubicBezTo>
                    <a:pt x="3" y="1"/>
                    <a:pt x="5" y="1"/>
                    <a:pt x="6" y="1"/>
                  </a:cubicBezTo>
                  <a:cubicBezTo>
                    <a:pt x="38" y="1"/>
                    <a:pt x="70" y="0"/>
                    <a:pt x="101" y="1"/>
                  </a:cubicBezTo>
                  <a:cubicBezTo>
                    <a:pt x="105" y="1"/>
                    <a:pt x="106" y="2"/>
                    <a:pt x="106" y="6"/>
                  </a:cubicBezTo>
                  <a:cubicBezTo>
                    <a:pt x="106" y="8"/>
                    <a:pt x="106" y="10"/>
                    <a:pt x="106" y="12"/>
                  </a:cubicBezTo>
                  <a:cubicBezTo>
                    <a:pt x="106" y="15"/>
                    <a:pt x="105" y="16"/>
                    <a:pt x="102" y="17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6FE2A178-6704-C8C7-3557-FFC20BDED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8" y="2388"/>
              <a:ext cx="46" cy="108"/>
            </a:xfrm>
            <a:custGeom>
              <a:avLst/>
              <a:gdLst>
                <a:gd name="T0" fmla="*/ 0 w 23"/>
                <a:gd name="T1" fmla="*/ 0 h 53"/>
                <a:gd name="T2" fmla="*/ 23 w 23"/>
                <a:gd name="T3" fmla="*/ 0 h 53"/>
                <a:gd name="T4" fmla="*/ 22 w 23"/>
                <a:gd name="T5" fmla="*/ 5 h 53"/>
                <a:gd name="T6" fmla="*/ 22 w 23"/>
                <a:gd name="T7" fmla="*/ 44 h 53"/>
                <a:gd name="T8" fmla="*/ 13 w 23"/>
                <a:gd name="T9" fmla="*/ 53 h 53"/>
                <a:gd name="T10" fmla="*/ 0 w 23"/>
                <a:gd name="T11" fmla="*/ 40 h 53"/>
                <a:gd name="T12" fmla="*/ 0 w 23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3">
                  <a:moveTo>
                    <a:pt x="0" y="0"/>
                  </a:moveTo>
                  <a:cubicBezTo>
                    <a:pt x="7" y="0"/>
                    <a:pt x="15" y="0"/>
                    <a:pt x="23" y="0"/>
                  </a:cubicBezTo>
                  <a:cubicBezTo>
                    <a:pt x="22" y="1"/>
                    <a:pt x="22" y="3"/>
                    <a:pt x="22" y="5"/>
                  </a:cubicBezTo>
                  <a:cubicBezTo>
                    <a:pt x="22" y="18"/>
                    <a:pt x="22" y="31"/>
                    <a:pt x="22" y="44"/>
                  </a:cubicBezTo>
                  <a:cubicBezTo>
                    <a:pt x="22" y="50"/>
                    <a:pt x="20" y="53"/>
                    <a:pt x="13" y="53"/>
                  </a:cubicBezTo>
                  <a:cubicBezTo>
                    <a:pt x="1" y="53"/>
                    <a:pt x="0" y="52"/>
                    <a:pt x="0" y="40"/>
                  </a:cubicBezTo>
                  <a:cubicBezTo>
                    <a:pt x="0" y="26"/>
                    <a:pt x="0" y="13"/>
                    <a:pt x="0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FA62569A-BD2A-4A9F-107A-4CA9C4D6C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7" y="2388"/>
              <a:ext cx="45" cy="110"/>
            </a:xfrm>
            <a:custGeom>
              <a:avLst/>
              <a:gdLst>
                <a:gd name="T0" fmla="*/ 0 w 22"/>
                <a:gd name="T1" fmla="*/ 0 h 54"/>
                <a:gd name="T2" fmla="*/ 22 w 22"/>
                <a:gd name="T3" fmla="*/ 0 h 54"/>
                <a:gd name="T4" fmla="*/ 22 w 22"/>
                <a:gd name="T5" fmla="*/ 45 h 54"/>
                <a:gd name="T6" fmla="*/ 12 w 22"/>
                <a:gd name="T7" fmla="*/ 54 h 54"/>
                <a:gd name="T8" fmla="*/ 0 w 22"/>
                <a:gd name="T9" fmla="*/ 45 h 54"/>
                <a:gd name="T10" fmla="*/ 0 w 22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4">
                  <a:moveTo>
                    <a:pt x="0" y="0"/>
                  </a:moveTo>
                  <a:cubicBezTo>
                    <a:pt x="7" y="0"/>
                    <a:pt x="15" y="0"/>
                    <a:pt x="22" y="0"/>
                  </a:cubicBezTo>
                  <a:cubicBezTo>
                    <a:pt x="22" y="15"/>
                    <a:pt x="22" y="30"/>
                    <a:pt x="22" y="45"/>
                  </a:cubicBezTo>
                  <a:cubicBezTo>
                    <a:pt x="22" y="51"/>
                    <a:pt x="18" y="54"/>
                    <a:pt x="12" y="54"/>
                  </a:cubicBezTo>
                  <a:cubicBezTo>
                    <a:pt x="4" y="54"/>
                    <a:pt x="0" y="51"/>
                    <a:pt x="0" y="45"/>
                  </a:cubicBezTo>
                  <a:cubicBezTo>
                    <a:pt x="0" y="30"/>
                    <a:pt x="0" y="15"/>
                    <a:pt x="0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FAF7C963-C0E0-317F-84D8-C17AFEEF8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7" y="2642"/>
              <a:ext cx="394" cy="12"/>
            </a:xfrm>
            <a:custGeom>
              <a:avLst/>
              <a:gdLst>
                <a:gd name="T0" fmla="*/ 0 w 194"/>
                <a:gd name="T1" fmla="*/ 1 h 6"/>
                <a:gd name="T2" fmla="*/ 113 w 194"/>
                <a:gd name="T3" fmla="*/ 1 h 6"/>
                <a:gd name="T4" fmla="*/ 162 w 194"/>
                <a:gd name="T5" fmla="*/ 1 h 6"/>
                <a:gd name="T6" fmla="*/ 190 w 194"/>
                <a:gd name="T7" fmla="*/ 1 h 6"/>
                <a:gd name="T8" fmla="*/ 194 w 194"/>
                <a:gd name="T9" fmla="*/ 3 h 6"/>
                <a:gd name="T10" fmla="*/ 190 w 194"/>
                <a:gd name="T11" fmla="*/ 5 h 6"/>
                <a:gd name="T12" fmla="*/ 125 w 194"/>
                <a:gd name="T13" fmla="*/ 5 h 6"/>
                <a:gd name="T14" fmla="*/ 7 w 194"/>
                <a:gd name="T15" fmla="*/ 5 h 6"/>
                <a:gd name="T16" fmla="*/ 1 w 194"/>
                <a:gd name="T17" fmla="*/ 5 h 6"/>
                <a:gd name="T18" fmla="*/ 0 w 194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6">
                  <a:moveTo>
                    <a:pt x="0" y="1"/>
                  </a:moveTo>
                  <a:cubicBezTo>
                    <a:pt x="38" y="0"/>
                    <a:pt x="76" y="1"/>
                    <a:pt x="113" y="1"/>
                  </a:cubicBezTo>
                  <a:cubicBezTo>
                    <a:pt x="130" y="1"/>
                    <a:pt x="146" y="1"/>
                    <a:pt x="162" y="1"/>
                  </a:cubicBezTo>
                  <a:cubicBezTo>
                    <a:pt x="171" y="1"/>
                    <a:pt x="181" y="0"/>
                    <a:pt x="190" y="1"/>
                  </a:cubicBezTo>
                  <a:cubicBezTo>
                    <a:pt x="191" y="1"/>
                    <a:pt x="194" y="1"/>
                    <a:pt x="194" y="3"/>
                  </a:cubicBezTo>
                  <a:cubicBezTo>
                    <a:pt x="194" y="6"/>
                    <a:pt x="191" y="5"/>
                    <a:pt x="190" y="5"/>
                  </a:cubicBezTo>
                  <a:cubicBezTo>
                    <a:pt x="168" y="5"/>
                    <a:pt x="146" y="5"/>
                    <a:pt x="125" y="5"/>
                  </a:cubicBezTo>
                  <a:cubicBezTo>
                    <a:pt x="85" y="5"/>
                    <a:pt x="46" y="5"/>
                    <a:pt x="7" y="5"/>
                  </a:cubicBezTo>
                  <a:cubicBezTo>
                    <a:pt x="5" y="5"/>
                    <a:pt x="3" y="5"/>
                    <a:pt x="1" y="5"/>
                  </a:cubicBezTo>
                  <a:cubicBezTo>
                    <a:pt x="0" y="4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BB18BFA1-D34B-C94F-3E6C-4CD2BAE30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3" y="1641"/>
              <a:ext cx="65" cy="55"/>
            </a:xfrm>
            <a:custGeom>
              <a:avLst/>
              <a:gdLst>
                <a:gd name="T0" fmla="*/ 32 w 32"/>
                <a:gd name="T1" fmla="*/ 27 h 27"/>
                <a:gd name="T2" fmla="*/ 2 w 32"/>
                <a:gd name="T3" fmla="*/ 27 h 27"/>
                <a:gd name="T4" fmla="*/ 0 w 32"/>
                <a:gd name="T5" fmla="*/ 25 h 27"/>
                <a:gd name="T6" fmla="*/ 0 w 32"/>
                <a:gd name="T7" fmla="*/ 0 h 27"/>
                <a:gd name="T8" fmla="*/ 13 w 32"/>
                <a:gd name="T9" fmla="*/ 3 h 27"/>
                <a:gd name="T10" fmla="*/ 32 w 32"/>
                <a:gd name="T11" fmla="*/ 0 h 27"/>
                <a:gd name="T12" fmla="*/ 32 w 3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cubicBezTo>
                    <a:pt x="22" y="27"/>
                    <a:pt x="12" y="27"/>
                    <a:pt x="2" y="27"/>
                  </a:cubicBezTo>
                  <a:cubicBezTo>
                    <a:pt x="0" y="27"/>
                    <a:pt x="0" y="27"/>
                    <a:pt x="0" y="25"/>
                  </a:cubicBezTo>
                  <a:cubicBezTo>
                    <a:pt x="0" y="16"/>
                    <a:pt x="0" y="8"/>
                    <a:pt x="0" y="0"/>
                  </a:cubicBezTo>
                  <a:cubicBezTo>
                    <a:pt x="4" y="1"/>
                    <a:pt x="8" y="2"/>
                    <a:pt x="13" y="3"/>
                  </a:cubicBezTo>
                  <a:cubicBezTo>
                    <a:pt x="20" y="3"/>
                    <a:pt x="26" y="1"/>
                    <a:pt x="32" y="0"/>
                  </a:cubicBezTo>
                  <a:cubicBezTo>
                    <a:pt x="32" y="9"/>
                    <a:pt x="32" y="18"/>
                    <a:pt x="32" y="27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4CC28049-8991-2445-1C6A-922C91373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2" y="2784"/>
              <a:ext cx="2" cy="110"/>
            </a:xfrm>
            <a:custGeom>
              <a:avLst/>
              <a:gdLst>
                <a:gd name="T0" fmla="*/ 1 w 1"/>
                <a:gd name="T1" fmla="*/ 54 h 54"/>
                <a:gd name="T2" fmla="*/ 0 w 1"/>
                <a:gd name="T3" fmla="*/ 35 h 54"/>
                <a:gd name="T4" fmla="*/ 0 w 1"/>
                <a:gd name="T5" fmla="*/ 0 h 54"/>
                <a:gd name="T6" fmla="*/ 1 w 1"/>
                <a:gd name="T7" fmla="*/ 4 h 54"/>
                <a:gd name="T8" fmla="*/ 1 w 1"/>
                <a:gd name="T9" fmla="*/ 53 h 54"/>
                <a:gd name="T10" fmla="*/ 1 w 1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4">
                  <a:moveTo>
                    <a:pt x="1" y="54"/>
                  </a:moveTo>
                  <a:cubicBezTo>
                    <a:pt x="0" y="48"/>
                    <a:pt x="0" y="42"/>
                    <a:pt x="0" y="35"/>
                  </a:cubicBezTo>
                  <a:cubicBezTo>
                    <a:pt x="0" y="24"/>
                    <a:pt x="0" y="12"/>
                    <a:pt x="0" y="0"/>
                  </a:cubicBezTo>
                  <a:cubicBezTo>
                    <a:pt x="1" y="1"/>
                    <a:pt x="1" y="2"/>
                    <a:pt x="1" y="4"/>
                  </a:cubicBezTo>
                  <a:cubicBezTo>
                    <a:pt x="1" y="20"/>
                    <a:pt x="1" y="36"/>
                    <a:pt x="1" y="53"/>
                  </a:cubicBezTo>
                  <a:cubicBezTo>
                    <a:pt x="1" y="53"/>
                    <a:pt x="1" y="54"/>
                    <a:pt x="1" y="54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B74ADF3B-625A-81EC-A47E-CDDD5B536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9" y="2675"/>
              <a:ext cx="0" cy="10"/>
            </a:xfrm>
            <a:custGeom>
              <a:avLst/>
              <a:gdLst>
                <a:gd name="T0" fmla="*/ 0 h 5"/>
                <a:gd name="T1" fmla="*/ 5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9DFA5B50-69A1-592D-9C89-831F3A212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7" y="2666"/>
              <a:ext cx="4" cy="6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3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1" y="2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6709A969-F18F-B8FE-449E-396559B7A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19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id="{7CDFB930-AA70-616E-84F3-045CB264BC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5" y="1536"/>
              <a:ext cx="1271" cy="1279"/>
            </a:xfrm>
            <a:custGeom>
              <a:avLst/>
              <a:gdLst>
                <a:gd name="T0" fmla="*/ 537 w 626"/>
                <a:gd name="T1" fmla="*/ 311 h 629"/>
                <a:gd name="T2" fmla="*/ 575 w 626"/>
                <a:gd name="T3" fmla="*/ 325 h 629"/>
                <a:gd name="T4" fmla="*/ 467 w 626"/>
                <a:gd name="T5" fmla="*/ 382 h 629"/>
                <a:gd name="T6" fmla="*/ 456 w 626"/>
                <a:gd name="T7" fmla="*/ 405 h 629"/>
                <a:gd name="T8" fmla="*/ 300 w 626"/>
                <a:gd name="T9" fmla="*/ 622 h 629"/>
                <a:gd name="T10" fmla="*/ 295 w 626"/>
                <a:gd name="T11" fmla="*/ 568 h 629"/>
                <a:gd name="T12" fmla="*/ 285 w 626"/>
                <a:gd name="T13" fmla="*/ 526 h 629"/>
                <a:gd name="T14" fmla="*/ 291 w 626"/>
                <a:gd name="T15" fmla="*/ 615 h 629"/>
                <a:gd name="T16" fmla="*/ 85 w 626"/>
                <a:gd name="T17" fmla="*/ 513 h 629"/>
                <a:gd name="T18" fmla="*/ 127 w 626"/>
                <a:gd name="T19" fmla="*/ 501 h 629"/>
                <a:gd name="T20" fmla="*/ 155 w 626"/>
                <a:gd name="T21" fmla="*/ 486 h 629"/>
                <a:gd name="T22" fmla="*/ 166 w 626"/>
                <a:gd name="T23" fmla="*/ 450 h 629"/>
                <a:gd name="T24" fmla="*/ 140 w 626"/>
                <a:gd name="T25" fmla="*/ 433 h 629"/>
                <a:gd name="T26" fmla="*/ 112 w 626"/>
                <a:gd name="T27" fmla="*/ 443 h 629"/>
                <a:gd name="T28" fmla="*/ 86 w 626"/>
                <a:gd name="T29" fmla="*/ 459 h 629"/>
                <a:gd name="T30" fmla="*/ 56 w 626"/>
                <a:gd name="T31" fmla="*/ 493 h 629"/>
                <a:gd name="T32" fmla="*/ 58 w 626"/>
                <a:gd name="T33" fmla="*/ 407 h 629"/>
                <a:gd name="T34" fmla="*/ 75 w 626"/>
                <a:gd name="T35" fmla="*/ 348 h 629"/>
                <a:gd name="T36" fmla="*/ 34 w 626"/>
                <a:gd name="T37" fmla="*/ 326 h 629"/>
                <a:gd name="T38" fmla="*/ 23 w 626"/>
                <a:gd name="T39" fmla="*/ 242 h 629"/>
                <a:gd name="T40" fmla="*/ 140 w 626"/>
                <a:gd name="T41" fmla="*/ 203 h 629"/>
                <a:gd name="T42" fmla="*/ 431 w 626"/>
                <a:gd name="T43" fmla="*/ 29 h 629"/>
                <a:gd name="T44" fmla="*/ 297 w 626"/>
                <a:gd name="T45" fmla="*/ 81 h 629"/>
                <a:gd name="T46" fmla="*/ 145 w 626"/>
                <a:gd name="T47" fmla="*/ 184 h 629"/>
                <a:gd name="T48" fmla="*/ 131 w 626"/>
                <a:gd name="T49" fmla="*/ 159 h 629"/>
                <a:gd name="T50" fmla="*/ 375 w 626"/>
                <a:gd name="T51" fmla="*/ 132 h 629"/>
                <a:gd name="T52" fmla="*/ 358 w 626"/>
                <a:gd name="T53" fmla="*/ 148 h 629"/>
                <a:gd name="T54" fmla="*/ 381 w 626"/>
                <a:gd name="T55" fmla="*/ 162 h 629"/>
                <a:gd name="T56" fmla="*/ 416 w 626"/>
                <a:gd name="T57" fmla="*/ 154 h 629"/>
                <a:gd name="T58" fmla="*/ 445 w 626"/>
                <a:gd name="T59" fmla="*/ 140 h 629"/>
                <a:gd name="T60" fmla="*/ 469 w 626"/>
                <a:gd name="T61" fmla="*/ 147 h 629"/>
                <a:gd name="T62" fmla="*/ 489 w 626"/>
                <a:gd name="T63" fmla="*/ 161 h 629"/>
                <a:gd name="T64" fmla="*/ 489 w 626"/>
                <a:gd name="T65" fmla="*/ 134 h 629"/>
                <a:gd name="T66" fmla="*/ 469 w 626"/>
                <a:gd name="T67" fmla="*/ 119 h 629"/>
                <a:gd name="T68" fmla="*/ 432 w 626"/>
                <a:gd name="T69" fmla="*/ 113 h 629"/>
                <a:gd name="T70" fmla="*/ 406 w 626"/>
                <a:gd name="T71" fmla="*/ 133 h 629"/>
                <a:gd name="T72" fmla="*/ 379 w 626"/>
                <a:gd name="T73" fmla="*/ 135 h 629"/>
                <a:gd name="T74" fmla="*/ 208 w 626"/>
                <a:gd name="T75" fmla="*/ 214 h 629"/>
                <a:gd name="T76" fmla="*/ 362 w 626"/>
                <a:gd name="T77" fmla="*/ 202 h 629"/>
                <a:gd name="T78" fmla="*/ 499 w 626"/>
                <a:gd name="T79" fmla="*/ 455 h 629"/>
                <a:gd name="T80" fmla="*/ 506 w 626"/>
                <a:gd name="T81" fmla="*/ 478 h 629"/>
                <a:gd name="T82" fmla="*/ 523 w 626"/>
                <a:gd name="T83" fmla="*/ 478 h 629"/>
                <a:gd name="T84" fmla="*/ 108 w 626"/>
                <a:gd name="T85" fmla="*/ 333 h 629"/>
                <a:gd name="T86" fmla="*/ 151 w 626"/>
                <a:gd name="T87" fmla="*/ 321 h 629"/>
                <a:gd name="T88" fmla="*/ 161 w 626"/>
                <a:gd name="T89" fmla="*/ 268 h 629"/>
                <a:gd name="T90" fmla="*/ 154 w 626"/>
                <a:gd name="T91" fmla="*/ 256 h 629"/>
                <a:gd name="T92" fmla="*/ 209 w 626"/>
                <a:gd name="T93" fmla="*/ 273 h 629"/>
                <a:gd name="T94" fmla="*/ 248 w 626"/>
                <a:gd name="T95" fmla="*/ 348 h 629"/>
                <a:gd name="T96" fmla="*/ 323 w 626"/>
                <a:gd name="T97" fmla="*/ 535 h 629"/>
                <a:gd name="T98" fmla="*/ 380 w 626"/>
                <a:gd name="T99" fmla="*/ 486 h 629"/>
                <a:gd name="T100" fmla="*/ 233 w 626"/>
                <a:gd name="T101" fmla="*/ 583 h 629"/>
                <a:gd name="T102" fmla="*/ 239 w 626"/>
                <a:gd name="T103" fmla="*/ 543 h 629"/>
                <a:gd name="T104" fmla="*/ 211 w 626"/>
                <a:gd name="T105" fmla="*/ 515 h 629"/>
                <a:gd name="T106" fmla="*/ 167 w 626"/>
                <a:gd name="T107" fmla="*/ 527 h 629"/>
                <a:gd name="T108" fmla="*/ 176 w 626"/>
                <a:gd name="T109" fmla="*/ 556 h 629"/>
                <a:gd name="T110" fmla="*/ 198 w 626"/>
                <a:gd name="T111" fmla="*/ 582 h 629"/>
                <a:gd name="T112" fmla="*/ 442 w 626"/>
                <a:gd name="T113" fmla="*/ 237 h 629"/>
                <a:gd name="T114" fmla="*/ 427 w 626"/>
                <a:gd name="T115" fmla="*/ 230 h 629"/>
                <a:gd name="T116" fmla="*/ 194 w 626"/>
                <a:gd name="T117" fmla="*/ 413 h 629"/>
                <a:gd name="T118" fmla="*/ 198 w 626"/>
                <a:gd name="T119" fmla="*/ 396 h 629"/>
                <a:gd name="T120" fmla="*/ 371 w 626"/>
                <a:gd name="T121" fmla="*/ 332 h 629"/>
                <a:gd name="T122" fmla="*/ 402 w 626"/>
                <a:gd name="T123" fmla="*/ 31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6" h="629">
                  <a:moveTo>
                    <a:pt x="455" y="37"/>
                  </a:moveTo>
                  <a:cubicBezTo>
                    <a:pt x="484" y="52"/>
                    <a:pt x="510" y="71"/>
                    <a:pt x="533" y="94"/>
                  </a:cubicBezTo>
                  <a:cubicBezTo>
                    <a:pt x="557" y="118"/>
                    <a:pt x="577" y="145"/>
                    <a:pt x="592" y="176"/>
                  </a:cubicBezTo>
                  <a:cubicBezTo>
                    <a:pt x="593" y="177"/>
                    <a:pt x="593" y="178"/>
                    <a:pt x="594" y="179"/>
                  </a:cubicBezTo>
                  <a:cubicBezTo>
                    <a:pt x="590" y="181"/>
                    <a:pt x="586" y="181"/>
                    <a:pt x="583" y="184"/>
                  </a:cubicBezTo>
                  <a:cubicBezTo>
                    <a:pt x="577" y="190"/>
                    <a:pt x="569" y="195"/>
                    <a:pt x="563" y="202"/>
                  </a:cubicBezTo>
                  <a:cubicBezTo>
                    <a:pt x="559" y="207"/>
                    <a:pt x="556" y="213"/>
                    <a:pt x="553" y="218"/>
                  </a:cubicBezTo>
                  <a:cubicBezTo>
                    <a:pt x="552" y="218"/>
                    <a:pt x="552" y="220"/>
                    <a:pt x="552" y="220"/>
                  </a:cubicBezTo>
                  <a:cubicBezTo>
                    <a:pt x="553" y="228"/>
                    <a:pt x="551" y="237"/>
                    <a:pt x="559" y="242"/>
                  </a:cubicBezTo>
                  <a:cubicBezTo>
                    <a:pt x="559" y="243"/>
                    <a:pt x="559" y="243"/>
                    <a:pt x="559" y="244"/>
                  </a:cubicBezTo>
                  <a:cubicBezTo>
                    <a:pt x="560" y="247"/>
                    <a:pt x="562" y="248"/>
                    <a:pt x="564" y="250"/>
                  </a:cubicBezTo>
                  <a:cubicBezTo>
                    <a:pt x="567" y="253"/>
                    <a:pt x="568" y="257"/>
                    <a:pt x="567" y="261"/>
                  </a:cubicBezTo>
                  <a:cubicBezTo>
                    <a:pt x="565" y="266"/>
                    <a:pt x="561" y="270"/>
                    <a:pt x="557" y="273"/>
                  </a:cubicBezTo>
                  <a:cubicBezTo>
                    <a:pt x="551" y="279"/>
                    <a:pt x="545" y="283"/>
                    <a:pt x="538" y="287"/>
                  </a:cubicBezTo>
                  <a:cubicBezTo>
                    <a:pt x="534" y="290"/>
                    <a:pt x="531" y="294"/>
                    <a:pt x="530" y="300"/>
                  </a:cubicBezTo>
                  <a:cubicBezTo>
                    <a:pt x="530" y="305"/>
                    <a:pt x="532" y="309"/>
                    <a:pt x="537" y="311"/>
                  </a:cubicBezTo>
                  <a:cubicBezTo>
                    <a:pt x="543" y="314"/>
                    <a:pt x="548" y="313"/>
                    <a:pt x="552" y="309"/>
                  </a:cubicBezTo>
                  <a:cubicBezTo>
                    <a:pt x="559" y="304"/>
                    <a:pt x="567" y="300"/>
                    <a:pt x="573" y="293"/>
                  </a:cubicBezTo>
                  <a:cubicBezTo>
                    <a:pt x="579" y="287"/>
                    <a:pt x="587" y="281"/>
                    <a:pt x="590" y="272"/>
                  </a:cubicBezTo>
                  <a:cubicBezTo>
                    <a:pt x="593" y="263"/>
                    <a:pt x="596" y="255"/>
                    <a:pt x="593" y="246"/>
                  </a:cubicBezTo>
                  <a:cubicBezTo>
                    <a:pt x="591" y="238"/>
                    <a:pt x="586" y="234"/>
                    <a:pt x="582" y="228"/>
                  </a:cubicBezTo>
                  <a:cubicBezTo>
                    <a:pt x="579" y="224"/>
                    <a:pt x="578" y="222"/>
                    <a:pt x="583" y="218"/>
                  </a:cubicBezTo>
                  <a:cubicBezTo>
                    <a:pt x="589" y="212"/>
                    <a:pt x="596" y="206"/>
                    <a:pt x="603" y="201"/>
                  </a:cubicBezTo>
                  <a:cubicBezTo>
                    <a:pt x="614" y="228"/>
                    <a:pt x="621" y="256"/>
                    <a:pt x="623" y="285"/>
                  </a:cubicBezTo>
                  <a:cubicBezTo>
                    <a:pt x="626" y="313"/>
                    <a:pt x="625" y="341"/>
                    <a:pt x="620" y="369"/>
                  </a:cubicBezTo>
                  <a:cubicBezTo>
                    <a:pt x="620" y="369"/>
                    <a:pt x="620" y="370"/>
                    <a:pt x="620" y="370"/>
                  </a:cubicBezTo>
                  <a:cubicBezTo>
                    <a:pt x="617" y="369"/>
                    <a:pt x="615" y="370"/>
                    <a:pt x="613" y="371"/>
                  </a:cubicBezTo>
                  <a:cubicBezTo>
                    <a:pt x="601" y="372"/>
                    <a:pt x="590" y="373"/>
                    <a:pt x="579" y="375"/>
                  </a:cubicBezTo>
                  <a:cubicBezTo>
                    <a:pt x="575" y="376"/>
                    <a:pt x="570" y="376"/>
                    <a:pt x="564" y="377"/>
                  </a:cubicBezTo>
                  <a:cubicBezTo>
                    <a:pt x="568" y="373"/>
                    <a:pt x="573" y="371"/>
                    <a:pt x="576" y="367"/>
                  </a:cubicBezTo>
                  <a:cubicBezTo>
                    <a:pt x="582" y="361"/>
                    <a:pt x="587" y="354"/>
                    <a:pt x="589" y="345"/>
                  </a:cubicBezTo>
                  <a:cubicBezTo>
                    <a:pt x="591" y="334"/>
                    <a:pt x="586" y="327"/>
                    <a:pt x="575" y="325"/>
                  </a:cubicBezTo>
                  <a:cubicBezTo>
                    <a:pt x="571" y="324"/>
                    <a:pt x="566" y="325"/>
                    <a:pt x="562" y="327"/>
                  </a:cubicBezTo>
                  <a:cubicBezTo>
                    <a:pt x="561" y="327"/>
                    <a:pt x="560" y="327"/>
                    <a:pt x="560" y="328"/>
                  </a:cubicBezTo>
                  <a:cubicBezTo>
                    <a:pt x="560" y="330"/>
                    <a:pt x="562" y="329"/>
                    <a:pt x="563" y="329"/>
                  </a:cubicBezTo>
                  <a:cubicBezTo>
                    <a:pt x="568" y="327"/>
                    <a:pt x="572" y="327"/>
                    <a:pt x="577" y="328"/>
                  </a:cubicBezTo>
                  <a:cubicBezTo>
                    <a:pt x="582" y="329"/>
                    <a:pt x="585" y="332"/>
                    <a:pt x="586" y="337"/>
                  </a:cubicBezTo>
                  <a:cubicBezTo>
                    <a:pt x="586" y="342"/>
                    <a:pt x="586" y="346"/>
                    <a:pt x="584" y="350"/>
                  </a:cubicBezTo>
                  <a:cubicBezTo>
                    <a:pt x="582" y="357"/>
                    <a:pt x="577" y="362"/>
                    <a:pt x="572" y="366"/>
                  </a:cubicBezTo>
                  <a:cubicBezTo>
                    <a:pt x="567" y="371"/>
                    <a:pt x="561" y="375"/>
                    <a:pt x="554" y="375"/>
                  </a:cubicBezTo>
                  <a:cubicBezTo>
                    <a:pt x="550" y="370"/>
                    <a:pt x="544" y="368"/>
                    <a:pt x="538" y="370"/>
                  </a:cubicBezTo>
                  <a:cubicBezTo>
                    <a:pt x="527" y="372"/>
                    <a:pt x="517" y="374"/>
                    <a:pt x="507" y="375"/>
                  </a:cubicBezTo>
                  <a:cubicBezTo>
                    <a:pt x="501" y="376"/>
                    <a:pt x="496" y="379"/>
                    <a:pt x="494" y="385"/>
                  </a:cubicBezTo>
                  <a:cubicBezTo>
                    <a:pt x="487" y="390"/>
                    <a:pt x="472" y="384"/>
                    <a:pt x="467" y="377"/>
                  </a:cubicBezTo>
                  <a:cubicBezTo>
                    <a:pt x="461" y="369"/>
                    <a:pt x="460" y="360"/>
                    <a:pt x="459" y="351"/>
                  </a:cubicBezTo>
                  <a:cubicBezTo>
                    <a:pt x="459" y="349"/>
                    <a:pt x="459" y="347"/>
                    <a:pt x="459" y="344"/>
                  </a:cubicBezTo>
                  <a:cubicBezTo>
                    <a:pt x="456" y="347"/>
                    <a:pt x="455" y="351"/>
                    <a:pt x="458" y="364"/>
                  </a:cubicBezTo>
                  <a:cubicBezTo>
                    <a:pt x="459" y="371"/>
                    <a:pt x="462" y="377"/>
                    <a:pt x="467" y="382"/>
                  </a:cubicBezTo>
                  <a:cubicBezTo>
                    <a:pt x="473" y="387"/>
                    <a:pt x="479" y="389"/>
                    <a:pt x="485" y="391"/>
                  </a:cubicBezTo>
                  <a:cubicBezTo>
                    <a:pt x="481" y="393"/>
                    <a:pt x="477" y="393"/>
                    <a:pt x="472" y="393"/>
                  </a:cubicBezTo>
                  <a:cubicBezTo>
                    <a:pt x="460" y="393"/>
                    <a:pt x="450" y="384"/>
                    <a:pt x="450" y="371"/>
                  </a:cubicBezTo>
                  <a:cubicBezTo>
                    <a:pt x="450" y="361"/>
                    <a:pt x="449" y="352"/>
                    <a:pt x="448" y="342"/>
                  </a:cubicBezTo>
                  <a:cubicBezTo>
                    <a:pt x="448" y="342"/>
                    <a:pt x="447" y="342"/>
                    <a:pt x="447" y="342"/>
                  </a:cubicBezTo>
                  <a:cubicBezTo>
                    <a:pt x="446" y="344"/>
                    <a:pt x="446" y="345"/>
                    <a:pt x="446" y="347"/>
                  </a:cubicBezTo>
                  <a:cubicBezTo>
                    <a:pt x="446" y="354"/>
                    <a:pt x="447" y="361"/>
                    <a:pt x="447" y="368"/>
                  </a:cubicBezTo>
                  <a:cubicBezTo>
                    <a:pt x="447" y="373"/>
                    <a:pt x="448" y="377"/>
                    <a:pt x="449" y="381"/>
                  </a:cubicBezTo>
                  <a:cubicBezTo>
                    <a:pt x="452" y="388"/>
                    <a:pt x="457" y="393"/>
                    <a:pt x="465" y="395"/>
                  </a:cubicBezTo>
                  <a:cubicBezTo>
                    <a:pt x="472" y="397"/>
                    <a:pt x="478" y="397"/>
                    <a:pt x="485" y="395"/>
                  </a:cubicBezTo>
                  <a:cubicBezTo>
                    <a:pt x="486" y="395"/>
                    <a:pt x="488" y="395"/>
                    <a:pt x="488" y="396"/>
                  </a:cubicBezTo>
                  <a:cubicBezTo>
                    <a:pt x="489" y="397"/>
                    <a:pt x="488" y="398"/>
                    <a:pt x="487" y="399"/>
                  </a:cubicBezTo>
                  <a:cubicBezTo>
                    <a:pt x="483" y="401"/>
                    <a:pt x="479" y="403"/>
                    <a:pt x="474" y="404"/>
                  </a:cubicBezTo>
                  <a:cubicBezTo>
                    <a:pt x="468" y="405"/>
                    <a:pt x="463" y="404"/>
                    <a:pt x="457" y="403"/>
                  </a:cubicBezTo>
                  <a:cubicBezTo>
                    <a:pt x="456" y="402"/>
                    <a:pt x="454" y="401"/>
                    <a:pt x="454" y="403"/>
                  </a:cubicBezTo>
                  <a:cubicBezTo>
                    <a:pt x="453" y="404"/>
                    <a:pt x="455" y="404"/>
                    <a:pt x="456" y="405"/>
                  </a:cubicBezTo>
                  <a:cubicBezTo>
                    <a:pt x="458" y="406"/>
                    <a:pt x="461" y="405"/>
                    <a:pt x="463" y="405"/>
                  </a:cubicBezTo>
                  <a:cubicBezTo>
                    <a:pt x="473" y="408"/>
                    <a:pt x="481" y="404"/>
                    <a:pt x="490" y="400"/>
                  </a:cubicBezTo>
                  <a:cubicBezTo>
                    <a:pt x="492" y="399"/>
                    <a:pt x="493" y="398"/>
                    <a:pt x="496" y="397"/>
                  </a:cubicBezTo>
                  <a:cubicBezTo>
                    <a:pt x="499" y="401"/>
                    <a:pt x="504" y="404"/>
                    <a:pt x="510" y="403"/>
                  </a:cubicBezTo>
                  <a:cubicBezTo>
                    <a:pt x="521" y="401"/>
                    <a:pt x="532" y="399"/>
                    <a:pt x="544" y="397"/>
                  </a:cubicBezTo>
                  <a:cubicBezTo>
                    <a:pt x="550" y="395"/>
                    <a:pt x="554" y="392"/>
                    <a:pt x="556" y="386"/>
                  </a:cubicBezTo>
                  <a:cubicBezTo>
                    <a:pt x="557" y="386"/>
                    <a:pt x="557" y="385"/>
                    <a:pt x="558" y="385"/>
                  </a:cubicBezTo>
                  <a:cubicBezTo>
                    <a:pt x="565" y="385"/>
                    <a:pt x="573" y="387"/>
                    <a:pt x="579" y="390"/>
                  </a:cubicBezTo>
                  <a:cubicBezTo>
                    <a:pt x="590" y="397"/>
                    <a:pt x="599" y="405"/>
                    <a:pt x="604" y="417"/>
                  </a:cubicBezTo>
                  <a:cubicBezTo>
                    <a:pt x="605" y="418"/>
                    <a:pt x="605" y="419"/>
                    <a:pt x="607" y="420"/>
                  </a:cubicBezTo>
                  <a:cubicBezTo>
                    <a:pt x="603" y="432"/>
                    <a:pt x="597" y="444"/>
                    <a:pt x="591" y="456"/>
                  </a:cubicBezTo>
                  <a:cubicBezTo>
                    <a:pt x="547" y="541"/>
                    <a:pt x="478" y="595"/>
                    <a:pt x="385" y="619"/>
                  </a:cubicBezTo>
                  <a:cubicBezTo>
                    <a:pt x="357" y="626"/>
                    <a:pt x="327" y="629"/>
                    <a:pt x="297" y="627"/>
                  </a:cubicBezTo>
                  <a:cubicBezTo>
                    <a:pt x="297" y="627"/>
                    <a:pt x="296" y="627"/>
                    <a:pt x="295" y="627"/>
                  </a:cubicBezTo>
                  <a:cubicBezTo>
                    <a:pt x="295" y="624"/>
                    <a:pt x="298" y="626"/>
                    <a:pt x="299" y="625"/>
                  </a:cubicBezTo>
                  <a:cubicBezTo>
                    <a:pt x="299" y="624"/>
                    <a:pt x="297" y="622"/>
                    <a:pt x="300" y="622"/>
                  </a:cubicBezTo>
                  <a:cubicBezTo>
                    <a:pt x="301" y="622"/>
                    <a:pt x="302" y="622"/>
                    <a:pt x="301" y="620"/>
                  </a:cubicBezTo>
                  <a:cubicBezTo>
                    <a:pt x="303" y="620"/>
                    <a:pt x="301" y="617"/>
                    <a:pt x="303" y="616"/>
                  </a:cubicBezTo>
                  <a:cubicBezTo>
                    <a:pt x="305" y="615"/>
                    <a:pt x="303" y="613"/>
                    <a:pt x="305" y="612"/>
                  </a:cubicBezTo>
                  <a:cubicBezTo>
                    <a:pt x="303" y="609"/>
                    <a:pt x="307" y="607"/>
                    <a:pt x="306" y="604"/>
                  </a:cubicBezTo>
                  <a:cubicBezTo>
                    <a:pt x="306" y="604"/>
                    <a:pt x="305" y="600"/>
                    <a:pt x="308" y="601"/>
                  </a:cubicBezTo>
                  <a:cubicBezTo>
                    <a:pt x="308" y="599"/>
                    <a:pt x="302" y="600"/>
                    <a:pt x="307" y="597"/>
                  </a:cubicBezTo>
                  <a:cubicBezTo>
                    <a:pt x="307" y="597"/>
                    <a:pt x="307" y="596"/>
                    <a:pt x="306" y="596"/>
                  </a:cubicBezTo>
                  <a:cubicBezTo>
                    <a:pt x="304" y="595"/>
                    <a:pt x="306" y="594"/>
                    <a:pt x="306" y="593"/>
                  </a:cubicBezTo>
                  <a:cubicBezTo>
                    <a:pt x="307" y="593"/>
                    <a:pt x="303" y="593"/>
                    <a:pt x="305" y="591"/>
                  </a:cubicBezTo>
                  <a:cubicBezTo>
                    <a:pt x="304" y="589"/>
                    <a:pt x="305" y="587"/>
                    <a:pt x="304" y="586"/>
                  </a:cubicBezTo>
                  <a:cubicBezTo>
                    <a:pt x="301" y="585"/>
                    <a:pt x="303" y="584"/>
                    <a:pt x="303" y="583"/>
                  </a:cubicBezTo>
                  <a:cubicBezTo>
                    <a:pt x="303" y="583"/>
                    <a:pt x="304" y="583"/>
                    <a:pt x="303" y="582"/>
                  </a:cubicBezTo>
                  <a:cubicBezTo>
                    <a:pt x="303" y="582"/>
                    <a:pt x="303" y="582"/>
                    <a:pt x="302" y="583"/>
                  </a:cubicBezTo>
                  <a:cubicBezTo>
                    <a:pt x="302" y="581"/>
                    <a:pt x="299" y="579"/>
                    <a:pt x="301" y="576"/>
                  </a:cubicBezTo>
                  <a:cubicBezTo>
                    <a:pt x="301" y="576"/>
                    <a:pt x="298" y="577"/>
                    <a:pt x="298" y="575"/>
                  </a:cubicBezTo>
                  <a:cubicBezTo>
                    <a:pt x="298" y="572"/>
                    <a:pt x="297" y="570"/>
                    <a:pt x="295" y="568"/>
                  </a:cubicBezTo>
                  <a:cubicBezTo>
                    <a:pt x="294" y="567"/>
                    <a:pt x="297" y="565"/>
                    <a:pt x="295" y="566"/>
                  </a:cubicBezTo>
                  <a:cubicBezTo>
                    <a:pt x="292" y="566"/>
                    <a:pt x="293" y="564"/>
                    <a:pt x="293" y="564"/>
                  </a:cubicBezTo>
                  <a:cubicBezTo>
                    <a:pt x="292" y="561"/>
                    <a:pt x="291" y="560"/>
                    <a:pt x="290" y="558"/>
                  </a:cubicBezTo>
                  <a:cubicBezTo>
                    <a:pt x="289" y="556"/>
                    <a:pt x="290" y="554"/>
                    <a:pt x="290" y="554"/>
                  </a:cubicBezTo>
                  <a:cubicBezTo>
                    <a:pt x="285" y="552"/>
                    <a:pt x="289" y="548"/>
                    <a:pt x="287" y="544"/>
                  </a:cubicBezTo>
                  <a:cubicBezTo>
                    <a:pt x="287" y="543"/>
                    <a:pt x="290" y="541"/>
                    <a:pt x="289" y="539"/>
                  </a:cubicBezTo>
                  <a:cubicBezTo>
                    <a:pt x="289" y="539"/>
                    <a:pt x="290" y="539"/>
                    <a:pt x="290" y="538"/>
                  </a:cubicBezTo>
                  <a:cubicBezTo>
                    <a:pt x="291" y="538"/>
                    <a:pt x="292" y="539"/>
                    <a:pt x="291" y="538"/>
                  </a:cubicBezTo>
                  <a:cubicBezTo>
                    <a:pt x="290" y="535"/>
                    <a:pt x="292" y="535"/>
                    <a:pt x="293" y="536"/>
                  </a:cubicBezTo>
                  <a:cubicBezTo>
                    <a:pt x="293" y="536"/>
                    <a:pt x="294" y="536"/>
                    <a:pt x="294" y="536"/>
                  </a:cubicBezTo>
                  <a:cubicBezTo>
                    <a:pt x="293" y="531"/>
                    <a:pt x="296" y="535"/>
                    <a:pt x="298" y="534"/>
                  </a:cubicBezTo>
                  <a:cubicBezTo>
                    <a:pt x="297" y="532"/>
                    <a:pt x="295" y="530"/>
                    <a:pt x="299" y="531"/>
                  </a:cubicBezTo>
                  <a:cubicBezTo>
                    <a:pt x="298" y="529"/>
                    <a:pt x="296" y="528"/>
                    <a:pt x="297" y="525"/>
                  </a:cubicBezTo>
                  <a:cubicBezTo>
                    <a:pt x="297" y="525"/>
                    <a:pt x="297" y="524"/>
                    <a:pt x="297" y="524"/>
                  </a:cubicBezTo>
                  <a:cubicBezTo>
                    <a:pt x="294" y="524"/>
                    <a:pt x="290" y="523"/>
                    <a:pt x="288" y="525"/>
                  </a:cubicBezTo>
                  <a:cubicBezTo>
                    <a:pt x="287" y="526"/>
                    <a:pt x="286" y="526"/>
                    <a:pt x="285" y="526"/>
                  </a:cubicBezTo>
                  <a:cubicBezTo>
                    <a:pt x="286" y="530"/>
                    <a:pt x="281" y="530"/>
                    <a:pt x="281" y="533"/>
                  </a:cubicBezTo>
                  <a:cubicBezTo>
                    <a:pt x="280" y="536"/>
                    <a:pt x="276" y="538"/>
                    <a:pt x="278" y="542"/>
                  </a:cubicBezTo>
                  <a:cubicBezTo>
                    <a:pt x="278" y="542"/>
                    <a:pt x="278" y="543"/>
                    <a:pt x="278" y="543"/>
                  </a:cubicBezTo>
                  <a:cubicBezTo>
                    <a:pt x="276" y="545"/>
                    <a:pt x="277" y="547"/>
                    <a:pt x="277" y="549"/>
                  </a:cubicBezTo>
                  <a:cubicBezTo>
                    <a:pt x="276" y="552"/>
                    <a:pt x="279" y="553"/>
                    <a:pt x="278" y="555"/>
                  </a:cubicBezTo>
                  <a:cubicBezTo>
                    <a:pt x="277" y="558"/>
                    <a:pt x="279" y="560"/>
                    <a:pt x="280" y="563"/>
                  </a:cubicBezTo>
                  <a:cubicBezTo>
                    <a:pt x="281" y="566"/>
                    <a:pt x="283" y="568"/>
                    <a:pt x="284" y="571"/>
                  </a:cubicBezTo>
                  <a:cubicBezTo>
                    <a:pt x="284" y="572"/>
                    <a:pt x="283" y="575"/>
                    <a:pt x="286" y="574"/>
                  </a:cubicBezTo>
                  <a:cubicBezTo>
                    <a:pt x="287" y="574"/>
                    <a:pt x="287" y="575"/>
                    <a:pt x="287" y="576"/>
                  </a:cubicBezTo>
                  <a:cubicBezTo>
                    <a:pt x="286" y="578"/>
                    <a:pt x="289" y="579"/>
                    <a:pt x="289" y="581"/>
                  </a:cubicBezTo>
                  <a:cubicBezTo>
                    <a:pt x="288" y="582"/>
                    <a:pt x="292" y="586"/>
                    <a:pt x="291" y="587"/>
                  </a:cubicBezTo>
                  <a:cubicBezTo>
                    <a:pt x="291" y="588"/>
                    <a:pt x="291" y="588"/>
                    <a:pt x="292" y="588"/>
                  </a:cubicBezTo>
                  <a:cubicBezTo>
                    <a:pt x="293" y="588"/>
                    <a:pt x="293" y="589"/>
                    <a:pt x="293" y="590"/>
                  </a:cubicBezTo>
                  <a:cubicBezTo>
                    <a:pt x="293" y="591"/>
                    <a:pt x="293" y="593"/>
                    <a:pt x="294" y="594"/>
                  </a:cubicBezTo>
                  <a:cubicBezTo>
                    <a:pt x="295" y="597"/>
                    <a:pt x="296" y="601"/>
                    <a:pt x="295" y="603"/>
                  </a:cubicBezTo>
                  <a:cubicBezTo>
                    <a:pt x="295" y="607"/>
                    <a:pt x="294" y="611"/>
                    <a:pt x="291" y="615"/>
                  </a:cubicBezTo>
                  <a:cubicBezTo>
                    <a:pt x="287" y="620"/>
                    <a:pt x="282" y="623"/>
                    <a:pt x="276" y="621"/>
                  </a:cubicBezTo>
                  <a:cubicBezTo>
                    <a:pt x="274" y="621"/>
                    <a:pt x="267" y="615"/>
                    <a:pt x="267" y="614"/>
                  </a:cubicBezTo>
                  <a:cubicBezTo>
                    <a:pt x="267" y="611"/>
                    <a:pt x="266" y="609"/>
                    <a:pt x="266" y="606"/>
                  </a:cubicBezTo>
                  <a:cubicBezTo>
                    <a:pt x="265" y="603"/>
                    <a:pt x="262" y="605"/>
                    <a:pt x="261" y="603"/>
                  </a:cubicBezTo>
                  <a:cubicBezTo>
                    <a:pt x="260" y="605"/>
                    <a:pt x="258" y="603"/>
                    <a:pt x="257" y="604"/>
                  </a:cubicBezTo>
                  <a:cubicBezTo>
                    <a:pt x="255" y="607"/>
                    <a:pt x="256" y="612"/>
                    <a:pt x="257" y="615"/>
                  </a:cubicBezTo>
                  <a:cubicBezTo>
                    <a:pt x="257" y="618"/>
                    <a:pt x="260" y="619"/>
                    <a:pt x="258" y="622"/>
                  </a:cubicBezTo>
                  <a:cubicBezTo>
                    <a:pt x="257" y="623"/>
                    <a:pt x="256" y="622"/>
                    <a:pt x="255" y="622"/>
                  </a:cubicBezTo>
                  <a:cubicBezTo>
                    <a:pt x="183" y="608"/>
                    <a:pt x="122" y="573"/>
                    <a:pt x="74" y="517"/>
                  </a:cubicBezTo>
                  <a:cubicBezTo>
                    <a:pt x="73" y="516"/>
                    <a:pt x="71" y="515"/>
                    <a:pt x="71" y="513"/>
                  </a:cubicBezTo>
                  <a:cubicBezTo>
                    <a:pt x="76" y="511"/>
                    <a:pt x="77" y="512"/>
                    <a:pt x="78" y="517"/>
                  </a:cubicBezTo>
                  <a:cubicBezTo>
                    <a:pt x="79" y="518"/>
                    <a:pt x="79" y="519"/>
                    <a:pt x="79" y="520"/>
                  </a:cubicBezTo>
                  <a:cubicBezTo>
                    <a:pt x="80" y="521"/>
                    <a:pt x="81" y="523"/>
                    <a:pt x="82" y="522"/>
                  </a:cubicBezTo>
                  <a:cubicBezTo>
                    <a:pt x="84" y="522"/>
                    <a:pt x="84" y="520"/>
                    <a:pt x="84" y="519"/>
                  </a:cubicBezTo>
                  <a:cubicBezTo>
                    <a:pt x="84" y="517"/>
                    <a:pt x="84" y="516"/>
                    <a:pt x="84" y="515"/>
                  </a:cubicBezTo>
                  <a:cubicBezTo>
                    <a:pt x="84" y="514"/>
                    <a:pt x="84" y="514"/>
                    <a:pt x="85" y="513"/>
                  </a:cubicBezTo>
                  <a:cubicBezTo>
                    <a:pt x="91" y="511"/>
                    <a:pt x="94" y="512"/>
                    <a:pt x="96" y="518"/>
                  </a:cubicBezTo>
                  <a:cubicBezTo>
                    <a:pt x="97" y="519"/>
                    <a:pt x="97" y="520"/>
                    <a:pt x="98" y="520"/>
                  </a:cubicBezTo>
                  <a:cubicBezTo>
                    <a:pt x="100" y="520"/>
                    <a:pt x="100" y="519"/>
                    <a:pt x="101" y="518"/>
                  </a:cubicBezTo>
                  <a:cubicBezTo>
                    <a:pt x="101" y="517"/>
                    <a:pt x="101" y="515"/>
                    <a:pt x="101" y="514"/>
                  </a:cubicBezTo>
                  <a:cubicBezTo>
                    <a:pt x="99" y="512"/>
                    <a:pt x="100" y="511"/>
                    <a:pt x="103" y="510"/>
                  </a:cubicBezTo>
                  <a:cubicBezTo>
                    <a:pt x="104" y="510"/>
                    <a:pt x="106" y="509"/>
                    <a:pt x="107" y="509"/>
                  </a:cubicBezTo>
                  <a:cubicBezTo>
                    <a:pt x="109" y="509"/>
                    <a:pt x="110" y="509"/>
                    <a:pt x="110" y="511"/>
                  </a:cubicBezTo>
                  <a:cubicBezTo>
                    <a:pt x="111" y="512"/>
                    <a:pt x="111" y="513"/>
                    <a:pt x="111" y="514"/>
                  </a:cubicBezTo>
                  <a:cubicBezTo>
                    <a:pt x="112" y="516"/>
                    <a:pt x="113" y="516"/>
                    <a:pt x="115" y="516"/>
                  </a:cubicBezTo>
                  <a:cubicBezTo>
                    <a:pt x="117" y="516"/>
                    <a:pt x="117" y="514"/>
                    <a:pt x="116" y="513"/>
                  </a:cubicBezTo>
                  <a:cubicBezTo>
                    <a:pt x="116" y="512"/>
                    <a:pt x="116" y="511"/>
                    <a:pt x="115" y="510"/>
                  </a:cubicBezTo>
                  <a:cubicBezTo>
                    <a:pt x="114" y="507"/>
                    <a:pt x="115" y="506"/>
                    <a:pt x="117" y="505"/>
                  </a:cubicBezTo>
                  <a:cubicBezTo>
                    <a:pt x="122" y="504"/>
                    <a:pt x="121" y="507"/>
                    <a:pt x="123" y="509"/>
                  </a:cubicBezTo>
                  <a:cubicBezTo>
                    <a:pt x="124" y="511"/>
                    <a:pt x="124" y="513"/>
                    <a:pt x="126" y="512"/>
                  </a:cubicBezTo>
                  <a:cubicBezTo>
                    <a:pt x="128" y="511"/>
                    <a:pt x="128" y="509"/>
                    <a:pt x="127" y="507"/>
                  </a:cubicBezTo>
                  <a:cubicBezTo>
                    <a:pt x="127" y="505"/>
                    <a:pt x="125" y="503"/>
                    <a:pt x="127" y="501"/>
                  </a:cubicBezTo>
                  <a:cubicBezTo>
                    <a:pt x="130" y="500"/>
                    <a:pt x="130" y="503"/>
                    <a:pt x="132" y="505"/>
                  </a:cubicBezTo>
                  <a:cubicBezTo>
                    <a:pt x="133" y="506"/>
                    <a:pt x="133" y="508"/>
                    <a:pt x="135" y="507"/>
                  </a:cubicBezTo>
                  <a:cubicBezTo>
                    <a:pt x="137" y="507"/>
                    <a:pt x="136" y="505"/>
                    <a:pt x="136" y="503"/>
                  </a:cubicBezTo>
                  <a:cubicBezTo>
                    <a:pt x="136" y="503"/>
                    <a:pt x="136" y="502"/>
                    <a:pt x="136" y="501"/>
                  </a:cubicBezTo>
                  <a:cubicBezTo>
                    <a:pt x="134" y="498"/>
                    <a:pt x="136" y="497"/>
                    <a:pt x="138" y="495"/>
                  </a:cubicBezTo>
                  <a:cubicBezTo>
                    <a:pt x="141" y="494"/>
                    <a:pt x="142" y="495"/>
                    <a:pt x="143" y="498"/>
                  </a:cubicBezTo>
                  <a:cubicBezTo>
                    <a:pt x="143" y="498"/>
                    <a:pt x="144" y="499"/>
                    <a:pt x="144" y="499"/>
                  </a:cubicBezTo>
                  <a:cubicBezTo>
                    <a:pt x="146" y="500"/>
                    <a:pt x="147" y="500"/>
                    <a:pt x="148" y="500"/>
                  </a:cubicBezTo>
                  <a:cubicBezTo>
                    <a:pt x="149" y="499"/>
                    <a:pt x="149" y="498"/>
                    <a:pt x="148" y="497"/>
                  </a:cubicBezTo>
                  <a:cubicBezTo>
                    <a:pt x="148" y="495"/>
                    <a:pt x="148" y="494"/>
                    <a:pt x="147" y="493"/>
                  </a:cubicBezTo>
                  <a:cubicBezTo>
                    <a:pt x="145" y="492"/>
                    <a:pt x="145" y="491"/>
                    <a:pt x="147" y="490"/>
                  </a:cubicBezTo>
                  <a:cubicBezTo>
                    <a:pt x="148" y="489"/>
                    <a:pt x="149" y="488"/>
                    <a:pt x="150" y="489"/>
                  </a:cubicBezTo>
                  <a:cubicBezTo>
                    <a:pt x="151" y="490"/>
                    <a:pt x="152" y="490"/>
                    <a:pt x="153" y="491"/>
                  </a:cubicBezTo>
                  <a:cubicBezTo>
                    <a:pt x="155" y="492"/>
                    <a:pt x="157" y="495"/>
                    <a:pt x="158" y="492"/>
                  </a:cubicBezTo>
                  <a:cubicBezTo>
                    <a:pt x="160" y="489"/>
                    <a:pt x="157" y="488"/>
                    <a:pt x="155" y="486"/>
                  </a:cubicBezTo>
                  <a:cubicBezTo>
                    <a:pt x="155" y="486"/>
                    <a:pt x="155" y="486"/>
                    <a:pt x="155" y="486"/>
                  </a:cubicBezTo>
                  <a:cubicBezTo>
                    <a:pt x="153" y="485"/>
                    <a:pt x="154" y="484"/>
                    <a:pt x="155" y="483"/>
                  </a:cubicBezTo>
                  <a:cubicBezTo>
                    <a:pt x="157" y="481"/>
                    <a:pt x="159" y="482"/>
                    <a:pt x="161" y="483"/>
                  </a:cubicBezTo>
                  <a:cubicBezTo>
                    <a:pt x="163" y="483"/>
                    <a:pt x="164" y="483"/>
                    <a:pt x="165" y="482"/>
                  </a:cubicBezTo>
                  <a:cubicBezTo>
                    <a:pt x="166" y="480"/>
                    <a:pt x="165" y="479"/>
                    <a:pt x="164" y="479"/>
                  </a:cubicBezTo>
                  <a:cubicBezTo>
                    <a:pt x="162" y="477"/>
                    <a:pt x="161" y="476"/>
                    <a:pt x="163" y="474"/>
                  </a:cubicBezTo>
                  <a:cubicBezTo>
                    <a:pt x="165" y="472"/>
                    <a:pt x="167" y="472"/>
                    <a:pt x="168" y="474"/>
                  </a:cubicBezTo>
                  <a:cubicBezTo>
                    <a:pt x="168" y="475"/>
                    <a:pt x="169" y="476"/>
                    <a:pt x="170" y="475"/>
                  </a:cubicBezTo>
                  <a:cubicBezTo>
                    <a:pt x="171" y="475"/>
                    <a:pt x="172" y="474"/>
                    <a:pt x="172" y="473"/>
                  </a:cubicBezTo>
                  <a:cubicBezTo>
                    <a:pt x="173" y="471"/>
                    <a:pt x="172" y="470"/>
                    <a:pt x="170" y="469"/>
                  </a:cubicBezTo>
                  <a:cubicBezTo>
                    <a:pt x="168" y="467"/>
                    <a:pt x="168" y="465"/>
                    <a:pt x="168" y="462"/>
                  </a:cubicBezTo>
                  <a:cubicBezTo>
                    <a:pt x="169" y="458"/>
                    <a:pt x="170" y="458"/>
                    <a:pt x="173" y="458"/>
                  </a:cubicBezTo>
                  <a:cubicBezTo>
                    <a:pt x="174" y="458"/>
                    <a:pt x="175" y="457"/>
                    <a:pt x="176" y="456"/>
                  </a:cubicBezTo>
                  <a:cubicBezTo>
                    <a:pt x="177" y="456"/>
                    <a:pt x="178" y="456"/>
                    <a:pt x="178" y="454"/>
                  </a:cubicBezTo>
                  <a:cubicBezTo>
                    <a:pt x="178" y="453"/>
                    <a:pt x="177" y="452"/>
                    <a:pt x="176" y="452"/>
                  </a:cubicBezTo>
                  <a:cubicBezTo>
                    <a:pt x="174" y="452"/>
                    <a:pt x="173" y="452"/>
                    <a:pt x="171" y="452"/>
                  </a:cubicBezTo>
                  <a:cubicBezTo>
                    <a:pt x="169" y="452"/>
                    <a:pt x="167" y="452"/>
                    <a:pt x="166" y="450"/>
                  </a:cubicBezTo>
                  <a:cubicBezTo>
                    <a:pt x="166" y="448"/>
                    <a:pt x="166" y="447"/>
                    <a:pt x="168" y="445"/>
                  </a:cubicBezTo>
                  <a:cubicBezTo>
                    <a:pt x="169" y="444"/>
                    <a:pt x="170" y="443"/>
                    <a:pt x="170" y="442"/>
                  </a:cubicBezTo>
                  <a:cubicBezTo>
                    <a:pt x="170" y="441"/>
                    <a:pt x="170" y="439"/>
                    <a:pt x="169" y="438"/>
                  </a:cubicBezTo>
                  <a:cubicBezTo>
                    <a:pt x="167" y="438"/>
                    <a:pt x="166" y="438"/>
                    <a:pt x="165" y="440"/>
                  </a:cubicBezTo>
                  <a:cubicBezTo>
                    <a:pt x="164" y="441"/>
                    <a:pt x="164" y="442"/>
                    <a:pt x="163" y="443"/>
                  </a:cubicBezTo>
                  <a:cubicBezTo>
                    <a:pt x="162" y="444"/>
                    <a:pt x="160" y="444"/>
                    <a:pt x="159" y="443"/>
                  </a:cubicBezTo>
                  <a:cubicBezTo>
                    <a:pt x="157" y="443"/>
                    <a:pt x="157" y="441"/>
                    <a:pt x="157" y="440"/>
                  </a:cubicBezTo>
                  <a:cubicBezTo>
                    <a:pt x="158" y="438"/>
                    <a:pt x="158" y="437"/>
                    <a:pt x="158" y="435"/>
                  </a:cubicBezTo>
                  <a:cubicBezTo>
                    <a:pt x="158" y="433"/>
                    <a:pt x="156" y="432"/>
                    <a:pt x="155" y="432"/>
                  </a:cubicBezTo>
                  <a:cubicBezTo>
                    <a:pt x="153" y="432"/>
                    <a:pt x="152" y="433"/>
                    <a:pt x="152" y="435"/>
                  </a:cubicBezTo>
                  <a:cubicBezTo>
                    <a:pt x="152" y="436"/>
                    <a:pt x="152" y="437"/>
                    <a:pt x="152" y="438"/>
                  </a:cubicBezTo>
                  <a:cubicBezTo>
                    <a:pt x="151" y="440"/>
                    <a:pt x="150" y="441"/>
                    <a:pt x="148" y="441"/>
                  </a:cubicBezTo>
                  <a:cubicBezTo>
                    <a:pt x="146" y="441"/>
                    <a:pt x="146" y="440"/>
                    <a:pt x="146" y="438"/>
                  </a:cubicBezTo>
                  <a:cubicBezTo>
                    <a:pt x="146" y="436"/>
                    <a:pt x="146" y="434"/>
                    <a:pt x="146" y="432"/>
                  </a:cubicBezTo>
                  <a:cubicBezTo>
                    <a:pt x="146" y="430"/>
                    <a:pt x="145" y="428"/>
                    <a:pt x="143" y="429"/>
                  </a:cubicBezTo>
                  <a:cubicBezTo>
                    <a:pt x="140" y="429"/>
                    <a:pt x="140" y="431"/>
                    <a:pt x="140" y="433"/>
                  </a:cubicBezTo>
                  <a:cubicBezTo>
                    <a:pt x="140" y="435"/>
                    <a:pt x="140" y="436"/>
                    <a:pt x="140" y="438"/>
                  </a:cubicBezTo>
                  <a:cubicBezTo>
                    <a:pt x="139" y="439"/>
                    <a:pt x="140" y="440"/>
                    <a:pt x="138" y="440"/>
                  </a:cubicBezTo>
                  <a:cubicBezTo>
                    <a:pt x="137" y="440"/>
                    <a:pt x="137" y="440"/>
                    <a:pt x="136" y="439"/>
                  </a:cubicBezTo>
                  <a:cubicBezTo>
                    <a:pt x="135" y="436"/>
                    <a:pt x="134" y="434"/>
                    <a:pt x="133" y="432"/>
                  </a:cubicBezTo>
                  <a:cubicBezTo>
                    <a:pt x="132" y="430"/>
                    <a:pt x="131" y="429"/>
                    <a:pt x="129" y="430"/>
                  </a:cubicBezTo>
                  <a:cubicBezTo>
                    <a:pt x="127" y="431"/>
                    <a:pt x="127" y="432"/>
                    <a:pt x="128" y="434"/>
                  </a:cubicBezTo>
                  <a:cubicBezTo>
                    <a:pt x="129" y="435"/>
                    <a:pt x="129" y="436"/>
                    <a:pt x="129" y="437"/>
                  </a:cubicBezTo>
                  <a:cubicBezTo>
                    <a:pt x="130" y="438"/>
                    <a:pt x="131" y="440"/>
                    <a:pt x="130" y="441"/>
                  </a:cubicBezTo>
                  <a:cubicBezTo>
                    <a:pt x="129" y="442"/>
                    <a:pt x="127" y="442"/>
                    <a:pt x="125" y="442"/>
                  </a:cubicBezTo>
                  <a:cubicBezTo>
                    <a:pt x="123" y="441"/>
                    <a:pt x="124" y="440"/>
                    <a:pt x="124" y="438"/>
                  </a:cubicBezTo>
                  <a:cubicBezTo>
                    <a:pt x="124" y="437"/>
                    <a:pt x="124" y="436"/>
                    <a:pt x="124" y="436"/>
                  </a:cubicBezTo>
                  <a:cubicBezTo>
                    <a:pt x="124" y="434"/>
                    <a:pt x="124" y="433"/>
                    <a:pt x="122" y="433"/>
                  </a:cubicBezTo>
                  <a:cubicBezTo>
                    <a:pt x="121" y="433"/>
                    <a:pt x="120" y="434"/>
                    <a:pt x="120" y="435"/>
                  </a:cubicBezTo>
                  <a:cubicBezTo>
                    <a:pt x="119" y="437"/>
                    <a:pt x="119" y="439"/>
                    <a:pt x="119" y="441"/>
                  </a:cubicBezTo>
                  <a:cubicBezTo>
                    <a:pt x="119" y="444"/>
                    <a:pt x="117" y="444"/>
                    <a:pt x="115" y="445"/>
                  </a:cubicBezTo>
                  <a:cubicBezTo>
                    <a:pt x="113" y="445"/>
                    <a:pt x="112" y="444"/>
                    <a:pt x="112" y="443"/>
                  </a:cubicBezTo>
                  <a:cubicBezTo>
                    <a:pt x="111" y="441"/>
                    <a:pt x="110" y="439"/>
                    <a:pt x="109" y="438"/>
                  </a:cubicBezTo>
                  <a:cubicBezTo>
                    <a:pt x="108" y="436"/>
                    <a:pt x="106" y="436"/>
                    <a:pt x="105" y="437"/>
                  </a:cubicBezTo>
                  <a:cubicBezTo>
                    <a:pt x="103" y="438"/>
                    <a:pt x="103" y="439"/>
                    <a:pt x="104" y="441"/>
                  </a:cubicBezTo>
                  <a:cubicBezTo>
                    <a:pt x="105" y="442"/>
                    <a:pt x="106" y="444"/>
                    <a:pt x="107" y="445"/>
                  </a:cubicBezTo>
                  <a:cubicBezTo>
                    <a:pt x="108" y="447"/>
                    <a:pt x="107" y="448"/>
                    <a:pt x="106" y="448"/>
                  </a:cubicBezTo>
                  <a:cubicBezTo>
                    <a:pt x="103" y="450"/>
                    <a:pt x="100" y="450"/>
                    <a:pt x="98" y="447"/>
                  </a:cubicBezTo>
                  <a:cubicBezTo>
                    <a:pt x="98" y="446"/>
                    <a:pt x="97" y="445"/>
                    <a:pt x="97" y="445"/>
                  </a:cubicBezTo>
                  <a:cubicBezTo>
                    <a:pt x="96" y="444"/>
                    <a:pt x="95" y="443"/>
                    <a:pt x="93" y="444"/>
                  </a:cubicBezTo>
                  <a:cubicBezTo>
                    <a:pt x="92" y="445"/>
                    <a:pt x="92" y="447"/>
                    <a:pt x="93" y="448"/>
                  </a:cubicBezTo>
                  <a:cubicBezTo>
                    <a:pt x="93" y="449"/>
                    <a:pt x="94" y="450"/>
                    <a:pt x="94" y="451"/>
                  </a:cubicBezTo>
                  <a:cubicBezTo>
                    <a:pt x="95" y="452"/>
                    <a:pt x="96" y="453"/>
                    <a:pt x="94" y="454"/>
                  </a:cubicBezTo>
                  <a:cubicBezTo>
                    <a:pt x="93" y="455"/>
                    <a:pt x="92" y="454"/>
                    <a:pt x="91" y="453"/>
                  </a:cubicBezTo>
                  <a:cubicBezTo>
                    <a:pt x="89" y="452"/>
                    <a:pt x="89" y="451"/>
                    <a:pt x="88" y="449"/>
                  </a:cubicBezTo>
                  <a:cubicBezTo>
                    <a:pt x="87" y="448"/>
                    <a:pt x="85" y="446"/>
                    <a:pt x="83" y="448"/>
                  </a:cubicBezTo>
                  <a:cubicBezTo>
                    <a:pt x="81" y="449"/>
                    <a:pt x="82" y="451"/>
                    <a:pt x="83" y="453"/>
                  </a:cubicBezTo>
                  <a:cubicBezTo>
                    <a:pt x="85" y="455"/>
                    <a:pt x="86" y="457"/>
                    <a:pt x="86" y="459"/>
                  </a:cubicBezTo>
                  <a:cubicBezTo>
                    <a:pt x="86" y="459"/>
                    <a:pt x="86" y="459"/>
                    <a:pt x="86" y="459"/>
                  </a:cubicBezTo>
                  <a:cubicBezTo>
                    <a:pt x="84" y="459"/>
                    <a:pt x="82" y="461"/>
                    <a:pt x="81" y="459"/>
                  </a:cubicBezTo>
                  <a:cubicBezTo>
                    <a:pt x="79" y="457"/>
                    <a:pt x="79" y="453"/>
                    <a:pt x="75" y="456"/>
                  </a:cubicBezTo>
                  <a:cubicBezTo>
                    <a:pt x="72" y="458"/>
                    <a:pt x="75" y="460"/>
                    <a:pt x="76" y="462"/>
                  </a:cubicBezTo>
                  <a:cubicBezTo>
                    <a:pt x="77" y="464"/>
                    <a:pt x="76" y="465"/>
                    <a:pt x="75" y="466"/>
                  </a:cubicBezTo>
                  <a:cubicBezTo>
                    <a:pt x="73" y="468"/>
                    <a:pt x="72" y="467"/>
                    <a:pt x="71" y="466"/>
                  </a:cubicBezTo>
                  <a:cubicBezTo>
                    <a:pt x="70" y="465"/>
                    <a:pt x="69" y="464"/>
                    <a:pt x="68" y="463"/>
                  </a:cubicBezTo>
                  <a:cubicBezTo>
                    <a:pt x="67" y="462"/>
                    <a:pt x="65" y="462"/>
                    <a:pt x="64" y="463"/>
                  </a:cubicBezTo>
                  <a:cubicBezTo>
                    <a:pt x="63" y="464"/>
                    <a:pt x="63" y="466"/>
                    <a:pt x="64" y="467"/>
                  </a:cubicBezTo>
                  <a:cubicBezTo>
                    <a:pt x="65" y="468"/>
                    <a:pt x="68" y="470"/>
                    <a:pt x="68" y="472"/>
                  </a:cubicBezTo>
                  <a:cubicBezTo>
                    <a:pt x="68" y="474"/>
                    <a:pt x="65" y="475"/>
                    <a:pt x="64" y="477"/>
                  </a:cubicBezTo>
                  <a:cubicBezTo>
                    <a:pt x="64" y="477"/>
                    <a:pt x="64" y="477"/>
                    <a:pt x="64" y="478"/>
                  </a:cubicBezTo>
                  <a:cubicBezTo>
                    <a:pt x="61" y="482"/>
                    <a:pt x="61" y="482"/>
                    <a:pt x="57" y="479"/>
                  </a:cubicBezTo>
                  <a:cubicBezTo>
                    <a:pt x="55" y="478"/>
                    <a:pt x="53" y="477"/>
                    <a:pt x="52" y="479"/>
                  </a:cubicBezTo>
                  <a:cubicBezTo>
                    <a:pt x="51" y="480"/>
                    <a:pt x="53" y="482"/>
                    <a:pt x="54" y="483"/>
                  </a:cubicBezTo>
                  <a:cubicBezTo>
                    <a:pt x="59" y="486"/>
                    <a:pt x="58" y="487"/>
                    <a:pt x="56" y="493"/>
                  </a:cubicBezTo>
                  <a:cubicBezTo>
                    <a:pt x="45" y="478"/>
                    <a:pt x="36" y="461"/>
                    <a:pt x="28" y="444"/>
                  </a:cubicBezTo>
                  <a:cubicBezTo>
                    <a:pt x="21" y="429"/>
                    <a:pt x="15" y="414"/>
                    <a:pt x="11" y="398"/>
                  </a:cubicBezTo>
                  <a:cubicBezTo>
                    <a:pt x="13" y="397"/>
                    <a:pt x="14" y="396"/>
                    <a:pt x="16" y="395"/>
                  </a:cubicBezTo>
                  <a:cubicBezTo>
                    <a:pt x="20" y="392"/>
                    <a:pt x="24" y="391"/>
                    <a:pt x="28" y="395"/>
                  </a:cubicBezTo>
                  <a:cubicBezTo>
                    <a:pt x="29" y="396"/>
                    <a:pt x="30" y="396"/>
                    <a:pt x="31" y="397"/>
                  </a:cubicBezTo>
                  <a:cubicBezTo>
                    <a:pt x="33" y="398"/>
                    <a:pt x="34" y="399"/>
                    <a:pt x="35" y="402"/>
                  </a:cubicBezTo>
                  <a:cubicBezTo>
                    <a:pt x="35" y="404"/>
                    <a:pt x="34" y="407"/>
                    <a:pt x="36" y="410"/>
                  </a:cubicBezTo>
                  <a:cubicBezTo>
                    <a:pt x="37" y="407"/>
                    <a:pt x="37" y="405"/>
                    <a:pt x="37" y="402"/>
                  </a:cubicBezTo>
                  <a:cubicBezTo>
                    <a:pt x="38" y="401"/>
                    <a:pt x="38" y="400"/>
                    <a:pt x="39" y="400"/>
                  </a:cubicBezTo>
                  <a:cubicBezTo>
                    <a:pt x="41" y="400"/>
                    <a:pt x="43" y="400"/>
                    <a:pt x="43" y="401"/>
                  </a:cubicBezTo>
                  <a:cubicBezTo>
                    <a:pt x="44" y="403"/>
                    <a:pt x="44" y="404"/>
                    <a:pt x="44" y="405"/>
                  </a:cubicBezTo>
                  <a:cubicBezTo>
                    <a:pt x="45" y="405"/>
                    <a:pt x="45" y="404"/>
                    <a:pt x="45" y="404"/>
                  </a:cubicBezTo>
                  <a:cubicBezTo>
                    <a:pt x="45" y="402"/>
                    <a:pt x="46" y="400"/>
                    <a:pt x="49" y="400"/>
                  </a:cubicBezTo>
                  <a:cubicBezTo>
                    <a:pt x="52" y="399"/>
                    <a:pt x="53" y="401"/>
                    <a:pt x="53" y="403"/>
                  </a:cubicBezTo>
                  <a:cubicBezTo>
                    <a:pt x="55" y="409"/>
                    <a:pt x="57" y="414"/>
                    <a:pt x="60" y="420"/>
                  </a:cubicBezTo>
                  <a:cubicBezTo>
                    <a:pt x="60" y="415"/>
                    <a:pt x="59" y="411"/>
                    <a:pt x="58" y="407"/>
                  </a:cubicBezTo>
                  <a:cubicBezTo>
                    <a:pt x="57" y="399"/>
                    <a:pt x="57" y="399"/>
                    <a:pt x="64" y="395"/>
                  </a:cubicBezTo>
                  <a:cubicBezTo>
                    <a:pt x="66" y="393"/>
                    <a:pt x="68" y="393"/>
                    <a:pt x="70" y="395"/>
                  </a:cubicBezTo>
                  <a:cubicBezTo>
                    <a:pt x="73" y="397"/>
                    <a:pt x="74" y="399"/>
                    <a:pt x="78" y="400"/>
                  </a:cubicBezTo>
                  <a:cubicBezTo>
                    <a:pt x="77" y="399"/>
                    <a:pt x="76" y="398"/>
                    <a:pt x="75" y="397"/>
                  </a:cubicBezTo>
                  <a:cubicBezTo>
                    <a:pt x="70" y="391"/>
                    <a:pt x="71" y="391"/>
                    <a:pt x="74" y="384"/>
                  </a:cubicBezTo>
                  <a:cubicBezTo>
                    <a:pt x="76" y="381"/>
                    <a:pt x="78" y="381"/>
                    <a:pt x="81" y="381"/>
                  </a:cubicBezTo>
                  <a:cubicBezTo>
                    <a:pt x="85" y="382"/>
                    <a:pt x="90" y="384"/>
                    <a:pt x="95" y="384"/>
                  </a:cubicBezTo>
                  <a:cubicBezTo>
                    <a:pt x="94" y="383"/>
                    <a:pt x="94" y="383"/>
                    <a:pt x="94" y="383"/>
                  </a:cubicBezTo>
                  <a:cubicBezTo>
                    <a:pt x="90" y="381"/>
                    <a:pt x="86" y="379"/>
                    <a:pt x="82" y="378"/>
                  </a:cubicBezTo>
                  <a:cubicBezTo>
                    <a:pt x="79" y="377"/>
                    <a:pt x="79" y="376"/>
                    <a:pt x="79" y="373"/>
                  </a:cubicBezTo>
                  <a:cubicBezTo>
                    <a:pt x="80" y="370"/>
                    <a:pt x="81" y="368"/>
                    <a:pt x="80" y="365"/>
                  </a:cubicBezTo>
                  <a:cubicBezTo>
                    <a:pt x="80" y="363"/>
                    <a:pt x="82" y="362"/>
                    <a:pt x="83" y="363"/>
                  </a:cubicBezTo>
                  <a:cubicBezTo>
                    <a:pt x="85" y="363"/>
                    <a:pt x="87" y="363"/>
                    <a:pt x="89" y="363"/>
                  </a:cubicBezTo>
                  <a:cubicBezTo>
                    <a:pt x="88" y="362"/>
                    <a:pt x="86" y="361"/>
                    <a:pt x="84" y="361"/>
                  </a:cubicBezTo>
                  <a:cubicBezTo>
                    <a:pt x="81" y="361"/>
                    <a:pt x="79" y="359"/>
                    <a:pt x="79" y="356"/>
                  </a:cubicBezTo>
                  <a:cubicBezTo>
                    <a:pt x="78" y="353"/>
                    <a:pt x="77" y="351"/>
                    <a:pt x="75" y="348"/>
                  </a:cubicBezTo>
                  <a:cubicBezTo>
                    <a:pt x="72" y="342"/>
                    <a:pt x="72" y="342"/>
                    <a:pt x="77" y="338"/>
                  </a:cubicBezTo>
                  <a:cubicBezTo>
                    <a:pt x="77" y="338"/>
                    <a:pt x="78" y="337"/>
                    <a:pt x="78" y="337"/>
                  </a:cubicBezTo>
                  <a:cubicBezTo>
                    <a:pt x="82" y="332"/>
                    <a:pt x="88" y="329"/>
                    <a:pt x="91" y="323"/>
                  </a:cubicBezTo>
                  <a:cubicBezTo>
                    <a:pt x="91" y="323"/>
                    <a:pt x="91" y="323"/>
                    <a:pt x="91" y="323"/>
                  </a:cubicBezTo>
                  <a:cubicBezTo>
                    <a:pt x="91" y="323"/>
                    <a:pt x="91" y="323"/>
                    <a:pt x="91" y="323"/>
                  </a:cubicBezTo>
                  <a:cubicBezTo>
                    <a:pt x="90" y="323"/>
                    <a:pt x="89" y="324"/>
                    <a:pt x="88" y="325"/>
                  </a:cubicBezTo>
                  <a:cubicBezTo>
                    <a:pt x="82" y="328"/>
                    <a:pt x="77" y="331"/>
                    <a:pt x="71" y="335"/>
                  </a:cubicBezTo>
                  <a:cubicBezTo>
                    <a:pt x="68" y="337"/>
                    <a:pt x="65" y="338"/>
                    <a:pt x="62" y="335"/>
                  </a:cubicBezTo>
                  <a:cubicBezTo>
                    <a:pt x="61" y="334"/>
                    <a:pt x="59" y="334"/>
                    <a:pt x="57" y="333"/>
                  </a:cubicBezTo>
                  <a:cubicBezTo>
                    <a:pt x="55" y="332"/>
                    <a:pt x="54" y="331"/>
                    <a:pt x="54" y="329"/>
                  </a:cubicBezTo>
                  <a:cubicBezTo>
                    <a:pt x="54" y="324"/>
                    <a:pt x="54" y="319"/>
                    <a:pt x="53" y="315"/>
                  </a:cubicBezTo>
                  <a:cubicBezTo>
                    <a:pt x="53" y="314"/>
                    <a:pt x="54" y="313"/>
                    <a:pt x="52" y="313"/>
                  </a:cubicBezTo>
                  <a:cubicBezTo>
                    <a:pt x="51" y="313"/>
                    <a:pt x="51" y="314"/>
                    <a:pt x="51" y="315"/>
                  </a:cubicBezTo>
                  <a:cubicBezTo>
                    <a:pt x="50" y="319"/>
                    <a:pt x="49" y="323"/>
                    <a:pt x="49" y="327"/>
                  </a:cubicBezTo>
                  <a:cubicBezTo>
                    <a:pt x="48" y="330"/>
                    <a:pt x="47" y="331"/>
                    <a:pt x="45" y="331"/>
                  </a:cubicBezTo>
                  <a:cubicBezTo>
                    <a:pt x="40" y="331"/>
                    <a:pt x="36" y="332"/>
                    <a:pt x="34" y="326"/>
                  </a:cubicBezTo>
                  <a:cubicBezTo>
                    <a:pt x="34" y="327"/>
                    <a:pt x="34" y="328"/>
                    <a:pt x="34" y="329"/>
                  </a:cubicBezTo>
                  <a:cubicBezTo>
                    <a:pt x="35" y="331"/>
                    <a:pt x="34" y="332"/>
                    <a:pt x="32" y="333"/>
                  </a:cubicBezTo>
                  <a:cubicBezTo>
                    <a:pt x="29" y="335"/>
                    <a:pt x="28" y="333"/>
                    <a:pt x="27" y="331"/>
                  </a:cubicBezTo>
                  <a:cubicBezTo>
                    <a:pt x="26" y="329"/>
                    <a:pt x="24" y="328"/>
                    <a:pt x="23" y="325"/>
                  </a:cubicBezTo>
                  <a:cubicBezTo>
                    <a:pt x="22" y="328"/>
                    <a:pt x="24" y="330"/>
                    <a:pt x="24" y="332"/>
                  </a:cubicBezTo>
                  <a:cubicBezTo>
                    <a:pt x="26" y="338"/>
                    <a:pt x="24" y="340"/>
                    <a:pt x="18" y="340"/>
                  </a:cubicBezTo>
                  <a:cubicBezTo>
                    <a:pt x="18" y="340"/>
                    <a:pt x="18" y="340"/>
                    <a:pt x="18" y="340"/>
                  </a:cubicBezTo>
                  <a:cubicBezTo>
                    <a:pt x="18" y="340"/>
                    <a:pt x="18" y="340"/>
                    <a:pt x="18" y="340"/>
                  </a:cubicBezTo>
                  <a:cubicBezTo>
                    <a:pt x="18" y="340"/>
                    <a:pt x="18" y="341"/>
                    <a:pt x="18" y="341"/>
                  </a:cubicBezTo>
                  <a:cubicBezTo>
                    <a:pt x="19" y="344"/>
                    <a:pt x="17" y="346"/>
                    <a:pt x="16" y="347"/>
                  </a:cubicBezTo>
                  <a:cubicBezTo>
                    <a:pt x="14" y="349"/>
                    <a:pt x="13" y="347"/>
                    <a:pt x="11" y="347"/>
                  </a:cubicBezTo>
                  <a:cubicBezTo>
                    <a:pt x="8" y="346"/>
                    <a:pt x="5" y="344"/>
                    <a:pt x="2" y="344"/>
                  </a:cubicBezTo>
                  <a:cubicBezTo>
                    <a:pt x="0" y="330"/>
                    <a:pt x="0" y="317"/>
                    <a:pt x="0" y="303"/>
                  </a:cubicBezTo>
                  <a:cubicBezTo>
                    <a:pt x="1" y="281"/>
                    <a:pt x="5" y="259"/>
                    <a:pt x="10" y="237"/>
                  </a:cubicBezTo>
                  <a:cubicBezTo>
                    <a:pt x="11" y="235"/>
                    <a:pt x="11" y="233"/>
                    <a:pt x="13" y="232"/>
                  </a:cubicBezTo>
                  <a:cubicBezTo>
                    <a:pt x="16" y="235"/>
                    <a:pt x="20" y="238"/>
                    <a:pt x="23" y="242"/>
                  </a:cubicBezTo>
                  <a:cubicBezTo>
                    <a:pt x="27" y="247"/>
                    <a:pt x="31" y="250"/>
                    <a:pt x="37" y="252"/>
                  </a:cubicBezTo>
                  <a:cubicBezTo>
                    <a:pt x="46" y="254"/>
                    <a:pt x="55" y="250"/>
                    <a:pt x="60" y="241"/>
                  </a:cubicBezTo>
                  <a:cubicBezTo>
                    <a:pt x="63" y="235"/>
                    <a:pt x="65" y="229"/>
                    <a:pt x="69" y="223"/>
                  </a:cubicBezTo>
                  <a:cubicBezTo>
                    <a:pt x="73" y="217"/>
                    <a:pt x="78" y="216"/>
                    <a:pt x="84" y="221"/>
                  </a:cubicBezTo>
                  <a:cubicBezTo>
                    <a:pt x="85" y="222"/>
                    <a:pt x="86" y="223"/>
                    <a:pt x="87" y="224"/>
                  </a:cubicBezTo>
                  <a:cubicBezTo>
                    <a:pt x="91" y="227"/>
                    <a:pt x="95" y="230"/>
                    <a:pt x="99" y="232"/>
                  </a:cubicBezTo>
                  <a:cubicBezTo>
                    <a:pt x="107" y="236"/>
                    <a:pt x="115" y="233"/>
                    <a:pt x="120" y="225"/>
                  </a:cubicBezTo>
                  <a:cubicBezTo>
                    <a:pt x="121" y="222"/>
                    <a:pt x="122" y="219"/>
                    <a:pt x="124" y="216"/>
                  </a:cubicBezTo>
                  <a:cubicBezTo>
                    <a:pt x="126" y="209"/>
                    <a:pt x="130" y="208"/>
                    <a:pt x="135" y="212"/>
                  </a:cubicBezTo>
                  <a:cubicBezTo>
                    <a:pt x="137" y="213"/>
                    <a:pt x="138" y="214"/>
                    <a:pt x="140" y="215"/>
                  </a:cubicBezTo>
                  <a:cubicBezTo>
                    <a:pt x="143" y="218"/>
                    <a:pt x="146" y="221"/>
                    <a:pt x="150" y="222"/>
                  </a:cubicBezTo>
                  <a:cubicBezTo>
                    <a:pt x="155" y="224"/>
                    <a:pt x="160" y="224"/>
                    <a:pt x="164" y="221"/>
                  </a:cubicBezTo>
                  <a:cubicBezTo>
                    <a:pt x="167" y="219"/>
                    <a:pt x="167" y="216"/>
                    <a:pt x="166" y="214"/>
                  </a:cubicBezTo>
                  <a:cubicBezTo>
                    <a:pt x="164" y="211"/>
                    <a:pt x="162" y="211"/>
                    <a:pt x="159" y="212"/>
                  </a:cubicBezTo>
                  <a:cubicBezTo>
                    <a:pt x="156" y="214"/>
                    <a:pt x="153" y="213"/>
                    <a:pt x="150" y="211"/>
                  </a:cubicBezTo>
                  <a:cubicBezTo>
                    <a:pt x="146" y="208"/>
                    <a:pt x="143" y="206"/>
                    <a:pt x="140" y="203"/>
                  </a:cubicBezTo>
                  <a:cubicBezTo>
                    <a:pt x="131" y="197"/>
                    <a:pt x="120" y="200"/>
                    <a:pt x="116" y="210"/>
                  </a:cubicBezTo>
                  <a:cubicBezTo>
                    <a:pt x="115" y="212"/>
                    <a:pt x="114" y="214"/>
                    <a:pt x="113" y="217"/>
                  </a:cubicBezTo>
                  <a:cubicBezTo>
                    <a:pt x="110" y="224"/>
                    <a:pt x="105" y="225"/>
                    <a:pt x="99" y="221"/>
                  </a:cubicBezTo>
                  <a:cubicBezTo>
                    <a:pt x="96" y="218"/>
                    <a:pt x="94" y="216"/>
                    <a:pt x="91" y="214"/>
                  </a:cubicBezTo>
                  <a:cubicBezTo>
                    <a:pt x="82" y="206"/>
                    <a:pt x="73" y="206"/>
                    <a:pt x="64" y="213"/>
                  </a:cubicBezTo>
                  <a:cubicBezTo>
                    <a:pt x="61" y="216"/>
                    <a:pt x="59" y="220"/>
                    <a:pt x="57" y="224"/>
                  </a:cubicBezTo>
                  <a:cubicBezTo>
                    <a:pt x="55" y="230"/>
                    <a:pt x="53" y="235"/>
                    <a:pt x="49" y="239"/>
                  </a:cubicBezTo>
                  <a:cubicBezTo>
                    <a:pt x="45" y="243"/>
                    <a:pt x="42" y="243"/>
                    <a:pt x="38" y="241"/>
                  </a:cubicBezTo>
                  <a:cubicBezTo>
                    <a:pt x="34" y="239"/>
                    <a:pt x="31" y="236"/>
                    <a:pt x="28" y="233"/>
                  </a:cubicBezTo>
                  <a:cubicBezTo>
                    <a:pt x="24" y="229"/>
                    <a:pt x="20" y="224"/>
                    <a:pt x="15" y="222"/>
                  </a:cubicBezTo>
                  <a:cubicBezTo>
                    <a:pt x="20" y="204"/>
                    <a:pt x="27" y="187"/>
                    <a:pt x="36" y="170"/>
                  </a:cubicBezTo>
                  <a:cubicBezTo>
                    <a:pt x="80" y="89"/>
                    <a:pt x="146" y="37"/>
                    <a:pt x="235" y="13"/>
                  </a:cubicBezTo>
                  <a:cubicBezTo>
                    <a:pt x="275" y="2"/>
                    <a:pt x="315" y="0"/>
                    <a:pt x="357" y="6"/>
                  </a:cubicBezTo>
                  <a:cubicBezTo>
                    <a:pt x="382" y="10"/>
                    <a:pt x="407" y="17"/>
                    <a:pt x="432" y="27"/>
                  </a:cubicBezTo>
                  <a:cubicBezTo>
                    <a:pt x="433" y="27"/>
                    <a:pt x="434" y="27"/>
                    <a:pt x="435" y="28"/>
                  </a:cubicBezTo>
                  <a:cubicBezTo>
                    <a:pt x="434" y="30"/>
                    <a:pt x="433" y="29"/>
                    <a:pt x="431" y="29"/>
                  </a:cubicBezTo>
                  <a:cubicBezTo>
                    <a:pt x="426" y="29"/>
                    <a:pt x="421" y="29"/>
                    <a:pt x="415" y="28"/>
                  </a:cubicBezTo>
                  <a:cubicBezTo>
                    <a:pt x="408" y="27"/>
                    <a:pt x="402" y="30"/>
                    <a:pt x="399" y="38"/>
                  </a:cubicBezTo>
                  <a:cubicBezTo>
                    <a:pt x="395" y="30"/>
                    <a:pt x="389" y="30"/>
                    <a:pt x="381" y="31"/>
                  </a:cubicBezTo>
                  <a:cubicBezTo>
                    <a:pt x="373" y="33"/>
                    <a:pt x="364" y="34"/>
                    <a:pt x="355" y="36"/>
                  </a:cubicBezTo>
                  <a:cubicBezTo>
                    <a:pt x="350" y="37"/>
                    <a:pt x="346" y="40"/>
                    <a:pt x="345" y="45"/>
                  </a:cubicBezTo>
                  <a:cubicBezTo>
                    <a:pt x="345" y="48"/>
                    <a:pt x="344" y="48"/>
                    <a:pt x="342" y="46"/>
                  </a:cubicBezTo>
                  <a:cubicBezTo>
                    <a:pt x="337" y="43"/>
                    <a:pt x="333" y="44"/>
                    <a:pt x="329" y="46"/>
                  </a:cubicBezTo>
                  <a:cubicBezTo>
                    <a:pt x="320" y="49"/>
                    <a:pt x="311" y="53"/>
                    <a:pt x="302" y="56"/>
                  </a:cubicBezTo>
                  <a:cubicBezTo>
                    <a:pt x="296" y="58"/>
                    <a:pt x="293" y="61"/>
                    <a:pt x="293" y="67"/>
                  </a:cubicBezTo>
                  <a:cubicBezTo>
                    <a:pt x="293" y="70"/>
                    <a:pt x="292" y="70"/>
                    <a:pt x="290" y="69"/>
                  </a:cubicBezTo>
                  <a:cubicBezTo>
                    <a:pt x="286" y="66"/>
                    <a:pt x="282" y="66"/>
                    <a:pt x="278" y="69"/>
                  </a:cubicBezTo>
                  <a:cubicBezTo>
                    <a:pt x="269" y="75"/>
                    <a:pt x="260" y="82"/>
                    <a:pt x="251" y="88"/>
                  </a:cubicBezTo>
                  <a:cubicBezTo>
                    <a:pt x="245" y="93"/>
                    <a:pt x="245" y="99"/>
                    <a:pt x="250" y="106"/>
                  </a:cubicBezTo>
                  <a:cubicBezTo>
                    <a:pt x="254" y="111"/>
                    <a:pt x="260" y="113"/>
                    <a:pt x="266" y="109"/>
                  </a:cubicBezTo>
                  <a:cubicBezTo>
                    <a:pt x="273" y="104"/>
                    <a:pt x="281" y="98"/>
                    <a:pt x="288" y="93"/>
                  </a:cubicBezTo>
                  <a:cubicBezTo>
                    <a:pt x="293" y="90"/>
                    <a:pt x="297" y="87"/>
                    <a:pt x="297" y="81"/>
                  </a:cubicBezTo>
                  <a:cubicBezTo>
                    <a:pt x="297" y="79"/>
                    <a:pt x="299" y="79"/>
                    <a:pt x="300" y="80"/>
                  </a:cubicBezTo>
                  <a:cubicBezTo>
                    <a:pt x="303" y="82"/>
                    <a:pt x="307" y="81"/>
                    <a:pt x="309" y="80"/>
                  </a:cubicBezTo>
                  <a:cubicBezTo>
                    <a:pt x="319" y="77"/>
                    <a:pt x="329" y="73"/>
                    <a:pt x="338" y="69"/>
                  </a:cubicBezTo>
                  <a:cubicBezTo>
                    <a:pt x="342" y="68"/>
                    <a:pt x="345" y="65"/>
                    <a:pt x="347" y="61"/>
                  </a:cubicBezTo>
                  <a:cubicBezTo>
                    <a:pt x="347" y="59"/>
                    <a:pt x="348" y="58"/>
                    <a:pt x="350" y="60"/>
                  </a:cubicBezTo>
                  <a:cubicBezTo>
                    <a:pt x="353" y="62"/>
                    <a:pt x="356" y="62"/>
                    <a:pt x="360" y="61"/>
                  </a:cubicBezTo>
                  <a:cubicBezTo>
                    <a:pt x="369" y="60"/>
                    <a:pt x="379" y="58"/>
                    <a:pt x="389" y="56"/>
                  </a:cubicBezTo>
                  <a:cubicBezTo>
                    <a:pt x="393" y="55"/>
                    <a:pt x="397" y="54"/>
                    <a:pt x="398" y="50"/>
                  </a:cubicBezTo>
                  <a:cubicBezTo>
                    <a:pt x="400" y="48"/>
                    <a:pt x="401" y="48"/>
                    <a:pt x="403" y="50"/>
                  </a:cubicBezTo>
                  <a:cubicBezTo>
                    <a:pt x="405" y="53"/>
                    <a:pt x="408" y="53"/>
                    <a:pt x="412" y="53"/>
                  </a:cubicBezTo>
                  <a:cubicBezTo>
                    <a:pt x="422" y="54"/>
                    <a:pt x="431" y="55"/>
                    <a:pt x="441" y="56"/>
                  </a:cubicBezTo>
                  <a:cubicBezTo>
                    <a:pt x="448" y="56"/>
                    <a:pt x="453" y="53"/>
                    <a:pt x="455" y="46"/>
                  </a:cubicBezTo>
                  <a:cubicBezTo>
                    <a:pt x="455" y="43"/>
                    <a:pt x="455" y="40"/>
                    <a:pt x="455" y="37"/>
                  </a:cubicBezTo>
                  <a:close/>
                  <a:moveTo>
                    <a:pt x="143" y="186"/>
                  </a:moveTo>
                  <a:cubicBezTo>
                    <a:pt x="143" y="186"/>
                    <a:pt x="143" y="185"/>
                    <a:pt x="144" y="185"/>
                  </a:cubicBezTo>
                  <a:cubicBezTo>
                    <a:pt x="144" y="184"/>
                    <a:pt x="145" y="184"/>
                    <a:pt x="145" y="184"/>
                  </a:cubicBezTo>
                  <a:cubicBezTo>
                    <a:pt x="148" y="179"/>
                    <a:pt x="149" y="173"/>
                    <a:pt x="148" y="168"/>
                  </a:cubicBezTo>
                  <a:cubicBezTo>
                    <a:pt x="146" y="163"/>
                    <a:pt x="145" y="157"/>
                    <a:pt x="143" y="152"/>
                  </a:cubicBezTo>
                  <a:cubicBezTo>
                    <a:pt x="142" y="149"/>
                    <a:pt x="143" y="146"/>
                    <a:pt x="146" y="146"/>
                  </a:cubicBezTo>
                  <a:cubicBezTo>
                    <a:pt x="151" y="146"/>
                    <a:pt x="149" y="142"/>
                    <a:pt x="149" y="140"/>
                  </a:cubicBezTo>
                  <a:cubicBezTo>
                    <a:pt x="150" y="138"/>
                    <a:pt x="148" y="137"/>
                    <a:pt x="146" y="137"/>
                  </a:cubicBezTo>
                  <a:cubicBezTo>
                    <a:pt x="140" y="136"/>
                    <a:pt x="136" y="134"/>
                    <a:pt x="131" y="130"/>
                  </a:cubicBezTo>
                  <a:cubicBezTo>
                    <a:pt x="123" y="123"/>
                    <a:pt x="120" y="113"/>
                    <a:pt x="117" y="102"/>
                  </a:cubicBezTo>
                  <a:cubicBezTo>
                    <a:pt x="116" y="101"/>
                    <a:pt x="116" y="100"/>
                    <a:pt x="115" y="99"/>
                  </a:cubicBezTo>
                  <a:cubicBezTo>
                    <a:pt x="118" y="116"/>
                    <a:pt x="123" y="130"/>
                    <a:pt x="139" y="138"/>
                  </a:cubicBezTo>
                  <a:cubicBezTo>
                    <a:pt x="135" y="138"/>
                    <a:pt x="132" y="139"/>
                    <a:pt x="130" y="141"/>
                  </a:cubicBezTo>
                  <a:cubicBezTo>
                    <a:pt x="126" y="143"/>
                    <a:pt x="123" y="146"/>
                    <a:pt x="123" y="150"/>
                  </a:cubicBezTo>
                  <a:cubicBezTo>
                    <a:pt x="123" y="155"/>
                    <a:pt x="125" y="158"/>
                    <a:pt x="129" y="160"/>
                  </a:cubicBezTo>
                  <a:cubicBezTo>
                    <a:pt x="132" y="162"/>
                    <a:pt x="136" y="161"/>
                    <a:pt x="137" y="158"/>
                  </a:cubicBezTo>
                  <a:cubicBezTo>
                    <a:pt x="139" y="155"/>
                    <a:pt x="138" y="152"/>
                    <a:pt x="135" y="150"/>
                  </a:cubicBezTo>
                  <a:cubicBezTo>
                    <a:pt x="135" y="151"/>
                    <a:pt x="136" y="152"/>
                    <a:pt x="136" y="152"/>
                  </a:cubicBezTo>
                  <a:cubicBezTo>
                    <a:pt x="137" y="157"/>
                    <a:pt x="135" y="159"/>
                    <a:pt x="131" y="159"/>
                  </a:cubicBezTo>
                  <a:cubicBezTo>
                    <a:pt x="127" y="158"/>
                    <a:pt x="124" y="151"/>
                    <a:pt x="126" y="147"/>
                  </a:cubicBezTo>
                  <a:cubicBezTo>
                    <a:pt x="129" y="143"/>
                    <a:pt x="136" y="140"/>
                    <a:pt x="142" y="142"/>
                  </a:cubicBezTo>
                  <a:cubicBezTo>
                    <a:pt x="143" y="142"/>
                    <a:pt x="144" y="144"/>
                    <a:pt x="143" y="145"/>
                  </a:cubicBezTo>
                  <a:cubicBezTo>
                    <a:pt x="139" y="149"/>
                    <a:pt x="141" y="153"/>
                    <a:pt x="143" y="158"/>
                  </a:cubicBezTo>
                  <a:cubicBezTo>
                    <a:pt x="145" y="165"/>
                    <a:pt x="148" y="172"/>
                    <a:pt x="145" y="180"/>
                  </a:cubicBezTo>
                  <a:cubicBezTo>
                    <a:pt x="144" y="182"/>
                    <a:pt x="143" y="183"/>
                    <a:pt x="143" y="185"/>
                  </a:cubicBezTo>
                  <a:cubicBezTo>
                    <a:pt x="143" y="185"/>
                    <a:pt x="143" y="186"/>
                    <a:pt x="142" y="186"/>
                  </a:cubicBezTo>
                  <a:cubicBezTo>
                    <a:pt x="142" y="186"/>
                    <a:pt x="142" y="187"/>
                    <a:pt x="142" y="187"/>
                  </a:cubicBezTo>
                  <a:cubicBezTo>
                    <a:pt x="141" y="187"/>
                    <a:pt x="140" y="187"/>
                    <a:pt x="140" y="188"/>
                  </a:cubicBezTo>
                  <a:cubicBezTo>
                    <a:pt x="140" y="188"/>
                    <a:pt x="140" y="188"/>
                    <a:pt x="140" y="188"/>
                  </a:cubicBezTo>
                  <a:cubicBezTo>
                    <a:pt x="141" y="188"/>
                    <a:pt x="142" y="188"/>
                    <a:pt x="142" y="187"/>
                  </a:cubicBezTo>
                  <a:cubicBezTo>
                    <a:pt x="142" y="187"/>
                    <a:pt x="142" y="187"/>
                    <a:pt x="143" y="186"/>
                  </a:cubicBezTo>
                  <a:close/>
                  <a:moveTo>
                    <a:pt x="376" y="135"/>
                  </a:moveTo>
                  <a:cubicBezTo>
                    <a:pt x="376" y="134"/>
                    <a:pt x="376" y="134"/>
                    <a:pt x="376" y="134"/>
                  </a:cubicBezTo>
                  <a:cubicBezTo>
                    <a:pt x="376" y="134"/>
                    <a:pt x="375" y="134"/>
                    <a:pt x="375" y="133"/>
                  </a:cubicBezTo>
                  <a:cubicBezTo>
                    <a:pt x="375" y="133"/>
                    <a:pt x="375" y="132"/>
                    <a:pt x="375" y="132"/>
                  </a:cubicBezTo>
                  <a:cubicBezTo>
                    <a:pt x="376" y="131"/>
                    <a:pt x="376" y="130"/>
                    <a:pt x="377" y="129"/>
                  </a:cubicBezTo>
                  <a:cubicBezTo>
                    <a:pt x="377" y="129"/>
                    <a:pt x="378" y="128"/>
                    <a:pt x="377" y="127"/>
                  </a:cubicBezTo>
                  <a:cubicBezTo>
                    <a:pt x="376" y="126"/>
                    <a:pt x="375" y="127"/>
                    <a:pt x="375" y="128"/>
                  </a:cubicBezTo>
                  <a:cubicBezTo>
                    <a:pt x="374" y="131"/>
                    <a:pt x="372" y="130"/>
                    <a:pt x="369" y="129"/>
                  </a:cubicBezTo>
                  <a:cubicBezTo>
                    <a:pt x="369" y="128"/>
                    <a:pt x="369" y="128"/>
                    <a:pt x="369" y="128"/>
                  </a:cubicBezTo>
                  <a:cubicBezTo>
                    <a:pt x="368" y="126"/>
                    <a:pt x="369" y="122"/>
                    <a:pt x="367" y="122"/>
                  </a:cubicBezTo>
                  <a:cubicBezTo>
                    <a:pt x="364" y="122"/>
                    <a:pt x="367" y="126"/>
                    <a:pt x="366" y="128"/>
                  </a:cubicBezTo>
                  <a:cubicBezTo>
                    <a:pt x="364" y="128"/>
                    <a:pt x="363" y="128"/>
                    <a:pt x="361" y="129"/>
                  </a:cubicBezTo>
                  <a:cubicBezTo>
                    <a:pt x="359" y="128"/>
                    <a:pt x="359" y="124"/>
                    <a:pt x="357" y="125"/>
                  </a:cubicBezTo>
                  <a:cubicBezTo>
                    <a:pt x="355" y="126"/>
                    <a:pt x="358" y="128"/>
                    <a:pt x="359" y="130"/>
                  </a:cubicBezTo>
                  <a:cubicBezTo>
                    <a:pt x="357" y="133"/>
                    <a:pt x="355" y="135"/>
                    <a:pt x="354" y="138"/>
                  </a:cubicBezTo>
                  <a:cubicBezTo>
                    <a:pt x="354" y="138"/>
                    <a:pt x="354" y="138"/>
                    <a:pt x="354" y="139"/>
                  </a:cubicBezTo>
                  <a:cubicBezTo>
                    <a:pt x="352" y="140"/>
                    <a:pt x="349" y="140"/>
                    <a:pt x="350" y="142"/>
                  </a:cubicBezTo>
                  <a:cubicBezTo>
                    <a:pt x="350" y="144"/>
                    <a:pt x="352" y="140"/>
                    <a:pt x="354" y="141"/>
                  </a:cubicBezTo>
                  <a:cubicBezTo>
                    <a:pt x="354" y="141"/>
                    <a:pt x="354" y="141"/>
                    <a:pt x="354" y="141"/>
                  </a:cubicBezTo>
                  <a:cubicBezTo>
                    <a:pt x="355" y="144"/>
                    <a:pt x="356" y="146"/>
                    <a:pt x="358" y="148"/>
                  </a:cubicBezTo>
                  <a:cubicBezTo>
                    <a:pt x="358" y="149"/>
                    <a:pt x="357" y="149"/>
                    <a:pt x="357" y="150"/>
                  </a:cubicBezTo>
                  <a:cubicBezTo>
                    <a:pt x="357" y="151"/>
                    <a:pt x="355" y="153"/>
                    <a:pt x="356" y="154"/>
                  </a:cubicBezTo>
                  <a:cubicBezTo>
                    <a:pt x="358" y="155"/>
                    <a:pt x="358" y="152"/>
                    <a:pt x="359" y="151"/>
                  </a:cubicBezTo>
                  <a:cubicBezTo>
                    <a:pt x="361" y="151"/>
                    <a:pt x="362" y="153"/>
                    <a:pt x="363" y="154"/>
                  </a:cubicBezTo>
                  <a:cubicBezTo>
                    <a:pt x="363" y="155"/>
                    <a:pt x="362" y="155"/>
                    <a:pt x="362" y="156"/>
                  </a:cubicBezTo>
                  <a:cubicBezTo>
                    <a:pt x="362" y="157"/>
                    <a:pt x="361" y="159"/>
                    <a:pt x="363" y="159"/>
                  </a:cubicBezTo>
                  <a:cubicBezTo>
                    <a:pt x="364" y="160"/>
                    <a:pt x="364" y="157"/>
                    <a:pt x="365" y="156"/>
                  </a:cubicBezTo>
                  <a:cubicBezTo>
                    <a:pt x="365" y="156"/>
                    <a:pt x="365" y="156"/>
                    <a:pt x="365" y="156"/>
                  </a:cubicBezTo>
                  <a:cubicBezTo>
                    <a:pt x="368" y="156"/>
                    <a:pt x="370" y="158"/>
                    <a:pt x="372" y="159"/>
                  </a:cubicBezTo>
                  <a:cubicBezTo>
                    <a:pt x="372" y="161"/>
                    <a:pt x="370" y="164"/>
                    <a:pt x="372" y="164"/>
                  </a:cubicBezTo>
                  <a:cubicBezTo>
                    <a:pt x="374" y="165"/>
                    <a:pt x="373" y="161"/>
                    <a:pt x="375" y="160"/>
                  </a:cubicBezTo>
                  <a:cubicBezTo>
                    <a:pt x="376" y="161"/>
                    <a:pt x="377" y="161"/>
                    <a:pt x="379" y="161"/>
                  </a:cubicBezTo>
                  <a:cubicBezTo>
                    <a:pt x="379" y="162"/>
                    <a:pt x="379" y="163"/>
                    <a:pt x="379" y="164"/>
                  </a:cubicBezTo>
                  <a:cubicBezTo>
                    <a:pt x="379" y="165"/>
                    <a:pt x="378" y="167"/>
                    <a:pt x="379" y="167"/>
                  </a:cubicBezTo>
                  <a:cubicBezTo>
                    <a:pt x="381" y="167"/>
                    <a:pt x="381" y="165"/>
                    <a:pt x="381" y="164"/>
                  </a:cubicBezTo>
                  <a:cubicBezTo>
                    <a:pt x="381" y="163"/>
                    <a:pt x="381" y="163"/>
                    <a:pt x="381" y="162"/>
                  </a:cubicBezTo>
                  <a:cubicBezTo>
                    <a:pt x="383" y="162"/>
                    <a:pt x="385" y="162"/>
                    <a:pt x="387" y="162"/>
                  </a:cubicBezTo>
                  <a:cubicBezTo>
                    <a:pt x="388" y="164"/>
                    <a:pt x="386" y="167"/>
                    <a:pt x="389" y="167"/>
                  </a:cubicBezTo>
                  <a:cubicBezTo>
                    <a:pt x="390" y="167"/>
                    <a:pt x="389" y="164"/>
                    <a:pt x="390" y="162"/>
                  </a:cubicBezTo>
                  <a:cubicBezTo>
                    <a:pt x="390" y="162"/>
                    <a:pt x="390" y="162"/>
                    <a:pt x="390" y="162"/>
                  </a:cubicBezTo>
                  <a:cubicBezTo>
                    <a:pt x="392" y="162"/>
                    <a:pt x="394" y="161"/>
                    <a:pt x="396" y="161"/>
                  </a:cubicBezTo>
                  <a:cubicBezTo>
                    <a:pt x="396" y="161"/>
                    <a:pt x="396" y="162"/>
                    <a:pt x="397" y="162"/>
                  </a:cubicBezTo>
                  <a:cubicBezTo>
                    <a:pt x="397" y="164"/>
                    <a:pt x="397" y="167"/>
                    <a:pt x="399" y="167"/>
                  </a:cubicBezTo>
                  <a:cubicBezTo>
                    <a:pt x="401" y="166"/>
                    <a:pt x="399" y="163"/>
                    <a:pt x="399" y="162"/>
                  </a:cubicBezTo>
                  <a:cubicBezTo>
                    <a:pt x="400" y="159"/>
                    <a:pt x="403" y="160"/>
                    <a:pt x="405" y="159"/>
                  </a:cubicBezTo>
                  <a:cubicBezTo>
                    <a:pt x="405" y="160"/>
                    <a:pt x="406" y="161"/>
                    <a:pt x="406" y="162"/>
                  </a:cubicBezTo>
                  <a:cubicBezTo>
                    <a:pt x="406" y="163"/>
                    <a:pt x="406" y="164"/>
                    <a:pt x="407" y="164"/>
                  </a:cubicBezTo>
                  <a:cubicBezTo>
                    <a:pt x="408" y="163"/>
                    <a:pt x="408" y="162"/>
                    <a:pt x="408" y="162"/>
                  </a:cubicBezTo>
                  <a:cubicBezTo>
                    <a:pt x="408" y="161"/>
                    <a:pt x="408" y="159"/>
                    <a:pt x="407" y="158"/>
                  </a:cubicBezTo>
                  <a:cubicBezTo>
                    <a:pt x="410" y="157"/>
                    <a:pt x="412" y="156"/>
                    <a:pt x="414" y="155"/>
                  </a:cubicBezTo>
                  <a:cubicBezTo>
                    <a:pt x="416" y="156"/>
                    <a:pt x="414" y="160"/>
                    <a:pt x="417" y="160"/>
                  </a:cubicBezTo>
                  <a:cubicBezTo>
                    <a:pt x="419" y="159"/>
                    <a:pt x="417" y="156"/>
                    <a:pt x="416" y="154"/>
                  </a:cubicBezTo>
                  <a:cubicBezTo>
                    <a:pt x="418" y="152"/>
                    <a:pt x="421" y="150"/>
                    <a:pt x="424" y="150"/>
                  </a:cubicBezTo>
                  <a:cubicBezTo>
                    <a:pt x="424" y="151"/>
                    <a:pt x="424" y="152"/>
                    <a:pt x="424" y="152"/>
                  </a:cubicBezTo>
                  <a:cubicBezTo>
                    <a:pt x="424" y="153"/>
                    <a:pt x="423" y="155"/>
                    <a:pt x="425" y="155"/>
                  </a:cubicBezTo>
                  <a:cubicBezTo>
                    <a:pt x="426" y="155"/>
                    <a:pt x="426" y="153"/>
                    <a:pt x="426" y="152"/>
                  </a:cubicBezTo>
                  <a:cubicBezTo>
                    <a:pt x="425" y="151"/>
                    <a:pt x="426" y="149"/>
                    <a:pt x="426" y="148"/>
                  </a:cubicBezTo>
                  <a:cubicBezTo>
                    <a:pt x="428" y="147"/>
                    <a:pt x="429" y="146"/>
                    <a:pt x="431" y="145"/>
                  </a:cubicBezTo>
                  <a:cubicBezTo>
                    <a:pt x="432" y="147"/>
                    <a:pt x="429" y="149"/>
                    <a:pt x="432" y="149"/>
                  </a:cubicBezTo>
                  <a:cubicBezTo>
                    <a:pt x="433" y="149"/>
                    <a:pt x="433" y="147"/>
                    <a:pt x="433" y="146"/>
                  </a:cubicBezTo>
                  <a:cubicBezTo>
                    <a:pt x="434" y="145"/>
                    <a:pt x="434" y="145"/>
                    <a:pt x="434" y="144"/>
                  </a:cubicBezTo>
                  <a:cubicBezTo>
                    <a:pt x="435" y="143"/>
                    <a:pt x="437" y="142"/>
                    <a:pt x="439" y="141"/>
                  </a:cubicBezTo>
                  <a:cubicBezTo>
                    <a:pt x="439" y="142"/>
                    <a:pt x="439" y="143"/>
                    <a:pt x="440" y="143"/>
                  </a:cubicBezTo>
                  <a:cubicBezTo>
                    <a:pt x="440" y="144"/>
                    <a:pt x="440" y="146"/>
                    <a:pt x="442" y="146"/>
                  </a:cubicBezTo>
                  <a:cubicBezTo>
                    <a:pt x="444" y="145"/>
                    <a:pt x="442" y="144"/>
                    <a:pt x="442" y="143"/>
                  </a:cubicBezTo>
                  <a:cubicBezTo>
                    <a:pt x="442" y="142"/>
                    <a:pt x="442" y="141"/>
                    <a:pt x="442" y="141"/>
                  </a:cubicBezTo>
                  <a:cubicBezTo>
                    <a:pt x="443" y="140"/>
                    <a:pt x="444" y="140"/>
                    <a:pt x="445" y="140"/>
                  </a:cubicBezTo>
                  <a:cubicBezTo>
                    <a:pt x="445" y="140"/>
                    <a:pt x="445" y="140"/>
                    <a:pt x="445" y="140"/>
                  </a:cubicBezTo>
                  <a:cubicBezTo>
                    <a:pt x="446" y="141"/>
                    <a:pt x="446" y="145"/>
                    <a:pt x="448" y="144"/>
                  </a:cubicBezTo>
                  <a:cubicBezTo>
                    <a:pt x="450" y="143"/>
                    <a:pt x="447" y="141"/>
                    <a:pt x="448" y="139"/>
                  </a:cubicBezTo>
                  <a:cubicBezTo>
                    <a:pt x="449" y="139"/>
                    <a:pt x="450" y="139"/>
                    <a:pt x="451" y="139"/>
                  </a:cubicBezTo>
                  <a:cubicBezTo>
                    <a:pt x="452" y="140"/>
                    <a:pt x="452" y="141"/>
                    <a:pt x="452" y="141"/>
                  </a:cubicBezTo>
                  <a:cubicBezTo>
                    <a:pt x="452" y="142"/>
                    <a:pt x="453" y="143"/>
                    <a:pt x="454" y="143"/>
                  </a:cubicBezTo>
                  <a:cubicBezTo>
                    <a:pt x="455" y="143"/>
                    <a:pt x="455" y="142"/>
                    <a:pt x="454" y="141"/>
                  </a:cubicBezTo>
                  <a:cubicBezTo>
                    <a:pt x="454" y="140"/>
                    <a:pt x="454" y="140"/>
                    <a:pt x="455" y="139"/>
                  </a:cubicBezTo>
                  <a:cubicBezTo>
                    <a:pt x="455" y="139"/>
                    <a:pt x="455" y="139"/>
                    <a:pt x="455" y="139"/>
                  </a:cubicBezTo>
                  <a:cubicBezTo>
                    <a:pt x="457" y="140"/>
                    <a:pt x="458" y="140"/>
                    <a:pt x="459" y="140"/>
                  </a:cubicBezTo>
                  <a:cubicBezTo>
                    <a:pt x="459" y="141"/>
                    <a:pt x="459" y="141"/>
                    <a:pt x="459" y="142"/>
                  </a:cubicBezTo>
                  <a:cubicBezTo>
                    <a:pt x="458" y="143"/>
                    <a:pt x="456" y="144"/>
                    <a:pt x="458" y="145"/>
                  </a:cubicBezTo>
                  <a:cubicBezTo>
                    <a:pt x="459" y="146"/>
                    <a:pt x="460" y="144"/>
                    <a:pt x="461" y="143"/>
                  </a:cubicBezTo>
                  <a:cubicBezTo>
                    <a:pt x="462" y="141"/>
                    <a:pt x="463" y="141"/>
                    <a:pt x="465" y="142"/>
                  </a:cubicBezTo>
                  <a:cubicBezTo>
                    <a:pt x="465" y="144"/>
                    <a:pt x="467" y="144"/>
                    <a:pt x="467" y="146"/>
                  </a:cubicBezTo>
                  <a:cubicBezTo>
                    <a:pt x="467" y="147"/>
                    <a:pt x="464" y="149"/>
                    <a:pt x="466" y="150"/>
                  </a:cubicBezTo>
                  <a:cubicBezTo>
                    <a:pt x="468" y="152"/>
                    <a:pt x="468" y="148"/>
                    <a:pt x="469" y="147"/>
                  </a:cubicBezTo>
                  <a:cubicBezTo>
                    <a:pt x="470" y="147"/>
                    <a:pt x="470" y="147"/>
                    <a:pt x="471" y="148"/>
                  </a:cubicBezTo>
                  <a:cubicBezTo>
                    <a:pt x="471" y="148"/>
                    <a:pt x="471" y="148"/>
                    <a:pt x="472" y="148"/>
                  </a:cubicBezTo>
                  <a:cubicBezTo>
                    <a:pt x="472" y="148"/>
                    <a:pt x="472" y="148"/>
                    <a:pt x="472" y="148"/>
                  </a:cubicBezTo>
                  <a:cubicBezTo>
                    <a:pt x="473" y="149"/>
                    <a:pt x="472" y="150"/>
                    <a:pt x="472" y="151"/>
                  </a:cubicBezTo>
                  <a:cubicBezTo>
                    <a:pt x="471" y="152"/>
                    <a:pt x="469" y="153"/>
                    <a:pt x="471" y="154"/>
                  </a:cubicBezTo>
                  <a:cubicBezTo>
                    <a:pt x="472" y="156"/>
                    <a:pt x="472" y="153"/>
                    <a:pt x="474" y="153"/>
                  </a:cubicBezTo>
                  <a:cubicBezTo>
                    <a:pt x="475" y="154"/>
                    <a:pt x="476" y="156"/>
                    <a:pt x="477" y="157"/>
                  </a:cubicBezTo>
                  <a:cubicBezTo>
                    <a:pt x="477" y="159"/>
                    <a:pt x="474" y="161"/>
                    <a:pt x="476" y="162"/>
                  </a:cubicBezTo>
                  <a:cubicBezTo>
                    <a:pt x="478" y="164"/>
                    <a:pt x="478" y="160"/>
                    <a:pt x="479" y="159"/>
                  </a:cubicBezTo>
                  <a:cubicBezTo>
                    <a:pt x="480" y="159"/>
                    <a:pt x="481" y="159"/>
                    <a:pt x="482" y="159"/>
                  </a:cubicBezTo>
                  <a:cubicBezTo>
                    <a:pt x="482" y="159"/>
                    <a:pt x="482" y="160"/>
                    <a:pt x="482" y="161"/>
                  </a:cubicBezTo>
                  <a:cubicBezTo>
                    <a:pt x="482" y="162"/>
                    <a:pt x="481" y="163"/>
                    <a:pt x="483" y="163"/>
                  </a:cubicBezTo>
                  <a:cubicBezTo>
                    <a:pt x="484" y="163"/>
                    <a:pt x="484" y="162"/>
                    <a:pt x="484" y="161"/>
                  </a:cubicBezTo>
                  <a:cubicBezTo>
                    <a:pt x="484" y="160"/>
                    <a:pt x="484" y="160"/>
                    <a:pt x="484" y="160"/>
                  </a:cubicBezTo>
                  <a:cubicBezTo>
                    <a:pt x="486" y="159"/>
                    <a:pt x="487" y="159"/>
                    <a:pt x="489" y="159"/>
                  </a:cubicBezTo>
                  <a:cubicBezTo>
                    <a:pt x="489" y="160"/>
                    <a:pt x="489" y="160"/>
                    <a:pt x="489" y="161"/>
                  </a:cubicBezTo>
                  <a:cubicBezTo>
                    <a:pt x="489" y="162"/>
                    <a:pt x="489" y="163"/>
                    <a:pt x="490" y="163"/>
                  </a:cubicBezTo>
                  <a:cubicBezTo>
                    <a:pt x="491" y="163"/>
                    <a:pt x="491" y="162"/>
                    <a:pt x="491" y="161"/>
                  </a:cubicBezTo>
                  <a:cubicBezTo>
                    <a:pt x="492" y="160"/>
                    <a:pt x="492" y="159"/>
                    <a:pt x="492" y="158"/>
                  </a:cubicBezTo>
                  <a:cubicBezTo>
                    <a:pt x="493" y="156"/>
                    <a:pt x="495" y="154"/>
                    <a:pt x="496" y="152"/>
                  </a:cubicBezTo>
                  <a:cubicBezTo>
                    <a:pt x="497" y="152"/>
                    <a:pt x="499" y="153"/>
                    <a:pt x="500" y="153"/>
                  </a:cubicBezTo>
                  <a:cubicBezTo>
                    <a:pt x="501" y="153"/>
                    <a:pt x="502" y="154"/>
                    <a:pt x="502" y="153"/>
                  </a:cubicBezTo>
                  <a:cubicBezTo>
                    <a:pt x="503" y="152"/>
                    <a:pt x="502" y="151"/>
                    <a:pt x="501" y="151"/>
                  </a:cubicBezTo>
                  <a:cubicBezTo>
                    <a:pt x="499" y="151"/>
                    <a:pt x="498" y="150"/>
                    <a:pt x="496" y="149"/>
                  </a:cubicBezTo>
                  <a:cubicBezTo>
                    <a:pt x="497" y="146"/>
                    <a:pt x="495" y="143"/>
                    <a:pt x="494" y="140"/>
                  </a:cubicBezTo>
                  <a:cubicBezTo>
                    <a:pt x="495" y="139"/>
                    <a:pt x="496" y="139"/>
                    <a:pt x="496" y="137"/>
                  </a:cubicBezTo>
                  <a:cubicBezTo>
                    <a:pt x="497" y="137"/>
                    <a:pt x="499" y="135"/>
                    <a:pt x="497" y="134"/>
                  </a:cubicBezTo>
                  <a:cubicBezTo>
                    <a:pt x="496" y="133"/>
                    <a:pt x="495" y="135"/>
                    <a:pt x="495" y="136"/>
                  </a:cubicBezTo>
                  <a:cubicBezTo>
                    <a:pt x="493" y="137"/>
                    <a:pt x="492" y="139"/>
                    <a:pt x="491" y="137"/>
                  </a:cubicBezTo>
                  <a:cubicBezTo>
                    <a:pt x="491" y="136"/>
                    <a:pt x="491" y="136"/>
                    <a:pt x="491" y="136"/>
                  </a:cubicBezTo>
                  <a:cubicBezTo>
                    <a:pt x="491" y="136"/>
                    <a:pt x="491" y="136"/>
                    <a:pt x="490" y="136"/>
                  </a:cubicBezTo>
                  <a:cubicBezTo>
                    <a:pt x="490" y="135"/>
                    <a:pt x="490" y="135"/>
                    <a:pt x="489" y="134"/>
                  </a:cubicBezTo>
                  <a:cubicBezTo>
                    <a:pt x="489" y="134"/>
                    <a:pt x="489" y="134"/>
                    <a:pt x="489" y="133"/>
                  </a:cubicBezTo>
                  <a:cubicBezTo>
                    <a:pt x="489" y="133"/>
                    <a:pt x="489" y="133"/>
                    <a:pt x="489" y="132"/>
                  </a:cubicBezTo>
                  <a:cubicBezTo>
                    <a:pt x="489" y="131"/>
                    <a:pt x="493" y="130"/>
                    <a:pt x="491" y="128"/>
                  </a:cubicBezTo>
                  <a:cubicBezTo>
                    <a:pt x="490" y="126"/>
                    <a:pt x="489" y="130"/>
                    <a:pt x="487" y="130"/>
                  </a:cubicBezTo>
                  <a:cubicBezTo>
                    <a:pt x="486" y="130"/>
                    <a:pt x="486" y="130"/>
                    <a:pt x="485" y="129"/>
                  </a:cubicBezTo>
                  <a:cubicBezTo>
                    <a:pt x="485" y="129"/>
                    <a:pt x="484" y="129"/>
                    <a:pt x="484" y="129"/>
                  </a:cubicBezTo>
                  <a:cubicBezTo>
                    <a:pt x="484" y="129"/>
                    <a:pt x="484" y="129"/>
                    <a:pt x="484" y="129"/>
                  </a:cubicBezTo>
                  <a:cubicBezTo>
                    <a:pt x="483" y="127"/>
                    <a:pt x="480" y="127"/>
                    <a:pt x="482" y="125"/>
                  </a:cubicBezTo>
                  <a:cubicBezTo>
                    <a:pt x="483" y="124"/>
                    <a:pt x="485" y="123"/>
                    <a:pt x="484" y="122"/>
                  </a:cubicBezTo>
                  <a:cubicBezTo>
                    <a:pt x="483" y="121"/>
                    <a:pt x="482" y="123"/>
                    <a:pt x="481" y="123"/>
                  </a:cubicBezTo>
                  <a:cubicBezTo>
                    <a:pt x="480" y="123"/>
                    <a:pt x="480" y="124"/>
                    <a:pt x="479" y="124"/>
                  </a:cubicBezTo>
                  <a:cubicBezTo>
                    <a:pt x="477" y="123"/>
                    <a:pt x="475" y="122"/>
                    <a:pt x="473" y="121"/>
                  </a:cubicBezTo>
                  <a:cubicBezTo>
                    <a:pt x="474" y="120"/>
                    <a:pt x="474" y="120"/>
                    <a:pt x="474" y="119"/>
                  </a:cubicBezTo>
                  <a:cubicBezTo>
                    <a:pt x="475" y="118"/>
                    <a:pt x="476" y="117"/>
                    <a:pt x="475" y="116"/>
                  </a:cubicBezTo>
                  <a:cubicBezTo>
                    <a:pt x="473" y="115"/>
                    <a:pt x="473" y="117"/>
                    <a:pt x="472" y="118"/>
                  </a:cubicBezTo>
                  <a:cubicBezTo>
                    <a:pt x="471" y="120"/>
                    <a:pt x="470" y="120"/>
                    <a:pt x="469" y="119"/>
                  </a:cubicBezTo>
                  <a:cubicBezTo>
                    <a:pt x="468" y="119"/>
                    <a:pt x="467" y="118"/>
                    <a:pt x="466" y="117"/>
                  </a:cubicBezTo>
                  <a:cubicBezTo>
                    <a:pt x="466" y="116"/>
                    <a:pt x="469" y="113"/>
                    <a:pt x="467" y="113"/>
                  </a:cubicBezTo>
                  <a:cubicBezTo>
                    <a:pt x="465" y="112"/>
                    <a:pt x="465" y="115"/>
                    <a:pt x="464" y="117"/>
                  </a:cubicBezTo>
                  <a:cubicBezTo>
                    <a:pt x="462" y="117"/>
                    <a:pt x="461" y="117"/>
                    <a:pt x="459" y="116"/>
                  </a:cubicBezTo>
                  <a:cubicBezTo>
                    <a:pt x="459" y="115"/>
                    <a:pt x="459" y="114"/>
                    <a:pt x="459" y="114"/>
                  </a:cubicBezTo>
                  <a:cubicBezTo>
                    <a:pt x="458" y="113"/>
                    <a:pt x="459" y="111"/>
                    <a:pt x="457" y="111"/>
                  </a:cubicBezTo>
                  <a:cubicBezTo>
                    <a:pt x="456" y="111"/>
                    <a:pt x="457" y="113"/>
                    <a:pt x="457" y="114"/>
                  </a:cubicBezTo>
                  <a:cubicBezTo>
                    <a:pt x="455" y="116"/>
                    <a:pt x="453" y="115"/>
                    <a:pt x="451" y="115"/>
                  </a:cubicBezTo>
                  <a:cubicBezTo>
                    <a:pt x="451" y="115"/>
                    <a:pt x="451" y="114"/>
                    <a:pt x="450" y="114"/>
                  </a:cubicBezTo>
                  <a:cubicBezTo>
                    <a:pt x="449" y="112"/>
                    <a:pt x="450" y="109"/>
                    <a:pt x="448" y="110"/>
                  </a:cubicBezTo>
                  <a:cubicBezTo>
                    <a:pt x="446" y="111"/>
                    <a:pt x="448" y="113"/>
                    <a:pt x="448" y="115"/>
                  </a:cubicBezTo>
                  <a:cubicBezTo>
                    <a:pt x="446" y="115"/>
                    <a:pt x="445" y="116"/>
                    <a:pt x="443" y="115"/>
                  </a:cubicBezTo>
                  <a:cubicBezTo>
                    <a:pt x="442" y="114"/>
                    <a:pt x="442" y="112"/>
                    <a:pt x="441" y="112"/>
                  </a:cubicBezTo>
                  <a:cubicBezTo>
                    <a:pt x="439" y="112"/>
                    <a:pt x="440" y="114"/>
                    <a:pt x="440" y="115"/>
                  </a:cubicBezTo>
                  <a:cubicBezTo>
                    <a:pt x="439" y="118"/>
                    <a:pt x="436" y="117"/>
                    <a:pt x="434" y="117"/>
                  </a:cubicBezTo>
                  <a:cubicBezTo>
                    <a:pt x="433" y="116"/>
                    <a:pt x="434" y="113"/>
                    <a:pt x="432" y="113"/>
                  </a:cubicBezTo>
                  <a:cubicBezTo>
                    <a:pt x="430" y="114"/>
                    <a:pt x="432" y="117"/>
                    <a:pt x="432" y="119"/>
                  </a:cubicBezTo>
                  <a:cubicBezTo>
                    <a:pt x="430" y="119"/>
                    <a:pt x="428" y="120"/>
                    <a:pt x="427" y="121"/>
                  </a:cubicBezTo>
                  <a:cubicBezTo>
                    <a:pt x="426" y="121"/>
                    <a:pt x="426" y="120"/>
                    <a:pt x="426" y="120"/>
                  </a:cubicBezTo>
                  <a:cubicBezTo>
                    <a:pt x="426" y="119"/>
                    <a:pt x="426" y="117"/>
                    <a:pt x="424" y="118"/>
                  </a:cubicBezTo>
                  <a:cubicBezTo>
                    <a:pt x="423" y="118"/>
                    <a:pt x="424" y="119"/>
                    <a:pt x="424" y="120"/>
                  </a:cubicBezTo>
                  <a:cubicBezTo>
                    <a:pt x="424" y="121"/>
                    <a:pt x="424" y="121"/>
                    <a:pt x="424" y="122"/>
                  </a:cubicBezTo>
                  <a:cubicBezTo>
                    <a:pt x="423" y="123"/>
                    <a:pt x="421" y="124"/>
                    <a:pt x="419" y="124"/>
                  </a:cubicBezTo>
                  <a:cubicBezTo>
                    <a:pt x="418" y="123"/>
                    <a:pt x="417" y="120"/>
                    <a:pt x="415" y="121"/>
                  </a:cubicBezTo>
                  <a:cubicBezTo>
                    <a:pt x="414" y="122"/>
                    <a:pt x="417" y="124"/>
                    <a:pt x="417" y="125"/>
                  </a:cubicBezTo>
                  <a:cubicBezTo>
                    <a:pt x="416" y="128"/>
                    <a:pt x="413" y="128"/>
                    <a:pt x="411" y="130"/>
                  </a:cubicBezTo>
                  <a:cubicBezTo>
                    <a:pt x="410" y="129"/>
                    <a:pt x="410" y="129"/>
                    <a:pt x="410" y="129"/>
                  </a:cubicBezTo>
                  <a:cubicBezTo>
                    <a:pt x="409" y="128"/>
                    <a:pt x="410" y="125"/>
                    <a:pt x="408" y="126"/>
                  </a:cubicBezTo>
                  <a:cubicBezTo>
                    <a:pt x="406" y="126"/>
                    <a:pt x="408" y="128"/>
                    <a:pt x="408" y="130"/>
                  </a:cubicBezTo>
                  <a:cubicBezTo>
                    <a:pt x="408" y="130"/>
                    <a:pt x="408" y="130"/>
                    <a:pt x="408" y="131"/>
                  </a:cubicBezTo>
                  <a:cubicBezTo>
                    <a:pt x="408" y="131"/>
                    <a:pt x="407" y="132"/>
                    <a:pt x="407" y="132"/>
                  </a:cubicBezTo>
                  <a:cubicBezTo>
                    <a:pt x="407" y="132"/>
                    <a:pt x="407" y="132"/>
                    <a:pt x="406" y="133"/>
                  </a:cubicBezTo>
                  <a:cubicBezTo>
                    <a:pt x="406" y="133"/>
                    <a:pt x="406" y="133"/>
                    <a:pt x="406" y="133"/>
                  </a:cubicBezTo>
                  <a:cubicBezTo>
                    <a:pt x="404" y="135"/>
                    <a:pt x="403" y="133"/>
                    <a:pt x="402" y="131"/>
                  </a:cubicBezTo>
                  <a:cubicBezTo>
                    <a:pt x="401" y="131"/>
                    <a:pt x="400" y="130"/>
                    <a:pt x="399" y="131"/>
                  </a:cubicBezTo>
                  <a:cubicBezTo>
                    <a:pt x="399" y="131"/>
                    <a:pt x="399" y="132"/>
                    <a:pt x="400" y="133"/>
                  </a:cubicBezTo>
                  <a:cubicBezTo>
                    <a:pt x="400" y="133"/>
                    <a:pt x="401" y="134"/>
                    <a:pt x="401" y="134"/>
                  </a:cubicBezTo>
                  <a:cubicBezTo>
                    <a:pt x="399" y="136"/>
                    <a:pt x="397" y="137"/>
                    <a:pt x="394" y="137"/>
                  </a:cubicBezTo>
                  <a:cubicBezTo>
                    <a:pt x="394" y="136"/>
                    <a:pt x="395" y="134"/>
                    <a:pt x="393" y="134"/>
                  </a:cubicBezTo>
                  <a:cubicBezTo>
                    <a:pt x="392" y="133"/>
                    <a:pt x="392" y="136"/>
                    <a:pt x="392" y="137"/>
                  </a:cubicBezTo>
                  <a:cubicBezTo>
                    <a:pt x="392" y="137"/>
                    <a:pt x="392" y="137"/>
                    <a:pt x="391" y="138"/>
                  </a:cubicBezTo>
                  <a:cubicBezTo>
                    <a:pt x="390" y="138"/>
                    <a:pt x="388" y="138"/>
                    <a:pt x="387" y="138"/>
                  </a:cubicBezTo>
                  <a:cubicBezTo>
                    <a:pt x="386" y="137"/>
                    <a:pt x="389" y="135"/>
                    <a:pt x="386" y="134"/>
                  </a:cubicBezTo>
                  <a:cubicBezTo>
                    <a:pt x="385" y="134"/>
                    <a:pt x="385" y="136"/>
                    <a:pt x="384" y="137"/>
                  </a:cubicBezTo>
                  <a:cubicBezTo>
                    <a:pt x="384" y="137"/>
                    <a:pt x="384" y="138"/>
                    <a:pt x="384" y="138"/>
                  </a:cubicBezTo>
                  <a:cubicBezTo>
                    <a:pt x="383" y="138"/>
                    <a:pt x="381" y="137"/>
                    <a:pt x="381" y="137"/>
                  </a:cubicBezTo>
                  <a:cubicBezTo>
                    <a:pt x="381" y="135"/>
                    <a:pt x="384" y="134"/>
                    <a:pt x="382" y="133"/>
                  </a:cubicBezTo>
                  <a:cubicBezTo>
                    <a:pt x="381" y="132"/>
                    <a:pt x="380" y="134"/>
                    <a:pt x="379" y="135"/>
                  </a:cubicBezTo>
                  <a:cubicBezTo>
                    <a:pt x="379" y="135"/>
                    <a:pt x="378" y="135"/>
                    <a:pt x="378" y="135"/>
                  </a:cubicBezTo>
                  <a:cubicBezTo>
                    <a:pt x="378" y="135"/>
                    <a:pt x="377" y="135"/>
                    <a:pt x="377" y="135"/>
                  </a:cubicBezTo>
                  <a:cubicBezTo>
                    <a:pt x="376" y="135"/>
                    <a:pt x="376" y="135"/>
                    <a:pt x="376" y="135"/>
                  </a:cubicBezTo>
                  <a:close/>
                  <a:moveTo>
                    <a:pt x="211" y="143"/>
                  </a:moveTo>
                  <a:cubicBezTo>
                    <a:pt x="207" y="144"/>
                    <a:pt x="208" y="147"/>
                    <a:pt x="210" y="149"/>
                  </a:cubicBezTo>
                  <a:cubicBezTo>
                    <a:pt x="211" y="151"/>
                    <a:pt x="215" y="152"/>
                    <a:pt x="217" y="151"/>
                  </a:cubicBezTo>
                  <a:cubicBezTo>
                    <a:pt x="218" y="149"/>
                    <a:pt x="219" y="145"/>
                    <a:pt x="218" y="143"/>
                  </a:cubicBezTo>
                  <a:cubicBezTo>
                    <a:pt x="216" y="141"/>
                    <a:pt x="213" y="140"/>
                    <a:pt x="211" y="143"/>
                  </a:cubicBezTo>
                  <a:close/>
                  <a:moveTo>
                    <a:pt x="174" y="122"/>
                  </a:moveTo>
                  <a:cubicBezTo>
                    <a:pt x="171" y="119"/>
                    <a:pt x="169" y="119"/>
                    <a:pt x="166" y="122"/>
                  </a:cubicBezTo>
                  <a:cubicBezTo>
                    <a:pt x="165" y="122"/>
                    <a:pt x="164" y="122"/>
                    <a:pt x="163" y="123"/>
                  </a:cubicBezTo>
                  <a:cubicBezTo>
                    <a:pt x="162" y="126"/>
                    <a:pt x="161" y="129"/>
                    <a:pt x="163" y="132"/>
                  </a:cubicBezTo>
                  <a:cubicBezTo>
                    <a:pt x="165" y="136"/>
                    <a:pt x="168" y="137"/>
                    <a:pt x="172" y="136"/>
                  </a:cubicBezTo>
                  <a:cubicBezTo>
                    <a:pt x="175" y="136"/>
                    <a:pt x="179" y="132"/>
                    <a:pt x="178" y="129"/>
                  </a:cubicBezTo>
                  <a:cubicBezTo>
                    <a:pt x="178" y="126"/>
                    <a:pt x="178" y="122"/>
                    <a:pt x="174" y="122"/>
                  </a:cubicBezTo>
                  <a:close/>
                  <a:moveTo>
                    <a:pt x="208" y="214"/>
                  </a:moveTo>
                  <a:cubicBezTo>
                    <a:pt x="201" y="213"/>
                    <a:pt x="194" y="212"/>
                    <a:pt x="187" y="215"/>
                  </a:cubicBezTo>
                  <a:cubicBezTo>
                    <a:pt x="193" y="214"/>
                    <a:pt x="198" y="215"/>
                    <a:pt x="203" y="214"/>
                  </a:cubicBezTo>
                  <a:cubicBezTo>
                    <a:pt x="209" y="215"/>
                    <a:pt x="215" y="215"/>
                    <a:pt x="221" y="216"/>
                  </a:cubicBezTo>
                  <a:cubicBezTo>
                    <a:pt x="231" y="216"/>
                    <a:pt x="241" y="215"/>
                    <a:pt x="250" y="210"/>
                  </a:cubicBezTo>
                  <a:cubicBezTo>
                    <a:pt x="255" y="215"/>
                    <a:pt x="262" y="215"/>
                    <a:pt x="268" y="212"/>
                  </a:cubicBezTo>
                  <a:cubicBezTo>
                    <a:pt x="272" y="211"/>
                    <a:pt x="275" y="208"/>
                    <a:pt x="278" y="206"/>
                  </a:cubicBezTo>
                  <a:cubicBezTo>
                    <a:pt x="289" y="197"/>
                    <a:pt x="301" y="196"/>
                    <a:pt x="314" y="200"/>
                  </a:cubicBezTo>
                  <a:cubicBezTo>
                    <a:pt x="322" y="202"/>
                    <a:pt x="330" y="205"/>
                    <a:pt x="339" y="201"/>
                  </a:cubicBezTo>
                  <a:cubicBezTo>
                    <a:pt x="340" y="204"/>
                    <a:pt x="343" y="205"/>
                    <a:pt x="347" y="205"/>
                  </a:cubicBezTo>
                  <a:cubicBezTo>
                    <a:pt x="351" y="205"/>
                    <a:pt x="354" y="208"/>
                    <a:pt x="355" y="212"/>
                  </a:cubicBezTo>
                  <a:cubicBezTo>
                    <a:pt x="354" y="206"/>
                    <a:pt x="352" y="204"/>
                    <a:pt x="346" y="204"/>
                  </a:cubicBezTo>
                  <a:cubicBezTo>
                    <a:pt x="343" y="204"/>
                    <a:pt x="341" y="203"/>
                    <a:pt x="339" y="200"/>
                  </a:cubicBezTo>
                  <a:cubicBezTo>
                    <a:pt x="344" y="197"/>
                    <a:pt x="347" y="194"/>
                    <a:pt x="347" y="188"/>
                  </a:cubicBezTo>
                  <a:cubicBezTo>
                    <a:pt x="351" y="189"/>
                    <a:pt x="353" y="192"/>
                    <a:pt x="355" y="196"/>
                  </a:cubicBezTo>
                  <a:cubicBezTo>
                    <a:pt x="356" y="200"/>
                    <a:pt x="357" y="202"/>
                    <a:pt x="361" y="201"/>
                  </a:cubicBezTo>
                  <a:cubicBezTo>
                    <a:pt x="362" y="201"/>
                    <a:pt x="362" y="202"/>
                    <a:pt x="362" y="202"/>
                  </a:cubicBezTo>
                  <a:cubicBezTo>
                    <a:pt x="362" y="202"/>
                    <a:pt x="362" y="202"/>
                    <a:pt x="362" y="202"/>
                  </a:cubicBezTo>
                  <a:cubicBezTo>
                    <a:pt x="358" y="201"/>
                    <a:pt x="356" y="199"/>
                    <a:pt x="356" y="195"/>
                  </a:cubicBezTo>
                  <a:cubicBezTo>
                    <a:pt x="354" y="191"/>
                    <a:pt x="352" y="188"/>
                    <a:pt x="347" y="187"/>
                  </a:cubicBezTo>
                  <a:cubicBezTo>
                    <a:pt x="346" y="182"/>
                    <a:pt x="342" y="178"/>
                    <a:pt x="338" y="176"/>
                  </a:cubicBezTo>
                  <a:cubicBezTo>
                    <a:pt x="326" y="171"/>
                    <a:pt x="314" y="168"/>
                    <a:pt x="301" y="170"/>
                  </a:cubicBezTo>
                  <a:cubicBezTo>
                    <a:pt x="283" y="173"/>
                    <a:pt x="267" y="182"/>
                    <a:pt x="253" y="194"/>
                  </a:cubicBezTo>
                  <a:cubicBezTo>
                    <a:pt x="249" y="198"/>
                    <a:pt x="247" y="203"/>
                    <a:pt x="249" y="209"/>
                  </a:cubicBezTo>
                  <a:cubicBezTo>
                    <a:pt x="245" y="211"/>
                    <a:pt x="240" y="213"/>
                    <a:pt x="235" y="214"/>
                  </a:cubicBezTo>
                  <a:cubicBezTo>
                    <a:pt x="226" y="215"/>
                    <a:pt x="217" y="214"/>
                    <a:pt x="208" y="214"/>
                  </a:cubicBezTo>
                  <a:close/>
                  <a:moveTo>
                    <a:pt x="509" y="460"/>
                  </a:moveTo>
                  <a:cubicBezTo>
                    <a:pt x="509" y="460"/>
                    <a:pt x="509" y="460"/>
                    <a:pt x="509" y="460"/>
                  </a:cubicBezTo>
                  <a:cubicBezTo>
                    <a:pt x="509" y="460"/>
                    <a:pt x="509" y="459"/>
                    <a:pt x="509" y="459"/>
                  </a:cubicBezTo>
                  <a:cubicBezTo>
                    <a:pt x="508" y="458"/>
                    <a:pt x="505" y="459"/>
                    <a:pt x="506" y="456"/>
                  </a:cubicBezTo>
                  <a:cubicBezTo>
                    <a:pt x="506" y="456"/>
                    <a:pt x="505" y="456"/>
                    <a:pt x="505" y="456"/>
                  </a:cubicBezTo>
                  <a:cubicBezTo>
                    <a:pt x="502" y="459"/>
                    <a:pt x="504" y="455"/>
                    <a:pt x="503" y="455"/>
                  </a:cubicBezTo>
                  <a:cubicBezTo>
                    <a:pt x="502" y="454"/>
                    <a:pt x="501" y="458"/>
                    <a:pt x="499" y="455"/>
                  </a:cubicBezTo>
                  <a:cubicBezTo>
                    <a:pt x="498" y="452"/>
                    <a:pt x="497" y="456"/>
                    <a:pt x="496" y="454"/>
                  </a:cubicBezTo>
                  <a:cubicBezTo>
                    <a:pt x="495" y="451"/>
                    <a:pt x="491" y="456"/>
                    <a:pt x="491" y="452"/>
                  </a:cubicBezTo>
                  <a:cubicBezTo>
                    <a:pt x="490" y="453"/>
                    <a:pt x="490" y="453"/>
                    <a:pt x="490" y="453"/>
                  </a:cubicBezTo>
                  <a:cubicBezTo>
                    <a:pt x="489" y="454"/>
                    <a:pt x="488" y="455"/>
                    <a:pt x="487" y="453"/>
                  </a:cubicBezTo>
                  <a:cubicBezTo>
                    <a:pt x="487" y="452"/>
                    <a:pt x="486" y="453"/>
                    <a:pt x="486" y="454"/>
                  </a:cubicBezTo>
                  <a:cubicBezTo>
                    <a:pt x="485" y="455"/>
                    <a:pt x="485" y="456"/>
                    <a:pt x="484" y="455"/>
                  </a:cubicBezTo>
                  <a:cubicBezTo>
                    <a:pt x="481" y="454"/>
                    <a:pt x="481" y="457"/>
                    <a:pt x="480" y="458"/>
                  </a:cubicBezTo>
                  <a:cubicBezTo>
                    <a:pt x="478" y="460"/>
                    <a:pt x="481" y="462"/>
                    <a:pt x="481" y="464"/>
                  </a:cubicBezTo>
                  <a:cubicBezTo>
                    <a:pt x="479" y="468"/>
                    <a:pt x="485" y="464"/>
                    <a:pt x="484" y="467"/>
                  </a:cubicBezTo>
                  <a:cubicBezTo>
                    <a:pt x="487" y="467"/>
                    <a:pt x="491" y="468"/>
                    <a:pt x="493" y="466"/>
                  </a:cubicBezTo>
                  <a:cubicBezTo>
                    <a:pt x="497" y="465"/>
                    <a:pt x="494" y="468"/>
                    <a:pt x="495" y="468"/>
                  </a:cubicBezTo>
                  <a:cubicBezTo>
                    <a:pt x="496" y="470"/>
                    <a:pt x="498" y="465"/>
                    <a:pt x="498" y="468"/>
                  </a:cubicBezTo>
                  <a:cubicBezTo>
                    <a:pt x="499" y="471"/>
                    <a:pt x="501" y="469"/>
                    <a:pt x="502" y="470"/>
                  </a:cubicBezTo>
                  <a:cubicBezTo>
                    <a:pt x="502" y="472"/>
                    <a:pt x="503" y="474"/>
                    <a:pt x="505" y="474"/>
                  </a:cubicBezTo>
                  <a:cubicBezTo>
                    <a:pt x="506" y="474"/>
                    <a:pt x="506" y="475"/>
                    <a:pt x="506" y="476"/>
                  </a:cubicBezTo>
                  <a:cubicBezTo>
                    <a:pt x="506" y="477"/>
                    <a:pt x="506" y="477"/>
                    <a:pt x="506" y="478"/>
                  </a:cubicBezTo>
                  <a:cubicBezTo>
                    <a:pt x="508" y="480"/>
                    <a:pt x="511" y="482"/>
                    <a:pt x="512" y="485"/>
                  </a:cubicBezTo>
                  <a:cubicBezTo>
                    <a:pt x="512" y="487"/>
                    <a:pt x="513" y="489"/>
                    <a:pt x="514" y="489"/>
                  </a:cubicBezTo>
                  <a:cubicBezTo>
                    <a:pt x="516" y="490"/>
                    <a:pt x="517" y="492"/>
                    <a:pt x="519" y="493"/>
                  </a:cubicBezTo>
                  <a:cubicBezTo>
                    <a:pt x="521" y="494"/>
                    <a:pt x="523" y="495"/>
                    <a:pt x="523" y="497"/>
                  </a:cubicBezTo>
                  <a:cubicBezTo>
                    <a:pt x="525" y="494"/>
                    <a:pt x="527" y="500"/>
                    <a:pt x="529" y="497"/>
                  </a:cubicBezTo>
                  <a:cubicBezTo>
                    <a:pt x="531" y="501"/>
                    <a:pt x="535" y="496"/>
                    <a:pt x="537" y="499"/>
                  </a:cubicBezTo>
                  <a:cubicBezTo>
                    <a:pt x="540" y="497"/>
                    <a:pt x="544" y="497"/>
                    <a:pt x="547" y="495"/>
                  </a:cubicBezTo>
                  <a:cubicBezTo>
                    <a:pt x="550" y="493"/>
                    <a:pt x="555" y="492"/>
                    <a:pt x="554" y="486"/>
                  </a:cubicBezTo>
                  <a:cubicBezTo>
                    <a:pt x="554" y="485"/>
                    <a:pt x="556" y="485"/>
                    <a:pt x="555" y="483"/>
                  </a:cubicBezTo>
                  <a:cubicBezTo>
                    <a:pt x="553" y="484"/>
                    <a:pt x="551" y="482"/>
                    <a:pt x="552" y="479"/>
                  </a:cubicBezTo>
                  <a:cubicBezTo>
                    <a:pt x="550" y="481"/>
                    <a:pt x="548" y="483"/>
                    <a:pt x="546" y="481"/>
                  </a:cubicBezTo>
                  <a:cubicBezTo>
                    <a:pt x="546" y="480"/>
                    <a:pt x="545" y="481"/>
                    <a:pt x="545" y="481"/>
                  </a:cubicBezTo>
                  <a:cubicBezTo>
                    <a:pt x="543" y="485"/>
                    <a:pt x="538" y="483"/>
                    <a:pt x="536" y="487"/>
                  </a:cubicBezTo>
                  <a:cubicBezTo>
                    <a:pt x="536" y="487"/>
                    <a:pt x="535" y="487"/>
                    <a:pt x="535" y="486"/>
                  </a:cubicBezTo>
                  <a:cubicBezTo>
                    <a:pt x="532" y="484"/>
                    <a:pt x="527" y="486"/>
                    <a:pt x="526" y="481"/>
                  </a:cubicBezTo>
                  <a:cubicBezTo>
                    <a:pt x="526" y="481"/>
                    <a:pt x="524" y="478"/>
                    <a:pt x="523" y="478"/>
                  </a:cubicBezTo>
                  <a:cubicBezTo>
                    <a:pt x="520" y="478"/>
                    <a:pt x="521" y="475"/>
                    <a:pt x="521" y="473"/>
                  </a:cubicBezTo>
                  <a:cubicBezTo>
                    <a:pt x="521" y="472"/>
                    <a:pt x="520" y="472"/>
                    <a:pt x="520" y="472"/>
                  </a:cubicBezTo>
                  <a:cubicBezTo>
                    <a:pt x="517" y="472"/>
                    <a:pt x="517" y="469"/>
                    <a:pt x="516" y="467"/>
                  </a:cubicBezTo>
                  <a:cubicBezTo>
                    <a:pt x="515" y="466"/>
                    <a:pt x="514" y="464"/>
                    <a:pt x="514" y="464"/>
                  </a:cubicBezTo>
                  <a:cubicBezTo>
                    <a:pt x="511" y="464"/>
                    <a:pt x="511" y="463"/>
                    <a:pt x="511" y="461"/>
                  </a:cubicBezTo>
                  <a:cubicBezTo>
                    <a:pt x="511" y="460"/>
                    <a:pt x="510" y="460"/>
                    <a:pt x="509" y="460"/>
                  </a:cubicBezTo>
                  <a:close/>
                  <a:moveTo>
                    <a:pt x="136" y="316"/>
                  </a:moveTo>
                  <a:cubicBezTo>
                    <a:pt x="136" y="313"/>
                    <a:pt x="130" y="313"/>
                    <a:pt x="131" y="308"/>
                  </a:cubicBezTo>
                  <a:cubicBezTo>
                    <a:pt x="129" y="310"/>
                    <a:pt x="122" y="309"/>
                    <a:pt x="120" y="307"/>
                  </a:cubicBezTo>
                  <a:cubicBezTo>
                    <a:pt x="119" y="309"/>
                    <a:pt x="119" y="311"/>
                    <a:pt x="118" y="310"/>
                  </a:cubicBezTo>
                  <a:cubicBezTo>
                    <a:pt x="114" y="309"/>
                    <a:pt x="113" y="316"/>
                    <a:pt x="109" y="315"/>
                  </a:cubicBezTo>
                  <a:cubicBezTo>
                    <a:pt x="109" y="315"/>
                    <a:pt x="109" y="316"/>
                    <a:pt x="109" y="316"/>
                  </a:cubicBezTo>
                  <a:cubicBezTo>
                    <a:pt x="109" y="319"/>
                    <a:pt x="108" y="319"/>
                    <a:pt x="106" y="318"/>
                  </a:cubicBezTo>
                  <a:cubicBezTo>
                    <a:pt x="106" y="321"/>
                    <a:pt x="109" y="323"/>
                    <a:pt x="105" y="324"/>
                  </a:cubicBezTo>
                  <a:cubicBezTo>
                    <a:pt x="105" y="325"/>
                    <a:pt x="106" y="325"/>
                    <a:pt x="106" y="326"/>
                  </a:cubicBezTo>
                  <a:cubicBezTo>
                    <a:pt x="107" y="328"/>
                    <a:pt x="104" y="331"/>
                    <a:pt x="108" y="333"/>
                  </a:cubicBezTo>
                  <a:cubicBezTo>
                    <a:pt x="108" y="333"/>
                    <a:pt x="106" y="335"/>
                    <a:pt x="108" y="335"/>
                  </a:cubicBezTo>
                  <a:cubicBezTo>
                    <a:pt x="111" y="336"/>
                    <a:pt x="110" y="338"/>
                    <a:pt x="109" y="341"/>
                  </a:cubicBezTo>
                  <a:cubicBezTo>
                    <a:pt x="113" y="339"/>
                    <a:pt x="114" y="340"/>
                    <a:pt x="111" y="345"/>
                  </a:cubicBezTo>
                  <a:cubicBezTo>
                    <a:pt x="115" y="343"/>
                    <a:pt x="118" y="343"/>
                    <a:pt x="118" y="348"/>
                  </a:cubicBezTo>
                  <a:cubicBezTo>
                    <a:pt x="120" y="346"/>
                    <a:pt x="122" y="347"/>
                    <a:pt x="124" y="347"/>
                  </a:cubicBezTo>
                  <a:cubicBezTo>
                    <a:pt x="127" y="347"/>
                    <a:pt x="131" y="349"/>
                    <a:pt x="134" y="346"/>
                  </a:cubicBezTo>
                  <a:cubicBezTo>
                    <a:pt x="134" y="346"/>
                    <a:pt x="135" y="346"/>
                    <a:pt x="135" y="346"/>
                  </a:cubicBezTo>
                  <a:cubicBezTo>
                    <a:pt x="137" y="349"/>
                    <a:pt x="138" y="347"/>
                    <a:pt x="138" y="346"/>
                  </a:cubicBezTo>
                  <a:cubicBezTo>
                    <a:pt x="139" y="343"/>
                    <a:pt x="140" y="342"/>
                    <a:pt x="142" y="346"/>
                  </a:cubicBezTo>
                  <a:cubicBezTo>
                    <a:pt x="143" y="342"/>
                    <a:pt x="142" y="338"/>
                    <a:pt x="147" y="341"/>
                  </a:cubicBezTo>
                  <a:cubicBezTo>
                    <a:pt x="147" y="339"/>
                    <a:pt x="145" y="336"/>
                    <a:pt x="149" y="336"/>
                  </a:cubicBezTo>
                  <a:cubicBezTo>
                    <a:pt x="150" y="336"/>
                    <a:pt x="150" y="335"/>
                    <a:pt x="149" y="334"/>
                  </a:cubicBezTo>
                  <a:cubicBezTo>
                    <a:pt x="148" y="331"/>
                    <a:pt x="150" y="332"/>
                    <a:pt x="152" y="332"/>
                  </a:cubicBezTo>
                  <a:cubicBezTo>
                    <a:pt x="149" y="328"/>
                    <a:pt x="149" y="328"/>
                    <a:pt x="152" y="326"/>
                  </a:cubicBezTo>
                  <a:cubicBezTo>
                    <a:pt x="151" y="325"/>
                    <a:pt x="147" y="324"/>
                    <a:pt x="151" y="322"/>
                  </a:cubicBezTo>
                  <a:cubicBezTo>
                    <a:pt x="151" y="322"/>
                    <a:pt x="151" y="321"/>
                    <a:pt x="151" y="321"/>
                  </a:cubicBezTo>
                  <a:cubicBezTo>
                    <a:pt x="147" y="319"/>
                    <a:pt x="151" y="318"/>
                    <a:pt x="153" y="317"/>
                  </a:cubicBezTo>
                  <a:cubicBezTo>
                    <a:pt x="151" y="316"/>
                    <a:pt x="148" y="315"/>
                    <a:pt x="149" y="313"/>
                  </a:cubicBezTo>
                  <a:cubicBezTo>
                    <a:pt x="149" y="313"/>
                    <a:pt x="149" y="313"/>
                    <a:pt x="149" y="313"/>
                  </a:cubicBezTo>
                  <a:cubicBezTo>
                    <a:pt x="149" y="312"/>
                    <a:pt x="150" y="312"/>
                    <a:pt x="150" y="312"/>
                  </a:cubicBezTo>
                  <a:cubicBezTo>
                    <a:pt x="150" y="310"/>
                    <a:pt x="148" y="310"/>
                    <a:pt x="148" y="308"/>
                  </a:cubicBezTo>
                  <a:cubicBezTo>
                    <a:pt x="146" y="306"/>
                    <a:pt x="150" y="306"/>
                    <a:pt x="149" y="305"/>
                  </a:cubicBezTo>
                  <a:cubicBezTo>
                    <a:pt x="147" y="303"/>
                    <a:pt x="146" y="302"/>
                    <a:pt x="149" y="301"/>
                  </a:cubicBezTo>
                  <a:cubicBezTo>
                    <a:pt x="150" y="301"/>
                    <a:pt x="149" y="300"/>
                    <a:pt x="149" y="300"/>
                  </a:cubicBezTo>
                  <a:cubicBezTo>
                    <a:pt x="147" y="299"/>
                    <a:pt x="148" y="297"/>
                    <a:pt x="148" y="296"/>
                  </a:cubicBezTo>
                  <a:cubicBezTo>
                    <a:pt x="146" y="293"/>
                    <a:pt x="153" y="292"/>
                    <a:pt x="149" y="289"/>
                  </a:cubicBezTo>
                  <a:cubicBezTo>
                    <a:pt x="152" y="289"/>
                    <a:pt x="150" y="285"/>
                    <a:pt x="151" y="285"/>
                  </a:cubicBezTo>
                  <a:cubicBezTo>
                    <a:pt x="153" y="284"/>
                    <a:pt x="151" y="281"/>
                    <a:pt x="153" y="280"/>
                  </a:cubicBezTo>
                  <a:cubicBezTo>
                    <a:pt x="155" y="279"/>
                    <a:pt x="153" y="275"/>
                    <a:pt x="157" y="276"/>
                  </a:cubicBezTo>
                  <a:cubicBezTo>
                    <a:pt x="157" y="275"/>
                    <a:pt x="157" y="275"/>
                    <a:pt x="157" y="275"/>
                  </a:cubicBezTo>
                  <a:cubicBezTo>
                    <a:pt x="155" y="272"/>
                    <a:pt x="158" y="273"/>
                    <a:pt x="159" y="272"/>
                  </a:cubicBezTo>
                  <a:cubicBezTo>
                    <a:pt x="160" y="271"/>
                    <a:pt x="158" y="268"/>
                    <a:pt x="161" y="268"/>
                  </a:cubicBezTo>
                  <a:cubicBezTo>
                    <a:pt x="161" y="268"/>
                    <a:pt x="161" y="268"/>
                    <a:pt x="162" y="268"/>
                  </a:cubicBezTo>
                  <a:cubicBezTo>
                    <a:pt x="163" y="266"/>
                    <a:pt x="166" y="265"/>
                    <a:pt x="166" y="263"/>
                  </a:cubicBezTo>
                  <a:cubicBezTo>
                    <a:pt x="168" y="260"/>
                    <a:pt x="171" y="258"/>
                    <a:pt x="175" y="259"/>
                  </a:cubicBezTo>
                  <a:cubicBezTo>
                    <a:pt x="173" y="257"/>
                    <a:pt x="175" y="256"/>
                    <a:pt x="177" y="255"/>
                  </a:cubicBezTo>
                  <a:cubicBezTo>
                    <a:pt x="177" y="255"/>
                    <a:pt x="179" y="255"/>
                    <a:pt x="178" y="254"/>
                  </a:cubicBezTo>
                  <a:cubicBezTo>
                    <a:pt x="178" y="252"/>
                    <a:pt x="179" y="249"/>
                    <a:pt x="176" y="248"/>
                  </a:cubicBezTo>
                  <a:cubicBezTo>
                    <a:pt x="176" y="248"/>
                    <a:pt x="175" y="248"/>
                    <a:pt x="175" y="247"/>
                  </a:cubicBezTo>
                  <a:cubicBezTo>
                    <a:pt x="176" y="245"/>
                    <a:pt x="175" y="245"/>
                    <a:pt x="173" y="245"/>
                  </a:cubicBezTo>
                  <a:cubicBezTo>
                    <a:pt x="170" y="244"/>
                    <a:pt x="169" y="244"/>
                    <a:pt x="167" y="246"/>
                  </a:cubicBezTo>
                  <a:cubicBezTo>
                    <a:pt x="167" y="247"/>
                    <a:pt x="166" y="247"/>
                    <a:pt x="165" y="247"/>
                  </a:cubicBezTo>
                  <a:cubicBezTo>
                    <a:pt x="164" y="245"/>
                    <a:pt x="163" y="246"/>
                    <a:pt x="164" y="248"/>
                  </a:cubicBezTo>
                  <a:cubicBezTo>
                    <a:pt x="164" y="249"/>
                    <a:pt x="164" y="250"/>
                    <a:pt x="162" y="249"/>
                  </a:cubicBezTo>
                  <a:cubicBezTo>
                    <a:pt x="161" y="248"/>
                    <a:pt x="161" y="249"/>
                    <a:pt x="161" y="250"/>
                  </a:cubicBezTo>
                  <a:cubicBezTo>
                    <a:pt x="160" y="252"/>
                    <a:pt x="156" y="251"/>
                    <a:pt x="156" y="255"/>
                  </a:cubicBezTo>
                  <a:cubicBezTo>
                    <a:pt x="156" y="255"/>
                    <a:pt x="156" y="255"/>
                    <a:pt x="155" y="255"/>
                  </a:cubicBezTo>
                  <a:cubicBezTo>
                    <a:pt x="154" y="254"/>
                    <a:pt x="153" y="254"/>
                    <a:pt x="154" y="256"/>
                  </a:cubicBezTo>
                  <a:cubicBezTo>
                    <a:pt x="154" y="257"/>
                    <a:pt x="153" y="258"/>
                    <a:pt x="153" y="258"/>
                  </a:cubicBezTo>
                  <a:cubicBezTo>
                    <a:pt x="150" y="257"/>
                    <a:pt x="151" y="262"/>
                    <a:pt x="148" y="262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70"/>
                    <a:pt x="142" y="272"/>
                    <a:pt x="141" y="274"/>
                  </a:cubicBezTo>
                  <a:cubicBezTo>
                    <a:pt x="140" y="275"/>
                    <a:pt x="137" y="277"/>
                    <a:pt x="139" y="280"/>
                  </a:cubicBezTo>
                  <a:cubicBezTo>
                    <a:pt x="136" y="280"/>
                    <a:pt x="139" y="283"/>
                    <a:pt x="138" y="284"/>
                  </a:cubicBezTo>
                  <a:cubicBezTo>
                    <a:pt x="136" y="286"/>
                    <a:pt x="136" y="288"/>
                    <a:pt x="136" y="291"/>
                  </a:cubicBezTo>
                  <a:cubicBezTo>
                    <a:pt x="136" y="292"/>
                    <a:pt x="133" y="294"/>
                    <a:pt x="136" y="296"/>
                  </a:cubicBezTo>
                  <a:cubicBezTo>
                    <a:pt x="135" y="296"/>
                    <a:pt x="135" y="296"/>
                    <a:pt x="135" y="296"/>
                  </a:cubicBezTo>
                  <a:cubicBezTo>
                    <a:pt x="133" y="296"/>
                    <a:pt x="133" y="297"/>
                    <a:pt x="134" y="298"/>
                  </a:cubicBezTo>
                  <a:cubicBezTo>
                    <a:pt x="137" y="300"/>
                    <a:pt x="135" y="301"/>
                    <a:pt x="133" y="301"/>
                  </a:cubicBezTo>
                  <a:cubicBezTo>
                    <a:pt x="133" y="303"/>
                    <a:pt x="136" y="303"/>
                    <a:pt x="135" y="305"/>
                  </a:cubicBezTo>
                  <a:cubicBezTo>
                    <a:pt x="134" y="307"/>
                    <a:pt x="135" y="310"/>
                    <a:pt x="135" y="311"/>
                  </a:cubicBezTo>
                  <a:cubicBezTo>
                    <a:pt x="135" y="313"/>
                    <a:pt x="136" y="315"/>
                    <a:pt x="136" y="316"/>
                  </a:cubicBezTo>
                  <a:close/>
                  <a:moveTo>
                    <a:pt x="217" y="274"/>
                  </a:moveTo>
                  <a:cubicBezTo>
                    <a:pt x="215" y="272"/>
                    <a:pt x="212" y="271"/>
                    <a:pt x="209" y="273"/>
                  </a:cubicBezTo>
                  <a:cubicBezTo>
                    <a:pt x="207" y="276"/>
                    <a:pt x="207" y="278"/>
                    <a:pt x="209" y="281"/>
                  </a:cubicBezTo>
                  <a:cubicBezTo>
                    <a:pt x="209" y="281"/>
                    <a:pt x="209" y="282"/>
                    <a:pt x="210" y="282"/>
                  </a:cubicBezTo>
                  <a:cubicBezTo>
                    <a:pt x="206" y="286"/>
                    <a:pt x="205" y="290"/>
                    <a:pt x="203" y="295"/>
                  </a:cubicBezTo>
                  <a:cubicBezTo>
                    <a:pt x="198" y="296"/>
                    <a:pt x="196" y="299"/>
                    <a:pt x="197" y="303"/>
                  </a:cubicBezTo>
                  <a:cubicBezTo>
                    <a:pt x="198" y="305"/>
                    <a:pt x="200" y="306"/>
                    <a:pt x="202" y="307"/>
                  </a:cubicBezTo>
                  <a:cubicBezTo>
                    <a:pt x="201" y="311"/>
                    <a:pt x="202" y="314"/>
                    <a:pt x="203" y="317"/>
                  </a:cubicBezTo>
                  <a:cubicBezTo>
                    <a:pt x="202" y="317"/>
                    <a:pt x="201" y="318"/>
                    <a:pt x="200" y="318"/>
                  </a:cubicBezTo>
                  <a:cubicBezTo>
                    <a:pt x="197" y="320"/>
                    <a:pt x="196" y="323"/>
                    <a:pt x="198" y="326"/>
                  </a:cubicBezTo>
                  <a:cubicBezTo>
                    <a:pt x="199" y="329"/>
                    <a:pt x="202" y="331"/>
                    <a:pt x="205" y="330"/>
                  </a:cubicBezTo>
                  <a:cubicBezTo>
                    <a:pt x="206" y="330"/>
                    <a:pt x="207" y="329"/>
                    <a:pt x="209" y="329"/>
                  </a:cubicBezTo>
                  <a:cubicBezTo>
                    <a:pt x="210" y="333"/>
                    <a:pt x="214" y="335"/>
                    <a:pt x="217" y="338"/>
                  </a:cubicBezTo>
                  <a:cubicBezTo>
                    <a:pt x="217" y="341"/>
                    <a:pt x="216" y="344"/>
                    <a:pt x="219" y="345"/>
                  </a:cubicBezTo>
                  <a:cubicBezTo>
                    <a:pt x="222" y="347"/>
                    <a:pt x="224" y="346"/>
                    <a:pt x="226" y="344"/>
                  </a:cubicBezTo>
                  <a:cubicBezTo>
                    <a:pt x="231" y="347"/>
                    <a:pt x="236" y="347"/>
                    <a:pt x="241" y="348"/>
                  </a:cubicBezTo>
                  <a:cubicBezTo>
                    <a:pt x="242" y="350"/>
                    <a:pt x="242" y="352"/>
                    <a:pt x="244" y="352"/>
                  </a:cubicBezTo>
                  <a:cubicBezTo>
                    <a:pt x="247" y="352"/>
                    <a:pt x="247" y="350"/>
                    <a:pt x="248" y="348"/>
                  </a:cubicBezTo>
                  <a:cubicBezTo>
                    <a:pt x="252" y="348"/>
                    <a:pt x="257" y="347"/>
                    <a:pt x="261" y="345"/>
                  </a:cubicBezTo>
                  <a:cubicBezTo>
                    <a:pt x="267" y="347"/>
                    <a:pt x="269" y="346"/>
                    <a:pt x="270" y="339"/>
                  </a:cubicBezTo>
                  <a:cubicBezTo>
                    <a:pt x="285" y="329"/>
                    <a:pt x="291" y="304"/>
                    <a:pt x="281" y="288"/>
                  </a:cubicBezTo>
                  <a:cubicBezTo>
                    <a:pt x="283" y="286"/>
                    <a:pt x="285" y="284"/>
                    <a:pt x="283" y="281"/>
                  </a:cubicBezTo>
                  <a:cubicBezTo>
                    <a:pt x="282" y="279"/>
                    <a:pt x="281" y="278"/>
                    <a:pt x="279" y="278"/>
                  </a:cubicBezTo>
                  <a:cubicBezTo>
                    <a:pt x="277" y="278"/>
                    <a:pt x="276" y="278"/>
                    <a:pt x="275" y="279"/>
                  </a:cubicBezTo>
                  <a:cubicBezTo>
                    <a:pt x="273" y="276"/>
                    <a:pt x="270" y="273"/>
                    <a:pt x="267" y="272"/>
                  </a:cubicBezTo>
                  <a:cubicBezTo>
                    <a:pt x="268" y="266"/>
                    <a:pt x="268" y="264"/>
                    <a:pt x="265" y="262"/>
                  </a:cubicBezTo>
                  <a:cubicBezTo>
                    <a:pt x="261" y="261"/>
                    <a:pt x="259" y="263"/>
                    <a:pt x="257" y="266"/>
                  </a:cubicBezTo>
                  <a:cubicBezTo>
                    <a:pt x="252" y="265"/>
                    <a:pt x="247" y="263"/>
                    <a:pt x="242" y="264"/>
                  </a:cubicBezTo>
                  <a:cubicBezTo>
                    <a:pt x="240" y="262"/>
                    <a:pt x="238" y="260"/>
                    <a:pt x="234" y="261"/>
                  </a:cubicBezTo>
                  <a:cubicBezTo>
                    <a:pt x="231" y="262"/>
                    <a:pt x="230" y="265"/>
                    <a:pt x="230" y="268"/>
                  </a:cubicBezTo>
                  <a:cubicBezTo>
                    <a:pt x="225" y="268"/>
                    <a:pt x="221" y="271"/>
                    <a:pt x="217" y="274"/>
                  </a:cubicBezTo>
                  <a:close/>
                  <a:moveTo>
                    <a:pt x="298" y="483"/>
                  </a:moveTo>
                  <a:cubicBezTo>
                    <a:pt x="297" y="490"/>
                    <a:pt x="299" y="497"/>
                    <a:pt x="301" y="504"/>
                  </a:cubicBezTo>
                  <a:cubicBezTo>
                    <a:pt x="305" y="517"/>
                    <a:pt x="312" y="528"/>
                    <a:pt x="323" y="535"/>
                  </a:cubicBezTo>
                  <a:cubicBezTo>
                    <a:pt x="331" y="540"/>
                    <a:pt x="340" y="541"/>
                    <a:pt x="348" y="538"/>
                  </a:cubicBezTo>
                  <a:cubicBezTo>
                    <a:pt x="358" y="534"/>
                    <a:pt x="361" y="526"/>
                    <a:pt x="362" y="516"/>
                  </a:cubicBezTo>
                  <a:cubicBezTo>
                    <a:pt x="363" y="507"/>
                    <a:pt x="360" y="498"/>
                    <a:pt x="357" y="490"/>
                  </a:cubicBezTo>
                  <a:cubicBezTo>
                    <a:pt x="354" y="480"/>
                    <a:pt x="353" y="470"/>
                    <a:pt x="358" y="460"/>
                  </a:cubicBezTo>
                  <a:cubicBezTo>
                    <a:pt x="361" y="454"/>
                    <a:pt x="363" y="449"/>
                    <a:pt x="365" y="443"/>
                  </a:cubicBezTo>
                  <a:cubicBezTo>
                    <a:pt x="369" y="428"/>
                    <a:pt x="357" y="415"/>
                    <a:pt x="342" y="418"/>
                  </a:cubicBezTo>
                  <a:cubicBezTo>
                    <a:pt x="331" y="420"/>
                    <a:pt x="323" y="425"/>
                    <a:pt x="316" y="433"/>
                  </a:cubicBezTo>
                  <a:cubicBezTo>
                    <a:pt x="304" y="447"/>
                    <a:pt x="298" y="463"/>
                    <a:pt x="298" y="483"/>
                  </a:cubicBezTo>
                  <a:close/>
                  <a:moveTo>
                    <a:pt x="422" y="431"/>
                  </a:moveTo>
                  <a:cubicBezTo>
                    <a:pt x="423" y="424"/>
                    <a:pt x="421" y="417"/>
                    <a:pt x="419" y="410"/>
                  </a:cubicBezTo>
                  <a:cubicBezTo>
                    <a:pt x="414" y="399"/>
                    <a:pt x="408" y="389"/>
                    <a:pt x="397" y="384"/>
                  </a:cubicBezTo>
                  <a:cubicBezTo>
                    <a:pt x="383" y="379"/>
                    <a:pt x="367" y="386"/>
                    <a:pt x="367" y="403"/>
                  </a:cubicBezTo>
                  <a:cubicBezTo>
                    <a:pt x="367" y="410"/>
                    <a:pt x="369" y="417"/>
                    <a:pt x="371" y="423"/>
                  </a:cubicBezTo>
                  <a:cubicBezTo>
                    <a:pt x="374" y="434"/>
                    <a:pt x="375" y="444"/>
                    <a:pt x="369" y="454"/>
                  </a:cubicBezTo>
                  <a:cubicBezTo>
                    <a:pt x="367" y="457"/>
                    <a:pt x="365" y="462"/>
                    <a:pt x="364" y="466"/>
                  </a:cubicBezTo>
                  <a:cubicBezTo>
                    <a:pt x="362" y="477"/>
                    <a:pt x="369" y="486"/>
                    <a:pt x="380" y="486"/>
                  </a:cubicBezTo>
                  <a:cubicBezTo>
                    <a:pt x="388" y="487"/>
                    <a:pt x="395" y="483"/>
                    <a:pt x="401" y="478"/>
                  </a:cubicBezTo>
                  <a:cubicBezTo>
                    <a:pt x="415" y="465"/>
                    <a:pt x="422" y="450"/>
                    <a:pt x="422" y="431"/>
                  </a:cubicBezTo>
                  <a:close/>
                  <a:moveTo>
                    <a:pt x="204" y="575"/>
                  </a:moveTo>
                  <a:cubicBezTo>
                    <a:pt x="205" y="576"/>
                    <a:pt x="209" y="573"/>
                    <a:pt x="210" y="576"/>
                  </a:cubicBezTo>
                  <a:cubicBezTo>
                    <a:pt x="211" y="580"/>
                    <a:pt x="216" y="585"/>
                    <a:pt x="212" y="590"/>
                  </a:cubicBezTo>
                  <a:cubicBezTo>
                    <a:pt x="211" y="591"/>
                    <a:pt x="211" y="592"/>
                    <a:pt x="211" y="593"/>
                  </a:cubicBezTo>
                  <a:cubicBezTo>
                    <a:pt x="212" y="595"/>
                    <a:pt x="213" y="597"/>
                    <a:pt x="216" y="597"/>
                  </a:cubicBezTo>
                  <a:cubicBezTo>
                    <a:pt x="218" y="597"/>
                    <a:pt x="220" y="596"/>
                    <a:pt x="221" y="594"/>
                  </a:cubicBezTo>
                  <a:cubicBezTo>
                    <a:pt x="222" y="591"/>
                    <a:pt x="221" y="590"/>
                    <a:pt x="219" y="588"/>
                  </a:cubicBezTo>
                  <a:cubicBezTo>
                    <a:pt x="218" y="587"/>
                    <a:pt x="216" y="587"/>
                    <a:pt x="215" y="585"/>
                  </a:cubicBezTo>
                  <a:cubicBezTo>
                    <a:pt x="215" y="582"/>
                    <a:pt x="214" y="579"/>
                    <a:pt x="214" y="575"/>
                  </a:cubicBezTo>
                  <a:cubicBezTo>
                    <a:pt x="214" y="573"/>
                    <a:pt x="215" y="572"/>
                    <a:pt x="217" y="573"/>
                  </a:cubicBezTo>
                  <a:cubicBezTo>
                    <a:pt x="219" y="573"/>
                    <a:pt x="221" y="573"/>
                    <a:pt x="222" y="570"/>
                  </a:cubicBezTo>
                  <a:cubicBezTo>
                    <a:pt x="222" y="569"/>
                    <a:pt x="223" y="569"/>
                    <a:pt x="224" y="570"/>
                  </a:cubicBezTo>
                  <a:cubicBezTo>
                    <a:pt x="226" y="572"/>
                    <a:pt x="230" y="573"/>
                    <a:pt x="229" y="577"/>
                  </a:cubicBezTo>
                  <a:cubicBezTo>
                    <a:pt x="228" y="580"/>
                    <a:pt x="230" y="583"/>
                    <a:pt x="233" y="583"/>
                  </a:cubicBezTo>
                  <a:cubicBezTo>
                    <a:pt x="236" y="584"/>
                    <a:pt x="238" y="583"/>
                    <a:pt x="239" y="580"/>
                  </a:cubicBezTo>
                  <a:cubicBezTo>
                    <a:pt x="240" y="577"/>
                    <a:pt x="239" y="574"/>
                    <a:pt x="236" y="573"/>
                  </a:cubicBezTo>
                  <a:cubicBezTo>
                    <a:pt x="235" y="572"/>
                    <a:pt x="233" y="572"/>
                    <a:pt x="232" y="573"/>
                  </a:cubicBezTo>
                  <a:cubicBezTo>
                    <a:pt x="229" y="574"/>
                    <a:pt x="228" y="571"/>
                    <a:pt x="227" y="569"/>
                  </a:cubicBezTo>
                  <a:cubicBezTo>
                    <a:pt x="226" y="568"/>
                    <a:pt x="225" y="567"/>
                    <a:pt x="226" y="565"/>
                  </a:cubicBezTo>
                  <a:cubicBezTo>
                    <a:pt x="228" y="560"/>
                    <a:pt x="231" y="558"/>
                    <a:pt x="236" y="559"/>
                  </a:cubicBezTo>
                  <a:cubicBezTo>
                    <a:pt x="238" y="560"/>
                    <a:pt x="239" y="560"/>
                    <a:pt x="240" y="560"/>
                  </a:cubicBezTo>
                  <a:cubicBezTo>
                    <a:pt x="242" y="561"/>
                    <a:pt x="244" y="561"/>
                    <a:pt x="245" y="564"/>
                  </a:cubicBezTo>
                  <a:cubicBezTo>
                    <a:pt x="245" y="566"/>
                    <a:pt x="248" y="567"/>
                    <a:pt x="250" y="566"/>
                  </a:cubicBezTo>
                  <a:cubicBezTo>
                    <a:pt x="252" y="565"/>
                    <a:pt x="253" y="563"/>
                    <a:pt x="252" y="560"/>
                  </a:cubicBezTo>
                  <a:cubicBezTo>
                    <a:pt x="251" y="557"/>
                    <a:pt x="249" y="557"/>
                    <a:pt x="246" y="558"/>
                  </a:cubicBezTo>
                  <a:cubicBezTo>
                    <a:pt x="245" y="559"/>
                    <a:pt x="244" y="560"/>
                    <a:pt x="243" y="560"/>
                  </a:cubicBezTo>
                  <a:cubicBezTo>
                    <a:pt x="240" y="558"/>
                    <a:pt x="236" y="557"/>
                    <a:pt x="233" y="555"/>
                  </a:cubicBezTo>
                  <a:cubicBezTo>
                    <a:pt x="231" y="553"/>
                    <a:pt x="233" y="550"/>
                    <a:pt x="233" y="548"/>
                  </a:cubicBezTo>
                  <a:cubicBezTo>
                    <a:pt x="233" y="548"/>
                    <a:pt x="233" y="547"/>
                    <a:pt x="233" y="547"/>
                  </a:cubicBezTo>
                  <a:cubicBezTo>
                    <a:pt x="234" y="543"/>
                    <a:pt x="236" y="542"/>
                    <a:pt x="239" y="543"/>
                  </a:cubicBezTo>
                  <a:cubicBezTo>
                    <a:pt x="241" y="543"/>
                    <a:pt x="241" y="545"/>
                    <a:pt x="242" y="545"/>
                  </a:cubicBezTo>
                  <a:cubicBezTo>
                    <a:pt x="243" y="547"/>
                    <a:pt x="245" y="547"/>
                    <a:pt x="246" y="546"/>
                  </a:cubicBezTo>
                  <a:cubicBezTo>
                    <a:pt x="248" y="545"/>
                    <a:pt x="248" y="543"/>
                    <a:pt x="247" y="542"/>
                  </a:cubicBezTo>
                  <a:cubicBezTo>
                    <a:pt x="246" y="540"/>
                    <a:pt x="243" y="540"/>
                    <a:pt x="241" y="541"/>
                  </a:cubicBezTo>
                  <a:cubicBezTo>
                    <a:pt x="238" y="543"/>
                    <a:pt x="233" y="542"/>
                    <a:pt x="232" y="538"/>
                  </a:cubicBezTo>
                  <a:cubicBezTo>
                    <a:pt x="231" y="535"/>
                    <a:pt x="230" y="532"/>
                    <a:pt x="228" y="529"/>
                  </a:cubicBezTo>
                  <a:cubicBezTo>
                    <a:pt x="227" y="527"/>
                    <a:pt x="227" y="525"/>
                    <a:pt x="229" y="524"/>
                  </a:cubicBezTo>
                  <a:cubicBezTo>
                    <a:pt x="232" y="521"/>
                    <a:pt x="235" y="518"/>
                    <a:pt x="238" y="515"/>
                  </a:cubicBezTo>
                  <a:cubicBezTo>
                    <a:pt x="239" y="513"/>
                    <a:pt x="241" y="513"/>
                    <a:pt x="243" y="513"/>
                  </a:cubicBezTo>
                  <a:cubicBezTo>
                    <a:pt x="245" y="514"/>
                    <a:pt x="247" y="513"/>
                    <a:pt x="248" y="510"/>
                  </a:cubicBezTo>
                  <a:cubicBezTo>
                    <a:pt x="248" y="508"/>
                    <a:pt x="248" y="505"/>
                    <a:pt x="245" y="505"/>
                  </a:cubicBezTo>
                  <a:cubicBezTo>
                    <a:pt x="243" y="505"/>
                    <a:pt x="240" y="506"/>
                    <a:pt x="240" y="509"/>
                  </a:cubicBezTo>
                  <a:cubicBezTo>
                    <a:pt x="239" y="511"/>
                    <a:pt x="238" y="512"/>
                    <a:pt x="236" y="513"/>
                  </a:cubicBezTo>
                  <a:cubicBezTo>
                    <a:pt x="234" y="514"/>
                    <a:pt x="232" y="515"/>
                    <a:pt x="231" y="517"/>
                  </a:cubicBezTo>
                  <a:cubicBezTo>
                    <a:pt x="225" y="522"/>
                    <a:pt x="220" y="522"/>
                    <a:pt x="213" y="518"/>
                  </a:cubicBezTo>
                  <a:cubicBezTo>
                    <a:pt x="213" y="517"/>
                    <a:pt x="211" y="517"/>
                    <a:pt x="211" y="515"/>
                  </a:cubicBezTo>
                  <a:cubicBezTo>
                    <a:pt x="211" y="511"/>
                    <a:pt x="211" y="507"/>
                    <a:pt x="211" y="503"/>
                  </a:cubicBezTo>
                  <a:cubicBezTo>
                    <a:pt x="211" y="502"/>
                    <a:pt x="212" y="501"/>
                    <a:pt x="213" y="500"/>
                  </a:cubicBezTo>
                  <a:cubicBezTo>
                    <a:pt x="217" y="498"/>
                    <a:pt x="217" y="494"/>
                    <a:pt x="215" y="491"/>
                  </a:cubicBezTo>
                  <a:cubicBezTo>
                    <a:pt x="213" y="488"/>
                    <a:pt x="208" y="487"/>
                    <a:pt x="206" y="490"/>
                  </a:cubicBezTo>
                  <a:cubicBezTo>
                    <a:pt x="203" y="493"/>
                    <a:pt x="203" y="497"/>
                    <a:pt x="206" y="500"/>
                  </a:cubicBezTo>
                  <a:cubicBezTo>
                    <a:pt x="207" y="501"/>
                    <a:pt x="209" y="501"/>
                    <a:pt x="208" y="503"/>
                  </a:cubicBezTo>
                  <a:cubicBezTo>
                    <a:pt x="208" y="507"/>
                    <a:pt x="207" y="510"/>
                    <a:pt x="207" y="513"/>
                  </a:cubicBezTo>
                  <a:cubicBezTo>
                    <a:pt x="206" y="516"/>
                    <a:pt x="205" y="517"/>
                    <a:pt x="202" y="515"/>
                  </a:cubicBezTo>
                  <a:cubicBezTo>
                    <a:pt x="199" y="513"/>
                    <a:pt x="197" y="513"/>
                    <a:pt x="194" y="516"/>
                  </a:cubicBezTo>
                  <a:cubicBezTo>
                    <a:pt x="192" y="520"/>
                    <a:pt x="190" y="520"/>
                    <a:pt x="188" y="515"/>
                  </a:cubicBezTo>
                  <a:cubicBezTo>
                    <a:pt x="187" y="514"/>
                    <a:pt x="186" y="513"/>
                    <a:pt x="187" y="512"/>
                  </a:cubicBezTo>
                  <a:cubicBezTo>
                    <a:pt x="188" y="509"/>
                    <a:pt x="187" y="507"/>
                    <a:pt x="185" y="506"/>
                  </a:cubicBezTo>
                  <a:cubicBezTo>
                    <a:pt x="183" y="505"/>
                    <a:pt x="181" y="506"/>
                    <a:pt x="180" y="508"/>
                  </a:cubicBezTo>
                  <a:cubicBezTo>
                    <a:pt x="179" y="511"/>
                    <a:pt x="180" y="513"/>
                    <a:pt x="182" y="514"/>
                  </a:cubicBezTo>
                  <a:cubicBezTo>
                    <a:pt x="187" y="516"/>
                    <a:pt x="187" y="519"/>
                    <a:pt x="184" y="524"/>
                  </a:cubicBezTo>
                  <a:cubicBezTo>
                    <a:pt x="179" y="531"/>
                    <a:pt x="174" y="531"/>
                    <a:pt x="167" y="527"/>
                  </a:cubicBezTo>
                  <a:cubicBezTo>
                    <a:pt x="166" y="527"/>
                    <a:pt x="166" y="526"/>
                    <a:pt x="165" y="526"/>
                  </a:cubicBezTo>
                  <a:cubicBezTo>
                    <a:pt x="163" y="526"/>
                    <a:pt x="162" y="525"/>
                    <a:pt x="162" y="522"/>
                  </a:cubicBezTo>
                  <a:cubicBezTo>
                    <a:pt x="161" y="519"/>
                    <a:pt x="158" y="518"/>
                    <a:pt x="155" y="519"/>
                  </a:cubicBezTo>
                  <a:cubicBezTo>
                    <a:pt x="152" y="520"/>
                    <a:pt x="152" y="522"/>
                    <a:pt x="153" y="525"/>
                  </a:cubicBezTo>
                  <a:cubicBezTo>
                    <a:pt x="153" y="527"/>
                    <a:pt x="156" y="528"/>
                    <a:pt x="159" y="527"/>
                  </a:cubicBezTo>
                  <a:cubicBezTo>
                    <a:pt x="160" y="527"/>
                    <a:pt x="161" y="526"/>
                    <a:pt x="162" y="527"/>
                  </a:cubicBezTo>
                  <a:cubicBezTo>
                    <a:pt x="166" y="529"/>
                    <a:pt x="170" y="532"/>
                    <a:pt x="174" y="534"/>
                  </a:cubicBezTo>
                  <a:cubicBezTo>
                    <a:pt x="176" y="536"/>
                    <a:pt x="176" y="537"/>
                    <a:pt x="174" y="538"/>
                  </a:cubicBezTo>
                  <a:cubicBezTo>
                    <a:pt x="169" y="540"/>
                    <a:pt x="169" y="543"/>
                    <a:pt x="172" y="546"/>
                  </a:cubicBezTo>
                  <a:cubicBezTo>
                    <a:pt x="174" y="548"/>
                    <a:pt x="174" y="549"/>
                    <a:pt x="172" y="549"/>
                  </a:cubicBezTo>
                  <a:cubicBezTo>
                    <a:pt x="169" y="550"/>
                    <a:pt x="166" y="551"/>
                    <a:pt x="163" y="548"/>
                  </a:cubicBezTo>
                  <a:cubicBezTo>
                    <a:pt x="161" y="545"/>
                    <a:pt x="157" y="546"/>
                    <a:pt x="155" y="549"/>
                  </a:cubicBezTo>
                  <a:cubicBezTo>
                    <a:pt x="153" y="551"/>
                    <a:pt x="154" y="555"/>
                    <a:pt x="156" y="556"/>
                  </a:cubicBezTo>
                  <a:cubicBezTo>
                    <a:pt x="159" y="558"/>
                    <a:pt x="163" y="558"/>
                    <a:pt x="164" y="555"/>
                  </a:cubicBezTo>
                  <a:cubicBezTo>
                    <a:pt x="166" y="550"/>
                    <a:pt x="170" y="552"/>
                    <a:pt x="173" y="552"/>
                  </a:cubicBezTo>
                  <a:cubicBezTo>
                    <a:pt x="176" y="552"/>
                    <a:pt x="176" y="554"/>
                    <a:pt x="176" y="556"/>
                  </a:cubicBezTo>
                  <a:cubicBezTo>
                    <a:pt x="177" y="559"/>
                    <a:pt x="180" y="561"/>
                    <a:pt x="179" y="564"/>
                  </a:cubicBezTo>
                  <a:cubicBezTo>
                    <a:pt x="178" y="566"/>
                    <a:pt x="175" y="568"/>
                    <a:pt x="173" y="570"/>
                  </a:cubicBezTo>
                  <a:cubicBezTo>
                    <a:pt x="172" y="571"/>
                    <a:pt x="171" y="572"/>
                    <a:pt x="169" y="571"/>
                  </a:cubicBezTo>
                  <a:cubicBezTo>
                    <a:pt x="166" y="570"/>
                    <a:pt x="163" y="572"/>
                    <a:pt x="162" y="575"/>
                  </a:cubicBezTo>
                  <a:cubicBezTo>
                    <a:pt x="161" y="578"/>
                    <a:pt x="163" y="581"/>
                    <a:pt x="166" y="582"/>
                  </a:cubicBezTo>
                  <a:cubicBezTo>
                    <a:pt x="170" y="582"/>
                    <a:pt x="172" y="580"/>
                    <a:pt x="173" y="576"/>
                  </a:cubicBezTo>
                  <a:cubicBezTo>
                    <a:pt x="173" y="575"/>
                    <a:pt x="173" y="574"/>
                    <a:pt x="174" y="573"/>
                  </a:cubicBezTo>
                  <a:cubicBezTo>
                    <a:pt x="177" y="571"/>
                    <a:pt x="179" y="570"/>
                    <a:pt x="182" y="568"/>
                  </a:cubicBezTo>
                  <a:cubicBezTo>
                    <a:pt x="183" y="568"/>
                    <a:pt x="185" y="567"/>
                    <a:pt x="185" y="570"/>
                  </a:cubicBezTo>
                  <a:cubicBezTo>
                    <a:pt x="186" y="572"/>
                    <a:pt x="187" y="573"/>
                    <a:pt x="190" y="573"/>
                  </a:cubicBezTo>
                  <a:cubicBezTo>
                    <a:pt x="192" y="572"/>
                    <a:pt x="194" y="573"/>
                    <a:pt x="194" y="575"/>
                  </a:cubicBezTo>
                  <a:cubicBezTo>
                    <a:pt x="195" y="578"/>
                    <a:pt x="196" y="581"/>
                    <a:pt x="193" y="583"/>
                  </a:cubicBezTo>
                  <a:cubicBezTo>
                    <a:pt x="191" y="584"/>
                    <a:pt x="192" y="587"/>
                    <a:pt x="193" y="588"/>
                  </a:cubicBezTo>
                  <a:cubicBezTo>
                    <a:pt x="194" y="590"/>
                    <a:pt x="196" y="590"/>
                    <a:pt x="198" y="589"/>
                  </a:cubicBezTo>
                  <a:cubicBezTo>
                    <a:pt x="199" y="588"/>
                    <a:pt x="200" y="587"/>
                    <a:pt x="200" y="585"/>
                  </a:cubicBezTo>
                  <a:cubicBezTo>
                    <a:pt x="199" y="584"/>
                    <a:pt x="199" y="583"/>
                    <a:pt x="198" y="582"/>
                  </a:cubicBezTo>
                  <a:cubicBezTo>
                    <a:pt x="196" y="580"/>
                    <a:pt x="196" y="578"/>
                    <a:pt x="197" y="576"/>
                  </a:cubicBezTo>
                  <a:cubicBezTo>
                    <a:pt x="198" y="574"/>
                    <a:pt x="200" y="575"/>
                    <a:pt x="201" y="575"/>
                  </a:cubicBezTo>
                  <a:cubicBezTo>
                    <a:pt x="202" y="575"/>
                    <a:pt x="203" y="575"/>
                    <a:pt x="204" y="575"/>
                  </a:cubicBezTo>
                  <a:close/>
                  <a:moveTo>
                    <a:pt x="515" y="219"/>
                  </a:moveTo>
                  <a:cubicBezTo>
                    <a:pt x="514" y="214"/>
                    <a:pt x="512" y="209"/>
                    <a:pt x="507" y="207"/>
                  </a:cubicBezTo>
                  <a:cubicBezTo>
                    <a:pt x="505" y="206"/>
                    <a:pt x="503" y="206"/>
                    <a:pt x="501" y="207"/>
                  </a:cubicBezTo>
                  <a:cubicBezTo>
                    <a:pt x="500" y="208"/>
                    <a:pt x="500" y="210"/>
                    <a:pt x="500" y="212"/>
                  </a:cubicBezTo>
                  <a:cubicBezTo>
                    <a:pt x="500" y="213"/>
                    <a:pt x="502" y="214"/>
                    <a:pt x="503" y="215"/>
                  </a:cubicBezTo>
                  <a:cubicBezTo>
                    <a:pt x="506" y="216"/>
                    <a:pt x="507" y="219"/>
                    <a:pt x="505" y="221"/>
                  </a:cubicBezTo>
                  <a:cubicBezTo>
                    <a:pt x="504" y="224"/>
                    <a:pt x="501" y="224"/>
                    <a:pt x="499" y="223"/>
                  </a:cubicBezTo>
                  <a:cubicBezTo>
                    <a:pt x="497" y="223"/>
                    <a:pt x="495" y="222"/>
                    <a:pt x="493" y="220"/>
                  </a:cubicBezTo>
                  <a:cubicBezTo>
                    <a:pt x="490" y="218"/>
                    <a:pt x="488" y="215"/>
                    <a:pt x="484" y="213"/>
                  </a:cubicBezTo>
                  <a:cubicBezTo>
                    <a:pt x="474" y="206"/>
                    <a:pt x="462" y="210"/>
                    <a:pt x="460" y="223"/>
                  </a:cubicBezTo>
                  <a:cubicBezTo>
                    <a:pt x="459" y="227"/>
                    <a:pt x="459" y="231"/>
                    <a:pt x="458" y="234"/>
                  </a:cubicBezTo>
                  <a:cubicBezTo>
                    <a:pt x="457" y="238"/>
                    <a:pt x="455" y="242"/>
                    <a:pt x="451" y="242"/>
                  </a:cubicBezTo>
                  <a:cubicBezTo>
                    <a:pt x="447" y="243"/>
                    <a:pt x="444" y="241"/>
                    <a:pt x="442" y="237"/>
                  </a:cubicBezTo>
                  <a:cubicBezTo>
                    <a:pt x="440" y="234"/>
                    <a:pt x="438" y="231"/>
                    <a:pt x="436" y="228"/>
                  </a:cubicBezTo>
                  <a:cubicBezTo>
                    <a:pt x="429" y="217"/>
                    <a:pt x="418" y="217"/>
                    <a:pt x="411" y="227"/>
                  </a:cubicBezTo>
                  <a:cubicBezTo>
                    <a:pt x="409" y="230"/>
                    <a:pt x="408" y="233"/>
                    <a:pt x="406" y="236"/>
                  </a:cubicBezTo>
                  <a:cubicBezTo>
                    <a:pt x="405" y="239"/>
                    <a:pt x="402" y="240"/>
                    <a:pt x="399" y="240"/>
                  </a:cubicBezTo>
                  <a:cubicBezTo>
                    <a:pt x="395" y="239"/>
                    <a:pt x="394" y="237"/>
                    <a:pt x="393" y="234"/>
                  </a:cubicBezTo>
                  <a:cubicBezTo>
                    <a:pt x="392" y="231"/>
                    <a:pt x="392" y="229"/>
                    <a:pt x="392" y="227"/>
                  </a:cubicBezTo>
                  <a:cubicBezTo>
                    <a:pt x="392" y="222"/>
                    <a:pt x="391" y="218"/>
                    <a:pt x="388" y="214"/>
                  </a:cubicBezTo>
                  <a:cubicBezTo>
                    <a:pt x="385" y="210"/>
                    <a:pt x="382" y="208"/>
                    <a:pt x="377" y="208"/>
                  </a:cubicBezTo>
                  <a:cubicBezTo>
                    <a:pt x="374" y="208"/>
                    <a:pt x="372" y="209"/>
                    <a:pt x="372" y="212"/>
                  </a:cubicBezTo>
                  <a:cubicBezTo>
                    <a:pt x="372" y="215"/>
                    <a:pt x="374" y="216"/>
                    <a:pt x="376" y="217"/>
                  </a:cubicBezTo>
                  <a:cubicBezTo>
                    <a:pt x="380" y="217"/>
                    <a:pt x="381" y="219"/>
                    <a:pt x="382" y="222"/>
                  </a:cubicBezTo>
                  <a:cubicBezTo>
                    <a:pt x="383" y="226"/>
                    <a:pt x="383" y="229"/>
                    <a:pt x="384" y="233"/>
                  </a:cubicBezTo>
                  <a:cubicBezTo>
                    <a:pt x="385" y="239"/>
                    <a:pt x="387" y="245"/>
                    <a:pt x="393" y="248"/>
                  </a:cubicBezTo>
                  <a:cubicBezTo>
                    <a:pt x="402" y="251"/>
                    <a:pt x="409" y="248"/>
                    <a:pt x="414" y="239"/>
                  </a:cubicBezTo>
                  <a:cubicBezTo>
                    <a:pt x="416" y="236"/>
                    <a:pt x="417" y="233"/>
                    <a:pt x="419" y="231"/>
                  </a:cubicBezTo>
                  <a:cubicBezTo>
                    <a:pt x="422" y="228"/>
                    <a:pt x="424" y="228"/>
                    <a:pt x="427" y="230"/>
                  </a:cubicBezTo>
                  <a:cubicBezTo>
                    <a:pt x="429" y="233"/>
                    <a:pt x="431" y="236"/>
                    <a:pt x="432" y="239"/>
                  </a:cubicBezTo>
                  <a:cubicBezTo>
                    <a:pt x="435" y="244"/>
                    <a:pt x="438" y="249"/>
                    <a:pt x="444" y="250"/>
                  </a:cubicBezTo>
                  <a:cubicBezTo>
                    <a:pt x="455" y="254"/>
                    <a:pt x="465" y="248"/>
                    <a:pt x="467" y="236"/>
                  </a:cubicBezTo>
                  <a:cubicBezTo>
                    <a:pt x="467" y="232"/>
                    <a:pt x="468" y="228"/>
                    <a:pt x="468" y="224"/>
                  </a:cubicBezTo>
                  <a:cubicBezTo>
                    <a:pt x="469" y="219"/>
                    <a:pt x="472" y="217"/>
                    <a:pt x="478" y="219"/>
                  </a:cubicBezTo>
                  <a:cubicBezTo>
                    <a:pt x="480" y="221"/>
                    <a:pt x="483" y="223"/>
                    <a:pt x="485" y="225"/>
                  </a:cubicBezTo>
                  <a:cubicBezTo>
                    <a:pt x="488" y="227"/>
                    <a:pt x="491" y="230"/>
                    <a:pt x="494" y="231"/>
                  </a:cubicBezTo>
                  <a:cubicBezTo>
                    <a:pt x="504" y="235"/>
                    <a:pt x="515" y="229"/>
                    <a:pt x="515" y="219"/>
                  </a:cubicBezTo>
                  <a:close/>
                  <a:moveTo>
                    <a:pt x="123" y="415"/>
                  </a:moveTo>
                  <a:cubicBezTo>
                    <a:pt x="120" y="414"/>
                    <a:pt x="118" y="416"/>
                    <a:pt x="117" y="418"/>
                  </a:cubicBezTo>
                  <a:cubicBezTo>
                    <a:pt x="117" y="421"/>
                    <a:pt x="119" y="423"/>
                    <a:pt x="122" y="424"/>
                  </a:cubicBezTo>
                  <a:cubicBezTo>
                    <a:pt x="129" y="425"/>
                    <a:pt x="134" y="422"/>
                    <a:pt x="139" y="416"/>
                  </a:cubicBezTo>
                  <a:cubicBezTo>
                    <a:pt x="141" y="413"/>
                    <a:pt x="143" y="410"/>
                    <a:pt x="145" y="407"/>
                  </a:cubicBezTo>
                  <a:cubicBezTo>
                    <a:pt x="150" y="399"/>
                    <a:pt x="155" y="398"/>
                    <a:pt x="162" y="405"/>
                  </a:cubicBezTo>
                  <a:cubicBezTo>
                    <a:pt x="164" y="407"/>
                    <a:pt x="167" y="410"/>
                    <a:pt x="170" y="412"/>
                  </a:cubicBezTo>
                  <a:cubicBezTo>
                    <a:pt x="177" y="419"/>
                    <a:pt x="186" y="419"/>
                    <a:pt x="194" y="413"/>
                  </a:cubicBezTo>
                  <a:cubicBezTo>
                    <a:pt x="198" y="410"/>
                    <a:pt x="200" y="407"/>
                    <a:pt x="203" y="403"/>
                  </a:cubicBezTo>
                  <a:cubicBezTo>
                    <a:pt x="210" y="394"/>
                    <a:pt x="216" y="393"/>
                    <a:pt x="225" y="401"/>
                  </a:cubicBezTo>
                  <a:cubicBezTo>
                    <a:pt x="226" y="402"/>
                    <a:pt x="227" y="404"/>
                    <a:pt x="229" y="405"/>
                  </a:cubicBezTo>
                  <a:cubicBezTo>
                    <a:pt x="232" y="408"/>
                    <a:pt x="235" y="410"/>
                    <a:pt x="239" y="412"/>
                  </a:cubicBezTo>
                  <a:cubicBezTo>
                    <a:pt x="246" y="415"/>
                    <a:pt x="254" y="412"/>
                    <a:pt x="258" y="406"/>
                  </a:cubicBezTo>
                  <a:cubicBezTo>
                    <a:pt x="261" y="402"/>
                    <a:pt x="263" y="399"/>
                    <a:pt x="265" y="395"/>
                  </a:cubicBezTo>
                  <a:cubicBezTo>
                    <a:pt x="268" y="391"/>
                    <a:pt x="274" y="391"/>
                    <a:pt x="278" y="394"/>
                  </a:cubicBezTo>
                  <a:cubicBezTo>
                    <a:pt x="278" y="395"/>
                    <a:pt x="279" y="396"/>
                    <a:pt x="279" y="396"/>
                  </a:cubicBezTo>
                  <a:cubicBezTo>
                    <a:pt x="281" y="398"/>
                    <a:pt x="283" y="398"/>
                    <a:pt x="285" y="397"/>
                  </a:cubicBezTo>
                  <a:cubicBezTo>
                    <a:pt x="287" y="396"/>
                    <a:pt x="287" y="394"/>
                    <a:pt x="286" y="392"/>
                  </a:cubicBezTo>
                  <a:cubicBezTo>
                    <a:pt x="285" y="389"/>
                    <a:pt x="284" y="388"/>
                    <a:pt x="282" y="386"/>
                  </a:cubicBezTo>
                  <a:cubicBezTo>
                    <a:pt x="274" y="380"/>
                    <a:pt x="264" y="382"/>
                    <a:pt x="258" y="390"/>
                  </a:cubicBezTo>
                  <a:cubicBezTo>
                    <a:pt x="256" y="393"/>
                    <a:pt x="254" y="396"/>
                    <a:pt x="252" y="399"/>
                  </a:cubicBezTo>
                  <a:cubicBezTo>
                    <a:pt x="249" y="405"/>
                    <a:pt x="244" y="406"/>
                    <a:pt x="239" y="402"/>
                  </a:cubicBezTo>
                  <a:cubicBezTo>
                    <a:pt x="236" y="400"/>
                    <a:pt x="233" y="397"/>
                    <a:pt x="231" y="395"/>
                  </a:cubicBezTo>
                  <a:cubicBezTo>
                    <a:pt x="220" y="385"/>
                    <a:pt x="209" y="383"/>
                    <a:pt x="198" y="396"/>
                  </a:cubicBezTo>
                  <a:cubicBezTo>
                    <a:pt x="195" y="399"/>
                    <a:pt x="193" y="403"/>
                    <a:pt x="189" y="406"/>
                  </a:cubicBezTo>
                  <a:cubicBezTo>
                    <a:pt x="184" y="409"/>
                    <a:pt x="180" y="409"/>
                    <a:pt x="175" y="405"/>
                  </a:cubicBezTo>
                  <a:cubicBezTo>
                    <a:pt x="172" y="402"/>
                    <a:pt x="168" y="399"/>
                    <a:pt x="164" y="395"/>
                  </a:cubicBezTo>
                  <a:cubicBezTo>
                    <a:pt x="157" y="390"/>
                    <a:pt x="150" y="390"/>
                    <a:pt x="143" y="395"/>
                  </a:cubicBezTo>
                  <a:cubicBezTo>
                    <a:pt x="140" y="398"/>
                    <a:pt x="138" y="401"/>
                    <a:pt x="136" y="404"/>
                  </a:cubicBezTo>
                  <a:cubicBezTo>
                    <a:pt x="134" y="406"/>
                    <a:pt x="133" y="409"/>
                    <a:pt x="131" y="412"/>
                  </a:cubicBezTo>
                  <a:cubicBezTo>
                    <a:pt x="129" y="414"/>
                    <a:pt x="126" y="416"/>
                    <a:pt x="123" y="415"/>
                  </a:cubicBezTo>
                  <a:close/>
                  <a:moveTo>
                    <a:pt x="450" y="440"/>
                  </a:moveTo>
                  <a:cubicBezTo>
                    <a:pt x="450" y="444"/>
                    <a:pt x="455" y="450"/>
                    <a:pt x="460" y="450"/>
                  </a:cubicBezTo>
                  <a:cubicBezTo>
                    <a:pt x="465" y="450"/>
                    <a:pt x="470" y="445"/>
                    <a:pt x="470" y="439"/>
                  </a:cubicBezTo>
                  <a:cubicBezTo>
                    <a:pt x="470" y="434"/>
                    <a:pt x="466" y="429"/>
                    <a:pt x="462" y="429"/>
                  </a:cubicBezTo>
                  <a:cubicBezTo>
                    <a:pt x="454" y="429"/>
                    <a:pt x="450" y="432"/>
                    <a:pt x="450" y="440"/>
                  </a:cubicBezTo>
                  <a:close/>
                  <a:moveTo>
                    <a:pt x="381" y="323"/>
                  </a:moveTo>
                  <a:cubicBezTo>
                    <a:pt x="381" y="317"/>
                    <a:pt x="379" y="314"/>
                    <a:pt x="373" y="314"/>
                  </a:cubicBezTo>
                  <a:cubicBezTo>
                    <a:pt x="367" y="314"/>
                    <a:pt x="363" y="318"/>
                    <a:pt x="363" y="324"/>
                  </a:cubicBezTo>
                  <a:cubicBezTo>
                    <a:pt x="363" y="329"/>
                    <a:pt x="367" y="332"/>
                    <a:pt x="371" y="332"/>
                  </a:cubicBezTo>
                  <a:cubicBezTo>
                    <a:pt x="377" y="332"/>
                    <a:pt x="381" y="328"/>
                    <a:pt x="381" y="323"/>
                  </a:cubicBezTo>
                  <a:close/>
                  <a:moveTo>
                    <a:pt x="149" y="134"/>
                  </a:moveTo>
                  <a:cubicBezTo>
                    <a:pt x="128" y="126"/>
                    <a:pt x="119" y="110"/>
                    <a:pt x="122" y="87"/>
                  </a:cubicBezTo>
                  <a:cubicBezTo>
                    <a:pt x="114" y="109"/>
                    <a:pt x="131" y="133"/>
                    <a:pt x="149" y="134"/>
                  </a:cubicBezTo>
                  <a:close/>
                  <a:moveTo>
                    <a:pt x="398" y="543"/>
                  </a:moveTo>
                  <a:cubicBezTo>
                    <a:pt x="395" y="543"/>
                    <a:pt x="393" y="545"/>
                    <a:pt x="393" y="548"/>
                  </a:cubicBezTo>
                  <a:cubicBezTo>
                    <a:pt x="393" y="551"/>
                    <a:pt x="395" y="554"/>
                    <a:pt x="398" y="554"/>
                  </a:cubicBezTo>
                  <a:cubicBezTo>
                    <a:pt x="402" y="554"/>
                    <a:pt x="404" y="551"/>
                    <a:pt x="404" y="548"/>
                  </a:cubicBezTo>
                  <a:cubicBezTo>
                    <a:pt x="403" y="545"/>
                    <a:pt x="402" y="543"/>
                    <a:pt x="398" y="543"/>
                  </a:cubicBezTo>
                  <a:close/>
                  <a:moveTo>
                    <a:pt x="126" y="94"/>
                  </a:moveTo>
                  <a:cubicBezTo>
                    <a:pt x="124" y="97"/>
                    <a:pt x="125" y="105"/>
                    <a:pt x="130" y="113"/>
                  </a:cubicBezTo>
                  <a:cubicBezTo>
                    <a:pt x="135" y="122"/>
                    <a:pt x="144" y="130"/>
                    <a:pt x="150" y="130"/>
                  </a:cubicBezTo>
                  <a:cubicBezTo>
                    <a:pt x="136" y="122"/>
                    <a:pt x="127" y="111"/>
                    <a:pt x="126" y="94"/>
                  </a:cubicBezTo>
                  <a:close/>
                  <a:moveTo>
                    <a:pt x="403" y="309"/>
                  </a:moveTo>
                  <a:cubicBezTo>
                    <a:pt x="401" y="309"/>
                    <a:pt x="399" y="310"/>
                    <a:pt x="399" y="313"/>
                  </a:cubicBezTo>
                  <a:cubicBezTo>
                    <a:pt x="399" y="315"/>
                    <a:pt x="400" y="317"/>
                    <a:pt x="402" y="317"/>
                  </a:cubicBezTo>
                  <a:cubicBezTo>
                    <a:pt x="405" y="317"/>
                    <a:pt x="407" y="315"/>
                    <a:pt x="407" y="312"/>
                  </a:cubicBezTo>
                  <a:cubicBezTo>
                    <a:pt x="407" y="310"/>
                    <a:pt x="406" y="309"/>
                    <a:pt x="403" y="309"/>
                  </a:cubicBezTo>
                  <a:close/>
                  <a:moveTo>
                    <a:pt x="449" y="561"/>
                  </a:moveTo>
                  <a:cubicBezTo>
                    <a:pt x="449" y="558"/>
                    <a:pt x="447" y="557"/>
                    <a:pt x="445" y="557"/>
                  </a:cubicBezTo>
                  <a:cubicBezTo>
                    <a:pt x="442" y="557"/>
                    <a:pt x="441" y="559"/>
                    <a:pt x="441" y="561"/>
                  </a:cubicBezTo>
                  <a:cubicBezTo>
                    <a:pt x="440" y="564"/>
                    <a:pt x="443" y="565"/>
                    <a:pt x="445" y="565"/>
                  </a:cubicBezTo>
                  <a:cubicBezTo>
                    <a:pt x="447" y="565"/>
                    <a:pt x="449" y="563"/>
                    <a:pt x="449" y="561"/>
                  </a:cubicBezTo>
                  <a:close/>
                  <a:moveTo>
                    <a:pt x="245" y="228"/>
                  </a:moveTo>
                  <a:cubicBezTo>
                    <a:pt x="244" y="228"/>
                    <a:pt x="243" y="228"/>
                    <a:pt x="243" y="230"/>
                  </a:cubicBezTo>
                  <a:cubicBezTo>
                    <a:pt x="243" y="231"/>
                    <a:pt x="244" y="233"/>
                    <a:pt x="246" y="233"/>
                  </a:cubicBezTo>
                  <a:cubicBezTo>
                    <a:pt x="247" y="233"/>
                    <a:pt x="248" y="232"/>
                    <a:pt x="248" y="230"/>
                  </a:cubicBezTo>
                  <a:cubicBezTo>
                    <a:pt x="248" y="228"/>
                    <a:pt x="247" y="228"/>
                    <a:pt x="245" y="228"/>
                  </a:cubicBezTo>
                  <a:close/>
                </a:path>
              </a:pathLst>
            </a:custGeom>
            <a:solidFill>
              <a:srgbClr val="BD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id="{3DD4B033-EBB0-4E05-2ED5-FFBF189430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2" y="1591"/>
              <a:ext cx="427" cy="174"/>
            </a:xfrm>
            <a:custGeom>
              <a:avLst/>
              <a:gdLst>
                <a:gd name="T0" fmla="*/ 210 w 210"/>
                <a:gd name="T1" fmla="*/ 10 h 86"/>
                <a:gd name="T2" fmla="*/ 210 w 210"/>
                <a:gd name="T3" fmla="*/ 19 h 86"/>
                <a:gd name="T4" fmla="*/ 196 w 210"/>
                <a:gd name="T5" fmla="*/ 29 h 86"/>
                <a:gd name="T6" fmla="*/ 167 w 210"/>
                <a:gd name="T7" fmla="*/ 26 h 86"/>
                <a:gd name="T8" fmla="*/ 158 w 210"/>
                <a:gd name="T9" fmla="*/ 23 h 86"/>
                <a:gd name="T10" fmla="*/ 153 w 210"/>
                <a:gd name="T11" fmla="*/ 23 h 86"/>
                <a:gd name="T12" fmla="*/ 144 w 210"/>
                <a:gd name="T13" fmla="*/ 29 h 86"/>
                <a:gd name="T14" fmla="*/ 115 w 210"/>
                <a:gd name="T15" fmla="*/ 34 h 86"/>
                <a:gd name="T16" fmla="*/ 105 w 210"/>
                <a:gd name="T17" fmla="*/ 33 h 86"/>
                <a:gd name="T18" fmla="*/ 102 w 210"/>
                <a:gd name="T19" fmla="*/ 34 h 86"/>
                <a:gd name="T20" fmla="*/ 93 w 210"/>
                <a:gd name="T21" fmla="*/ 42 h 86"/>
                <a:gd name="T22" fmla="*/ 64 w 210"/>
                <a:gd name="T23" fmla="*/ 53 h 86"/>
                <a:gd name="T24" fmla="*/ 55 w 210"/>
                <a:gd name="T25" fmla="*/ 53 h 86"/>
                <a:gd name="T26" fmla="*/ 52 w 210"/>
                <a:gd name="T27" fmla="*/ 54 h 86"/>
                <a:gd name="T28" fmla="*/ 43 w 210"/>
                <a:gd name="T29" fmla="*/ 66 h 86"/>
                <a:gd name="T30" fmla="*/ 21 w 210"/>
                <a:gd name="T31" fmla="*/ 82 h 86"/>
                <a:gd name="T32" fmla="*/ 5 w 210"/>
                <a:gd name="T33" fmla="*/ 79 h 86"/>
                <a:gd name="T34" fmla="*/ 6 w 210"/>
                <a:gd name="T35" fmla="*/ 61 h 86"/>
                <a:gd name="T36" fmla="*/ 33 w 210"/>
                <a:gd name="T37" fmla="*/ 42 h 86"/>
                <a:gd name="T38" fmla="*/ 45 w 210"/>
                <a:gd name="T39" fmla="*/ 42 h 86"/>
                <a:gd name="T40" fmla="*/ 48 w 210"/>
                <a:gd name="T41" fmla="*/ 40 h 86"/>
                <a:gd name="T42" fmla="*/ 57 w 210"/>
                <a:gd name="T43" fmla="*/ 29 h 86"/>
                <a:gd name="T44" fmla="*/ 84 w 210"/>
                <a:gd name="T45" fmla="*/ 19 h 86"/>
                <a:gd name="T46" fmla="*/ 97 w 210"/>
                <a:gd name="T47" fmla="*/ 19 h 86"/>
                <a:gd name="T48" fmla="*/ 100 w 210"/>
                <a:gd name="T49" fmla="*/ 18 h 86"/>
                <a:gd name="T50" fmla="*/ 110 w 210"/>
                <a:gd name="T51" fmla="*/ 9 h 86"/>
                <a:gd name="T52" fmla="*/ 136 w 210"/>
                <a:gd name="T53" fmla="*/ 4 h 86"/>
                <a:gd name="T54" fmla="*/ 154 w 210"/>
                <a:gd name="T55" fmla="*/ 11 h 86"/>
                <a:gd name="T56" fmla="*/ 170 w 210"/>
                <a:gd name="T57" fmla="*/ 1 h 86"/>
                <a:gd name="T58" fmla="*/ 186 w 210"/>
                <a:gd name="T59" fmla="*/ 2 h 86"/>
                <a:gd name="T60" fmla="*/ 190 w 210"/>
                <a:gd name="T61" fmla="*/ 1 h 86"/>
                <a:gd name="T62" fmla="*/ 190 w 210"/>
                <a:gd name="T63" fmla="*/ 1 h 86"/>
                <a:gd name="T64" fmla="*/ 192 w 210"/>
                <a:gd name="T65" fmla="*/ 2 h 86"/>
                <a:gd name="T66" fmla="*/ 210 w 210"/>
                <a:gd name="T67" fmla="*/ 10 h 86"/>
                <a:gd name="T68" fmla="*/ 19 w 210"/>
                <a:gd name="T69" fmla="*/ 71 h 86"/>
                <a:gd name="T70" fmla="*/ 17 w 210"/>
                <a:gd name="T71" fmla="*/ 73 h 86"/>
                <a:gd name="T72" fmla="*/ 19 w 210"/>
                <a:gd name="T73" fmla="*/ 75 h 86"/>
                <a:gd name="T74" fmla="*/ 21 w 210"/>
                <a:gd name="T75" fmla="*/ 73 h 86"/>
                <a:gd name="T76" fmla="*/ 19 w 210"/>
                <a:gd name="T77" fmla="*/ 71 h 86"/>
                <a:gd name="T78" fmla="*/ 112 w 210"/>
                <a:gd name="T79" fmla="*/ 25 h 86"/>
                <a:gd name="T80" fmla="*/ 110 w 210"/>
                <a:gd name="T81" fmla="*/ 26 h 86"/>
                <a:gd name="T82" fmla="*/ 112 w 210"/>
                <a:gd name="T83" fmla="*/ 28 h 86"/>
                <a:gd name="T84" fmla="*/ 114 w 210"/>
                <a:gd name="T85" fmla="*/ 27 h 86"/>
                <a:gd name="T86" fmla="*/ 112 w 210"/>
                <a:gd name="T87" fmla="*/ 25 h 86"/>
                <a:gd name="T88" fmla="*/ 116 w 210"/>
                <a:gd name="T89" fmla="*/ 24 h 86"/>
                <a:gd name="T90" fmla="*/ 119 w 210"/>
                <a:gd name="T91" fmla="*/ 26 h 86"/>
                <a:gd name="T92" fmla="*/ 116 w 210"/>
                <a:gd name="T93" fmla="*/ 2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0" h="86">
                  <a:moveTo>
                    <a:pt x="210" y="10"/>
                  </a:moveTo>
                  <a:cubicBezTo>
                    <a:pt x="210" y="13"/>
                    <a:pt x="210" y="16"/>
                    <a:pt x="210" y="19"/>
                  </a:cubicBezTo>
                  <a:cubicBezTo>
                    <a:pt x="208" y="26"/>
                    <a:pt x="203" y="29"/>
                    <a:pt x="196" y="29"/>
                  </a:cubicBezTo>
                  <a:cubicBezTo>
                    <a:pt x="186" y="28"/>
                    <a:pt x="177" y="27"/>
                    <a:pt x="167" y="26"/>
                  </a:cubicBezTo>
                  <a:cubicBezTo>
                    <a:pt x="163" y="26"/>
                    <a:pt x="160" y="26"/>
                    <a:pt x="158" y="23"/>
                  </a:cubicBezTo>
                  <a:cubicBezTo>
                    <a:pt x="156" y="21"/>
                    <a:pt x="155" y="21"/>
                    <a:pt x="153" y="23"/>
                  </a:cubicBezTo>
                  <a:cubicBezTo>
                    <a:pt x="152" y="27"/>
                    <a:pt x="148" y="28"/>
                    <a:pt x="144" y="29"/>
                  </a:cubicBezTo>
                  <a:cubicBezTo>
                    <a:pt x="134" y="31"/>
                    <a:pt x="124" y="33"/>
                    <a:pt x="115" y="34"/>
                  </a:cubicBezTo>
                  <a:cubicBezTo>
                    <a:pt x="111" y="35"/>
                    <a:pt x="108" y="35"/>
                    <a:pt x="105" y="33"/>
                  </a:cubicBezTo>
                  <a:cubicBezTo>
                    <a:pt x="103" y="31"/>
                    <a:pt x="102" y="32"/>
                    <a:pt x="102" y="34"/>
                  </a:cubicBezTo>
                  <a:cubicBezTo>
                    <a:pt x="100" y="38"/>
                    <a:pt x="97" y="41"/>
                    <a:pt x="93" y="42"/>
                  </a:cubicBezTo>
                  <a:cubicBezTo>
                    <a:pt x="84" y="46"/>
                    <a:pt x="74" y="50"/>
                    <a:pt x="64" y="53"/>
                  </a:cubicBezTo>
                  <a:cubicBezTo>
                    <a:pt x="62" y="54"/>
                    <a:pt x="58" y="55"/>
                    <a:pt x="55" y="53"/>
                  </a:cubicBezTo>
                  <a:cubicBezTo>
                    <a:pt x="54" y="52"/>
                    <a:pt x="52" y="52"/>
                    <a:pt x="52" y="54"/>
                  </a:cubicBezTo>
                  <a:cubicBezTo>
                    <a:pt x="52" y="60"/>
                    <a:pt x="48" y="63"/>
                    <a:pt x="43" y="66"/>
                  </a:cubicBezTo>
                  <a:cubicBezTo>
                    <a:pt x="36" y="71"/>
                    <a:pt x="28" y="77"/>
                    <a:pt x="21" y="82"/>
                  </a:cubicBezTo>
                  <a:cubicBezTo>
                    <a:pt x="15" y="86"/>
                    <a:pt x="9" y="84"/>
                    <a:pt x="5" y="79"/>
                  </a:cubicBezTo>
                  <a:cubicBezTo>
                    <a:pt x="0" y="72"/>
                    <a:pt x="0" y="66"/>
                    <a:pt x="6" y="61"/>
                  </a:cubicBezTo>
                  <a:cubicBezTo>
                    <a:pt x="15" y="55"/>
                    <a:pt x="24" y="48"/>
                    <a:pt x="33" y="42"/>
                  </a:cubicBezTo>
                  <a:cubicBezTo>
                    <a:pt x="37" y="39"/>
                    <a:pt x="41" y="39"/>
                    <a:pt x="45" y="42"/>
                  </a:cubicBezTo>
                  <a:cubicBezTo>
                    <a:pt x="47" y="43"/>
                    <a:pt x="48" y="43"/>
                    <a:pt x="48" y="40"/>
                  </a:cubicBezTo>
                  <a:cubicBezTo>
                    <a:pt x="48" y="34"/>
                    <a:pt x="51" y="31"/>
                    <a:pt x="57" y="29"/>
                  </a:cubicBezTo>
                  <a:cubicBezTo>
                    <a:pt x="66" y="26"/>
                    <a:pt x="75" y="22"/>
                    <a:pt x="84" y="19"/>
                  </a:cubicBezTo>
                  <a:cubicBezTo>
                    <a:pt x="88" y="17"/>
                    <a:pt x="92" y="16"/>
                    <a:pt x="97" y="19"/>
                  </a:cubicBezTo>
                  <a:cubicBezTo>
                    <a:pt x="99" y="21"/>
                    <a:pt x="100" y="21"/>
                    <a:pt x="100" y="18"/>
                  </a:cubicBezTo>
                  <a:cubicBezTo>
                    <a:pt x="101" y="13"/>
                    <a:pt x="105" y="10"/>
                    <a:pt x="110" y="9"/>
                  </a:cubicBezTo>
                  <a:cubicBezTo>
                    <a:pt x="119" y="7"/>
                    <a:pt x="128" y="6"/>
                    <a:pt x="136" y="4"/>
                  </a:cubicBezTo>
                  <a:cubicBezTo>
                    <a:pt x="144" y="3"/>
                    <a:pt x="150" y="3"/>
                    <a:pt x="154" y="11"/>
                  </a:cubicBezTo>
                  <a:cubicBezTo>
                    <a:pt x="157" y="3"/>
                    <a:pt x="163" y="0"/>
                    <a:pt x="170" y="1"/>
                  </a:cubicBezTo>
                  <a:cubicBezTo>
                    <a:pt x="176" y="2"/>
                    <a:pt x="181" y="2"/>
                    <a:pt x="186" y="2"/>
                  </a:cubicBezTo>
                  <a:cubicBezTo>
                    <a:pt x="188" y="2"/>
                    <a:pt x="189" y="3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3"/>
                    <a:pt x="191" y="2"/>
                    <a:pt x="192" y="2"/>
                  </a:cubicBezTo>
                  <a:cubicBezTo>
                    <a:pt x="198" y="5"/>
                    <a:pt x="204" y="7"/>
                    <a:pt x="210" y="10"/>
                  </a:cubicBezTo>
                  <a:close/>
                  <a:moveTo>
                    <a:pt x="19" y="71"/>
                  </a:moveTo>
                  <a:cubicBezTo>
                    <a:pt x="18" y="71"/>
                    <a:pt x="17" y="72"/>
                    <a:pt x="17" y="73"/>
                  </a:cubicBezTo>
                  <a:cubicBezTo>
                    <a:pt x="17" y="74"/>
                    <a:pt x="18" y="75"/>
                    <a:pt x="19" y="75"/>
                  </a:cubicBezTo>
                  <a:cubicBezTo>
                    <a:pt x="21" y="75"/>
                    <a:pt x="21" y="74"/>
                    <a:pt x="21" y="73"/>
                  </a:cubicBezTo>
                  <a:cubicBezTo>
                    <a:pt x="21" y="71"/>
                    <a:pt x="20" y="71"/>
                    <a:pt x="19" y="71"/>
                  </a:cubicBezTo>
                  <a:close/>
                  <a:moveTo>
                    <a:pt x="112" y="25"/>
                  </a:moveTo>
                  <a:cubicBezTo>
                    <a:pt x="111" y="25"/>
                    <a:pt x="110" y="25"/>
                    <a:pt x="110" y="26"/>
                  </a:cubicBezTo>
                  <a:cubicBezTo>
                    <a:pt x="110" y="28"/>
                    <a:pt x="111" y="28"/>
                    <a:pt x="112" y="28"/>
                  </a:cubicBezTo>
                  <a:cubicBezTo>
                    <a:pt x="113" y="28"/>
                    <a:pt x="114" y="28"/>
                    <a:pt x="114" y="27"/>
                  </a:cubicBezTo>
                  <a:cubicBezTo>
                    <a:pt x="114" y="25"/>
                    <a:pt x="113" y="25"/>
                    <a:pt x="112" y="25"/>
                  </a:cubicBezTo>
                  <a:close/>
                  <a:moveTo>
                    <a:pt x="116" y="24"/>
                  </a:moveTo>
                  <a:cubicBezTo>
                    <a:pt x="117" y="27"/>
                    <a:pt x="118" y="26"/>
                    <a:pt x="119" y="26"/>
                  </a:cubicBezTo>
                  <a:cubicBezTo>
                    <a:pt x="119" y="25"/>
                    <a:pt x="118" y="25"/>
                    <a:pt x="116" y="24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id="{D275B01A-D8F6-412F-1613-6554091900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0" y="2433"/>
              <a:ext cx="228" cy="146"/>
            </a:xfrm>
            <a:custGeom>
              <a:avLst/>
              <a:gdLst>
                <a:gd name="T0" fmla="*/ 12 w 112"/>
                <a:gd name="T1" fmla="*/ 70 h 72"/>
                <a:gd name="T2" fmla="*/ 0 w 112"/>
                <a:gd name="T3" fmla="*/ 54 h 72"/>
                <a:gd name="T4" fmla="*/ 6 w 112"/>
                <a:gd name="T5" fmla="*/ 39 h 72"/>
                <a:gd name="T6" fmla="*/ 18 w 112"/>
                <a:gd name="T7" fmla="*/ 27 h 72"/>
                <a:gd name="T8" fmla="*/ 29 w 112"/>
                <a:gd name="T9" fmla="*/ 18 h 72"/>
                <a:gd name="T10" fmla="*/ 29 w 112"/>
                <a:gd name="T11" fmla="*/ 18 h 72"/>
                <a:gd name="T12" fmla="*/ 40 w 112"/>
                <a:gd name="T13" fmla="*/ 13 h 72"/>
                <a:gd name="T14" fmla="*/ 55 w 112"/>
                <a:gd name="T15" fmla="*/ 6 h 72"/>
                <a:gd name="T16" fmla="*/ 73 w 112"/>
                <a:gd name="T17" fmla="*/ 2 h 72"/>
                <a:gd name="T18" fmla="*/ 95 w 112"/>
                <a:gd name="T19" fmla="*/ 2 h 72"/>
                <a:gd name="T20" fmla="*/ 106 w 112"/>
                <a:gd name="T21" fmla="*/ 7 h 72"/>
                <a:gd name="T22" fmla="*/ 106 w 112"/>
                <a:gd name="T23" fmla="*/ 29 h 72"/>
                <a:gd name="T24" fmla="*/ 95 w 112"/>
                <a:gd name="T25" fmla="*/ 42 h 72"/>
                <a:gd name="T26" fmla="*/ 84 w 112"/>
                <a:gd name="T27" fmla="*/ 51 h 72"/>
                <a:gd name="T28" fmla="*/ 69 w 112"/>
                <a:gd name="T29" fmla="*/ 60 h 72"/>
                <a:gd name="T30" fmla="*/ 50 w 112"/>
                <a:gd name="T31" fmla="*/ 67 h 72"/>
                <a:gd name="T32" fmla="*/ 38 w 112"/>
                <a:gd name="T33" fmla="*/ 70 h 72"/>
                <a:gd name="T34" fmla="*/ 16 w 112"/>
                <a:gd name="T35" fmla="*/ 69 h 72"/>
                <a:gd name="T36" fmla="*/ 12 w 112"/>
                <a:gd name="T37" fmla="*/ 70 h 72"/>
                <a:gd name="T38" fmla="*/ 80 w 112"/>
                <a:gd name="T39" fmla="*/ 37 h 72"/>
                <a:gd name="T40" fmla="*/ 71 w 112"/>
                <a:gd name="T41" fmla="*/ 28 h 72"/>
                <a:gd name="T42" fmla="*/ 60 w 112"/>
                <a:gd name="T43" fmla="*/ 37 h 72"/>
                <a:gd name="T44" fmla="*/ 71 w 112"/>
                <a:gd name="T45" fmla="*/ 45 h 72"/>
                <a:gd name="T46" fmla="*/ 80 w 112"/>
                <a:gd name="T47" fmla="*/ 37 h 72"/>
                <a:gd name="T48" fmla="*/ 33 w 112"/>
                <a:gd name="T49" fmla="*/ 55 h 72"/>
                <a:gd name="T50" fmla="*/ 27 w 112"/>
                <a:gd name="T51" fmla="*/ 48 h 72"/>
                <a:gd name="T52" fmla="*/ 20 w 112"/>
                <a:gd name="T53" fmla="*/ 54 h 72"/>
                <a:gd name="T54" fmla="*/ 26 w 112"/>
                <a:gd name="T55" fmla="*/ 61 h 72"/>
                <a:gd name="T56" fmla="*/ 33 w 112"/>
                <a:gd name="T57" fmla="*/ 55 h 72"/>
                <a:gd name="T58" fmla="*/ 47 w 112"/>
                <a:gd name="T59" fmla="*/ 26 h 72"/>
                <a:gd name="T60" fmla="*/ 40 w 112"/>
                <a:gd name="T61" fmla="*/ 31 h 72"/>
                <a:gd name="T62" fmla="*/ 46 w 112"/>
                <a:gd name="T63" fmla="*/ 36 h 72"/>
                <a:gd name="T64" fmla="*/ 50 w 112"/>
                <a:gd name="T65" fmla="*/ 31 h 72"/>
                <a:gd name="T66" fmla="*/ 47 w 112"/>
                <a:gd name="T67" fmla="*/ 26 h 72"/>
                <a:gd name="T68" fmla="*/ 87 w 112"/>
                <a:gd name="T69" fmla="*/ 19 h 72"/>
                <a:gd name="T70" fmla="*/ 92 w 112"/>
                <a:gd name="T71" fmla="*/ 15 h 72"/>
                <a:gd name="T72" fmla="*/ 88 w 112"/>
                <a:gd name="T73" fmla="*/ 11 h 72"/>
                <a:gd name="T74" fmla="*/ 84 w 112"/>
                <a:gd name="T75" fmla="*/ 15 h 72"/>
                <a:gd name="T76" fmla="*/ 87 w 112"/>
                <a:gd name="T77" fmla="*/ 19 h 72"/>
                <a:gd name="T78" fmla="*/ 52 w 112"/>
                <a:gd name="T79" fmla="*/ 58 h 72"/>
                <a:gd name="T80" fmla="*/ 55 w 112"/>
                <a:gd name="T81" fmla="*/ 55 h 72"/>
                <a:gd name="T82" fmla="*/ 52 w 112"/>
                <a:gd name="T83" fmla="*/ 51 h 72"/>
                <a:gd name="T84" fmla="*/ 49 w 112"/>
                <a:gd name="T85" fmla="*/ 54 h 72"/>
                <a:gd name="T86" fmla="*/ 52 w 112"/>
                <a:gd name="T87" fmla="*/ 5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" h="72">
                  <a:moveTo>
                    <a:pt x="12" y="70"/>
                  </a:moveTo>
                  <a:cubicBezTo>
                    <a:pt x="8" y="65"/>
                    <a:pt x="4" y="59"/>
                    <a:pt x="0" y="54"/>
                  </a:cubicBezTo>
                  <a:cubicBezTo>
                    <a:pt x="2" y="49"/>
                    <a:pt x="2" y="43"/>
                    <a:pt x="6" y="39"/>
                  </a:cubicBezTo>
                  <a:cubicBezTo>
                    <a:pt x="10" y="35"/>
                    <a:pt x="13" y="30"/>
                    <a:pt x="18" y="27"/>
                  </a:cubicBezTo>
                  <a:cubicBezTo>
                    <a:pt x="22" y="24"/>
                    <a:pt x="25" y="22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2" y="16"/>
                    <a:pt x="36" y="15"/>
                    <a:pt x="40" y="13"/>
                  </a:cubicBezTo>
                  <a:cubicBezTo>
                    <a:pt x="44" y="10"/>
                    <a:pt x="50" y="8"/>
                    <a:pt x="55" y="6"/>
                  </a:cubicBezTo>
                  <a:cubicBezTo>
                    <a:pt x="61" y="4"/>
                    <a:pt x="67" y="3"/>
                    <a:pt x="73" y="2"/>
                  </a:cubicBezTo>
                  <a:cubicBezTo>
                    <a:pt x="81" y="0"/>
                    <a:pt x="88" y="1"/>
                    <a:pt x="95" y="2"/>
                  </a:cubicBezTo>
                  <a:cubicBezTo>
                    <a:pt x="99" y="2"/>
                    <a:pt x="104" y="4"/>
                    <a:pt x="106" y="7"/>
                  </a:cubicBezTo>
                  <a:cubicBezTo>
                    <a:pt x="112" y="13"/>
                    <a:pt x="111" y="23"/>
                    <a:pt x="106" y="29"/>
                  </a:cubicBezTo>
                  <a:cubicBezTo>
                    <a:pt x="103" y="34"/>
                    <a:pt x="99" y="38"/>
                    <a:pt x="95" y="42"/>
                  </a:cubicBezTo>
                  <a:cubicBezTo>
                    <a:pt x="92" y="46"/>
                    <a:pt x="88" y="48"/>
                    <a:pt x="84" y="51"/>
                  </a:cubicBezTo>
                  <a:cubicBezTo>
                    <a:pt x="79" y="54"/>
                    <a:pt x="74" y="57"/>
                    <a:pt x="69" y="60"/>
                  </a:cubicBezTo>
                  <a:cubicBezTo>
                    <a:pt x="63" y="62"/>
                    <a:pt x="57" y="65"/>
                    <a:pt x="50" y="67"/>
                  </a:cubicBezTo>
                  <a:cubicBezTo>
                    <a:pt x="46" y="68"/>
                    <a:pt x="42" y="70"/>
                    <a:pt x="38" y="70"/>
                  </a:cubicBezTo>
                  <a:cubicBezTo>
                    <a:pt x="30" y="70"/>
                    <a:pt x="23" y="72"/>
                    <a:pt x="16" y="69"/>
                  </a:cubicBezTo>
                  <a:cubicBezTo>
                    <a:pt x="15" y="69"/>
                    <a:pt x="13" y="69"/>
                    <a:pt x="12" y="70"/>
                  </a:cubicBezTo>
                  <a:close/>
                  <a:moveTo>
                    <a:pt x="80" y="37"/>
                  </a:moveTo>
                  <a:cubicBezTo>
                    <a:pt x="79" y="30"/>
                    <a:pt x="76" y="28"/>
                    <a:pt x="71" y="28"/>
                  </a:cubicBezTo>
                  <a:cubicBezTo>
                    <a:pt x="67" y="27"/>
                    <a:pt x="60" y="34"/>
                    <a:pt x="60" y="37"/>
                  </a:cubicBezTo>
                  <a:cubicBezTo>
                    <a:pt x="60" y="40"/>
                    <a:pt x="67" y="46"/>
                    <a:pt x="71" y="45"/>
                  </a:cubicBezTo>
                  <a:cubicBezTo>
                    <a:pt x="76" y="45"/>
                    <a:pt x="80" y="41"/>
                    <a:pt x="80" y="37"/>
                  </a:cubicBezTo>
                  <a:close/>
                  <a:moveTo>
                    <a:pt x="33" y="55"/>
                  </a:moveTo>
                  <a:cubicBezTo>
                    <a:pt x="33" y="51"/>
                    <a:pt x="30" y="48"/>
                    <a:pt x="27" y="48"/>
                  </a:cubicBezTo>
                  <a:cubicBezTo>
                    <a:pt x="24" y="48"/>
                    <a:pt x="20" y="51"/>
                    <a:pt x="20" y="54"/>
                  </a:cubicBezTo>
                  <a:cubicBezTo>
                    <a:pt x="20" y="58"/>
                    <a:pt x="23" y="61"/>
                    <a:pt x="26" y="61"/>
                  </a:cubicBezTo>
                  <a:cubicBezTo>
                    <a:pt x="31" y="61"/>
                    <a:pt x="33" y="59"/>
                    <a:pt x="33" y="55"/>
                  </a:cubicBezTo>
                  <a:close/>
                  <a:moveTo>
                    <a:pt x="47" y="26"/>
                  </a:moveTo>
                  <a:cubicBezTo>
                    <a:pt x="43" y="26"/>
                    <a:pt x="40" y="28"/>
                    <a:pt x="40" y="31"/>
                  </a:cubicBezTo>
                  <a:cubicBezTo>
                    <a:pt x="40" y="34"/>
                    <a:pt x="42" y="36"/>
                    <a:pt x="46" y="36"/>
                  </a:cubicBezTo>
                  <a:cubicBezTo>
                    <a:pt x="48" y="36"/>
                    <a:pt x="51" y="34"/>
                    <a:pt x="50" y="31"/>
                  </a:cubicBezTo>
                  <a:cubicBezTo>
                    <a:pt x="50" y="28"/>
                    <a:pt x="49" y="26"/>
                    <a:pt x="47" y="26"/>
                  </a:cubicBezTo>
                  <a:close/>
                  <a:moveTo>
                    <a:pt x="87" y="19"/>
                  </a:moveTo>
                  <a:cubicBezTo>
                    <a:pt x="91" y="19"/>
                    <a:pt x="92" y="18"/>
                    <a:pt x="92" y="15"/>
                  </a:cubicBezTo>
                  <a:cubicBezTo>
                    <a:pt x="92" y="13"/>
                    <a:pt x="91" y="11"/>
                    <a:pt x="88" y="11"/>
                  </a:cubicBezTo>
                  <a:cubicBezTo>
                    <a:pt x="85" y="11"/>
                    <a:pt x="84" y="13"/>
                    <a:pt x="84" y="15"/>
                  </a:cubicBezTo>
                  <a:cubicBezTo>
                    <a:pt x="84" y="18"/>
                    <a:pt x="85" y="19"/>
                    <a:pt x="87" y="19"/>
                  </a:cubicBezTo>
                  <a:close/>
                  <a:moveTo>
                    <a:pt x="52" y="58"/>
                  </a:moveTo>
                  <a:cubicBezTo>
                    <a:pt x="54" y="58"/>
                    <a:pt x="55" y="56"/>
                    <a:pt x="55" y="55"/>
                  </a:cubicBezTo>
                  <a:cubicBezTo>
                    <a:pt x="55" y="52"/>
                    <a:pt x="54" y="51"/>
                    <a:pt x="52" y="51"/>
                  </a:cubicBezTo>
                  <a:cubicBezTo>
                    <a:pt x="50" y="51"/>
                    <a:pt x="49" y="52"/>
                    <a:pt x="49" y="54"/>
                  </a:cubicBezTo>
                  <a:cubicBezTo>
                    <a:pt x="49" y="56"/>
                    <a:pt x="50" y="57"/>
                    <a:pt x="52" y="58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7">
              <a:extLst>
                <a:ext uri="{FF2B5EF4-FFF2-40B4-BE49-F238E27FC236}">
                  <a16:creationId xmlns:a16="http://schemas.microsoft.com/office/drawing/2014/main" id="{2180E7FB-3A13-BF29-F02B-BA846C432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" y="2172"/>
              <a:ext cx="189" cy="218"/>
            </a:xfrm>
            <a:custGeom>
              <a:avLst/>
              <a:gdLst>
                <a:gd name="T0" fmla="*/ 9 w 93"/>
                <a:gd name="T1" fmla="*/ 34 h 107"/>
                <a:gd name="T2" fmla="*/ 16 w 93"/>
                <a:gd name="T3" fmla="*/ 28 h 107"/>
                <a:gd name="T4" fmla="*/ 16 w 93"/>
                <a:gd name="T5" fmla="*/ 27 h 107"/>
                <a:gd name="T6" fmla="*/ 21 w 93"/>
                <a:gd name="T7" fmla="*/ 12 h 107"/>
                <a:gd name="T8" fmla="*/ 30 w 93"/>
                <a:gd name="T9" fmla="*/ 20 h 107"/>
                <a:gd name="T10" fmla="*/ 32 w 93"/>
                <a:gd name="T11" fmla="*/ 13 h 107"/>
                <a:gd name="T12" fmla="*/ 47 w 93"/>
                <a:gd name="T13" fmla="*/ 14 h 107"/>
                <a:gd name="T14" fmla="*/ 50 w 93"/>
                <a:gd name="T15" fmla="*/ 0 h 107"/>
                <a:gd name="T16" fmla="*/ 52 w 93"/>
                <a:gd name="T17" fmla="*/ 16 h 107"/>
                <a:gd name="T18" fmla="*/ 60 w 93"/>
                <a:gd name="T19" fmla="*/ 22 h 107"/>
                <a:gd name="T20" fmla="*/ 86 w 93"/>
                <a:gd name="T21" fmla="*/ 12 h 107"/>
                <a:gd name="T22" fmla="*/ 89 w 93"/>
                <a:gd name="T23" fmla="*/ 10 h 107"/>
                <a:gd name="T24" fmla="*/ 75 w 93"/>
                <a:gd name="T25" fmla="*/ 25 h 107"/>
                <a:gd name="T26" fmla="*/ 77 w 93"/>
                <a:gd name="T27" fmla="*/ 43 h 107"/>
                <a:gd name="T28" fmla="*/ 87 w 93"/>
                <a:gd name="T29" fmla="*/ 50 h 107"/>
                <a:gd name="T30" fmla="*/ 78 w 93"/>
                <a:gd name="T31" fmla="*/ 52 h 107"/>
                <a:gd name="T32" fmla="*/ 80 w 93"/>
                <a:gd name="T33" fmla="*/ 65 h 107"/>
                <a:gd name="T34" fmla="*/ 93 w 93"/>
                <a:gd name="T35" fmla="*/ 71 h 107"/>
                <a:gd name="T36" fmla="*/ 72 w 93"/>
                <a:gd name="T37" fmla="*/ 71 h 107"/>
                <a:gd name="T38" fmla="*/ 76 w 93"/>
                <a:gd name="T39" fmla="*/ 87 h 107"/>
                <a:gd name="T40" fmla="*/ 62 w 93"/>
                <a:gd name="T41" fmla="*/ 82 h 107"/>
                <a:gd name="T42" fmla="*/ 58 w 93"/>
                <a:gd name="T43" fmla="*/ 107 h 107"/>
                <a:gd name="T44" fmla="*/ 47 w 93"/>
                <a:gd name="T45" fmla="*/ 87 h 107"/>
                <a:gd name="T46" fmla="*/ 42 w 93"/>
                <a:gd name="T47" fmla="*/ 92 h 107"/>
                <a:gd name="T48" fmla="*/ 37 w 93"/>
                <a:gd name="T49" fmla="*/ 87 h 107"/>
                <a:gd name="T50" fmla="*/ 34 w 93"/>
                <a:gd name="T51" fmla="*/ 97 h 107"/>
                <a:gd name="T52" fmla="*/ 29 w 93"/>
                <a:gd name="T53" fmla="*/ 84 h 107"/>
                <a:gd name="T54" fmla="*/ 14 w 93"/>
                <a:gd name="T55" fmla="*/ 82 h 107"/>
                <a:gd name="T56" fmla="*/ 8 w 93"/>
                <a:gd name="T57" fmla="*/ 80 h 107"/>
                <a:gd name="T58" fmla="*/ 12 w 93"/>
                <a:gd name="T59" fmla="*/ 67 h 107"/>
                <a:gd name="T60" fmla="*/ 4 w 93"/>
                <a:gd name="T61" fmla="*/ 60 h 107"/>
                <a:gd name="T62" fmla="*/ 5 w 93"/>
                <a:gd name="T63" fmla="*/ 57 h 107"/>
                <a:gd name="T64" fmla="*/ 9 w 93"/>
                <a:gd name="T65" fmla="*/ 52 h 107"/>
                <a:gd name="T66" fmla="*/ 9 w 93"/>
                <a:gd name="T67" fmla="*/ 45 h 107"/>
                <a:gd name="T68" fmla="*/ 4 w 93"/>
                <a:gd name="T69" fmla="*/ 37 h 107"/>
                <a:gd name="T70" fmla="*/ 0 w 93"/>
                <a:gd name="T71" fmla="*/ 3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3" h="107">
                  <a:moveTo>
                    <a:pt x="0" y="31"/>
                  </a:moveTo>
                  <a:cubicBezTo>
                    <a:pt x="3" y="31"/>
                    <a:pt x="6" y="33"/>
                    <a:pt x="9" y="34"/>
                  </a:cubicBezTo>
                  <a:cubicBezTo>
                    <a:pt x="11" y="34"/>
                    <a:pt x="12" y="36"/>
                    <a:pt x="14" y="34"/>
                  </a:cubicBezTo>
                  <a:cubicBezTo>
                    <a:pt x="15" y="33"/>
                    <a:pt x="17" y="31"/>
                    <a:pt x="16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2" y="27"/>
                    <a:pt x="24" y="25"/>
                    <a:pt x="22" y="19"/>
                  </a:cubicBezTo>
                  <a:cubicBezTo>
                    <a:pt x="22" y="17"/>
                    <a:pt x="20" y="15"/>
                    <a:pt x="21" y="12"/>
                  </a:cubicBezTo>
                  <a:cubicBezTo>
                    <a:pt x="22" y="15"/>
                    <a:pt x="24" y="16"/>
                    <a:pt x="25" y="18"/>
                  </a:cubicBezTo>
                  <a:cubicBezTo>
                    <a:pt x="26" y="20"/>
                    <a:pt x="27" y="22"/>
                    <a:pt x="30" y="20"/>
                  </a:cubicBezTo>
                  <a:cubicBezTo>
                    <a:pt x="32" y="19"/>
                    <a:pt x="33" y="18"/>
                    <a:pt x="32" y="16"/>
                  </a:cubicBezTo>
                  <a:cubicBezTo>
                    <a:pt x="32" y="15"/>
                    <a:pt x="32" y="14"/>
                    <a:pt x="32" y="13"/>
                  </a:cubicBezTo>
                  <a:cubicBezTo>
                    <a:pt x="34" y="19"/>
                    <a:pt x="38" y="18"/>
                    <a:pt x="43" y="18"/>
                  </a:cubicBezTo>
                  <a:cubicBezTo>
                    <a:pt x="45" y="18"/>
                    <a:pt x="46" y="17"/>
                    <a:pt x="47" y="14"/>
                  </a:cubicBezTo>
                  <a:cubicBezTo>
                    <a:pt x="47" y="10"/>
                    <a:pt x="48" y="6"/>
                    <a:pt x="49" y="2"/>
                  </a:cubicBezTo>
                  <a:cubicBezTo>
                    <a:pt x="49" y="1"/>
                    <a:pt x="49" y="0"/>
                    <a:pt x="50" y="0"/>
                  </a:cubicBezTo>
                  <a:cubicBezTo>
                    <a:pt x="52" y="0"/>
                    <a:pt x="51" y="1"/>
                    <a:pt x="51" y="2"/>
                  </a:cubicBezTo>
                  <a:cubicBezTo>
                    <a:pt x="52" y="6"/>
                    <a:pt x="52" y="11"/>
                    <a:pt x="52" y="16"/>
                  </a:cubicBezTo>
                  <a:cubicBezTo>
                    <a:pt x="52" y="18"/>
                    <a:pt x="53" y="19"/>
                    <a:pt x="55" y="20"/>
                  </a:cubicBezTo>
                  <a:cubicBezTo>
                    <a:pt x="57" y="21"/>
                    <a:pt x="59" y="21"/>
                    <a:pt x="60" y="22"/>
                  </a:cubicBezTo>
                  <a:cubicBezTo>
                    <a:pt x="63" y="25"/>
                    <a:pt x="66" y="24"/>
                    <a:pt x="69" y="22"/>
                  </a:cubicBezTo>
                  <a:cubicBezTo>
                    <a:pt x="75" y="18"/>
                    <a:pt x="80" y="15"/>
                    <a:pt x="86" y="12"/>
                  </a:cubicBezTo>
                  <a:cubicBezTo>
                    <a:pt x="87" y="11"/>
                    <a:pt x="88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6" y="16"/>
                    <a:pt x="80" y="19"/>
                    <a:pt x="76" y="24"/>
                  </a:cubicBezTo>
                  <a:cubicBezTo>
                    <a:pt x="76" y="24"/>
                    <a:pt x="75" y="25"/>
                    <a:pt x="75" y="25"/>
                  </a:cubicBezTo>
                  <a:cubicBezTo>
                    <a:pt x="70" y="29"/>
                    <a:pt x="70" y="29"/>
                    <a:pt x="73" y="35"/>
                  </a:cubicBezTo>
                  <a:cubicBezTo>
                    <a:pt x="75" y="38"/>
                    <a:pt x="76" y="40"/>
                    <a:pt x="77" y="43"/>
                  </a:cubicBezTo>
                  <a:cubicBezTo>
                    <a:pt x="77" y="46"/>
                    <a:pt x="79" y="48"/>
                    <a:pt x="82" y="48"/>
                  </a:cubicBezTo>
                  <a:cubicBezTo>
                    <a:pt x="84" y="48"/>
                    <a:pt x="86" y="49"/>
                    <a:pt x="87" y="50"/>
                  </a:cubicBezTo>
                  <a:cubicBezTo>
                    <a:pt x="85" y="50"/>
                    <a:pt x="83" y="50"/>
                    <a:pt x="81" y="50"/>
                  </a:cubicBezTo>
                  <a:cubicBezTo>
                    <a:pt x="80" y="49"/>
                    <a:pt x="78" y="50"/>
                    <a:pt x="78" y="52"/>
                  </a:cubicBezTo>
                  <a:cubicBezTo>
                    <a:pt x="79" y="55"/>
                    <a:pt x="78" y="57"/>
                    <a:pt x="77" y="60"/>
                  </a:cubicBezTo>
                  <a:cubicBezTo>
                    <a:pt x="77" y="63"/>
                    <a:pt x="77" y="64"/>
                    <a:pt x="80" y="65"/>
                  </a:cubicBezTo>
                  <a:cubicBezTo>
                    <a:pt x="84" y="66"/>
                    <a:pt x="88" y="68"/>
                    <a:pt x="92" y="70"/>
                  </a:cubicBezTo>
                  <a:cubicBezTo>
                    <a:pt x="92" y="70"/>
                    <a:pt x="92" y="70"/>
                    <a:pt x="93" y="71"/>
                  </a:cubicBezTo>
                  <a:cubicBezTo>
                    <a:pt x="88" y="71"/>
                    <a:pt x="83" y="69"/>
                    <a:pt x="79" y="68"/>
                  </a:cubicBezTo>
                  <a:cubicBezTo>
                    <a:pt x="76" y="68"/>
                    <a:pt x="74" y="68"/>
                    <a:pt x="72" y="71"/>
                  </a:cubicBezTo>
                  <a:cubicBezTo>
                    <a:pt x="69" y="78"/>
                    <a:pt x="68" y="78"/>
                    <a:pt x="73" y="84"/>
                  </a:cubicBezTo>
                  <a:cubicBezTo>
                    <a:pt x="74" y="85"/>
                    <a:pt x="75" y="86"/>
                    <a:pt x="76" y="87"/>
                  </a:cubicBezTo>
                  <a:cubicBezTo>
                    <a:pt x="72" y="86"/>
                    <a:pt x="71" y="84"/>
                    <a:pt x="68" y="82"/>
                  </a:cubicBezTo>
                  <a:cubicBezTo>
                    <a:pt x="66" y="80"/>
                    <a:pt x="64" y="80"/>
                    <a:pt x="62" y="82"/>
                  </a:cubicBezTo>
                  <a:cubicBezTo>
                    <a:pt x="55" y="86"/>
                    <a:pt x="55" y="86"/>
                    <a:pt x="56" y="94"/>
                  </a:cubicBezTo>
                  <a:cubicBezTo>
                    <a:pt x="57" y="98"/>
                    <a:pt x="58" y="102"/>
                    <a:pt x="58" y="107"/>
                  </a:cubicBezTo>
                  <a:cubicBezTo>
                    <a:pt x="55" y="101"/>
                    <a:pt x="53" y="96"/>
                    <a:pt x="51" y="90"/>
                  </a:cubicBezTo>
                  <a:cubicBezTo>
                    <a:pt x="51" y="88"/>
                    <a:pt x="50" y="86"/>
                    <a:pt x="47" y="87"/>
                  </a:cubicBezTo>
                  <a:cubicBezTo>
                    <a:pt x="44" y="87"/>
                    <a:pt x="43" y="89"/>
                    <a:pt x="43" y="91"/>
                  </a:cubicBezTo>
                  <a:cubicBezTo>
                    <a:pt x="43" y="91"/>
                    <a:pt x="43" y="92"/>
                    <a:pt x="42" y="92"/>
                  </a:cubicBezTo>
                  <a:cubicBezTo>
                    <a:pt x="42" y="91"/>
                    <a:pt x="42" y="90"/>
                    <a:pt x="41" y="88"/>
                  </a:cubicBezTo>
                  <a:cubicBezTo>
                    <a:pt x="41" y="87"/>
                    <a:pt x="39" y="87"/>
                    <a:pt x="37" y="87"/>
                  </a:cubicBezTo>
                  <a:cubicBezTo>
                    <a:pt x="36" y="87"/>
                    <a:pt x="36" y="88"/>
                    <a:pt x="35" y="89"/>
                  </a:cubicBezTo>
                  <a:cubicBezTo>
                    <a:pt x="35" y="92"/>
                    <a:pt x="35" y="94"/>
                    <a:pt x="34" y="97"/>
                  </a:cubicBezTo>
                  <a:cubicBezTo>
                    <a:pt x="32" y="94"/>
                    <a:pt x="33" y="91"/>
                    <a:pt x="33" y="89"/>
                  </a:cubicBezTo>
                  <a:cubicBezTo>
                    <a:pt x="32" y="86"/>
                    <a:pt x="31" y="85"/>
                    <a:pt x="29" y="84"/>
                  </a:cubicBezTo>
                  <a:cubicBezTo>
                    <a:pt x="28" y="83"/>
                    <a:pt x="27" y="83"/>
                    <a:pt x="26" y="82"/>
                  </a:cubicBezTo>
                  <a:cubicBezTo>
                    <a:pt x="22" y="78"/>
                    <a:pt x="18" y="79"/>
                    <a:pt x="14" y="82"/>
                  </a:cubicBezTo>
                  <a:cubicBezTo>
                    <a:pt x="12" y="83"/>
                    <a:pt x="11" y="84"/>
                    <a:pt x="9" y="85"/>
                  </a:cubicBezTo>
                  <a:cubicBezTo>
                    <a:pt x="9" y="83"/>
                    <a:pt x="8" y="82"/>
                    <a:pt x="8" y="80"/>
                  </a:cubicBezTo>
                  <a:cubicBezTo>
                    <a:pt x="11" y="78"/>
                    <a:pt x="14" y="76"/>
                    <a:pt x="15" y="73"/>
                  </a:cubicBezTo>
                  <a:cubicBezTo>
                    <a:pt x="16" y="71"/>
                    <a:pt x="13" y="69"/>
                    <a:pt x="12" y="67"/>
                  </a:cubicBezTo>
                  <a:cubicBezTo>
                    <a:pt x="12" y="67"/>
                    <a:pt x="12" y="66"/>
                    <a:pt x="12" y="65"/>
                  </a:cubicBezTo>
                  <a:cubicBezTo>
                    <a:pt x="11" y="60"/>
                    <a:pt x="8" y="59"/>
                    <a:pt x="4" y="60"/>
                  </a:cubicBezTo>
                  <a:cubicBezTo>
                    <a:pt x="3" y="59"/>
                    <a:pt x="3" y="58"/>
                    <a:pt x="3" y="57"/>
                  </a:cubicBezTo>
                  <a:cubicBezTo>
                    <a:pt x="4" y="57"/>
                    <a:pt x="5" y="57"/>
                    <a:pt x="5" y="57"/>
                  </a:cubicBezTo>
                  <a:cubicBezTo>
                    <a:pt x="5" y="56"/>
                    <a:pt x="6" y="56"/>
                    <a:pt x="7" y="56"/>
                  </a:cubicBezTo>
                  <a:cubicBezTo>
                    <a:pt x="10" y="56"/>
                    <a:pt x="10" y="54"/>
                    <a:pt x="9" y="52"/>
                  </a:cubicBezTo>
                  <a:cubicBezTo>
                    <a:pt x="9" y="50"/>
                    <a:pt x="9" y="49"/>
                    <a:pt x="9" y="47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12" y="40"/>
                    <a:pt x="11" y="40"/>
                    <a:pt x="5" y="37"/>
                  </a:cubicBezTo>
                  <a:cubicBezTo>
                    <a:pt x="5" y="37"/>
                    <a:pt x="5" y="37"/>
                    <a:pt x="4" y="37"/>
                  </a:cubicBezTo>
                  <a:cubicBezTo>
                    <a:pt x="3" y="36"/>
                    <a:pt x="2" y="34"/>
                    <a:pt x="0" y="34"/>
                  </a:cubicBezTo>
                  <a:cubicBezTo>
                    <a:pt x="0" y="33"/>
                    <a:pt x="0" y="32"/>
                    <a:pt x="0" y="31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id="{FA915CF6-1BFC-E033-4199-23896EBEB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" y="1900"/>
              <a:ext cx="149" cy="274"/>
            </a:xfrm>
            <a:custGeom>
              <a:avLst/>
              <a:gdLst>
                <a:gd name="T0" fmla="*/ 73 w 73"/>
                <a:gd name="T1" fmla="*/ 22 h 135"/>
                <a:gd name="T2" fmla="*/ 53 w 73"/>
                <a:gd name="T3" fmla="*/ 39 h 135"/>
                <a:gd name="T4" fmla="*/ 52 w 73"/>
                <a:gd name="T5" fmla="*/ 49 h 135"/>
                <a:gd name="T6" fmla="*/ 63 w 73"/>
                <a:gd name="T7" fmla="*/ 67 h 135"/>
                <a:gd name="T8" fmla="*/ 60 w 73"/>
                <a:gd name="T9" fmla="*/ 93 h 135"/>
                <a:gd name="T10" fmla="*/ 43 w 73"/>
                <a:gd name="T11" fmla="*/ 114 h 135"/>
                <a:gd name="T12" fmla="*/ 22 w 73"/>
                <a:gd name="T13" fmla="*/ 130 h 135"/>
                <a:gd name="T14" fmla="*/ 7 w 73"/>
                <a:gd name="T15" fmla="*/ 132 h 135"/>
                <a:gd name="T16" fmla="*/ 0 w 73"/>
                <a:gd name="T17" fmla="*/ 121 h 135"/>
                <a:gd name="T18" fmla="*/ 8 w 73"/>
                <a:gd name="T19" fmla="*/ 108 h 135"/>
                <a:gd name="T20" fmla="*/ 27 w 73"/>
                <a:gd name="T21" fmla="*/ 94 h 135"/>
                <a:gd name="T22" fmla="*/ 37 w 73"/>
                <a:gd name="T23" fmla="*/ 82 h 135"/>
                <a:gd name="T24" fmla="*/ 34 w 73"/>
                <a:gd name="T25" fmla="*/ 71 h 135"/>
                <a:gd name="T26" fmla="*/ 29 w 73"/>
                <a:gd name="T27" fmla="*/ 65 h 135"/>
                <a:gd name="T28" fmla="*/ 29 w 73"/>
                <a:gd name="T29" fmla="*/ 63 h 135"/>
                <a:gd name="T30" fmla="*/ 22 w 73"/>
                <a:gd name="T31" fmla="*/ 41 h 135"/>
                <a:gd name="T32" fmla="*/ 23 w 73"/>
                <a:gd name="T33" fmla="*/ 39 h 135"/>
                <a:gd name="T34" fmla="*/ 33 w 73"/>
                <a:gd name="T35" fmla="*/ 23 h 135"/>
                <a:gd name="T36" fmla="*/ 53 w 73"/>
                <a:gd name="T37" fmla="*/ 5 h 135"/>
                <a:gd name="T38" fmla="*/ 64 w 73"/>
                <a:gd name="T39" fmla="*/ 0 h 135"/>
                <a:gd name="T40" fmla="*/ 73 w 73"/>
                <a:gd name="T41" fmla="*/ 2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35">
                  <a:moveTo>
                    <a:pt x="73" y="22"/>
                  </a:moveTo>
                  <a:cubicBezTo>
                    <a:pt x="66" y="27"/>
                    <a:pt x="59" y="33"/>
                    <a:pt x="53" y="39"/>
                  </a:cubicBezTo>
                  <a:cubicBezTo>
                    <a:pt x="48" y="43"/>
                    <a:pt x="49" y="45"/>
                    <a:pt x="52" y="49"/>
                  </a:cubicBezTo>
                  <a:cubicBezTo>
                    <a:pt x="56" y="55"/>
                    <a:pt x="61" y="59"/>
                    <a:pt x="63" y="67"/>
                  </a:cubicBezTo>
                  <a:cubicBezTo>
                    <a:pt x="66" y="76"/>
                    <a:pt x="63" y="84"/>
                    <a:pt x="60" y="93"/>
                  </a:cubicBezTo>
                  <a:cubicBezTo>
                    <a:pt x="57" y="102"/>
                    <a:pt x="49" y="108"/>
                    <a:pt x="43" y="114"/>
                  </a:cubicBezTo>
                  <a:cubicBezTo>
                    <a:pt x="37" y="121"/>
                    <a:pt x="29" y="125"/>
                    <a:pt x="22" y="130"/>
                  </a:cubicBezTo>
                  <a:cubicBezTo>
                    <a:pt x="18" y="134"/>
                    <a:pt x="13" y="135"/>
                    <a:pt x="7" y="132"/>
                  </a:cubicBezTo>
                  <a:cubicBezTo>
                    <a:pt x="2" y="130"/>
                    <a:pt x="0" y="126"/>
                    <a:pt x="0" y="121"/>
                  </a:cubicBezTo>
                  <a:cubicBezTo>
                    <a:pt x="1" y="115"/>
                    <a:pt x="4" y="111"/>
                    <a:pt x="8" y="108"/>
                  </a:cubicBezTo>
                  <a:cubicBezTo>
                    <a:pt x="15" y="104"/>
                    <a:pt x="21" y="100"/>
                    <a:pt x="27" y="94"/>
                  </a:cubicBezTo>
                  <a:cubicBezTo>
                    <a:pt x="31" y="91"/>
                    <a:pt x="35" y="87"/>
                    <a:pt x="37" y="82"/>
                  </a:cubicBezTo>
                  <a:cubicBezTo>
                    <a:pt x="38" y="78"/>
                    <a:pt x="37" y="74"/>
                    <a:pt x="34" y="71"/>
                  </a:cubicBezTo>
                  <a:cubicBezTo>
                    <a:pt x="32" y="69"/>
                    <a:pt x="30" y="68"/>
                    <a:pt x="29" y="65"/>
                  </a:cubicBezTo>
                  <a:cubicBezTo>
                    <a:pt x="29" y="64"/>
                    <a:pt x="29" y="64"/>
                    <a:pt x="29" y="63"/>
                  </a:cubicBezTo>
                  <a:cubicBezTo>
                    <a:pt x="21" y="58"/>
                    <a:pt x="23" y="49"/>
                    <a:pt x="22" y="41"/>
                  </a:cubicBezTo>
                  <a:cubicBezTo>
                    <a:pt x="22" y="41"/>
                    <a:pt x="22" y="39"/>
                    <a:pt x="23" y="39"/>
                  </a:cubicBezTo>
                  <a:cubicBezTo>
                    <a:pt x="26" y="34"/>
                    <a:pt x="29" y="28"/>
                    <a:pt x="33" y="23"/>
                  </a:cubicBezTo>
                  <a:cubicBezTo>
                    <a:pt x="39" y="16"/>
                    <a:pt x="47" y="11"/>
                    <a:pt x="53" y="5"/>
                  </a:cubicBezTo>
                  <a:cubicBezTo>
                    <a:pt x="56" y="2"/>
                    <a:pt x="60" y="2"/>
                    <a:pt x="64" y="0"/>
                  </a:cubicBezTo>
                  <a:cubicBezTo>
                    <a:pt x="67" y="7"/>
                    <a:pt x="70" y="14"/>
                    <a:pt x="73" y="22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9">
              <a:extLst>
                <a:ext uri="{FF2B5EF4-FFF2-40B4-BE49-F238E27FC236}">
                  <a16:creationId xmlns:a16="http://schemas.microsoft.com/office/drawing/2014/main" id="{73CB5C1A-53E1-177D-81E1-A72D63147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" y="1936"/>
              <a:ext cx="315" cy="116"/>
            </a:xfrm>
            <a:custGeom>
              <a:avLst/>
              <a:gdLst>
                <a:gd name="T0" fmla="*/ 3 w 155"/>
                <a:gd name="T1" fmla="*/ 25 h 57"/>
                <a:gd name="T2" fmla="*/ 16 w 155"/>
                <a:gd name="T3" fmla="*/ 36 h 57"/>
                <a:gd name="T4" fmla="*/ 26 w 155"/>
                <a:gd name="T5" fmla="*/ 44 h 57"/>
                <a:gd name="T6" fmla="*/ 37 w 155"/>
                <a:gd name="T7" fmla="*/ 42 h 57"/>
                <a:gd name="T8" fmla="*/ 45 w 155"/>
                <a:gd name="T9" fmla="*/ 27 h 57"/>
                <a:gd name="T10" fmla="*/ 52 w 155"/>
                <a:gd name="T11" fmla="*/ 16 h 57"/>
                <a:gd name="T12" fmla="*/ 79 w 155"/>
                <a:gd name="T13" fmla="*/ 17 h 57"/>
                <a:gd name="T14" fmla="*/ 87 w 155"/>
                <a:gd name="T15" fmla="*/ 24 h 57"/>
                <a:gd name="T16" fmla="*/ 101 w 155"/>
                <a:gd name="T17" fmla="*/ 20 h 57"/>
                <a:gd name="T18" fmla="*/ 104 w 155"/>
                <a:gd name="T19" fmla="*/ 13 h 57"/>
                <a:gd name="T20" fmla="*/ 128 w 155"/>
                <a:gd name="T21" fmla="*/ 6 h 57"/>
                <a:gd name="T22" fmla="*/ 138 w 155"/>
                <a:gd name="T23" fmla="*/ 14 h 57"/>
                <a:gd name="T24" fmla="*/ 147 w 155"/>
                <a:gd name="T25" fmla="*/ 15 h 57"/>
                <a:gd name="T26" fmla="*/ 154 w 155"/>
                <a:gd name="T27" fmla="*/ 17 h 57"/>
                <a:gd name="T28" fmla="*/ 152 w 155"/>
                <a:gd name="T29" fmla="*/ 24 h 57"/>
                <a:gd name="T30" fmla="*/ 138 w 155"/>
                <a:gd name="T31" fmla="*/ 25 h 57"/>
                <a:gd name="T32" fmla="*/ 128 w 155"/>
                <a:gd name="T33" fmla="*/ 18 h 57"/>
                <a:gd name="T34" fmla="*/ 123 w 155"/>
                <a:gd name="T35" fmla="*/ 15 h 57"/>
                <a:gd name="T36" fmla="*/ 112 w 155"/>
                <a:gd name="T37" fmla="*/ 19 h 57"/>
                <a:gd name="T38" fmla="*/ 108 w 155"/>
                <a:gd name="T39" fmla="*/ 28 h 57"/>
                <a:gd name="T40" fmla="*/ 87 w 155"/>
                <a:gd name="T41" fmla="*/ 35 h 57"/>
                <a:gd name="T42" fmla="*/ 75 w 155"/>
                <a:gd name="T43" fmla="*/ 27 h 57"/>
                <a:gd name="T44" fmla="*/ 72 w 155"/>
                <a:gd name="T45" fmla="*/ 24 h 57"/>
                <a:gd name="T46" fmla="*/ 57 w 155"/>
                <a:gd name="T47" fmla="*/ 26 h 57"/>
                <a:gd name="T48" fmla="*/ 48 w 155"/>
                <a:gd name="T49" fmla="*/ 44 h 57"/>
                <a:gd name="T50" fmla="*/ 25 w 155"/>
                <a:gd name="T51" fmla="*/ 55 h 57"/>
                <a:gd name="T52" fmla="*/ 11 w 155"/>
                <a:gd name="T53" fmla="*/ 45 h 57"/>
                <a:gd name="T54" fmla="*/ 1 w 155"/>
                <a:gd name="T55" fmla="*/ 35 h 57"/>
                <a:gd name="T56" fmla="*/ 3 w 155"/>
                <a:gd name="T57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5" h="57">
                  <a:moveTo>
                    <a:pt x="3" y="25"/>
                  </a:moveTo>
                  <a:cubicBezTo>
                    <a:pt x="8" y="27"/>
                    <a:pt x="12" y="32"/>
                    <a:pt x="16" y="36"/>
                  </a:cubicBezTo>
                  <a:cubicBezTo>
                    <a:pt x="19" y="39"/>
                    <a:pt x="22" y="42"/>
                    <a:pt x="26" y="44"/>
                  </a:cubicBezTo>
                  <a:cubicBezTo>
                    <a:pt x="30" y="46"/>
                    <a:pt x="33" y="46"/>
                    <a:pt x="37" y="42"/>
                  </a:cubicBezTo>
                  <a:cubicBezTo>
                    <a:pt x="41" y="38"/>
                    <a:pt x="43" y="33"/>
                    <a:pt x="45" y="27"/>
                  </a:cubicBezTo>
                  <a:cubicBezTo>
                    <a:pt x="47" y="23"/>
                    <a:pt x="49" y="19"/>
                    <a:pt x="52" y="16"/>
                  </a:cubicBezTo>
                  <a:cubicBezTo>
                    <a:pt x="61" y="9"/>
                    <a:pt x="70" y="9"/>
                    <a:pt x="79" y="17"/>
                  </a:cubicBezTo>
                  <a:cubicBezTo>
                    <a:pt x="82" y="19"/>
                    <a:pt x="84" y="21"/>
                    <a:pt x="87" y="24"/>
                  </a:cubicBezTo>
                  <a:cubicBezTo>
                    <a:pt x="93" y="28"/>
                    <a:pt x="98" y="27"/>
                    <a:pt x="101" y="20"/>
                  </a:cubicBezTo>
                  <a:cubicBezTo>
                    <a:pt x="102" y="17"/>
                    <a:pt x="103" y="15"/>
                    <a:pt x="104" y="13"/>
                  </a:cubicBezTo>
                  <a:cubicBezTo>
                    <a:pt x="108" y="3"/>
                    <a:pt x="119" y="0"/>
                    <a:pt x="128" y="6"/>
                  </a:cubicBezTo>
                  <a:cubicBezTo>
                    <a:pt x="131" y="9"/>
                    <a:pt x="134" y="11"/>
                    <a:pt x="138" y="14"/>
                  </a:cubicBezTo>
                  <a:cubicBezTo>
                    <a:pt x="141" y="16"/>
                    <a:pt x="144" y="17"/>
                    <a:pt x="147" y="15"/>
                  </a:cubicBezTo>
                  <a:cubicBezTo>
                    <a:pt x="150" y="14"/>
                    <a:pt x="152" y="14"/>
                    <a:pt x="154" y="17"/>
                  </a:cubicBezTo>
                  <a:cubicBezTo>
                    <a:pt x="155" y="19"/>
                    <a:pt x="155" y="22"/>
                    <a:pt x="152" y="24"/>
                  </a:cubicBezTo>
                  <a:cubicBezTo>
                    <a:pt x="148" y="27"/>
                    <a:pt x="143" y="27"/>
                    <a:pt x="138" y="25"/>
                  </a:cubicBezTo>
                  <a:cubicBezTo>
                    <a:pt x="134" y="24"/>
                    <a:pt x="131" y="21"/>
                    <a:pt x="128" y="18"/>
                  </a:cubicBezTo>
                  <a:cubicBezTo>
                    <a:pt x="126" y="17"/>
                    <a:pt x="125" y="16"/>
                    <a:pt x="123" y="15"/>
                  </a:cubicBezTo>
                  <a:cubicBezTo>
                    <a:pt x="118" y="11"/>
                    <a:pt x="114" y="12"/>
                    <a:pt x="112" y="19"/>
                  </a:cubicBezTo>
                  <a:cubicBezTo>
                    <a:pt x="110" y="22"/>
                    <a:pt x="109" y="25"/>
                    <a:pt x="108" y="28"/>
                  </a:cubicBezTo>
                  <a:cubicBezTo>
                    <a:pt x="103" y="36"/>
                    <a:pt x="95" y="39"/>
                    <a:pt x="87" y="35"/>
                  </a:cubicBezTo>
                  <a:cubicBezTo>
                    <a:pt x="83" y="33"/>
                    <a:pt x="79" y="30"/>
                    <a:pt x="75" y="27"/>
                  </a:cubicBezTo>
                  <a:cubicBezTo>
                    <a:pt x="74" y="26"/>
                    <a:pt x="73" y="25"/>
                    <a:pt x="72" y="24"/>
                  </a:cubicBezTo>
                  <a:cubicBezTo>
                    <a:pt x="66" y="19"/>
                    <a:pt x="61" y="20"/>
                    <a:pt x="57" y="26"/>
                  </a:cubicBezTo>
                  <a:cubicBezTo>
                    <a:pt x="53" y="32"/>
                    <a:pt x="51" y="38"/>
                    <a:pt x="48" y="44"/>
                  </a:cubicBezTo>
                  <a:cubicBezTo>
                    <a:pt x="43" y="53"/>
                    <a:pt x="34" y="57"/>
                    <a:pt x="25" y="55"/>
                  </a:cubicBezTo>
                  <a:cubicBezTo>
                    <a:pt x="19" y="53"/>
                    <a:pt x="15" y="50"/>
                    <a:pt x="11" y="45"/>
                  </a:cubicBezTo>
                  <a:cubicBezTo>
                    <a:pt x="8" y="41"/>
                    <a:pt x="4" y="38"/>
                    <a:pt x="1" y="35"/>
                  </a:cubicBezTo>
                  <a:cubicBezTo>
                    <a:pt x="0" y="31"/>
                    <a:pt x="1" y="28"/>
                    <a:pt x="3" y="25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id="{178BC863-3C08-5B4F-3EA1-67A04045C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" y="2599"/>
              <a:ext cx="107" cy="212"/>
            </a:xfrm>
            <a:custGeom>
              <a:avLst/>
              <a:gdLst>
                <a:gd name="T0" fmla="*/ 3 w 53"/>
                <a:gd name="T1" fmla="*/ 99 h 104"/>
                <a:gd name="T2" fmla="*/ 2 w 53"/>
                <a:gd name="T3" fmla="*/ 92 h 104"/>
                <a:gd name="T4" fmla="*/ 2 w 53"/>
                <a:gd name="T5" fmla="*/ 81 h 104"/>
                <a:gd name="T6" fmla="*/ 6 w 53"/>
                <a:gd name="T7" fmla="*/ 80 h 104"/>
                <a:gd name="T8" fmla="*/ 11 w 53"/>
                <a:gd name="T9" fmla="*/ 83 h 104"/>
                <a:gd name="T10" fmla="*/ 12 w 53"/>
                <a:gd name="T11" fmla="*/ 91 h 104"/>
                <a:gd name="T12" fmla="*/ 21 w 53"/>
                <a:gd name="T13" fmla="*/ 98 h 104"/>
                <a:gd name="T14" fmla="*/ 36 w 53"/>
                <a:gd name="T15" fmla="*/ 92 h 104"/>
                <a:gd name="T16" fmla="*/ 40 w 53"/>
                <a:gd name="T17" fmla="*/ 80 h 104"/>
                <a:gd name="T18" fmla="*/ 39 w 53"/>
                <a:gd name="T19" fmla="*/ 71 h 104"/>
                <a:gd name="T20" fmla="*/ 38 w 53"/>
                <a:gd name="T21" fmla="*/ 67 h 104"/>
                <a:gd name="T22" fmla="*/ 37 w 53"/>
                <a:gd name="T23" fmla="*/ 65 h 104"/>
                <a:gd name="T24" fmla="*/ 36 w 53"/>
                <a:gd name="T25" fmla="*/ 64 h 104"/>
                <a:gd name="T26" fmla="*/ 34 w 53"/>
                <a:gd name="T27" fmla="*/ 58 h 104"/>
                <a:gd name="T28" fmla="*/ 32 w 53"/>
                <a:gd name="T29" fmla="*/ 53 h 104"/>
                <a:gd name="T30" fmla="*/ 31 w 53"/>
                <a:gd name="T31" fmla="*/ 51 h 104"/>
                <a:gd name="T32" fmla="*/ 29 w 53"/>
                <a:gd name="T33" fmla="*/ 48 h 104"/>
                <a:gd name="T34" fmla="*/ 25 w 53"/>
                <a:gd name="T35" fmla="*/ 40 h 104"/>
                <a:gd name="T36" fmla="*/ 23 w 53"/>
                <a:gd name="T37" fmla="*/ 32 h 104"/>
                <a:gd name="T38" fmla="*/ 22 w 53"/>
                <a:gd name="T39" fmla="*/ 26 h 104"/>
                <a:gd name="T40" fmla="*/ 23 w 53"/>
                <a:gd name="T41" fmla="*/ 20 h 104"/>
                <a:gd name="T42" fmla="*/ 23 w 53"/>
                <a:gd name="T43" fmla="*/ 19 h 104"/>
                <a:gd name="T44" fmla="*/ 26 w 53"/>
                <a:gd name="T45" fmla="*/ 10 h 104"/>
                <a:gd name="T46" fmla="*/ 30 w 53"/>
                <a:gd name="T47" fmla="*/ 3 h 104"/>
                <a:gd name="T48" fmla="*/ 33 w 53"/>
                <a:gd name="T49" fmla="*/ 2 h 104"/>
                <a:gd name="T50" fmla="*/ 42 w 53"/>
                <a:gd name="T51" fmla="*/ 1 h 104"/>
                <a:gd name="T52" fmla="*/ 42 w 53"/>
                <a:gd name="T53" fmla="*/ 2 h 104"/>
                <a:gd name="T54" fmla="*/ 44 w 53"/>
                <a:gd name="T55" fmla="*/ 8 h 104"/>
                <a:gd name="T56" fmla="*/ 43 w 53"/>
                <a:gd name="T57" fmla="*/ 11 h 104"/>
                <a:gd name="T58" fmla="*/ 39 w 53"/>
                <a:gd name="T59" fmla="*/ 13 h 104"/>
                <a:gd name="T60" fmla="*/ 38 w 53"/>
                <a:gd name="T61" fmla="*/ 13 h 104"/>
                <a:gd name="T62" fmla="*/ 36 w 53"/>
                <a:gd name="T63" fmla="*/ 15 h 104"/>
                <a:gd name="T64" fmla="*/ 35 w 53"/>
                <a:gd name="T65" fmla="*/ 15 h 104"/>
                <a:gd name="T66" fmla="*/ 34 w 53"/>
                <a:gd name="T67" fmla="*/ 16 h 104"/>
                <a:gd name="T68" fmla="*/ 32 w 53"/>
                <a:gd name="T69" fmla="*/ 21 h 104"/>
                <a:gd name="T70" fmla="*/ 35 w 53"/>
                <a:gd name="T71" fmla="*/ 31 h 104"/>
                <a:gd name="T72" fmla="*/ 35 w 53"/>
                <a:gd name="T73" fmla="*/ 35 h 104"/>
                <a:gd name="T74" fmla="*/ 38 w 53"/>
                <a:gd name="T75" fmla="*/ 41 h 104"/>
                <a:gd name="T76" fmla="*/ 40 w 53"/>
                <a:gd name="T77" fmla="*/ 43 h 104"/>
                <a:gd name="T78" fmla="*/ 40 w 53"/>
                <a:gd name="T79" fmla="*/ 45 h 104"/>
                <a:gd name="T80" fmla="*/ 43 w 53"/>
                <a:gd name="T81" fmla="*/ 52 h 104"/>
                <a:gd name="T82" fmla="*/ 46 w 53"/>
                <a:gd name="T83" fmla="*/ 53 h 104"/>
                <a:gd name="T84" fmla="*/ 47 w 53"/>
                <a:gd name="T85" fmla="*/ 60 h 104"/>
                <a:gd name="T86" fmla="*/ 48 w 53"/>
                <a:gd name="T87" fmla="*/ 60 h 104"/>
                <a:gd name="T88" fmla="*/ 49 w 53"/>
                <a:gd name="T89" fmla="*/ 63 h 104"/>
                <a:gd name="T90" fmla="*/ 50 w 53"/>
                <a:gd name="T91" fmla="*/ 68 h 104"/>
                <a:gd name="T92" fmla="*/ 51 w 53"/>
                <a:gd name="T93" fmla="*/ 70 h 104"/>
                <a:gd name="T94" fmla="*/ 51 w 53"/>
                <a:gd name="T95" fmla="*/ 73 h 104"/>
                <a:gd name="T96" fmla="*/ 52 w 53"/>
                <a:gd name="T97" fmla="*/ 74 h 104"/>
                <a:gd name="T98" fmla="*/ 53 w 53"/>
                <a:gd name="T99" fmla="*/ 78 h 104"/>
                <a:gd name="T100" fmla="*/ 51 w 53"/>
                <a:gd name="T101" fmla="*/ 81 h 104"/>
                <a:gd name="T102" fmla="*/ 50 w 53"/>
                <a:gd name="T103" fmla="*/ 89 h 104"/>
                <a:gd name="T104" fmla="*/ 48 w 53"/>
                <a:gd name="T105" fmla="*/ 93 h 104"/>
                <a:gd name="T106" fmla="*/ 46 w 53"/>
                <a:gd name="T107" fmla="*/ 97 h 104"/>
                <a:gd name="T108" fmla="*/ 45 w 53"/>
                <a:gd name="T109" fmla="*/ 99 h 104"/>
                <a:gd name="T110" fmla="*/ 44 w 53"/>
                <a:gd name="T111" fmla="*/ 102 h 104"/>
                <a:gd name="T112" fmla="*/ 40 w 53"/>
                <a:gd name="T113" fmla="*/ 104 h 104"/>
                <a:gd name="T114" fmla="*/ 9 w 53"/>
                <a:gd name="T115" fmla="*/ 100 h 104"/>
                <a:gd name="T116" fmla="*/ 3 w 53"/>
                <a:gd name="T117" fmla="*/ 9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104">
                  <a:moveTo>
                    <a:pt x="3" y="99"/>
                  </a:moveTo>
                  <a:cubicBezTo>
                    <a:pt x="5" y="96"/>
                    <a:pt x="2" y="95"/>
                    <a:pt x="2" y="92"/>
                  </a:cubicBezTo>
                  <a:cubicBezTo>
                    <a:pt x="1" y="89"/>
                    <a:pt x="0" y="84"/>
                    <a:pt x="2" y="81"/>
                  </a:cubicBezTo>
                  <a:cubicBezTo>
                    <a:pt x="3" y="80"/>
                    <a:pt x="5" y="82"/>
                    <a:pt x="6" y="80"/>
                  </a:cubicBezTo>
                  <a:cubicBezTo>
                    <a:pt x="7" y="82"/>
                    <a:pt x="10" y="80"/>
                    <a:pt x="11" y="83"/>
                  </a:cubicBezTo>
                  <a:cubicBezTo>
                    <a:pt x="11" y="86"/>
                    <a:pt x="12" y="88"/>
                    <a:pt x="12" y="91"/>
                  </a:cubicBezTo>
                  <a:cubicBezTo>
                    <a:pt x="12" y="92"/>
                    <a:pt x="19" y="98"/>
                    <a:pt x="21" y="98"/>
                  </a:cubicBezTo>
                  <a:cubicBezTo>
                    <a:pt x="27" y="100"/>
                    <a:pt x="32" y="97"/>
                    <a:pt x="36" y="92"/>
                  </a:cubicBezTo>
                  <a:cubicBezTo>
                    <a:pt x="39" y="88"/>
                    <a:pt x="40" y="84"/>
                    <a:pt x="40" y="80"/>
                  </a:cubicBezTo>
                  <a:cubicBezTo>
                    <a:pt x="41" y="78"/>
                    <a:pt x="40" y="74"/>
                    <a:pt x="39" y="71"/>
                  </a:cubicBezTo>
                  <a:cubicBezTo>
                    <a:pt x="38" y="70"/>
                    <a:pt x="38" y="68"/>
                    <a:pt x="38" y="67"/>
                  </a:cubicBezTo>
                  <a:cubicBezTo>
                    <a:pt x="38" y="66"/>
                    <a:pt x="38" y="65"/>
                    <a:pt x="37" y="65"/>
                  </a:cubicBezTo>
                  <a:cubicBezTo>
                    <a:pt x="36" y="65"/>
                    <a:pt x="36" y="65"/>
                    <a:pt x="36" y="64"/>
                  </a:cubicBezTo>
                  <a:cubicBezTo>
                    <a:pt x="37" y="63"/>
                    <a:pt x="33" y="59"/>
                    <a:pt x="34" y="58"/>
                  </a:cubicBezTo>
                  <a:cubicBezTo>
                    <a:pt x="34" y="56"/>
                    <a:pt x="31" y="55"/>
                    <a:pt x="32" y="53"/>
                  </a:cubicBezTo>
                  <a:cubicBezTo>
                    <a:pt x="32" y="52"/>
                    <a:pt x="32" y="51"/>
                    <a:pt x="31" y="51"/>
                  </a:cubicBezTo>
                  <a:cubicBezTo>
                    <a:pt x="28" y="52"/>
                    <a:pt x="29" y="49"/>
                    <a:pt x="29" y="48"/>
                  </a:cubicBezTo>
                  <a:cubicBezTo>
                    <a:pt x="28" y="45"/>
                    <a:pt x="26" y="43"/>
                    <a:pt x="25" y="40"/>
                  </a:cubicBezTo>
                  <a:cubicBezTo>
                    <a:pt x="24" y="37"/>
                    <a:pt x="22" y="35"/>
                    <a:pt x="23" y="32"/>
                  </a:cubicBezTo>
                  <a:cubicBezTo>
                    <a:pt x="24" y="30"/>
                    <a:pt x="21" y="29"/>
                    <a:pt x="22" y="26"/>
                  </a:cubicBezTo>
                  <a:cubicBezTo>
                    <a:pt x="22" y="24"/>
                    <a:pt x="21" y="22"/>
                    <a:pt x="23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1" y="15"/>
                    <a:pt x="25" y="13"/>
                    <a:pt x="26" y="10"/>
                  </a:cubicBezTo>
                  <a:cubicBezTo>
                    <a:pt x="26" y="7"/>
                    <a:pt x="31" y="7"/>
                    <a:pt x="30" y="3"/>
                  </a:cubicBezTo>
                  <a:cubicBezTo>
                    <a:pt x="31" y="3"/>
                    <a:pt x="32" y="3"/>
                    <a:pt x="33" y="2"/>
                  </a:cubicBezTo>
                  <a:cubicBezTo>
                    <a:pt x="35" y="0"/>
                    <a:pt x="39" y="1"/>
                    <a:pt x="42" y="1"/>
                  </a:cubicBezTo>
                  <a:cubicBezTo>
                    <a:pt x="42" y="1"/>
                    <a:pt x="42" y="2"/>
                    <a:pt x="42" y="2"/>
                  </a:cubicBezTo>
                  <a:cubicBezTo>
                    <a:pt x="41" y="5"/>
                    <a:pt x="43" y="6"/>
                    <a:pt x="44" y="8"/>
                  </a:cubicBezTo>
                  <a:cubicBezTo>
                    <a:pt x="40" y="7"/>
                    <a:pt x="42" y="9"/>
                    <a:pt x="43" y="11"/>
                  </a:cubicBezTo>
                  <a:cubicBezTo>
                    <a:pt x="41" y="12"/>
                    <a:pt x="38" y="8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7" y="12"/>
                    <a:pt x="35" y="12"/>
                    <a:pt x="36" y="15"/>
                  </a:cubicBezTo>
                  <a:cubicBezTo>
                    <a:pt x="37" y="16"/>
                    <a:pt x="36" y="15"/>
                    <a:pt x="35" y="15"/>
                  </a:cubicBezTo>
                  <a:cubicBezTo>
                    <a:pt x="35" y="16"/>
                    <a:pt x="34" y="16"/>
                    <a:pt x="34" y="16"/>
                  </a:cubicBezTo>
                  <a:cubicBezTo>
                    <a:pt x="35" y="18"/>
                    <a:pt x="32" y="20"/>
                    <a:pt x="32" y="21"/>
                  </a:cubicBezTo>
                  <a:cubicBezTo>
                    <a:pt x="34" y="25"/>
                    <a:pt x="30" y="29"/>
                    <a:pt x="35" y="31"/>
                  </a:cubicBezTo>
                  <a:cubicBezTo>
                    <a:pt x="35" y="31"/>
                    <a:pt x="34" y="33"/>
                    <a:pt x="35" y="35"/>
                  </a:cubicBezTo>
                  <a:cubicBezTo>
                    <a:pt x="36" y="37"/>
                    <a:pt x="37" y="38"/>
                    <a:pt x="38" y="41"/>
                  </a:cubicBezTo>
                  <a:cubicBezTo>
                    <a:pt x="38" y="41"/>
                    <a:pt x="37" y="43"/>
                    <a:pt x="40" y="43"/>
                  </a:cubicBezTo>
                  <a:cubicBezTo>
                    <a:pt x="42" y="42"/>
                    <a:pt x="39" y="44"/>
                    <a:pt x="40" y="45"/>
                  </a:cubicBezTo>
                  <a:cubicBezTo>
                    <a:pt x="42" y="47"/>
                    <a:pt x="43" y="49"/>
                    <a:pt x="43" y="52"/>
                  </a:cubicBezTo>
                  <a:cubicBezTo>
                    <a:pt x="43" y="54"/>
                    <a:pt x="46" y="53"/>
                    <a:pt x="46" y="53"/>
                  </a:cubicBezTo>
                  <a:cubicBezTo>
                    <a:pt x="44" y="56"/>
                    <a:pt x="47" y="58"/>
                    <a:pt x="47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61"/>
                    <a:pt x="46" y="62"/>
                    <a:pt x="49" y="63"/>
                  </a:cubicBezTo>
                  <a:cubicBezTo>
                    <a:pt x="50" y="64"/>
                    <a:pt x="49" y="66"/>
                    <a:pt x="50" y="68"/>
                  </a:cubicBezTo>
                  <a:cubicBezTo>
                    <a:pt x="48" y="70"/>
                    <a:pt x="52" y="70"/>
                    <a:pt x="51" y="70"/>
                  </a:cubicBezTo>
                  <a:cubicBezTo>
                    <a:pt x="51" y="71"/>
                    <a:pt x="49" y="72"/>
                    <a:pt x="51" y="73"/>
                  </a:cubicBezTo>
                  <a:cubicBezTo>
                    <a:pt x="52" y="73"/>
                    <a:pt x="52" y="74"/>
                    <a:pt x="52" y="74"/>
                  </a:cubicBezTo>
                  <a:cubicBezTo>
                    <a:pt x="47" y="77"/>
                    <a:pt x="53" y="76"/>
                    <a:pt x="53" y="78"/>
                  </a:cubicBezTo>
                  <a:cubicBezTo>
                    <a:pt x="50" y="77"/>
                    <a:pt x="51" y="81"/>
                    <a:pt x="51" y="81"/>
                  </a:cubicBezTo>
                  <a:cubicBezTo>
                    <a:pt x="52" y="84"/>
                    <a:pt x="48" y="86"/>
                    <a:pt x="50" y="89"/>
                  </a:cubicBezTo>
                  <a:cubicBezTo>
                    <a:pt x="48" y="90"/>
                    <a:pt x="50" y="92"/>
                    <a:pt x="48" y="93"/>
                  </a:cubicBezTo>
                  <a:cubicBezTo>
                    <a:pt x="46" y="94"/>
                    <a:pt x="48" y="97"/>
                    <a:pt x="46" y="97"/>
                  </a:cubicBezTo>
                  <a:cubicBezTo>
                    <a:pt x="47" y="99"/>
                    <a:pt x="46" y="99"/>
                    <a:pt x="45" y="99"/>
                  </a:cubicBezTo>
                  <a:cubicBezTo>
                    <a:pt x="42" y="99"/>
                    <a:pt x="44" y="101"/>
                    <a:pt x="44" y="102"/>
                  </a:cubicBezTo>
                  <a:cubicBezTo>
                    <a:pt x="43" y="103"/>
                    <a:pt x="40" y="101"/>
                    <a:pt x="40" y="104"/>
                  </a:cubicBezTo>
                  <a:cubicBezTo>
                    <a:pt x="30" y="103"/>
                    <a:pt x="19" y="102"/>
                    <a:pt x="9" y="100"/>
                  </a:cubicBezTo>
                  <a:cubicBezTo>
                    <a:pt x="7" y="100"/>
                    <a:pt x="5" y="101"/>
                    <a:pt x="3" y="99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31">
              <a:extLst>
                <a:ext uri="{FF2B5EF4-FFF2-40B4-BE49-F238E27FC236}">
                  <a16:creationId xmlns:a16="http://schemas.microsoft.com/office/drawing/2014/main" id="{142B144C-3E45-C8BC-C598-7BE47404D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" y="2406"/>
              <a:ext cx="221" cy="193"/>
            </a:xfrm>
            <a:custGeom>
              <a:avLst/>
              <a:gdLst>
                <a:gd name="T0" fmla="*/ 4 w 109"/>
                <a:gd name="T1" fmla="*/ 82 h 95"/>
                <a:gd name="T2" fmla="*/ 38 w 109"/>
                <a:gd name="T3" fmla="*/ 80 h 95"/>
                <a:gd name="T4" fmla="*/ 72 w 109"/>
                <a:gd name="T5" fmla="*/ 64 h 95"/>
                <a:gd name="T6" fmla="*/ 94 w 109"/>
                <a:gd name="T7" fmla="*/ 42 h 95"/>
                <a:gd name="T8" fmla="*/ 83 w 109"/>
                <a:gd name="T9" fmla="*/ 15 h 95"/>
                <a:gd name="T10" fmla="*/ 43 w 109"/>
                <a:gd name="T11" fmla="*/ 19 h 95"/>
                <a:gd name="T12" fmla="*/ 17 w 109"/>
                <a:gd name="T13" fmla="*/ 31 h 95"/>
                <a:gd name="T14" fmla="*/ 14 w 109"/>
                <a:gd name="T15" fmla="*/ 20 h 95"/>
                <a:gd name="T16" fmla="*/ 22 w 109"/>
                <a:gd name="T17" fmla="*/ 25 h 95"/>
                <a:gd name="T18" fmla="*/ 25 w 109"/>
                <a:gd name="T19" fmla="*/ 23 h 95"/>
                <a:gd name="T20" fmla="*/ 24 w 109"/>
                <a:gd name="T21" fmla="*/ 16 h 95"/>
                <a:gd name="T22" fmla="*/ 29 w 109"/>
                <a:gd name="T23" fmla="*/ 19 h 95"/>
                <a:gd name="T24" fmla="*/ 38 w 109"/>
                <a:gd name="T25" fmla="*/ 17 h 95"/>
                <a:gd name="T26" fmla="*/ 36 w 109"/>
                <a:gd name="T27" fmla="*/ 9 h 95"/>
                <a:gd name="T28" fmla="*/ 43 w 109"/>
                <a:gd name="T29" fmla="*/ 15 h 95"/>
                <a:gd name="T30" fmla="*/ 50 w 109"/>
                <a:gd name="T31" fmla="*/ 13 h 95"/>
                <a:gd name="T32" fmla="*/ 53 w 109"/>
                <a:gd name="T33" fmla="*/ 5 h 95"/>
                <a:gd name="T34" fmla="*/ 55 w 109"/>
                <a:gd name="T35" fmla="*/ 10 h 95"/>
                <a:gd name="T36" fmla="*/ 61 w 109"/>
                <a:gd name="T37" fmla="*/ 13 h 95"/>
                <a:gd name="T38" fmla="*/ 59 w 109"/>
                <a:gd name="T39" fmla="*/ 6 h 95"/>
                <a:gd name="T40" fmla="*/ 64 w 109"/>
                <a:gd name="T41" fmla="*/ 4 h 95"/>
                <a:gd name="T42" fmla="*/ 69 w 109"/>
                <a:gd name="T43" fmla="*/ 12 h 95"/>
                <a:gd name="T44" fmla="*/ 71 w 109"/>
                <a:gd name="T45" fmla="*/ 5 h 95"/>
                <a:gd name="T46" fmla="*/ 77 w 109"/>
                <a:gd name="T47" fmla="*/ 4 h 95"/>
                <a:gd name="T48" fmla="*/ 79 w 109"/>
                <a:gd name="T49" fmla="*/ 13 h 95"/>
                <a:gd name="T50" fmla="*/ 83 w 109"/>
                <a:gd name="T51" fmla="*/ 7 h 95"/>
                <a:gd name="T52" fmla="*/ 89 w 109"/>
                <a:gd name="T53" fmla="*/ 7 h 95"/>
                <a:gd name="T54" fmla="*/ 90 w 109"/>
                <a:gd name="T55" fmla="*/ 15 h 95"/>
                <a:gd name="T56" fmla="*/ 96 w 109"/>
                <a:gd name="T57" fmla="*/ 12 h 95"/>
                <a:gd name="T58" fmla="*/ 101 w 109"/>
                <a:gd name="T59" fmla="*/ 14 h 95"/>
                <a:gd name="T60" fmla="*/ 97 w 109"/>
                <a:gd name="T61" fmla="*/ 22 h 95"/>
                <a:gd name="T62" fmla="*/ 107 w 109"/>
                <a:gd name="T63" fmla="*/ 24 h 95"/>
                <a:gd name="T64" fmla="*/ 107 w 109"/>
                <a:gd name="T65" fmla="*/ 28 h 95"/>
                <a:gd name="T66" fmla="*/ 99 w 109"/>
                <a:gd name="T67" fmla="*/ 34 h 95"/>
                <a:gd name="T68" fmla="*/ 103 w 109"/>
                <a:gd name="T69" fmla="*/ 45 h 95"/>
                <a:gd name="T70" fmla="*/ 99 w 109"/>
                <a:gd name="T71" fmla="*/ 46 h 95"/>
                <a:gd name="T72" fmla="*/ 95 w 109"/>
                <a:gd name="T73" fmla="*/ 51 h 95"/>
                <a:gd name="T74" fmla="*/ 92 w 109"/>
                <a:gd name="T75" fmla="*/ 55 h 95"/>
                <a:gd name="T76" fmla="*/ 86 w 109"/>
                <a:gd name="T77" fmla="*/ 58 h 95"/>
                <a:gd name="T78" fmla="*/ 89 w 109"/>
                <a:gd name="T79" fmla="*/ 64 h 95"/>
                <a:gd name="T80" fmla="*/ 81 w 109"/>
                <a:gd name="T81" fmla="*/ 61 h 95"/>
                <a:gd name="T82" fmla="*/ 78 w 109"/>
                <a:gd name="T83" fmla="*/ 65 h 95"/>
                <a:gd name="T84" fmla="*/ 79 w 109"/>
                <a:gd name="T85" fmla="*/ 72 h 95"/>
                <a:gd name="T86" fmla="*/ 74 w 109"/>
                <a:gd name="T87" fmla="*/ 70 h 95"/>
                <a:gd name="T88" fmla="*/ 67 w 109"/>
                <a:gd name="T89" fmla="*/ 73 h 95"/>
                <a:gd name="T90" fmla="*/ 66 w 109"/>
                <a:gd name="T91" fmla="*/ 79 h 95"/>
                <a:gd name="T92" fmla="*/ 58 w 109"/>
                <a:gd name="T93" fmla="*/ 73 h 95"/>
                <a:gd name="T94" fmla="*/ 57 w 109"/>
                <a:gd name="T95" fmla="*/ 84 h 95"/>
                <a:gd name="T96" fmla="*/ 48 w 109"/>
                <a:gd name="T97" fmla="*/ 77 h 95"/>
                <a:gd name="T98" fmla="*/ 47 w 109"/>
                <a:gd name="T99" fmla="*/ 85 h 95"/>
                <a:gd name="T100" fmla="*/ 42 w 109"/>
                <a:gd name="T101" fmla="*/ 86 h 95"/>
                <a:gd name="T102" fmla="*/ 38 w 109"/>
                <a:gd name="T103" fmla="*/ 81 h 95"/>
                <a:gd name="T104" fmla="*/ 32 w 109"/>
                <a:gd name="T105" fmla="*/ 86 h 95"/>
                <a:gd name="T106" fmla="*/ 29 w 109"/>
                <a:gd name="T107" fmla="*/ 92 h 95"/>
                <a:gd name="T108" fmla="*/ 16 w 109"/>
                <a:gd name="T109" fmla="*/ 85 h 95"/>
                <a:gd name="T110" fmla="*/ 15 w 109"/>
                <a:gd name="T111" fmla="*/ 91 h 95"/>
                <a:gd name="T112" fmla="*/ 10 w 109"/>
                <a:gd name="T113" fmla="*/ 92 h 95"/>
                <a:gd name="T114" fmla="*/ 2 w 109"/>
                <a:gd name="T115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" h="95">
                  <a:moveTo>
                    <a:pt x="0" y="83"/>
                  </a:moveTo>
                  <a:cubicBezTo>
                    <a:pt x="1" y="82"/>
                    <a:pt x="3" y="82"/>
                    <a:pt x="4" y="82"/>
                  </a:cubicBezTo>
                  <a:cubicBezTo>
                    <a:pt x="11" y="85"/>
                    <a:pt x="18" y="83"/>
                    <a:pt x="26" y="83"/>
                  </a:cubicBezTo>
                  <a:cubicBezTo>
                    <a:pt x="30" y="83"/>
                    <a:pt x="34" y="81"/>
                    <a:pt x="38" y="80"/>
                  </a:cubicBezTo>
                  <a:cubicBezTo>
                    <a:pt x="45" y="78"/>
                    <a:pt x="51" y="75"/>
                    <a:pt x="57" y="73"/>
                  </a:cubicBezTo>
                  <a:cubicBezTo>
                    <a:pt x="62" y="70"/>
                    <a:pt x="67" y="67"/>
                    <a:pt x="72" y="64"/>
                  </a:cubicBezTo>
                  <a:cubicBezTo>
                    <a:pt x="76" y="61"/>
                    <a:pt x="80" y="59"/>
                    <a:pt x="83" y="55"/>
                  </a:cubicBezTo>
                  <a:cubicBezTo>
                    <a:pt x="87" y="51"/>
                    <a:pt x="91" y="47"/>
                    <a:pt x="94" y="42"/>
                  </a:cubicBezTo>
                  <a:cubicBezTo>
                    <a:pt x="99" y="36"/>
                    <a:pt x="100" y="26"/>
                    <a:pt x="94" y="20"/>
                  </a:cubicBezTo>
                  <a:cubicBezTo>
                    <a:pt x="92" y="17"/>
                    <a:pt x="87" y="15"/>
                    <a:pt x="83" y="15"/>
                  </a:cubicBezTo>
                  <a:cubicBezTo>
                    <a:pt x="76" y="14"/>
                    <a:pt x="69" y="13"/>
                    <a:pt x="61" y="15"/>
                  </a:cubicBezTo>
                  <a:cubicBezTo>
                    <a:pt x="55" y="16"/>
                    <a:pt x="49" y="17"/>
                    <a:pt x="43" y="19"/>
                  </a:cubicBezTo>
                  <a:cubicBezTo>
                    <a:pt x="38" y="21"/>
                    <a:pt x="32" y="23"/>
                    <a:pt x="28" y="26"/>
                  </a:cubicBezTo>
                  <a:cubicBezTo>
                    <a:pt x="24" y="28"/>
                    <a:pt x="20" y="29"/>
                    <a:pt x="17" y="31"/>
                  </a:cubicBezTo>
                  <a:cubicBezTo>
                    <a:pt x="17" y="29"/>
                    <a:pt x="16" y="27"/>
                    <a:pt x="14" y="25"/>
                  </a:cubicBezTo>
                  <a:cubicBezTo>
                    <a:pt x="13" y="23"/>
                    <a:pt x="12" y="21"/>
                    <a:pt x="14" y="20"/>
                  </a:cubicBezTo>
                  <a:cubicBezTo>
                    <a:pt x="16" y="18"/>
                    <a:pt x="18" y="20"/>
                    <a:pt x="19" y="21"/>
                  </a:cubicBezTo>
                  <a:cubicBezTo>
                    <a:pt x="20" y="23"/>
                    <a:pt x="20" y="24"/>
                    <a:pt x="22" y="25"/>
                  </a:cubicBezTo>
                  <a:cubicBezTo>
                    <a:pt x="23" y="26"/>
                    <a:pt x="24" y="27"/>
                    <a:pt x="25" y="26"/>
                  </a:cubicBezTo>
                  <a:cubicBezTo>
                    <a:pt x="27" y="25"/>
                    <a:pt x="26" y="24"/>
                    <a:pt x="25" y="23"/>
                  </a:cubicBezTo>
                  <a:cubicBezTo>
                    <a:pt x="25" y="22"/>
                    <a:pt x="24" y="21"/>
                    <a:pt x="24" y="20"/>
                  </a:cubicBezTo>
                  <a:cubicBezTo>
                    <a:pt x="23" y="19"/>
                    <a:pt x="23" y="17"/>
                    <a:pt x="24" y="16"/>
                  </a:cubicBezTo>
                  <a:cubicBezTo>
                    <a:pt x="26" y="15"/>
                    <a:pt x="27" y="16"/>
                    <a:pt x="28" y="17"/>
                  </a:cubicBezTo>
                  <a:cubicBezTo>
                    <a:pt x="28" y="17"/>
                    <a:pt x="29" y="18"/>
                    <a:pt x="29" y="19"/>
                  </a:cubicBezTo>
                  <a:cubicBezTo>
                    <a:pt x="31" y="22"/>
                    <a:pt x="34" y="22"/>
                    <a:pt x="37" y="20"/>
                  </a:cubicBezTo>
                  <a:cubicBezTo>
                    <a:pt x="38" y="20"/>
                    <a:pt x="39" y="19"/>
                    <a:pt x="38" y="17"/>
                  </a:cubicBezTo>
                  <a:cubicBezTo>
                    <a:pt x="37" y="16"/>
                    <a:pt x="36" y="14"/>
                    <a:pt x="35" y="13"/>
                  </a:cubicBezTo>
                  <a:cubicBezTo>
                    <a:pt x="34" y="11"/>
                    <a:pt x="34" y="10"/>
                    <a:pt x="36" y="9"/>
                  </a:cubicBezTo>
                  <a:cubicBezTo>
                    <a:pt x="37" y="8"/>
                    <a:pt x="39" y="8"/>
                    <a:pt x="40" y="10"/>
                  </a:cubicBezTo>
                  <a:cubicBezTo>
                    <a:pt x="41" y="11"/>
                    <a:pt x="42" y="13"/>
                    <a:pt x="43" y="15"/>
                  </a:cubicBezTo>
                  <a:cubicBezTo>
                    <a:pt x="43" y="16"/>
                    <a:pt x="44" y="17"/>
                    <a:pt x="46" y="17"/>
                  </a:cubicBezTo>
                  <a:cubicBezTo>
                    <a:pt x="48" y="16"/>
                    <a:pt x="50" y="16"/>
                    <a:pt x="50" y="13"/>
                  </a:cubicBezTo>
                  <a:cubicBezTo>
                    <a:pt x="50" y="11"/>
                    <a:pt x="50" y="9"/>
                    <a:pt x="51" y="7"/>
                  </a:cubicBezTo>
                  <a:cubicBezTo>
                    <a:pt x="51" y="6"/>
                    <a:pt x="52" y="5"/>
                    <a:pt x="53" y="5"/>
                  </a:cubicBezTo>
                  <a:cubicBezTo>
                    <a:pt x="55" y="5"/>
                    <a:pt x="55" y="6"/>
                    <a:pt x="55" y="8"/>
                  </a:cubicBezTo>
                  <a:cubicBezTo>
                    <a:pt x="55" y="8"/>
                    <a:pt x="55" y="9"/>
                    <a:pt x="55" y="10"/>
                  </a:cubicBezTo>
                  <a:cubicBezTo>
                    <a:pt x="55" y="12"/>
                    <a:pt x="54" y="13"/>
                    <a:pt x="56" y="14"/>
                  </a:cubicBezTo>
                  <a:cubicBezTo>
                    <a:pt x="58" y="14"/>
                    <a:pt x="60" y="14"/>
                    <a:pt x="61" y="13"/>
                  </a:cubicBezTo>
                  <a:cubicBezTo>
                    <a:pt x="62" y="12"/>
                    <a:pt x="61" y="10"/>
                    <a:pt x="60" y="9"/>
                  </a:cubicBezTo>
                  <a:cubicBezTo>
                    <a:pt x="60" y="8"/>
                    <a:pt x="60" y="7"/>
                    <a:pt x="59" y="6"/>
                  </a:cubicBezTo>
                  <a:cubicBezTo>
                    <a:pt x="58" y="4"/>
                    <a:pt x="58" y="3"/>
                    <a:pt x="60" y="2"/>
                  </a:cubicBezTo>
                  <a:cubicBezTo>
                    <a:pt x="62" y="1"/>
                    <a:pt x="63" y="2"/>
                    <a:pt x="64" y="4"/>
                  </a:cubicBezTo>
                  <a:cubicBezTo>
                    <a:pt x="65" y="6"/>
                    <a:pt x="66" y="8"/>
                    <a:pt x="67" y="11"/>
                  </a:cubicBezTo>
                  <a:cubicBezTo>
                    <a:pt x="68" y="12"/>
                    <a:pt x="68" y="12"/>
                    <a:pt x="69" y="12"/>
                  </a:cubicBezTo>
                  <a:cubicBezTo>
                    <a:pt x="71" y="12"/>
                    <a:pt x="70" y="11"/>
                    <a:pt x="71" y="10"/>
                  </a:cubicBezTo>
                  <a:cubicBezTo>
                    <a:pt x="71" y="8"/>
                    <a:pt x="71" y="7"/>
                    <a:pt x="71" y="5"/>
                  </a:cubicBezTo>
                  <a:cubicBezTo>
                    <a:pt x="71" y="3"/>
                    <a:pt x="71" y="1"/>
                    <a:pt x="74" y="1"/>
                  </a:cubicBezTo>
                  <a:cubicBezTo>
                    <a:pt x="76" y="0"/>
                    <a:pt x="77" y="2"/>
                    <a:pt x="77" y="4"/>
                  </a:cubicBezTo>
                  <a:cubicBezTo>
                    <a:pt x="77" y="6"/>
                    <a:pt x="77" y="8"/>
                    <a:pt x="77" y="10"/>
                  </a:cubicBezTo>
                  <a:cubicBezTo>
                    <a:pt x="77" y="12"/>
                    <a:pt x="77" y="13"/>
                    <a:pt x="79" y="13"/>
                  </a:cubicBezTo>
                  <a:cubicBezTo>
                    <a:pt x="81" y="13"/>
                    <a:pt x="82" y="12"/>
                    <a:pt x="83" y="10"/>
                  </a:cubicBezTo>
                  <a:cubicBezTo>
                    <a:pt x="83" y="9"/>
                    <a:pt x="83" y="8"/>
                    <a:pt x="83" y="7"/>
                  </a:cubicBezTo>
                  <a:cubicBezTo>
                    <a:pt x="83" y="5"/>
                    <a:pt x="84" y="4"/>
                    <a:pt x="86" y="4"/>
                  </a:cubicBezTo>
                  <a:cubicBezTo>
                    <a:pt x="87" y="4"/>
                    <a:pt x="89" y="5"/>
                    <a:pt x="89" y="7"/>
                  </a:cubicBezTo>
                  <a:cubicBezTo>
                    <a:pt x="89" y="9"/>
                    <a:pt x="89" y="10"/>
                    <a:pt x="88" y="12"/>
                  </a:cubicBezTo>
                  <a:cubicBezTo>
                    <a:pt x="88" y="13"/>
                    <a:pt x="88" y="15"/>
                    <a:pt x="90" y="15"/>
                  </a:cubicBezTo>
                  <a:cubicBezTo>
                    <a:pt x="91" y="16"/>
                    <a:pt x="93" y="16"/>
                    <a:pt x="94" y="15"/>
                  </a:cubicBezTo>
                  <a:cubicBezTo>
                    <a:pt x="95" y="14"/>
                    <a:pt x="95" y="13"/>
                    <a:pt x="96" y="12"/>
                  </a:cubicBezTo>
                  <a:cubicBezTo>
                    <a:pt x="97" y="10"/>
                    <a:pt x="98" y="10"/>
                    <a:pt x="100" y="10"/>
                  </a:cubicBezTo>
                  <a:cubicBezTo>
                    <a:pt x="101" y="11"/>
                    <a:pt x="101" y="13"/>
                    <a:pt x="101" y="14"/>
                  </a:cubicBezTo>
                  <a:cubicBezTo>
                    <a:pt x="101" y="15"/>
                    <a:pt x="100" y="16"/>
                    <a:pt x="99" y="17"/>
                  </a:cubicBezTo>
                  <a:cubicBezTo>
                    <a:pt x="97" y="19"/>
                    <a:pt x="97" y="20"/>
                    <a:pt x="97" y="22"/>
                  </a:cubicBezTo>
                  <a:cubicBezTo>
                    <a:pt x="98" y="24"/>
                    <a:pt x="100" y="24"/>
                    <a:pt x="102" y="24"/>
                  </a:cubicBezTo>
                  <a:cubicBezTo>
                    <a:pt x="104" y="24"/>
                    <a:pt x="105" y="24"/>
                    <a:pt x="107" y="24"/>
                  </a:cubicBezTo>
                  <a:cubicBezTo>
                    <a:pt x="108" y="24"/>
                    <a:pt x="109" y="25"/>
                    <a:pt x="109" y="26"/>
                  </a:cubicBezTo>
                  <a:cubicBezTo>
                    <a:pt x="109" y="28"/>
                    <a:pt x="108" y="28"/>
                    <a:pt x="107" y="28"/>
                  </a:cubicBezTo>
                  <a:cubicBezTo>
                    <a:pt x="106" y="29"/>
                    <a:pt x="105" y="30"/>
                    <a:pt x="104" y="30"/>
                  </a:cubicBezTo>
                  <a:cubicBezTo>
                    <a:pt x="101" y="30"/>
                    <a:pt x="100" y="30"/>
                    <a:pt x="99" y="34"/>
                  </a:cubicBezTo>
                  <a:cubicBezTo>
                    <a:pt x="99" y="37"/>
                    <a:pt x="99" y="39"/>
                    <a:pt x="101" y="41"/>
                  </a:cubicBezTo>
                  <a:cubicBezTo>
                    <a:pt x="103" y="42"/>
                    <a:pt x="104" y="43"/>
                    <a:pt x="103" y="45"/>
                  </a:cubicBezTo>
                  <a:cubicBezTo>
                    <a:pt x="103" y="46"/>
                    <a:pt x="102" y="47"/>
                    <a:pt x="101" y="47"/>
                  </a:cubicBezTo>
                  <a:cubicBezTo>
                    <a:pt x="100" y="48"/>
                    <a:pt x="99" y="47"/>
                    <a:pt x="99" y="46"/>
                  </a:cubicBezTo>
                  <a:cubicBezTo>
                    <a:pt x="98" y="44"/>
                    <a:pt x="96" y="44"/>
                    <a:pt x="94" y="46"/>
                  </a:cubicBezTo>
                  <a:cubicBezTo>
                    <a:pt x="92" y="48"/>
                    <a:pt x="93" y="49"/>
                    <a:pt x="95" y="51"/>
                  </a:cubicBezTo>
                  <a:cubicBezTo>
                    <a:pt x="96" y="51"/>
                    <a:pt x="97" y="52"/>
                    <a:pt x="96" y="54"/>
                  </a:cubicBezTo>
                  <a:cubicBezTo>
                    <a:pt x="95" y="55"/>
                    <a:pt x="94" y="55"/>
                    <a:pt x="92" y="55"/>
                  </a:cubicBezTo>
                  <a:cubicBezTo>
                    <a:pt x="90" y="54"/>
                    <a:pt x="88" y="53"/>
                    <a:pt x="86" y="55"/>
                  </a:cubicBezTo>
                  <a:cubicBezTo>
                    <a:pt x="85" y="56"/>
                    <a:pt x="84" y="57"/>
                    <a:pt x="8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8" y="60"/>
                    <a:pt x="91" y="61"/>
                    <a:pt x="89" y="64"/>
                  </a:cubicBezTo>
                  <a:cubicBezTo>
                    <a:pt x="88" y="67"/>
                    <a:pt x="86" y="64"/>
                    <a:pt x="84" y="63"/>
                  </a:cubicBezTo>
                  <a:cubicBezTo>
                    <a:pt x="83" y="62"/>
                    <a:pt x="82" y="62"/>
                    <a:pt x="81" y="61"/>
                  </a:cubicBezTo>
                  <a:cubicBezTo>
                    <a:pt x="80" y="60"/>
                    <a:pt x="79" y="61"/>
                    <a:pt x="78" y="62"/>
                  </a:cubicBezTo>
                  <a:cubicBezTo>
                    <a:pt x="76" y="63"/>
                    <a:pt x="76" y="64"/>
                    <a:pt x="78" y="65"/>
                  </a:cubicBezTo>
                  <a:cubicBezTo>
                    <a:pt x="79" y="66"/>
                    <a:pt x="79" y="67"/>
                    <a:pt x="79" y="69"/>
                  </a:cubicBezTo>
                  <a:cubicBezTo>
                    <a:pt x="80" y="70"/>
                    <a:pt x="80" y="71"/>
                    <a:pt x="79" y="72"/>
                  </a:cubicBezTo>
                  <a:cubicBezTo>
                    <a:pt x="78" y="72"/>
                    <a:pt x="77" y="72"/>
                    <a:pt x="75" y="71"/>
                  </a:cubicBezTo>
                  <a:cubicBezTo>
                    <a:pt x="75" y="71"/>
                    <a:pt x="74" y="70"/>
                    <a:pt x="74" y="70"/>
                  </a:cubicBezTo>
                  <a:cubicBezTo>
                    <a:pt x="73" y="67"/>
                    <a:pt x="72" y="66"/>
                    <a:pt x="69" y="67"/>
                  </a:cubicBezTo>
                  <a:cubicBezTo>
                    <a:pt x="67" y="69"/>
                    <a:pt x="65" y="70"/>
                    <a:pt x="67" y="73"/>
                  </a:cubicBezTo>
                  <a:cubicBezTo>
                    <a:pt x="67" y="74"/>
                    <a:pt x="67" y="75"/>
                    <a:pt x="67" y="75"/>
                  </a:cubicBezTo>
                  <a:cubicBezTo>
                    <a:pt x="67" y="77"/>
                    <a:pt x="68" y="79"/>
                    <a:pt x="66" y="79"/>
                  </a:cubicBezTo>
                  <a:cubicBezTo>
                    <a:pt x="64" y="80"/>
                    <a:pt x="64" y="78"/>
                    <a:pt x="63" y="77"/>
                  </a:cubicBezTo>
                  <a:cubicBezTo>
                    <a:pt x="61" y="75"/>
                    <a:pt x="61" y="72"/>
                    <a:pt x="58" y="73"/>
                  </a:cubicBezTo>
                  <a:cubicBezTo>
                    <a:pt x="56" y="75"/>
                    <a:pt x="58" y="77"/>
                    <a:pt x="58" y="79"/>
                  </a:cubicBezTo>
                  <a:cubicBezTo>
                    <a:pt x="59" y="81"/>
                    <a:pt x="59" y="83"/>
                    <a:pt x="57" y="84"/>
                  </a:cubicBezTo>
                  <a:cubicBezTo>
                    <a:pt x="55" y="85"/>
                    <a:pt x="55" y="83"/>
                    <a:pt x="54" y="81"/>
                  </a:cubicBezTo>
                  <a:cubicBezTo>
                    <a:pt x="52" y="79"/>
                    <a:pt x="53" y="76"/>
                    <a:pt x="48" y="77"/>
                  </a:cubicBezTo>
                  <a:cubicBezTo>
                    <a:pt x="46" y="78"/>
                    <a:pt x="45" y="79"/>
                    <a:pt x="46" y="82"/>
                  </a:cubicBezTo>
                  <a:cubicBezTo>
                    <a:pt x="47" y="83"/>
                    <a:pt x="47" y="84"/>
                    <a:pt x="47" y="85"/>
                  </a:cubicBezTo>
                  <a:cubicBezTo>
                    <a:pt x="48" y="86"/>
                    <a:pt x="48" y="88"/>
                    <a:pt x="46" y="88"/>
                  </a:cubicBezTo>
                  <a:cubicBezTo>
                    <a:pt x="44" y="88"/>
                    <a:pt x="43" y="88"/>
                    <a:pt x="42" y="86"/>
                  </a:cubicBezTo>
                  <a:cubicBezTo>
                    <a:pt x="42" y="85"/>
                    <a:pt x="42" y="84"/>
                    <a:pt x="41" y="83"/>
                  </a:cubicBezTo>
                  <a:cubicBezTo>
                    <a:pt x="41" y="81"/>
                    <a:pt x="40" y="81"/>
                    <a:pt x="38" y="81"/>
                  </a:cubicBezTo>
                  <a:cubicBezTo>
                    <a:pt x="37" y="81"/>
                    <a:pt x="35" y="82"/>
                    <a:pt x="34" y="82"/>
                  </a:cubicBezTo>
                  <a:cubicBezTo>
                    <a:pt x="31" y="83"/>
                    <a:pt x="30" y="84"/>
                    <a:pt x="32" y="86"/>
                  </a:cubicBezTo>
                  <a:cubicBezTo>
                    <a:pt x="32" y="87"/>
                    <a:pt x="32" y="89"/>
                    <a:pt x="32" y="90"/>
                  </a:cubicBezTo>
                  <a:cubicBezTo>
                    <a:pt x="31" y="91"/>
                    <a:pt x="31" y="92"/>
                    <a:pt x="29" y="92"/>
                  </a:cubicBezTo>
                  <a:cubicBezTo>
                    <a:pt x="28" y="92"/>
                    <a:pt x="28" y="91"/>
                    <a:pt x="27" y="90"/>
                  </a:cubicBezTo>
                  <a:cubicBezTo>
                    <a:pt x="25" y="84"/>
                    <a:pt x="22" y="83"/>
                    <a:pt x="16" y="85"/>
                  </a:cubicBezTo>
                  <a:cubicBezTo>
                    <a:pt x="15" y="86"/>
                    <a:pt x="15" y="86"/>
                    <a:pt x="15" y="87"/>
                  </a:cubicBezTo>
                  <a:cubicBezTo>
                    <a:pt x="15" y="88"/>
                    <a:pt x="15" y="89"/>
                    <a:pt x="15" y="91"/>
                  </a:cubicBezTo>
                  <a:cubicBezTo>
                    <a:pt x="15" y="92"/>
                    <a:pt x="15" y="94"/>
                    <a:pt x="13" y="94"/>
                  </a:cubicBezTo>
                  <a:cubicBezTo>
                    <a:pt x="12" y="95"/>
                    <a:pt x="11" y="93"/>
                    <a:pt x="10" y="92"/>
                  </a:cubicBezTo>
                  <a:cubicBezTo>
                    <a:pt x="10" y="91"/>
                    <a:pt x="10" y="90"/>
                    <a:pt x="9" y="89"/>
                  </a:cubicBezTo>
                  <a:cubicBezTo>
                    <a:pt x="8" y="84"/>
                    <a:pt x="7" y="83"/>
                    <a:pt x="2" y="85"/>
                  </a:cubicBezTo>
                  <a:cubicBezTo>
                    <a:pt x="2" y="84"/>
                    <a:pt x="1" y="83"/>
                    <a:pt x="0" y="83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32">
              <a:extLst>
                <a:ext uri="{FF2B5EF4-FFF2-40B4-BE49-F238E27FC236}">
                  <a16:creationId xmlns:a16="http://schemas.microsoft.com/office/drawing/2014/main" id="{7CC5BD5D-053D-872F-4BEC-EA814D2B0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0" y="2290"/>
              <a:ext cx="112" cy="96"/>
            </a:xfrm>
            <a:custGeom>
              <a:avLst/>
              <a:gdLst>
                <a:gd name="T0" fmla="*/ 55 w 55"/>
                <a:gd name="T1" fmla="*/ 0 h 47"/>
                <a:gd name="T2" fmla="*/ 45 w 55"/>
                <a:gd name="T3" fmla="*/ 43 h 47"/>
                <a:gd name="T4" fmla="*/ 43 w 55"/>
                <a:gd name="T5" fmla="*/ 47 h 47"/>
                <a:gd name="T6" fmla="*/ 12 w 55"/>
                <a:gd name="T7" fmla="*/ 15 h 47"/>
                <a:gd name="T8" fmla="*/ 0 w 55"/>
                <a:gd name="T9" fmla="*/ 11 h 47"/>
                <a:gd name="T10" fmla="*/ 4 w 55"/>
                <a:gd name="T11" fmla="*/ 9 h 47"/>
                <a:gd name="T12" fmla="*/ 30 w 55"/>
                <a:gd name="T13" fmla="*/ 5 h 47"/>
                <a:gd name="T14" fmla="*/ 55 w 55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47">
                  <a:moveTo>
                    <a:pt x="55" y="0"/>
                  </a:moveTo>
                  <a:cubicBezTo>
                    <a:pt x="53" y="15"/>
                    <a:pt x="49" y="29"/>
                    <a:pt x="45" y="43"/>
                  </a:cubicBezTo>
                  <a:cubicBezTo>
                    <a:pt x="44" y="44"/>
                    <a:pt x="44" y="45"/>
                    <a:pt x="43" y="47"/>
                  </a:cubicBezTo>
                  <a:cubicBezTo>
                    <a:pt x="37" y="32"/>
                    <a:pt x="27" y="21"/>
                    <a:pt x="12" y="15"/>
                  </a:cubicBezTo>
                  <a:cubicBezTo>
                    <a:pt x="8" y="14"/>
                    <a:pt x="4" y="12"/>
                    <a:pt x="0" y="11"/>
                  </a:cubicBezTo>
                  <a:cubicBezTo>
                    <a:pt x="1" y="9"/>
                    <a:pt x="2" y="9"/>
                    <a:pt x="4" y="9"/>
                  </a:cubicBezTo>
                  <a:cubicBezTo>
                    <a:pt x="12" y="8"/>
                    <a:pt x="21" y="7"/>
                    <a:pt x="30" y="5"/>
                  </a:cubicBezTo>
                  <a:cubicBezTo>
                    <a:pt x="38" y="3"/>
                    <a:pt x="47" y="3"/>
                    <a:pt x="55" y="0"/>
                  </a:cubicBezTo>
                  <a:close/>
                </a:path>
              </a:pathLst>
            </a:custGeom>
            <a:solidFill>
              <a:srgbClr val="BD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33">
              <a:extLst>
                <a:ext uri="{FF2B5EF4-FFF2-40B4-BE49-F238E27FC236}">
                  <a16:creationId xmlns:a16="http://schemas.microsoft.com/office/drawing/2014/main" id="{4910DD63-0638-E198-00F3-75A40A35A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0" y="2195"/>
              <a:ext cx="134" cy="195"/>
            </a:xfrm>
            <a:custGeom>
              <a:avLst/>
              <a:gdLst>
                <a:gd name="T0" fmla="*/ 65 w 66"/>
                <a:gd name="T1" fmla="*/ 47 h 96"/>
                <a:gd name="T2" fmla="*/ 40 w 66"/>
                <a:gd name="T3" fmla="*/ 52 h 96"/>
                <a:gd name="T4" fmla="*/ 14 w 66"/>
                <a:gd name="T5" fmla="*/ 56 h 96"/>
                <a:gd name="T6" fmla="*/ 10 w 66"/>
                <a:gd name="T7" fmla="*/ 58 h 96"/>
                <a:gd name="T8" fmla="*/ 22 w 66"/>
                <a:gd name="T9" fmla="*/ 62 h 96"/>
                <a:gd name="T10" fmla="*/ 53 w 66"/>
                <a:gd name="T11" fmla="*/ 94 h 96"/>
                <a:gd name="T12" fmla="*/ 53 w 66"/>
                <a:gd name="T13" fmla="*/ 96 h 96"/>
                <a:gd name="T14" fmla="*/ 50 w 66"/>
                <a:gd name="T15" fmla="*/ 93 h 96"/>
                <a:gd name="T16" fmla="*/ 25 w 66"/>
                <a:gd name="T17" fmla="*/ 66 h 96"/>
                <a:gd name="T18" fmla="*/ 4 w 66"/>
                <a:gd name="T19" fmla="*/ 61 h 96"/>
                <a:gd name="T20" fmla="*/ 2 w 66"/>
                <a:gd name="T21" fmla="*/ 62 h 96"/>
                <a:gd name="T22" fmla="*/ 0 w 66"/>
                <a:gd name="T23" fmla="*/ 51 h 96"/>
                <a:gd name="T24" fmla="*/ 18 w 66"/>
                <a:gd name="T25" fmla="*/ 42 h 96"/>
                <a:gd name="T26" fmla="*/ 30 w 66"/>
                <a:gd name="T27" fmla="*/ 26 h 96"/>
                <a:gd name="T28" fmla="*/ 32 w 66"/>
                <a:gd name="T29" fmla="*/ 13 h 96"/>
                <a:gd name="T30" fmla="*/ 23 w 66"/>
                <a:gd name="T31" fmla="*/ 4 h 96"/>
                <a:gd name="T32" fmla="*/ 9 w 66"/>
                <a:gd name="T33" fmla="*/ 5 h 96"/>
                <a:gd name="T34" fmla="*/ 6 w 66"/>
                <a:gd name="T35" fmla="*/ 4 h 96"/>
                <a:gd name="T36" fmla="*/ 8 w 66"/>
                <a:gd name="T37" fmla="*/ 3 h 96"/>
                <a:gd name="T38" fmla="*/ 21 w 66"/>
                <a:gd name="T39" fmla="*/ 1 h 96"/>
                <a:gd name="T40" fmla="*/ 35 w 66"/>
                <a:gd name="T41" fmla="*/ 21 h 96"/>
                <a:gd name="T42" fmla="*/ 22 w 66"/>
                <a:gd name="T43" fmla="*/ 43 h 96"/>
                <a:gd name="T44" fmla="*/ 10 w 66"/>
                <a:gd name="T45" fmla="*/ 53 h 96"/>
                <a:gd name="T46" fmla="*/ 25 w 66"/>
                <a:gd name="T47" fmla="*/ 51 h 96"/>
                <a:gd name="T48" fmla="*/ 59 w 66"/>
                <a:gd name="T49" fmla="*/ 47 h 96"/>
                <a:gd name="T50" fmla="*/ 66 w 66"/>
                <a:gd name="T51" fmla="*/ 46 h 96"/>
                <a:gd name="T52" fmla="*/ 65 w 66"/>
                <a:gd name="T53" fmla="*/ 4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96">
                  <a:moveTo>
                    <a:pt x="65" y="47"/>
                  </a:moveTo>
                  <a:cubicBezTo>
                    <a:pt x="57" y="50"/>
                    <a:pt x="48" y="50"/>
                    <a:pt x="40" y="52"/>
                  </a:cubicBezTo>
                  <a:cubicBezTo>
                    <a:pt x="31" y="54"/>
                    <a:pt x="22" y="55"/>
                    <a:pt x="14" y="56"/>
                  </a:cubicBezTo>
                  <a:cubicBezTo>
                    <a:pt x="12" y="56"/>
                    <a:pt x="11" y="56"/>
                    <a:pt x="10" y="58"/>
                  </a:cubicBezTo>
                  <a:cubicBezTo>
                    <a:pt x="14" y="59"/>
                    <a:pt x="18" y="61"/>
                    <a:pt x="22" y="62"/>
                  </a:cubicBezTo>
                  <a:cubicBezTo>
                    <a:pt x="37" y="68"/>
                    <a:pt x="47" y="79"/>
                    <a:pt x="53" y="94"/>
                  </a:cubicBezTo>
                  <a:cubicBezTo>
                    <a:pt x="53" y="94"/>
                    <a:pt x="53" y="95"/>
                    <a:pt x="53" y="96"/>
                  </a:cubicBezTo>
                  <a:cubicBezTo>
                    <a:pt x="51" y="95"/>
                    <a:pt x="51" y="94"/>
                    <a:pt x="50" y="93"/>
                  </a:cubicBezTo>
                  <a:cubicBezTo>
                    <a:pt x="45" y="81"/>
                    <a:pt x="36" y="73"/>
                    <a:pt x="25" y="66"/>
                  </a:cubicBezTo>
                  <a:cubicBezTo>
                    <a:pt x="19" y="63"/>
                    <a:pt x="11" y="61"/>
                    <a:pt x="4" y="61"/>
                  </a:cubicBezTo>
                  <a:cubicBezTo>
                    <a:pt x="3" y="61"/>
                    <a:pt x="3" y="62"/>
                    <a:pt x="2" y="62"/>
                  </a:cubicBezTo>
                  <a:cubicBezTo>
                    <a:pt x="3" y="58"/>
                    <a:pt x="2" y="55"/>
                    <a:pt x="0" y="51"/>
                  </a:cubicBezTo>
                  <a:cubicBezTo>
                    <a:pt x="7" y="51"/>
                    <a:pt x="13" y="47"/>
                    <a:pt x="18" y="42"/>
                  </a:cubicBezTo>
                  <a:cubicBezTo>
                    <a:pt x="23" y="38"/>
                    <a:pt x="28" y="33"/>
                    <a:pt x="30" y="26"/>
                  </a:cubicBezTo>
                  <a:cubicBezTo>
                    <a:pt x="32" y="22"/>
                    <a:pt x="32" y="18"/>
                    <a:pt x="32" y="13"/>
                  </a:cubicBezTo>
                  <a:cubicBezTo>
                    <a:pt x="31" y="8"/>
                    <a:pt x="28" y="5"/>
                    <a:pt x="23" y="4"/>
                  </a:cubicBezTo>
                  <a:cubicBezTo>
                    <a:pt x="18" y="3"/>
                    <a:pt x="14" y="3"/>
                    <a:pt x="9" y="5"/>
                  </a:cubicBezTo>
                  <a:cubicBezTo>
                    <a:pt x="8" y="5"/>
                    <a:pt x="6" y="6"/>
                    <a:pt x="6" y="4"/>
                  </a:cubicBezTo>
                  <a:cubicBezTo>
                    <a:pt x="6" y="3"/>
                    <a:pt x="7" y="3"/>
                    <a:pt x="8" y="3"/>
                  </a:cubicBezTo>
                  <a:cubicBezTo>
                    <a:pt x="12" y="1"/>
                    <a:pt x="17" y="0"/>
                    <a:pt x="21" y="1"/>
                  </a:cubicBezTo>
                  <a:cubicBezTo>
                    <a:pt x="32" y="3"/>
                    <a:pt x="37" y="10"/>
                    <a:pt x="35" y="21"/>
                  </a:cubicBezTo>
                  <a:cubicBezTo>
                    <a:pt x="33" y="30"/>
                    <a:pt x="28" y="37"/>
                    <a:pt x="22" y="43"/>
                  </a:cubicBezTo>
                  <a:cubicBezTo>
                    <a:pt x="19" y="47"/>
                    <a:pt x="14" y="49"/>
                    <a:pt x="10" y="53"/>
                  </a:cubicBezTo>
                  <a:cubicBezTo>
                    <a:pt x="16" y="52"/>
                    <a:pt x="21" y="52"/>
                    <a:pt x="25" y="51"/>
                  </a:cubicBezTo>
                  <a:cubicBezTo>
                    <a:pt x="36" y="49"/>
                    <a:pt x="47" y="48"/>
                    <a:pt x="59" y="47"/>
                  </a:cubicBezTo>
                  <a:cubicBezTo>
                    <a:pt x="61" y="46"/>
                    <a:pt x="63" y="45"/>
                    <a:pt x="66" y="46"/>
                  </a:cubicBezTo>
                  <a:cubicBezTo>
                    <a:pt x="66" y="47"/>
                    <a:pt x="66" y="47"/>
                    <a:pt x="65" y="47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id="{1AA9737F-5FFE-5B1C-B8A3-5E85DCC38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" y="2457"/>
              <a:ext cx="71" cy="85"/>
            </a:xfrm>
            <a:custGeom>
              <a:avLst/>
              <a:gdLst>
                <a:gd name="T0" fmla="*/ 35 w 35"/>
                <a:gd name="T1" fmla="*/ 6 h 42"/>
                <a:gd name="T2" fmla="*/ 24 w 35"/>
                <a:gd name="T3" fmla="*/ 15 h 42"/>
                <a:gd name="T4" fmla="*/ 12 w 35"/>
                <a:gd name="T5" fmla="*/ 27 h 42"/>
                <a:gd name="T6" fmla="*/ 6 w 35"/>
                <a:gd name="T7" fmla="*/ 42 h 42"/>
                <a:gd name="T8" fmla="*/ 5 w 35"/>
                <a:gd name="T9" fmla="*/ 40 h 42"/>
                <a:gd name="T10" fmla="*/ 3 w 35"/>
                <a:gd name="T11" fmla="*/ 30 h 42"/>
                <a:gd name="T12" fmla="*/ 1 w 35"/>
                <a:gd name="T13" fmla="*/ 26 h 42"/>
                <a:gd name="T14" fmla="*/ 6 w 35"/>
                <a:gd name="T15" fmla="*/ 26 h 42"/>
                <a:gd name="T16" fmla="*/ 13 w 35"/>
                <a:gd name="T17" fmla="*/ 25 h 42"/>
                <a:gd name="T18" fmla="*/ 13 w 35"/>
                <a:gd name="T19" fmla="*/ 24 h 42"/>
                <a:gd name="T20" fmla="*/ 17 w 35"/>
                <a:gd name="T21" fmla="*/ 19 h 42"/>
                <a:gd name="T22" fmla="*/ 13 w 35"/>
                <a:gd name="T23" fmla="*/ 14 h 42"/>
                <a:gd name="T24" fmla="*/ 13 w 35"/>
                <a:gd name="T25" fmla="*/ 10 h 42"/>
                <a:gd name="T26" fmla="*/ 17 w 35"/>
                <a:gd name="T27" fmla="*/ 10 h 42"/>
                <a:gd name="T28" fmla="*/ 20 w 35"/>
                <a:gd name="T29" fmla="*/ 13 h 42"/>
                <a:gd name="T30" fmla="*/ 24 w 35"/>
                <a:gd name="T31" fmla="*/ 13 h 42"/>
                <a:gd name="T32" fmla="*/ 25 w 35"/>
                <a:gd name="T33" fmla="*/ 9 h 42"/>
                <a:gd name="T34" fmla="*/ 24 w 35"/>
                <a:gd name="T35" fmla="*/ 3 h 42"/>
                <a:gd name="T36" fmla="*/ 30 w 35"/>
                <a:gd name="T37" fmla="*/ 6 h 42"/>
                <a:gd name="T38" fmla="*/ 35 w 35"/>
                <a:gd name="T3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42">
                  <a:moveTo>
                    <a:pt x="35" y="6"/>
                  </a:moveTo>
                  <a:cubicBezTo>
                    <a:pt x="31" y="10"/>
                    <a:pt x="28" y="12"/>
                    <a:pt x="24" y="15"/>
                  </a:cubicBezTo>
                  <a:cubicBezTo>
                    <a:pt x="19" y="18"/>
                    <a:pt x="16" y="23"/>
                    <a:pt x="12" y="27"/>
                  </a:cubicBezTo>
                  <a:cubicBezTo>
                    <a:pt x="8" y="31"/>
                    <a:pt x="8" y="37"/>
                    <a:pt x="6" y="42"/>
                  </a:cubicBezTo>
                  <a:cubicBezTo>
                    <a:pt x="6" y="41"/>
                    <a:pt x="5" y="41"/>
                    <a:pt x="5" y="40"/>
                  </a:cubicBezTo>
                  <a:cubicBezTo>
                    <a:pt x="7" y="34"/>
                    <a:pt x="8" y="33"/>
                    <a:pt x="3" y="30"/>
                  </a:cubicBezTo>
                  <a:cubicBezTo>
                    <a:pt x="2" y="29"/>
                    <a:pt x="0" y="27"/>
                    <a:pt x="1" y="26"/>
                  </a:cubicBezTo>
                  <a:cubicBezTo>
                    <a:pt x="2" y="24"/>
                    <a:pt x="4" y="25"/>
                    <a:pt x="6" y="26"/>
                  </a:cubicBezTo>
                  <a:cubicBezTo>
                    <a:pt x="10" y="29"/>
                    <a:pt x="10" y="29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2"/>
                    <a:pt x="17" y="21"/>
                    <a:pt x="17" y="19"/>
                  </a:cubicBezTo>
                  <a:cubicBezTo>
                    <a:pt x="17" y="17"/>
                    <a:pt x="14" y="15"/>
                    <a:pt x="13" y="14"/>
                  </a:cubicBezTo>
                  <a:cubicBezTo>
                    <a:pt x="12" y="13"/>
                    <a:pt x="12" y="11"/>
                    <a:pt x="13" y="10"/>
                  </a:cubicBezTo>
                  <a:cubicBezTo>
                    <a:pt x="14" y="9"/>
                    <a:pt x="16" y="9"/>
                    <a:pt x="17" y="10"/>
                  </a:cubicBezTo>
                  <a:cubicBezTo>
                    <a:pt x="18" y="11"/>
                    <a:pt x="19" y="12"/>
                    <a:pt x="20" y="13"/>
                  </a:cubicBezTo>
                  <a:cubicBezTo>
                    <a:pt x="21" y="14"/>
                    <a:pt x="22" y="15"/>
                    <a:pt x="24" y="13"/>
                  </a:cubicBezTo>
                  <a:cubicBezTo>
                    <a:pt x="25" y="12"/>
                    <a:pt x="26" y="11"/>
                    <a:pt x="25" y="9"/>
                  </a:cubicBezTo>
                  <a:cubicBezTo>
                    <a:pt x="24" y="7"/>
                    <a:pt x="21" y="5"/>
                    <a:pt x="24" y="3"/>
                  </a:cubicBezTo>
                  <a:cubicBezTo>
                    <a:pt x="28" y="0"/>
                    <a:pt x="28" y="4"/>
                    <a:pt x="30" y="6"/>
                  </a:cubicBezTo>
                  <a:cubicBezTo>
                    <a:pt x="31" y="8"/>
                    <a:pt x="33" y="6"/>
                    <a:pt x="35" y="6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35">
              <a:extLst>
                <a:ext uri="{FF2B5EF4-FFF2-40B4-BE49-F238E27FC236}">
                  <a16:creationId xmlns:a16="http://schemas.microsoft.com/office/drawing/2014/main" id="{E41E4EB4-68D7-5CDC-E51F-90E1654F0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" y="2292"/>
              <a:ext cx="24" cy="43"/>
            </a:xfrm>
            <a:custGeom>
              <a:avLst/>
              <a:gdLst>
                <a:gd name="T0" fmla="*/ 0 w 12"/>
                <a:gd name="T1" fmla="*/ 1 h 21"/>
                <a:gd name="T2" fmla="*/ 8 w 12"/>
                <a:gd name="T3" fmla="*/ 6 h 21"/>
                <a:gd name="T4" fmla="*/ 8 w 12"/>
                <a:gd name="T5" fmla="*/ 8 h 21"/>
                <a:gd name="T6" fmla="*/ 11 w 12"/>
                <a:gd name="T7" fmla="*/ 14 h 21"/>
                <a:gd name="T8" fmla="*/ 4 w 12"/>
                <a:gd name="T9" fmla="*/ 21 h 21"/>
                <a:gd name="T10" fmla="*/ 0 w 12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0" y="1"/>
                  </a:moveTo>
                  <a:cubicBezTo>
                    <a:pt x="4" y="0"/>
                    <a:pt x="7" y="1"/>
                    <a:pt x="8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9" y="10"/>
                    <a:pt x="12" y="12"/>
                    <a:pt x="11" y="14"/>
                  </a:cubicBezTo>
                  <a:cubicBezTo>
                    <a:pt x="10" y="17"/>
                    <a:pt x="7" y="19"/>
                    <a:pt x="4" y="21"/>
                  </a:cubicBezTo>
                  <a:cubicBezTo>
                    <a:pt x="2" y="15"/>
                    <a:pt x="1" y="8"/>
                    <a:pt x="0" y="1"/>
                  </a:cubicBezTo>
                  <a:close/>
                </a:path>
              </a:pathLst>
            </a:custGeom>
            <a:solidFill>
              <a:srgbClr val="BD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36">
              <a:extLst>
                <a:ext uri="{FF2B5EF4-FFF2-40B4-BE49-F238E27FC236}">
                  <a16:creationId xmlns:a16="http://schemas.microsoft.com/office/drawing/2014/main" id="{5B366190-E899-5C63-D1C5-6972A9A44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" y="2243"/>
              <a:ext cx="20" cy="45"/>
            </a:xfrm>
            <a:custGeom>
              <a:avLst/>
              <a:gdLst>
                <a:gd name="T0" fmla="*/ 4 w 10"/>
                <a:gd name="T1" fmla="*/ 2 h 22"/>
                <a:gd name="T2" fmla="*/ 5 w 10"/>
                <a:gd name="T3" fmla="*/ 2 h 22"/>
                <a:gd name="T4" fmla="*/ 9 w 10"/>
                <a:gd name="T5" fmla="*/ 10 h 22"/>
                <a:gd name="T6" fmla="*/ 9 w 10"/>
                <a:gd name="T7" fmla="*/ 12 h 22"/>
                <a:gd name="T8" fmla="*/ 7 w 10"/>
                <a:gd name="T9" fmla="*/ 13 h 22"/>
                <a:gd name="T10" fmla="*/ 6 w 10"/>
                <a:gd name="T11" fmla="*/ 16 h 22"/>
                <a:gd name="T12" fmla="*/ 7 w 10"/>
                <a:gd name="T13" fmla="*/ 21 h 22"/>
                <a:gd name="T14" fmla="*/ 5 w 10"/>
                <a:gd name="T15" fmla="*/ 22 h 22"/>
                <a:gd name="T16" fmla="*/ 3 w 10"/>
                <a:gd name="T17" fmla="*/ 21 h 22"/>
                <a:gd name="T18" fmla="*/ 0 w 10"/>
                <a:gd name="T19" fmla="*/ 1 h 22"/>
                <a:gd name="T20" fmla="*/ 4 w 10"/>
                <a:gd name="T2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2">
                  <a:moveTo>
                    <a:pt x="4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8" y="4"/>
                    <a:pt x="10" y="7"/>
                    <a:pt x="9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4" y="13"/>
                    <a:pt x="4" y="14"/>
                    <a:pt x="6" y="16"/>
                  </a:cubicBezTo>
                  <a:cubicBezTo>
                    <a:pt x="8" y="17"/>
                    <a:pt x="8" y="19"/>
                    <a:pt x="7" y="21"/>
                  </a:cubicBezTo>
                  <a:cubicBezTo>
                    <a:pt x="6" y="21"/>
                    <a:pt x="5" y="21"/>
                    <a:pt x="5" y="22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2" y="15"/>
                    <a:pt x="1" y="8"/>
                    <a:pt x="0" y="1"/>
                  </a:cubicBezTo>
                  <a:cubicBezTo>
                    <a:pt x="2" y="0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BD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7">
              <a:extLst>
                <a:ext uri="{FF2B5EF4-FFF2-40B4-BE49-F238E27FC236}">
                  <a16:creationId xmlns:a16="http://schemas.microsoft.com/office/drawing/2014/main" id="{D589F446-2C4E-E1B9-B75A-849FB0447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" y="2241"/>
              <a:ext cx="8" cy="6"/>
            </a:xfrm>
            <a:custGeom>
              <a:avLst/>
              <a:gdLst>
                <a:gd name="T0" fmla="*/ 4 w 4"/>
                <a:gd name="T1" fmla="*/ 3 h 3"/>
                <a:gd name="T2" fmla="*/ 0 w 4"/>
                <a:gd name="T3" fmla="*/ 2 h 3"/>
                <a:gd name="T4" fmla="*/ 0 w 4"/>
                <a:gd name="T5" fmla="*/ 0 h 3"/>
                <a:gd name="T6" fmla="*/ 4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3"/>
                    <a:pt x="2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3" y="2"/>
                    <a:pt x="4" y="3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8">
              <a:extLst>
                <a:ext uri="{FF2B5EF4-FFF2-40B4-BE49-F238E27FC236}">
                  <a16:creationId xmlns:a16="http://schemas.microsoft.com/office/drawing/2014/main" id="{6F213D67-ADB9-3DFA-3F70-79F8D5DB7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" y="2286"/>
              <a:ext cx="4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9">
              <a:extLst>
                <a:ext uri="{FF2B5EF4-FFF2-40B4-BE49-F238E27FC236}">
                  <a16:creationId xmlns:a16="http://schemas.microsoft.com/office/drawing/2014/main" id="{7CC64DEE-9564-2176-4030-5D19A8AA5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" y="1593"/>
              <a:ext cx="4" cy="4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0" y="2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BD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40">
              <a:extLst>
                <a:ext uri="{FF2B5EF4-FFF2-40B4-BE49-F238E27FC236}">
                  <a16:creationId xmlns:a16="http://schemas.microsoft.com/office/drawing/2014/main" id="{FC24FC85-928D-DD5F-380F-91458DD6F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6" y="1953"/>
              <a:ext cx="144" cy="142"/>
            </a:xfrm>
            <a:custGeom>
              <a:avLst/>
              <a:gdLst>
                <a:gd name="T0" fmla="*/ 71 w 71"/>
                <a:gd name="T1" fmla="*/ 35 h 70"/>
                <a:gd name="T2" fmla="*/ 36 w 71"/>
                <a:gd name="T3" fmla="*/ 70 h 70"/>
                <a:gd name="T4" fmla="*/ 1 w 71"/>
                <a:gd name="T5" fmla="*/ 36 h 70"/>
                <a:gd name="T6" fmla="*/ 36 w 71"/>
                <a:gd name="T7" fmla="*/ 0 h 70"/>
                <a:gd name="T8" fmla="*/ 71 w 71"/>
                <a:gd name="T9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0">
                  <a:moveTo>
                    <a:pt x="71" y="35"/>
                  </a:moveTo>
                  <a:cubicBezTo>
                    <a:pt x="71" y="54"/>
                    <a:pt x="55" y="70"/>
                    <a:pt x="36" y="70"/>
                  </a:cubicBezTo>
                  <a:cubicBezTo>
                    <a:pt x="17" y="70"/>
                    <a:pt x="1" y="55"/>
                    <a:pt x="1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5" y="0"/>
                    <a:pt x="71" y="15"/>
                    <a:pt x="71" y="35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41">
              <a:extLst>
                <a:ext uri="{FF2B5EF4-FFF2-40B4-BE49-F238E27FC236}">
                  <a16:creationId xmlns:a16="http://schemas.microsoft.com/office/drawing/2014/main" id="{416B9C75-CDAD-ECE4-0B27-C3CC0E840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" y="2380"/>
              <a:ext cx="146" cy="256"/>
            </a:xfrm>
            <a:custGeom>
              <a:avLst/>
              <a:gdLst>
                <a:gd name="T0" fmla="*/ 1 w 72"/>
                <a:gd name="T1" fmla="*/ 68 h 126"/>
                <a:gd name="T2" fmla="*/ 19 w 72"/>
                <a:gd name="T3" fmla="*/ 18 h 126"/>
                <a:gd name="T4" fmla="*/ 45 w 72"/>
                <a:gd name="T5" fmla="*/ 3 h 126"/>
                <a:gd name="T6" fmla="*/ 68 w 72"/>
                <a:gd name="T7" fmla="*/ 28 h 126"/>
                <a:gd name="T8" fmla="*/ 61 w 72"/>
                <a:gd name="T9" fmla="*/ 45 h 126"/>
                <a:gd name="T10" fmla="*/ 60 w 72"/>
                <a:gd name="T11" fmla="*/ 75 h 126"/>
                <a:gd name="T12" fmla="*/ 65 w 72"/>
                <a:gd name="T13" fmla="*/ 101 h 126"/>
                <a:gd name="T14" fmla="*/ 51 w 72"/>
                <a:gd name="T15" fmla="*/ 123 h 126"/>
                <a:gd name="T16" fmla="*/ 26 w 72"/>
                <a:gd name="T17" fmla="*/ 120 h 126"/>
                <a:gd name="T18" fmla="*/ 4 w 72"/>
                <a:gd name="T19" fmla="*/ 89 h 126"/>
                <a:gd name="T20" fmla="*/ 1 w 72"/>
                <a:gd name="T21" fmla="*/ 6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126">
                  <a:moveTo>
                    <a:pt x="1" y="68"/>
                  </a:moveTo>
                  <a:cubicBezTo>
                    <a:pt x="1" y="48"/>
                    <a:pt x="7" y="32"/>
                    <a:pt x="19" y="18"/>
                  </a:cubicBezTo>
                  <a:cubicBezTo>
                    <a:pt x="26" y="10"/>
                    <a:pt x="34" y="5"/>
                    <a:pt x="45" y="3"/>
                  </a:cubicBezTo>
                  <a:cubicBezTo>
                    <a:pt x="60" y="0"/>
                    <a:pt x="72" y="13"/>
                    <a:pt x="68" y="28"/>
                  </a:cubicBezTo>
                  <a:cubicBezTo>
                    <a:pt x="66" y="34"/>
                    <a:pt x="64" y="39"/>
                    <a:pt x="61" y="45"/>
                  </a:cubicBezTo>
                  <a:cubicBezTo>
                    <a:pt x="56" y="55"/>
                    <a:pt x="57" y="65"/>
                    <a:pt x="60" y="75"/>
                  </a:cubicBezTo>
                  <a:cubicBezTo>
                    <a:pt x="63" y="83"/>
                    <a:pt x="66" y="92"/>
                    <a:pt x="65" y="101"/>
                  </a:cubicBezTo>
                  <a:cubicBezTo>
                    <a:pt x="64" y="111"/>
                    <a:pt x="61" y="119"/>
                    <a:pt x="51" y="123"/>
                  </a:cubicBezTo>
                  <a:cubicBezTo>
                    <a:pt x="43" y="126"/>
                    <a:pt x="34" y="125"/>
                    <a:pt x="26" y="120"/>
                  </a:cubicBezTo>
                  <a:cubicBezTo>
                    <a:pt x="15" y="113"/>
                    <a:pt x="8" y="102"/>
                    <a:pt x="4" y="89"/>
                  </a:cubicBezTo>
                  <a:cubicBezTo>
                    <a:pt x="2" y="82"/>
                    <a:pt x="0" y="75"/>
                    <a:pt x="1" y="68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42">
              <a:extLst>
                <a:ext uri="{FF2B5EF4-FFF2-40B4-BE49-F238E27FC236}">
                  <a16:creationId xmlns:a16="http://schemas.microsoft.com/office/drawing/2014/main" id="{81E22684-6142-D235-3EC8-F537F954C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" y="2306"/>
              <a:ext cx="124" cy="220"/>
            </a:xfrm>
            <a:custGeom>
              <a:avLst/>
              <a:gdLst>
                <a:gd name="T0" fmla="*/ 60 w 61"/>
                <a:gd name="T1" fmla="*/ 52 h 108"/>
                <a:gd name="T2" fmla="*/ 39 w 61"/>
                <a:gd name="T3" fmla="*/ 99 h 108"/>
                <a:gd name="T4" fmla="*/ 18 w 61"/>
                <a:gd name="T5" fmla="*/ 107 h 108"/>
                <a:gd name="T6" fmla="*/ 2 w 61"/>
                <a:gd name="T7" fmla="*/ 87 h 108"/>
                <a:gd name="T8" fmla="*/ 7 w 61"/>
                <a:gd name="T9" fmla="*/ 75 h 108"/>
                <a:gd name="T10" fmla="*/ 9 w 61"/>
                <a:gd name="T11" fmla="*/ 44 h 108"/>
                <a:gd name="T12" fmla="*/ 5 w 61"/>
                <a:gd name="T13" fmla="*/ 24 h 108"/>
                <a:gd name="T14" fmla="*/ 35 w 61"/>
                <a:gd name="T15" fmla="*/ 5 h 108"/>
                <a:gd name="T16" fmla="*/ 57 w 61"/>
                <a:gd name="T17" fmla="*/ 31 h 108"/>
                <a:gd name="T18" fmla="*/ 60 w 61"/>
                <a:gd name="T19" fmla="*/ 5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08">
                  <a:moveTo>
                    <a:pt x="60" y="52"/>
                  </a:moveTo>
                  <a:cubicBezTo>
                    <a:pt x="60" y="71"/>
                    <a:pt x="53" y="86"/>
                    <a:pt x="39" y="99"/>
                  </a:cubicBezTo>
                  <a:cubicBezTo>
                    <a:pt x="33" y="104"/>
                    <a:pt x="26" y="108"/>
                    <a:pt x="18" y="107"/>
                  </a:cubicBezTo>
                  <a:cubicBezTo>
                    <a:pt x="7" y="107"/>
                    <a:pt x="0" y="98"/>
                    <a:pt x="2" y="87"/>
                  </a:cubicBezTo>
                  <a:cubicBezTo>
                    <a:pt x="3" y="83"/>
                    <a:pt x="5" y="78"/>
                    <a:pt x="7" y="75"/>
                  </a:cubicBezTo>
                  <a:cubicBezTo>
                    <a:pt x="13" y="65"/>
                    <a:pt x="12" y="55"/>
                    <a:pt x="9" y="44"/>
                  </a:cubicBezTo>
                  <a:cubicBezTo>
                    <a:pt x="7" y="38"/>
                    <a:pt x="5" y="31"/>
                    <a:pt x="5" y="24"/>
                  </a:cubicBezTo>
                  <a:cubicBezTo>
                    <a:pt x="5" y="7"/>
                    <a:pt x="21" y="0"/>
                    <a:pt x="35" y="5"/>
                  </a:cubicBezTo>
                  <a:cubicBezTo>
                    <a:pt x="46" y="10"/>
                    <a:pt x="52" y="20"/>
                    <a:pt x="57" y="31"/>
                  </a:cubicBezTo>
                  <a:cubicBezTo>
                    <a:pt x="59" y="38"/>
                    <a:pt x="61" y="45"/>
                    <a:pt x="60" y="52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43">
              <a:extLst>
                <a:ext uri="{FF2B5EF4-FFF2-40B4-BE49-F238E27FC236}">
                  <a16:creationId xmlns:a16="http://schemas.microsoft.com/office/drawing/2014/main" id="{138FAE19-E1E7-F24E-821E-43F1C07D12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" y="2071"/>
              <a:ext cx="183" cy="172"/>
            </a:xfrm>
            <a:custGeom>
              <a:avLst/>
              <a:gdLst>
                <a:gd name="T0" fmla="*/ 1 w 90"/>
                <a:gd name="T1" fmla="*/ 44 h 85"/>
                <a:gd name="T2" fmla="*/ 2 w 90"/>
                <a:gd name="T3" fmla="*/ 32 h 85"/>
                <a:gd name="T4" fmla="*/ 16 w 90"/>
                <a:gd name="T5" fmla="*/ 18 h 85"/>
                <a:gd name="T6" fmla="*/ 29 w 90"/>
                <a:gd name="T7" fmla="*/ 5 h 85"/>
                <a:gd name="T8" fmla="*/ 41 w 90"/>
                <a:gd name="T9" fmla="*/ 1 h 85"/>
                <a:gd name="T10" fmla="*/ 65 w 90"/>
                <a:gd name="T11" fmla="*/ 9 h 85"/>
                <a:gd name="T12" fmla="*/ 74 w 90"/>
                <a:gd name="T13" fmla="*/ 16 h 85"/>
                <a:gd name="T14" fmla="*/ 69 w 90"/>
                <a:gd name="T15" fmla="*/ 76 h 85"/>
                <a:gd name="T16" fmla="*/ 60 w 90"/>
                <a:gd name="T17" fmla="*/ 82 h 85"/>
                <a:gd name="T18" fmla="*/ 40 w 90"/>
                <a:gd name="T19" fmla="*/ 85 h 85"/>
                <a:gd name="T20" fmla="*/ 24 w 90"/>
                <a:gd name="T21" fmla="*/ 74 h 85"/>
                <a:gd name="T22" fmla="*/ 8 w 90"/>
                <a:gd name="T23" fmla="*/ 66 h 85"/>
                <a:gd name="T24" fmla="*/ 42 w 90"/>
                <a:gd name="T25" fmla="*/ 54 h 85"/>
                <a:gd name="T26" fmla="*/ 42 w 90"/>
                <a:gd name="T27" fmla="*/ 37 h 85"/>
                <a:gd name="T28" fmla="*/ 42 w 90"/>
                <a:gd name="T29" fmla="*/ 54 h 85"/>
                <a:gd name="T30" fmla="*/ 36 w 90"/>
                <a:gd name="T31" fmla="*/ 65 h 85"/>
                <a:gd name="T32" fmla="*/ 36 w 90"/>
                <a:gd name="T33" fmla="*/ 77 h 85"/>
                <a:gd name="T34" fmla="*/ 51 w 90"/>
                <a:gd name="T35" fmla="*/ 23 h 85"/>
                <a:gd name="T36" fmla="*/ 39 w 90"/>
                <a:gd name="T37" fmla="*/ 22 h 85"/>
                <a:gd name="T38" fmla="*/ 51 w 90"/>
                <a:gd name="T39" fmla="*/ 23 h 85"/>
                <a:gd name="T40" fmla="*/ 79 w 90"/>
                <a:gd name="T41" fmla="*/ 46 h 85"/>
                <a:gd name="T42" fmla="*/ 68 w 90"/>
                <a:gd name="T43" fmla="*/ 45 h 85"/>
                <a:gd name="T44" fmla="*/ 28 w 90"/>
                <a:gd name="T45" fmla="*/ 25 h 85"/>
                <a:gd name="T46" fmla="*/ 18 w 90"/>
                <a:gd name="T47" fmla="*/ 25 h 85"/>
                <a:gd name="T48" fmla="*/ 28 w 90"/>
                <a:gd name="T49" fmla="*/ 25 h 85"/>
                <a:gd name="T50" fmla="*/ 24 w 90"/>
                <a:gd name="T51" fmla="*/ 55 h 85"/>
                <a:gd name="T52" fmla="*/ 14 w 90"/>
                <a:gd name="T53" fmla="*/ 54 h 85"/>
                <a:gd name="T54" fmla="*/ 61 w 90"/>
                <a:gd name="T55" fmla="*/ 59 h 85"/>
                <a:gd name="T56" fmla="*/ 53 w 90"/>
                <a:gd name="T57" fmla="*/ 60 h 85"/>
                <a:gd name="T58" fmla="*/ 61 w 90"/>
                <a:gd name="T59" fmla="*/ 59 h 85"/>
                <a:gd name="T60" fmla="*/ 57 w 90"/>
                <a:gd name="T61" fmla="*/ 32 h 85"/>
                <a:gd name="T62" fmla="*/ 66 w 90"/>
                <a:gd name="T63" fmla="*/ 3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85">
                  <a:moveTo>
                    <a:pt x="2" y="54"/>
                  </a:moveTo>
                  <a:cubicBezTo>
                    <a:pt x="1" y="51"/>
                    <a:pt x="0" y="48"/>
                    <a:pt x="1" y="44"/>
                  </a:cubicBezTo>
                  <a:cubicBezTo>
                    <a:pt x="4" y="44"/>
                    <a:pt x="6" y="42"/>
                    <a:pt x="7" y="39"/>
                  </a:cubicBezTo>
                  <a:cubicBezTo>
                    <a:pt x="8" y="35"/>
                    <a:pt x="5" y="33"/>
                    <a:pt x="2" y="32"/>
                  </a:cubicBezTo>
                  <a:cubicBezTo>
                    <a:pt x="4" y="27"/>
                    <a:pt x="5" y="23"/>
                    <a:pt x="9" y="19"/>
                  </a:cubicBezTo>
                  <a:cubicBezTo>
                    <a:pt x="11" y="20"/>
                    <a:pt x="14" y="20"/>
                    <a:pt x="16" y="18"/>
                  </a:cubicBezTo>
                  <a:cubicBezTo>
                    <a:pt x="18" y="16"/>
                    <a:pt x="18" y="13"/>
                    <a:pt x="16" y="11"/>
                  </a:cubicBezTo>
                  <a:cubicBezTo>
                    <a:pt x="20" y="8"/>
                    <a:pt x="24" y="5"/>
                    <a:pt x="29" y="5"/>
                  </a:cubicBezTo>
                  <a:cubicBezTo>
                    <a:pt x="31" y="9"/>
                    <a:pt x="34" y="10"/>
                    <a:pt x="37" y="9"/>
                  </a:cubicBezTo>
                  <a:cubicBezTo>
                    <a:pt x="40" y="8"/>
                    <a:pt x="42" y="5"/>
                    <a:pt x="41" y="1"/>
                  </a:cubicBezTo>
                  <a:cubicBezTo>
                    <a:pt x="46" y="0"/>
                    <a:pt x="51" y="2"/>
                    <a:pt x="56" y="3"/>
                  </a:cubicBezTo>
                  <a:cubicBezTo>
                    <a:pt x="57" y="10"/>
                    <a:pt x="59" y="11"/>
                    <a:pt x="65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10"/>
                    <a:pt x="72" y="13"/>
                    <a:pt x="74" y="16"/>
                  </a:cubicBezTo>
                  <a:cubicBezTo>
                    <a:pt x="71" y="23"/>
                    <a:pt x="73" y="26"/>
                    <a:pt x="80" y="25"/>
                  </a:cubicBezTo>
                  <a:cubicBezTo>
                    <a:pt x="90" y="41"/>
                    <a:pt x="84" y="66"/>
                    <a:pt x="69" y="76"/>
                  </a:cubicBezTo>
                  <a:cubicBezTo>
                    <a:pt x="66" y="73"/>
                    <a:pt x="63" y="72"/>
                    <a:pt x="60" y="74"/>
                  </a:cubicBezTo>
                  <a:cubicBezTo>
                    <a:pt x="58" y="76"/>
                    <a:pt x="58" y="79"/>
                    <a:pt x="60" y="82"/>
                  </a:cubicBezTo>
                  <a:cubicBezTo>
                    <a:pt x="56" y="84"/>
                    <a:pt x="51" y="85"/>
                    <a:pt x="47" y="85"/>
                  </a:cubicBezTo>
                  <a:cubicBezTo>
                    <a:pt x="44" y="82"/>
                    <a:pt x="43" y="82"/>
                    <a:pt x="40" y="85"/>
                  </a:cubicBezTo>
                  <a:cubicBezTo>
                    <a:pt x="35" y="84"/>
                    <a:pt x="30" y="84"/>
                    <a:pt x="25" y="81"/>
                  </a:cubicBezTo>
                  <a:cubicBezTo>
                    <a:pt x="26" y="78"/>
                    <a:pt x="26" y="76"/>
                    <a:pt x="24" y="74"/>
                  </a:cubicBezTo>
                  <a:cubicBezTo>
                    <a:pt x="21" y="72"/>
                    <a:pt x="18" y="73"/>
                    <a:pt x="16" y="75"/>
                  </a:cubicBezTo>
                  <a:cubicBezTo>
                    <a:pt x="13" y="72"/>
                    <a:pt x="9" y="70"/>
                    <a:pt x="8" y="66"/>
                  </a:cubicBezTo>
                  <a:cubicBezTo>
                    <a:pt x="11" y="59"/>
                    <a:pt x="9" y="55"/>
                    <a:pt x="2" y="54"/>
                  </a:cubicBezTo>
                  <a:close/>
                  <a:moveTo>
                    <a:pt x="42" y="54"/>
                  </a:moveTo>
                  <a:cubicBezTo>
                    <a:pt x="47" y="54"/>
                    <a:pt x="50" y="50"/>
                    <a:pt x="50" y="46"/>
                  </a:cubicBezTo>
                  <a:cubicBezTo>
                    <a:pt x="50" y="41"/>
                    <a:pt x="47" y="37"/>
                    <a:pt x="42" y="37"/>
                  </a:cubicBezTo>
                  <a:cubicBezTo>
                    <a:pt x="38" y="37"/>
                    <a:pt x="34" y="41"/>
                    <a:pt x="34" y="46"/>
                  </a:cubicBezTo>
                  <a:cubicBezTo>
                    <a:pt x="34" y="50"/>
                    <a:pt x="37" y="54"/>
                    <a:pt x="42" y="54"/>
                  </a:cubicBezTo>
                  <a:close/>
                  <a:moveTo>
                    <a:pt x="43" y="70"/>
                  </a:moveTo>
                  <a:cubicBezTo>
                    <a:pt x="43" y="67"/>
                    <a:pt x="40" y="65"/>
                    <a:pt x="36" y="65"/>
                  </a:cubicBezTo>
                  <a:cubicBezTo>
                    <a:pt x="33" y="65"/>
                    <a:pt x="31" y="67"/>
                    <a:pt x="31" y="71"/>
                  </a:cubicBezTo>
                  <a:cubicBezTo>
                    <a:pt x="31" y="74"/>
                    <a:pt x="33" y="77"/>
                    <a:pt x="36" y="77"/>
                  </a:cubicBezTo>
                  <a:cubicBezTo>
                    <a:pt x="40" y="77"/>
                    <a:pt x="43" y="74"/>
                    <a:pt x="43" y="70"/>
                  </a:cubicBezTo>
                  <a:close/>
                  <a:moveTo>
                    <a:pt x="51" y="23"/>
                  </a:moveTo>
                  <a:cubicBezTo>
                    <a:pt x="51" y="19"/>
                    <a:pt x="49" y="17"/>
                    <a:pt x="45" y="17"/>
                  </a:cubicBezTo>
                  <a:cubicBezTo>
                    <a:pt x="42" y="17"/>
                    <a:pt x="39" y="19"/>
                    <a:pt x="39" y="22"/>
                  </a:cubicBezTo>
                  <a:cubicBezTo>
                    <a:pt x="39" y="26"/>
                    <a:pt x="42" y="28"/>
                    <a:pt x="45" y="28"/>
                  </a:cubicBezTo>
                  <a:cubicBezTo>
                    <a:pt x="49" y="29"/>
                    <a:pt x="51" y="27"/>
                    <a:pt x="51" y="23"/>
                  </a:cubicBezTo>
                  <a:close/>
                  <a:moveTo>
                    <a:pt x="73" y="51"/>
                  </a:moveTo>
                  <a:cubicBezTo>
                    <a:pt x="76" y="51"/>
                    <a:pt x="79" y="49"/>
                    <a:pt x="79" y="46"/>
                  </a:cubicBezTo>
                  <a:cubicBezTo>
                    <a:pt x="79" y="43"/>
                    <a:pt x="76" y="40"/>
                    <a:pt x="73" y="40"/>
                  </a:cubicBezTo>
                  <a:cubicBezTo>
                    <a:pt x="70" y="40"/>
                    <a:pt x="68" y="42"/>
                    <a:pt x="68" y="45"/>
                  </a:cubicBezTo>
                  <a:cubicBezTo>
                    <a:pt x="68" y="49"/>
                    <a:pt x="70" y="51"/>
                    <a:pt x="73" y="51"/>
                  </a:cubicBezTo>
                  <a:close/>
                  <a:moveTo>
                    <a:pt x="28" y="25"/>
                  </a:moveTo>
                  <a:cubicBezTo>
                    <a:pt x="28" y="22"/>
                    <a:pt x="26" y="20"/>
                    <a:pt x="23" y="20"/>
                  </a:cubicBezTo>
                  <a:cubicBezTo>
                    <a:pt x="20" y="20"/>
                    <a:pt x="18" y="22"/>
                    <a:pt x="18" y="25"/>
                  </a:cubicBezTo>
                  <a:cubicBezTo>
                    <a:pt x="18" y="28"/>
                    <a:pt x="20" y="31"/>
                    <a:pt x="23" y="31"/>
                  </a:cubicBezTo>
                  <a:cubicBezTo>
                    <a:pt x="26" y="30"/>
                    <a:pt x="28" y="28"/>
                    <a:pt x="28" y="25"/>
                  </a:cubicBezTo>
                  <a:close/>
                  <a:moveTo>
                    <a:pt x="19" y="60"/>
                  </a:moveTo>
                  <a:cubicBezTo>
                    <a:pt x="22" y="60"/>
                    <a:pt x="24" y="57"/>
                    <a:pt x="24" y="55"/>
                  </a:cubicBezTo>
                  <a:cubicBezTo>
                    <a:pt x="24" y="51"/>
                    <a:pt x="22" y="49"/>
                    <a:pt x="19" y="49"/>
                  </a:cubicBezTo>
                  <a:cubicBezTo>
                    <a:pt x="16" y="49"/>
                    <a:pt x="14" y="51"/>
                    <a:pt x="14" y="54"/>
                  </a:cubicBezTo>
                  <a:cubicBezTo>
                    <a:pt x="13" y="57"/>
                    <a:pt x="16" y="59"/>
                    <a:pt x="19" y="60"/>
                  </a:cubicBezTo>
                  <a:close/>
                  <a:moveTo>
                    <a:pt x="61" y="59"/>
                  </a:moveTo>
                  <a:cubicBezTo>
                    <a:pt x="61" y="57"/>
                    <a:pt x="59" y="55"/>
                    <a:pt x="57" y="55"/>
                  </a:cubicBezTo>
                  <a:cubicBezTo>
                    <a:pt x="54" y="56"/>
                    <a:pt x="53" y="57"/>
                    <a:pt x="53" y="60"/>
                  </a:cubicBezTo>
                  <a:cubicBezTo>
                    <a:pt x="53" y="62"/>
                    <a:pt x="54" y="64"/>
                    <a:pt x="57" y="64"/>
                  </a:cubicBezTo>
                  <a:cubicBezTo>
                    <a:pt x="60" y="64"/>
                    <a:pt x="61" y="62"/>
                    <a:pt x="61" y="59"/>
                  </a:cubicBezTo>
                  <a:close/>
                  <a:moveTo>
                    <a:pt x="62" y="28"/>
                  </a:moveTo>
                  <a:cubicBezTo>
                    <a:pt x="59" y="28"/>
                    <a:pt x="57" y="29"/>
                    <a:pt x="57" y="32"/>
                  </a:cubicBezTo>
                  <a:cubicBezTo>
                    <a:pt x="57" y="34"/>
                    <a:pt x="58" y="36"/>
                    <a:pt x="61" y="37"/>
                  </a:cubicBezTo>
                  <a:cubicBezTo>
                    <a:pt x="64" y="37"/>
                    <a:pt x="65" y="36"/>
                    <a:pt x="66" y="33"/>
                  </a:cubicBezTo>
                  <a:cubicBezTo>
                    <a:pt x="66" y="30"/>
                    <a:pt x="65" y="29"/>
                    <a:pt x="62" y="28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44">
              <a:extLst>
                <a:ext uri="{FF2B5EF4-FFF2-40B4-BE49-F238E27FC236}">
                  <a16:creationId xmlns:a16="http://schemas.microsoft.com/office/drawing/2014/main" id="{CB2056FF-B918-2F53-69B2-CFFF96D6E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" y="2526"/>
              <a:ext cx="206" cy="224"/>
            </a:xfrm>
            <a:custGeom>
              <a:avLst/>
              <a:gdLst>
                <a:gd name="T0" fmla="*/ 49 w 101"/>
                <a:gd name="T1" fmla="*/ 88 h 110"/>
                <a:gd name="T2" fmla="*/ 46 w 101"/>
                <a:gd name="T3" fmla="*/ 95 h 110"/>
                <a:gd name="T4" fmla="*/ 46 w 101"/>
                <a:gd name="T5" fmla="*/ 102 h 110"/>
                <a:gd name="T6" fmla="*/ 41 w 101"/>
                <a:gd name="T7" fmla="*/ 96 h 110"/>
                <a:gd name="T8" fmla="*/ 38 w 101"/>
                <a:gd name="T9" fmla="*/ 86 h 110"/>
                <a:gd name="T10" fmla="*/ 30 w 101"/>
                <a:gd name="T11" fmla="*/ 81 h 110"/>
                <a:gd name="T12" fmla="*/ 21 w 101"/>
                <a:gd name="T13" fmla="*/ 89 h 110"/>
                <a:gd name="T14" fmla="*/ 10 w 101"/>
                <a:gd name="T15" fmla="*/ 88 h 110"/>
                <a:gd name="T16" fmla="*/ 21 w 101"/>
                <a:gd name="T17" fmla="*/ 83 h 110"/>
                <a:gd name="T18" fmla="*/ 24 w 101"/>
                <a:gd name="T19" fmla="*/ 69 h 110"/>
                <a:gd name="T20" fmla="*/ 12 w 101"/>
                <a:gd name="T21" fmla="*/ 68 h 110"/>
                <a:gd name="T22" fmla="*/ 3 w 101"/>
                <a:gd name="T23" fmla="*/ 62 h 110"/>
                <a:gd name="T24" fmla="*/ 20 w 101"/>
                <a:gd name="T25" fmla="*/ 62 h 110"/>
                <a:gd name="T26" fmla="*/ 22 w 101"/>
                <a:gd name="T27" fmla="*/ 51 h 110"/>
                <a:gd name="T28" fmla="*/ 10 w 101"/>
                <a:gd name="T29" fmla="*/ 40 h 110"/>
                <a:gd name="T30" fmla="*/ 1 w 101"/>
                <a:gd name="T31" fmla="*/ 38 h 110"/>
                <a:gd name="T32" fmla="*/ 10 w 101"/>
                <a:gd name="T33" fmla="*/ 35 h 110"/>
                <a:gd name="T34" fmla="*/ 15 w 101"/>
                <a:gd name="T35" fmla="*/ 40 h 110"/>
                <a:gd name="T36" fmla="*/ 30 w 101"/>
                <a:gd name="T37" fmla="*/ 27 h 110"/>
                <a:gd name="T38" fmla="*/ 33 w 101"/>
                <a:gd name="T39" fmla="*/ 19 h 110"/>
                <a:gd name="T40" fmla="*/ 36 w 101"/>
                <a:gd name="T41" fmla="*/ 28 h 110"/>
                <a:gd name="T42" fmla="*/ 50 w 101"/>
                <a:gd name="T43" fmla="*/ 28 h 110"/>
                <a:gd name="T44" fmla="*/ 56 w 101"/>
                <a:gd name="T45" fmla="*/ 16 h 110"/>
                <a:gd name="T46" fmla="*/ 54 w 101"/>
                <a:gd name="T47" fmla="*/ 3 h 110"/>
                <a:gd name="T48" fmla="*/ 61 w 101"/>
                <a:gd name="T49" fmla="*/ 13 h 110"/>
                <a:gd name="T50" fmla="*/ 59 w 101"/>
                <a:gd name="T51" fmla="*/ 28 h 110"/>
                <a:gd name="T52" fmla="*/ 79 w 101"/>
                <a:gd name="T53" fmla="*/ 30 h 110"/>
                <a:gd name="T54" fmla="*/ 88 w 101"/>
                <a:gd name="T55" fmla="*/ 22 h 110"/>
                <a:gd name="T56" fmla="*/ 96 w 101"/>
                <a:gd name="T57" fmla="*/ 23 h 110"/>
                <a:gd name="T58" fmla="*/ 86 w 101"/>
                <a:gd name="T59" fmla="*/ 28 h 110"/>
                <a:gd name="T60" fmla="*/ 76 w 101"/>
                <a:gd name="T61" fmla="*/ 42 h 110"/>
                <a:gd name="T62" fmla="*/ 89 w 101"/>
                <a:gd name="T63" fmla="*/ 54 h 110"/>
                <a:gd name="T64" fmla="*/ 94 w 101"/>
                <a:gd name="T65" fmla="*/ 59 h 110"/>
                <a:gd name="T66" fmla="*/ 87 w 101"/>
                <a:gd name="T67" fmla="*/ 56 h 110"/>
                <a:gd name="T68" fmla="*/ 81 w 101"/>
                <a:gd name="T69" fmla="*/ 61 h 110"/>
                <a:gd name="T70" fmla="*/ 91 w 101"/>
                <a:gd name="T71" fmla="*/ 73 h 110"/>
                <a:gd name="T72" fmla="*/ 100 w 101"/>
                <a:gd name="T73" fmla="*/ 73 h 110"/>
                <a:gd name="T74" fmla="*/ 93 w 101"/>
                <a:gd name="T75" fmla="*/ 77 h 110"/>
                <a:gd name="T76" fmla="*/ 84 w 101"/>
                <a:gd name="T77" fmla="*/ 72 h 110"/>
                <a:gd name="T78" fmla="*/ 75 w 101"/>
                <a:gd name="T79" fmla="*/ 82 h 110"/>
                <a:gd name="T80" fmla="*/ 84 w 101"/>
                <a:gd name="T81" fmla="*/ 86 h 110"/>
                <a:gd name="T82" fmla="*/ 81 w 101"/>
                <a:gd name="T83" fmla="*/ 96 h 110"/>
                <a:gd name="T84" fmla="*/ 72 w 101"/>
                <a:gd name="T85" fmla="*/ 83 h 110"/>
                <a:gd name="T86" fmla="*/ 65 w 101"/>
                <a:gd name="T87" fmla="*/ 86 h 110"/>
                <a:gd name="T88" fmla="*/ 63 w 101"/>
                <a:gd name="T89" fmla="*/ 98 h 110"/>
                <a:gd name="T90" fmla="*/ 69 w 101"/>
                <a:gd name="T91" fmla="*/ 107 h 110"/>
                <a:gd name="T92" fmla="*/ 59 w 101"/>
                <a:gd name="T93" fmla="*/ 106 h 110"/>
                <a:gd name="T94" fmla="*/ 58 w 101"/>
                <a:gd name="T95" fmla="*/ 8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1" h="110">
                  <a:moveTo>
                    <a:pt x="52" y="88"/>
                  </a:moveTo>
                  <a:cubicBezTo>
                    <a:pt x="51" y="88"/>
                    <a:pt x="50" y="88"/>
                    <a:pt x="49" y="88"/>
                  </a:cubicBezTo>
                  <a:cubicBezTo>
                    <a:pt x="48" y="88"/>
                    <a:pt x="46" y="87"/>
                    <a:pt x="45" y="89"/>
                  </a:cubicBezTo>
                  <a:cubicBezTo>
                    <a:pt x="44" y="91"/>
                    <a:pt x="44" y="93"/>
                    <a:pt x="46" y="95"/>
                  </a:cubicBezTo>
                  <a:cubicBezTo>
                    <a:pt x="47" y="96"/>
                    <a:pt x="47" y="97"/>
                    <a:pt x="48" y="98"/>
                  </a:cubicBezTo>
                  <a:cubicBezTo>
                    <a:pt x="48" y="100"/>
                    <a:pt x="47" y="101"/>
                    <a:pt x="46" y="102"/>
                  </a:cubicBezTo>
                  <a:cubicBezTo>
                    <a:pt x="44" y="103"/>
                    <a:pt x="42" y="103"/>
                    <a:pt x="41" y="101"/>
                  </a:cubicBezTo>
                  <a:cubicBezTo>
                    <a:pt x="40" y="100"/>
                    <a:pt x="39" y="97"/>
                    <a:pt x="41" y="96"/>
                  </a:cubicBezTo>
                  <a:cubicBezTo>
                    <a:pt x="44" y="94"/>
                    <a:pt x="43" y="91"/>
                    <a:pt x="42" y="88"/>
                  </a:cubicBezTo>
                  <a:cubicBezTo>
                    <a:pt x="42" y="86"/>
                    <a:pt x="40" y="85"/>
                    <a:pt x="38" y="86"/>
                  </a:cubicBezTo>
                  <a:cubicBezTo>
                    <a:pt x="35" y="86"/>
                    <a:pt x="34" y="85"/>
                    <a:pt x="33" y="83"/>
                  </a:cubicBezTo>
                  <a:cubicBezTo>
                    <a:pt x="33" y="80"/>
                    <a:pt x="31" y="81"/>
                    <a:pt x="30" y="81"/>
                  </a:cubicBezTo>
                  <a:cubicBezTo>
                    <a:pt x="27" y="83"/>
                    <a:pt x="25" y="84"/>
                    <a:pt x="22" y="86"/>
                  </a:cubicBezTo>
                  <a:cubicBezTo>
                    <a:pt x="21" y="87"/>
                    <a:pt x="21" y="88"/>
                    <a:pt x="21" y="89"/>
                  </a:cubicBezTo>
                  <a:cubicBezTo>
                    <a:pt x="20" y="93"/>
                    <a:pt x="18" y="95"/>
                    <a:pt x="14" y="95"/>
                  </a:cubicBezTo>
                  <a:cubicBezTo>
                    <a:pt x="11" y="94"/>
                    <a:pt x="9" y="91"/>
                    <a:pt x="10" y="88"/>
                  </a:cubicBezTo>
                  <a:cubicBezTo>
                    <a:pt x="11" y="85"/>
                    <a:pt x="14" y="83"/>
                    <a:pt x="17" y="84"/>
                  </a:cubicBezTo>
                  <a:cubicBezTo>
                    <a:pt x="19" y="85"/>
                    <a:pt x="20" y="84"/>
                    <a:pt x="21" y="83"/>
                  </a:cubicBezTo>
                  <a:cubicBezTo>
                    <a:pt x="23" y="81"/>
                    <a:pt x="26" y="79"/>
                    <a:pt x="27" y="77"/>
                  </a:cubicBezTo>
                  <a:cubicBezTo>
                    <a:pt x="28" y="74"/>
                    <a:pt x="25" y="72"/>
                    <a:pt x="24" y="69"/>
                  </a:cubicBezTo>
                  <a:cubicBezTo>
                    <a:pt x="24" y="67"/>
                    <a:pt x="24" y="65"/>
                    <a:pt x="21" y="65"/>
                  </a:cubicBezTo>
                  <a:cubicBezTo>
                    <a:pt x="18" y="65"/>
                    <a:pt x="14" y="63"/>
                    <a:pt x="12" y="68"/>
                  </a:cubicBezTo>
                  <a:cubicBezTo>
                    <a:pt x="11" y="71"/>
                    <a:pt x="7" y="71"/>
                    <a:pt x="4" y="69"/>
                  </a:cubicBezTo>
                  <a:cubicBezTo>
                    <a:pt x="2" y="68"/>
                    <a:pt x="1" y="64"/>
                    <a:pt x="3" y="62"/>
                  </a:cubicBezTo>
                  <a:cubicBezTo>
                    <a:pt x="5" y="59"/>
                    <a:pt x="9" y="58"/>
                    <a:pt x="11" y="61"/>
                  </a:cubicBezTo>
                  <a:cubicBezTo>
                    <a:pt x="14" y="64"/>
                    <a:pt x="17" y="63"/>
                    <a:pt x="20" y="62"/>
                  </a:cubicBezTo>
                  <a:cubicBezTo>
                    <a:pt x="22" y="62"/>
                    <a:pt x="22" y="61"/>
                    <a:pt x="20" y="59"/>
                  </a:cubicBezTo>
                  <a:cubicBezTo>
                    <a:pt x="17" y="56"/>
                    <a:pt x="17" y="53"/>
                    <a:pt x="22" y="51"/>
                  </a:cubicBezTo>
                  <a:cubicBezTo>
                    <a:pt x="24" y="50"/>
                    <a:pt x="24" y="49"/>
                    <a:pt x="22" y="47"/>
                  </a:cubicBezTo>
                  <a:cubicBezTo>
                    <a:pt x="18" y="45"/>
                    <a:pt x="14" y="42"/>
                    <a:pt x="10" y="40"/>
                  </a:cubicBezTo>
                  <a:cubicBezTo>
                    <a:pt x="9" y="39"/>
                    <a:pt x="8" y="40"/>
                    <a:pt x="7" y="40"/>
                  </a:cubicBezTo>
                  <a:cubicBezTo>
                    <a:pt x="4" y="41"/>
                    <a:pt x="1" y="40"/>
                    <a:pt x="1" y="38"/>
                  </a:cubicBezTo>
                  <a:cubicBezTo>
                    <a:pt x="0" y="35"/>
                    <a:pt x="0" y="33"/>
                    <a:pt x="3" y="32"/>
                  </a:cubicBezTo>
                  <a:cubicBezTo>
                    <a:pt x="6" y="31"/>
                    <a:pt x="9" y="32"/>
                    <a:pt x="10" y="35"/>
                  </a:cubicBezTo>
                  <a:cubicBezTo>
                    <a:pt x="10" y="38"/>
                    <a:pt x="11" y="39"/>
                    <a:pt x="13" y="39"/>
                  </a:cubicBezTo>
                  <a:cubicBezTo>
                    <a:pt x="14" y="39"/>
                    <a:pt x="14" y="40"/>
                    <a:pt x="15" y="40"/>
                  </a:cubicBezTo>
                  <a:cubicBezTo>
                    <a:pt x="22" y="44"/>
                    <a:pt x="27" y="44"/>
                    <a:pt x="32" y="37"/>
                  </a:cubicBezTo>
                  <a:cubicBezTo>
                    <a:pt x="35" y="32"/>
                    <a:pt x="35" y="29"/>
                    <a:pt x="30" y="27"/>
                  </a:cubicBezTo>
                  <a:cubicBezTo>
                    <a:pt x="28" y="26"/>
                    <a:pt x="27" y="24"/>
                    <a:pt x="28" y="21"/>
                  </a:cubicBezTo>
                  <a:cubicBezTo>
                    <a:pt x="29" y="19"/>
                    <a:pt x="31" y="18"/>
                    <a:pt x="33" y="19"/>
                  </a:cubicBezTo>
                  <a:cubicBezTo>
                    <a:pt x="35" y="20"/>
                    <a:pt x="36" y="22"/>
                    <a:pt x="35" y="25"/>
                  </a:cubicBezTo>
                  <a:cubicBezTo>
                    <a:pt x="34" y="26"/>
                    <a:pt x="35" y="27"/>
                    <a:pt x="36" y="28"/>
                  </a:cubicBezTo>
                  <a:cubicBezTo>
                    <a:pt x="38" y="33"/>
                    <a:pt x="40" y="33"/>
                    <a:pt x="42" y="29"/>
                  </a:cubicBezTo>
                  <a:cubicBezTo>
                    <a:pt x="45" y="26"/>
                    <a:pt x="47" y="26"/>
                    <a:pt x="50" y="28"/>
                  </a:cubicBezTo>
                  <a:cubicBezTo>
                    <a:pt x="53" y="30"/>
                    <a:pt x="54" y="29"/>
                    <a:pt x="55" y="26"/>
                  </a:cubicBezTo>
                  <a:cubicBezTo>
                    <a:pt x="55" y="23"/>
                    <a:pt x="56" y="20"/>
                    <a:pt x="56" y="16"/>
                  </a:cubicBezTo>
                  <a:cubicBezTo>
                    <a:pt x="57" y="14"/>
                    <a:pt x="55" y="14"/>
                    <a:pt x="54" y="13"/>
                  </a:cubicBezTo>
                  <a:cubicBezTo>
                    <a:pt x="51" y="10"/>
                    <a:pt x="51" y="6"/>
                    <a:pt x="54" y="3"/>
                  </a:cubicBezTo>
                  <a:cubicBezTo>
                    <a:pt x="56" y="0"/>
                    <a:pt x="61" y="1"/>
                    <a:pt x="63" y="4"/>
                  </a:cubicBezTo>
                  <a:cubicBezTo>
                    <a:pt x="65" y="7"/>
                    <a:pt x="65" y="11"/>
                    <a:pt x="61" y="13"/>
                  </a:cubicBezTo>
                  <a:cubicBezTo>
                    <a:pt x="60" y="14"/>
                    <a:pt x="59" y="15"/>
                    <a:pt x="59" y="16"/>
                  </a:cubicBezTo>
                  <a:cubicBezTo>
                    <a:pt x="59" y="20"/>
                    <a:pt x="59" y="24"/>
                    <a:pt x="59" y="28"/>
                  </a:cubicBezTo>
                  <a:cubicBezTo>
                    <a:pt x="59" y="30"/>
                    <a:pt x="61" y="30"/>
                    <a:pt x="61" y="31"/>
                  </a:cubicBezTo>
                  <a:cubicBezTo>
                    <a:pt x="68" y="35"/>
                    <a:pt x="73" y="35"/>
                    <a:pt x="79" y="30"/>
                  </a:cubicBezTo>
                  <a:cubicBezTo>
                    <a:pt x="80" y="28"/>
                    <a:pt x="82" y="27"/>
                    <a:pt x="84" y="26"/>
                  </a:cubicBezTo>
                  <a:cubicBezTo>
                    <a:pt x="86" y="25"/>
                    <a:pt x="87" y="24"/>
                    <a:pt x="88" y="22"/>
                  </a:cubicBezTo>
                  <a:cubicBezTo>
                    <a:pt x="88" y="19"/>
                    <a:pt x="91" y="18"/>
                    <a:pt x="93" y="18"/>
                  </a:cubicBezTo>
                  <a:cubicBezTo>
                    <a:pt x="96" y="18"/>
                    <a:pt x="96" y="21"/>
                    <a:pt x="96" y="23"/>
                  </a:cubicBezTo>
                  <a:cubicBezTo>
                    <a:pt x="95" y="26"/>
                    <a:pt x="93" y="27"/>
                    <a:pt x="91" y="26"/>
                  </a:cubicBezTo>
                  <a:cubicBezTo>
                    <a:pt x="89" y="26"/>
                    <a:pt x="87" y="26"/>
                    <a:pt x="86" y="28"/>
                  </a:cubicBezTo>
                  <a:cubicBezTo>
                    <a:pt x="83" y="31"/>
                    <a:pt x="80" y="34"/>
                    <a:pt x="77" y="37"/>
                  </a:cubicBezTo>
                  <a:cubicBezTo>
                    <a:pt x="75" y="38"/>
                    <a:pt x="75" y="40"/>
                    <a:pt x="76" y="42"/>
                  </a:cubicBezTo>
                  <a:cubicBezTo>
                    <a:pt x="78" y="45"/>
                    <a:pt x="79" y="48"/>
                    <a:pt x="80" y="51"/>
                  </a:cubicBezTo>
                  <a:cubicBezTo>
                    <a:pt x="81" y="55"/>
                    <a:pt x="86" y="56"/>
                    <a:pt x="89" y="54"/>
                  </a:cubicBezTo>
                  <a:cubicBezTo>
                    <a:pt x="91" y="53"/>
                    <a:pt x="94" y="53"/>
                    <a:pt x="95" y="55"/>
                  </a:cubicBezTo>
                  <a:cubicBezTo>
                    <a:pt x="96" y="56"/>
                    <a:pt x="96" y="58"/>
                    <a:pt x="94" y="59"/>
                  </a:cubicBezTo>
                  <a:cubicBezTo>
                    <a:pt x="93" y="60"/>
                    <a:pt x="91" y="60"/>
                    <a:pt x="90" y="58"/>
                  </a:cubicBezTo>
                  <a:cubicBezTo>
                    <a:pt x="89" y="58"/>
                    <a:pt x="89" y="56"/>
                    <a:pt x="87" y="56"/>
                  </a:cubicBezTo>
                  <a:cubicBezTo>
                    <a:pt x="84" y="55"/>
                    <a:pt x="82" y="56"/>
                    <a:pt x="81" y="60"/>
                  </a:cubicBezTo>
                  <a:cubicBezTo>
                    <a:pt x="81" y="60"/>
                    <a:pt x="81" y="61"/>
                    <a:pt x="81" y="61"/>
                  </a:cubicBezTo>
                  <a:cubicBezTo>
                    <a:pt x="81" y="63"/>
                    <a:pt x="79" y="66"/>
                    <a:pt x="81" y="68"/>
                  </a:cubicBezTo>
                  <a:cubicBezTo>
                    <a:pt x="84" y="70"/>
                    <a:pt x="88" y="71"/>
                    <a:pt x="91" y="73"/>
                  </a:cubicBezTo>
                  <a:cubicBezTo>
                    <a:pt x="92" y="73"/>
                    <a:pt x="93" y="72"/>
                    <a:pt x="94" y="71"/>
                  </a:cubicBezTo>
                  <a:cubicBezTo>
                    <a:pt x="97" y="70"/>
                    <a:pt x="99" y="70"/>
                    <a:pt x="100" y="73"/>
                  </a:cubicBezTo>
                  <a:cubicBezTo>
                    <a:pt x="101" y="76"/>
                    <a:pt x="100" y="78"/>
                    <a:pt x="98" y="79"/>
                  </a:cubicBezTo>
                  <a:cubicBezTo>
                    <a:pt x="96" y="80"/>
                    <a:pt x="93" y="79"/>
                    <a:pt x="93" y="77"/>
                  </a:cubicBezTo>
                  <a:cubicBezTo>
                    <a:pt x="92" y="74"/>
                    <a:pt x="90" y="74"/>
                    <a:pt x="88" y="73"/>
                  </a:cubicBezTo>
                  <a:cubicBezTo>
                    <a:pt x="87" y="73"/>
                    <a:pt x="86" y="73"/>
                    <a:pt x="84" y="72"/>
                  </a:cubicBezTo>
                  <a:cubicBezTo>
                    <a:pt x="79" y="71"/>
                    <a:pt x="76" y="73"/>
                    <a:pt x="74" y="78"/>
                  </a:cubicBezTo>
                  <a:cubicBezTo>
                    <a:pt x="73" y="80"/>
                    <a:pt x="74" y="81"/>
                    <a:pt x="75" y="82"/>
                  </a:cubicBezTo>
                  <a:cubicBezTo>
                    <a:pt x="76" y="84"/>
                    <a:pt x="77" y="87"/>
                    <a:pt x="80" y="86"/>
                  </a:cubicBezTo>
                  <a:cubicBezTo>
                    <a:pt x="81" y="85"/>
                    <a:pt x="83" y="85"/>
                    <a:pt x="84" y="86"/>
                  </a:cubicBezTo>
                  <a:cubicBezTo>
                    <a:pt x="87" y="87"/>
                    <a:pt x="88" y="90"/>
                    <a:pt x="87" y="93"/>
                  </a:cubicBezTo>
                  <a:cubicBezTo>
                    <a:pt x="86" y="96"/>
                    <a:pt x="84" y="97"/>
                    <a:pt x="81" y="96"/>
                  </a:cubicBezTo>
                  <a:cubicBezTo>
                    <a:pt x="78" y="96"/>
                    <a:pt x="76" y="93"/>
                    <a:pt x="77" y="90"/>
                  </a:cubicBezTo>
                  <a:cubicBezTo>
                    <a:pt x="78" y="86"/>
                    <a:pt x="74" y="85"/>
                    <a:pt x="72" y="83"/>
                  </a:cubicBezTo>
                  <a:cubicBezTo>
                    <a:pt x="71" y="82"/>
                    <a:pt x="70" y="82"/>
                    <a:pt x="70" y="83"/>
                  </a:cubicBezTo>
                  <a:cubicBezTo>
                    <a:pt x="69" y="86"/>
                    <a:pt x="67" y="86"/>
                    <a:pt x="65" y="86"/>
                  </a:cubicBezTo>
                  <a:cubicBezTo>
                    <a:pt x="63" y="85"/>
                    <a:pt x="62" y="86"/>
                    <a:pt x="62" y="88"/>
                  </a:cubicBezTo>
                  <a:cubicBezTo>
                    <a:pt x="62" y="92"/>
                    <a:pt x="63" y="95"/>
                    <a:pt x="63" y="98"/>
                  </a:cubicBezTo>
                  <a:cubicBezTo>
                    <a:pt x="64" y="100"/>
                    <a:pt x="66" y="100"/>
                    <a:pt x="67" y="101"/>
                  </a:cubicBezTo>
                  <a:cubicBezTo>
                    <a:pt x="69" y="103"/>
                    <a:pt x="70" y="104"/>
                    <a:pt x="69" y="107"/>
                  </a:cubicBezTo>
                  <a:cubicBezTo>
                    <a:pt x="68" y="109"/>
                    <a:pt x="66" y="110"/>
                    <a:pt x="64" y="110"/>
                  </a:cubicBezTo>
                  <a:cubicBezTo>
                    <a:pt x="61" y="110"/>
                    <a:pt x="60" y="108"/>
                    <a:pt x="59" y="106"/>
                  </a:cubicBezTo>
                  <a:cubicBezTo>
                    <a:pt x="59" y="105"/>
                    <a:pt x="59" y="104"/>
                    <a:pt x="60" y="103"/>
                  </a:cubicBezTo>
                  <a:cubicBezTo>
                    <a:pt x="64" y="98"/>
                    <a:pt x="59" y="93"/>
                    <a:pt x="58" y="89"/>
                  </a:cubicBezTo>
                  <a:cubicBezTo>
                    <a:pt x="57" y="86"/>
                    <a:pt x="53" y="89"/>
                    <a:pt x="52" y="88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45">
              <a:extLst>
                <a:ext uri="{FF2B5EF4-FFF2-40B4-BE49-F238E27FC236}">
                  <a16:creationId xmlns:a16="http://schemas.microsoft.com/office/drawing/2014/main" id="{CF26E0E4-3CA3-7CB3-377D-A88879FB3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1767"/>
              <a:ext cx="290" cy="98"/>
            </a:xfrm>
            <a:custGeom>
              <a:avLst/>
              <a:gdLst>
                <a:gd name="T0" fmla="*/ 53 w 143"/>
                <a:gd name="T1" fmla="*/ 44 h 48"/>
                <a:gd name="T2" fmla="*/ 45 w 143"/>
                <a:gd name="T3" fmla="*/ 48 h 48"/>
                <a:gd name="T4" fmla="*/ 36 w 143"/>
                <a:gd name="T5" fmla="*/ 48 h 48"/>
                <a:gd name="T6" fmla="*/ 27 w 143"/>
                <a:gd name="T7" fmla="*/ 48 h 48"/>
                <a:gd name="T8" fmla="*/ 21 w 143"/>
                <a:gd name="T9" fmla="*/ 46 h 48"/>
                <a:gd name="T10" fmla="*/ 11 w 143"/>
                <a:gd name="T11" fmla="*/ 42 h 48"/>
                <a:gd name="T12" fmla="*/ 5 w 143"/>
                <a:gd name="T13" fmla="*/ 37 h 48"/>
                <a:gd name="T14" fmla="*/ 0 w 143"/>
                <a:gd name="T15" fmla="*/ 27 h 48"/>
                <a:gd name="T16" fmla="*/ 5 w 143"/>
                <a:gd name="T17" fmla="*/ 16 h 48"/>
                <a:gd name="T18" fmla="*/ 12 w 143"/>
                <a:gd name="T19" fmla="*/ 14 h 48"/>
                <a:gd name="T20" fmla="*/ 15 w 143"/>
                <a:gd name="T21" fmla="*/ 15 h 48"/>
                <a:gd name="T22" fmla="*/ 21 w 143"/>
                <a:gd name="T23" fmla="*/ 19 h 48"/>
                <a:gd name="T24" fmla="*/ 22 w 143"/>
                <a:gd name="T25" fmla="*/ 21 h 48"/>
                <a:gd name="T26" fmla="*/ 24 w 143"/>
                <a:gd name="T27" fmla="*/ 21 h 48"/>
                <a:gd name="T28" fmla="*/ 30 w 143"/>
                <a:gd name="T29" fmla="*/ 24 h 48"/>
                <a:gd name="T30" fmla="*/ 37 w 143"/>
                <a:gd name="T31" fmla="*/ 24 h 48"/>
                <a:gd name="T32" fmla="*/ 47 w 143"/>
                <a:gd name="T33" fmla="*/ 20 h 48"/>
                <a:gd name="T34" fmla="*/ 52 w 143"/>
                <a:gd name="T35" fmla="*/ 19 h 48"/>
                <a:gd name="T36" fmla="*/ 54 w 143"/>
                <a:gd name="T37" fmla="*/ 17 h 48"/>
                <a:gd name="T38" fmla="*/ 63 w 143"/>
                <a:gd name="T39" fmla="*/ 11 h 48"/>
                <a:gd name="T40" fmla="*/ 70 w 143"/>
                <a:gd name="T41" fmla="*/ 8 h 48"/>
                <a:gd name="T42" fmla="*/ 78 w 143"/>
                <a:gd name="T43" fmla="*/ 5 h 48"/>
                <a:gd name="T44" fmla="*/ 86 w 143"/>
                <a:gd name="T45" fmla="*/ 1 h 48"/>
                <a:gd name="T46" fmla="*/ 94 w 143"/>
                <a:gd name="T47" fmla="*/ 1 h 48"/>
                <a:gd name="T48" fmla="*/ 103 w 143"/>
                <a:gd name="T49" fmla="*/ 0 h 48"/>
                <a:gd name="T50" fmla="*/ 110 w 143"/>
                <a:gd name="T51" fmla="*/ 3 h 48"/>
                <a:gd name="T52" fmla="*/ 115 w 143"/>
                <a:gd name="T53" fmla="*/ 5 h 48"/>
                <a:gd name="T54" fmla="*/ 125 w 143"/>
                <a:gd name="T55" fmla="*/ 10 h 48"/>
                <a:gd name="T56" fmla="*/ 130 w 143"/>
                <a:gd name="T57" fmla="*/ 15 h 48"/>
                <a:gd name="T58" fmla="*/ 133 w 143"/>
                <a:gd name="T59" fmla="*/ 16 h 48"/>
                <a:gd name="T60" fmla="*/ 135 w 143"/>
                <a:gd name="T61" fmla="*/ 19 h 48"/>
                <a:gd name="T62" fmla="*/ 136 w 143"/>
                <a:gd name="T63" fmla="*/ 22 h 48"/>
                <a:gd name="T64" fmla="*/ 137 w 143"/>
                <a:gd name="T65" fmla="*/ 23 h 48"/>
                <a:gd name="T66" fmla="*/ 142 w 143"/>
                <a:gd name="T67" fmla="*/ 35 h 48"/>
                <a:gd name="T68" fmla="*/ 138 w 143"/>
                <a:gd name="T69" fmla="*/ 44 h 48"/>
                <a:gd name="T70" fmla="*/ 130 w 143"/>
                <a:gd name="T71" fmla="*/ 46 h 48"/>
                <a:gd name="T72" fmla="*/ 125 w 143"/>
                <a:gd name="T73" fmla="*/ 45 h 48"/>
                <a:gd name="T74" fmla="*/ 120 w 143"/>
                <a:gd name="T75" fmla="*/ 39 h 48"/>
                <a:gd name="T76" fmla="*/ 118 w 143"/>
                <a:gd name="T77" fmla="*/ 34 h 48"/>
                <a:gd name="T78" fmla="*/ 115 w 143"/>
                <a:gd name="T79" fmla="*/ 33 h 48"/>
                <a:gd name="T80" fmla="*/ 111 w 143"/>
                <a:gd name="T81" fmla="*/ 28 h 48"/>
                <a:gd name="T82" fmla="*/ 101 w 143"/>
                <a:gd name="T83" fmla="*/ 25 h 48"/>
                <a:gd name="T84" fmla="*/ 101 w 143"/>
                <a:gd name="T85" fmla="*/ 26 h 48"/>
                <a:gd name="T86" fmla="*/ 94 w 143"/>
                <a:gd name="T87" fmla="*/ 25 h 48"/>
                <a:gd name="T88" fmla="*/ 88 w 143"/>
                <a:gd name="T89" fmla="*/ 27 h 48"/>
                <a:gd name="T90" fmla="*/ 80 w 143"/>
                <a:gd name="T91" fmla="*/ 30 h 48"/>
                <a:gd name="T92" fmla="*/ 72 w 143"/>
                <a:gd name="T93" fmla="*/ 34 h 48"/>
                <a:gd name="T94" fmla="*/ 62 w 143"/>
                <a:gd name="T95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3" h="48">
                  <a:moveTo>
                    <a:pt x="60" y="41"/>
                  </a:moveTo>
                  <a:cubicBezTo>
                    <a:pt x="58" y="42"/>
                    <a:pt x="56" y="43"/>
                    <a:pt x="53" y="44"/>
                  </a:cubicBezTo>
                  <a:cubicBezTo>
                    <a:pt x="52" y="44"/>
                    <a:pt x="52" y="44"/>
                    <a:pt x="51" y="45"/>
                  </a:cubicBezTo>
                  <a:cubicBezTo>
                    <a:pt x="49" y="46"/>
                    <a:pt x="46" y="45"/>
                    <a:pt x="45" y="48"/>
                  </a:cubicBezTo>
                  <a:cubicBezTo>
                    <a:pt x="44" y="47"/>
                    <a:pt x="44" y="45"/>
                    <a:pt x="42" y="47"/>
                  </a:cubicBezTo>
                  <a:cubicBezTo>
                    <a:pt x="40" y="47"/>
                    <a:pt x="38" y="48"/>
                    <a:pt x="36" y="48"/>
                  </a:cubicBezTo>
                  <a:cubicBezTo>
                    <a:pt x="35" y="47"/>
                    <a:pt x="34" y="47"/>
                    <a:pt x="33" y="48"/>
                  </a:cubicBezTo>
                  <a:cubicBezTo>
                    <a:pt x="31" y="48"/>
                    <a:pt x="29" y="48"/>
                    <a:pt x="27" y="48"/>
                  </a:cubicBezTo>
                  <a:cubicBezTo>
                    <a:pt x="27" y="47"/>
                    <a:pt x="26" y="47"/>
                    <a:pt x="25" y="47"/>
                  </a:cubicBezTo>
                  <a:cubicBezTo>
                    <a:pt x="23" y="47"/>
                    <a:pt x="22" y="47"/>
                    <a:pt x="21" y="46"/>
                  </a:cubicBezTo>
                  <a:cubicBezTo>
                    <a:pt x="20" y="45"/>
                    <a:pt x="19" y="45"/>
                    <a:pt x="18" y="45"/>
                  </a:cubicBezTo>
                  <a:cubicBezTo>
                    <a:pt x="16" y="44"/>
                    <a:pt x="14" y="42"/>
                    <a:pt x="11" y="42"/>
                  </a:cubicBezTo>
                  <a:cubicBezTo>
                    <a:pt x="11" y="41"/>
                    <a:pt x="10" y="40"/>
                    <a:pt x="9" y="40"/>
                  </a:cubicBezTo>
                  <a:cubicBezTo>
                    <a:pt x="8" y="39"/>
                    <a:pt x="7" y="37"/>
                    <a:pt x="5" y="37"/>
                  </a:cubicBezTo>
                  <a:cubicBezTo>
                    <a:pt x="5" y="36"/>
                    <a:pt x="5" y="35"/>
                    <a:pt x="4" y="34"/>
                  </a:cubicBezTo>
                  <a:cubicBezTo>
                    <a:pt x="2" y="32"/>
                    <a:pt x="1" y="30"/>
                    <a:pt x="0" y="27"/>
                  </a:cubicBezTo>
                  <a:cubicBezTo>
                    <a:pt x="1" y="26"/>
                    <a:pt x="1" y="25"/>
                    <a:pt x="0" y="24"/>
                  </a:cubicBezTo>
                  <a:cubicBezTo>
                    <a:pt x="1" y="21"/>
                    <a:pt x="3" y="19"/>
                    <a:pt x="5" y="16"/>
                  </a:cubicBezTo>
                  <a:cubicBezTo>
                    <a:pt x="6" y="17"/>
                    <a:pt x="7" y="16"/>
                    <a:pt x="7" y="15"/>
                  </a:cubicBezTo>
                  <a:cubicBezTo>
                    <a:pt x="9" y="14"/>
                    <a:pt x="10" y="14"/>
                    <a:pt x="12" y="14"/>
                  </a:cubicBezTo>
                  <a:cubicBezTo>
                    <a:pt x="13" y="15"/>
                    <a:pt x="14" y="15"/>
                    <a:pt x="15" y="14"/>
                  </a:cubicBezTo>
                  <a:cubicBezTo>
                    <a:pt x="15" y="14"/>
                    <a:pt x="15" y="14"/>
                    <a:pt x="15" y="15"/>
                  </a:cubicBezTo>
                  <a:cubicBezTo>
                    <a:pt x="16" y="18"/>
                    <a:pt x="20" y="16"/>
                    <a:pt x="21" y="18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4" y="21"/>
                    <a:pt x="24" y="21"/>
                  </a:cubicBezTo>
                  <a:cubicBezTo>
                    <a:pt x="24" y="23"/>
                    <a:pt x="25" y="23"/>
                    <a:pt x="27" y="23"/>
                  </a:cubicBezTo>
                  <a:cubicBezTo>
                    <a:pt x="27" y="23"/>
                    <a:pt x="29" y="24"/>
                    <a:pt x="30" y="24"/>
                  </a:cubicBezTo>
                  <a:cubicBezTo>
                    <a:pt x="31" y="25"/>
                    <a:pt x="32" y="25"/>
                    <a:pt x="33" y="24"/>
                  </a:cubicBezTo>
                  <a:cubicBezTo>
                    <a:pt x="34" y="24"/>
                    <a:pt x="36" y="24"/>
                    <a:pt x="37" y="24"/>
                  </a:cubicBezTo>
                  <a:cubicBezTo>
                    <a:pt x="39" y="24"/>
                    <a:pt x="39" y="24"/>
                    <a:pt x="40" y="23"/>
                  </a:cubicBezTo>
                  <a:cubicBezTo>
                    <a:pt x="43" y="23"/>
                    <a:pt x="45" y="22"/>
                    <a:pt x="47" y="20"/>
                  </a:cubicBezTo>
                  <a:cubicBezTo>
                    <a:pt x="49" y="21"/>
                    <a:pt x="50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4" y="17"/>
                    <a:pt x="54" y="17"/>
                  </a:cubicBezTo>
                  <a:cubicBezTo>
                    <a:pt x="55" y="17"/>
                    <a:pt x="56" y="16"/>
                    <a:pt x="57" y="16"/>
                  </a:cubicBezTo>
                  <a:cubicBezTo>
                    <a:pt x="59" y="14"/>
                    <a:pt x="62" y="14"/>
                    <a:pt x="63" y="11"/>
                  </a:cubicBezTo>
                  <a:cubicBezTo>
                    <a:pt x="64" y="12"/>
                    <a:pt x="65" y="11"/>
                    <a:pt x="65" y="10"/>
                  </a:cubicBezTo>
                  <a:cubicBezTo>
                    <a:pt x="67" y="10"/>
                    <a:pt x="69" y="9"/>
                    <a:pt x="70" y="8"/>
                  </a:cubicBezTo>
                  <a:cubicBezTo>
                    <a:pt x="71" y="8"/>
                    <a:pt x="72" y="8"/>
                    <a:pt x="73" y="7"/>
                  </a:cubicBezTo>
                  <a:cubicBezTo>
                    <a:pt x="74" y="6"/>
                    <a:pt x="76" y="5"/>
                    <a:pt x="78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2" y="3"/>
                    <a:pt x="85" y="4"/>
                    <a:pt x="86" y="1"/>
                  </a:cubicBezTo>
                  <a:cubicBezTo>
                    <a:pt x="87" y="2"/>
                    <a:pt x="88" y="3"/>
                    <a:pt x="89" y="1"/>
                  </a:cubicBezTo>
                  <a:cubicBezTo>
                    <a:pt x="91" y="2"/>
                    <a:pt x="92" y="1"/>
                    <a:pt x="94" y="1"/>
                  </a:cubicBezTo>
                  <a:cubicBezTo>
                    <a:pt x="95" y="1"/>
                    <a:pt x="96" y="1"/>
                    <a:pt x="97" y="1"/>
                  </a:cubicBezTo>
                  <a:cubicBezTo>
                    <a:pt x="99" y="1"/>
                    <a:pt x="101" y="2"/>
                    <a:pt x="103" y="0"/>
                  </a:cubicBezTo>
                  <a:cubicBezTo>
                    <a:pt x="103" y="1"/>
                    <a:pt x="104" y="3"/>
                    <a:pt x="105" y="2"/>
                  </a:cubicBezTo>
                  <a:cubicBezTo>
                    <a:pt x="107" y="3"/>
                    <a:pt x="108" y="3"/>
                    <a:pt x="110" y="3"/>
                  </a:cubicBezTo>
                  <a:cubicBezTo>
                    <a:pt x="111" y="4"/>
                    <a:pt x="111" y="4"/>
                    <a:pt x="112" y="3"/>
                  </a:cubicBezTo>
                  <a:cubicBezTo>
                    <a:pt x="113" y="4"/>
                    <a:pt x="114" y="5"/>
                    <a:pt x="115" y="5"/>
                  </a:cubicBezTo>
                  <a:cubicBezTo>
                    <a:pt x="117" y="4"/>
                    <a:pt x="118" y="7"/>
                    <a:pt x="119" y="7"/>
                  </a:cubicBezTo>
                  <a:cubicBezTo>
                    <a:pt x="121" y="8"/>
                    <a:pt x="123" y="9"/>
                    <a:pt x="125" y="10"/>
                  </a:cubicBezTo>
                  <a:cubicBezTo>
                    <a:pt x="127" y="11"/>
                    <a:pt x="128" y="14"/>
                    <a:pt x="130" y="15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0" y="15"/>
                    <a:pt x="131" y="15"/>
                    <a:pt x="131" y="15"/>
                  </a:cubicBezTo>
                  <a:cubicBezTo>
                    <a:pt x="132" y="16"/>
                    <a:pt x="132" y="16"/>
                    <a:pt x="133" y="16"/>
                  </a:cubicBezTo>
                  <a:cubicBezTo>
                    <a:pt x="133" y="17"/>
                    <a:pt x="133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4" y="20"/>
                    <a:pt x="135" y="20"/>
                    <a:pt x="135" y="20"/>
                  </a:cubicBezTo>
                  <a:cubicBezTo>
                    <a:pt x="136" y="21"/>
                    <a:pt x="136" y="21"/>
                    <a:pt x="136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5"/>
                    <a:pt x="139" y="25"/>
                    <a:pt x="140" y="26"/>
                  </a:cubicBezTo>
                  <a:cubicBezTo>
                    <a:pt x="141" y="29"/>
                    <a:pt x="143" y="32"/>
                    <a:pt x="142" y="35"/>
                  </a:cubicBezTo>
                  <a:cubicBezTo>
                    <a:pt x="142" y="36"/>
                    <a:pt x="142" y="37"/>
                    <a:pt x="142" y="38"/>
                  </a:cubicBezTo>
                  <a:cubicBezTo>
                    <a:pt x="141" y="40"/>
                    <a:pt x="139" y="42"/>
                    <a:pt x="138" y="44"/>
                  </a:cubicBezTo>
                  <a:cubicBezTo>
                    <a:pt x="136" y="43"/>
                    <a:pt x="136" y="44"/>
                    <a:pt x="135" y="45"/>
                  </a:cubicBezTo>
                  <a:cubicBezTo>
                    <a:pt x="133" y="45"/>
                    <a:pt x="132" y="45"/>
                    <a:pt x="130" y="46"/>
                  </a:cubicBezTo>
                  <a:cubicBezTo>
                    <a:pt x="130" y="45"/>
                    <a:pt x="129" y="45"/>
                    <a:pt x="128" y="45"/>
                  </a:cubicBezTo>
                  <a:cubicBezTo>
                    <a:pt x="127" y="45"/>
                    <a:pt x="126" y="45"/>
                    <a:pt x="125" y="45"/>
                  </a:cubicBezTo>
                  <a:cubicBezTo>
                    <a:pt x="125" y="44"/>
                    <a:pt x="124" y="43"/>
                    <a:pt x="123" y="43"/>
                  </a:cubicBezTo>
                  <a:cubicBezTo>
                    <a:pt x="122" y="42"/>
                    <a:pt x="121" y="40"/>
                    <a:pt x="120" y="39"/>
                  </a:cubicBezTo>
                  <a:cubicBezTo>
                    <a:pt x="120" y="37"/>
                    <a:pt x="117" y="36"/>
                    <a:pt x="118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6" y="33"/>
                    <a:pt x="116" y="33"/>
                    <a:pt x="115" y="33"/>
                  </a:cubicBezTo>
                  <a:cubicBezTo>
                    <a:pt x="115" y="32"/>
                    <a:pt x="115" y="31"/>
                    <a:pt x="113" y="32"/>
                  </a:cubicBezTo>
                  <a:cubicBezTo>
                    <a:pt x="113" y="30"/>
                    <a:pt x="111" y="30"/>
                    <a:pt x="111" y="28"/>
                  </a:cubicBezTo>
                  <a:cubicBezTo>
                    <a:pt x="109" y="28"/>
                    <a:pt x="107" y="26"/>
                    <a:pt x="105" y="26"/>
                  </a:cubicBezTo>
                  <a:cubicBezTo>
                    <a:pt x="104" y="26"/>
                    <a:pt x="103" y="26"/>
                    <a:pt x="101" y="25"/>
                  </a:cubicBezTo>
                  <a:cubicBezTo>
                    <a:pt x="102" y="25"/>
                    <a:pt x="102" y="25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0" y="26"/>
                    <a:pt x="99" y="23"/>
                    <a:pt x="97" y="25"/>
                  </a:cubicBezTo>
                  <a:cubicBezTo>
                    <a:pt x="96" y="25"/>
                    <a:pt x="95" y="25"/>
                    <a:pt x="94" y="25"/>
                  </a:cubicBezTo>
                  <a:cubicBezTo>
                    <a:pt x="93" y="25"/>
                    <a:pt x="92" y="24"/>
                    <a:pt x="91" y="26"/>
                  </a:cubicBezTo>
                  <a:cubicBezTo>
                    <a:pt x="90" y="26"/>
                    <a:pt x="89" y="26"/>
                    <a:pt x="88" y="27"/>
                  </a:cubicBezTo>
                  <a:cubicBezTo>
                    <a:pt x="86" y="26"/>
                    <a:pt x="86" y="27"/>
                    <a:pt x="85" y="27"/>
                  </a:cubicBezTo>
                  <a:cubicBezTo>
                    <a:pt x="83" y="28"/>
                    <a:pt x="81" y="29"/>
                    <a:pt x="80" y="30"/>
                  </a:cubicBezTo>
                  <a:cubicBezTo>
                    <a:pt x="79" y="30"/>
                    <a:pt x="78" y="30"/>
                    <a:pt x="77" y="31"/>
                  </a:cubicBezTo>
                  <a:cubicBezTo>
                    <a:pt x="75" y="32"/>
                    <a:pt x="74" y="33"/>
                    <a:pt x="72" y="34"/>
                  </a:cubicBezTo>
                  <a:cubicBezTo>
                    <a:pt x="71" y="34"/>
                    <a:pt x="70" y="35"/>
                    <a:pt x="70" y="36"/>
                  </a:cubicBezTo>
                  <a:cubicBezTo>
                    <a:pt x="67" y="36"/>
                    <a:pt x="64" y="38"/>
                    <a:pt x="62" y="40"/>
                  </a:cubicBezTo>
                  <a:cubicBezTo>
                    <a:pt x="61" y="40"/>
                    <a:pt x="61" y="40"/>
                    <a:pt x="60" y="41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46">
              <a:extLst>
                <a:ext uri="{FF2B5EF4-FFF2-40B4-BE49-F238E27FC236}">
                  <a16:creationId xmlns:a16="http://schemas.microsoft.com/office/drawing/2014/main" id="{3DE9ABC5-99D0-2E3C-2CA7-3E484FC71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" y="1877"/>
              <a:ext cx="204" cy="96"/>
            </a:xfrm>
            <a:custGeom>
              <a:avLst/>
              <a:gdLst>
                <a:gd name="T0" fmla="*/ 92 w 100"/>
                <a:gd name="T1" fmla="*/ 33 h 47"/>
                <a:gd name="T2" fmla="*/ 67 w 100"/>
                <a:gd name="T3" fmla="*/ 32 h 47"/>
                <a:gd name="T4" fmla="*/ 31 w 100"/>
                <a:gd name="T5" fmla="*/ 38 h 47"/>
                <a:gd name="T6" fmla="*/ 21 w 100"/>
                <a:gd name="T7" fmla="*/ 44 h 47"/>
                <a:gd name="T8" fmla="*/ 3 w 100"/>
                <a:gd name="T9" fmla="*/ 42 h 47"/>
                <a:gd name="T10" fmla="*/ 2 w 100"/>
                <a:gd name="T11" fmla="*/ 41 h 47"/>
                <a:gd name="T12" fmla="*/ 6 w 100"/>
                <a:gd name="T13" fmla="*/ 26 h 47"/>
                <a:gd name="T14" fmla="*/ 54 w 100"/>
                <a:gd name="T15" fmla="*/ 2 h 47"/>
                <a:gd name="T16" fmla="*/ 91 w 100"/>
                <a:gd name="T17" fmla="*/ 8 h 47"/>
                <a:gd name="T18" fmla="*/ 100 w 100"/>
                <a:gd name="T19" fmla="*/ 19 h 47"/>
                <a:gd name="T20" fmla="*/ 100 w 100"/>
                <a:gd name="T21" fmla="*/ 20 h 47"/>
                <a:gd name="T22" fmla="*/ 92 w 100"/>
                <a:gd name="T23" fmla="*/ 32 h 47"/>
                <a:gd name="T24" fmla="*/ 92 w 100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47">
                  <a:moveTo>
                    <a:pt x="92" y="33"/>
                  </a:moveTo>
                  <a:cubicBezTo>
                    <a:pt x="83" y="37"/>
                    <a:pt x="75" y="34"/>
                    <a:pt x="67" y="32"/>
                  </a:cubicBezTo>
                  <a:cubicBezTo>
                    <a:pt x="54" y="28"/>
                    <a:pt x="42" y="29"/>
                    <a:pt x="31" y="38"/>
                  </a:cubicBezTo>
                  <a:cubicBezTo>
                    <a:pt x="28" y="40"/>
                    <a:pt x="25" y="43"/>
                    <a:pt x="21" y="44"/>
                  </a:cubicBezTo>
                  <a:cubicBezTo>
                    <a:pt x="15" y="47"/>
                    <a:pt x="8" y="47"/>
                    <a:pt x="3" y="42"/>
                  </a:cubicBezTo>
                  <a:cubicBezTo>
                    <a:pt x="3" y="42"/>
                    <a:pt x="3" y="41"/>
                    <a:pt x="2" y="41"/>
                  </a:cubicBezTo>
                  <a:cubicBezTo>
                    <a:pt x="0" y="35"/>
                    <a:pt x="2" y="30"/>
                    <a:pt x="6" y="26"/>
                  </a:cubicBezTo>
                  <a:cubicBezTo>
                    <a:pt x="20" y="14"/>
                    <a:pt x="36" y="5"/>
                    <a:pt x="54" y="2"/>
                  </a:cubicBezTo>
                  <a:cubicBezTo>
                    <a:pt x="67" y="0"/>
                    <a:pt x="79" y="3"/>
                    <a:pt x="91" y="8"/>
                  </a:cubicBezTo>
                  <a:cubicBezTo>
                    <a:pt x="95" y="10"/>
                    <a:pt x="99" y="14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6"/>
                    <a:pt x="97" y="29"/>
                    <a:pt x="92" y="32"/>
                  </a:cubicBezTo>
                  <a:cubicBezTo>
                    <a:pt x="92" y="33"/>
                    <a:pt x="92" y="33"/>
                    <a:pt x="92" y="33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47">
              <a:extLst>
                <a:ext uri="{FF2B5EF4-FFF2-40B4-BE49-F238E27FC236}">
                  <a16:creationId xmlns:a16="http://schemas.microsoft.com/office/drawing/2014/main" id="{361A2D2F-0D32-B0D0-FD02-D229D4FC95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" y="2032"/>
              <a:ext cx="152" cy="213"/>
            </a:xfrm>
            <a:custGeom>
              <a:avLst/>
              <a:gdLst>
                <a:gd name="T0" fmla="*/ 49 w 75"/>
                <a:gd name="T1" fmla="*/ 73 h 105"/>
                <a:gd name="T2" fmla="*/ 47 w 75"/>
                <a:gd name="T3" fmla="*/ 78 h 105"/>
                <a:gd name="T4" fmla="*/ 48 w 75"/>
                <a:gd name="T5" fmla="*/ 88 h 105"/>
                <a:gd name="T6" fmla="*/ 45 w 75"/>
                <a:gd name="T7" fmla="*/ 92 h 105"/>
                <a:gd name="T8" fmla="*/ 38 w 75"/>
                <a:gd name="T9" fmla="*/ 102 h 105"/>
                <a:gd name="T10" fmla="*/ 31 w 75"/>
                <a:gd name="T11" fmla="*/ 102 h 105"/>
                <a:gd name="T12" fmla="*/ 20 w 75"/>
                <a:gd name="T13" fmla="*/ 103 h 105"/>
                <a:gd name="T14" fmla="*/ 7 w 75"/>
                <a:gd name="T15" fmla="*/ 101 h 105"/>
                <a:gd name="T16" fmla="*/ 4 w 75"/>
                <a:gd name="T17" fmla="*/ 91 h 105"/>
                <a:gd name="T18" fmla="*/ 2 w 75"/>
                <a:gd name="T19" fmla="*/ 82 h 105"/>
                <a:gd name="T20" fmla="*/ 2 w 75"/>
                <a:gd name="T21" fmla="*/ 74 h 105"/>
                <a:gd name="T22" fmla="*/ 5 w 75"/>
                <a:gd name="T23" fmla="*/ 71 h 105"/>
                <a:gd name="T24" fmla="*/ 16 w 75"/>
                <a:gd name="T25" fmla="*/ 63 h 105"/>
                <a:gd name="T26" fmla="*/ 32 w 75"/>
                <a:gd name="T27" fmla="*/ 72 h 105"/>
                <a:gd name="T28" fmla="*/ 32 w 75"/>
                <a:gd name="T29" fmla="*/ 72 h 105"/>
                <a:gd name="T30" fmla="*/ 31 w 75"/>
                <a:gd name="T31" fmla="*/ 61 h 105"/>
                <a:gd name="T32" fmla="*/ 30 w 75"/>
                <a:gd name="T33" fmla="*/ 54 h 105"/>
                <a:gd name="T34" fmla="*/ 32 w 75"/>
                <a:gd name="T35" fmla="*/ 52 h 105"/>
                <a:gd name="T36" fmla="*/ 34 w 75"/>
                <a:gd name="T37" fmla="*/ 40 h 105"/>
                <a:gd name="T38" fmla="*/ 37 w 75"/>
                <a:gd name="T39" fmla="*/ 30 h 105"/>
                <a:gd name="T40" fmla="*/ 44 w 75"/>
                <a:gd name="T41" fmla="*/ 18 h 105"/>
                <a:gd name="T42" fmla="*/ 50 w 75"/>
                <a:gd name="T43" fmla="*/ 12 h 105"/>
                <a:gd name="T44" fmla="*/ 52 w 75"/>
                <a:gd name="T45" fmla="*/ 11 h 105"/>
                <a:gd name="T46" fmla="*/ 58 w 75"/>
                <a:gd name="T47" fmla="*/ 5 h 105"/>
                <a:gd name="T48" fmla="*/ 61 w 75"/>
                <a:gd name="T49" fmla="*/ 3 h 105"/>
                <a:gd name="T50" fmla="*/ 69 w 75"/>
                <a:gd name="T51" fmla="*/ 1 h 105"/>
                <a:gd name="T52" fmla="*/ 72 w 75"/>
                <a:gd name="T53" fmla="*/ 4 h 105"/>
                <a:gd name="T54" fmla="*/ 73 w 75"/>
                <a:gd name="T55" fmla="*/ 11 h 105"/>
                <a:gd name="T56" fmla="*/ 62 w 75"/>
                <a:gd name="T57" fmla="*/ 19 h 105"/>
                <a:gd name="T58" fmla="*/ 57 w 75"/>
                <a:gd name="T59" fmla="*/ 24 h 105"/>
                <a:gd name="T60" fmla="*/ 53 w 75"/>
                <a:gd name="T61" fmla="*/ 31 h 105"/>
                <a:gd name="T62" fmla="*/ 49 w 75"/>
                <a:gd name="T63" fmla="*/ 36 h 105"/>
                <a:gd name="T64" fmla="*/ 45 w 75"/>
                <a:gd name="T65" fmla="*/ 45 h 105"/>
                <a:gd name="T66" fmla="*/ 45 w 75"/>
                <a:gd name="T67" fmla="*/ 56 h 105"/>
                <a:gd name="T68" fmla="*/ 45 w 75"/>
                <a:gd name="T69" fmla="*/ 61 h 105"/>
                <a:gd name="T70" fmla="*/ 46 w 75"/>
                <a:gd name="T71" fmla="*/ 68 h 105"/>
                <a:gd name="T72" fmla="*/ 44 w 75"/>
                <a:gd name="T73" fmla="*/ 68 h 105"/>
                <a:gd name="T74" fmla="*/ 23 w 75"/>
                <a:gd name="T75" fmla="*/ 82 h 105"/>
                <a:gd name="T76" fmla="*/ 16 w 75"/>
                <a:gd name="T77" fmla="*/ 78 h 105"/>
                <a:gd name="T78" fmla="*/ 18 w 75"/>
                <a:gd name="T79" fmla="*/ 87 h 105"/>
                <a:gd name="T80" fmla="*/ 20 w 75"/>
                <a:gd name="T81" fmla="*/ 89 h 105"/>
                <a:gd name="T82" fmla="*/ 24 w 75"/>
                <a:gd name="T83" fmla="*/ 91 h 105"/>
                <a:gd name="T84" fmla="*/ 29 w 75"/>
                <a:gd name="T85" fmla="*/ 88 h 105"/>
                <a:gd name="T86" fmla="*/ 31 w 75"/>
                <a:gd name="T87" fmla="*/ 85 h 105"/>
                <a:gd name="T88" fmla="*/ 34 w 75"/>
                <a:gd name="T89" fmla="*/ 82 h 105"/>
                <a:gd name="T90" fmla="*/ 33 w 75"/>
                <a:gd name="T91" fmla="*/ 75 h 105"/>
                <a:gd name="T92" fmla="*/ 30 w 75"/>
                <a:gd name="T93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5" h="105">
                  <a:moveTo>
                    <a:pt x="45" y="69"/>
                  </a:moveTo>
                  <a:cubicBezTo>
                    <a:pt x="44" y="71"/>
                    <a:pt x="47" y="72"/>
                    <a:pt x="49" y="73"/>
                  </a:cubicBezTo>
                  <a:cubicBezTo>
                    <a:pt x="47" y="74"/>
                    <a:pt x="43" y="75"/>
                    <a:pt x="47" y="77"/>
                  </a:cubicBezTo>
                  <a:cubicBezTo>
                    <a:pt x="47" y="77"/>
                    <a:pt x="47" y="78"/>
                    <a:pt x="47" y="78"/>
                  </a:cubicBezTo>
                  <a:cubicBezTo>
                    <a:pt x="43" y="80"/>
                    <a:pt x="47" y="81"/>
                    <a:pt x="48" y="82"/>
                  </a:cubicBezTo>
                  <a:cubicBezTo>
                    <a:pt x="45" y="84"/>
                    <a:pt x="45" y="84"/>
                    <a:pt x="48" y="88"/>
                  </a:cubicBezTo>
                  <a:cubicBezTo>
                    <a:pt x="46" y="88"/>
                    <a:pt x="44" y="87"/>
                    <a:pt x="45" y="90"/>
                  </a:cubicBezTo>
                  <a:cubicBezTo>
                    <a:pt x="46" y="91"/>
                    <a:pt x="46" y="92"/>
                    <a:pt x="45" y="92"/>
                  </a:cubicBezTo>
                  <a:cubicBezTo>
                    <a:pt x="41" y="92"/>
                    <a:pt x="43" y="95"/>
                    <a:pt x="43" y="97"/>
                  </a:cubicBezTo>
                  <a:cubicBezTo>
                    <a:pt x="38" y="94"/>
                    <a:pt x="39" y="98"/>
                    <a:pt x="38" y="102"/>
                  </a:cubicBezTo>
                  <a:cubicBezTo>
                    <a:pt x="36" y="98"/>
                    <a:pt x="35" y="99"/>
                    <a:pt x="34" y="102"/>
                  </a:cubicBezTo>
                  <a:cubicBezTo>
                    <a:pt x="34" y="103"/>
                    <a:pt x="33" y="105"/>
                    <a:pt x="31" y="102"/>
                  </a:cubicBezTo>
                  <a:cubicBezTo>
                    <a:pt x="31" y="102"/>
                    <a:pt x="30" y="102"/>
                    <a:pt x="30" y="102"/>
                  </a:cubicBezTo>
                  <a:cubicBezTo>
                    <a:pt x="27" y="105"/>
                    <a:pt x="23" y="103"/>
                    <a:pt x="20" y="103"/>
                  </a:cubicBezTo>
                  <a:cubicBezTo>
                    <a:pt x="18" y="103"/>
                    <a:pt x="16" y="102"/>
                    <a:pt x="14" y="104"/>
                  </a:cubicBezTo>
                  <a:cubicBezTo>
                    <a:pt x="14" y="99"/>
                    <a:pt x="11" y="99"/>
                    <a:pt x="7" y="101"/>
                  </a:cubicBezTo>
                  <a:cubicBezTo>
                    <a:pt x="10" y="96"/>
                    <a:pt x="9" y="95"/>
                    <a:pt x="5" y="97"/>
                  </a:cubicBezTo>
                  <a:cubicBezTo>
                    <a:pt x="6" y="94"/>
                    <a:pt x="7" y="92"/>
                    <a:pt x="4" y="91"/>
                  </a:cubicBezTo>
                  <a:cubicBezTo>
                    <a:pt x="2" y="91"/>
                    <a:pt x="4" y="89"/>
                    <a:pt x="4" y="89"/>
                  </a:cubicBezTo>
                  <a:cubicBezTo>
                    <a:pt x="0" y="87"/>
                    <a:pt x="3" y="84"/>
                    <a:pt x="2" y="82"/>
                  </a:cubicBezTo>
                  <a:cubicBezTo>
                    <a:pt x="2" y="81"/>
                    <a:pt x="1" y="81"/>
                    <a:pt x="1" y="80"/>
                  </a:cubicBezTo>
                  <a:cubicBezTo>
                    <a:pt x="5" y="79"/>
                    <a:pt x="2" y="77"/>
                    <a:pt x="2" y="74"/>
                  </a:cubicBezTo>
                  <a:cubicBezTo>
                    <a:pt x="4" y="75"/>
                    <a:pt x="5" y="75"/>
                    <a:pt x="5" y="72"/>
                  </a:cubicBezTo>
                  <a:cubicBezTo>
                    <a:pt x="5" y="72"/>
                    <a:pt x="5" y="71"/>
                    <a:pt x="5" y="71"/>
                  </a:cubicBezTo>
                  <a:cubicBezTo>
                    <a:pt x="9" y="72"/>
                    <a:pt x="10" y="65"/>
                    <a:pt x="14" y="66"/>
                  </a:cubicBezTo>
                  <a:cubicBezTo>
                    <a:pt x="15" y="67"/>
                    <a:pt x="15" y="65"/>
                    <a:pt x="16" y="63"/>
                  </a:cubicBezTo>
                  <a:cubicBezTo>
                    <a:pt x="18" y="65"/>
                    <a:pt x="25" y="66"/>
                    <a:pt x="27" y="64"/>
                  </a:cubicBezTo>
                  <a:cubicBezTo>
                    <a:pt x="26" y="69"/>
                    <a:pt x="32" y="69"/>
                    <a:pt x="32" y="72"/>
                  </a:cubicBezTo>
                  <a:cubicBezTo>
                    <a:pt x="33" y="72"/>
                    <a:pt x="33" y="72"/>
                    <a:pt x="33" y="73"/>
                  </a:cubicBezTo>
                  <a:cubicBezTo>
                    <a:pt x="33" y="72"/>
                    <a:pt x="33" y="72"/>
                    <a:pt x="32" y="72"/>
                  </a:cubicBezTo>
                  <a:cubicBezTo>
                    <a:pt x="32" y="71"/>
                    <a:pt x="31" y="69"/>
                    <a:pt x="31" y="67"/>
                  </a:cubicBezTo>
                  <a:cubicBezTo>
                    <a:pt x="31" y="66"/>
                    <a:pt x="30" y="63"/>
                    <a:pt x="31" y="61"/>
                  </a:cubicBezTo>
                  <a:cubicBezTo>
                    <a:pt x="32" y="59"/>
                    <a:pt x="29" y="59"/>
                    <a:pt x="29" y="57"/>
                  </a:cubicBezTo>
                  <a:cubicBezTo>
                    <a:pt x="31" y="57"/>
                    <a:pt x="33" y="56"/>
                    <a:pt x="30" y="54"/>
                  </a:cubicBezTo>
                  <a:cubicBezTo>
                    <a:pt x="29" y="53"/>
                    <a:pt x="29" y="52"/>
                    <a:pt x="31" y="52"/>
                  </a:cubicBezTo>
                  <a:cubicBezTo>
                    <a:pt x="31" y="52"/>
                    <a:pt x="31" y="52"/>
                    <a:pt x="32" y="52"/>
                  </a:cubicBezTo>
                  <a:cubicBezTo>
                    <a:pt x="29" y="50"/>
                    <a:pt x="32" y="48"/>
                    <a:pt x="32" y="47"/>
                  </a:cubicBezTo>
                  <a:cubicBezTo>
                    <a:pt x="32" y="44"/>
                    <a:pt x="32" y="42"/>
                    <a:pt x="34" y="40"/>
                  </a:cubicBezTo>
                  <a:cubicBezTo>
                    <a:pt x="35" y="39"/>
                    <a:pt x="32" y="36"/>
                    <a:pt x="35" y="36"/>
                  </a:cubicBezTo>
                  <a:cubicBezTo>
                    <a:pt x="33" y="33"/>
                    <a:pt x="36" y="31"/>
                    <a:pt x="37" y="30"/>
                  </a:cubicBezTo>
                  <a:cubicBezTo>
                    <a:pt x="38" y="28"/>
                    <a:pt x="39" y="26"/>
                    <a:pt x="40" y="24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7" y="18"/>
                    <a:pt x="46" y="13"/>
                    <a:pt x="49" y="14"/>
                  </a:cubicBezTo>
                  <a:cubicBezTo>
                    <a:pt x="49" y="14"/>
                    <a:pt x="50" y="13"/>
                    <a:pt x="50" y="12"/>
                  </a:cubicBezTo>
                  <a:cubicBezTo>
                    <a:pt x="49" y="10"/>
                    <a:pt x="50" y="10"/>
                    <a:pt x="51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7"/>
                    <a:pt x="56" y="8"/>
                    <a:pt x="57" y="6"/>
                  </a:cubicBezTo>
                  <a:cubicBezTo>
                    <a:pt x="57" y="5"/>
                    <a:pt x="57" y="4"/>
                    <a:pt x="58" y="5"/>
                  </a:cubicBezTo>
                  <a:cubicBezTo>
                    <a:pt x="60" y="6"/>
                    <a:pt x="60" y="5"/>
                    <a:pt x="60" y="4"/>
                  </a:cubicBezTo>
                  <a:cubicBezTo>
                    <a:pt x="59" y="2"/>
                    <a:pt x="60" y="1"/>
                    <a:pt x="61" y="3"/>
                  </a:cubicBezTo>
                  <a:cubicBezTo>
                    <a:pt x="62" y="3"/>
                    <a:pt x="63" y="3"/>
                    <a:pt x="63" y="2"/>
                  </a:cubicBezTo>
                  <a:cubicBezTo>
                    <a:pt x="65" y="0"/>
                    <a:pt x="66" y="0"/>
                    <a:pt x="69" y="1"/>
                  </a:cubicBezTo>
                  <a:cubicBezTo>
                    <a:pt x="71" y="1"/>
                    <a:pt x="72" y="1"/>
                    <a:pt x="71" y="3"/>
                  </a:cubicBezTo>
                  <a:cubicBezTo>
                    <a:pt x="71" y="4"/>
                    <a:pt x="72" y="4"/>
                    <a:pt x="72" y="4"/>
                  </a:cubicBezTo>
                  <a:cubicBezTo>
                    <a:pt x="75" y="5"/>
                    <a:pt x="74" y="8"/>
                    <a:pt x="74" y="10"/>
                  </a:cubicBezTo>
                  <a:cubicBezTo>
                    <a:pt x="75" y="11"/>
                    <a:pt x="73" y="11"/>
                    <a:pt x="73" y="11"/>
                  </a:cubicBezTo>
                  <a:cubicBezTo>
                    <a:pt x="71" y="12"/>
                    <a:pt x="69" y="13"/>
                    <a:pt x="71" y="15"/>
                  </a:cubicBezTo>
                  <a:cubicBezTo>
                    <a:pt x="67" y="14"/>
                    <a:pt x="64" y="16"/>
                    <a:pt x="62" y="19"/>
                  </a:cubicBezTo>
                  <a:cubicBezTo>
                    <a:pt x="62" y="21"/>
                    <a:pt x="59" y="22"/>
                    <a:pt x="58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4" y="24"/>
                    <a:pt x="56" y="27"/>
                    <a:pt x="55" y="28"/>
                  </a:cubicBezTo>
                  <a:cubicBezTo>
                    <a:pt x="54" y="29"/>
                    <a:pt x="51" y="28"/>
                    <a:pt x="53" y="31"/>
                  </a:cubicBezTo>
                  <a:cubicBezTo>
                    <a:pt x="53" y="31"/>
                    <a:pt x="53" y="31"/>
                    <a:pt x="53" y="32"/>
                  </a:cubicBezTo>
                  <a:cubicBezTo>
                    <a:pt x="49" y="31"/>
                    <a:pt x="51" y="35"/>
                    <a:pt x="49" y="36"/>
                  </a:cubicBezTo>
                  <a:cubicBezTo>
                    <a:pt x="47" y="37"/>
                    <a:pt x="49" y="40"/>
                    <a:pt x="47" y="41"/>
                  </a:cubicBezTo>
                  <a:cubicBezTo>
                    <a:pt x="46" y="41"/>
                    <a:pt x="48" y="45"/>
                    <a:pt x="45" y="45"/>
                  </a:cubicBezTo>
                  <a:cubicBezTo>
                    <a:pt x="49" y="48"/>
                    <a:pt x="42" y="49"/>
                    <a:pt x="44" y="52"/>
                  </a:cubicBezTo>
                  <a:cubicBezTo>
                    <a:pt x="44" y="53"/>
                    <a:pt x="43" y="55"/>
                    <a:pt x="45" y="56"/>
                  </a:cubicBezTo>
                  <a:cubicBezTo>
                    <a:pt x="45" y="56"/>
                    <a:pt x="46" y="57"/>
                    <a:pt x="45" y="57"/>
                  </a:cubicBezTo>
                  <a:cubicBezTo>
                    <a:pt x="42" y="58"/>
                    <a:pt x="43" y="59"/>
                    <a:pt x="45" y="61"/>
                  </a:cubicBezTo>
                  <a:cubicBezTo>
                    <a:pt x="46" y="62"/>
                    <a:pt x="42" y="62"/>
                    <a:pt x="44" y="64"/>
                  </a:cubicBezTo>
                  <a:cubicBezTo>
                    <a:pt x="44" y="66"/>
                    <a:pt x="46" y="66"/>
                    <a:pt x="46" y="68"/>
                  </a:cubicBezTo>
                  <a:cubicBezTo>
                    <a:pt x="46" y="68"/>
                    <a:pt x="45" y="68"/>
                    <a:pt x="45" y="69"/>
                  </a:cubicBezTo>
                  <a:cubicBezTo>
                    <a:pt x="45" y="68"/>
                    <a:pt x="44" y="68"/>
                    <a:pt x="44" y="68"/>
                  </a:cubicBezTo>
                  <a:cubicBezTo>
                    <a:pt x="44" y="68"/>
                    <a:pt x="45" y="68"/>
                    <a:pt x="45" y="69"/>
                  </a:cubicBezTo>
                  <a:close/>
                  <a:moveTo>
                    <a:pt x="23" y="82"/>
                  </a:moveTo>
                  <a:cubicBezTo>
                    <a:pt x="23" y="79"/>
                    <a:pt x="22" y="78"/>
                    <a:pt x="19" y="79"/>
                  </a:cubicBezTo>
                  <a:cubicBezTo>
                    <a:pt x="19" y="79"/>
                    <a:pt x="18" y="77"/>
                    <a:pt x="16" y="78"/>
                  </a:cubicBezTo>
                  <a:cubicBezTo>
                    <a:pt x="19" y="80"/>
                    <a:pt x="13" y="81"/>
                    <a:pt x="16" y="83"/>
                  </a:cubicBezTo>
                  <a:cubicBezTo>
                    <a:pt x="17" y="84"/>
                    <a:pt x="13" y="88"/>
                    <a:pt x="18" y="87"/>
                  </a:cubicBezTo>
                  <a:cubicBezTo>
                    <a:pt x="18" y="87"/>
                    <a:pt x="18" y="87"/>
                    <a:pt x="18" y="88"/>
                  </a:cubicBezTo>
                  <a:cubicBezTo>
                    <a:pt x="18" y="90"/>
                    <a:pt x="19" y="90"/>
                    <a:pt x="20" y="89"/>
                  </a:cubicBezTo>
                  <a:cubicBezTo>
                    <a:pt x="22" y="88"/>
                    <a:pt x="22" y="89"/>
                    <a:pt x="22" y="90"/>
                  </a:cubicBezTo>
                  <a:cubicBezTo>
                    <a:pt x="22" y="91"/>
                    <a:pt x="23" y="92"/>
                    <a:pt x="24" y="91"/>
                  </a:cubicBezTo>
                  <a:cubicBezTo>
                    <a:pt x="26" y="91"/>
                    <a:pt x="24" y="89"/>
                    <a:pt x="25" y="89"/>
                  </a:cubicBezTo>
                  <a:cubicBezTo>
                    <a:pt x="26" y="89"/>
                    <a:pt x="29" y="93"/>
                    <a:pt x="29" y="88"/>
                  </a:cubicBezTo>
                  <a:cubicBezTo>
                    <a:pt x="29" y="88"/>
                    <a:pt x="29" y="88"/>
                    <a:pt x="30" y="88"/>
                  </a:cubicBezTo>
                  <a:cubicBezTo>
                    <a:pt x="33" y="88"/>
                    <a:pt x="32" y="87"/>
                    <a:pt x="31" y="85"/>
                  </a:cubicBezTo>
                  <a:cubicBezTo>
                    <a:pt x="31" y="84"/>
                    <a:pt x="35" y="85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3" y="81"/>
                    <a:pt x="33" y="80"/>
                    <a:pt x="34" y="79"/>
                  </a:cubicBezTo>
                  <a:cubicBezTo>
                    <a:pt x="34" y="78"/>
                    <a:pt x="34" y="76"/>
                    <a:pt x="33" y="75"/>
                  </a:cubicBezTo>
                  <a:cubicBezTo>
                    <a:pt x="34" y="78"/>
                    <a:pt x="30" y="78"/>
                    <a:pt x="31" y="81"/>
                  </a:cubicBezTo>
                  <a:cubicBezTo>
                    <a:pt x="31" y="81"/>
                    <a:pt x="30" y="81"/>
                    <a:pt x="30" y="81"/>
                  </a:cubicBezTo>
                  <a:cubicBezTo>
                    <a:pt x="27" y="79"/>
                    <a:pt x="25" y="80"/>
                    <a:pt x="23" y="82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8">
              <a:extLst>
                <a:ext uri="{FF2B5EF4-FFF2-40B4-BE49-F238E27FC236}">
                  <a16:creationId xmlns:a16="http://schemas.microsoft.com/office/drawing/2014/main" id="{58314F3C-E7AA-5346-AE3A-ACEDBA5DE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" y="1955"/>
              <a:ext cx="291" cy="97"/>
            </a:xfrm>
            <a:custGeom>
              <a:avLst/>
              <a:gdLst>
                <a:gd name="T0" fmla="*/ 143 w 143"/>
                <a:gd name="T1" fmla="*/ 13 h 48"/>
                <a:gd name="T2" fmla="*/ 122 w 143"/>
                <a:gd name="T3" fmla="*/ 25 h 48"/>
                <a:gd name="T4" fmla="*/ 113 w 143"/>
                <a:gd name="T5" fmla="*/ 19 h 48"/>
                <a:gd name="T6" fmla="*/ 106 w 143"/>
                <a:gd name="T7" fmla="*/ 13 h 48"/>
                <a:gd name="T8" fmla="*/ 96 w 143"/>
                <a:gd name="T9" fmla="*/ 18 h 48"/>
                <a:gd name="T10" fmla="*/ 95 w 143"/>
                <a:gd name="T11" fmla="*/ 30 h 48"/>
                <a:gd name="T12" fmla="*/ 72 w 143"/>
                <a:gd name="T13" fmla="*/ 44 h 48"/>
                <a:gd name="T14" fmla="*/ 60 w 143"/>
                <a:gd name="T15" fmla="*/ 33 h 48"/>
                <a:gd name="T16" fmla="*/ 55 w 143"/>
                <a:gd name="T17" fmla="*/ 24 h 48"/>
                <a:gd name="T18" fmla="*/ 47 w 143"/>
                <a:gd name="T19" fmla="*/ 25 h 48"/>
                <a:gd name="T20" fmla="*/ 42 w 143"/>
                <a:gd name="T21" fmla="*/ 33 h 48"/>
                <a:gd name="T22" fmla="*/ 21 w 143"/>
                <a:gd name="T23" fmla="*/ 42 h 48"/>
                <a:gd name="T24" fmla="*/ 12 w 143"/>
                <a:gd name="T25" fmla="*/ 27 h 48"/>
                <a:gd name="T26" fmla="*/ 10 w 143"/>
                <a:gd name="T27" fmla="*/ 16 h 48"/>
                <a:gd name="T28" fmla="*/ 4 w 143"/>
                <a:gd name="T29" fmla="*/ 11 h 48"/>
                <a:gd name="T30" fmla="*/ 0 w 143"/>
                <a:gd name="T31" fmla="*/ 6 h 48"/>
                <a:gd name="T32" fmla="*/ 5 w 143"/>
                <a:gd name="T33" fmla="*/ 2 h 48"/>
                <a:gd name="T34" fmla="*/ 16 w 143"/>
                <a:gd name="T35" fmla="*/ 8 h 48"/>
                <a:gd name="T36" fmla="*/ 20 w 143"/>
                <a:gd name="T37" fmla="*/ 21 h 48"/>
                <a:gd name="T38" fmla="*/ 21 w 143"/>
                <a:gd name="T39" fmla="*/ 28 h 48"/>
                <a:gd name="T40" fmla="*/ 27 w 143"/>
                <a:gd name="T41" fmla="*/ 34 h 48"/>
                <a:gd name="T42" fmla="*/ 34 w 143"/>
                <a:gd name="T43" fmla="*/ 30 h 48"/>
                <a:gd name="T44" fmla="*/ 39 w 143"/>
                <a:gd name="T45" fmla="*/ 21 h 48"/>
                <a:gd name="T46" fmla="*/ 64 w 143"/>
                <a:gd name="T47" fmla="*/ 22 h 48"/>
                <a:gd name="T48" fmla="*/ 70 w 143"/>
                <a:gd name="T49" fmla="*/ 31 h 48"/>
                <a:gd name="T50" fmla="*/ 79 w 143"/>
                <a:gd name="T51" fmla="*/ 36 h 48"/>
                <a:gd name="T52" fmla="*/ 86 w 143"/>
                <a:gd name="T53" fmla="*/ 28 h 48"/>
                <a:gd name="T54" fmla="*/ 88 w 143"/>
                <a:gd name="T55" fmla="*/ 17 h 48"/>
                <a:gd name="T56" fmla="*/ 112 w 143"/>
                <a:gd name="T57" fmla="*/ 7 h 48"/>
                <a:gd name="T58" fmla="*/ 121 w 143"/>
                <a:gd name="T59" fmla="*/ 14 h 48"/>
                <a:gd name="T60" fmla="*/ 127 w 143"/>
                <a:gd name="T61" fmla="*/ 17 h 48"/>
                <a:gd name="T62" fmla="*/ 133 w 143"/>
                <a:gd name="T63" fmla="*/ 15 h 48"/>
                <a:gd name="T64" fmla="*/ 131 w 143"/>
                <a:gd name="T65" fmla="*/ 9 h 48"/>
                <a:gd name="T66" fmla="*/ 128 w 143"/>
                <a:gd name="T67" fmla="*/ 6 h 48"/>
                <a:gd name="T68" fmla="*/ 129 w 143"/>
                <a:gd name="T69" fmla="*/ 1 h 48"/>
                <a:gd name="T70" fmla="*/ 135 w 143"/>
                <a:gd name="T71" fmla="*/ 1 h 48"/>
                <a:gd name="T72" fmla="*/ 143 w 143"/>
                <a:gd name="T73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48">
                  <a:moveTo>
                    <a:pt x="143" y="13"/>
                  </a:moveTo>
                  <a:cubicBezTo>
                    <a:pt x="143" y="23"/>
                    <a:pt x="132" y="29"/>
                    <a:pt x="122" y="25"/>
                  </a:cubicBezTo>
                  <a:cubicBezTo>
                    <a:pt x="119" y="24"/>
                    <a:pt x="116" y="21"/>
                    <a:pt x="113" y="19"/>
                  </a:cubicBezTo>
                  <a:cubicBezTo>
                    <a:pt x="111" y="17"/>
                    <a:pt x="108" y="15"/>
                    <a:pt x="106" y="13"/>
                  </a:cubicBezTo>
                  <a:cubicBezTo>
                    <a:pt x="100" y="11"/>
                    <a:pt x="97" y="13"/>
                    <a:pt x="96" y="18"/>
                  </a:cubicBezTo>
                  <a:cubicBezTo>
                    <a:pt x="96" y="22"/>
                    <a:pt x="95" y="26"/>
                    <a:pt x="95" y="30"/>
                  </a:cubicBezTo>
                  <a:cubicBezTo>
                    <a:pt x="93" y="42"/>
                    <a:pt x="83" y="48"/>
                    <a:pt x="72" y="44"/>
                  </a:cubicBezTo>
                  <a:cubicBezTo>
                    <a:pt x="66" y="43"/>
                    <a:pt x="63" y="38"/>
                    <a:pt x="60" y="33"/>
                  </a:cubicBezTo>
                  <a:cubicBezTo>
                    <a:pt x="59" y="30"/>
                    <a:pt x="57" y="27"/>
                    <a:pt x="55" y="24"/>
                  </a:cubicBezTo>
                  <a:cubicBezTo>
                    <a:pt x="52" y="22"/>
                    <a:pt x="50" y="22"/>
                    <a:pt x="47" y="25"/>
                  </a:cubicBezTo>
                  <a:cubicBezTo>
                    <a:pt x="45" y="27"/>
                    <a:pt x="44" y="30"/>
                    <a:pt x="42" y="33"/>
                  </a:cubicBezTo>
                  <a:cubicBezTo>
                    <a:pt x="37" y="42"/>
                    <a:pt x="30" y="45"/>
                    <a:pt x="21" y="42"/>
                  </a:cubicBezTo>
                  <a:cubicBezTo>
                    <a:pt x="15" y="39"/>
                    <a:pt x="13" y="33"/>
                    <a:pt x="12" y="27"/>
                  </a:cubicBezTo>
                  <a:cubicBezTo>
                    <a:pt x="11" y="23"/>
                    <a:pt x="11" y="20"/>
                    <a:pt x="10" y="16"/>
                  </a:cubicBezTo>
                  <a:cubicBezTo>
                    <a:pt x="9" y="13"/>
                    <a:pt x="8" y="11"/>
                    <a:pt x="4" y="11"/>
                  </a:cubicBezTo>
                  <a:cubicBezTo>
                    <a:pt x="2" y="10"/>
                    <a:pt x="0" y="9"/>
                    <a:pt x="0" y="6"/>
                  </a:cubicBezTo>
                  <a:cubicBezTo>
                    <a:pt x="0" y="3"/>
                    <a:pt x="2" y="2"/>
                    <a:pt x="5" y="2"/>
                  </a:cubicBezTo>
                  <a:cubicBezTo>
                    <a:pt x="10" y="2"/>
                    <a:pt x="13" y="4"/>
                    <a:pt x="16" y="8"/>
                  </a:cubicBezTo>
                  <a:cubicBezTo>
                    <a:pt x="19" y="12"/>
                    <a:pt x="20" y="16"/>
                    <a:pt x="20" y="21"/>
                  </a:cubicBezTo>
                  <a:cubicBezTo>
                    <a:pt x="20" y="23"/>
                    <a:pt x="20" y="25"/>
                    <a:pt x="21" y="28"/>
                  </a:cubicBezTo>
                  <a:cubicBezTo>
                    <a:pt x="22" y="31"/>
                    <a:pt x="23" y="33"/>
                    <a:pt x="27" y="34"/>
                  </a:cubicBezTo>
                  <a:cubicBezTo>
                    <a:pt x="30" y="34"/>
                    <a:pt x="33" y="33"/>
                    <a:pt x="34" y="30"/>
                  </a:cubicBezTo>
                  <a:cubicBezTo>
                    <a:pt x="36" y="27"/>
                    <a:pt x="37" y="24"/>
                    <a:pt x="39" y="21"/>
                  </a:cubicBezTo>
                  <a:cubicBezTo>
                    <a:pt x="46" y="11"/>
                    <a:pt x="57" y="11"/>
                    <a:pt x="64" y="22"/>
                  </a:cubicBezTo>
                  <a:cubicBezTo>
                    <a:pt x="66" y="25"/>
                    <a:pt x="68" y="28"/>
                    <a:pt x="70" y="31"/>
                  </a:cubicBezTo>
                  <a:cubicBezTo>
                    <a:pt x="72" y="35"/>
                    <a:pt x="75" y="37"/>
                    <a:pt x="79" y="36"/>
                  </a:cubicBezTo>
                  <a:cubicBezTo>
                    <a:pt x="83" y="36"/>
                    <a:pt x="85" y="32"/>
                    <a:pt x="86" y="28"/>
                  </a:cubicBezTo>
                  <a:cubicBezTo>
                    <a:pt x="87" y="25"/>
                    <a:pt x="87" y="21"/>
                    <a:pt x="88" y="17"/>
                  </a:cubicBezTo>
                  <a:cubicBezTo>
                    <a:pt x="90" y="4"/>
                    <a:pt x="102" y="0"/>
                    <a:pt x="112" y="7"/>
                  </a:cubicBezTo>
                  <a:cubicBezTo>
                    <a:pt x="116" y="9"/>
                    <a:pt x="118" y="12"/>
                    <a:pt x="121" y="14"/>
                  </a:cubicBezTo>
                  <a:cubicBezTo>
                    <a:pt x="123" y="16"/>
                    <a:pt x="125" y="17"/>
                    <a:pt x="127" y="17"/>
                  </a:cubicBezTo>
                  <a:cubicBezTo>
                    <a:pt x="129" y="18"/>
                    <a:pt x="132" y="18"/>
                    <a:pt x="133" y="15"/>
                  </a:cubicBezTo>
                  <a:cubicBezTo>
                    <a:pt x="135" y="13"/>
                    <a:pt x="134" y="10"/>
                    <a:pt x="131" y="9"/>
                  </a:cubicBezTo>
                  <a:cubicBezTo>
                    <a:pt x="130" y="8"/>
                    <a:pt x="128" y="7"/>
                    <a:pt x="128" y="6"/>
                  </a:cubicBezTo>
                  <a:cubicBezTo>
                    <a:pt x="128" y="4"/>
                    <a:pt x="128" y="2"/>
                    <a:pt x="129" y="1"/>
                  </a:cubicBezTo>
                  <a:cubicBezTo>
                    <a:pt x="131" y="0"/>
                    <a:pt x="133" y="0"/>
                    <a:pt x="135" y="1"/>
                  </a:cubicBezTo>
                  <a:cubicBezTo>
                    <a:pt x="140" y="3"/>
                    <a:pt x="142" y="8"/>
                    <a:pt x="143" y="13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9">
              <a:extLst>
                <a:ext uri="{FF2B5EF4-FFF2-40B4-BE49-F238E27FC236}">
                  <a16:creationId xmlns:a16="http://schemas.microsoft.com/office/drawing/2014/main" id="{C9F3780F-D314-6F9C-63C5-B644C4363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" y="2308"/>
              <a:ext cx="346" cy="92"/>
            </a:xfrm>
            <a:custGeom>
              <a:avLst/>
              <a:gdLst>
                <a:gd name="T0" fmla="*/ 6 w 170"/>
                <a:gd name="T1" fmla="*/ 35 h 45"/>
                <a:gd name="T2" fmla="*/ 14 w 170"/>
                <a:gd name="T3" fmla="*/ 32 h 45"/>
                <a:gd name="T4" fmla="*/ 19 w 170"/>
                <a:gd name="T5" fmla="*/ 24 h 45"/>
                <a:gd name="T6" fmla="*/ 26 w 170"/>
                <a:gd name="T7" fmla="*/ 15 h 45"/>
                <a:gd name="T8" fmla="*/ 47 w 170"/>
                <a:gd name="T9" fmla="*/ 15 h 45"/>
                <a:gd name="T10" fmla="*/ 58 w 170"/>
                <a:gd name="T11" fmla="*/ 25 h 45"/>
                <a:gd name="T12" fmla="*/ 72 w 170"/>
                <a:gd name="T13" fmla="*/ 26 h 45"/>
                <a:gd name="T14" fmla="*/ 81 w 170"/>
                <a:gd name="T15" fmla="*/ 16 h 45"/>
                <a:gd name="T16" fmla="*/ 114 w 170"/>
                <a:gd name="T17" fmla="*/ 15 h 45"/>
                <a:gd name="T18" fmla="*/ 122 w 170"/>
                <a:gd name="T19" fmla="*/ 22 h 45"/>
                <a:gd name="T20" fmla="*/ 135 w 170"/>
                <a:gd name="T21" fmla="*/ 19 h 45"/>
                <a:gd name="T22" fmla="*/ 141 w 170"/>
                <a:gd name="T23" fmla="*/ 10 h 45"/>
                <a:gd name="T24" fmla="*/ 165 w 170"/>
                <a:gd name="T25" fmla="*/ 6 h 45"/>
                <a:gd name="T26" fmla="*/ 169 w 170"/>
                <a:gd name="T27" fmla="*/ 12 h 45"/>
                <a:gd name="T28" fmla="*/ 168 w 170"/>
                <a:gd name="T29" fmla="*/ 17 h 45"/>
                <a:gd name="T30" fmla="*/ 162 w 170"/>
                <a:gd name="T31" fmla="*/ 16 h 45"/>
                <a:gd name="T32" fmla="*/ 161 w 170"/>
                <a:gd name="T33" fmla="*/ 14 h 45"/>
                <a:gd name="T34" fmla="*/ 148 w 170"/>
                <a:gd name="T35" fmla="*/ 15 h 45"/>
                <a:gd name="T36" fmla="*/ 141 w 170"/>
                <a:gd name="T37" fmla="*/ 26 h 45"/>
                <a:gd name="T38" fmla="*/ 122 w 170"/>
                <a:gd name="T39" fmla="*/ 32 h 45"/>
                <a:gd name="T40" fmla="*/ 112 w 170"/>
                <a:gd name="T41" fmla="*/ 25 h 45"/>
                <a:gd name="T42" fmla="*/ 108 w 170"/>
                <a:gd name="T43" fmla="*/ 21 h 45"/>
                <a:gd name="T44" fmla="*/ 86 w 170"/>
                <a:gd name="T45" fmla="*/ 23 h 45"/>
                <a:gd name="T46" fmla="*/ 77 w 170"/>
                <a:gd name="T47" fmla="*/ 33 h 45"/>
                <a:gd name="T48" fmla="*/ 53 w 170"/>
                <a:gd name="T49" fmla="*/ 32 h 45"/>
                <a:gd name="T50" fmla="*/ 45 w 170"/>
                <a:gd name="T51" fmla="*/ 25 h 45"/>
                <a:gd name="T52" fmla="*/ 28 w 170"/>
                <a:gd name="T53" fmla="*/ 27 h 45"/>
                <a:gd name="T54" fmla="*/ 22 w 170"/>
                <a:gd name="T55" fmla="*/ 36 h 45"/>
                <a:gd name="T56" fmla="*/ 5 w 170"/>
                <a:gd name="T57" fmla="*/ 44 h 45"/>
                <a:gd name="T58" fmla="*/ 0 w 170"/>
                <a:gd name="T59" fmla="*/ 38 h 45"/>
                <a:gd name="T60" fmla="*/ 6 w 170"/>
                <a:gd name="T61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0" h="45">
                  <a:moveTo>
                    <a:pt x="6" y="35"/>
                  </a:moveTo>
                  <a:cubicBezTo>
                    <a:pt x="9" y="36"/>
                    <a:pt x="12" y="34"/>
                    <a:pt x="14" y="32"/>
                  </a:cubicBezTo>
                  <a:cubicBezTo>
                    <a:pt x="16" y="29"/>
                    <a:pt x="17" y="26"/>
                    <a:pt x="19" y="24"/>
                  </a:cubicBezTo>
                  <a:cubicBezTo>
                    <a:pt x="21" y="21"/>
                    <a:pt x="23" y="18"/>
                    <a:pt x="26" y="15"/>
                  </a:cubicBezTo>
                  <a:cubicBezTo>
                    <a:pt x="33" y="10"/>
                    <a:pt x="40" y="10"/>
                    <a:pt x="47" y="15"/>
                  </a:cubicBezTo>
                  <a:cubicBezTo>
                    <a:pt x="51" y="19"/>
                    <a:pt x="55" y="22"/>
                    <a:pt x="58" y="25"/>
                  </a:cubicBezTo>
                  <a:cubicBezTo>
                    <a:pt x="63" y="29"/>
                    <a:pt x="67" y="29"/>
                    <a:pt x="72" y="26"/>
                  </a:cubicBezTo>
                  <a:cubicBezTo>
                    <a:pt x="76" y="23"/>
                    <a:pt x="78" y="19"/>
                    <a:pt x="81" y="16"/>
                  </a:cubicBezTo>
                  <a:cubicBezTo>
                    <a:pt x="92" y="3"/>
                    <a:pt x="103" y="5"/>
                    <a:pt x="114" y="15"/>
                  </a:cubicBezTo>
                  <a:cubicBezTo>
                    <a:pt x="116" y="17"/>
                    <a:pt x="119" y="20"/>
                    <a:pt x="122" y="22"/>
                  </a:cubicBezTo>
                  <a:cubicBezTo>
                    <a:pt x="127" y="26"/>
                    <a:pt x="132" y="25"/>
                    <a:pt x="135" y="19"/>
                  </a:cubicBezTo>
                  <a:cubicBezTo>
                    <a:pt x="137" y="16"/>
                    <a:pt x="139" y="13"/>
                    <a:pt x="141" y="10"/>
                  </a:cubicBezTo>
                  <a:cubicBezTo>
                    <a:pt x="147" y="2"/>
                    <a:pt x="157" y="0"/>
                    <a:pt x="165" y="6"/>
                  </a:cubicBezTo>
                  <a:cubicBezTo>
                    <a:pt x="167" y="8"/>
                    <a:pt x="168" y="9"/>
                    <a:pt x="169" y="12"/>
                  </a:cubicBezTo>
                  <a:cubicBezTo>
                    <a:pt x="170" y="14"/>
                    <a:pt x="170" y="16"/>
                    <a:pt x="168" y="17"/>
                  </a:cubicBezTo>
                  <a:cubicBezTo>
                    <a:pt x="166" y="18"/>
                    <a:pt x="164" y="18"/>
                    <a:pt x="162" y="16"/>
                  </a:cubicBezTo>
                  <a:cubicBezTo>
                    <a:pt x="162" y="16"/>
                    <a:pt x="161" y="15"/>
                    <a:pt x="161" y="14"/>
                  </a:cubicBezTo>
                  <a:cubicBezTo>
                    <a:pt x="157" y="11"/>
                    <a:pt x="151" y="11"/>
                    <a:pt x="148" y="15"/>
                  </a:cubicBezTo>
                  <a:cubicBezTo>
                    <a:pt x="146" y="19"/>
                    <a:pt x="144" y="22"/>
                    <a:pt x="141" y="26"/>
                  </a:cubicBezTo>
                  <a:cubicBezTo>
                    <a:pt x="137" y="32"/>
                    <a:pt x="129" y="35"/>
                    <a:pt x="122" y="32"/>
                  </a:cubicBezTo>
                  <a:cubicBezTo>
                    <a:pt x="118" y="30"/>
                    <a:pt x="115" y="28"/>
                    <a:pt x="112" y="25"/>
                  </a:cubicBezTo>
                  <a:cubicBezTo>
                    <a:pt x="110" y="24"/>
                    <a:pt x="109" y="22"/>
                    <a:pt x="108" y="21"/>
                  </a:cubicBezTo>
                  <a:cubicBezTo>
                    <a:pt x="99" y="13"/>
                    <a:pt x="93" y="14"/>
                    <a:pt x="86" y="23"/>
                  </a:cubicBezTo>
                  <a:cubicBezTo>
                    <a:pt x="83" y="27"/>
                    <a:pt x="81" y="30"/>
                    <a:pt x="77" y="33"/>
                  </a:cubicBezTo>
                  <a:cubicBezTo>
                    <a:pt x="69" y="39"/>
                    <a:pt x="60" y="39"/>
                    <a:pt x="53" y="32"/>
                  </a:cubicBezTo>
                  <a:cubicBezTo>
                    <a:pt x="50" y="30"/>
                    <a:pt x="47" y="27"/>
                    <a:pt x="45" y="25"/>
                  </a:cubicBezTo>
                  <a:cubicBezTo>
                    <a:pt x="38" y="18"/>
                    <a:pt x="33" y="19"/>
                    <a:pt x="28" y="27"/>
                  </a:cubicBezTo>
                  <a:cubicBezTo>
                    <a:pt x="26" y="30"/>
                    <a:pt x="24" y="33"/>
                    <a:pt x="22" y="36"/>
                  </a:cubicBezTo>
                  <a:cubicBezTo>
                    <a:pt x="17" y="42"/>
                    <a:pt x="12" y="45"/>
                    <a:pt x="5" y="44"/>
                  </a:cubicBezTo>
                  <a:cubicBezTo>
                    <a:pt x="2" y="43"/>
                    <a:pt x="0" y="41"/>
                    <a:pt x="0" y="38"/>
                  </a:cubicBezTo>
                  <a:cubicBezTo>
                    <a:pt x="1" y="36"/>
                    <a:pt x="3" y="34"/>
                    <a:pt x="6" y="35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50">
              <a:extLst>
                <a:ext uri="{FF2B5EF4-FFF2-40B4-BE49-F238E27FC236}">
                  <a16:creationId xmlns:a16="http://schemas.microsoft.com/office/drawing/2014/main" id="{8DECBE31-8B3B-7891-4960-836D91CB7A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6" y="2284"/>
              <a:ext cx="130" cy="73"/>
            </a:xfrm>
            <a:custGeom>
              <a:avLst/>
              <a:gdLst>
                <a:gd name="T0" fmla="*/ 61 w 64"/>
                <a:gd name="T1" fmla="*/ 7 h 36"/>
                <a:gd name="T2" fmla="*/ 63 w 64"/>
                <a:gd name="T3" fmla="*/ 18 h 36"/>
                <a:gd name="T4" fmla="*/ 51 w 64"/>
                <a:gd name="T5" fmla="*/ 29 h 36"/>
                <a:gd name="T6" fmla="*/ 17 w 64"/>
                <a:gd name="T7" fmla="*/ 35 h 36"/>
                <a:gd name="T8" fmla="*/ 3 w 64"/>
                <a:gd name="T9" fmla="*/ 29 h 36"/>
                <a:gd name="T10" fmla="*/ 1 w 64"/>
                <a:gd name="T11" fmla="*/ 17 h 36"/>
                <a:gd name="T12" fmla="*/ 14 w 64"/>
                <a:gd name="T13" fmla="*/ 7 h 36"/>
                <a:gd name="T14" fmla="*/ 45 w 64"/>
                <a:gd name="T15" fmla="*/ 2 h 36"/>
                <a:gd name="T16" fmla="*/ 61 w 64"/>
                <a:gd name="T17" fmla="*/ 7 h 36"/>
                <a:gd name="T18" fmla="*/ 50 w 64"/>
                <a:gd name="T19" fmla="*/ 8 h 36"/>
                <a:gd name="T20" fmla="*/ 49 w 64"/>
                <a:gd name="T21" fmla="*/ 5 h 36"/>
                <a:gd name="T22" fmla="*/ 46 w 64"/>
                <a:gd name="T23" fmla="*/ 8 h 36"/>
                <a:gd name="T24" fmla="*/ 49 w 64"/>
                <a:gd name="T25" fmla="*/ 10 h 36"/>
                <a:gd name="T26" fmla="*/ 50 w 64"/>
                <a:gd name="T27" fmla="*/ 8 h 36"/>
                <a:gd name="T28" fmla="*/ 45 w 64"/>
                <a:gd name="T29" fmla="*/ 20 h 36"/>
                <a:gd name="T30" fmla="*/ 43 w 64"/>
                <a:gd name="T31" fmla="*/ 18 h 36"/>
                <a:gd name="T32" fmla="*/ 41 w 64"/>
                <a:gd name="T33" fmla="*/ 20 h 36"/>
                <a:gd name="T34" fmla="*/ 43 w 64"/>
                <a:gd name="T35" fmla="*/ 22 h 36"/>
                <a:gd name="T36" fmla="*/ 45 w 64"/>
                <a:gd name="T37" fmla="*/ 20 h 36"/>
                <a:gd name="T38" fmla="*/ 17 w 64"/>
                <a:gd name="T39" fmla="*/ 15 h 36"/>
                <a:gd name="T40" fmla="*/ 15 w 64"/>
                <a:gd name="T41" fmla="*/ 14 h 36"/>
                <a:gd name="T42" fmla="*/ 13 w 64"/>
                <a:gd name="T43" fmla="*/ 16 h 36"/>
                <a:gd name="T44" fmla="*/ 15 w 64"/>
                <a:gd name="T45" fmla="*/ 18 h 36"/>
                <a:gd name="T46" fmla="*/ 17 w 64"/>
                <a:gd name="T47" fmla="*/ 15 h 36"/>
                <a:gd name="T48" fmla="*/ 28 w 64"/>
                <a:gd name="T49" fmla="*/ 24 h 36"/>
                <a:gd name="T50" fmla="*/ 30 w 64"/>
                <a:gd name="T51" fmla="*/ 22 h 36"/>
                <a:gd name="T52" fmla="*/ 28 w 64"/>
                <a:gd name="T53" fmla="*/ 20 h 36"/>
                <a:gd name="T54" fmla="*/ 26 w 64"/>
                <a:gd name="T55" fmla="*/ 22 h 36"/>
                <a:gd name="T56" fmla="*/ 28 w 64"/>
                <a:gd name="T57" fmla="*/ 24 h 36"/>
                <a:gd name="T58" fmla="*/ 56 w 64"/>
                <a:gd name="T59" fmla="*/ 17 h 36"/>
                <a:gd name="T60" fmla="*/ 54 w 64"/>
                <a:gd name="T61" fmla="*/ 19 h 36"/>
                <a:gd name="T62" fmla="*/ 56 w 64"/>
                <a:gd name="T63" fmla="*/ 21 h 36"/>
                <a:gd name="T64" fmla="*/ 58 w 64"/>
                <a:gd name="T65" fmla="*/ 19 h 36"/>
                <a:gd name="T66" fmla="*/ 56 w 64"/>
                <a:gd name="T67" fmla="*/ 17 h 36"/>
                <a:gd name="T68" fmla="*/ 35 w 64"/>
                <a:gd name="T69" fmla="*/ 10 h 36"/>
                <a:gd name="T70" fmla="*/ 33 w 64"/>
                <a:gd name="T71" fmla="*/ 8 h 36"/>
                <a:gd name="T72" fmla="*/ 31 w 64"/>
                <a:gd name="T73" fmla="*/ 10 h 36"/>
                <a:gd name="T74" fmla="*/ 33 w 64"/>
                <a:gd name="T75" fmla="*/ 12 h 36"/>
                <a:gd name="T76" fmla="*/ 35 w 64"/>
                <a:gd name="T77" fmla="*/ 10 h 36"/>
                <a:gd name="T78" fmla="*/ 10 w 64"/>
                <a:gd name="T79" fmla="*/ 28 h 36"/>
                <a:gd name="T80" fmla="*/ 12 w 64"/>
                <a:gd name="T81" fmla="*/ 26 h 36"/>
                <a:gd name="T82" fmla="*/ 10 w 64"/>
                <a:gd name="T83" fmla="*/ 24 h 36"/>
                <a:gd name="T84" fmla="*/ 8 w 64"/>
                <a:gd name="T85" fmla="*/ 26 h 36"/>
                <a:gd name="T86" fmla="*/ 10 w 64"/>
                <a:gd name="T87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36">
                  <a:moveTo>
                    <a:pt x="61" y="7"/>
                  </a:moveTo>
                  <a:cubicBezTo>
                    <a:pt x="63" y="11"/>
                    <a:pt x="64" y="14"/>
                    <a:pt x="63" y="18"/>
                  </a:cubicBezTo>
                  <a:cubicBezTo>
                    <a:pt x="61" y="24"/>
                    <a:pt x="57" y="27"/>
                    <a:pt x="51" y="29"/>
                  </a:cubicBezTo>
                  <a:cubicBezTo>
                    <a:pt x="39" y="31"/>
                    <a:pt x="28" y="33"/>
                    <a:pt x="17" y="35"/>
                  </a:cubicBezTo>
                  <a:cubicBezTo>
                    <a:pt x="11" y="36"/>
                    <a:pt x="6" y="33"/>
                    <a:pt x="3" y="29"/>
                  </a:cubicBezTo>
                  <a:cubicBezTo>
                    <a:pt x="1" y="25"/>
                    <a:pt x="0" y="22"/>
                    <a:pt x="1" y="17"/>
                  </a:cubicBezTo>
                  <a:cubicBezTo>
                    <a:pt x="3" y="11"/>
                    <a:pt x="8" y="8"/>
                    <a:pt x="14" y="7"/>
                  </a:cubicBezTo>
                  <a:cubicBezTo>
                    <a:pt x="24" y="6"/>
                    <a:pt x="34" y="4"/>
                    <a:pt x="45" y="2"/>
                  </a:cubicBezTo>
                  <a:cubicBezTo>
                    <a:pt x="51" y="0"/>
                    <a:pt x="57" y="2"/>
                    <a:pt x="61" y="7"/>
                  </a:cubicBezTo>
                  <a:close/>
                  <a:moveTo>
                    <a:pt x="50" y="8"/>
                  </a:moveTo>
                  <a:cubicBezTo>
                    <a:pt x="50" y="7"/>
                    <a:pt x="50" y="6"/>
                    <a:pt x="49" y="5"/>
                  </a:cubicBezTo>
                  <a:cubicBezTo>
                    <a:pt x="47" y="5"/>
                    <a:pt x="47" y="6"/>
                    <a:pt x="46" y="8"/>
                  </a:cubicBezTo>
                  <a:cubicBezTo>
                    <a:pt x="46" y="9"/>
                    <a:pt x="47" y="10"/>
                    <a:pt x="49" y="10"/>
                  </a:cubicBezTo>
                  <a:cubicBezTo>
                    <a:pt x="50" y="10"/>
                    <a:pt x="50" y="9"/>
                    <a:pt x="50" y="8"/>
                  </a:cubicBezTo>
                  <a:close/>
                  <a:moveTo>
                    <a:pt x="45" y="20"/>
                  </a:moveTo>
                  <a:cubicBezTo>
                    <a:pt x="45" y="18"/>
                    <a:pt x="44" y="18"/>
                    <a:pt x="43" y="18"/>
                  </a:cubicBezTo>
                  <a:cubicBezTo>
                    <a:pt x="41" y="18"/>
                    <a:pt x="41" y="19"/>
                    <a:pt x="41" y="20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44" y="22"/>
                    <a:pt x="45" y="21"/>
                    <a:pt x="45" y="20"/>
                  </a:cubicBezTo>
                  <a:close/>
                  <a:moveTo>
                    <a:pt x="17" y="15"/>
                  </a:moveTo>
                  <a:cubicBezTo>
                    <a:pt x="17" y="14"/>
                    <a:pt x="16" y="14"/>
                    <a:pt x="15" y="14"/>
                  </a:cubicBezTo>
                  <a:cubicBezTo>
                    <a:pt x="13" y="14"/>
                    <a:pt x="13" y="15"/>
                    <a:pt x="13" y="16"/>
                  </a:cubicBezTo>
                  <a:cubicBezTo>
                    <a:pt x="13" y="17"/>
                    <a:pt x="14" y="18"/>
                    <a:pt x="15" y="18"/>
                  </a:cubicBezTo>
                  <a:cubicBezTo>
                    <a:pt x="17" y="18"/>
                    <a:pt x="17" y="17"/>
                    <a:pt x="17" y="15"/>
                  </a:cubicBezTo>
                  <a:close/>
                  <a:moveTo>
                    <a:pt x="28" y="24"/>
                  </a:moveTo>
                  <a:cubicBezTo>
                    <a:pt x="29" y="24"/>
                    <a:pt x="30" y="24"/>
                    <a:pt x="30" y="22"/>
                  </a:cubicBezTo>
                  <a:cubicBezTo>
                    <a:pt x="30" y="21"/>
                    <a:pt x="29" y="20"/>
                    <a:pt x="28" y="20"/>
                  </a:cubicBezTo>
                  <a:cubicBezTo>
                    <a:pt x="27" y="20"/>
                    <a:pt x="26" y="21"/>
                    <a:pt x="26" y="22"/>
                  </a:cubicBezTo>
                  <a:cubicBezTo>
                    <a:pt x="26" y="24"/>
                    <a:pt x="27" y="24"/>
                    <a:pt x="28" y="24"/>
                  </a:cubicBezTo>
                  <a:close/>
                  <a:moveTo>
                    <a:pt x="56" y="17"/>
                  </a:moveTo>
                  <a:cubicBezTo>
                    <a:pt x="55" y="17"/>
                    <a:pt x="54" y="17"/>
                    <a:pt x="54" y="19"/>
                  </a:cubicBezTo>
                  <a:cubicBezTo>
                    <a:pt x="54" y="20"/>
                    <a:pt x="54" y="21"/>
                    <a:pt x="56" y="21"/>
                  </a:cubicBezTo>
                  <a:cubicBezTo>
                    <a:pt x="57" y="21"/>
                    <a:pt x="58" y="20"/>
                    <a:pt x="58" y="19"/>
                  </a:cubicBezTo>
                  <a:cubicBezTo>
                    <a:pt x="58" y="18"/>
                    <a:pt x="57" y="17"/>
                    <a:pt x="56" y="17"/>
                  </a:cubicBezTo>
                  <a:close/>
                  <a:moveTo>
                    <a:pt x="35" y="10"/>
                  </a:moveTo>
                  <a:cubicBezTo>
                    <a:pt x="35" y="9"/>
                    <a:pt x="34" y="8"/>
                    <a:pt x="33" y="8"/>
                  </a:cubicBezTo>
                  <a:cubicBezTo>
                    <a:pt x="32" y="8"/>
                    <a:pt x="31" y="9"/>
                    <a:pt x="31" y="10"/>
                  </a:cubicBezTo>
                  <a:cubicBezTo>
                    <a:pt x="31" y="12"/>
                    <a:pt x="32" y="12"/>
                    <a:pt x="33" y="12"/>
                  </a:cubicBezTo>
                  <a:cubicBezTo>
                    <a:pt x="34" y="12"/>
                    <a:pt x="35" y="12"/>
                    <a:pt x="35" y="10"/>
                  </a:cubicBezTo>
                  <a:close/>
                  <a:moveTo>
                    <a:pt x="10" y="28"/>
                  </a:moveTo>
                  <a:cubicBezTo>
                    <a:pt x="11" y="28"/>
                    <a:pt x="12" y="28"/>
                    <a:pt x="12" y="26"/>
                  </a:cubicBezTo>
                  <a:cubicBezTo>
                    <a:pt x="12" y="25"/>
                    <a:pt x="11" y="24"/>
                    <a:pt x="10" y="24"/>
                  </a:cubicBezTo>
                  <a:cubicBezTo>
                    <a:pt x="9" y="24"/>
                    <a:pt x="8" y="25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51">
              <a:extLst>
                <a:ext uri="{FF2B5EF4-FFF2-40B4-BE49-F238E27FC236}">
                  <a16:creationId xmlns:a16="http://schemas.microsoft.com/office/drawing/2014/main" id="{BFC8EBD9-13F9-94BF-E6F6-6F5A72B55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6" y="2453"/>
              <a:ext cx="158" cy="102"/>
            </a:xfrm>
            <a:custGeom>
              <a:avLst/>
              <a:gdLst>
                <a:gd name="T0" fmla="*/ 31 w 78"/>
                <a:gd name="T1" fmla="*/ 9 h 50"/>
                <a:gd name="T2" fmla="*/ 33 w 78"/>
                <a:gd name="T3" fmla="*/ 10 h 50"/>
                <a:gd name="T4" fmla="*/ 36 w 78"/>
                <a:gd name="T5" fmla="*/ 13 h 50"/>
                <a:gd name="T6" fmla="*/ 38 w 78"/>
                <a:gd name="T7" fmla="*/ 16 h 50"/>
                <a:gd name="T8" fmla="*/ 42 w 78"/>
                <a:gd name="T9" fmla="*/ 21 h 50"/>
                <a:gd name="T10" fmla="*/ 43 w 78"/>
                <a:gd name="T11" fmla="*/ 22 h 50"/>
                <a:gd name="T12" fmla="*/ 45 w 78"/>
                <a:gd name="T13" fmla="*/ 27 h 50"/>
                <a:gd name="T14" fmla="*/ 48 w 78"/>
                <a:gd name="T15" fmla="*/ 30 h 50"/>
                <a:gd name="T16" fmla="*/ 57 w 78"/>
                <a:gd name="T17" fmla="*/ 35 h 50"/>
                <a:gd name="T18" fmla="*/ 58 w 78"/>
                <a:gd name="T19" fmla="*/ 36 h 50"/>
                <a:gd name="T20" fmla="*/ 67 w 78"/>
                <a:gd name="T21" fmla="*/ 30 h 50"/>
                <a:gd name="T22" fmla="*/ 68 w 78"/>
                <a:gd name="T23" fmla="*/ 30 h 50"/>
                <a:gd name="T24" fmla="*/ 74 w 78"/>
                <a:gd name="T25" fmla="*/ 28 h 50"/>
                <a:gd name="T26" fmla="*/ 77 w 78"/>
                <a:gd name="T27" fmla="*/ 32 h 50"/>
                <a:gd name="T28" fmla="*/ 76 w 78"/>
                <a:gd name="T29" fmla="*/ 35 h 50"/>
                <a:gd name="T30" fmla="*/ 69 w 78"/>
                <a:gd name="T31" fmla="*/ 44 h 50"/>
                <a:gd name="T32" fmla="*/ 59 w 78"/>
                <a:gd name="T33" fmla="*/ 48 h 50"/>
                <a:gd name="T34" fmla="*/ 51 w 78"/>
                <a:gd name="T35" fmla="*/ 46 h 50"/>
                <a:gd name="T36" fmla="*/ 45 w 78"/>
                <a:gd name="T37" fmla="*/ 46 h 50"/>
                <a:gd name="T38" fmla="*/ 41 w 78"/>
                <a:gd name="T39" fmla="*/ 42 h 50"/>
                <a:gd name="T40" fmla="*/ 36 w 78"/>
                <a:gd name="T41" fmla="*/ 38 h 50"/>
                <a:gd name="T42" fmla="*/ 34 w 78"/>
                <a:gd name="T43" fmla="*/ 34 h 50"/>
                <a:gd name="T44" fmla="*/ 28 w 78"/>
                <a:gd name="T45" fmla="*/ 27 h 50"/>
                <a:gd name="T46" fmla="*/ 28 w 78"/>
                <a:gd name="T47" fmla="*/ 25 h 50"/>
                <a:gd name="T48" fmla="*/ 27 w 78"/>
                <a:gd name="T49" fmla="*/ 23 h 50"/>
                <a:gd name="T50" fmla="*/ 24 w 78"/>
                <a:gd name="T51" fmla="*/ 19 h 50"/>
                <a:gd name="T52" fmla="*/ 20 w 78"/>
                <a:gd name="T53" fmla="*/ 17 h 50"/>
                <a:gd name="T54" fmla="*/ 17 w 78"/>
                <a:gd name="T55" fmla="*/ 17 h 50"/>
                <a:gd name="T56" fmla="*/ 15 w 78"/>
                <a:gd name="T57" fmla="*/ 15 h 50"/>
                <a:gd name="T58" fmla="*/ 6 w 78"/>
                <a:gd name="T59" fmla="*/ 16 h 50"/>
                <a:gd name="T60" fmla="*/ 3 w 78"/>
                <a:gd name="T61" fmla="*/ 13 h 50"/>
                <a:gd name="T62" fmla="*/ 2 w 78"/>
                <a:gd name="T63" fmla="*/ 7 h 50"/>
                <a:gd name="T64" fmla="*/ 6 w 78"/>
                <a:gd name="T65" fmla="*/ 4 h 50"/>
                <a:gd name="T66" fmla="*/ 8 w 78"/>
                <a:gd name="T67" fmla="*/ 3 h 50"/>
                <a:gd name="T68" fmla="*/ 9 w 78"/>
                <a:gd name="T69" fmla="*/ 2 h 50"/>
                <a:gd name="T70" fmla="*/ 12 w 78"/>
                <a:gd name="T71" fmla="*/ 2 h 50"/>
                <a:gd name="T72" fmla="*/ 13 w 78"/>
                <a:gd name="T73" fmla="*/ 1 h 50"/>
                <a:gd name="T74" fmla="*/ 18 w 78"/>
                <a:gd name="T75" fmla="*/ 3 h 50"/>
                <a:gd name="T76" fmla="*/ 21 w 78"/>
                <a:gd name="T77" fmla="*/ 4 h 50"/>
                <a:gd name="T78" fmla="*/ 25 w 78"/>
                <a:gd name="T79" fmla="*/ 4 h 50"/>
                <a:gd name="T80" fmla="*/ 27 w 78"/>
                <a:gd name="T81" fmla="*/ 5 h 50"/>
                <a:gd name="T82" fmla="*/ 28 w 78"/>
                <a:gd name="T83" fmla="*/ 5 h 50"/>
                <a:gd name="T84" fmla="*/ 31 w 78"/>
                <a:gd name="T85" fmla="*/ 8 h 50"/>
                <a:gd name="T86" fmla="*/ 31 w 78"/>
                <a:gd name="T87" fmla="*/ 9 h 50"/>
                <a:gd name="T88" fmla="*/ 31 w 78"/>
                <a:gd name="T89" fmla="*/ 10 h 50"/>
                <a:gd name="T90" fmla="*/ 31 w 78"/>
                <a:gd name="T91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" h="50">
                  <a:moveTo>
                    <a:pt x="31" y="9"/>
                  </a:moveTo>
                  <a:cubicBezTo>
                    <a:pt x="32" y="9"/>
                    <a:pt x="33" y="9"/>
                    <a:pt x="33" y="10"/>
                  </a:cubicBezTo>
                  <a:cubicBezTo>
                    <a:pt x="33" y="12"/>
                    <a:pt x="33" y="13"/>
                    <a:pt x="36" y="13"/>
                  </a:cubicBezTo>
                  <a:cubicBezTo>
                    <a:pt x="36" y="13"/>
                    <a:pt x="37" y="15"/>
                    <a:pt x="38" y="16"/>
                  </a:cubicBezTo>
                  <a:cubicBezTo>
                    <a:pt x="39" y="18"/>
                    <a:pt x="39" y="21"/>
                    <a:pt x="42" y="21"/>
                  </a:cubicBezTo>
                  <a:cubicBezTo>
                    <a:pt x="42" y="21"/>
                    <a:pt x="43" y="21"/>
                    <a:pt x="43" y="22"/>
                  </a:cubicBezTo>
                  <a:cubicBezTo>
                    <a:pt x="43" y="24"/>
                    <a:pt x="42" y="27"/>
                    <a:pt x="45" y="27"/>
                  </a:cubicBezTo>
                  <a:cubicBezTo>
                    <a:pt x="46" y="27"/>
                    <a:pt x="48" y="30"/>
                    <a:pt x="48" y="30"/>
                  </a:cubicBezTo>
                  <a:cubicBezTo>
                    <a:pt x="49" y="35"/>
                    <a:pt x="54" y="33"/>
                    <a:pt x="57" y="35"/>
                  </a:cubicBezTo>
                  <a:cubicBezTo>
                    <a:pt x="57" y="36"/>
                    <a:pt x="58" y="36"/>
                    <a:pt x="58" y="36"/>
                  </a:cubicBezTo>
                  <a:cubicBezTo>
                    <a:pt x="60" y="32"/>
                    <a:pt x="65" y="34"/>
                    <a:pt x="67" y="30"/>
                  </a:cubicBezTo>
                  <a:cubicBezTo>
                    <a:pt x="67" y="30"/>
                    <a:pt x="68" y="29"/>
                    <a:pt x="68" y="30"/>
                  </a:cubicBezTo>
                  <a:cubicBezTo>
                    <a:pt x="70" y="32"/>
                    <a:pt x="72" y="30"/>
                    <a:pt x="74" y="28"/>
                  </a:cubicBezTo>
                  <a:cubicBezTo>
                    <a:pt x="73" y="31"/>
                    <a:pt x="75" y="33"/>
                    <a:pt x="77" y="32"/>
                  </a:cubicBezTo>
                  <a:cubicBezTo>
                    <a:pt x="78" y="34"/>
                    <a:pt x="76" y="34"/>
                    <a:pt x="76" y="35"/>
                  </a:cubicBezTo>
                  <a:cubicBezTo>
                    <a:pt x="77" y="41"/>
                    <a:pt x="72" y="42"/>
                    <a:pt x="69" y="44"/>
                  </a:cubicBezTo>
                  <a:cubicBezTo>
                    <a:pt x="66" y="46"/>
                    <a:pt x="62" y="46"/>
                    <a:pt x="59" y="48"/>
                  </a:cubicBezTo>
                  <a:cubicBezTo>
                    <a:pt x="57" y="45"/>
                    <a:pt x="53" y="50"/>
                    <a:pt x="51" y="46"/>
                  </a:cubicBezTo>
                  <a:cubicBezTo>
                    <a:pt x="49" y="49"/>
                    <a:pt x="47" y="43"/>
                    <a:pt x="45" y="46"/>
                  </a:cubicBezTo>
                  <a:cubicBezTo>
                    <a:pt x="45" y="44"/>
                    <a:pt x="43" y="43"/>
                    <a:pt x="41" y="42"/>
                  </a:cubicBezTo>
                  <a:cubicBezTo>
                    <a:pt x="39" y="41"/>
                    <a:pt x="38" y="39"/>
                    <a:pt x="36" y="38"/>
                  </a:cubicBezTo>
                  <a:cubicBezTo>
                    <a:pt x="35" y="38"/>
                    <a:pt x="34" y="36"/>
                    <a:pt x="34" y="34"/>
                  </a:cubicBezTo>
                  <a:cubicBezTo>
                    <a:pt x="33" y="31"/>
                    <a:pt x="30" y="29"/>
                    <a:pt x="28" y="27"/>
                  </a:cubicBezTo>
                  <a:cubicBezTo>
                    <a:pt x="28" y="26"/>
                    <a:pt x="28" y="26"/>
                    <a:pt x="28" y="25"/>
                  </a:cubicBezTo>
                  <a:cubicBezTo>
                    <a:pt x="28" y="24"/>
                    <a:pt x="28" y="23"/>
                    <a:pt x="27" y="23"/>
                  </a:cubicBezTo>
                  <a:cubicBezTo>
                    <a:pt x="25" y="23"/>
                    <a:pt x="24" y="21"/>
                    <a:pt x="24" y="19"/>
                  </a:cubicBezTo>
                  <a:cubicBezTo>
                    <a:pt x="23" y="18"/>
                    <a:pt x="21" y="20"/>
                    <a:pt x="20" y="17"/>
                  </a:cubicBezTo>
                  <a:cubicBezTo>
                    <a:pt x="20" y="14"/>
                    <a:pt x="18" y="19"/>
                    <a:pt x="17" y="17"/>
                  </a:cubicBezTo>
                  <a:cubicBezTo>
                    <a:pt x="16" y="17"/>
                    <a:pt x="19" y="14"/>
                    <a:pt x="15" y="15"/>
                  </a:cubicBezTo>
                  <a:cubicBezTo>
                    <a:pt x="13" y="17"/>
                    <a:pt x="9" y="16"/>
                    <a:pt x="6" y="16"/>
                  </a:cubicBezTo>
                  <a:cubicBezTo>
                    <a:pt x="7" y="13"/>
                    <a:pt x="1" y="17"/>
                    <a:pt x="3" y="13"/>
                  </a:cubicBezTo>
                  <a:cubicBezTo>
                    <a:pt x="3" y="11"/>
                    <a:pt x="0" y="9"/>
                    <a:pt x="2" y="7"/>
                  </a:cubicBezTo>
                  <a:cubicBezTo>
                    <a:pt x="3" y="6"/>
                    <a:pt x="3" y="3"/>
                    <a:pt x="6" y="4"/>
                  </a:cubicBezTo>
                  <a:cubicBezTo>
                    <a:pt x="7" y="5"/>
                    <a:pt x="7" y="4"/>
                    <a:pt x="8" y="3"/>
                  </a:cubicBezTo>
                  <a:cubicBezTo>
                    <a:pt x="8" y="2"/>
                    <a:pt x="9" y="1"/>
                    <a:pt x="9" y="2"/>
                  </a:cubicBezTo>
                  <a:cubicBezTo>
                    <a:pt x="10" y="4"/>
                    <a:pt x="11" y="3"/>
                    <a:pt x="12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5"/>
                    <a:pt x="17" y="0"/>
                    <a:pt x="18" y="3"/>
                  </a:cubicBezTo>
                  <a:cubicBezTo>
                    <a:pt x="19" y="5"/>
                    <a:pt x="20" y="1"/>
                    <a:pt x="21" y="4"/>
                  </a:cubicBezTo>
                  <a:cubicBezTo>
                    <a:pt x="23" y="7"/>
                    <a:pt x="24" y="3"/>
                    <a:pt x="25" y="4"/>
                  </a:cubicBezTo>
                  <a:cubicBezTo>
                    <a:pt x="26" y="4"/>
                    <a:pt x="24" y="8"/>
                    <a:pt x="27" y="5"/>
                  </a:cubicBezTo>
                  <a:cubicBezTo>
                    <a:pt x="27" y="5"/>
                    <a:pt x="28" y="5"/>
                    <a:pt x="28" y="5"/>
                  </a:cubicBezTo>
                  <a:cubicBezTo>
                    <a:pt x="27" y="8"/>
                    <a:pt x="30" y="7"/>
                    <a:pt x="31" y="8"/>
                  </a:cubicBezTo>
                  <a:cubicBezTo>
                    <a:pt x="31" y="8"/>
                    <a:pt x="31" y="9"/>
                    <a:pt x="31" y="9"/>
                  </a:cubicBezTo>
                  <a:cubicBezTo>
                    <a:pt x="31" y="9"/>
                    <a:pt x="31" y="9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52">
              <a:extLst>
                <a:ext uri="{FF2B5EF4-FFF2-40B4-BE49-F238E27FC236}">
                  <a16:creationId xmlns:a16="http://schemas.microsoft.com/office/drawing/2014/main" id="{0BD97A55-4997-3A50-3670-D9ACBEFE1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" y="2231"/>
              <a:ext cx="101" cy="134"/>
            </a:xfrm>
            <a:custGeom>
              <a:avLst/>
              <a:gdLst>
                <a:gd name="T0" fmla="*/ 48 w 50"/>
                <a:gd name="T1" fmla="*/ 43 h 66"/>
                <a:gd name="T2" fmla="*/ 50 w 50"/>
                <a:gd name="T3" fmla="*/ 55 h 66"/>
                <a:gd name="T4" fmla="*/ 44 w 50"/>
                <a:gd name="T5" fmla="*/ 58 h 66"/>
                <a:gd name="T6" fmla="*/ 17 w 50"/>
                <a:gd name="T7" fmla="*/ 63 h 66"/>
                <a:gd name="T8" fmla="*/ 10 w 50"/>
                <a:gd name="T9" fmla="*/ 63 h 66"/>
                <a:gd name="T10" fmla="*/ 8 w 50"/>
                <a:gd name="T11" fmla="*/ 61 h 66"/>
                <a:gd name="T12" fmla="*/ 11 w 50"/>
                <a:gd name="T13" fmla="*/ 61 h 66"/>
                <a:gd name="T14" fmla="*/ 28 w 50"/>
                <a:gd name="T15" fmla="*/ 62 h 66"/>
                <a:gd name="T16" fmla="*/ 41 w 50"/>
                <a:gd name="T17" fmla="*/ 57 h 66"/>
                <a:gd name="T18" fmla="*/ 42 w 50"/>
                <a:gd name="T19" fmla="*/ 54 h 66"/>
                <a:gd name="T20" fmla="*/ 39 w 50"/>
                <a:gd name="T21" fmla="*/ 53 h 66"/>
                <a:gd name="T22" fmla="*/ 19 w 50"/>
                <a:gd name="T23" fmla="*/ 53 h 66"/>
                <a:gd name="T24" fmla="*/ 3 w 50"/>
                <a:gd name="T25" fmla="*/ 39 h 66"/>
                <a:gd name="T26" fmla="*/ 1 w 50"/>
                <a:gd name="T27" fmla="*/ 26 h 66"/>
                <a:gd name="T28" fmla="*/ 0 w 50"/>
                <a:gd name="T29" fmla="*/ 5 h 66"/>
                <a:gd name="T30" fmla="*/ 1 w 50"/>
                <a:gd name="T31" fmla="*/ 0 h 66"/>
                <a:gd name="T32" fmla="*/ 2 w 50"/>
                <a:gd name="T33" fmla="*/ 0 h 66"/>
                <a:gd name="T34" fmla="*/ 4 w 50"/>
                <a:gd name="T35" fmla="*/ 29 h 66"/>
                <a:gd name="T36" fmla="*/ 26 w 50"/>
                <a:gd name="T37" fmla="*/ 51 h 66"/>
                <a:gd name="T38" fmla="*/ 39 w 50"/>
                <a:gd name="T39" fmla="*/ 49 h 66"/>
                <a:gd name="T40" fmla="*/ 21 w 50"/>
                <a:gd name="T41" fmla="*/ 40 h 66"/>
                <a:gd name="T42" fmla="*/ 12 w 50"/>
                <a:gd name="T43" fmla="*/ 22 h 66"/>
                <a:gd name="T44" fmla="*/ 13 w 50"/>
                <a:gd name="T45" fmla="*/ 2 h 66"/>
                <a:gd name="T46" fmla="*/ 13 w 50"/>
                <a:gd name="T47" fmla="*/ 9 h 66"/>
                <a:gd name="T48" fmla="*/ 21 w 50"/>
                <a:gd name="T49" fmla="*/ 35 h 66"/>
                <a:gd name="T50" fmla="*/ 48 w 50"/>
                <a:gd name="T51" fmla="*/ 4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66">
                  <a:moveTo>
                    <a:pt x="48" y="43"/>
                  </a:moveTo>
                  <a:cubicBezTo>
                    <a:pt x="47" y="48"/>
                    <a:pt x="48" y="51"/>
                    <a:pt x="50" y="55"/>
                  </a:cubicBezTo>
                  <a:cubicBezTo>
                    <a:pt x="47" y="56"/>
                    <a:pt x="46" y="57"/>
                    <a:pt x="44" y="58"/>
                  </a:cubicBezTo>
                  <a:cubicBezTo>
                    <a:pt x="35" y="62"/>
                    <a:pt x="27" y="66"/>
                    <a:pt x="17" y="63"/>
                  </a:cubicBezTo>
                  <a:cubicBezTo>
                    <a:pt x="15" y="63"/>
                    <a:pt x="12" y="64"/>
                    <a:pt x="10" y="63"/>
                  </a:cubicBezTo>
                  <a:cubicBezTo>
                    <a:pt x="9" y="62"/>
                    <a:pt x="7" y="62"/>
                    <a:pt x="8" y="61"/>
                  </a:cubicBezTo>
                  <a:cubicBezTo>
                    <a:pt x="8" y="59"/>
                    <a:pt x="10" y="60"/>
                    <a:pt x="11" y="61"/>
                  </a:cubicBezTo>
                  <a:cubicBezTo>
                    <a:pt x="17" y="62"/>
                    <a:pt x="22" y="63"/>
                    <a:pt x="28" y="62"/>
                  </a:cubicBezTo>
                  <a:cubicBezTo>
                    <a:pt x="33" y="61"/>
                    <a:pt x="37" y="59"/>
                    <a:pt x="41" y="57"/>
                  </a:cubicBezTo>
                  <a:cubicBezTo>
                    <a:pt x="42" y="56"/>
                    <a:pt x="43" y="55"/>
                    <a:pt x="42" y="54"/>
                  </a:cubicBezTo>
                  <a:cubicBezTo>
                    <a:pt x="42" y="53"/>
                    <a:pt x="40" y="53"/>
                    <a:pt x="39" y="53"/>
                  </a:cubicBezTo>
                  <a:cubicBezTo>
                    <a:pt x="32" y="55"/>
                    <a:pt x="26" y="55"/>
                    <a:pt x="19" y="53"/>
                  </a:cubicBezTo>
                  <a:cubicBezTo>
                    <a:pt x="11" y="51"/>
                    <a:pt x="6" y="46"/>
                    <a:pt x="3" y="39"/>
                  </a:cubicBezTo>
                  <a:cubicBezTo>
                    <a:pt x="2" y="35"/>
                    <a:pt x="1" y="31"/>
                    <a:pt x="1" y="26"/>
                  </a:cubicBezTo>
                  <a:cubicBezTo>
                    <a:pt x="1" y="19"/>
                    <a:pt x="0" y="12"/>
                    <a:pt x="0" y="5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0"/>
                    <a:pt x="4" y="19"/>
                    <a:pt x="4" y="29"/>
                  </a:cubicBezTo>
                  <a:cubicBezTo>
                    <a:pt x="4" y="42"/>
                    <a:pt x="14" y="51"/>
                    <a:pt x="26" y="51"/>
                  </a:cubicBezTo>
                  <a:cubicBezTo>
                    <a:pt x="31" y="51"/>
                    <a:pt x="35" y="51"/>
                    <a:pt x="39" y="49"/>
                  </a:cubicBezTo>
                  <a:cubicBezTo>
                    <a:pt x="33" y="47"/>
                    <a:pt x="27" y="45"/>
                    <a:pt x="21" y="40"/>
                  </a:cubicBezTo>
                  <a:cubicBezTo>
                    <a:pt x="16" y="35"/>
                    <a:pt x="13" y="29"/>
                    <a:pt x="12" y="22"/>
                  </a:cubicBezTo>
                  <a:cubicBezTo>
                    <a:pt x="9" y="9"/>
                    <a:pt x="10" y="5"/>
                    <a:pt x="13" y="2"/>
                  </a:cubicBezTo>
                  <a:cubicBezTo>
                    <a:pt x="13" y="5"/>
                    <a:pt x="13" y="7"/>
                    <a:pt x="13" y="9"/>
                  </a:cubicBezTo>
                  <a:cubicBezTo>
                    <a:pt x="14" y="18"/>
                    <a:pt x="15" y="27"/>
                    <a:pt x="21" y="35"/>
                  </a:cubicBezTo>
                  <a:cubicBezTo>
                    <a:pt x="26" y="42"/>
                    <a:pt x="41" y="48"/>
                    <a:pt x="48" y="43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53">
              <a:extLst>
                <a:ext uri="{FF2B5EF4-FFF2-40B4-BE49-F238E27FC236}">
                  <a16:creationId xmlns:a16="http://schemas.microsoft.com/office/drawing/2014/main" id="{82CCC45D-7063-562D-E34A-14E55C967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" y="2408"/>
              <a:ext cx="40" cy="43"/>
            </a:xfrm>
            <a:custGeom>
              <a:avLst/>
              <a:gdLst>
                <a:gd name="T0" fmla="*/ 0 w 20"/>
                <a:gd name="T1" fmla="*/ 11 h 21"/>
                <a:gd name="T2" fmla="*/ 12 w 20"/>
                <a:gd name="T3" fmla="*/ 0 h 21"/>
                <a:gd name="T4" fmla="*/ 20 w 20"/>
                <a:gd name="T5" fmla="*/ 10 h 21"/>
                <a:gd name="T6" fmla="*/ 10 w 20"/>
                <a:gd name="T7" fmla="*/ 21 h 21"/>
                <a:gd name="T8" fmla="*/ 0 w 20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11"/>
                  </a:moveTo>
                  <a:cubicBezTo>
                    <a:pt x="0" y="3"/>
                    <a:pt x="4" y="0"/>
                    <a:pt x="12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5" y="21"/>
                    <a:pt x="10" y="21"/>
                  </a:cubicBezTo>
                  <a:cubicBezTo>
                    <a:pt x="5" y="21"/>
                    <a:pt x="0" y="15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54">
              <a:extLst>
                <a:ext uri="{FF2B5EF4-FFF2-40B4-BE49-F238E27FC236}">
                  <a16:creationId xmlns:a16="http://schemas.microsoft.com/office/drawing/2014/main" id="{82499164-7F58-A365-5AAC-C7583F799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" y="1737"/>
              <a:ext cx="73" cy="175"/>
            </a:xfrm>
            <a:custGeom>
              <a:avLst/>
              <a:gdLst>
                <a:gd name="T0" fmla="*/ 28 w 36"/>
                <a:gd name="T1" fmla="*/ 86 h 86"/>
                <a:gd name="T2" fmla="*/ 30 w 36"/>
                <a:gd name="T3" fmla="*/ 81 h 86"/>
                <a:gd name="T4" fmla="*/ 28 w 36"/>
                <a:gd name="T5" fmla="*/ 59 h 86"/>
                <a:gd name="T6" fmla="*/ 28 w 36"/>
                <a:gd name="T7" fmla="*/ 46 h 86"/>
                <a:gd name="T8" fmla="*/ 27 w 36"/>
                <a:gd name="T9" fmla="*/ 43 h 86"/>
                <a:gd name="T10" fmla="*/ 11 w 36"/>
                <a:gd name="T11" fmla="*/ 48 h 86"/>
                <a:gd name="T12" fmla="*/ 16 w 36"/>
                <a:gd name="T13" fmla="*/ 60 h 86"/>
                <a:gd name="T14" fmla="*/ 21 w 36"/>
                <a:gd name="T15" fmla="*/ 53 h 86"/>
                <a:gd name="T16" fmla="*/ 20 w 36"/>
                <a:gd name="T17" fmla="*/ 51 h 86"/>
                <a:gd name="T18" fmla="*/ 22 w 36"/>
                <a:gd name="T19" fmla="*/ 59 h 86"/>
                <a:gd name="T20" fmla="*/ 14 w 36"/>
                <a:gd name="T21" fmla="*/ 61 h 86"/>
                <a:gd name="T22" fmla="*/ 8 w 36"/>
                <a:gd name="T23" fmla="*/ 51 h 86"/>
                <a:gd name="T24" fmla="*/ 15 w 36"/>
                <a:gd name="T25" fmla="*/ 42 h 86"/>
                <a:gd name="T26" fmla="*/ 24 w 36"/>
                <a:gd name="T27" fmla="*/ 39 h 86"/>
                <a:gd name="T28" fmla="*/ 0 w 36"/>
                <a:gd name="T29" fmla="*/ 0 h 86"/>
                <a:gd name="T30" fmla="*/ 2 w 36"/>
                <a:gd name="T31" fmla="*/ 3 h 86"/>
                <a:gd name="T32" fmla="*/ 16 w 36"/>
                <a:gd name="T33" fmla="*/ 31 h 86"/>
                <a:gd name="T34" fmla="*/ 31 w 36"/>
                <a:gd name="T35" fmla="*/ 38 h 86"/>
                <a:gd name="T36" fmla="*/ 34 w 36"/>
                <a:gd name="T37" fmla="*/ 41 h 86"/>
                <a:gd name="T38" fmla="*/ 31 w 36"/>
                <a:gd name="T39" fmla="*/ 47 h 86"/>
                <a:gd name="T40" fmla="*/ 28 w 36"/>
                <a:gd name="T41" fmla="*/ 53 h 86"/>
                <a:gd name="T42" fmla="*/ 33 w 36"/>
                <a:gd name="T43" fmla="*/ 69 h 86"/>
                <a:gd name="T44" fmla="*/ 30 w 36"/>
                <a:gd name="T45" fmla="*/ 85 h 86"/>
                <a:gd name="T46" fmla="*/ 29 w 36"/>
                <a:gd name="T47" fmla="*/ 86 h 86"/>
                <a:gd name="T48" fmla="*/ 28 w 36"/>
                <a:gd name="T4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86">
                  <a:moveTo>
                    <a:pt x="28" y="86"/>
                  </a:moveTo>
                  <a:cubicBezTo>
                    <a:pt x="28" y="84"/>
                    <a:pt x="29" y="83"/>
                    <a:pt x="30" y="81"/>
                  </a:cubicBezTo>
                  <a:cubicBezTo>
                    <a:pt x="33" y="73"/>
                    <a:pt x="30" y="66"/>
                    <a:pt x="28" y="59"/>
                  </a:cubicBezTo>
                  <a:cubicBezTo>
                    <a:pt x="26" y="54"/>
                    <a:pt x="24" y="50"/>
                    <a:pt x="28" y="46"/>
                  </a:cubicBezTo>
                  <a:cubicBezTo>
                    <a:pt x="29" y="45"/>
                    <a:pt x="28" y="43"/>
                    <a:pt x="27" y="43"/>
                  </a:cubicBezTo>
                  <a:cubicBezTo>
                    <a:pt x="21" y="41"/>
                    <a:pt x="14" y="44"/>
                    <a:pt x="11" y="48"/>
                  </a:cubicBezTo>
                  <a:cubicBezTo>
                    <a:pt x="9" y="52"/>
                    <a:pt x="12" y="59"/>
                    <a:pt x="16" y="60"/>
                  </a:cubicBezTo>
                  <a:cubicBezTo>
                    <a:pt x="20" y="60"/>
                    <a:pt x="22" y="58"/>
                    <a:pt x="21" y="53"/>
                  </a:cubicBezTo>
                  <a:cubicBezTo>
                    <a:pt x="21" y="53"/>
                    <a:pt x="20" y="52"/>
                    <a:pt x="20" y="51"/>
                  </a:cubicBezTo>
                  <a:cubicBezTo>
                    <a:pt x="23" y="53"/>
                    <a:pt x="24" y="56"/>
                    <a:pt x="22" y="59"/>
                  </a:cubicBezTo>
                  <a:cubicBezTo>
                    <a:pt x="21" y="62"/>
                    <a:pt x="17" y="63"/>
                    <a:pt x="14" y="61"/>
                  </a:cubicBezTo>
                  <a:cubicBezTo>
                    <a:pt x="10" y="59"/>
                    <a:pt x="8" y="56"/>
                    <a:pt x="8" y="51"/>
                  </a:cubicBezTo>
                  <a:cubicBezTo>
                    <a:pt x="8" y="47"/>
                    <a:pt x="11" y="44"/>
                    <a:pt x="15" y="42"/>
                  </a:cubicBezTo>
                  <a:cubicBezTo>
                    <a:pt x="17" y="40"/>
                    <a:pt x="20" y="39"/>
                    <a:pt x="24" y="39"/>
                  </a:cubicBezTo>
                  <a:cubicBezTo>
                    <a:pt x="8" y="31"/>
                    <a:pt x="3" y="17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5" y="14"/>
                    <a:pt x="8" y="24"/>
                    <a:pt x="16" y="31"/>
                  </a:cubicBezTo>
                  <a:cubicBezTo>
                    <a:pt x="21" y="35"/>
                    <a:pt x="25" y="37"/>
                    <a:pt x="31" y="38"/>
                  </a:cubicBezTo>
                  <a:cubicBezTo>
                    <a:pt x="33" y="38"/>
                    <a:pt x="35" y="39"/>
                    <a:pt x="34" y="41"/>
                  </a:cubicBezTo>
                  <a:cubicBezTo>
                    <a:pt x="34" y="43"/>
                    <a:pt x="36" y="47"/>
                    <a:pt x="31" y="47"/>
                  </a:cubicBezTo>
                  <a:cubicBezTo>
                    <a:pt x="28" y="47"/>
                    <a:pt x="27" y="50"/>
                    <a:pt x="28" y="53"/>
                  </a:cubicBezTo>
                  <a:cubicBezTo>
                    <a:pt x="30" y="58"/>
                    <a:pt x="31" y="64"/>
                    <a:pt x="33" y="69"/>
                  </a:cubicBezTo>
                  <a:cubicBezTo>
                    <a:pt x="34" y="74"/>
                    <a:pt x="33" y="80"/>
                    <a:pt x="30" y="85"/>
                  </a:cubicBezTo>
                  <a:cubicBezTo>
                    <a:pt x="30" y="85"/>
                    <a:pt x="29" y="85"/>
                    <a:pt x="29" y="86"/>
                  </a:cubicBezTo>
                  <a:cubicBezTo>
                    <a:pt x="28" y="86"/>
                    <a:pt x="28" y="86"/>
                    <a:pt x="28" y="86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55">
              <a:extLst>
                <a:ext uri="{FF2B5EF4-FFF2-40B4-BE49-F238E27FC236}">
                  <a16:creationId xmlns:a16="http://schemas.microsoft.com/office/drawing/2014/main" id="{F9154DB6-5EFA-5B79-2578-26B0D6102E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2" y="2174"/>
              <a:ext cx="37" cy="37"/>
            </a:xfrm>
            <a:custGeom>
              <a:avLst/>
              <a:gdLst>
                <a:gd name="T0" fmla="*/ 18 w 18"/>
                <a:gd name="T1" fmla="*/ 9 h 18"/>
                <a:gd name="T2" fmla="*/ 8 w 18"/>
                <a:gd name="T3" fmla="*/ 18 h 18"/>
                <a:gd name="T4" fmla="*/ 0 w 18"/>
                <a:gd name="T5" fmla="*/ 10 h 18"/>
                <a:gd name="T6" fmla="*/ 10 w 18"/>
                <a:gd name="T7" fmla="*/ 0 h 18"/>
                <a:gd name="T8" fmla="*/ 18 w 18"/>
                <a:gd name="T9" fmla="*/ 9 h 18"/>
                <a:gd name="T10" fmla="*/ 16 w 18"/>
                <a:gd name="T11" fmla="*/ 8 h 18"/>
                <a:gd name="T12" fmla="*/ 11 w 18"/>
                <a:gd name="T13" fmla="*/ 4 h 18"/>
                <a:gd name="T14" fmla="*/ 6 w 18"/>
                <a:gd name="T15" fmla="*/ 10 h 18"/>
                <a:gd name="T16" fmla="*/ 11 w 18"/>
                <a:gd name="T17" fmla="*/ 14 h 18"/>
                <a:gd name="T18" fmla="*/ 16 w 18"/>
                <a:gd name="T1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8" y="14"/>
                    <a:pt x="14" y="18"/>
                    <a:pt x="8" y="18"/>
                  </a:cubicBezTo>
                  <a:cubicBezTo>
                    <a:pt x="4" y="18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18" y="3"/>
                    <a:pt x="18" y="9"/>
                  </a:cubicBezTo>
                  <a:close/>
                  <a:moveTo>
                    <a:pt x="16" y="8"/>
                  </a:moveTo>
                  <a:cubicBezTo>
                    <a:pt x="16" y="6"/>
                    <a:pt x="14" y="4"/>
                    <a:pt x="11" y="4"/>
                  </a:cubicBezTo>
                  <a:cubicBezTo>
                    <a:pt x="8" y="4"/>
                    <a:pt x="6" y="7"/>
                    <a:pt x="6" y="10"/>
                  </a:cubicBezTo>
                  <a:cubicBezTo>
                    <a:pt x="6" y="13"/>
                    <a:pt x="8" y="14"/>
                    <a:pt x="11" y="14"/>
                  </a:cubicBezTo>
                  <a:cubicBezTo>
                    <a:pt x="14" y="15"/>
                    <a:pt x="16" y="12"/>
                    <a:pt x="1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56">
              <a:extLst>
                <a:ext uri="{FF2B5EF4-FFF2-40B4-BE49-F238E27FC236}">
                  <a16:creationId xmlns:a16="http://schemas.microsoft.com/office/drawing/2014/main" id="{CC09ABEA-8701-164B-E2A8-E16268A69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" y="2180"/>
              <a:ext cx="32" cy="29"/>
            </a:xfrm>
            <a:custGeom>
              <a:avLst/>
              <a:gdLst>
                <a:gd name="T0" fmla="*/ 7 w 16"/>
                <a:gd name="T1" fmla="*/ 0 h 14"/>
                <a:gd name="T2" fmla="*/ 13 w 16"/>
                <a:gd name="T3" fmla="*/ 12 h 14"/>
                <a:gd name="T4" fmla="*/ 9 w 16"/>
                <a:gd name="T5" fmla="*/ 13 h 14"/>
                <a:gd name="T6" fmla="*/ 2 w 16"/>
                <a:gd name="T7" fmla="*/ 9 h 14"/>
                <a:gd name="T8" fmla="*/ 4 w 16"/>
                <a:gd name="T9" fmla="*/ 1 h 14"/>
                <a:gd name="T10" fmla="*/ 7 w 1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7" y="0"/>
                  </a:moveTo>
                  <a:cubicBezTo>
                    <a:pt x="14" y="1"/>
                    <a:pt x="16" y="5"/>
                    <a:pt x="13" y="12"/>
                  </a:cubicBezTo>
                  <a:cubicBezTo>
                    <a:pt x="11" y="12"/>
                    <a:pt x="10" y="13"/>
                    <a:pt x="9" y="13"/>
                  </a:cubicBezTo>
                  <a:cubicBezTo>
                    <a:pt x="6" y="14"/>
                    <a:pt x="3" y="12"/>
                    <a:pt x="2" y="9"/>
                  </a:cubicBezTo>
                  <a:cubicBezTo>
                    <a:pt x="0" y="6"/>
                    <a:pt x="1" y="3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57">
              <a:extLst>
                <a:ext uri="{FF2B5EF4-FFF2-40B4-BE49-F238E27FC236}">
                  <a16:creationId xmlns:a16="http://schemas.microsoft.com/office/drawing/2014/main" id="{14AAABA4-A427-2F29-B9A8-AAF202257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" y="2064"/>
              <a:ext cx="26" cy="27"/>
            </a:xfrm>
            <a:custGeom>
              <a:avLst/>
              <a:gdLst>
                <a:gd name="T0" fmla="*/ 12 w 13"/>
                <a:gd name="T1" fmla="*/ 4 h 13"/>
                <a:gd name="T2" fmla="*/ 8 w 13"/>
                <a:gd name="T3" fmla="*/ 12 h 13"/>
                <a:gd name="T4" fmla="*/ 0 w 13"/>
                <a:gd name="T5" fmla="*/ 8 h 13"/>
                <a:gd name="T6" fmla="*/ 4 w 13"/>
                <a:gd name="T7" fmla="*/ 1 h 13"/>
                <a:gd name="T8" fmla="*/ 12 w 13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2" y="4"/>
                  </a:moveTo>
                  <a:cubicBezTo>
                    <a:pt x="13" y="8"/>
                    <a:pt x="11" y="11"/>
                    <a:pt x="8" y="12"/>
                  </a:cubicBezTo>
                  <a:cubicBezTo>
                    <a:pt x="5" y="13"/>
                    <a:pt x="2" y="12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8" y="0"/>
                    <a:pt x="10" y="2"/>
                    <a:pt x="12" y="4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58">
              <a:extLst>
                <a:ext uri="{FF2B5EF4-FFF2-40B4-BE49-F238E27FC236}">
                  <a16:creationId xmlns:a16="http://schemas.microsoft.com/office/drawing/2014/main" id="{06582AE0-5573-24CB-B725-C1379618A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" y="2136"/>
              <a:ext cx="26" cy="24"/>
            </a:xfrm>
            <a:custGeom>
              <a:avLst/>
              <a:gdLst>
                <a:gd name="T0" fmla="*/ 7 w 13"/>
                <a:gd name="T1" fmla="*/ 0 h 12"/>
                <a:gd name="T2" fmla="*/ 12 w 13"/>
                <a:gd name="T3" fmla="*/ 7 h 12"/>
                <a:gd name="T4" fmla="*/ 6 w 13"/>
                <a:gd name="T5" fmla="*/ 12 h 12"/>
                <a:gd name="T6" fmla="*/ 1 w 13"/>
                <a:gd name="T7" fmla="*/ 8 h 12"/>
                <a:gd name="T8" fmla="*/ 7 w 1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cubicBezTo>
                    <a:pt x="10" y="1"/>
                    <a:pt x="13" y="3"/>
                    <a:pt x="12" y="7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4" y="11"/>
                    <a:pt x="2" y="10"/>
                    <a:pt x="1" y="8"/>
                  </a:cubicBezTo>
                  <a:cubicBezTo>
                    <a:pt x="0" y="4"/>
                    <a:pt x="2" y="1"/>
                    <a:pt x="7" y="0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59">
              <a:extLst>
                <a:ext uri="{FF2B5EF4-FFF2-40B4-BE49-F238E27FC236}">
                  <a16:creationId xmlns:a16="http://schemas.microsoft.com/office/drawing/2014/main" id="{34891435-F646-EC51-70AB-0FC6DDD2B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" y="1713"/>
              <a:ext cx="71" cy="95"/>
            </a:xfrm>
            <a:custGeom>
              <a:avLst/>
              <a:gdLst>
                <a:gd name="T0" fmla="*/ 35 w 35"/>
                <a:gd name="T1" fmla="*/ 47 h 47"/>
                <a:gd name="T2" fmla="*/ 8 w 35"/>
                <a:gd name="T3" fmla="*/ 0 h 47"/>
                <a:gd name="T4" fmla="*/ 35 w 35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7">
                  <a:moveTo>
                    <a:pt x="35" y="47"/>
                  </a:moveTo>
                  <a:cubicBezTo>
                    <a:pt x="17" y="46"/>
                    <a:pt x="0" y="22"/>
                    <a:pt x="8" y="0"/>
                  </a:cubicBezTo>
                  <a:cubicBezTo>
                    <a:pt x="5" y="23"/>
                    <a:pt x="14" y="39"/>
                    <a:pt x="35" y="47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60">
              <a:extLst>
                <a:ext uri="{FF2B5EF4-FFF2-40B4-BE49-F238E27FC236}">
                  <a16:creationId xmlns:a16="http://schemas.microsoft.com/office/drawing/2014/main" id="{8A6B077C-46C5-DB0B-0A2F-7A7ECE275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" y="2066"/>
              <a:ext cx="22" cy="27"/>
            </a:xfrm>
            <a:custGeom>
              <a:avLst/>
              <a:gdLst>
                <a:gd name="T0" fmla="*/ 10 w 11"/>
                <a:gd name="T1" fmla="*/ 11 h 13"/>
                <a:gd name="T2" fmla="*/ 9 w 11"/>
                <a:gd name="T3" fmla="*/ 11 h 13"/>
                <a:gd name="T4" fmla="*/ 0 w 11"/>
                <a:gd name="T5" fmla="*/ 5 h 13"/>
                <a:gd name="T6" fmla="*/ 8 w 11"/>
                <a:gd name="T7" fmla="*/ 1 h 13"/>
                <a:gd name="T8" fmla="*/ 10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0" y="11"/>
                  </a:moveTo>
                  <a:cubicBezTo>
                    <a:pt x="10" y="11"/>
                    <a:pt x="10" y="11"/>
                    <a:pt x="9" y="11"/>
                  </a:cubicBezTo>
                  <a:cubicBezTo>
                    <a:pt x="3" y="13"/>
                    <a:pt x="1" y="12"/>
                    <a:pt x="0" y="5"/>
                  </a:cubicBezTo>
                  <a:cubicBezTo>
                    <a:pt x="2" y="2"/>
                    <a:pt x="4" y="0"/>
                    <a:pt x="8" y="1"/>
                  </a:cubicBezTo>
                  <a:cubicBezTo>
                    <a:pt x="11" y="3"/>
                    <a:pt x="11" y="5"/>
                    <a:pt x="10" y="11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61">
              <a:extLst>
                <a:ext uri="{FF2B5EF4-FFF2-40B4-BE49-F238E27FC236}">
                  <a16:creationId xmlns:a16="http://schemas.microsoft.com/office/drawing/2014/main" id="{39FD56C6-6B51-F3A3-1304-8D97ACF2B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" y="2640"/>
              <a:ext cx="22" cy="22"/>
            </a:xfrm>
            <a:custGeom>
              <a:avLst/>
              <a:gdLst>
                <a:gd name="T0" fmla="*/ 5 w 11"/>
                <a:gd name="T1" fmla="*/ 0 h 11"/>
                <a:gd name="T2" fmla="*/ 11 w 11"/>
                <a:gd name="T3" fmla="*/ 5 h 11"/>
                <a:gd name="T4" fmla="*/ 5 w 11"/>
                <a:gd name="T5" fmla="*/ 11 h 11"/>
                <a:gd name="T6" fmla="*/ 0 w 11"/>
                <a:gd name="T7" fmla="*/ 5 h 11"/>
                <a:gd name="T8" fmla="*/ 5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9" y="0"/>
                    <a:pt x="10" y="2"/>
                    <a:pt x="11" y="5"/>
                  </a:cubicBezTo>
                  <a:cubicBezTo>
                    <a:pt x="11" y="8"/>
                    <a:pt x="9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62">
              <a:extLst>
                <a:ext uri="{FF2B5EF4-FFF2-40B4-BE49-F238E27FC236}">
                  <a16:creationId xmlns:a16="http://schemas.microsoft.com/office/drawing/2014/main" id="{BC5B9325-22A4-40A0-F326-323296964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" y="2087"/>
              <a:ext cx="24" cy="24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3 w 12"/>
                <a:gd name="T5" fmla="*/ 11 h 12"/>
                <a:gd name="T6" fmla="*/ 2 w 12"/>
                <a:gd name="T7" fmla="*/ 10 h 12"/>
                <a:gd name="T8" fmla="*/ 2 w 12"/>
                <a:gd name="T9" fmla="*/ 2 h 12"/>
                <a:gd name="T10" fmla="*/ 10 w 12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5" y="12"/>
                    <a:pt x="3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0" y="7"/>
                    <a:pt x="0" y="5"/>
                    <a:pt x="2" y="2"/>
                  </a:cubicBezTo>
                  <a:cubicBezTo>
                    <a:pt x="5" y="0"/>
                    <a:pt x="8" y="1"/>
                    <a:pt x="10" y="3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63">
              <a:extLst>
                <a:ext uri="{FF2B5EF4-FFF2-40B4-BE49-F238E27FC236}">
                  <a16:creationId xmlns:a16="http://schemas.microsoft.com/office/drawing/2014/main" id="{DB9F6D48-DE53-D3A1-30DC-EC4FA6A2A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" y="1727"/>
              <a:ext cx="52" cy="73"/>
            </a:xfrm>
            <a:custGeom>
              <a:avLst/>
              <a:gdLst>
                <a:gd name="T0" fmla="*/ 2 w 26"/>
                <a:gd name="T1" fmla="*/ 0 h 36"/>
                <a:gd name="T2" fmla="*/ 26 w 26"/>
                <a:gd name="T3" fmla="*/ 36 h 36"/>
                <a:gd name="T4" fmla="*/ 6 w 26"/>
                <a:gd name="T5" fmla="*/ 19 h 36"/>
                <a:gd name="T6" fmla="*/ 2 w 26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6">
                  <a:moveTo>
                    <a:pt x="2" y="0"/>
                  </a:moveTo>
                  <a:cubicBezTo>
                    <a:pt x="3" y="17"/>
                    <a:pt x="12" y="28"/>
                    <a:pt x="26" y="36"/>
                  </a:cubicBezTo>
                  <a:cubicBezTo>
                    <a:pt x="20" y="36"/>
                    <a:pt x="11" y="28"/>
                    <a:pt x="6" y="19"/>
                  </a:cubicBezTo>
                  <a:cubicBezTo>
                    <a:pt x="1" y="11"/>
                    <a:pt x="0" y="3"/>
                    <a:pt x="2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64">
              <a:extLst>
                <a:ext uri="{FF2B5EF4-FFF2-40B4-BE49-F238E27FC236}">
                  <a16:creationId xmlns:a16="http://schemas.microsoft.com/office/drawing/2014/main" id="{1BBCF11A-8C2A-F5B2-C559-6F2813C2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" y="2101"/>
              <a:ext cx="27" cy="22"/>
            </a:xfrm>
            <a:custGeom>
              <a:avLst/>
              <a:gdLst>
                <a:gd name="T0" fmla="*/ 9 w 13"/>
                <a:gd name="T1" fmla="*/ 10 h 11"/>
                <a:gd name="T2" fmla="*/ 3 w 13"/>
                <a:gd name="T3" fmla="*/ 1 h 11"/>
                <a:gd name="T4" fmla="*/ 7 w 13"/>
                <a:gd name="T5" fmla="*/ 0 h 11"/>
                <a:gd name="T6" fmla="*/ 11 w 13"/>
                <a:gd name="T7" fmla="*/ 3 h 11"/>
                <a:gd name="T8" fmla="*/ 9 w 13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9" y="10"/>
                  </a:moveTo>
                  <a:cubicBezTo>
                    <a:pt x="2" y="11"/>
                    <a:pt x="0" y="8"/>
                    <a:pt x="3" y="1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9" y="0"/>
                    <a:pt x="10" y="1"/>
                    <a:pt x="11" y="3"/>
                  </a:cubicBezTo>
                  <a:cubicBezTo>
                    <a:pt x="13" y="6"/>
                    <a:pt x="11" y="8"/>
                    <a:pt x="9" y="10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65">
              <a:extLst>
                <a:ext uri="{FF2B5EF4-FFF2-40B4-BE49-F238E27FC236}">
                  <a16:creationId xmlns:a16="http://schemas.microsoft.com/office/drawing/2014/main" id="{2A52FF06-1456-43F7-EF32-7B3E71B7E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" y="2217"/>
              <a:ext cx="23" cy="24"/>
            </a:xfrm>
            <a:custGeom>
              <a:avLst/>
              <a:gdLst>
                <a:gd name="T0" fmla="*/ 1 w 11"/>
                <a:gd name="T1" fmla="*/ 3 h 12"/>
                <a:gd name="T2" fmla="*/ 9 w 11"/>
                <a:gd name="T3" fmla="*/ 2 h 12"/>
                <a:gd name="T4" fmla="*/ 10 w 11"/>
                <a:gd name="T5" fmla="*/ 9 h 12"/>
                <a:gd name="T6" fmla="*/ 3 w 11"/>
                <a:gd name="T7" fmla="*/ 10 h 12"/>
                <a:gd name="T8" fmla="*/ 1 w 11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" y="3"/>
                  </a:moveTo>
                  <a:cubicBezTo>
                    <a:pt x="3" y="1"/>
                    <a:pt x="6" y="0"/>
                    <a:pt x="9" y="2"/>
                  </a:cubicBezTo>
                  <a:cubicBezTo>
                    <a:pt x="11" y="4"/>
                    <a:pt x="11" y="6"/>
                    <a:pt x="10" y="9"/>
                  </a:cubicBezTo>
                  <a:cubicBezTo>
                    <a:pt x="8" y="11"/>
                    <a:pt x="6" y="12"/>
                    <a:pt x="3" y="10"/>
                  </a:cubicBezTo>
                  <a:cubicBezTo>
                    <a:pt x="0" y="9"/>
                    <a:pt x="1" y="6"/>
                    <a:pt x="1" y="3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66">
              <a:extLst>
                <a:ext uri="{FF2B5EF4-FFF2-40B4-BE49-F238E27FC236}">
                  <a16:creationId xmlns:a16="http://schemas.microsoft.com/office/drawing/2014/main" id="{7C499E84-1BF4-F011-0172-9CAD8E1C6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" y="2217"/>
              <a:ext cx="22" cy="24"/>
            </a:xfrm>
            <a:custGeom>
              <a:avLst/>
              <a:gdLst>
                <a:gd name="T0" fmla="*/ 2 w 11"/>
                <a:gd name="T1" fmla="*/ 10 h 12"/>
                <a:gd name="T2" fmla="*/ 2 w 11"/>
                <a:gd name="T3" fmla="*/ 2 h 12"/>
                <a:gd name="T4" fmla="*/ 11 w 11"/>
                <a:gd name="T5" fmla="*/ 4 h 12"/>
                <a:gd name="T6" fmla="*/ 2 w 11"/>
                <a:gd name="T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2">
                  <a:moveTo>
                    <a:pt x="2" y="10"/>
                  </a:moveTo>
                  <a:cubicBezTo>
                    <a:pt x="0" y="7"/>
                    <a:pt x="0" y="4"/>
                    <a:pt x="2" y="2"/>
                  </a:cubicBezTo>
                  <a:cubicBezTo>
                    <a:pt x="5" y="0"/>
                    <a:pt x="8" y="1"/>
                    <a:pt x="11" y="4"/>
                  </a:cubicBezTo>
                  <a:cubicBezTo>
                    <a:pt x="10" y="11"/>
                    <a:pt x="8" y="12"/>
                    <a:pt x="2" y="10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67">
              <a:extLst>
                <a:ext uri="{FF2B5EF4-FFF2-40B4-BE49-F238E27FC236}">
                  <a16:creationId xmlns:a16="http://schemas.microsoft.com/office/drawing/2014/main" id="{F3E4E24A-9BE7-6D4C-1708-2EDA93CF9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61"/>
              <a:ext cx="95" cy="14"/>
            </a:xfrm>
            <a:custGeom>
              <a:avLst/>
              <a:gdLst>
                <a:gd name="T0" fmla="*/ 46 w 47"/>
                <a:gd name="T1" fmla="*/ 0 h 7"/>
                <a:gd name="T2" fmla="*/ 47 w 47"/>
                <a:gd name="T3" fmla="*/ 1 h 7"/>
                <a:gd name="T4" fmla="*/ 18 w 47"/>
                <a:gd name="T5" fmla="*/ 7 h 7"/>
                <a:gd name="T6" fmla="*/ 0 w 47"/>
                <a:gd name="T7" fmla="*/ 5 h 7"/>
                <a:gd name="T8" fmla="*/ 5 w 47"/>
                <a:gd name="T9" fmla="*/ 5 h 7"/>
                <a:gd name="T10" fmla="*/ 32 w 47"/>
                <a:gd name="T11" fmla="*/ 5 h 7"/>
                <a:gd name="T12" fmla="*/ 46 w 4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7">
                  <a:moveTo>
                    <a:pt x="46" y="0"/>
                  </a:moveTo>
                  <a:cubicBezTo>
                    <a:pt x="47" y="0"/>
                    <a:pt x="47" y="1"/>
                    <a:pt x="47" y="1"/>
                  </a:cubicBezTo>
                  <a:cubicBezTo>
                    <a:pt x="38" y="6"/>
                    <a:pt x="28" y="7"/>
                    <a:pt x="18" y="7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1" y="4"/>
                    <a:pt x="3" y="5"/>
                    <a:pt x="5" y="5"/>
                  </a:cubicBezTo>
                  <a:cubicBezTo>
                    <a:pt x="14" y="5"/>
                    <a:pt x="23" y="6"/>
                    <a:pt x="32" y="5"/>
                  </a:cubicBezTo>
                  <a:cubicBezTo>
                    <a:pt x="37" y="4"/>
                    <a:pt x="42" y="2"/>
                    <a:pt x="46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68">
              <a:extLst>
                <a:ext uri="{FF2B5EF4-FFF2-40B4-BE49-F238E27FC236}">
                  <a16:creationId xmlns:a16="http://schemas.microsoft.com/office/drawing/2014/main" id="{23D0AB1A-9A4E-5002-199E-A614EE5C5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" y="1784"/>
              <a:ext cx="36" cy="30"/>
            </a:xfrm>
            <a:custGeom>
              <a:avLst/>
              <a:gdLst>
                <a:gd name="T0" fmla="*/ 13 w 18"/>
                <a:gd name="T1" fmla="*/ 0 h 15"/>
                <a:gd name="T2" fmla="*/ 17 w 18"/>
                <a:gd name="T3" fmla="*/ 7 h 15"/>
                <a:gd name="T4" fmla="*/ 11 w 18"/>
                <a:gd name="T5" fmla="*/ 14 h 15"/>
                <a:gd name="T6" fmla="*/ 2 w 18"/>
                <a:gd name="T7" fmla="*/ 10 h 15"/>
                <a:gd name="T8" fmla="*/ 2 w 18"/>
                <a:gd name="T9" fmla="*/ 1 h 15"/>
                <a:gd name="T10" fmla="*/ 5 w 18"/>
                <a:gd name="T11" fmla="*/ 0 h 15"/>
                <a:gd name="T12" fmla="*/ 5 w 18"/>
                <a:gd name="T13" fmla="*/ 0 h 15"/>
                <a:gd name="T14" fmla="*/ 3 w 18"/>
                <a:gd name="T15" fmla="*/ 3 h 15"/>
                <a:gd name="T16" fmla="*/ 6 w 18"/>
                <a:gd name="T17" fmla="*/ 12 h 15"/>
                <a:gd name="T18" fmla="*/ 16 w 18"/>
                <a:gd name="T19" fmla="*/ 8 h 15"/>
                <a:gd name="T20" fmla="*/ 13 w 18"/>
                <a:gd name="T21" fmla="*/ 0 h 15"/>
                <a:gd name="T22" fmla="*/ 13 w 18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5">
                  <a:moveTo>
                    <a:pt x="13" y="0"/>
                  </a:moveTo>
                  <a:cubicBezTo>
                    <a:pt x="17" y="0"/>
                    <a:pt x="17" y="4"/>
                    <a:pt x="17" y="7"/>
                  </a:cubicBezTo>
                  <a:cubicBezTo>
                    <a:pt x="18" y="10"/>
                    <a:pt x="14" y="14"/>
                    <a:pt x="11" y="14"/>
                  </a:cubicBezTo>
                  <a:cubicBezTo>
                    <a:pt x="7" y="15"/>
                    <a:pt x="4" y="14"/>
                    <a:pt x="2" y="10"/>
                  </a:cubicBezTo>
                  <a:cubicBezTo>
                    <a:pt x="0" y="7"/>
                    <a:pt x="1" y="4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1" y="6"/>
                    <a:pt x="3" y="11"/>
                    <a:pt x="6" y="12"/>
                  </a:cubicBezTo>
                  <a:cubicBezTo>
                    <a:pt x="10" y="14"/>
                    <a:pt x="14" y="12"/>
                    <a:pt x="16" y="8"/>
                  </a:cubicBezTo>
                  <a:cubicBezTo>
                    <a:pt x="17" y="5"/>
                    <a:pt x="15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69">
              <a:extLst>
                <a:ext uri="{FF2B5EF4-FFF2-40B4-BE49-F238E27FC236}">
                  <a16:creationId xmlns:a16="http://schemas.microsoft.com/office/drawing/2014/main" id="{E51117A6-D6A5-3863-AA50-3F6F3C1EB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" y="2164"/>
              <a:ext cx="16" cy="16"/>
            </a:xfrm>
            <a:custGeom>
              <a:avLst/>
              <a:gdLst>
                <a:gd name="T0" fmla="*/ 4 w 8"/>
                <a:gd name="T1" fmla="*/ 0 h 8"/>
                <a:gd name="T2" fmla="*/ 8 w 8"/>
                <a:gd name="T3" fmla="*/ 3 h 8"/>
                <a:gd name="T4" fmla="*/ 3 w 8"/>
                <a:gd name="T5" fmla="*/ 8 h 8"/>
                <a:gd name="T6" fmla="*/ 0 w 8"/>
                <a:gd name="T7" fmla="*/ 4 h 8"/>
                <a:gd name="T8" fmla="*/ 4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7" y="0"/>
                    <a:pt x="8" y="1"/>
                    <a:pt x="8" y="3"/>
                  </a:cubicBezTo>
                  <a:cubicBezTo>
                    <a:pt x="8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70">
              <a:extLst>
                <a:ext uri="{FF2B5EF4-FFF2-40B4-BE49-F238E27FC236}">
                  <a16:creationId xmlns:a16="http://schemas.microsoft.com/office/drawing/2014/main" id="{630C2B36-0DFD-FB49-F0B6-997E51B69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" y="2668"/>
              <a:ext cx="19" cy="17"/>
            </a:xfrm>
            <a:custGeom>
              <a:avLst/>
              <a:gdLst>
                <a:gd name="T0" fmla="*/ 9 w 9"/>
                <a:gd name="T1" fmla="*/ 4 h 8"/>
                <a:gd name="T2" fmla="*/ 5 w 9"/>
                <a:gd name="T3" fmla="*/ 8 h 8"/>
                <a:gd name="T4" fmla="*/ 1 w 9"/>
                <a:gd name="T5" fmla="*/ 4 h 8"/>
                <a:gd name="T6" fmla="*/ 5 w 9"/>
                <a:gd name="T7" fmla="*/ 0 h 8"/>
                <a:gd name="T8" fmla="*/ 9 w 9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6"/>
                    <a:pt x="7" y="8"/>
                    <a:pt x="5" y="8"/>
                  </a:cubicBezTo>
                  <a:cubicBezTo>
                    <a:pt x="3" y="8"/>
                    <a:pt x="0" y="7"/>
                    <a:pt x="1" y="4"/>
                  </a:cubicBezTo>
                  <a:cubicBezTo>
                    <a:pt x="1" y="2"/>
                    <a:pt x="2" y="0"/>
                    <a:pt x="5" y="0"/>
                  </a:cubicBezTo>
                  <a:cubicBezTo>
                    <a:pt x="7" y="0"/>
                    <a:pt x="9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71">
              <a:extLst>
                <a:ext uri="{FF2B5EF4-FFF2-40B4-BE49-F238E27FC236}">
                  <a16:creationId xmlns:a16="http://schemas.microsoft.com/office/drawing/2014/main" id="{F8BF7A2F-99A0-9F8D-123A-0DB0DDAD5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" y="1820"/>
              <a:ext cx="24" cy="25"/>
            </a:xfrm>
            <a:custGeom>
              <a:avLst/>
              <a:gdLst>
                <a:gd name="T0" fmla="*/ 4 w 12"/>
                <a:gd name="T1" fmla="*/ 3 h 12"/>
                <a:gd name="T2" fmla="*/ 11 w 12"/>
                <a:gd name="T3" fmla="*/ 3 h 12"/>
                <a:gd name="T4" fmla="*/ 10 w 12"/>
                <a:gd name="T5" fmla="*/ 11 h 12"/>
                <a:gd name="T6" fmla="*/ 3 w 12"/>
                <a:gd name="T7" fmla="*/ 9 h 12"/>
                <a:gd name="T8" fmla="*/ 4 w 12"/>
                <a:gd name="T9" fmla="*/ 3 h 12"/>
                <a:gd name="T10" fmla="*/ 3 w 12"/>
                <a:gd name="T11" fmla="*/ 6 h 12"/>
                <a:gd name="T12" fmla="*/ 6 w 12"/>
                <a:gd name="T13" fmla="*/ 10 h 12"/>
                <a:gd name="T14" fmla="*/ 10 w 12"/>
                <a:gd name="T15" fmla="*/ 8 h 12"/>
                <a:gd name="T16" fmla="*/ 9 w 12"/>
                <a:gd name="T17" fmla="*/ 3 h 12"/>
                <a:gd name="T18" fmla="*/ 4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4" y="3"/>
                  </a:moveTo>
                  <a:cubicBezTo>
                    <a:pt x="6" y="0"/>
                    <a:pt x="9" y="1"/>
                    <a:pt x="11" y="3"/>
                  </a:cubicBezTo>
                  <a:cubicBezTo>
                    <a:pt x="12" y="5"/>
                    <a:pt x="11" y="9"/>
                    <a:pt x="10" y="11"/>
                  </a:cubicBezTo>
                  <a:cubicBezTo>
                    <a:pt x="8" y="12"/>
                    <a:pt x="4" y="11"/>
                    <a:pt x="3" y="9"/>
                  </a:cubicBezTo>
                  <a:cubicBezTo>
                    <a:pt x="1" y="7"/>
                    <a:pt x="0" y="4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5" y="9"/>
                    <a:pt x="6" y="10"/>
                  </a:cubicBezTo>
                  <a:cubicBezTo>
                    <a:pt x="8" y="10"/>
                    <a:pt x="9" y="9"/>
                    <a:pt x="10" y="8"/>
                  </a:cubicBezTo>
                  <a:cubicBezTo>
                    <a:pt x="10" y="6"/>
                    <a:pt x="10" y="5"/>
                    <a:pt x="9" y="3"/>
                  </a:cubicBezTo>
                  <a:cubicBezTo>
                    <a:pt x="7" y="2"/>
                    <a:pt x="5" y="3"/>
                    <a:pt x="4" y="3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72">
              <a:extLst>
                <a:ext uri="{FF2B5EF4-FFF2-40B4-BE49-F238E27FC236}">
                  <a16:creationId xmlns:a16="http://schemas.microsoft.com/office/drawing/2014/main" id="{B33388F0-E97A-236C-55EA-764688008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" y="1916"/>
              <a:ext cx="30" cy="30"/>
            </a:xfrm>
            <a:custGeom>
              <a:avLst/>
              <a:gdLst>
                <a:gd name="T0" fmla="*/ 0 w 15"/>
                <a:gd name="T1" fmla="*/ 1 h 15"/>
                <a:gd name="T2" fmla="*/ 0 w 15"/>
                <a:gd name="T3" fmla="*/ 0 h 15"/>
                <a:gd name="T4" fmla="*/ 9 w 15"/>
                <a:gd name="T5" fmla="*/ 8 h 15"/>
                <a:gd name="T6" fmla="*/ 15 w 15"/>
                <a:gd name="T7" fmla="*/ 15 h 15"/>
                <a:gd name="T8" fmla="*/ 15 w 15"/>
                <a:gd name="T9" fmla="*/ 15 h 15"/>
                <a:gd name="T10" fmla="*/ 14 w 15"/>
                <a:gd name="T11" fmla="*/ 14 h 15"/>
                <a:gd name="T12" fmla="*/ 8 w 15"/>
                <a:gd name="T13" fmla="*/ 9 h 15"/>
                <a:gd name="T14" fmla="*/ 0 w 15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5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5" y="1"/>
                    <a:pt x="7" y="4"/>
                    <a:pt x="9" y="8"/>
                  </a:cubicBezTo>
                  <a:cubicBezTo>
                    <a:pt x="9" y="12"/>
                    <a:pt x="11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4"/>
                    <a:pt x="14" y="14"/>
                  </a:cubicBezTo>
                  <a:cubicBezTo>
                    <a:pt x="10" y="15"/>
                    <a:pt x="9" y="13"/>
                    <a:pt x="8" y="9"/>
                  </a:cubicBezTo>
                  <a:cubicBezTo>
                    <a:pt x="6" y="5"/>
                    <a:pt x="4" y="2"/>
                    <a:pt x="0" y="1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73">
              <a:extLst>
                <a:ext uri="{FF2B5EF4-FFF2-40B4-BE49-F238E27FC236}">
                  <a16:creationId xmlns:a16="http://schemas.microsoft.com/office/drawing/2014/main" id="{D0ADA040-27A5-D1A7-8897-268AF9B03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" y="1942"/>
              <a:ext cx="33" cy="25"/>
            </a:xfrm>
            <a:custGeom>
              <a:avLst/>
              <a:gdLst>
                <a:gd name="T0" fmla="*/ 0 w 16"/>
                <a:gd name="T1" fmla="*/ 1 h 12"/>
                <a:gd name="T2" fmla="*/ 0 w 16"/>
                <a:gd name="T3" fmla="*/ 0 h 12"/>
                <a:gd name="T4" fmla="*/ 7 w 16"/>
                <a:gd name="T5" fmla="*/ 4 h 12"/>
                <a:gd name="T6" fmla="*/ 16 w 16"/>
                <a:gd name="T7" fmla="*/ 12 h 12"/>
                <a:gd name="T8" fmla="*/ 8 w 16"/>
                <a:gd name="T9" fmla="*/ 5 h 12"/>
                <a:gd name="T10" fmla="*/ 0 w 16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2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2" y="3"/>
                    <a:pt x="4" y="4"/>
                    <a:pt x="7" y="4"/>
                  </a:cubicBezTo>
                  <a:cubicBezTo>
                    <a:pt x="13" y="4"/>
                    <a:pt x="15" y="6"/>
                    <a:pt x="16" y="12"/>
                  </a:cubicBezTo>
                  <a:cubicBezTo>
                    <a:pt x="15" y="8"/>
                    <a:pt x="12" y="5"/>
                    <a:pt x="8" y="5"/>
                  </a:cubicBezTo>
                  <a:cubicBezTo>
                    <a:pt x="4" y="5"/>
                    <a:pt x="1" y="4"/>
                    <a:pt x="0" y="1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74">
              <a:extLst>
                <a:ext uri="{FF2B5EF4-FFF2-40B4-BE49-F238E27FC236}">
                  <a16:creationId xmlns:a16="http://schemas.microsoft.com/office/drawing/2014/main" id="{70EDF1C1-0901-8724-9CAD-8BADC8AE0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" y="2237"/>
              <a:ext cx="14" cy="15"/>
            </a:xfrm>
            <a:custGeom>
              <a:avLst/>
              <a:gdLst>
                <a:gd name="T0" fmla="*/ 0 w 7"/>
                <a:gd name="T1" fmla="*/ 3 h 7"/>
                <a:gd name="T2" fmla="*/ 7 w 7"/>
                <a:gd name="T3" fmla="*/ 3 h 7"/>
                <a:gd name="T4" fmla="*/ 3 w 7"/>
                <a:gd name="T5" fmla="*/ 7 h 7"/>
                <a:gd name="T6" fmla="*/ 0 w 7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3" y="0"/>
                    <a:pt x="4" y="0"/>
                    <a:pt x="7" y="3"/>
                  </a:cubicBezTo>
                  <a:cubicBezTo>
                    <a:pt x="6" y="5"/>
                    <a:pt x="6" y="7"/>
                    <a:pt x="3" y="7"/>
                  </a:cubicBezTo>
                  <a:cubicBezTo>
                    <a:pt x="1" y="7"/>
                    <a:pt x="1" y="5"/>
                    <a:pt x="0" y="3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75">
              <a:extLst>
                <a:ext uri="{FF2B5EF4-FFF2-40B4-BE49-F238E27FC236}">
                  <a16:creationId xmlns:a16="http://schemas.microsoft.com/office/drawing/2014/main" id="{86AD796B-EDE0-694E-656F-68B2FF5A4A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" y="1967"/>
              <a:ext cx="43" cy="6"/>
            </a:xfrm>
            <a:custGeom>
              <a:avLst/>
              <a:gdLst>
                <a:gd name="T0" fmla="*/ 21 w 21"/>
                <a:gd name="T1" fmla="*/ 2 h 3"/>
                <a:gd name="T2" fmla="*/ 16 w 21"/>
                <a:gd name="T3" fmla="*/ 2 h 3"/>
                <a:gd name="T4" fmla="*/ 0 w 21"/>
                <a:gd name="T5" fmla="*/ 3 h 3"/>
                <a:gd name="T6" fmla="*/ 21 w 2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">
                  <a:moveTo>
                    <a:pt x="21" y="2"/>
                  </a:moveTo>
                  <a:cubicBezTo>
                    <a:pt x="19" y="2"/>
                    <a:pt x="17" y="1"/>
                    <a:pt x="16" y="2"/>
                  </a:cubicBezTo>
                  <a:cubicBezTo>
                    <a:pt x="11" y="3"/>
                    <a:pt x="6" y="2"/>
                    <a:pt x="0" y="3"/>
                  </a:cubicBezTo>
                  <a:cubicBezTo>
                    <a:pt x="7" y="0"/>
                    <a:pt x="14" y="1"/>
                    <a:pt x="21" y="2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76">
              <a:extLst>
                <a:ext uri="{FF2B5EF4-FFF2-40B4-BE49-F238E27FC236}">
                  <a16:creationId xmlns:a16="http://schemas.microsoft.com/office/drawing/2014/main" id="{15B44300-203D-8024-7C0A-E56D654E2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2" y="1806"/>
              <a:ext cx="16" cy="14"/>
            </a:xfrm>
            <a:custGeom>
              <a:avLst/>
              <a:gdLst>
                <a:gd name="T0" fmla="*/ 3 w 8"/>
                <a:gd name="T1" fmla="*/ 7 h 7"/>
                <a:gd name="T2" fmla="*/ 0 w 8"/>
                <a:gd name="T3" fmla="*/ 4 h 7"/>
                <a:gd name="T4" fmla="*/ 4 w 8"/>
                <a:gd name="T5" fmla="*/ 3 h 7"/>
                <a:gd name="T6" fmla="*/ 6 w 8"/>
                <a:gd name="T7" fmla="*/ 1 h 7"/>
                <a:gd name="T8" fmla="*/ 5 w 8"/>
                <a:gd name="T9" fmla="*/ 4 h 7"/>
                <a:gd name="T10" fmla="*/ 3 w 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6"/>
                    <a:pt x="0" y="6"/>
                    <a:pt x="0" y="4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4" y="2"/>
                    <a:pt x="5" y="0"/>
                    <a:pt x="6" y="1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5" y="6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77">
              <a:extLst>
                <a:ext uri="{FF2B5EF4-FFF2-40B4-BE49-F238E27FC236}">
                  <a16:creationId xmlns:a16="http://schemas.microsoft.com/office/drawing/2014/main" id="{4A5955AD-B35B-FAE6-59D4-349CFDC86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" y="1792"/>
              <a:ext cx="18" cy="12"/>
            </a:xfrm>
            <a:custGeom>
              <a:avLst/>
              <a:gdLst>
                <a:gd name="T0" fmla="*/ 6 w 9"/>
                <a:gd name="T1" fmla="*/ 6 h 6"/>
                <a:gd name="T2" fmla="*/ 0 w 9"/>
                <a:gd name="T3" fmla="*/ 3 h 6"/>
                <a:gd name="T4" fmla="*/ 6 w 9"/>
                <a:gd name="T5" fmla="*/ 2 h 6"/>
                <a:gd name="T6" fmla="*/ 8 w 9"/>
                <a:gd name="T7" fmla="*/ 1 h 6"/>
                <a:gd name="T8" fmla="*/ 8 w 9"/>
                <a:gd name="T9" fmla="*/ 3 h 6"/>
                <a:gd name="T10" fmla="*/ 6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6" y="6"/>
                  </a:moveTo>
                  <a:cubicBezTo>
                    <a:pt x="5" y="4"/>
                    <a:pt x="1" y="6"/>
                    <a:pt x="0" y="3"/>
                  </a:cubicBezTo>
                  <a:cubicBezTo>
                    <a:pt x="3" y="4"/>
                    <a:pt x="5" y="5"/>
                    <a:pt x="6" y="2"/>
                  </a:cubicBezTo>
                  <a:cubicBezTo>
                    <a:pt x="6" y="1"/>
                    <a:pt x="7" y="0"/>
                    <a:pt x="8" y="1"/>
                  </a:cubicBezTo>
                  <a:cubicBezTo>
                    <a:pt x="9" y="2"/>
                    <a:pt x="8" y="3"/>
                    <a:pt x="8" y="3"/>
                  </a:cubicBezTo>
                  <a:cubicBezTo>
                    <a:pt x="7" y="4"/>
                    <a:pt x="7" y="5"/>
                    <a:pt x="6" y="6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78">
              <a:extLst>
                <a:ext uri="{FF2B5EF4-FFF2-40B4-BE49-F238E27FC236}">
                  <a16:creationId xmlns:a16="http://schemas.microsoft.com/office/drawing/2014/main" id="{EB06B893-7961-6409-19F4-67EB3FF4D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" y="1999"/>
              <a:ext cx="10" cy="10"/>
            </a:xfrm>
            <a:custGeom>
              <a:avLst/>
              <a:gdLst>
                <a:gd name="T0" fmla="*/ 2 w 5"/>
                <a:gd name="T1" fmla="*/ 0 h 5"/>
                <a:gd name="T2" fmla="*/ 5 w 5"/>
                <a:gd name="T3" fmla="*/ 2 h 5"/>
                <a:gd name="T4" fmla="*/ 3 w 5"/>
                <a:gd name="T5" fmla="*/ 5 h 5"/>
                <a:gd name="T6" fmla="*/ 0 w 5"/>
                <a:gd name="T7" fmla="*/ 2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4" y="0"/>
                    <a:pt x="5" y="0"/>
                    <a:pt x="5" y="2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79">
              <a:extLst>
                <a:ext uri="{FF2B5EF4-FFF2-40B4-BE49-F238E27FC236}">
                  <a16:creationId xmlns:a16="http://schemas.microsoft.com/office/drawing/2014/main" id="{C5E98681-1A6C-2133-FBA3-E49330901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2" y="1839"/>
              <a:ext cx="14" cy="10"/>
            </a:xfrm>
            <a:custGeom>
              <a:avLst/>
              <a:gdLst>
                <a:gd name="T0" fmla="*/ 0 w 7"/>
                <a:gd name="T1" fmla="*/ 3 h 5"/>
                <a:gd name="T2" fmla="*/ 0 w 7"/>
                <a:gd name="T3" fmla="*/ 0 h 5"/>
                <a:gd name="T4" fmla="*/ 5 w 7"/>
                <a:gd name="T5" fmla="*/ 2 h 5"/>
                <a:gd name="T6" fmla="*/ 6 w 7"/>
                <a:gd name="T7" fmla="*/ 4 h 5"/>
                <a:gd name="T8" fmla="*/ 4 w 7"/>
                <a:gd name="T9" fmla="*/ 4 h 5"/>
                <a:gd name="T10" fmla="*/ 0 w 7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" y="1"/>
                    <a:pt x="3" y="2"/>
                    <a:pt x="5" y="2"/>
                  </a:cubicBezTo>
                  <a:cubicBezTo>
                    <a:pt x="6" y="2"/>
                    <a:pt x="7" y="3"/>
                    <a:pt x="6" y="4"/>
                  </a:cubicBezTo>
                  <a:cubicBezTo>
                    <a:pt x="6" y="5"/>
                    <a:pt x="5" y="4"/>
                    <a:pt x="4" y="4"/>
                  </a:cubicBezTo>
                  <a:cubicBezTo>
                    <a:pt x="3" y="4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80">
              <a:extLst>
                <a:ext uri="{FF2B5EF4-FFF2-40B4-BE49-F238E27FC236}">
                  <a16:creationId xmlns:a16="http://schemas.microsoft.com/office/drawing/2014/main" id="{8A689D5A-80B0-5071-D81E-A985D14C1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8" y="1782"/>
              <a:ext cx="12" cy="16"/>
            </a:xfrm>
            <a:custGeom>
              <a:avLst/>
              <a:gdLst>
                <a:gd name="T0" fmla="*/ 5 w 6"/>
                <a:gd name="T1" fmla="*/ 8 h 8"/>
                <a:gd name="T2" fmla="*/ 0 w 6"/>
                <a:gd name="T3" fmla="*/ 3 h 8"/>
                <a:gd name="T4" fmla="*/ 2 w 6"/>
                <a:gd name="T5" fmla="*/ 2 h 8"/>
                <a:gd name="T6" fmla="*/ 5 w 6"/>
                <a:gd name="T7" fmla="*/ 1 h 8"/>
                <a:gd name="T8" fmla="*/ 3 w 6"/>
                <a:gd name="T9" fmla="*/ 4 h 8"/>
                <a:gd name="T10" fmla="*/ 5 w 6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5" y="8"/>
                  </a:moveTo>
                  <a:cubicBezTo>
                    <a:pt x="3" y="7"/>
                    <a:pt x="2" y="4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2"/>
                    <a:pt x="4" y="0"/>
                    <a:pt x="5" y="1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1" y="6"/>
                    <a:pt x="4" y="6"/>
                    <a:pt x="5" y="8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81">
              <a:extLst>
                <a:ext uri="{FF2B5EF4-FFF2-40B4-BE49-F238E27FC236}">
                  <a16:creationId xmlns:a16="http://schemas.microsoft.com/office/drawing/2014/main" id="{5E129135-8A98-C515-2436-9BEDA3467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" y="1820"/>
              <a:ext cx="18" cy="13"/>
            </a:xfrm>
            <a:custGeom>
              <a:avLst/>
              <a:gdLst>
                <a:gd name="T0" fmla="*/ 3 w 9"/>
                <a:gd name="T1" fmla="*/ 0 h 6"/>
                <a:gd name="T2" fmla="*/ 9 w 9"/>
                <a:gd name="T3" fmla="*/ 2 h 6"/>
                <a:gd name="T4" fmla="*/ 5 w 9"/>
                <a:gd name="T5" fmla="*/ 3 h 6"/>
                <a:gd name="T6" fmla="*/ 2 w 9"/>
                <a:gd name="T7" fmla="*/ 5 h 6"/>
                <a:gd name="T8" fmla="*/ 3 w 9"/>
                <a:gd name="T9" fmla="*/ 2 h 6"/>
                <a:gd name="T10" fmla="*/ 3 w 9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3" y="0"/>
                  </a:moveTo>
                  <a:cubicBezTo>
                    <a:pt x="5" y="0"/>
                    <a:pt x="7" y="2"/>
                    <a:pt x="9" y="2"/>
                  </a:cubicBezTo>
                  <a:cubicBezTo>
                    <a:pt x="7" y="1"/>
                    <a:pt x="6" y="1"/>
                    <a:pt x="5" y="3"/>
                  </a:cubicBezTo>
                  <a:cubicBezTo>
                    <a:pt x="4" y="4"/>
                    <a:pt x="3" y="6"/>
                    <a:pt x="2" y="5"/>
                  </a:cubicBezTo>
                  <a:cubicBezTo>
                    <a:pt x="0" y="4"/>
                    <a:pt x="2" y="3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82">
              <a:extLst>
                <a:ext uri="{FF2B5EF4-FFF2-40B4-BE49-F238E27FC236}">
                  <a16:creationId xmlns:a16="http://schemas.microsoft.com/office/drawing/2014/main" id="{7F381426-F427-F3E9-411D-F245FAC2E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" y="1784"/>
              <a:ext cx="10" cy="14"/>
            </a:xfrm>
            <a:custGeom>
              <a:avLst/>
              <a:gdLst>
                <a:gd name="T0" fmla="*/ 5 w 5"/>
                <a:gd name="T1" fmla="*/ 6 h 7"/>
                <a:gd name="T2" fmla="*/ 2 w 5"/>
                <a:gd name="T3" fmla="*/ 6 h 7"/>
                <a:gd name="T4" fmla="*/ 3 w 5"/>
                <a:gd name="T5" fmla="*/ 0 h 7"/>
                <a:gd name="T6" fmla="*/ 5 w 5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6"/>
                  </a:moveTo>
                  <a:cubicBezTo>
                    <a:pt x="4" y="7"/>
                    <a:pt x="3" y="7"/>
                    <a:pt x="2" y="6"/>
                  </a:cubicBezTo>
                  <a:cubicBezTo>
                    <a:pt x="3" y="4"/>
                    <a:pt x="0" y="0"/>
                    <a:pt x="3" y="0"/>
                  </a:cubicBezTo>
                  <a:cubicBezTo>
                    <a:pt x="5" y="0"/>
                    <a:pt x="4" y="4"/>
                    <a:pt x="5" y="6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83">
              <a:extLst>
                <a:ext uri="{FF2B5EF4-FFF2-40B4-BE49-F238E27FC236}">
                  <a16:creationId xmlns:a16="http://schemas.microsoft.com/office/drawing/2014/main" id="{034B3979-CA8D-8B1C-8620-3117ABE4A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1788"/>
              <a:ext cx="12" cy="14"/>
            </a:xfrm>
            <a:custGeom>
              <a:avLst/>
              <a:gdLst>
                <a:gd name="T0" fmla="*/ 6 w 6"/>
                <a:gd name="T1" fmla="*/ 5 h 7"/>
                <a:gd name="T2" fmla="*/ 4 w 6"/>
                <a:gd name="T3" fmla="*/ 6 h 7"/>
                <a:gd name="T4" fmla="*/ 2 w 6"/>
                <a:gd name="T5" fmla="*/ 1 h 7"/>
                <a:gd name="T6" fmla="*/ 6 w 6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5"/>
                  </a:moveTo>
                  <a:cubicBezTo>
                    <a:pt x="6" y="6"/>
                    <a:pt x="5" y="7"/>
                    <a:pt x="4" y="6"/>
                  </a:cubicBezTo>
                  <a:cubicBezTo>
                    <a:pt x="3" y="4"/>
                    <a:pt x="0" y="2"/>
                    <a:pt x="2" y="1"/>
                  </a:cubicBezTo>
                  <a:cubicBezTo>
                    <a:pt x="4" y="0"/>
                    <a:pt x="4" y="4"/>
                    <a:pt x="6" y="5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84">
              <a:extLst>
                <a:ext uri="{FF2B5EF4-FFF2-40B4-BE49-F238E27FC236}">
                  <a16:creationId xmlns:a16="http://schemas.microsoft.com/office/drawing/2014/main" id="{CED9C154-2D22-BBA1-6A6B-F5175A92A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" y="1770"/>
              <a:ext cx="15" cy="12"/>
            </a:xfrm>
            <a:custGeom>
              <a:avLst/>
              <a:gdLst>
                <a:gd name="T0" fmla="*/ 4 w 7"/>
                <a:gd name="T1" fmla="*/ 6 h 6"/>
                <a:gd name="T2" fmla="*/ 0 w 7"/>
                <a:gd name="T3" fmla="*/ 4 h 6"/>
                <a:gd name="T4" fmla="*/ 3 w 7"/>
                <a:gd name="T5" fmla="*/ 3 h 6"/>
                <a:gd name="T6" fmla="*/ 6 w 7"/>
                <a:gd name="T7" fmla="*/ 1 h 6"/>
                <a:gd name="T8" fmla="*/ 5 w 7"/>
                <a:gd name="T9" fmla="*/ 4 h 6"/>
                <a:gd name="T10" fmla="*/ 4 w 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3" y="6"/>
                    <a:pt x="2" y="3"/>
                    <a:pt x="0" y="4"/>
                  </a:cubicBezTo>
                  <a:cubicBezTo>
                    <a:pt x="1" y="5"/>
                    <a:pt x="2" y="5"/>
                    <a:pt x="3" y="3"/>
                  </a:cubicBezTo>
                  <a:cubicBezTo>
                    <a:pt x="4" y="2"/>
                    <a:pt x="4" y="0"/>
                    <a:pt x="6" y="1"/>
                  </a:cubicBezTo>
                  <a:cubicBezTo>
                    <a:pt x="7" y="2"/>
                    <a:pt x="6" y="3"/>
                    <a:pt x="5" y="4"/>
                  </a:cubicBezTo>
                  <a:cubicBezTo>
                    <a:pt x="5" y="5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85">
              <a:extLst>
                <a:ext uri="{FF2B5EF4-FFF2-40B4-BE49-F238E27FC236}">
                  <a16:creationId xmlns:a16="http://schemas.microsoft.com/office/drawing/2014/main" id="{F5D17AAA-7C4C-90E0-1CB2-822FC118C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" y="1849"/>
              <a:ext cx="10" cy="12"/>
            </a:xfrm>
            <a:custGeom>
              <a:avLst/>
              <a:gdLst>
                <a:gd name="T0" fmla="*/ 0 w 5"/>
                <a:gd name="T1" fmla="*/ 1 h 6"/>
                <a:gd name="T2" fmla="*/ 2 w 5"/>
                <a:gd name="T3" fmla="*/ 0 h 6"/>
                <a:gd name="T4" fmla="*/ 3 w 5"/>
                <a:gd name="T5" fmla="*/ 6 h 6"/>
                <a:gd name="T6" fmla="*/ 0 w 5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2"/>
                    <a:pt x="5" y="5"/>
                    <a:pt x="3" y="6"/>
                  </a:cubicBezTo>
                  <a:cubicBezTo>
                    <a:pt x="0" y="6"/>
                    <a:pt x="2" y="2"/>
                    <a:pt x="0" y="1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86">
              <a:extLst>
                <a:ext uri="{FF2B5EF4-FFF2-40B4-BE49-F238E27FC236}">
                  <a16:creationId xmlns:a16="http://schemas.microsoft.com/office/drawing/2014/main" id="{8A2E31F8-6923-6E73-6A08-24EF8B4A4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" y="1863"/>
              <a:ext cx="8" cy="12"/>
            </a:xfrm>
            <a:custGeom>
              <a:avLst/>
              <a:gdLst>
                <a:gd name="T0" fmla="*/ 1 w 4"/>
                <a:gd name="T1" fmla="*/ 1 h 6"/>
                <a:gd name="T2" fmla="*/ 4 w 4"/>
                <a:gd name="T3" fmla="*/ 1 h 6"/>
                <a:gd name="T4" fmla="*/ 4 w 4"/>
                <a:gd name="T5" fmla="*/ 1 h 6"/>
                <a:gd name="T6" fmla="*/ 3 w 4"/>
                <a:gd name="T7" fmla="*/ 6 h 6"/>
                <a:gd name="T8" fmla="*/ 1 w 4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1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3"/>
                    <a:pt x="4" y="6"/>
                    <a:pt x="3" y="6"/>
                  </a:cubicBezTo>
                  <a:cubicBezTo>
                    <a:pt x="0" y="6"/>
                    <a:pt x="2" y="3"/>
                    <a:pt x="1" y="1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87">
              <a:extLst>
                <a:ext uri="{FF2B5EF4-FFF2-40B4-BE49-F238E27FC236}">
                  <a16:creationId xmlns:a16="http://schemas.microsoft.com/office/drawing/2014/main" id="{F897D01B-325A-C0FB-A788-DFBFCAAC6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7" y="1855"/>
              <a:ext cx="11" cy="14"/>
            </a:xfrm>
            <a:custGeom>
              <a:avLst/>
              <a:gdLst>
                <a:gd name="T0" fmla="*/ 3 w 5"/>
                <a:gd name="T1" fmla="*/ 0 h 7"/>
                <a:gd name="T2" fmla="*/ 5 w 5"/>
                <a:gd name="T3" fmla="*/ 2 h 7"/>
                <a:gd name="T4" fmla="*/ 2 w 5"/>
                <a:gd name="T5" fmla="*/ 5 h 7"/>
                <a:gd name="T6" fmla="*/ 3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cubicBezTo>
                    <a:pt x="4" y="0"/>
                    <a:pt x="5" y="1"/>
                    <a:pt x="5" y="2"/>
                  </a:cubicBezTo>
                  <a:cubicBezTo>
                    <a:pt x="4" y="3"/>
                    <a:pt x="4" y="7"/>
                    <a:pt x="2" y="5"/>
                  </a:cubicBezTo>
                  <a:cubicBezTo>
                    <a:pt x="0" y="4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88">
              <a:extLst>
                <a:ext uri="{FF2B5EF4-FFF2-40B4-BE49-F238E27FC236}">
                  <a16:creationId xmlns:a16="http://schemas.microsoft.com/office/drawing/2014/main" id="{E6DB4D0D-1E3F-99A7-67A7-D2642818D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" y="1757"/>
              <a:ext cx="10" cy="13"/>
            </a:xfrm>
            <a:custGeom>
              <a:avLst/>
              <a:gdLst>
                <a:gd name="T0" fmla="*/ 5 w 5"/>
                <a:gd name="T1" fmla="*/ 6 h 6"/>
                <a:gd name="T2" fmla="*/ 2 w 5"/>
                <a:gd name="T3" fmla="*/ 6 h 6"/>
                <a:gd name="T4" fmla="*/ 2 w 5"/>
                <a:gd name="T5" fmla="*/ 1 h 6"/>
                <a:gd name="T6" fmla="*/ 4 w 5"/>
                <a:gd name="T7" fmla="*/ 5 h 6"/>
                <a:gd name="T8" fmla="*/ 5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4" y="6"/>
                    <a:pt x="3" y="6"/>
                    <a:pt x="2" y="6"/>
                  </a:cubicBezTo>
                  <a:cubicBezTo>
                    <a:pt x="2" y="4"/>
                    <a:pt x="0" y="2"/>
                    <a:pt x="2" y="1"/>
                  </a:cubicBezTo>
                  <a:cubicBezTo>
                    <a:pt x="4" y="0"/>
                    <a:pt x="3" y="3"/>
                    <a:pt x="4" y="5"/>
                  </a:cubicBezTo>
                  <a:cubicBezTo>
                    <a:pt x="5" y="5"/>
                    <a:pt x="5" y="6"/>
                    <a:pt x="5" y="6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89">
              <a:extLst>
                <a:ext uri="{FF2B5EF4-FFF2-40B4-BE49-F238E27FC236}">
                  <a16:creationId xmlns:a16="http://schemas.microsoft.com/office/drawing/2014/main" id="{241A266D-5B23-7BAA-5B1D-7DA9B1EEC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" y="1820"/>
              <a:ext cx="11" cy="13"/>
            </a:xfrm>
            <a:custGeom>
              <a:avLst/>
              <a:gdLst>
                <a:gd name="T0" fmla="*/ 0 w 5"/>
                <a:gd name="T1" fmla="*/ 1 h 6"/>
                <a:gd name="T2" fmla="*/ 3 w 5"/>
                <a:gd name="T3" fmla="*/ 1 h 6"/>
                <a:gd name="T4" fmla="*/ 3 w 5"/>
                <a:gd name="T5" fmla="*/ 3 h 6"/>
                <a:gd name="T6" fmla="*/ 3 w 5"/>
                <a:gd name="T7" fmla="*/ 6 h 6"/>
                <a:gd name="T8" fmla="*/ 1 w 5"/>
                <a:gd name="T9" fmla="*/ 3 h 6"/>
                <a:gd name="T10" fmla="*/ 0 w 5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0" y="1"/>
                  </a:moveTo>
                  <a:cubicBezTo>
                    <a:pt x="1" y="1"/>
                    <a:pt x="1" y="0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4"/>
                    <a:pt x="5" y="5"/>
                    <a:pt x="3" y="6"/>
                  </a:cubicBezTo>
                  <a:cubicBezTo>
                    <a:pt x="1" y="6"/>
                    <a:pt x="1" y="4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90">
              <a:extLst>
                <a:ext uri="{FF2B5EF4-FFF2-40B4-BE49-F238E27FC236}">
                  <a16:creationId xmlns:a16="http://schemas.microsoft.com/office/drawing/2014/main" id="{A72EEDC4-4EC5-350A-7E15-0FFE1E599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1" y="1814"/>
              <a:ext cx="10" cy="12"/>
            </a:xfrm>
            <a:custGeom>
              <a:avLst/>
              <a:gdLst>
                <a:gd name="T0" fmla="*/ 0 w 5"/>
                <a:gd name="T1" fmla="*/ 2 h 6"/>
                <a:gd name="T2" fmla="*/ 4 w 5"/>
                <a:gd name="T3" fmla="*/ 3 h 6"/>
                <a:gd name="T4" fmla="*/ 4 w 5"/>
                <a:gd name="T5" fmla="*/ 3 h 6"/>
                <a:gd name="T6" fmla="*/ 4 w 5"/>
                <a:gd name="T7" fmla="*/ 2 h 6"/>
                <a:gd name="T8" fmla="*/ 4 w 5"/>
                <a:gd name="T9" fmla="*/ 2 h 6"/>
                <a:gd name="T10" fmla="*/ 3 w 5"/>
                <a:gd name="T11" fmla="*/ 4 h 6"/>
                <a:gd name="T12" fmla="*/ 3 w 5"/>
                <a:gd name="T13" fmla="*/ 6 h 6"/>
                <a:gd name="T14" fmla="*/ 1 w 5"/>
                <a:gd name="T15" fmla="*/ 4 h 6"/>
                <a:gd name="T16" fmla="*/ 0 w 5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0" y="2"/>
                  </a:moveTo>
                  <a:cubicBezTo>
                    <a:pt x="2" y="0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1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91">
              <a:extLst>
                <a:ext uri="{FF2B5EF4-FFF2-40B4-BE49-F238E27FC236}">
                  <a16:creationId xmlns:a16="http://schemas.microsoft.com/office/drawing/2014/main" id="{B70F7313-BA8F-8467-EE8E-5B29E7814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" y="1863"/>
              <a:ext cx="7" cy="12"/>
            </a:xfrm>
            <a:custGeom>
              <a:avLst/>
              <a:gdLst>
                <a:gd name="T0" fmla="*/ 1 w 3"/>
                <a:gd name="T1" fmla="*/ 0 h 6"/>
                <a:gd name="T2" fmla="*/ 3 w 3"/>
                <a:gd name="T3" fmla="*/ 1 h 6"/>
                <a:gd name="T4" fmla="*/ 3 w 3"/>
                <a:gd name="T5" fmla="*/ 3 h 6"/>
                <a:gd name="T6" fmla="*/ 1 w 3"/>
                <a:gd name="T7" fmla="*/ 6 h 6"/>
                <a:gd name="T8" fmla="*/ 1 w 3"/>
                <a:gd name="T9" fmla="*/ 3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3" y="6"/>
                    <a:pt x="1" y="6"/>
                  </a:cubicBezTo>
                  <a:cubicBezTo>
                    <a:pt x="0" y="6"/>
                    <a:pt x="1" y="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92">
              <a:extLst>
                <a:ext uri="{FF2B5EF4-FFF2-40B4-BE49-F238E27FC236}">
                  <a16:creationId xmlns:a16="http://schemas.microsoft.com/office/drawing/2014/main" id="{D442201F-2D4C-D9CF-6B9F-576FE60CF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" y="1763"/>
              <a:ext cx="10" cy="13"/>
            </a:xfrm>
            <a:custGeom>
              <a:avLst/>
              <a:gdLst>
                <a:gd name="T0" fmla="*/ 2 w 5"/>
                <a:gd name="T1" fmla="*/ 5 h 6"/>
                <a:gd name="T2" fmla="*/ 0 w 5"/>
                <a:gd name="T3" fmla="*/ 5 h 6"/>
                <a:gd name="T4" fmla="*/ 3 w 5"/>
                <a:gd name="T5" fmla="*/ 1 h 6"/>
                <a:gd name="T6" fmla="*/ 2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1" y="6"/>
                    <a:pt x="1" y="6"/>
                    <a:pt x="0" y="5"/>
                  </a:cubicBezTo>
                  <a:cubicBezTo>
                    <a:pt x="1" y="3"/>
                    <a:pt x="1" y="0"/>
                    <a:pt x="3" y="1"/>
                  </a:cubicBezTo>
                  <a:cubicBezTo>
                    <a:pt x="5" y="1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93">
              <a:extLst>
                <a:ext uri="{FF2B5EF4-FFF2-40B4-BE49-F238E27FC236}">
                  <a16:creationId xmlns:a16="http://schemas.microsoft.com/office/drawing/2014/main" id="{2B6F1D1D-1F2A-F16B-1ED5-68D4C6FD6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1837"/>
              <a:ext cx="8" cy="14"/>
            </a:xfrm>
            <a:custGeom>
              <a:avLst/>
              <a:gdLst>
                <a:gd name="T0" fmla="*/ 3 w 4"/>
                <a:gd name="T1" fmla="*/ 0 h 7"/>
                <a:gd name="T2" fmla="*/ 4 w 4"/>
                <a:gd name="T3" fmla="*/ 3 h 7"/>
                <a:gd name="T4" fmla="*/ 1 w 4"/>
                <a:gd name="T5" fmla="*/ 6 h 7"/>
                <a:gd name="T6" fmla="*/ 2 w 4"/>
                <a:gd name="T7" fmla="*/ 2 h 7"/>
                <a:gd name="T8" fmla="*/ 3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3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3" y="4"/>
                    <a:pt x="3" y="7"/>
                    <a:pt x="1" y="6"/>
                  </a:cubicBezTo>
                  <a:cubicBezTo>
                    <a:pt x="0" y="5"/>
                    <a:pt x="2" y="3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94">
              <a:extLst>
                <a:ext uri="{FF2B5EF4-FFF2-40B4-BE49-F238E27FC236}">
                  <a16:creationId xmlns:a16="http://schemas.microsoft.com/office/drawing/2014/main" id="{E0F13666-6623-6A0A-8BDC-81858E3B7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" y="1859"/>
              <a:ext cx="10" cy="16"/>
            </a:xfrm>
            <a:custGeom>
              <a:avLst/>
              <a:gdLst>
                <a:gd name="T0" fmla="*/ 0 w 5"/>
                <a:gd name="T1" fmla="*/ 2 h 8"/>
                <a:gd name="T2" fmla="*/ 3 w 5"/>
                <a:gd name="T3" fmla="*/ 3 h 8"/>
                <a:gd name="T4" fmla="*/ 3 w 5"/>
                <a:gd name="T5" fmla="*/ 8 h 8"/>
                <a:gd name="T6" fmla="*/ 1 w 5"/>
                <a:gd name="T7" fmla="*/ 3 h 8"/>
                <a:gd name="T8" fmla="*/ 0 w 5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2"/>
                  </a:moveTo>
                  <a:cubicBezTo>
                    <a:pt x="2" y="0"/>
                    <a:pt x="2" y="2"/>
                    <a:pt x="3" y="3"/>
                  </a:cubicBezTo>
                  <a:cubicBezTo>
                    <a:pt x="3" y="4"/>
                    <a:pt x="5" y="7"/>
                    <a:pt x="3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95">
              <a:extLst>
                <a:ext uri="{FF2B5EF4-FFF2-40B4-BE49-F238E27FC236}">
                  <a16:creationId xmlns:a16="http://schemas.microsoft.com/office/drawing/2014/main" id="{5DFA58EE-7859-0985-9438-6262AEA6B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8" y="1855"/>
              <a:ext cx="6" cy="12"/>
            </a:xfrm>
            <a:custGeom>
              <a:avLst/>
              <a:gdLst>
                <a:gd name="T0" fmla="*/ 0 w 3"/>
                <a:gd name="T1" fmla="*/ 2 h 6"/>
                <a:gd name="T2" fmla="*/ 3 w 3"/>
                <a:gd name="T3" fmla="*/ 1 h 6"/>
                <a:gd name="T4" fmla="*/ 2 w 3"/>
                <a:gd name="T5" fmla="*/ 4 h 6"/>
                <a:gd name="T6" fmla="*/ 1 w 3"/>
                <a:gd name="T7" fmla="*/ 6 h 6"/>
                <a:gd name="T8" fmla="*/ 0 w 3"/>
                <a:gd name="T9" fmla="*/ 4 h 6"/>
                <a:gd name="T10" fmla="*/ 0 w 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1" y="1"/>
                    <a:pt x="1" y="0"/>
                    <a:pt x="3" y="1"/>
                  </a:cubicBezTo>
                  <a:cubicBezTo>
                    <a:pt x="3" y="2"/>
                    <a:pt x="3" y="3"/>
                    <a:pt x="2" y="4"/>
                  </a:cubicBezTo>
                  <a:cubicBezTo>
                    <a:pt x="2" y="5"/>
                    <a:pt x="2" y="6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96">
              <a:extLst>
                <a:ext uri="{FF2B5EF4-FFF2-40B4-BE49-F238E27FC236}">
                  <a16:creationId xmlns:a16="http://schemas.microsoft.com/office/drawing/2014/main" id="{3ADDCF37-8D29-9E0E-A7C2-21ADF8F8F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" y="1765"/>
              <a:ext cx="8" cy="13"/>
            </a:xfrm>
            <a:custGeom>
              <a:avLst/>
              <a:gdLst>
                <a:gd name="T0" fmla="*/ 4 w 4"/>
                <a:gd name="T1" fmla="*/ 4 h 6"/>
                <a:gd name="T2" fmla="*/ 2 w 4"/>
                <a:gd name="T3" fmla="*/ 6 h 6"/>
                <a:gd name="T4" fmla="*/ 2 w 4"/>
                <a:gd name="T5" fmla="*/ 0 h 6"/>
                <a:gd name="T6" fmla="*/ 4 w 4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cubicBezTo>
                    <a:pt x="4" y="5"/>
                    <a:pt x="3" y="6"/>
                    <a:pt x="2" y="6"/>
                  </a:cubicBezTo>
                  <a:cubicBezTo>
                    <a:pt x="2" y="4"/>
                    <a:pt x="0" y="1"/>
                    <a:pt x="2" y="0"/>
                  </a:cubicBezTo>
                  <a:cubicBezTo>
                    <a:pt x="4" y="0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97">
              <a:extLst>
                <a:ext uri="{FF2B5EF4-FFF2-40B4-BE49-F238E27FC236}">
                  <a16:creationId xmlns:a16="http://schemas.microsoft.com/office/drawing/2014/main" id="{0E3E4622-FAC4-CFD5-D9BC-91524C8BD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" y="1831"/>
              <a:ext cx="10" cy="14"/>
            </a:xfrm>
            <a:custGeom>
              <a:avLst/>
              <a:gdLst>
                <a:gd name="T0" fmla="*/ 3 w 5"/>
                <a:gd name="T1" fmla="*/ 1 h 7"/>
                <a:gd name="T2" fmla="*/ 5 w 5"/>
                <a:gd name="T3" fmla="*/ 2 h 7"/>
                <a:gd name="T4" fmla="*/ 2 w 5"/>
                <a:gd name="T5" fmla="*/ 5 h 7"/>
                <a:gd name="T6" fmla="*/ 3 w 5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3" y="1"/>
                  </a:moveTo>
                  <a:cubicBezTo>
                    <a:pt x="5" y="0"/>
                    <a:pt x="5" y="1"/>
                    <a:pt x="5" y="2"/>
                  </a:cubicBezTo>
                  <a:cubicBezTo>
                    <a:pt x="4" y="3"/>
                    <a:pt x="4" y="7"/>
                    <a:pt x="2" y="5"/>
                  </a:cubicBezTo>
                  <a:cubicBezTo>
                    <a:pt x="0" y="4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98">
              <a:extLst>
                <a:ext uri="{FF2B5EF4-FFF2-40B4-BE49-F238E27FC236}">
                  <a16:creationId xmlns:a16="http://schemas.microsoft.com/office/drawing/2014/main" id="{9E7AC157-4F1E-6CB4-86C0-F9788AE6F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" y="1816"/>
              <a:ext cx="12" cy="12"/>
            </a:xfrm>
            <a:custGeom>
              <a:avLst/>
              <a:gdLst>
                <a:gd name="T0" fmla="*/ 5 w 6"/>
                <a:gd name="T1" fmla="*/ 0 h 6"/>
                <a:gd name="T2" fmla="*/ 5 w 6"/>
                <a:gd name="T3" fmla="*/ 3 h 6"/>
                <a:gd name="T4" fmla="*/ 5 w 6"/>
                <a:gd name="T5" fmla="*/ 3 h 6"/>
                <a:gd name="T6" fmla="*/ 1 w 6"/>
                <a:gd name="T7" fmla="*/ 4 h 6"/>
                <a:gd name="T8" fmla="*/ 5 w 6"/>
                <a:gd name="T9" fmla="*/ 1 h 6"/>
                <a:gd name="T10" fmla="*/ 5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6" y="1"/>
                    <a:pt x="6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1" y="6"/>
                    <a:pt x="1" y="4"/>
                  </a:cubicBezTo>
                  <a:cubicBezTo>
                    <a:pt x="0" y="2"/>
                    <a:pt x="3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99">
              <a:extLst>
                <a:ext uri="{FF2B5EF4-FFF2-40B4-BE49-F238E27FC236}">
                  <a16:creationId xmlns:a16="http://schemas.microsoft.com/office/drawing/2014/main" id="{5E5A178E-E9A7-DB99-71B7-FE7161371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" y="1859"/>
              <a:ext cx="10" cy="12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1 h 6"/>
                <a:gd name="T4" fmla="*/ 2 w 5"/>
                <a:gd name="T5" fmla="*/ 5 h 6"/>
                <a:gd name="T6" fmla="*/ 2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3" y="0"/>
                    <a:pt x="4" y="0"/>
                    <a:pt x="5" y="1"/>
                  </a:cubicBezTo>
                  <a:cubicBezTo>
                    <a:pt x="3" y="2"/>
                    <a:pt x="4" y="6"/>
                    <a:pt x="2" y="5"/>
                  </a:cubicBezTo>
                  <a:cubicBezTo>
                    <a:pt x="0" y="5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100">
              <a:extLst>
                <a:ext uri="{FF2B5EF4-FFF2-40B4-BE49-F238E27FC236}">
                  <a16:creationId xmlns:a16="http://schemas.microsoft.com/office/drawing/2014/main" id="{CEC78314-1F57-9340-377F-041D5870D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4" y="1792"/>
              <a:ext cx="12" cy="12"/>
            </a:xfrm>
            <a:custGeom>
              <a:avLst/>
              <a:gdLst>
                <a:gd name="T0" fmla="*/ 2 w 6"/>
                <a:gd name="T1" fmla="*/ 6 h 6"/>
                <a:gd name="T2" fmla="*/ 0 w 6"/>
                <a:gd name="T3" fmla="*/ 4 h 6"/>
                <a:gd name="T4" fmla="*/ 4 w 6"/>
                <a:gd name="T5" fmla="*/ 2 h 6"/>
                <a:gd name="T6" fmla="*/ 2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2" y="4"/>
                    <a:pt x="3" y="0"/>
                    <a:pt x="4" y="2"/>
                  </a:cubicBezTo>
                  <a:cubicBezTo>
                    <a:pt x="6" y="4"/>
                    <a:pt x="2" y="5"/>
                    <a:pt x="2" y="6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101">
              <a:extLst>
                <a:ext uri="{FF2B5EF4-FFF2-40B4-BE49-F238E27FC236}">
                  <a16:creationId xmlns:a16="http://schemas.microsoft.com/office/drawing/2014/main" id="{536ABFA7-50AA-7CED-4A9B-7A983F9D1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" y="1837"/>
              <a:ext cx="6" cy="14"/>
            </a:xfrm>
            <a:custGeom>
              <a:avLst/>
              <a:gdLst>
                <a:gd name="T0" fmla="*/ 1 w 3"/>
                <a:gd name="T1" fmla="*/ 2 h 7"/>
                <a:gd name="T2" fmla="*/ 3 w 3"/>
                <a:gd name="T3" fmla="*/ 0 h 7"/>
                <a:gd name="T4" fmla="*/ 3 w 3"/>
                <a:gd name="T5" fmla="*/ 4 h 7"/>
                <a:gd name="T6" fmla="*/ 2 w 3"/>
                <a:gd name="T7" fmla="*/ 7 h 7"/>
                <a:gd name="T8" fmla="*/ 1 w 3"/>
                <a:gd name="T9" fmla="*/ 4 h 7"/>
                <a:gd name="T10" fmla="*/ 1 w 3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1" y="2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3"/>
                    <a:pt x="3" y="4"/>
                  </a:cubicBezTo>
                  <a:cubicBezTo>
                    <a:pt x="3" y="5"/>
                    <a:pt x="3" y="7"/>
                    <a:pt x="2" y="7"/>
                  </a:cubicBezTo>
                  <a:cubicBezTo>
                    <a:pt x="0" y="7"/>
                    <a:pt x="1" y="5"/>
                    <a:pt x="1" y="4"/>
                  </a:cubicBezTo>
                  <a:cubicBezTo>
                    <a:pt x="1" y="4"/>
                    <a:pt x="1" y="3"/>
                    <a:pt x="1" y="2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102">
              <a:extLst>
                <a:ext uri="{FF2B5EF4-FFF2-40B4-BE49-F238E27FC236}">
                  <a16:creationId xmlns:a16="http://schemas.microsoft.com/office/drawing/2014/main" id="{1C1DB270-6821-AF83-5F90-B28BCCA5C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" y="1857"/>
              <a:ext cx="6" cy="12"/>
            </a:xfrm>
            <a:custGeom>
              <a:avLst/>
              <a:gdLst>
                <a:gd name="T0" fmla="*/ 0 w 3"/>
                <a:gd name="T1" fmla="*/ 1 h 6"/>
                <a:gd name="T2" fmla="*/ 2 w 3"/>
                <a:gd name="T3" fmla="*/ 0 h 6"/>
                <a:gd name="T4" fmla="*/ 3 w 3"/>
                <a:gd name="T5" fmla="*/ 4 h 6"/>
                <a:gd name="T6" fmla="*/ 2 w 3"/>
                <a:gd name="T7" fmla="*/ 6 h 6"/>
                <a:gd name="T8" fmla="*/ 1 w 3"/>
                <a:gd name="T9" fmla="*/ 4 h 6"/>
                <a:gd name="T10" fmla="*/ 0 w 3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1"/>
                    <a:pt x="3" y="3"/>
                    <a:pt x="3" y="4"/>
                  </a:cubicBezTo>
                  <a:cubicBezTo>
                    <a:pt x="3" y="4"/>
                    <a:pt x="3" y="5"/>
                    <a:pt x="2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103">
              <a:extLst>
                <a:ext uri="{FF2B5EF4-FFF2-40B4-BE49-F238E27FC236}">
                  <a16:creationId xmlns:a16="http://schemas.microsoft.com/office/drawing/2014/main" id="{90EC7123-8BF7-8844-CF2A-84F48A1CB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" y="1780"/>
              <a:ext cx="10" cy="12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5 h 6"/>
                <a:gd name="T4" fmla="*/ 1 w 5"/>
                <a:gd name="T5" fmla="*/ 1 h 6"/>
                <a:gd name="T6" fmla="*/ 5 w 5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5" y="5"/>
                    <a:pt x="4" y="6"/>
                    <a:pt x="3" y="5"/>
                  </a:cubicBezTo>
                  <a:cubicBezTo>
                    <a:pt x="3" y="4"/>
                    <a:pt x="0" y="2"/>
                    <a:pt x="1" y="1"/>
                  </a:cubicBezTo>
                  <a:cubicBezTo>
                    <a:pt x="3" y="0"/>
                    <a:pt x="4" y="3"/>
                    <a:pt x="5" y="4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104">
              <a:extLst>
                <a:ext uri="{FF2B5EF4-FFF2-40B4-BE49-F238E27FC236}">
                  <a16:creationId xmlns:a16="http://schemas.microsoft.com/office/drawing/2014/main" id="{8607D0EF-985D-7F64-DAF0-10D112421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" y="1816"/>
              <a:ext cx="10" cy="15"/>
            </a:xfrm>
            <a:custGeom>
              <a:avLst/>
              <a:gdLst>
                <a:gd name="T0" fmla="*/ 0 w 5"/>
                <a:gd name="T1" fmla="*/ 2 h 7"/>
                <a:gd name="T2" fmla="*/ 3 w 5"/>
                <a:gd name="T3" fmla="*/ 1 h 7"/>
                <a:gd name="T4" fmla="*/ 3 w 5"/>
                <a:gd name="T5" fmla="*/ 6 h 7"/>
                <a:gd name="T6" fmla="*/ 0 w 5"/>
                <a:gd name="T7" fmla="*/ 2 h 7"/>
                <a:gd name="T8" fmla="*/ 0 w 5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2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3"/>
                    <a:pt x="5" y="5"/>
                    <a:pt x="3" y="6"/>
                  </a:cubicBezTo>
                  <a:cubicBezTo>
                    <a:pt x="1" y="7"/>
                    <a:pt x="1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105">
              <a:extLst>
                <a:ext uri="{FF2B5EF4-FFF2-40B4-BE49-F238E27FC236}">
                  <a16:creationId xmlns:a16="http://schemas.microsoft.com/office/drawing/2014/main" id="{F248F3D9-09E4-9697-EF76-37FEF18EF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" y="1849"/>
              <a:ext cx="8" cy="12"/>
            </a:xfrm>
            <a:custGeom>
              <a:avLst/>
              <a:gdLst>
                <a:gd name="T0" fmla="*/ 2 w 4"/>
                <a:gd name="T1" fmla="*/ 0 h 6"/>
                <a:gd name="T2" fmla="*/ 4 w 4"/>
                <a:gd name="T3" fmla="*/ 2 h 6"/>
                <a:gd name="T4" fmla="*/ 4 w 4"/>
                <a:gd name="T5" fmla="*/ 2 h 6"/>
                <a:gd name="T6" fmla="*/ 2 w 4"/>
                <a:gd name="T7" fmla="*/ 5 h 6"/>
                <a:gd name="T8" fmla="*/ 1 w 4"/>
                <a:gd name="T9" fmla="*/ 2 h 6"/>
                <a:gd name="T10" fmla="*/ 2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3" y="0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6"/>
                    <a:pt x="2" y="5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106">
              <a:extLst>
                <a:ext uri="{FF2B5EF4-FFF2-40B4-BE49-F238E27FC236}">
                  <a16:creationId xmlns:a16="http://schemas.microsoft.com/office/drawing/2014/main" id="{A089926A-4CE6-9B0A-0506-C171216F7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" y="1800"/>
              <a:ext cx="14" cy="10"/>
            </a:xfrm>
            <a:custGeom>
              <a:avLst/>
              <a:gdLst>
                <a:gd name="T0" fmla="*/ 7 w 7"/>
                <a:gd name="T1" fmla="*/ 3 h 5"/>
                <a:gd name="T2" fmla="*/ 2 w 7"/>
                <a:gd name="T3" fmla="*/ 4 h 5"/>
                <a:gd name="T4" fmla="*/ 1 w 7"/>
                <a:gd name="T5" fmla="*/ 3 h 5"/>
                <a:gd name="T6" fmla="*/ 0 w 7"/>
                <a:gd name="T7" fmla="*/ 1 h 5"/>
                <a:gd name="T8" fmla="*/ 3 w 7"/>
                <a:gd name="T9" fmla="*/ 1 h 5"/>
                <a:gd name="T10" fmla="*/ 7 w 7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3"/>
                  </a:moveTo>
                  <a:cubicBezTo>
                    <a:pt x="5" y="2"/>
                    <a:pt x="4" y="5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3"/>
                    <a:pt x="5" y="5"/>
                    <a:pt x="7" y="3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107">
              <a:extLst>
                <a:ext uri="{FF2B5EF4-FFF2-40B4-BE49-F238E27FC236}">
                  <a16:creationId xmlns:a16="http://schemas.microsoft.com/office/drawing/2014/main" id="{9351B756-DACA-CCC8-C8D6-3B1C02DAE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" y="1804"/>
              <a:ext cx="13" cy="10"/>
            </a:xfrm>
            <a:custGeom>
              <a:avLst/>
              <a:gdLst>
                <a:gd name="T0" fmla="*/ 3 w 6"/>
                <a:gd name="T1" fmla="*/ 5 h 5"/>
                <a:gd name="T2" fmla="*/ 0 w 6"/>
                <a:gd name="T3" fmla="*/ 3 h 5"/>
                <a:gd name="T4" fmla="*/ 1 w 6"/>
                <a:gd name="T5" fmla="*/ 3 h 5"/>
                <a:gd name="T6" fmla="*/ 4 w 6"/>
                <a:gd name="T7" fmla="*/ 1 h 5"/>
                <a:gd name="T8" fmla="*/ 3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1" y="5"/>
                    <a:pt x="0" y="5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3" y="0"/>
                    <a:pt x="4" y="1"/>
                  </a:cubicBezTo>
                  <a:cubicBezTo>
                    <a:pt x="6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108">
              <a:extLst>
                <a:ext uri="{FF2B5EF4-FFF2-40B4-BE49-F238E27FC236}">
                  <a16:creationId xmlns:a16="http://schemas.microsoft.com/office/drawing/2014/main" id="{E8E32CB4-994A-A81C-EC67-14EC9A141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" y="1828"/>
              <a:ext cx="10" cy="11"/>
            </a:xfrm>
            <a:custGeom>
              <a:avLst/>
              <a:gdLst>
                <a:gd name="T0" fmla="*/ 2 w 5"/>
                <a:gd name="T1" fmla="*/ 1 h 5"/>
                <a:gd name="T2" fmla="*/ 5 w 5"/>
                <a:gd name="T3" fmla="*/ 0 h 5"/>
                <a:gd name="T4" fmla="*/ 4 w 5"/>
                <a:gd name="T5" fmla="*/ 2 h 5"/>
                <a:gd name="T6" fmla="*/ 3 w 5"/>
                <a:gd name="T7" fmla="*/ 5 h 5"/>
                <a:gd name="T8" fmla="*/ 2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3"/>
                    <a:pt x="4" y="5"/>
                    <a:pt x="3" y="5"/>
                  </a:cubicBezTo>
                  <a:cubicBezTo>
                    <a:pt x="0" y="5"/>
                    <a:pt x="3" y="3"/>
                    <a:pt x="2" y="1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109">
              <a:extLst>
                <a:ext uri="{FF2B5EF4-FFF2-40B4-BE49-F238E27FC236}">
                  <a16:creationId xmlns:a16="http://schemas.microsoft.com/office/drawing/2014/main" id="{C901B787-448C-5A86-17FF-7A49C218E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" y="1837"/>
              <a:ext cx="10" cy="16"/>
            </a:xfrm>
            <a:custGeom>
              <a:avLst/>
              <a:gdLst>
                <a:gd name="T0" fmla="*/ 3 w 5"/>
                <a:gd name="T1" fmla="*/ 0 h 8"/>
                <a:gd name="T2" fmla="*/ 5 w 5"/>
                <a:gd name="T3" fmla="*/ 5 h 8"/>
                <a:gd name="T4" fmla="*/ 2 w 5"/>
                <a:gd name="T5" fmla="*/ 6 h 8"/>
                <a:gd name="T6" fmla="*/ 3 w 5"/>
                <a:gd name="T7" fmla="*/ 3 h 8"/>
                <a:gd name="T8" fmla="*/ 3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cubicBezTo>
                    <a:pt x="2" y="2"/>
                    <a:pt x="5" y="3"/>
                    <a:pt x="5" y="5"/>
                  </a:cubicBezTo>
                  <a:cubicBezTo>
                    <a:pt x="3" y="5"/>
                    <a:pt x="3" y="8"/>
                    <a:pt x="2" y="6"/>
                  </a:cubicBezTo>
                  <a:cubicBezTo>
                    <a:pt x="0" y="5"/>
                    <a:pt x="2" y="4"/>
                    <a:pt x="3" y="3"/>
                  </a:cubicBezTo>
                  <a:cubicBezTo>
                    <a:pt x="3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110">
              <a:extLst>
                <a:ext uri="{FF2B5EF4-FFF2-40B4-BE49-F238E27FC236}">
                  <a16:creationId xmlns:a16="http://schemas.microsoft.com/office/drawing/2014/main" id="{A7BA48D2-F3E2-7C88-AE2F-9299799E6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" y="1790"/>
              <a:ext cx="11" cy="12"/>
            </a:xfrm>
            <a:custGeom>
              <a:avLst/>
              <a:gdLst>
                <a:gd name="T0" fmla="*/ 5 w 5"/>
                <a:gd name="T1" fmla="*/ 5 h 6"/>
                <a:gd name="T2" fmla="*/ 2 w 5"/>
                <a:gd name="T3" fmla="*/ 6 h 6"/>
                <a:gd name="T4" fmla="*/ 2 w 5"/>
                <a:gd name="T5" fmla="*/ 5 h 6"/>
                <a:gd name="T6" fmla="*/ 2 w 5"/>
                <a:gd name="T7" fmla="*/ 1 h 6"/>
                <a:gd name="T8" fmla="*/ 4 w 5"/>
                <a:gd name="T9" fmla="*/ 4 h 6"/>
                <a:gd name="T10" fmla="*/ 5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5"/>
                  </a:moveTo>
                  <a:cubicBezTo>
                    <a:pt x="4" y="5"/>
                    <a:pt x="3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0" y="1"/>
                    <a:pt x="2" y="1"/>
                  </a:cubicBezTo>
                  <a:cubicBezTo>
                    <a:pt x="4" y="0"/>
                    <a:pt x="3" y="3"/>
                    <a:pt x="4" y="4"/>
                  </a:cubicBezTo>
                  <a:cubicBezTo>
                    <a:pt x="4" y="4"/>
                    <a:pt x="4" y="4"/>
                    <a:pt x="5" y="5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111">
              <a:extLst>
                <a:ext uri="{FF2B5EF4-FFF2-40B4-BE49-F238E27FC236}">
                  <a16:creationId xmlns:a16="http://schemas.microsoft.com/office/drawing/2014/main" id="{C97E1915-77F0-1F6C-F6B3-6F76671A1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" y="1808"/>
              <a:ext cx="10" cy="10"/>
            </a:xfrm>
            <a:custGeom>
              <a:avLst/>
              <a:gdLst>
                <a:gd name="T0" fmla="*/ 3 w 5"/>
                <a:gd name="T1" fmla="*/ 4 h 5"/>
                <a:gd name="T2" fmla="*/ 0 w 5"/>
                <a:gd name="T3" fmla="*/ 4 h 5"/>
                <a:gd name="T4" fmla="*/ 0 w 5"/>
                <a:gd name="T5" fmla="*/ 3 h 5"/>
                <a:gd name="T6" fmla="*/ 2 w 5"/>
                <a:gd name="T7" fmla="*/ 0 h 5"/>
                <a:gd name="T8" fmla="*/ 3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2" y="5"/>
                    <a:pt x="1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0"/>
                    <a:pt x="2" y="0"/>
                  </a:cubicBezTo>
                  <a:cubicBezTo>
                    <a:pt x="5" y="1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112">
              <a:extLst>
                <a:ext uri="{FF2B5EF4-FFF2-40B4-BE49-F238E27FC236}">
                  <a16:creationId xmlns:a16="http://schemas.microsoft.com/office/drawing/2014/main" id="{89EF4F20-DAC9-1F11-97DC-35D9300B9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" y="1774"/>
              <a:ext cx="8" cy="10"/>
            </a:xfrm>
            <a:custGeom>
              <a:avLst/>
              <a:gdLst>
                <a:gd name="T0" fmla="*/ 4 w 4"/>
                <a:gd name="T1" fmla="*/ 4 h 5"/>
                <a:gd name="T2" fmla="*/ 1 w 4"/>
                <a:gd name="T3" fmla="*/ 5 h 5"/>
                <a:gd name="T4" fmla="*/ 1 w 4"/>
                <a:gd name="T5" fmla="*/ 3 h 5"/>
                <a:gd name="T6" fmla="*/ 1 w 4"/>
                <a:gd name="T7" fmla="*/ 1 h 5"/>
                <a:gd name="T8" fmla="*/ 3 w 4"/>
                <a:gd name="T9" fmla="*/ 3 h 5"/>
                <a:gd name="T10" fmla="*/ 4 w 4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3" y="5"/>
                    <a:pt x="2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1"/>
                    <a:pt x="1" y="1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113">
              <a:extLst>
                <a:ext uri="{FF2B5EF4-FFF2-40B4-BE49-F238E27FC236}">
                  <a16:creationId xmlns:a16="http://schemas.microsoft.com/office/drawing/2014/main" id="{4CEB6EE8-2980-54DF-BBF4-7E4FADBCA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2" y="1859"/>
              <a:ext cx="6" cy="8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1 h 4"/>
                <a:gd name="T4" fmla="*/ 3 w 3"/>
                <a:gd name="T5" fmla="*/ 2 h 4"/>
                <a:gd name="T6" fmla="*/ 2 w 3"/>
                <a:gd name="T7" fmla="*/ 4 h 4"/>
                <a:gd name="T8" fmla="*/ 1 w 3"/>
                <a:gd name="T9" fmla="*/ 2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114">
              <a:extLst>
                <a:ext uri="{FF2B5EF4-FFF2-40B4-BE49-F238E27FC236}">
                  <a16:creationId xmlns:a16="http://schemas.microsoft.com/office/drawing/2014/main" id="{30EA5900-1297-A5A0-19FB-6301B5E73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" y="1761"/>
              <a:ext cx="6" cy="13"/>
            </a:xfrm>
            <a:custGeom>
              <a:avLst/>
              <a:gdLst>
                <a:gd name="T0" fmla="*/ 3 w 3"/>
                <a:gd name="T1" fmla="*/ 5 h 6"/>
                <a:gd name="T2" fmla="*/ 1 w 3"/>
                <a:gd name="T3" fmla="*/ 3 h 6"/>
                <a:gd name="T4" fmla="*/ 1 w 3"/>
                <a:gd name="T5" fmla="*/ 0 h 6"/>
                <a:gd name="T6" fmla="*/ 3 w 3"/>
                <a:gd name="T7" fmla="*/ 3 h 6"/>
                <a:gd name="T8" fmla="*/ 3 w 3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2" y="6"/>
                    <a:pt x="1" y="4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ubicBezTo>
                    <a:pt x="3" y="0"/>
                    <a:pt x="2" y="2"/>
                    <a:pt x="3" y="3"/>
                  </a:cubicBezTo>
                  <a:cubicBezTo>
                    <a:pt x="3" y="3"/>
                    <a:pt x="3" y="4"/>
                    <a:pt x="3" y="5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115">
              <a:extLst>
                <a:ext uri="{FF2B5EF4-FFF2-40B4-BE49-F238E27FC236}">
                  <a16:creationId xmlns:a16="http://schemas.microsoft.com/office/drawing/2014/main" id="{30402E6F-D05D-9457-65DD-89BC6A56A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" y="1806"/>
              <a:ext cx="8" cy="10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5 h 5"/>
                <a:gd name="T4" fmla="*/ 1 w 4"/>
                <a:gd name="T5" fmla="*/ 4 h 5"/>
                <a:gd name="T6" fmla="*/ 2 w 4"/>
                <a:gd name="T7" fmla="*/ 1 h 5"/>
                <a:gd name="T8" fmla="*/ 3 w 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2" y="5"/>
                    <a:pt x="2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0"/>
                    <a:pt x="2" y="1"/>
                  </a:cubicBezTo>
                  <a:cubicBezTo>
                    <a:pt x="4" y="1"/>
                    <a:pt x="3" y="3"/>
                    <a:pt x="3" y="4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1" name="Freeform 116">
              <a:extLst>
                <a:ext uri="{FF2B5EF4-FFF2-40B4-BE49-F238E27FC236}">
                  <a16:creationId xmlns:a16="http://schemas.microsoft.com/office/drawing/2014/main" id="{E3489A01-DA97-0FE4-77F8-D0ADBBDD8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" y="1763"/>
              <a:ext cx="9" cy="11"/>
            </a:xfrm>
            <a:custGeom>
              <a:avLst/>
              <a:gdLst>
                <a:gd name="T0" fmla="*/ 4 w 4"/>
                <a:gd name="T1" fmla="*/ 3 h 5"/>
                <a:gd name="T2" fmla="*/ 1 w 4"/>
                <a:gd name="T3" fmla="*/ 3 h 5"/>
                <a:gd name="T4" fmla="*/ 2 w 4"/>
                <a:gd name="T5" fmla="*/ 0 h 5"/>
                <a:gd name="T6" fmla="*/ 4 w 4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3" y="5"/>
                    <a:pt x="2" y="4"/>
                    <a:pt x="1" y="3"/>
                  </a:cubicBez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3" y="2"/>
                    <a:pt x="4" y="3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" name="Freeform 117">
              <a:extLst>
                <a:ext uri="{FF2B5EF4-FFF2-40B4-BE49-F238E27FC236}">
                  <a16:creationId xmlns:a16="http://schemas.microsoft.com/office/drawing/2014/main" id="{641DDEAB-387D-7976-F427-E8DE53D4A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" y="1778"/>
              <a:ext cx="16" cy="6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3 h 3"/>
                <a:gd name="T4" fmla="*/ 8 w 8"/>
                <a:gd name="T5" fmla="*/ 3 h 3"/>
                <a:gd name="T6" fmla="*/ 0 w 8"/>
                <a:gd name="T7" fmla="*/ 3 h 3"/>
                <a:gd name="T8" fmla="*/ 0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3" y="0"/>
                    <a:pt x="5" y="0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2"/>
                    <a:pt x="3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118">
              <a:extLst>
                <a:ext uri="{FF2B5EF4-FFF2-40B4-BE49-F238E27FC236}">
                  <a16:creationId xmlns:a16="http://schemas.microsoft.com/office/drawing/2014/main" id="{E1637977-4B64-7BE5-BB1B-362B2C99B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" y="1916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119">
              <a:extLst>
                <a:ext uri="{FF2B5EF4-FFF2-40B4-BE49-F238E27FC236}">
                  <a16:creationId xmlns:a16="http://schemas.microsoft.com/office/drawing/2014/main" id="{FCB5C4EA-8DF9-DB25-6FBB-E9E39E6F0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1" y="1837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Freeform 120">
              <a:extLst>
                <a:ext uri="{FF2B5EF4-FFF2-40B4-BE49-F238E27FC236}">
                  <a16:creationId xmlns:a16="http://schemas.microsoft.com/office/drawing/2014/main" id="{630B86E8-ED53-1FFC-FA33-6A24827A4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" y="1806"/>
              <a:ext cx="2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121">
              <a:extLst>
                <a:ext uri="{FF2B5EF4-FFF2-40B4-BE49-F238E27FC236}">
                  <a16:creationId xmlns:a16="http://schemas.microsoft.com/office/drawing/2014/main" id="{9D203CDE-311A-8B8E-F13A-8A0D944A1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6" y="1806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122">
              <a:extLst>
                <a:ext uri="{FF2B5EF4-FFF2-40B4-BE49-F238E27FC236}">
                  <a16:creationId xmlns:a16="http://schemas.microsoft.com/office/drawing/2014/main" id="{FA1FDBF1-FD57-8986-677E-05A4861AA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" y="1798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Freeform 123">
              <a:extLst>
                <a:ext uri="{FF2B5EF4-FFF2-40B4-BE49-F238E27FC236}">
                  <a16:creationId xmlns:a16="http://schemas.microsoft.com/office/drawing/2014/main" id="{173F0E1E-4A04-4168-C143-F00456DB8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" y="2719"/>
              <a:ext cx="4" cy="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1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124">
              <a:extLst>
                <a:ext uri="{FF2B5EF4-FFF2-40B4-BE49-F238E27FC236}">
                  <a16:creationId xmlns:a16="http://schemas.microsoft.com/office/drawing/2014/main" id="{2B9A9D67-9AE7-ADCD-015A-CFAD573C5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" y="1912"/>
              <a:ext cx="4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125">
              <a:extLst>
                <a:ext uri="{FF2B5EF4-FFF2-40B4-BE49-F238E27FC236}">
                  <a16:creationId xmlns:a16="http://schemas.microsoft.com/office/drawing/2014/main" id="{ECA7EF76-220D-D96A-D2BF-904205C76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" y="1810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126">
              <a:extLst>
                <a:ext uri="{FF2B5EF4-FFF2-40B4-BE49-F238E27FC236}">
                  <a16:creationId xmlns:a16="http://schemas.microsoft.com/office/drawing/2014/main" id="{20B283AA-6A7E-87F0-EFAA-B3539AD0A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0" y="1812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127">
              <a:extLst>
                <a:ext uri="{FF2B5EF4-FFF2-40B4-BE49-F238E27FC236}">
                  <a16:creationId xmlns:a16="http://schemas.microsoft.com/office/drawing/2014/main" id="{98337214-06EB-E006-D4E4-E78F84E55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" y="1914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128">
              <a:extLst>
                <a:ext uri="{FF2B5EF4-FFF2-40B4-BE49-F238E27FC236}">
                  <a16:creationId xmlns:a16="http://schemas.microsoft.com/office/drawing/2014/main" id="{3FBB02B4-0906-494E-44EF-20BD69D1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" y="1804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F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129">
              <a:extLst>
                <a:ext uri="{FF2B5EF4-FFF2-40B4-BE49-F238E27FC236}">
                  <a16:creationId xmlns:a16="http://schemas.microsoft.com/office/drawing/2014/main" id="{2D20D38F-A613-1572-38BC-E393DB33A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" y="21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Rectangle 130">
              <a:extLst>
                <a:ext uri="{FF2B5EF4-FFF2-40B4-BE49-F238E27FC236}">
                  <a16:creationId xmlns:a16="http://schemas.microsoft.com/office/drawing/2014/main" id="{59052633-8F04-C4E2-29AF-7F5B91490D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" y="2227"/>
              <a:ext cx="1" cy="1"/>
            </a:xfrm>
            <a:prstGeom prst="rect">
              <a:avLst/>
            </a:pr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131">
              <a:extLst>
                <a:ext uri="{FF2B5EF4-FFF2-40B4-BE49-F238E27FC236}">
                  <a16:creationId xmlns:a16="http://schemas.microsoft.com/office/drawing/2014/main" id="{D3751EBA-F3F9-9A3C-C0E7-5105888AF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" y="1735"/>
              <a:ext cx="8" cy="8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2 h 4"/>
                <a:gd name="T4" fmla="*/ 2 w 4"/>
                <a:gd name="T5" fmla="*/ 4 h 4"/>
                <a:gd name="T6" fmla="*/ 0 w 4"/>
                <a:gd name="T7" fmla="*/ 2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3" y="0"/>
                    <a:pt x="4" y="0"/>
                    <a:pt x="4" y="2"/>
                  </a:cubicBezTo>
                  <a:cubicBezTo>
                    <a:pt x="4" y="3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132">
              <a:extLst>
                <a:ext uri="{FF2B5EF4-FFF2-40B4-BE49-F238E27FC236}">
                  <a16:creationId xmlns:a16="http://schemas.microsoft.com/office/drawing/2014/main" id="{5A37F6D1-F514-6237-CBD1-828DA595B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1641"/>
              <a:ext cx="8" cy="6"/>
            </a:xfrm>
            <a:custGeom>
              <a:avLst/>
              <a:gdLst>
                <a:gd name="T0" fmla="*/ 2 w 4"/>
                <a:gd name="T1" fmla="*/ 0 h 3"/>
                <a:gd name="T2" fmla="*/ 4 w 4"/>
                <a:gd name="T3" fmla="*/ 2 h 3"/>
                <a:gd name="T4" fmla="*/ 2 w 4"/>
                <a:gd name="T5" fmla="*/ 3 h 3"/>
                <a:gd name="T6" fmla="*/ 0 w 4"/>
                <a:gd name="T7" fmla="*/ 1 h 3"/>
                <a:gd name="T8" fmla="*/ 2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3" y="0"/>
                    <a:pt x="4" y="0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8" name="Freeform 133">
              <a:extLst>
                <a:ext uri="{FF2B5EF4-FFF2-40B4-BE49-F238E27FC236}">
                  <a16:creationId xmlns:a16="http://schemas.microsoft.com/office/drawing/2014/main" id="{536E062F-8459-D4F0-D4B5-0DE9FEED7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" y="1639"/>
              <a:ext cx="6" cy="6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2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9" name="Freeform 134">
              <a:extLst>
                <a:ext uri="{FF2B5EF4-FFF2-40B4-BE49-F238E27FC236}">
                  <a16:creationId xmlns:a16="http://schemas.microsoft.com/office/drawing/2014/main" id="{CB5018F0-EA42-F8B7-D53C-E014B99287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" y="2487"/>
              <a:ext cx="41" cy="39"/>
            </a:xfrm>
            <a:custGeom>
              <a:avLst/>
              <a:gdLst>
                <a:gd name="T0" fmla="*/ 20 w 20"/>
                <a:gd name="T1" fmla="*/ 10 h 19"/>
                <a:gd name="T2" fmla="*/ 11 w 20"/>
                <a:gd name="T3" fmla="*/ 18 h 19"/>
                <a:gd name="T4" fmla="*/ 0 w 20"/>
                <a:gd name="T5" fmla="*/ 10 h 19"/>
                <a:gd name="T6" fmla="*/ 11 w 20"/>
                <a:gd name="T7" fmla="*/ 1 h 19"/>
                <a:gd name="T8" fmla="*/ 20 w 20"/>
                <a:gd name="T9" fmla="*/ 10 h 19"/>
                <a:gd name="T10" fmla="*/ 13 w 20"/>
                <a:gd name="T11" fmla="*/ 9 h 19"/>
                <a:gd name="T12" fmla="*/ 11 w 20"/>
                <a:gd name="T13" fmla="*/ 11 h 19"/>
                <a:gd name="T14" fmla="*/ 13 w 20"/>
                <a:gd name="T15" fmla="*/ 13 h 19"/>
                <a:gd name="T16" fmla="*/ 15 w 20"/>
                <a:gd name="T17" fmla="*/ 11 h 19"/>
                <a:gd name="T18" fmla="*/ 13 w 20"/>
                <a:gd name="T1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9">
                  <a:moveTo>
                    <a:pt x="20" y="10"/>
                  </a:moveTo>
                  <a:cubicBezTo>
                    <a:pt x="20" y="14"/>
                    <a:pt x="16" y="18"/>
                    <a:pt x="11" y="18"/>
                  </a:cubicBezTo>
                  <a:cubicBezTo>
                    <a:pt x="7" y="19"/>
                    <a:pt x="0" y="13"/>
                    <a:pt x="0" y="10"/>
                  </a:cubicBezTo>
                  <a:cubicBezTo>
                    <a:pt x="0" y="7"/>
                    <a:pt x="7" y="0"/>
                    <a:pt x="11" y="1"/>
                  </a:cubicBezTo>
                  <a:cubicBezTo>
                    <a:pt x="16" y="1"/>
                    <a:pt x="19" y="3"/>
                    <a:pt x="20" y="10"/>
                  </a:cubicBezTo>
                  <a:close/>
                  <a:moveTo>
                    <a:pt x="13" y="9"/>
                  </a:moveTo>
                  <a:cubicBezTo>
                    <a:pt x="12" y="9"/>
                    <a:pt x="11" y="10"/>
                    <a:pt x="11" y="11"/>
                  </a:cubicBezTo>
                  <a:cubicBezTo>
                    <a:pt x="11" y="12"/>
                    <a:pt x="12" y="13"/>
                    <a:pt x="13" y="13"/>
                  </a:cubicBezTo>
                  <a:cubicBezTo>
                    <a:pt x="14" y="13"/>
                    <a:pt x="15" y="12"/>
                    <a:pt x="15" y="11"/>
                  </a:cubicBezTo>
                  <a:cubicBezTo>
                    <a:pt x="15" y="10"/>
                    <a:pt x="14" y="10"/>
                    <a:pt x="13" y="9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0" name="Freeform 135">
              <a:extLst>
                <a:ext uri="{FF2B5EF4-FFF2-40B4-BE49-F238E27FC236}">
                  <a16:creationId xmlns:a16="http://schemas.microsoft.com/office/drawing/2014/main" id="{DB08A32C-AF1A-CE9C-F9F4-0F231EEAE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" y="2530"/>
              <a:ext cx="26" cy="27"/>
            </a:xfrm>
            <a:custGeom>
              <a:avLst/>
              <a:gdLst>
                <a:gd name="T0" fmla="*/ 13 w 13"/>
                <a:gd name="T1" fmla="*/ 7 h 13"/>
                <a:gd name="T2" fmla="*/ 6 w 13"/>
                <a:gd name="T3" fmla="*/ 13 h 13"/>
                <a:gd name="T4" fmla="*/ 0 w 13"/>
                <a:gd name="T5" fmla="*/ 6 h 13"/>
                <a:gd name="T6" fmla="*/ 7 w 13"/>
                <a:gd name="T7" fmla="*/ 0 h 13"/>
                <a:gd name="T8" fmla="*/ 13 w 13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7"/>
                  </a:moveTo>
                  <a:cubicBezTo>
                    <a:pt x="13" y="11"/>
                    <a:pt x="11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1" name="Freeform 136">
              <a:extLst>
                <a:ext uri="{FF2B5EF4-FFF2-40B4-BE49-F238E27FC236}">
                  <a16:creationId xmlns:a16="http://schemas.microsoft.com/office/drawing/2014/main" id="{5F4F0D3E-2D81-9CF0-B5A0-BB186C0AE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" y="2485"/>
              <a:ext cx="22" cy="21"/>
            </a:xfrm>
            <a:custGeom>
              <a:avLst/>
              <a:gdLst>
                <a:gd name="T0" fmla="*/ 7 w 11"/>
                <a:gd name="T1" fmla="*/ 0 h 10"/>
                <a:gd name="T2" fmla="*/ 10 w 11"/>
                <a:gd name="T3" fmla="*/ 5 h 10"/>
                <a:gd name="T4" fmla="*/ 6 w 11"/>
                <a:gd name="T5" fmla="*/ 10 h 10"/>
                <a:gd name="T6" fmla="*/ 0 w 11"/>
                <a:gd name="T7" fmla="*/ 5 h 10"/>
                <a:gd name="T8" fmla="*/ 7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7" y="0"/>
                  </a:moveTo>
                  <a:cubicBezTo>
                    <a:pt x="9" y="0"/>
                    <a:pt x="10" y="2"/>
                    <a:pt x="10" y="5"/>
                  </a:cubicBezTo>
                  <a:cubicBezTo>
                    <a:pt x="11" y="8"/>
                    <a:pt x="8" y="10"/>
                    <a:pt x="6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2" name="Freeform 137">
              <a:extLst>
                <a:ext uri="{FF2B5EF4-FFF2-40B4-BE49-F238E27FC236}">
                  <a16:creationId xmlns:a16="http://schemas.microsoft.com/office/drawing/2014/main" id="{306818A7-92A2-C77E-69E5-F87B80D85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" y="2455"/>
              <a:ext cx="16" cy="16"/>
            </a:xfrm>
            <a:custGeom>
              <a:avLst/>
              <a:gdLst>
                <a:gd name="T0" fmla="*/ 3 w 8"/>
                <a:gd name="T1" fmla="*/ 8 h 8"/>
                <a:gd name="T2" fmla="*/ 0 w 8"/>
                <a:gd name="T3" fmla="*/ 4 h 8"/>
                <a:gd name="T4" fmla="*/ 4 w 8"/>
                <a:gd name="T5" fmla="*/ 0 h 8"/>
                <a:gd name="T6" fmla="*/ 8 w 8"/>
                <a:gd name="T7" fmla="*/ 4 h 8"/>
                <a:gd name="T8" fmla="*/ 3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1" y="8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7"/>
                    <a:pt x="7" y="8"/>
                    <a:pt x="3" y="8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3" name="Freeform 138">
              <a:extLst>
                <a:ext uri="{FF2B5EF4-FFF2-40B4-BE49-F238E27FC236}">
                  <a16:creationId xmlns:a16="http://schemas.microsoft.com/office/drawing/2014/main" id="{12298488-FD2C-821B-7459-648E394BD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" y="2536"/>
              <a:ext cx="12" cy="14"/>
            </a:xfrm>
            <a:custGeom>
              <a:avLst/>
              <a:gdLst>
                <a:gd name="T0" fmla="*/ 3 w 6"/>
                <a:gd name="T1" fmla="*/ 7 h 7"/>
                <a:gd name="T2" fmla="*/ 0 w 6"/>
                <a:gd name="T3" fmla="*/ 3 h 7"/>
                <a:gd name="T4" fmla="*/ 3 w 6"/>
                <a:gd name="T5" fmla="*/ 0 h 7"/>
                <a:gd name="T6" fmla="*/ 6 w 6"/>
                <a:gd name="T7" fmla="*/ 4 h 7"/>
                <a:gd name="T8" fmla="*/ 3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4"/>
                  </a:cubicBezTo>
                  <a:cubicBezTo>
                    <a:pt x="6" y="5"/>
                    <a:pt x="5" y="7"/>
                    <a:pt x="3" y="7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4" name="Freeform 139">
              <a:extLst>
                <a:ext uri="{FF2B5EF4-FFF2-40B4-BE49-F238E27FC236}">
                  <a16:creationId xmlns:a16="http://schemas.microsoft.com/office/drawing/2014/main" id="{BA9E2796-D4E9-888C-BAF5-AF827B1BE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" y="2268"/>
              <a:ext cx="12" cy="18"/>
            </a:xfrm>
            <a:custGeom>
              <a:avLst/>
              <a:gdLst>
                <a:gd name="T0" fmla="*/ 3 w 6"/>
                <a:gd name="T1" fmla="*/ 9 h 9"/>
                <a:gd name="T2" fmla="*/ 2 w 6"/>
                <a:gd name="T3" fmla="*/ 4 h 9"/>
                <a:gd name="T4" fmla="*/ 3 w 6"/>
                <a:gd name="T5" fmla="*/ 1 h 9"/>
                <a:gd name="T6" fmla="*/ 5 w 6"/>
                <a:gd name="T7" fmla="*/ 0 h 9"/>
                <a:gd name="T8" fmla="*/ 5 w 6"/>
                <a:gd name="T9" fmla="*/ 5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4" y="7"/>
                    <a:pt x="4" y="5"/>
                    <a:pt x="2" y="4"/>
                  </a:cubicBezTo>
                  <a:cubicBezTo>
                    <a:pt x="0" y="2"/>
                    <a:pt x="0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2"/>
                    <a:pt x="5" y="3"/>
                    <a:pt x="5" y="5"/>
                  </a:cubicBezTo>
                  <a:cubicBezTo>
                    <a:pt x="6" y="7"/>
                    <a:pt x="6" y="9"/>
                    <a:pt x="3" y="9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5" name="Freeform 140">
              <a:extLst>
                <a:ext uri="{FF2B5EF4-FFF2-40B4-BE49-F238E27FC236}">
                  <a16:creationId xmlns:a16="http://schemas.microsoft.com/office/drawing/2014/main" id="{DC66B3E9-39E6-3E74-15F9-84C148215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" y="2247"/>
              <a:ext cx="14" cy="17"/>
            </a:xfrm>
            <a:custGeom>
              <a:avLst/>
              <a:gdLst>
                <a:gd name="T0" fmla="*/ 4 w 7"/>
                <a:gd name="T1" fmla="*/ 8 h 8"/>
                <a:gd name="T2" fmla="*/ 0 w 7"/>
                <a:gd name="T3" fmla="*/ 0 h 8"/>
                <a:gd name="T4" fmla="*/ 4 w 7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cubicBezTo>
                    <a:pt x="5" y="5"/>
                    <a:pt x="3" y="2"/>
                    <a:pt x="0" y="0"/>
                  </a:cubicBezTo>
                  <a:cubicBezTo>
                    <a:pt x="6" y="3"/>
                    <a:pt x="7" y="3"/>
                    <a:pt x="4" y="8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6" name="Freeform 141">
              <a:extLst>
                <a:ext uri="{FF2B5EF4-FFF2-40B4-BE49-F238E27FC236}">
                  <a16:creationId xmlns:a16="http://schemas.microsoft.com/office/drawing/2014/main" id="{B92AA656-494B-D87E-9F0E-04C2F27C9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" y="2146"/>
              <a:ext cx="33" cy="34"/>
            </a:xfrm>
            <a:custGeom>
              <a:avLst/>
              <a:gdLst>
                <a:gd name="T0" fmla="*/ 8 w 16"/>
                <a:gd name="T1" fmla="*/ 17 h 17"/>
                <a:gd name="T2" fmla="*/ 0 w 16"/>
                <a:gd name="T3" fmla="*/ 9 h 17"/>
                <a:gd name="T4" fmla="*/ 8 w 16"/>
                <a:gd name="T5" fmla="*/ 0 h 17"/>
                <a:gd name="T6" fmla="*/ 16 w 16"/>
                <a:gd name="T7" fmla="*/ 9 h 17"/>
                <a:gd name="T8" fmla="*/ 8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13"/>
                    <a:pt x="13" y="17"/>
                    <a:pt x="8" y="17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7" name="Freeform 142">
              <a:extLst>
                <a:ext uri="{FF2B5EF4-FFF2-40B4-BE49-F238E27FC236}">
                  <a16:creationId xmlns:a16="http://schemas.microsoft.com/office/drawing/2014/main" id="{57E6A3D3-F679-EB90-13AA-7F6F6A9E3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" y="2203"/>
              <a:ext cx="24" cy="24"/>
            </a:xfrm>
            <a:custGeom>
              <a:avLst/>
              <a:gdLst>
                <a:gd name="T0" fmla="*/ 12 w 12"/>
                <a:gd name="T1" fmla="*/ 5 h 12"/>
                <a:gd name="T2" fmla="*/ 5 w 12"/>
                <a:gd name="T3" fmla="*/ 12 h 12"/>
                <a:gd name="T4" fmla="*/ 0 w 12"/>
                <a:gd name="T5" fmla="*/ 6 h 12"/>
                <a:gd name="T6" fmla="*/ 5 w 12"/>
                <a:gd name="T7" fmla="*/ 0 h 12"/>
                <a:gd name="T8" fmla="*/ 12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2" y="9"/>
                    <a:pt x="9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" y="0"/>
                    <a:pt x="12" y="2"/>
                    <a:pt x="12" y="5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8" name="Freeform 143">
              <a:extLst>
                <a:ext uri="{FF2B5EF4-FFF2-40B4-BE49-F238E27FC236}">
                  <a16:creationId xmlns:a16="http://schemas.microsoft.com/office/drawing/2014/main" id="{3E91991A-BE08-3B54-EADF-E93891E5D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" y="2105"/>
              <a:ext cx="25" cy="24"/>
            </a:xfrm>
            <a:custGeom>
              <a:avLst/>
              <a:gdLst>
                <a:gd name="T0" fmla="*/ 12 w 12"/>
                <a:gd name="T1" fmla="*/ 6 h 12"/>
                <a:gd name="T2" fmla="*/ 6 w 12"/>
                <a:gd name="T3" fmla="*/ 11 h 12"/>
                <a:gd name="T4" fmla="*/ 0 w 12"/>
                <a:gd name="T5" fmla="*/ 5 h 12"/>
                <a:gd name="T6" fmla="*/ 6 w 12"/>
                <a:gd name="T7" fmla="*/ 0 h 12"/>
                <a:gd name="T8" fmla="*/ 12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10"/>
                    <a:pt x="10" y="12"/>
                    <a:pt x="6" y="11"/>
                  </a:cubicBezTo>
                  <a:cubicBezTo>
                    <a:pt x="3" y="11"/>
                    <a:pt x="0" y="9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9" name="Freeform 144">
              <a:extLst>
                <a:ext uri="{FF2B5EF4-FFF2-40B4-BE49-F238E27FC236}">
                  <a16:creationId xmlns:a16="http://schemas.microsoft.com/office/drawing/2014/main" id="{B6947778-5824-FBBA-AC8E-1E85B2316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" y="2152"/>
              <a:ext cx="22" cy="22"/>
            </a:xfrm>
            <a:custGeom>
              <a:avLst/>
              <a:gdLst>
                <a:gd name="T0" fmla="*/ 5 w 11"/>
                <a:gd name="T1" fmla="*/ 11 h 11"/>
                <a:gd name="T2" fmla="*/ 0 w 11"/>
                <a:gd name="T3" fmla="*/ 5 h 11"/>
                <a:gd name="T4" fmla="*/ 5 w 11"/>
                <a:gd name="T5" fmla="*/ 0 h 11"/>
                <a:gd name="T6" fmla="*/ 11 w 11"/>
                <a:gd name="T7" fmla="*/ 6 h 11"/>
                <a:gd name="T8" fmla="*/ 5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2" y="11"/>
                    <a:pt x="0" y="9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3"/>
                    <a:pt x="11" y="6"/>
                  </a:cubicBezTo>
                  <a:cubicBezTo>
                    <a:pt x="11" y="9"/>
                    <a:pt x="8" y="11"/>
                    <a:pt x="5" y="11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0" name="Freeform 145">
              <a:extLst>
                <a:ext uri="{FF2B5EF4-FFF2-40B4-BE49-F238E27FC236}">
                  <a16:creationId xmlns:a16="http://schemas.microsoft.com/office/drawing/2014/main" id="{D9ECFCD5-52C4-BB42-FA61-EE3342E95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" y="2111"/>
              <a:ext cx="21" cy="23"/>
            </a:xfrm>
            <a:custGeom>
              <a:avLst/>
              <a:gdLst>
                <a:gd name="T0" fmla="*/ 10 w 10"/>
                <a:gd name="T1" fmla="*/ 5 h 11"/>
                <a:gd name="T2" fmla="*/ 5 w 10"/>
                <a:gd name="T3" fmla="*/ 11 h 11"/>
                <a:gd name="T4" fmla="*/ 0 w 10"/>
                <a:gd name="T5" fmla="*/ 5 h 11"/>
                <a:gd name="T6" fmla="*/ 5 w 10"/>
                <a:gd name="T7" fmla="*/ 0 h 11"/>
                <a:gd name="T8" fmla="*/ 10 w 10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5"/>
                  </a:moveTo>
                  <a:cubicBezTo>
                    <a:pt x="10" y="8"/>
                    <a:pt x="8" y="10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1" name="Freeform 146">
              <a:extLst>
                <a:ext uri="{FF2B5EF4-FFF2-40B4-BE49-F238E27FC236}">
                  <a16:creationId xmlns:a16="http://schemas.microsoft.com/office/drawing/2014/main" id="{C09CF50E-CFEE-8DA0-A483-7F7A3B169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" y="2170"/>
              <a:ext cx="23" cy="23"/>
            </a:xfrm>
            <a:custGeom>
              <a:avLst/>
              <a:gdLst>
                <a:gd name="T0" fmla="*/ 6 w 11"/>
                <a:gd name="T1" fmla="*/ 11 h 11"/>
                <a:gd name="T2" fmla="*/ 1 w 11"/>
                <a:gd name="T3" fmla="*/ 5 h 11"/>
                <a:gd name="T4" fmla="*/ 6 w 11"/>
                <a:gd name="T5" fmla="*/ 0 h 11"/>
                <a:gd name="T6" fmla="*/ 11 w 11"/>
                <a:gd name="T7" fmla="*/ 6 h 11"/>
                <a:gd name="T8" fmla="*/ 6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3" y="10"/>
                    <a:pt x="0" y="8"/>
                    <a:pt x="1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1" y="2"/>
                    <a:pt x="11" y="6"/>
                  </a:cubicBezTo>
                  <a:cubicBezTo>
                    <a:pt x="11" y="8"/>
                    <a:pt x="9" y="11"/>
                    <a:pt x="6" y="11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2" name="Freeform 147">
              <a:extLst>
                <a:ext uri="{FF2B5EF4-FFF2-40B4-BE49-F238E27FC236}">
                  <a16:creationId xmlns:a16="http://schemas.microsoft.com/office/drawing/2014/main" id="{3CD93CAF-B04A-4DF9-0AAE-25064F338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" y="2182"/>
              <a:ext cx="16" cy="19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7"/>
                    <a:pt x="7" y="9"/>
                    <a:pt x="4" y="9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2"/>
                    <a:pt x="1" y="1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3" name="Freeform 148">
              <a:extLst>
                <a:ext uri="{FF2B5EF4-FFF2-40B4-BE49-F238E27FC236}">
                  <a16:creationId xmlns:a16="http://schemas.microsoft.com/office/drawing/2014/main" id="{AE3E0009-0F8A-7612-1B0F-86EB4E7BD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" y="2127"/>
              <a:ext cx="18" cy="19"/>
            </a:xfrm>
            <a:custGeom>
              <a:avLst/>
              <a:gdLst>
                <a:gd name="T0" fmla="*/ 5 w 9"/>
                <a:gd name="T1" fmla="*/ 0 h 9"/>
                <a:gd name="T2" fmla="*/ 9 w 9"/>
                <a:gd name="T3" fmla="*/ 5 h 9"/>
                <a:gd name="T4" fmla="*/ 4 w 9"/>
                <a:gd name="T5" fmla="*/ 9 h 9"/>
                <a:gd name="T6" fmla="*/ 0 w 9"/>
                <a:gd name="T7" fmla="*/ 4 h 9"/>
                <a:gd name="T8" fmla="*/ 5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8" y="1"/>
                    <a:pt x="9" y="2"/>
                    <a:pt x="9" y="5"/>
                  </a:cubicBezTo>
                  <a:cubicBezTo>
                    <a:pt x="8" y="8"/>
                    <a:pt x="7" y="9"/>
                    <a:pt x="4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E34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4" name="Freeform 149">
              <a:extLst>
                <a:ext uri="{FF2B5EF4-FFF2-40B4-BE49-F238E27FC236}">
                  <a16:creationId xmlns:a16="http://schemas.microsoft.com/office/drawing/2014/main" id="{648F24A4-AA0A-CAEC-2F3E-52F502E32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" y="2184"/>
              <a:ext cx="45" cy="37"/>
            </a:xfrm>
            <a:custGeom>
              <a:avLst/>
              <a:gdLst>
                <a:gd name="T0" fmla="*/ 10 w 22"/>
                <a:gd name="T1" fmla="*/ 7 h 18"/>
                <a:gd name="T2" fmla="*/ 17 w 22"/>
                <a:gd name="T3" fmla="*/ 6 h 18"/>
                <a:gd name="T4" fmla="*/ 18 w 22"/>
                <a:gd name="T5" fmla="*/ 6 h 18"/>
                <a:gd name="T6" fmla="*/ 20 w 22"/>
                <a:gd name="T7" fmla="*/ 0 h 18"/>
                <a:gd name="T8" fmla="*/ 21 w 22"/>
                <a:gd name="T9" fmla="*/ 4 h 18"/>
                <a:gd name="T10" fmla="*/ 21 w 22"/>
                <a:gd name="T11" fmla="*/ 7 h 18"/>
                <a:gd name="T12" fmla="*/ 21 w 22"/>
                <a:gd name="T13" fmla="*/ 7 h 18"/>
                <a:gd name="T14" fmla="*/ 18 w 22"/>
                <a:gd name="T15" fmla="*/ 10 h 18"/>
                <a:gd name="T16" fmla="*/ 17 w 22"/>
                <a:gd name="T17" fmla="*/ 13 h 18"/>
                <a:gd name="T18" fmla="*/ 16 w 22"/>
                <a:gd name="T19" fmla="*/ 13 h 18"/>
                <a:gd name="T20" fmla="*/ 12 w 22"/>
                <a:gd name="T21" fmla="*/ 14 h 18"/>
                <a:gd name="T22" fmla="*/ 11 w 22"/>
                <a:gd name="T23" fmla="*/ 16 h 18"/>
                <a:gd name="T24" fmla="*/ 9 w 22"/>
                <a:gd name="T25" fmla="*/ 15 h 18"/>
                <a:gd name="T26" fmla="*/ 7 w 22"/>
                <a:gd name="T27" fmla="*/ 14 h 18"/>
                <a:gd name="T28" fmla="*/ 5 w 22"/>
                <a:gd name="T29" fmla="*/ 13 h 18"/>
                <a:gd name="T30" fmla="*/ 5 w 22"/>
                <a:gd name="T31" fmla="*/ 12 h 18"/>
                <a:gd name="T32" fmla="*/ 3 w 22"/>
                <a:gd name="T33" fmla="*/ 8 h 18"/>
                <a:gd name="T34" fmla="*/ 3 w 22"/>
                <a:gd name="T35" fmla="*/ 3 h 18"/>
                <a:gd name="T36" fmla="*/ 6 w 22"/>
                <a:gd name="T37" fmla="*/ 4 h 18"/>
                <a:gd name="T38" fmla="*/ 10 w 22"/>
                <a:gd name="T3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" h="18">
                  <a:moveTo>
                    <a:pt x="10" y="7"/>
                  </a:moveTo>
                  <a:cubicBezTo>
                    <a:pt x="12" y="5"/>
                    <a:pt x="14" y="4"/>
                    <a:pt x="17" y="6"/>
                  </a:cubicBezTo>
                  <a:cubicBezTo>
                    <a:pt x="17" y="6"/>
                    <a:pt x="18" y="6"/>
                    <a:pt x="18" y="6"/>
                  </a:cubicBezTo>
                  <a:cubicBezTo>
                    <a:pt x="17" y="3"/>
                    <a:pt x="21" y="3"/>
                    <a:pt x="20" y="0"/>
                  </a:cubicBezTo>
                  <a:cubicBezTo>
                    <a:pt x="21" y="1"/>
                    <a:pt x="21" y="3"/>
                    <a:pt x="21" y="4"/>
                  </a:cubicBezTo>
                  <a:cubicBezTo>
                    <a:pt x="20" y="5"/>
                    <a:pt x="20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10"/>
                    <a:pt x="18" y="9"/>
                    <a:pt x="18" y="10"/>
                  </a:cubicBezTo>
                  <a:cubicBezTo>
                    <a:pt x="19" y="12"/>
                    <a:pt x="20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8"/>
                    <a:pt x="13" y="14"/>
                    <a:pt x="12" y="14"/>
                  </a:cubicBezTo>
                  <a:cubicBezTo>
                    <a:pt x="11" y="14"/>
                    <a:pt x="13" y="16"/>
                    <a:pt x="11" y="16"/>
                  </a:cubicBezTo>
                  <a:cubicBezTo>
                    <a:pt x="10" y="17"/>
                    <a:pt x="9" y="16"/>
                    <a:pt x="9" y="15"/>
                  </a:cubicBezTo>
                  <a:cubicBezTo>
                    <a:pt x="9" y="14"/>
                    <a:pt x="9" y="13"/>
                    <a:pt x="7" y="14"/>
                  </a:cubicBezTo>
                  <a:cubicBezTo>
                    <a:pt x="6" y="15"/>
                    <a:pt x="5" y="15"/>
                    <a:pt x="5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3"/>
                    <a:pt x="4" y="9"/>
                    <a:pt x="3" y="8"/>
                  </a:cubicBezTo>
                  <a:cubicBezTo>
                    <a:pt x="0" y="6"/>
                    <a:pt x="6" y="5"/>
                    <a:pt x="3" y="3"/>
                  </a:cubicBezTo>
                  <a:cubicBezTo>
                    <a:pt x="5" y="2"/>
                    <a:pt x="6" y="4"/>
                    <a:pt x="6" y="4"/>
                  </a:cubicBezTo>
                  <a:cubicBezTo>
                    <a:pt x="9" y="3"/>
                    <a:pt x="10" y="4"/>
                    <a:pt x="10" y="7"/>
                  </a:cubicBezTo>
                  <a:close/>
                </a:path>
              </a:pathLst>
            </a:custGeom>
            <a:solidFill>
              <a:srgbClr val="BD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5" name="Freeform 150">
              <a:extLst>
                <a:ext uri="{FF2B5EF4-FFF2-40B4-BE49-F238E27FC236}">
                  <a16:creationId xmlns:a16="http://schemas.microsoft.com/office/drawing/2014/main" id="{E0203EEE-8CBE-C5B2-C425-8D0C9B935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" y="217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D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6" name="Freeform 151">
              <a:extLst>
                <a:ext uri="{FF2B5EF4-FFF2-40B4-BE49-F238E27FC236}">
                  <a16:creationId xmlns:a16="http://schemas.microsoft.com/office/drawing/2014/main" id="{A3D9F018-AE60-5770-FB76-DC8CBA638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" y="2170"/>
              <a:ext cx="2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D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7" name="Freeform 152">
              <a:extLst>
                <a:ext uri="{FF2B5EF4-FFF2-40B4-BE49-F238E27FC236}">
                  <a16:creationId xmlns:a16="http://schemas.microsoft.com/office/drawing/2014/main" id="{28F6CE78-5596-DF3B-8061-A149D8DB0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0" y="2294"/>
              <a:ext cx="8" cy="10"/>
            </a:xfrm>
            <a:custGeom>
              <a:avLst/>
              <a:gdLst>
                <a:gd name="T0" fmla="*/ 4 w 4"/>
                <a:gd name="T1" fmla="*/ 3 h 5"/>
                <a:gd name="T2" fmla="*/ 3 w 4"/>
                <a:gd name="T3" fmla="*/ 5 h 5"/>
                <a:gd name="T4" fmla="*/ 0 w 4"/>
                <a:gd name="T5" fmla="*/ 3 h 5"/>
                <a:gd name="T6" fmla="*/ 3 w 4"/>
                <a:gd name="T7" fmla="*/ 0 h 5"/>
                <a:gd name="T8" fmla="*/ 4 w 4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1"/>
                    <a:pt x="1" y="0"/>
                    <a:pt x="3" y="0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8" name="Freeform 153">
              <a:extLst>
                <a:ext uri="{FF2B5EF4-FFF2-40B4-BE49-F238E27FC236}">
                  <a16:creationId xmlns:a16="http://schemas.microsoft.com/office/drawing/2014/main" id="{A066DF05-214C-FAEB-D0C8-155C55F73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9" y="2321"/>
              <a:ext cx="8" cy="8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9" name="Freeform 154">
              <a:extLst>
                <a:ext uri="{FF2B5EF4-FFF2-40B4-BE49-F238E27FC236}">
                  <a16:creationId xmlns:a16="http://schemas.microsoft.com/office/drawing/2014/main" id="{F110850C-3D43-41BB-13D7-8621A5231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" y="2313"/>
              <a:ext cx="9" cy="8"/>
            </a:xfrm>
            <a:custGeom>
              <a:avLst/>
              <a:gdLst>
                <a:gd name="T0" fmla="*/ 4 w 4"/>
                <a:gd name="T1" fmla="*/ 1 h 4"/>
                <a:gd name="T2" fmla="*/ 2 w 4"/>
                <a:gd name="T3" fmla="*/ 4 h 4"/>
                <a:gd name="T4" fmla="*/ 0 w 4"/>
                <a:gd name="T5" fmla="*/ 2 h 4"/>
                <a:gd name="T6" fmla="*/ 2 w 4"/>
                <a:gd name="T7" fmla="*/ 0 h 4"/>
                <a:gd name="T8" fmla="*/ 4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3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0" name="Oval 155">
              <a:extLst>
                <a:ext uri="{FF2B5EF4-FFF2-40B4-BE49-F238E27FC236}">
                  <a16:creationId xmlns:a16="http://schemas.microsoft.com/office/drawing/2014/main" id="{DF36EDCA-37F2-2010-3401-9D01256CFF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9" y="2325"/>
              <a:ext cx="8" cy="8"/>
            </a:xfrm>
            <a:prstGeom prst="ellipse">
              <a:avLst/>
            </a:pr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1" name="Freeform 156">
              <a:extLst>
                <a:ext uri="{FF2B5EF4-FFF2-40B4-BE49-F238E27FC236}">
                  <a16:creationId xmlns:a16="http://schemas.microsoft.com/office/drawing/2014/main" id="{8FE37F8D-D853-F5D1-F720-17D55E64D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" y="2319"/>
              <a:ext cx="8" cy="8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2 h 4"/>
                <a:gd name="T4" fmla="*/ 2 w 4"/>
                <a:gd name="T5" fmla="*/ 4 h 4"/>
                <a:gd name="T6" fmla="*/ 0 w 4"/>
                <a:gd name="T7" fmla="*/ 2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2" name="Oval 157">
              <a:extLst>
                <a:ext uri="{FF2B5EF4-FFF2-40B4-BE49-F238E27FC236}">
                  <a16:creationId xmlns:a16="http://schemas.microsoft.com/office/drawing/2014/main" id="{B873317D-A23A-73E7-9438-562F9593AA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9" y="2300"/>
              <a:ext cx="8" cy="8"/>
            </a:xfrm>
            <a:prstGeom prst="ellipse">
              <a:avLst/>
            </a:pr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3" name="Freeform 158">
              <a:extLst>
                <a:ext uri="{FF2B5EF4-FFF2-40B4-BE49-F238E27FC236}">
                  <a16:creationId xmlns:a16="http://schemas.microsoft.com/office/drawing/2014/main" id="{535410A9-4918-50E0-6CC7-590581F4C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" y="2333"/>
              <a:ext cx="8" cy="8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2 h 4"/>
                <a:gd name="T4" fmla="*/ 2 w 4"/>
                <a:gd name="T5" fmla="*/ 0 h 4"/>
                <a:gd name="T6" fmla="*/ 4 w 4"/>
                <a:gd name="T7" fmla="*/ 2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4" name="Freeform 159">
              <a:extLst>
                <a:ext uri="{FF2B5EF4-FFF2-40B4-BE49-F238E27FC236}">
                  <a16:creationId xmlns:a16="http://schemas.microsoft.com/office/drawing/2014/main" id="{6159761F-A93A-7A2F-7862-FFFFAB63B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9" y="2471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D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5" name="Freeform 160">
              <a:extLst>
                <a:ext uri="{FF2B5EF4-FFF2-40B4-BE49-F238E27FC236}">
                  <a16:creationId xmlns:a16="http://schemas.microsoft.com/office/drawing/2014/main" id="{9E1C725D-7493-FBCF-86CE-3279508EC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" y="2182"/>
              <a:ext cx="21" cy="23"/>
            </a:xfrm>
            <a:custGeom>
              <a:avLst/>
              <a:gdLst>
                <a:gd name="T0" fmla="*/ 10 w 10"/>
                <a:gd name="T1" fmla="*/ 4 h 11"/>
                <a:gd name="T2" fmla="*/ 5 w 10"/>
                <a:gd name="T3" fmla="*/ 10 h 11"/>
                <a:gd name="T4" fmla="*/ 0 w 10"/>
                <a:gd name="T5" fmla="*/ 6 h 11"/>
                <a:gd name="T6" fmla="*/ 5 w 10"/>
                <a:gd name="T7" fmla="*/ 0 h 11"/>
                <a:gd name="T8" fmla="*/ 10 w 10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4"/>
                  </a:moveTo>
                  <a:cubicBezTo>
                    <a:pt x="10" y="8"/>
                    <a:pt x="8" y="11"/>
                    <a:pt x="5" y="10"/>
                  </a:cubicBezTo>
                  <a:cubicBezTo>
                    <a:pt x="2" y="10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lose/>
                </a:path>
              </a:pathLst>
            </a:custGeom>
            <a:solidFill>
              <a:srgbClr val="BD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6" name="Freeform 161">
              <a:extLst>
                <a:ext uri="{FF2B5EF4-FFF2-40B4-BE49-F238E27FC236}">
                  <a16:creationId xmlns:a16="http://schemas.microsoft.com/office/drawing/2014/main" id="{0CEFB01B-2C9E-1377-7471-2E6143CF1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" y="1782"/>
              <a:ext cx="32" cy="30"/>
            </a:xfrm>
            <a:custGeom>
              <a:avLst/>
              <a:gdLst>
                <a:gd name="T0" fmla="*/ 4 w 16"/>
                <a:gd name="T1" fmla="*/ 1 h 15"/>
                <a:gd name="T2" fmla="*/ 12 w 16"/>
                <a:gd name="T3" fmla="*/ 1 h 15"/>
                <a:gd name="T4" fmla="*/ 15 w 16"/>
                <a:gd name="T5" fmla="*/ 9 h 15"/>
                <a:gd name="T6" fmla="*/ 5 w 16"/>
                <a:gd name="T7" fmla="*/ 13 h 15"/>
                <a:gd name="T8" fmla="*/ 2 w 16"/>
                <a:gd name="T9" fmla="*/ 4 h 15"/>
                <a:gd name="T10" fmla="*/ 4 w 16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4" y="1"/>
                  </a:moveTo>
                  <a:cubicBezTo>
                    <a:pt x="7" y="0"/>
                    <a:pt x="9" y="0"/>
                    <a:pt x="12" y="1"/>
                  </a:cubicBezTo>
                  <a:cubicBezTo>
                    <a:pt x="14" y="3"/>
                    <a:pt x="16" y="6"/>
                    <a:pt x="15" y="9"/>
                  </a:cubicBezTo>
                  <a:cubicBezTo>
                    <a:pt x="13" y="13"/>
                    <a:pt x="9" y="15"/>
                    <a:pt x="5" y="13"/>
                  </a:cubicBezTo>
                  <a:cubicBezTo>
                    <a:pt x="2" y="12"/>
                    <a:pt x="0" y="7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7" name="Freeform 162">
              <a:extLst>
                <a:ext uri="{FF2B5EF4-FFF2-40B4-BE49-F238E27FC236}">
                  <a16:creationId xmlns:a16="http://schemas.microsoft.com/office/drawing/2014/main" id="{07B5FAF1-AE6A-0D7A-6253-F85173BFF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" y="1824"/>
              <a:ext cx="14" cy="17"/>
            </a:xfrm>
            <a:custGeom>
              <a:avLst/>
              <a:gdLst>
                <a:gd name="T0" fmla="*/ 1 w 7"/>
                <a:gd name="T1" fmla="*/ 1 h 8"/>
                <a:gd name="T2" fmla="*/ 6 w 7"/>
                <a:gd name="T3" fmla="*/ 1 h 8"/>
                <a:gd name="T4" fmla="*/ 7 w 7"/>
                <a:gd name="T5" fmla="*/ 6 h 8"/>
                <a:gd name="T6" fmla="*/ 3 w 7"/>
                <a:gd name="T7" fmla="*/ 8 h 8"/>
                <a:gd name="T8" fmla="*/ 0 w 7"/>
                <a:gd name="T9" fmla="*/ 4 h 8"/>
                <a:gd name="T10" fmla="*/ 1 w 7"/>
                <a:gd name="T11" fmla="*/ 1 h 8"/>
                <a:gd name="T12" fmla="*/ 1 w 7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1" y="1"/>
                  </a:moveTo>
                  <a:cubicBezTo>
                    <a:pt x="2" y="1"/>
                    <a:pt x="4" y="0"/>
                    <a:pt x="6" y="1"/>
                  </a:cubicBezTo>
                  <a:cubicBezTo>
                    <a:pt x="7" y="3"/>
                    <a:pt x="7" y="4"/>
                    <a:pt x="7" y="6"/>
                  </a:cubicBezTo>
                  <a:cubicBezTo>
                    <a:pt x="6" y="7"/>
                    <a:pt x="5" y="8"/>
                    <a:pt x="3" y="8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8" name="Freeform 163">
              <a:extLst>
                <a:ext uri="{FF2B5EF4-FFF2-40B4-BE49-F238E27FC236}">
                  <a16:creationId xmlns:a16="http://schemas.microsoft.com/office/drawing/2014/main" id="{55094012-C86F-E62E-8C52-D3F749443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" y="2506"/>
              <a:ext cx="8" cy="8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2 h 4"/>
                <a:gd name="T4" fmla="*/ 2 w 4"/>
                <a:gd name="T5" fmla="*/ 4 h 4"/>
                <a:gd name="T6" fmla="*/ 0 w 4"/>
                <a:gd name="T7" fmla="*/ 2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3" y="1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A6C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5402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1786" y="1183484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پاورپوینت مدرن</a:t>
            </a:r>
            <a:endParaRPr lang="ko-KR" altLang="en-US" sz="20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3812" y="275123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PowerPoint  Presentation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056213" y="2466008"/>
            <a:ext cx="2592288" cy="1110714"/>
            <a:chOff x="6228184" y="1749861"/>
            <a:chExt cx="2592288" cy="1110714"/>
          </a:xfrm>
        </p:grpSpPr>
        <p:sp>
          <p:nvSpPr>
            <p:cNvPr id="10" name="TextBox 9"/>
            <p:cNvSpPr txBox="1"/>
            <p:nvPr/>
          </p:nvSpPr>
          <p:spPr>
            <a:xfrm>
              <a:off x="6228184" y="2121911"/>
              <a:ext cx="259228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28184" y="1749861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13794" y="2486149"/>
            <a:ext cx="2592288" cy="1110714"/>
            <a:chOff x="6228184" y="1749861"/>
            <a:chExt cx="2592288" cy="1110714"/>
          </a:xfrm>
        </p:grpSpPr>
        <p:sp>
          <p:nvSpPr>
            <p:cNvPr id="13" name="TextBox 12"/>
            <p:cNvSpPr txBox="1"/>
            <p:nvPr/>
          </p:nvSpPr>
          <p:spPr>
            <a:xfrm>
              <a:off x="6228184" y="2121911"/>
              <a:ext cx="259228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228184" y="1749861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Marcador de texto 26"/>
          <p:cNvSpPr>
            <a:spLocks noGrp="1"/>
          </p:cNvSpPr>
          <p:nvPr>
            <p:ph type="body" sz="quarter" idx="10"/>
          </p:nvPr>
        </p:nvSpPr>
        <p:spPr>
          <a:xfrm>
            <a:off x="0" y="17271"/>
            <a:ext cx="9144000" cy="576064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es-AR" dirty="0">
              <a:cs typeface="B Nazanin" panose="00000400000000000000" pitchFamily="2" charset="-78"/>
            </a:endParaRPr>
          </a:p>
        </p:txBody>
      </p:sp>
      <p:grpSp>
        <p:nvGrpSpPr>
          <p:cNvPr id="26" name="Grupo 25"/>
          <p:cNvGrpSpPr/>
          <p:nvPr/>
        </p:nvGrpSpPr>
        <p:grpSpPr>
          <a:xfrm>
            <a:off x="3563888" y="1164598"/>
            <a:ext cx="1761198" cy="3279927"/>
            <a:chOff x="981075" y="2401888"/>
            <a:chExt cx="1268413" cy="2362200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423988" y="3013075"/>
              <a:ext cx="825500" cy="1257300"/>
            </a:xfrm>
            <a:custGeom>
              <a:avLst/>
              <a:gdLst>
                <a:gd name="T0" fmla="*/ 135 w 296"/>
                <a:gd name="T1" fmla="*/ 115 h 452"/>
                <a:gd name="T2" fmla="*/ 201 w 296"/>
                <a:gd name="T3" fmla="*/ 0 h 452"/>
                <a:gd name="T4" fmla="*/ 223 w 296"/>
                <a:gd name="T5" fmla="*/ 16 h 452"/>
                <a:gd name="T6" fmla="*/ 273 w 296"/>
                <a:gd name="T7" fmla="*/ 100 h 452"/>
                <a:gd name="T8" fmla="*/ 261 w 296"/>
                <a:gd name="T9" fmla="*/ 324 h 452"/>
                <a:gd name="T10" fmla="*/ 86 w 296"/>
                <a:gd name="T11" fmla="*/ 449 h 452"/>
                <a:gd name="T12" fmla="*/ 13 w 296"/>
                <a:gd name="T13" fmla="*/ 447 h 452"/>
                <a:gd name="T14" fmla="*/ 1 w 296"/>
                <a:gd name="T15" fmla="*/ 432 h 452"/>
                <a:gd name="T16" fmla="*/ 12 w 296"/>
                <a:gd name="T17" fmla="*/ 394 h 452"/>
                <a:gd name="T18" fmla="*/ 37 w 296"/>
                <a:gd name="T19" fmla="*/ 357 h 452"/>
                <a:gd name="T20" fmla="*/ 55 w 296"/>
                <a:gd name="T21" fmla="*/ 353 h 452"/>
                <a:gd name="T22" fmla="*/ 119 w 296"/>
                <a:gd name="T23" fmla="*/ 344 h 452"/>
                <a:gd name="T24" fmla="*/ 191 w 296"/>
                <a:gd name="T25" fmla="*/ 214 h 452"/>
                <a:gd name="T26" fmla="*/ 146 w 296"/>
                <a:gd name="T27" fmla="*/ 123 h 452"/>
                <a:gd name="T28" fmla="*/ 135 w 296"/>
                <a:gd name="T29" fmla="*/ 115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6" h="452">
                  <a:moveTo>
                    <a:pt x="135" y="115"/>
                  </a:moveTo>
                  <a:cubicBezTo>
                    <a:pt x="157" y="76"/>
                    <a:pt x="178" y="39"/>
                    <a:pt x="201" y="0"/>
                  </a:cubicBezTo>
                  <a:cubicBezTo>
                    <a:pt x="209" y="6"/>
                    <a:pt x="217" y="10"/>
                    <a:pt x="223" y="16"/>
                  </a:cubicBezTo>
                  <a:cubicBezTo>
                    <a:pt x="249" y="39"/>
                    <a:pt x="264" y="68"/>
                    <a:pt x="273" y="100"/>
                  </a:cubicBezTo>
                  <a:cubicBezTo>
                    <a:pt x="296" y="176"/>
                    <a:pt x="293" y="251"/>
                    <a:pt x="261" y="324"/>
                  </a:cubicBezTo>
                  <a:cubicBezTo>
                    <a:pt x="227" y="399"/>
                    <a:pt x="169" y="441"/>
                    <a:pt x="86" y="449"/>
                  </a:cubicBezTo>
                  <a:cubicBezTo>
                    <a:pt x="62" y="452"/>
                    <a:pt x="37" y="450"/>
                    <a:pt x="13" y="447"/>
                  </a:cubicBezTo>
                  <a:cubicBezTo>
                    <a:pt x="4" y="445"/>
                    <a:pt x="0" y="441"/>
                    <a:pt x="1" y="432"/>
                  </a:cubicBezTo>
                  <a:cubicBezTo>
                    <a:pt x="4" y="419"/>
                    <a:pt x="7" y="405"/>
                    <a:pt x="12" y="394"/>
                  </a:cubicBezTo>
                  <a:cubicBezTo>
                    <a:pt x="19" y="381"/>
                    <a:pt x="28" y="369"/>
                    <a:pt x="37" y="357"/>
                  </a:cubicBezTo>
                  <a:cubicBezTo>
                    <a:pt x="42" y="351"/>
                    <a:pt x="48" y="351"/>
                    <a:pt x="55" y="353"/>
                  </a:cubicBezTo>
                  <a:cubicBezTo>
                    <a:pt x="78" y="362"/>
                    <a:pt x="100" y="357"/>
                    <a:pt x="119" y="344"/>
                  </a:cubicBezTo>
                  <a:cubicBezTo>
                    <a:pt x="165" y="313"/>
                    <a:pt x="190" y="270"/>
                    <a:pt x="191" y="214"/>
                  </a:cubicBezTo>
                  <a:cubicBezTo>
                    <a:pt x="191" y="177"/>
                    <a:pt x="175" y="147"/>
                    <a:pt x="146" y="123"/>
                  </a:cubicBezTo>
                  <a:cubicBezTo>
                    <a:pt x="143" y="121"/>
                    <a:pt x="139" y="118"/>
                    <a:pt x="135" y="1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1323975" y="2678113"/>
              <a:ext cx="693738" cy="858837"/>
            </a:xfrm>
            <a:custGeom>
              <a:avLst/>
              <a:gdLst>
                <a:gd name="T0" fmla="*/ 239 w 249"/>
                <a:gd name="T1" fmla="*/ 52 h 309"/>
                <a:gd name="T2" fmla="*/ 243 w 249"/>
                <a:gd name="T3" fmla="*/ 76 h 309"/>
                <a:gd name="T4" fmla="*/ 143 w 249"/>
                <a:gd name="T5" fmla="*/ 251 h 309"/>
                <a:gd name="T6" fmla="*/ 114 w 249"/>
                <a:gd name="T7" fmla="*/ 300 h 309"/>
                <a:gd name="T8" fmla="*/ 92 w 249"/>
                <a:gd name="T9" fmla="*/ 306 h 309"/>
                <a:gd name="T10" fmla="*/ 49 w 249"/>
                <a:gd name="T11" fmla="*/ 291 h 309"/>
                <a:gd name="T12" fmla="*/ 5 w 249"/>
                <a:gd name="T13" fmla="*/ 253 h 309"/>
                <a:gd name="T14" fmla="*/ 4 w 249"/>
                <a:gd name="T15" fmla="*/ 232 h 309"/>
                <a:gd name="T16" fmla="*/ 118 w 249"/>
                <a:gd name="T17" fmla="*/ 34 h 309"/>
                <a:gd name="T18" fmla="*/ 131 w 249"/>
                <a:gd name="T19" fmla="*/ 12 h 309"/>
                <a:gd name="T20" fmla="*/ 153 w 249"/>
                <a:gd name="T21" fmla="*/ 3 h 309"/>
                <a:gd name="T22" fmla="*/ 153 w 249"/>
                <a:gd name="T23" fmla="*/ 5 h 309"/>
                <a:gd name="T24" fmla="*/ 161 w 249"/>
                <a:gd name="T25" fmla="*/ 46 h 309"/>
                <a:gd name="T26" fmla="*/ 201 w 249"/>
                <a:gd name="T27" fmla="*/ 69 h 309"/>
                <a:gd name="T28" fmla="*/ 239 w 249"/>
                <a:gd name="T29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309">
                  <a:moveTo>
                    <a:pt x="239" y="52"/>
                  </a:moveTo>
                  <a:cubicBezTo>
                    <a:pt x="248" y="61"/>
                    <a:pt x="249" y="66"/>
                    <a:pt x="243" y="76"/>
                  </a:cubicBezTo>
                  <a:cubicBezTo>
                    <a:pt x="210" y="134"/>
                    <a:pt x="176" y="193"/>
                    <a:pt x="143" y="251"/>
                  </a:cubicBezTo>
                  <a:cubicBezTo>
                    <a:pt x="133" y="267"/>
                    <a:pt x="124" y="284"/>
                    <a:pt x="114" y="300"/>
                  </a:cubicBezTo>
                  <a:cubicBezTo>
                    <a:pt x="109" y="308"/>
                    <a:pt x="100" y="309"/>
                    <a:pt x="92" y="306"/>
                  </a:cubicBezTo>
                  <a:cubicBezTo>
                    <a:pt x="78" y="302"/>
                    <a:pt x="63" y="298"/>
                    <a:pt x="49" y="291"/>
                  </a:cubicBezTo>
                  <a:cubicBezTo>
                    <a:pt x="32" y="283"/>
                    <a:pt x="16" y="271"/>
                    <a:pt x="5" y="253"/>
                  </a:cubicBezTo>
                  <a:cubicBezTo>
                    <a:pt x="0" y="246"/>
                    <a:pt x="0" y="239"/>
                    <a:pt x="4" y="232"/>
                  </a:cubicBezTo>
                  <a:cubicBezTo>
                    <a:pt x="42" y="166"/>
                    <a:pt x="80" y="100"/>
                    <a:pt x="118" y="34"/>
                  </a:cubicBezTo>
                  <a:cubicBezTo>
                    <a:pt x="122" y="27"/>
                    <a:pt x="126" y="19"/>
                    <a:pt x="131" y="12"/>
                  </a:cubicBezTo>
                  <a:cubicBezTo>
                    <a:pt x="137" y="1"/>
                    <a:pt x="140" y="0"/>
                    <a:pt x="153" y="3"/>
                  </a:cubicBezTo>
                  <a:cubicBezTo>
                    <a:pt x="153" y="4"/>
                    <a:pt x="153" y="4"/>
                    <a:pt x="153" y="5"/>
                  </a:cubicBezTo>
                  <a:cubicBezTo>
                    <a:pt x="144" y="24"/>
                    <a:pt x="146" y="32"/>
                    <a:pt x="161" y="46"/>
                  </a:cubicBezTo>
                  <a:cubicBezTo>
                    <a:pt x="172" y="57"/>
                    <a:pt x="186" y="65"/>
                    <a:pt x="201" y="69"/>
                  </a:cubicBezTo>
                  <a:cubicBezTo>
                    <a:pt x="219" y="73"/>
                    <a:pt x="228" y="70"/>
                    <a:pt x="239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1296988" y="4570413"/>
              <a:ext cx="877888" cy="193675"/>
            </a:xfrm>
            <a:custGeom>
              <a:avLst/>
              <a:gdLst>
                <a:gd name="T0" fmla="*/ 1 w 315"/>
                <a:gd name="T1" fmla="*/ 0 h 70"/>
                <a:gd name="T2" fmla="*/ 158 w 315"/>
                <a:gd name="T3" fmla="*/ 22 h 70"/>
                <a:gd name="T4" fmla="*/ 314 w 315"/>
                <a:gd name="T5" fmla="*/ 0 h 70"/>
                <a:gd name="T6" fmla="*/ 313 w 315"/>
                <a:gd name="T7" fmla="*/ 36 h 70"/>
                <a:gd name="T8" fmla="*/ 303 w 315"/>
                <a:gd name="T9" fmla="*/ 48 h 70"/>
                <a:gd name="T10" fmla="*/ 251 w 315"/>
                <a:gd name="T11" fmla="*/ 61 h 70"/>
                <a:gd name="T12" fmla="*/ 76 w 315"/>
                <a:gd name="T13" fmla="*/ 62 h 70"/>
                <a:gd name="T14" fmla="*/ 19 w 315"/>
                <a:gd name="T15" fmla="*/ 50 h 70"/>
                <a:gd name="T16" fmla="*/ 9 w 315"/>
                <a:gd name="T17" fmla="*/ 46 h 70"/>
                <a:gd name="T18" fmla="*/ 1 w 315"/>
                <a:gd name="T19" fmla="*/ 31 h 70"/>
                <a:gd name="T20" fmla="*/ 1 w 315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5" h="70">
                  <a:moveTo>
                    <a:pt x="1" y="0"/>
                  </a:moveTo>
                  <a:cubicBezTo>
                    <a:pt x="52" y="20"/>
                    <a:pt x="105" y="22"/>
                    <a:pt x="158" y="22"/>
                  </a:cubicBezTo>
                  <a:cubicBezTo>
                    <a:pt x="210" y="22"/>
                    <a:pt x="263" y="20"/>
                    <a:pt x="314" y="0"/>
                  </a:cubicBezTo>
                  <a:cubicBezTo>
                    <a:pt x="314" y="13"/>
                    <a:pt x="315" y="25"/>
                    <a:pt x="313" y="36"/>
                  </a:cubicBezTo>
                  <a:cubicBezTo>
                    <a:pt x="313" y="41"/>
                    <a:pt x="307" y="46"/>
                    <a:pt x="303" y="48"/>
                  </a:cubicBezTo>
                  <a:cubicBezTo>
                    <a:pt x="286" y="53"/>
                    <a:pt x="268" y="58"/>
                    <a:pt x="251" y="61"/>
                  </a:cubicBezTo>
                  <a:cubicBezTo>
                    <a:pt x="193" y="70"/>
                    <a:pt x="134" y="69"/>
                    <a:pt x="76" y="62"/>
                  </a:cubicBezTo>
                  <a:cubicBezTo>
                    <a:pt x="57" y="60"/>
                    <a:pt x="38" y="55"/>
                    <a:pt x="19" y="50"/>
                  </a:cubicBezTo>
                  <a:cubicBezTo>
                    <a:pt x="16" y="50"/>
                    <a:pt x="13" y="47"/>
                    <a:pt x="9" y="46"/>
                  </a:cubicBezTo>
                  <a:cubicBezTo>
                    <a:pt x="3" y="43"/>
                    <a:pt x="0" y="38"/>
                    <a:pt x="1" y="31"/>
                  </a:cubicBezTo>
                  <a:cubicBezTo>
                    <a:pt x="1" y="21"/>
                    <a:pt x="1" y="11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1781175" y="2401888"/>
              <a:ext cx="346075" cy="425450"/>
            </a:xfrm>
            <a:custGeom>
              <a:avLst/>
              <a:gdLst>
                <a:gd name="T0" fmla="*/ 47 w 124"/>
                <a:gd name="T1" fmla="*/ 152 h 153"/>
                <a:gd name="T2" fmla="*/ 4 w 124"/>
                <a:gd name="T3" fmla="*/ 129 h 153"/>
                <a:gd name="T4" fmla="*/ 3 w 124"/>
                <a:gd name="T5" fmla="*/ 113 h 153"/>
                <a:gd name="T6" fmla="*/ 66 w 124"/>
                <a:gd name="T7" fmla="*/ 4 h 153"/>
                <a:gd name="T8" fmla="*/ 76 w 124"/>
                <a:gd name="T9" fmla="*/ 0 h 153"/>
                <a:gd name="T10" fmla="*/ 120 w 124"/>
                <a:gd name="T11" fmla="*/ 25 h 153"/>
                <a:gd name="T12" fmla="*/ 121 w 124"/>
                <a:gd name="T13" fmla="*/ 38 h 153"/>
                <a:gd name="T14" fmla="*/ 60 w 124"/>
                <a:gd name="T15" fmla="*/ 144 h 153"/>
                <a:gd name="T16" fmla="*/ 47 w 124"/>
                <a:gd name="T17" fmla="*/ 152 h 153"/>
                <a:gd name="T18" fmla="*/ 76 w 124"/>
                <a:gd name="T19" fmla="*/ 6 h 153"/>
                <a:gd name="T20" fmla="*/ 75 w 124"/>
                <a:gd name="T21" fmla="*/ 8 h 153"/>
                <a:gd name="T22" fmla="*/ 111 w 124"/>
                <a:gd name="T23" fmla="*/ 31 h 153"/>
                <a:gd name="T24" fmla="*/ 113 w 124"/>
                <a:gd name="T25" fmla="*/ 25 h 153"/>
                <a:gd name="T26" fmla="*/ 99 w 124"/>
                <a:gd name="T27" fmla="*/ 12 h 153"/>
                <a:gd name="T28" fmla="*/ 76 w 124"/>
                <a:gd name="T29" fmla="*/ 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53">
                  <a:moveTo>
                    <a:pt x="47" y="152"/>
                  </a:moveTo>
                  <a:cubicBezTo>
                    <a:pt x="30" y="150"/>
                    <a:pt x="16" y="142"/>
                    <a:pt x="4" y="129"/>
                  </a:cubicBezTo>
                  <a:cubicBezTo>
                    <a:pt x="0" y="124"/>
                    <a:pt x="0" y="119"/>
                    <a:pt x="3" y="113"/>
                  </a:cubicBezTo>
                  <a:cubicBezTo>
                    <a:pt x="24" y="77"/>
                    <a:pt x="44" y="40"/>
                    <a:pt x="66" y="4"/>
                  </a:cubicBezTo>
                  <a:cubicBezTo>
                    <a:pt x="67" y="2"/>
                    <a:pt x="73" y="0"/>
                    <a:pt x="76" y="0"/>
                  </a:cubicBezTo>
                  <a:cubicBezTo>
                    <a:pt x="93" y="4"/>
                    <a:pt x="108" y="13"/>
                    <a:pt x="120" y="25"/>
                  </a:cubicBezTo>
                  <a:cubicBezTo>
                    <a:pt x="123" y="29"/>
                    <a:pt x="124" y="33"/>
                    <a:pt x="121" y="38"/>
                  </a:cubicBezTo>
                  <a:cubicBezTo>
                    <a:pt x="100" y="73"/>
                    <a:pt x="80" y="109"/>
                    <a:pt x="60" y="144"/>
                  </a:cubicBezTo>
                  <a:cubicBezTo>
                    <a:pt x="57" y="149"/>
                    <a:pt x="54" y="153"/>
                    <a:pt x="47" y="152"/>
                  </a:cubicBezTo>
                  <a:close/>
                  <a:moveTo>
                    <a:pt x="76" y="6"/>
                  </a:moveTo>
                  <a:cubicBezTo>
                    <a:pt x="75" y="7"/>
                    <a:pt x="75" y="8"/>
                    <a:pt x="75" y="8"/>
                  </a:cubicBezTo>
                  <a:cubicBezTo>
                    <a:pt x="78" y="17"/>
                    <a:pt x="102" y="32"/>
                    <a:pt x="111" y="31"/>
                  </a:cubicBezTo>
                  <a:cubicBezTo>
                    <a:pt x="115" y="30"/>
                    <a:pt x="116" y="27"/>
                    <a:pt x="113" y="25"/>
                  </a:cubicBezTo>
                  <a:cubicBezTo>
                    <a:pt x="109" y="20"/>
                    <a:pt x="104" y="16"/>
                    <a:pt x="99" y="12"/>
                  </a:cubicBezTo>
                  <a:cubicBezTo>
                    <a:pt x="92" y="8"/>
                    <a:pt x="84" y="4"/>
                    <a:pt x="76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290638" y="4416425"/>
              <a:ext cx="881063" cy="173037"/>
            </a:xfrm>
            <a:custGeom>
              <a:avLst/>
              <a:gdLst>
                <a:gd name="T0" fmla="*/ 103 w 316"/>
                <a:gd name="T1" fmla="*/ 0 h 62"/>
                <a:gd name="T2" fmla="*/ 103 w 316"/>
                <a:gd name="T3" fmla="*/ 25 h 62"/>
                <a:gd name="T4" fmla="*/ 117 w 316"/>
                <a:gd name="T5" fmla="*/ 47 h 62"/>
                <a:gd name="T6" fmla="*/ 149 w 316"/>
                <a:gd name="T7" fmla="*/ 54 h 62"/>
                <a:gd name="T8" fmla="*/ 204 w 316"/>
                <a:gd name="T9" fmla="*/ 49 h 62"/>
                <a:gd name="T10" fmla="*/ 222 w 316"/>
                <a:gd name="T11" fmla="*/ 23 h 62"/>
                <a:gd name="T12" fmla="*/ 222 w 316"/>
                <a:gd name="T13" fmla="*/ 1 h 62"/>
                <a:gd name="T14" fmla="*/ 264 w 316"/>
                <a:gd name="T15" fmla="*/ 7 h 62"/>
                <a:gd name="T16" fmla="*/ 301 w 316"/>
                <a:gd name="T17" fmla="*/ 17 h 62"/>
                <a:gd name="T18" fmla="*/ 315 w 316"/>
                <a:gd name="T19" fmla="*/ 30 h 62"/>
                <a:gd name="T20" fmla="*/ 301 w 316"/>
                <a:gd name="T21" fmla="*/ 42 h 62"/>
                <a:gd name="T22" fmla="*/ 247 w 316"/>
                <a:gd name="T23" fmla="*/ 55 h 62"/>
                <a:gd name="T24" fmla="*/ 104 w 316"/>
                <a:gd name="T25" fmla="*/ 58 h 62"/>
                <a:gd name="T26" fmla="*/ 28 w 316"/>
                <a:gd name="T27" fmla="*/ 46 h 62"/>
                <a:gd name="T28" fmla="*/ 9 w 316"/>
                <a:gd name="T29" fmla="*/ 37 h 62"/>
                <a:gd name="T30" fmla="*/ 8 w 316"/>
                <a:gd name="T31" fmla="*/ 21 h 62"/>
                <a:gd name="T32" fmla="*/ 45 w 316"/>
                <a:gd name="T33" fmla="*/ 8 h 62"/>
                <a:gd name="T34" fmla="*/ 103 w 316"/>
                <a:gd name="T3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62">
                  <a:moveTo>
                    <a:pt x="103" y="0"/>
                  </a:moveTo>
                  <a:cubicBezTo>
                    <a:pt x="103" y="9"/>
                    <a:pt x="103" y="17"/>
                    <a:pt x="103" y="25"/>
                  </a:cubicBezTo>
                  <a:cubicBezTo>
                    <a:pt x="103" y="35"/>
                    <a:pt x="107" y="44"/>
                    <a:pt x="117" y="47"/>
                  </a:cubicBezTo>
                  <a:cubicBezTo>
                    <a:pt x="128" y="50"/>
                    <a:pt x="138" y="53"/>
                    <a:pt x="149" y="54"/>
                  </a:cubicBezTo>
                  <a:cubicBezTo>
                    <a:pt x="167" y="56"/>
                    <a:pt x="186" y="55"/>
                    <a:pt x="204" y="49"/>
                  </a:cubicBezTo>
                  <a:cubicBezTo>
                    <a:pt x="218" y="44"/>
                    <a:pt x="222" y="38"/>
                    <a:pt x="222" y="23"/>
                  </a:cubicBezTo>
                  <a:cubicBezTo>
                    <a:pt x="222" y="16"/>
                    <a:pt x="222" y="9"/>
                    <a:pt x="222" y="1"/>
                  </a:cubicBezTo>
                  <a:cubicBezTo>
                    <a:pt x="237" y="3"/>
                    <a:pt x="251" y="4"/>
                    <a:pt x="264" y="7"/>
                  </a:cubicBezTo>
                  <a:cubicBezTo>
                    <a:pt x="277" y="9"/>
                    <a:pt x="289" y="13"/>
                    <a:pt x="301" y="17"/>
                  </a:cubicBezTo>
                  <a:cubicBezTo>
                    <a:pt x="307" y="19"/>
                    <a:pt x="316" y="22"/>
                    <a:pt x="315" y="30"/>
                  </a:cubicBezTo>
                  <a:cubicBezTo>
                    <a:pt x="314" y="35"/>
                    <a:pt x="307" y="41"/>
                    <a:pt x="301" y="42"/>
                  </a:cubicBezTo>
                  <a:cubicBezTo>
                    <a:pt x="283" y="48"/>
                    <a:pt x="265" y="52"/>
                    <a:pt x="247" y="55"/>
                  </a:cubicBezTo>
                  <a:cubicBezTo>
                    <a:pt x="199" y="62"/>
                    <a:pt x="152" y="62"/>
                    <a:pt x="104" y="58"/>
                  </a:cubicBezTo>
                  <a:cubicBezTo>
                    <a:pt x="79" y="56"/>
                    <a:pt x="53" y="50"/>
                    <a:pt x="28" y="46"/>
                  </a:cubicBezTo>
                  <a:cubicBezTo>
                    <a:pt x="21" y="44"/>
                    <a:pt x="15" y="41"/>
                    <a:pt x="9" y="37"/>
                  </a:cubicBezTo>
                  <a:cubicBezTo>
                    <a:pt x="1" y="33"/>
                    <a:pt x="0" y="25"/>
                    <a:pt x="8" y="21"/>
                  </a:cubicBezTo>
                  <a:cubicBezTo>
                    <a:pt x="20" y="16"/>
                    <a:pt x="32" y="11"/>
                    <a:pt x="45" y="8"/>
                  </a:cubicBezTo>
                  <a:cubicBezTo>
                    <a:pt x="64" y="4"/>
                    <a:pt x="83" y="2"/>
                    <a:pt x="10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1625600" y="4270375"/>
              <a:ext cx="239713" cy="249237"/>
            </a:xfrm>
            <a:custGeom>
              <a:avLst/>
              <a:gdLst>
                <a:gd name="T0" fmla="*/ 0 w 86"/>
                <a:gd name="T1" fmla="*/ 18 h 90"/>
                <a:gd name="T2" fmla="*/ 86 w 86"/>
                <a:gd name="T3" fmla="*/ 0 h 90"/>
                <a:gd name="T4" fmla="*/ 86 w 86"/>
                <a:gd name="T5" fmla="*/ 4 h 90"/>
                <a:gd name="T6" fmla="*/ 86 w 86"/>
                <a:gd name="T7" fmla="*/ 73 h 90"/>
                <a:gd name="T8" fmla="*/ 74 w 86"/>
                <a:gd name="T9" fmla="*/ 88 h 90"/>
                <a:gd name="T10" fmla="*/ 28 w 86"/>
                <a:gd name="T11" fmla="*/ 90 h 90"/>
                <a:gd name="T12" fmla="*/ 8 w 86"/>
                <a:gd name="T13" fmla="*/ 86 h 90"/>
                <a:gd name="T14" fmla="*/ 0 w 86"/>
                <a:gd name="T15" fmla="*/ 76 h 90"/>
                <a:gd name="T16" fmla="*/ 0 w 86"/>
                <a:gd name="T17" fmla="*/ 22 h 90"/>
                <a:gd name="T18" fmla="*/ 0 w 86"/>
                <a:gd name="T19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90">
                  <a:moveTo>
                    <a:pt x="0" y="18"/>
                  </a:moveTo>
                  <a:cubicBezTo>
                    <a:pt x="29" y="12"/>
                    <a:pt x="57" y="6"/>
                    <a:pt x="86" y="0"/>
                  </a:cubicBezTo>
                  <a:cubicBezTo>
                    <a:pt x="86" y="0"/>
                    <a:pt x="86" y="2"/>
                    <a:pt x="86" y="4"/>
                  </a:cubicBezTo>
                  <a:cubicBezTo>
                    <a:pt x="86" y="27"/>
                    <a:pt x="86" y="50"/>
                    <a:pt x="86" y="73"/>
                  </a:cubicBezTo>
                  <a:cubicBezTo>
                    <a:pt x="86" y="83"/>
                    <a:pt x="84" y="86"/>
                    <a:pt x="74" y="88"/>
                  </a:cubicBezTo>
                  <a:cubicBezTo>
                    <a:pt x="59" y="89"/>
                    <a:pt x="43" y="90"/>
                    <a:pt x="28" y="90"/>
                  </a:cubicBezTo>
                  <a:cubicBezTo>
                    <a:pt x="21" y="90"/>
                    <a:pt x="14" y="88"/>
                    <a:pt x="8" y="86"/>
                  </a:cubicBezTo>
                  <a:cubicBezTo>
                    <a:pt x="2" y="85"/>
                    <a:pt x="0" y="82"/>
                    <a:pt x="0" y="76"/>
                  </a:cubicBezTo>
                  <a:cubicBezTo>
                    <a:pt x="0" y="58"/>
                    <a:pt x="0" y="40"/>
                    <a:pt x="0" y="22"/>
                  </a:cubicBezTo>
                  <a:cubicBezTo>
                    <a:pt x="0" y="20"/>
                    <a:pt x="0" y="18"/>
                    <a:pt x="0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981075" y="3627438"/>
              <a:ext cx="585788" cy="355600"/>
            </a:xfrm>
            <a:custGeom>
              <a:avLst/>
              <a:gdLst>
                <a:gd name="T0" fmla="*/ 210 w 210"/>
                <a:gd name="T1" fmla="*/ 112 h 128"/>
                <a:gd name="T2" fmla="*/ 180 w 210"/>
                <a:gd name="T3" fmla="*/ 128 h 128"/>
                <a:gd name="T4" fmla="*/ 81 w 210"/>
                <a:gd name="T5" fmla="*/ 71 h 128"/>
                <a:gd name="T6" fmla="*/ 10 w 210"/>
                <a:gd name="T7" fmla="*/ 30 h 128"/>
                <a:gd name="T8" fmla="*/ 6 w 210"/>
                <a:gd name="T9" fmla="*/ 9 h 128"/>
                <a:gd name="T10" fmla="*/ 26 w 210"/>
                <a:gd name="T11" fmla="*/ 5 h 128"/>
                <a:gd name="T12" fmla="*/ 177 w 210"/>
                <a:gd name="T13" fmla="*/ 92 h 128"/>
                <a:gd name="T14" fmla="*/ 202 w 210"/>
                <a:gd name="T15" fmla="*/ 107 h 128"/>
                <a:gd name="T16" fmla="*/ 210 w 210"/>
                <a:gd name="T17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128">
                  <a:moveTo>
                    <a:pt x="210" y="112"/>
                  </a:moveTo>
                  <a:cubicBezTo>
                    <a:pt x="197" y="113"/>
                    <a:pt x="188" y="120"/>
                    <a:pt x="180" y="128"/>
                  </a:cubicBezTo>
                  <a:cubicBezTo>
                    <a:pt x="146" y="109"/>
                    <a:pt x="113" y="90"/>
                    <a:pt x="81" y="71"/>
                  </a:cubicBezTo>
                  <a:cubicBezTo>
                    <a:pt x="57" y="58"/>
                    <a:pt x="34" y="44"/>
                    <a:pt x="10" y="30"/>
                  </a:cubicBezTo>
                  <a:cubicBezTo>
                    <a:pt x="1" y="25"/>
                    <a:pt x="0" y="19"/>
                    <a:pt x="6" y="9"/>
                  </a:cubicBezTo>
                  <a:cubicBezTo>
                    <a:pt x="10" y="2"/>
                    <a:pt x="17" y="0"/>
                    <a:pt x="26" y="5"/>
                  </a:cubicBezTo>
                  <a:cubicBezTo>
                    <a:pt x="76" y="34"/>
                    <a:pt x="127" y="63"/>
                    <a:pt x="177" y="92"/>
                  </a:cubicBezTo>
                  <a:cubicBezTo>
                    <a:pt x="186" y="97"/>
                    <a:pt x="194" y="102"/>
                    <a:pt x="202" y="107"/>
                  </a:cubicBezTo>
                  <a:cubicBezTo>
                    <a:pt x="205" y="108"/>
                    <a:pt x="208" y="110"/>
                    <a:pt x="210" y="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057275" y="3875088"/>
              <a:ext cx="314325" cy="200025"/>
            </a:xfrm>
            <a:custGeom>
              <a:avLst/>
              <a:gdLst>
                <a:gd name="T0" fmla="*/ 103 w 113"/>
                <a:gd name="T1" fmla="*/ 72 h 72"/>
                <a:gd name="T2" fmla="*/ 62 w 113"/>
                <a:gd name="T3" fmla="*/ 55 h 72"/>
                <a:gd name="T4" fmla="*/ 7 w 113"/>
                <a:gd name="T5" fmla="*/ 17 h 72"/>
                <a:gd name="T6" fmla="*/ 0 w 113"/>
                <a:gd name="T7" fmla="*/ 3 h 72"/>
                <a:gd name="T8" fmla="*/ 16 w 113"/>
                <a:gd name="T9" fmla="*/ 2 h 72"/>
                <a:gd name="T10" fmla="*/ 103 w 113"/>
                <a:gd name="T11" fmla="*/ 50 h 72"/>
                <a:gd name="T12" fmla="*/ 111 w 113"/>
                <a:gd name="T13" fmla="*/ 59 h 72"/>
                <a:gd name="T14" fmla="*/ 112 w 113"/>
                <a:gd name="T15" fmla="*/ 68 h 72"/>
                <a:gd name="T16" fmla="*/ 103 w 113"/>
                <a:gd name="T1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72">
                  <a:moveTo>
                    <a:pt x="103" y="72"/>
                  </a:moveTo>
                  <a:cubicBezTo>
                    <a:pt x="90" y="67"/>
                    <a:pt x="75" y="62"/>
                    <a:pt x="62" y="55"/>
                  </a:cubicBezTo>
                  <a:cubicBezTo>
                    <a:pt x="42" y="45"/>
                    <a:pt x="22" y="34"/>
                    <a:pt x="7" y="17"/>
                  </a:cubicBezTo>
                  <a:cubicBezTo>
                    <a:pt x="3" y="14"/>
                    <a:pt x="2" y="8"/>
                    <a:pt x="0" y="3"/>
                  </a:cubicBezTo>
                  <a:cubicBezTo>
                    <a:pt x="5" y="2"/>
                    <a:pt x="11" y="0"/>
                    <a:pt x="16" y="2"/>
                  </a:cubicBezTo>
                  <a:cubicBezTo>
                    <a:pt x="49" y="11"/>
                    <a:pt x="78" y="28"/>
                    <a:pt x="103" y="50"/>
                  </a:cubicBezTo>
                  <a:cubicBezTo>
                    <a:pt x="106" y="53"/>
                    <a:pt x="109" y="56"/>
                    <a:pt x="111" y="59"/>
                  </a:cubicBezTo>
                  <a:cubicBezTo>
                    <a:pt x="112" y="62"/>
                    <a:pt x="113" y="65"/>
                    <a:pt x="112" y="68"/>
                  </a:cubicBezTo>
                  <a:cubicBezTo>
                    <a:pt x="112" y="70"/>
                    <a:pt x="108" y="70"/>
                    <a:pt x="103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1006475" y="3938588"/>
              <a:ext cx="328613" cy="209550"/>
            </a:xfrm>
            <a:custGeom>
              <a:avLst/>
              <a:gdLst>
                <a:gd name="T0" fmla="*/ 7 w 118"/>
                <a:gd name="T1" fmla="*/ 0 h 75"/>
                <a:gd name="T2" fmla="*/ 118 w 118"/>
                <a:gd name="T3" fmla="*/ 65 h 75"/>
                <a:gd name="T4" fmla="*/ 104 w 118"/>
                <a:gd name="T5" fmla="*/ 73 h 75"/>
                <a:gd name="T6" fmla="*/ 49 w 118"/>
                <a:gd name="T7" fmla="*/ 50 h 75"/>
                <a:gd name="T8" fmla="*/ 9 w 118"/>
                <a:gd name="T9" fmla="*/ 20 h 75"/>
                <a:gd name="T10" fmla="*/ 7 w 118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75">
                  <a:moveTo>
                    <a:pt x="7" y="0"/>
                  </a:moveTo>
                  <a:cubicBezTo>
                    <a:pt x="38" y="32"/>
                    <a:pt x="76" y="53"/>
                    <a:pt x="118" y="65"/>
                  </a:cubicBezTo>
                  <a:cubicBezTo>
                    <a:pt x="116" y="73"/>
                    <a:pt x="114" y="75"/>
                    <a:pt x="104" y="73"/>
                  </a:cubicBezTo>
                  <a:cubicBezTo>
                    <a:pt x="84" y="69"/>
                    <a:pt x="66" y="61"/>
                    <a:pt x="49" y="50"/>
                  </a:cubicBezTo>
                  <a:cubicBezTo>
                    <a:pt x="35" y="41"/>
                    <a:pt x="22" y="31"/>
                    <a:pt x="9" y="20"/>
                  </a:cubicBezTo>
                  <a:cubicBezTo>
                    <a:pt x="0" y="12"/>
                    <a:pt x="0" y="8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312863" y="3455988"/>
              <a:ext cx="223838" cy="149225"/>
            </a:xfrm>
            <a:custGeom>
              <a:avLst/>
              <a:gdLst>
                <a:gd name="T0" fmla="*/ 6 w 80"/>
                <a:gd name="T1" fmla="*/ 0 h 54"/>
                <a:gd name="T2" fmla="*/ 42 w 80"/>
                <a:gd name="T3" fmla="*/ 24 h 54"/>
                <a:gd name="T4" fmla="*/ 80 w 80"/>
                <a:gd name="T5" fmla="*/ 42 h 54"/>
                <a:gd name="T6" fmla="*/ 61 w 80"/>
                <a:gd name="T7" fmla="*/ 52 h 54"/>
                <a:gd name="T8" fmla="*/ 11 w 80"/>
                <a:gd name="T9" fmla="*/ 25 h 54"/>
                <a:gd name="T10" fmla="*/ 6 w 80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54">
                  <a:moveTo>
                    <a:pt x="6" y="0"/>
                  </a:moveTo>
                  <a:cubicBezTo>
                    <a:pt x="18" y="8"/>
                    <a:pt x="30" y="17"/>
                    <a:pt x="42" y="24"/>
                  </a:cubicBezTo>
                  <a:cubicBezTo>
                    <a:pt x="54" y="31"/>
                    <a:pt x="67" y="36"/>
                    <a:pt x="80" y="42"/>
                  </a:cubicBezTo>
                  <a:cubicBezTo>
                    <a:pt x="77" y="51"/>
                    <a:pt x="71" y="54"/>
                    <a:pt x="61" y="52"/>
                  </a:cubicBezTo>
                  <a:cubicBezTo>
                    <a:pt x="41" y="48"/>
                    <a:pt x="25" y="38"/>
                    <a:pt x="11" y="25"/>
                  </a:cubicBezTo>
                  <a:cubicBezTo>
                    <a:pt x="1" y="15"/>
                    <a:pt x="0" y="10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290638" y="3581400"/>
              <a:ext cx="133350" cy="122237"/>
            </a:xfrm>
            <a:custGeom>
              <a:avLst/>
              <a:gdLst>
                <a:gd name="T0" fmla="*/ 48 w 48"/>
                <a:gd name="T1" fmla="*/ 19 h 44"/>
                <a:gd name="T2" fmla="*/ 35 w 48"/>
                <a:gd name="T3" fmla="*/ 41 h 44"/>
                <a:gd name="T4" fmla="*/ 28 w 48"/>
                <a:gd name="T5" fmla="*/ 44 h 44"/>
                <a:gd name="T6" fmla="*/ 14 w 48"/>
                <a:gd name="T7" fmla="*/ 39 h 44"/>
                <a:gd name="T8" fmla="*/ 7 w 48"/>
                <a:gd name="T9" fmla="*/ 14 h 44"/>
                <a:gd name="T10" fmla="*/ 15 w 48"/>
                <a:gd name="T11" fmla="*/ 0 h 44"/>
                <a:gd name="T12" fmla="*/ 48 w 48"/>
                <a:gd name="T13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4">
                  <a:moveTo>
                    <a:pt x="48" y="19"/>
                  </a:moveTo>
                  <a:cubicBezTo>
                    <a:pt x="44" y="27"/>
                    <a:pt x="40" y="34"/>
                    <a:pt x="35" y="41"/>
                  </a:cubicBezTo>
                  <a:cubicBezTo>
                    <a:pt x="34" y="43"/>
                    <a:pt x="30" y="44"/>
                    <a:pt x="28" y="44"/>
                  </a:cubicBezTo>
                  <a:cubicBezTo>
                    <a:pt x="23" y="43"/>
                    <a:pt x="18" y="41"/>
                    <a:pt x="14" y="39"/>
                  </a:cubicBezTo>
                  <a:cubicBezTo>
                    <a:pt x="1" y="31"/>
                    <a:pt x="0" y="27"/>
                    <a:pt x="7" y="14"/>
                  </a:cubicBezTo>
                  <a:cubicBezTo>
                    <a:pt x="10" y="9"/>
                    <a:pt x="13" y="5"/>
                    <a:pt x="15" y="0"/>
                  </a:cubicBezTo>
                  <a:cubicBezTo>
                    <a:pt x="26" y="7"/>
                    <a:pt x="37" y="13"/>
                    <a:pt x="4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32531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339752" y="483518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9752" y="1549770"/>
            <a:ext cx="237626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</a:p>
          <a:p>
            <a:pPr algn="ctr"/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752" y="1186346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7978DE9E-A12C-4B4F-9963-6DCA8B117B2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434E227A-0E4B-467B-9E95-7224313C2162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10138" y="0"/>
            <a:ext cx="4233862" cy="5143500"/>
          </a:xfrm>
        </p:spPr>
      </p:pic>
    </p:spTree>
    <p:extLst>
      <p:ext uri="{BB962C8B-B14F-4D97-AF65-F5344CB8AC3E}">
        <p14:creationId xmlns:p14="http://schemas.microsoft.com/office/powerpoint/2010/main" val="13746453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fa-IR" sz="4000" b="1" dirty="0">
                <a:cs typeface="B Nazanin" panose="00000400000000000000" pitchFamily="2" charset="-78"/>
              </a:rPr>
              <a:t>عنوان رایگان</a:t>
            </a:r>
            <a:endParaRPr lang="es-PE" sz="4000" b="1" dirty="0">
              <a:cs typeface="B Nazanin" panose="00000400000000000000" pitchFamily="2" charset="-78"/>
            </a:endParaRPr>
          </a:p>
        </p:txBody>
      </p:sp>
      <p:sp>
        <p:nvSpPr>
          <p:cNvPr id="10" name="TextBox 25">
            <a:extLst>
              <a:ext uri="{FF2B5EF4-FFF2-40B4-BE49-F238E27FC236}">
                <a16:creationId xmlns:a16="http://schemas.microsoft.com/office/drawing/2014/main" id="{E71DDD31-8A71-4CFD-A92A-526F63CA9133}"/>
              </a:ext>
            </a:extLst>
          </p:cNvPr>
          <p:cNvSpPr txBox="1"/>
          <p:nvPr/>
        </p:nvSpPr>
        <p:spPr>
          <a:xfrm>
            <a:off x="619066" y="1152568"/>
            <a:ext cx="7663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rgbClr val="0070C0"/>
                </a:solidFill>
                <a:latin typeface="Arial" pitchFamily="34" charset="0"/>
                <a:cs typeface="B Nazanin" panose="00000400000000000000" pitchFamily="2" charset="-78"/>
              </a:rPr>
              <a:t>85K</a:t>
            </a:r>
            <a:endParaRPr lang="ko-KR" altLang="en-US" sz="4000" b="1" dirty="0">
              <a:solidFill>
                <a:srgbClr val="0070C0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Box 26">
            <a:extLst>
              <a:ext uri="{FF2B5EF4-FFF2-40B4-BE49-F238E27FC236}">
                <a16:creationId xmlns:a16="http://schemas.microsoft.com/office/drawing/2014/main" id="{AC4F4E5C-FC89-4D6F-9CF0-3F173ECD7241}"/>
              </a:ext>
            </a:extLst>
          </p:cNvPr>
          <p:cNvSpPr txBox="1"/>
          <p:nvPr/>
        </p:nvSpPr>
        <p:spPr>
          <a:xfrm>
            <a:off x="1396873" y="1111625"/>
            <a:ext cx="3727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rgbClr val="027696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9" name="Grupo 8"/>
          <p:cNvGrpSpPr/>
          <p:nvPr/>
        </p:nvGrpSpPr>
        <p:grpSpPr>
          <a:xfrm>
            <a:off x="3490811" y="3886202"/>
            <a:ext cx="2119707" cy="980157"/>
            <a:chOff x="5635498" y="968028"/>
            <a:chExt cx="2119707" cy="980157"/>
          </a:xfrm>
        </p:grpSpPr>
        <p:sp>
          <p:nvSpPr>
            <p:cNvPr id="15" name="Oval 21">
              <a:extLst>
                <a:ext uri="{FF2B5EF4-FFF2-40B4-BE49-F238E27FC236}">
                  <a16:creationId xmlns:a16="http://schemas.microsoft.com/office/drawing/2014/main" id="{A76E1883-5378-46C1-8B5A-6C44B67A40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5498" y="1182839"/>
              <a:ext cx="278489" cy="280816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1" name="Group 33">
              <a:extLst>
                <a:ext uri="{FF2B5EF4-FFF2-40B4-BE49-F238E27FC236}">
                  <a16:creationId xmlns:a16="http://schemas.microsoft.com/office/drawing/2014/main" id="{3FE2790F-04FC-4CD2-8715-AA6F76F85916}"/>
                </a:ext>
              </a:extLst>
            </p:cNvPr>
            <p:cNvGrpSpPr/>
            <p:nvPr/>
          </p:nvGrpSpPr>
          <p:grpSpPr>
            <a:xfrm>
              <a:off x="6028518" y="968028"/>
              <a:ext cx="1726687" cy="980157"/>
              <a:chOff x="2111393" y="4178383"/>
              <a:chExt cx="3649720" cy="1473519"/>
            </a:xfrm>
          </p:grpSpPr>
          <p:sp>
            <p:nvSpPr>
              <p:cNvPr id="22" name="TextBox 34">
                <a:extLst>
                  <a:ext uri="{FF2B5EF4-FFF2-40B4-BE49-F238E27FC236}">
                    <a16:creationId xmlns:a16="http://schemas.microsoft.com/office/drawing/2014/main" id="{13F02F97-6AE4-4F8D-B87B-2997FAB9B86C}"/>
                  </a:ext>
                </a:extLst>
              </p:cNvPr>
              <p:cNvSpPr txBox="1"/>
              <p:nvPr/>
            </p:nvSpPr>
            <p:spPr>
              <a:xfrm>
                <a:off x="2113657" y="4495163"/>
                <a:ext cx="3647456" cy="11567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100" dirty="0">
                    <a:solidFill>
                      <a:srgbClr val="027696"/>
                    </a:solidFill>
                    <a:latin typeface="Arial" pitchFamily="34" charset="0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100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TextBox 35">
                <a:extLst>
                  <a:ext uri="{FF2B5EF4-FFF2-40B4-BE49-F238E27FC236}">
                    <a16:creationId xmlns:a16="http://schemas.microsoft.com/office/drawing/2014/main" id="{C550E585-2EA6-4F03-9922-526C397DC89A}"/>
                  </a:ext>
                </a:extLst>
              </p:cNvPr>
              <p:cNvSpPr txBox="1"/>
              <p:nvPr/>
            </p:nvSpPr>
            <p:spPr>
              <a:xfrm>
                <a:off x="2111393" y="4178383"/>
                <a:ext cx="3647460" cy="4164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rgbClr val="027696"/>
                    </a:solidFill>
                    <a:latin typeface="Arial" pitchFamily="34" charset="0"/>
                    <a:cs typeface="B Nazanin" panose="00000400000000000000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50" name="Oval 21">
            <a:extLst>
              <a:ext uri="{FF2B5EF4-FFF2-40B4-BE49-F238E27FC236}">
                <a16:creationId xmlns:a16="http://schemas.microsoft.com/office/drawing/2014/main" id="{A76E1883-5378-46C1-8B5A-6C44B67A4031}"/>
              </a:ext>
            </a:extLst>
          </p:cNvPr>
          <p:cNvSpPr>
            <a:spLocks noChangeAspect="1"/>
          </p:cNvSpPr>
          <p:nvPr/>
        </p:nvSpPr>
        <p:spPr>
          <a:xfrm>
            <a:off x="1003853" y="2756933"/>
            <a:ext cx="278489" cy="28081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51" name="Group 33">
            <a:extLst>
              <a:ext uri="{FF2B5EF4-FFF2-40B4-BE49-F238E27FC236}">
                <a16:creationId xmlns:a16="http://schemas.microsoft.com/office/drawing/2014/main" id="{3FE2790F-04FC-4CD2-8715-AA6F76F85916}"/>
              </a:ext>
            </a:extLst>
          </p:cNvPr>
          <p:cNvGrpSpPr/>
          <p:nvPr/>
        </p:nvGrpSpPr>
        <p:grpSpPr>
          <a:xfrm>
            <a:off x="1396873" y="2542122"/>
            <a:ext cx="1726687" cy="980157"/>
            <a:chOff x="2111393" y="4178383"/>
            <a:chExt cx="3649720" cy="1473519"/>
          </a:xfrm>
        </p:grpSpPr>
        <p:sp>
          <p:nvSpPr>
            <p:cNvPr id="52" name="TextBox 34">
              <a:extLst>
                <a:ext uri="{FF2B5EF4-FFF2-40B4-BE49-F238E27FC236}">
                  <a16:creationId xmlns:a16="http://schemas.microsoft.com/office/drawing/2014/main" id="{13F02F97-6AE4-4F8D-B87B-2997FAB9B86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1156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3" name="TextBox 35">
              <a:extLst>
                <a:ext uri="{FF2B5EF4-FFF2-40B4-BE49-F238E27FC236}">
                  <a16:creationId xmlns:a16="http://schemas.microsoft.com/office/drawing/2014/main" id="{C550E585-2EA6-4F03-9922-526C397DC89A}"/>
                </a:ext>
              </a:extLst>
            </p:cNvPr>
            <p:cNvSpPr txBox="1"/>
            <p:nvPr/>
          </p:nvSpPr>
          <p:spPr>
            <a:xfrm>
              <a:off x="2111393" y="4178383"/>
              <a:ext cx="3647460" cy="416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upo 53"/>
          <p:cNvGrpSpPr/>
          <p:nvPr/>
        </p:nvGrpSpPr>
        <p:grpSpPr>
          <a:xfrm>
            <a:off x="996113" y="3867894"/>
            <a:ext cx="2119707" cy="980157"/>
            <a:chOff x="5635498" y="968028"/>
            <a:chExt cx="2119707" cy="980157"/>
          </a:xfrm>
        </p:grpSpPr>
        <p:sp>
          <p:nvSpPr>
            <p:cNvPr id="55" name="Oval 21">
              <a:extLst>
                <a:ext uri="{FF2B5EF4-FFF2-40B4-BE49-F238E27FC236}">
                  <a16:creationId xmlns:a16="http://schemas.microsoft.com/office/drawing/2014/main" id="{A76E1883-5378-46C1-8B5A-6C44B67A40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5498" y="1182839"/>
              <a:ext cx="278489" cy="280816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56" name="Group 33">
              <a:extLst>
                <a:ext uri="{FF2B5EF4-FFF2-40B4-BE49-F238E27FC236}">
                  <a16:creationId xmlns:a16="http://schemas.microsoft.com/office/drawing/2014/main" id="{3FE2790F-04FC-4CD2-8715-AA6F76F85916}"/>
                </a:ext>
              </a:extLst>
            </p:cNvPr>
            <p:cNvGrpSpPr/>
            <p:nvPr/>
          </p:nvGrpSpPr>
          <p:grpSpPr>
            <a:xfrm>
              <a:off x="6028518" y="968028"/>
              <a:ext cx="1726687" cy="980157"/>
              <a:chOff x="2111393" y="4178383"/>
              <a:chExt cx="3649720" cy="1473519"/>
            </a:xfrm>
          </p:grpSpPr>
          <p:sp>
            <p:nvSpPr>
              <p:cNvPr id="57" name="TextBox 34">
                <a:extLst>
                  <a:ext uri="{FF2B5EF4-FFF2-40B4-BE49-F238E27FC236}">
                    <a16:creationId xmlns:a16="http://schemas.microsoft.com/office/drawing/2014/main" id="{13F02F97-6AE4-4F8D-B87B-2997FAB9B86C}"/>
                  </a:ext>
                </a:extLst>
              </p:cNvPr>
              <p:cNvSpPr txBox="1"/>
              <p:nvPr/>
            </p:nvSpPr>
            <p:spPr>
              <a:xfrm>
                <a:off x="2113657" y="4495163"/>
                <a:ext cx="3647456" cy="11567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100" dirty="0">
                    <a:solidFill>
                      <a:srgbClr val="027696"/>
                    </a:solidFill>
                    <a:latin typeface="Arial" pitchFamily="34" charset="0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100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TextBox 35">
                <a:extLst>
                  <a:ext uri="{FF2B5EF4-FFF2-40B4-BE49-F238E27FC236}">
                    <a16:creationId xmlns:a16="http://schemas.microsoft.com/office/drawing/2014/main" id="{C550E585-2EA6-4F03-9922-526C397DC89A}"/>
                  </a:ext>
                </a:extLst>
              </p:cNvPr>
              <p:cNvSpPr txBox="1"/>
              <p:nvPr/>
            </p:nvSpPr>
            <p:spPr>
              <a:xfrm>
                <a:off x="2111393" y="4178383"/>
                <a:ext cx="3647460" cy="4164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rgbClr val="027696"/>
                    </a:solidFill>
                    <a:latin typeface="Arial" pitchFamily="34" charset="0"/>
                    <a:cs typeface="B Nazanin" panose="00000400000000000000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9" name="Grupo 58"/>
          <p:cNvGrpSpPr/>
          <p:nvPr/>
        </p:nvGrpSpPr>
        <p:grpSpPr>
          <a:xfrm>
            <a:off x="3491880" y="2571750"/>
            <a:ext cx="2119707" cy="980157"/>
            <a:chOff x="5635498" y="968028"/>
            <a:chExt cx="2119707" cy="980157"/>
          </a:xfrm>
        </p:grpSpPr>
        <p:sp>
          <p:nvSpPr>
            <p:cNvPr id="60" name="Oval 21">
              <a:extLst>
                <a:ext uri="{FF2B5EF4-FFF2-40B4-BE49-F238E27FC236}">
                  <a16:creationId xmlns:a16="http://schemas.microsoft.com/office/drawing/2014/main" id="{A76E1883-5378-46C1-8B5A-6C44B67A40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5498" y="1182839"/>
              <a:ext cx="278489" cy="280816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61" name="Group 33">
              <a:extLst>
                <a:ext uri="{FF2B5EF4-FFF2-40B4-BE49-F238E27FC236}">
                  <a16:creationId xmlns:a16="http://schemas.microsoft.com/office/drawing/2014/main" id="{3FE2790F-04FC-4CD2-8715-AA6F76F85916}"/>
                </a:ext>
              </a:extLst>
            </p:cNvPr>
            <p:cNvGrpSpPr/>
            <p:nvPr/>
          </p:nvGrpSpPr>
          <p:grpSpPr>
            <a:xfrm>
              <a:off x="6028518" y="968028"/>
              <a:ext cx="1726687" cy="980157"/>
              <a:chOff x="2111393" y="4178383"/>
              <a:chExt cx="3649720" cy="1473519"/>
            </a:xfrm>
          </p:grpSpPr>
          <p:sp>
            <p:nvSpPr>
              <p:cNvPr id="62" name="TextBox 34">
                <a:extLst>
                  <a:ext uri="{FF2B5EF4-FFF2-40B4-BE49-F238E27FC236}">
                    <a16:creationId xmlns:a16="http://schemas.microsoft.com/office/drawing/2014/main" id="{13F02F97-6AE4-4F8D-B87B-2997FAB9B86C}"/>
                  </a:ext>
                </a:extLst>
              </p:cNvPr>
              <p:cNvSpPr txBox="1"/>
              <p:nvPr/>
            </p:nvSpPr>
            <p:spPr>
              <a:xfrm>
                <a:off x="2113657" y="4495163"/>
                <a:ext cx="3647456" cy="11567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100" dirty="0">
                    <a:solidFill>
                      <a:srgbClr val="027696"/>
                    </a:solidFill>
                    <a:latin typeface="Arial" pitchFamily="34" charset="0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100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TextBox 35">
                <a:extLst>
                  <a:ext uri="{FF2B5EF4-FFF2-40B4-BE49-F238E27FC236}">
                    <a16:creationId xmlns:a16="http://schemas.microsoft.com/office/drawing/2014/main" id="{C550E585-2EA6-4F03-9922-526C397DC89A}"/>
                  </a:ext>
                </a:extLst>
              </p:cNvPr>
              <p:cNvSpPr txBox="1"/>
              <p:nvPr/>
            </p:nvSpPr>
            <p:spPr>
              <a:xfrm>
                <a:off x="2111393" y="4178383"/>
                <a:ext cx="3647460" cy="4164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rgbClr val="027696"/>
                    </a:solidFill>
                    <a:latin typeface="Arial" pitchFamily="34" charset="0"/>
                    <a:cs typeface="B Nazanin" panose="00000400000000000000" pitchFamily="2" charset="-78"/>
                  </a:rPr>
                  <a:t>متن شما در اینجا</a:t>
                </a:r>
                <a:endParaRPr lang="ko-KR" altLang="en-US" sz="1200" b="1" dirty="0">
                  <a:solidFill>
                    <a:srgbClr val="027696"/>
                  </a:solidFill>
                  <a:latin typeface="Arial" pitchFamily="34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580AD102-384B-8BB9-06BA-63FF2EB2FCC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21413" y="935038"/>
            <a:ext cx="2470150" cy="3984625"/>
            <a:chOff x="3919" y="589"/>
            <a:chExt cx="1556" cy="2510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F86F817-C91C-F271-8971-D5768E13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4" y="1103"/>
              <a:ext cx="641" cy="1204"/>
            </a:xfrm>
            <a:custGeom>
              <a:avLst/>
              <a:gdLst>
                <a:gd name="T0" fmla="*/ 3 w 154"/>
                <a:gd name="T1" fmla="*/ 6 h 290"/>
                <a:gd name="T2" fmla="*/ 31 w 154"/>
                <a:gd name="T3" fmla="*/ 16 h 290"/>
                <a:gd name="T4" fmla="*/ 39 w 154"/>
                <a:gd name="T5" fmla="*/ 36 h 290"/>
                <a:gd name="T6" fmla="*/ 86 w 154"/>
                <a:gd name="T7" fmla="*/ 107 h 290"/>
                <a:gd name="T8" fmla="*/ 136 w 154"/>
                <a:gd name="T9" fmla="*/ 166 h 290"/>
                <a:gd name="T10" fmla="*/ 150 w 154"/>
                <a:gd name="T11" fmla="*/ 242 h 290"/>
                <a:gd name="T12" fmla="*/ 137 w 154"/>
                <a:gd name="T13" fmla="*/ 290 h 290"/>
                <a:gd name="T14" fmla="*/ 118 w 154"/>
                <a:gd name="T15" fmla="*/ 289 h 290"/>
                <a:gd name="T16" fmla="*/ 129 w 154"/>
                <a:gd name="T17" fmla="*/ 221 h 290"/>
                <a:gd name="T18" fmla="*/ 76 w 154"/>
                <a:gd name="T19" fmla="*/ 143 h 290"/>
                <a:gd name="T20" fmla="*/ 36 w 154"/>
                <a:gd name="T21" fmla="*/ 132 h 290"/>
                <a:gd name="T22" fmla="*/ 8 w 154"/>
                <a:gd name="T23" fmla="*/ 114 h 290"/>
                <a:gd name="T24" fmla="*/ 3 w 154"/>
                <a:gd name="T25" fmla="*/ 107 h 290"/>
                <a:gd name="T26" fmla="*/ 7 w 154"/>
                <a:gd name="T27" fmla="*/ 102 h 290"/>
                <a:gd name="T28" fmla="*/ 17 w 154"/>
                <a:gd name="T29" fmla="*/ 71 h 290"/>
                <a:gd name="T30" fmla="*/ 1 w 154"/>
                <a:gd name="T31" fmla="*/ 42 h 290"/>
                <a:gd name="T32" fmla="*/ 2 w 154"/>
                <a:gd name="T33" fmla="*/ 34 h 290"/>
                <a:gd name="T34" fmla="*/ 3 w 154"/>
                <a:gd name="T35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290">
                  <a:moveTo>
                    <a:pt x="3" y="6"/>
                  </a:moveTo>
                  <a:cubicBezTo>
                    <a:pt x="14" y="0"/>
                    <a:pt x="26" y="4"/>
                    <a:pt x="31" y="16"/>
                  </a:cubicBezTo>
                  <a:cubicBezTo>
                    <a:pt x="34" y="22"/>
                    <a:pt x="36" y="29"/>
                    <a:pt x="39" y="36"/>
                  </a:cubicBezTo>
                  <a:cubicBezTo>
                    <a:pt x="49" y="63"/>
                    <a:pt x="65" y="86"/>
                    <a:pt x="86" y="107"/>
                  </a:cubicBezTo>
                  <a:cubicBezTo>
                    <a:pt x="105" y="125"/>
                    <a:pt x="123" y="143"/>
                    <a:pt x="136" y="166"/>
                  </a:cubicBezTo>
                  <a:cubicBezTo>
                    <a:pt x="149" y="190"/>
                    <a:pt x="154" y="215"/>
                    <a:pt x="150" y="242"/>
                  </a:cubicBezTo>
                  <a:cubicBezTo>
                    <a:pt x="148" y="259"/>
                    <a:pt x="141" y="274"/>
                    <a:pt x="137" y="290"/>
                  </a:cubicBezTo>
                  <a:cubicBezTo>
                    <a:pt x="131" y="288"/>
                    <a:pt x="124" y="290"/>
                    <a:pt x="118" y="289"/>
                  </a:cubicBezTo>
                  <a:cubicBezTo>
                    <a:pt x="126" y="267"/>
                    <a:pt x="129" y="244"/>
                    <a:pt x="129" y="221"/>
                  </a:cubicBezTo>
                  <a:cubicBezTo>
                    <a:pt x="127" y="186"/>
                    <a:pt x="108" y="156"/>
                    <a:pt x="76" y="143"/>
                  </a:cubicBezTo>
                  <a:cubicBezTo>
                    <a:pt x="63" y="137"/>
                    <a:pt x="49" y="135"/>
                    <a:pt x="36" y="132"/>
                  </a:cubicBezTo>
                  <a:cubicBezTo>
                    <a:pt x="31" y="117"/>
                    <a:pt x="23" y="112"/>
                    <a:pt x="8" y="114"/>
                  </a:cubicBezTo>
                  <a:cubicBezTo>
                    <a:pt x="0" y="115"/>
                    <a:pt x="2" y="111"/>
                    <a:pt x="3" y="107"/>
                  </a:cubicBezTo>
                  <a:cubicBezTo>
                    <a:pt x="3" y="105"/>
                    <a:pt x="6" y="104"/>
                    <a:pt x="7" y="102"/>
                  </a:cubicBezTo>
                  <a:cubicBezTo>
                    <a:pt x="15" y="93"/>
                    <a:pt x="18" y="83"/>
                    <a:pt x="17" y="71"/>
                  </a:cubicBezTo>
                  <a:cubicBezTo>
                    <a:pt x="16" y="58"/>
                    <a:pt x="8" y="50"/>
                    <a:pt x="1" y="42"/>
                  </a:cubicBezTo>
                  <a:cubicBezTo>
                    <a:pt x="3" y="40"/>
                    <a:pt x="2" y="37"/>
                    <a:pt x="2" y="34"/>
                  </a:cubicBezTo>
                  <a:cubicBezTo>
                    <a:pt x="3" y="25"/>
                    <a:pt x="3" y="15"/>
                    <a:pt x="3" y="6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5005A29-34A5-1B18-6E99-2C2D05028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7" y="2411"/>
              <a:ext cx="370" cy="497"/>
            </a:xfrm>
            <a:custGeom>
              <a:avLst/>
              <a:gdLst>
                <a:gd name="T0" fmla="*/ 1 w 89"/>
                <a:gd name="T1" fmla="*/ 120 h 120"/>
                <a:gd name="T2" fmla="*/ 0 w 89"/>
                <a:gd name="T3" fmla="*/ 0 h 120"/>
                <a:gd name="T4" fmla="*/ 10 w 89"/>
                <a:gd name="T5" fmla="*/ 0 h 120"/>
                <a:gd name="T6" fmla="*/ 33 w 89"/>
                <a:gd name="T7" fmla="*/ 15 h 120"/>
                <a:gd name="T8" fmla="*/ 51 w 89"/>
                <a:gd name="T9" fmla="*/ 0 h 120"/>
                <a:gd name="T10" fmla="*/ 88 w 89"/>
                <a:gd name="T11" fmla="*/ 0 h 120"/>
                <a:gd name="T12" fmla="*/ 88 w 89"/>
                <a:gd name="T13" fmla="*/ 74 h 120"/>
                <a:gd name="T14" fmla="*/ 88 w 89"/>
                <a:gd name="T15" fmla="*/ 101 h 120"/>
                <a:gd name="T16" fmla="*/ 88 w 89"/>
                <a:gd name="T17" fmla="*/ 110 h 120"/>
                <a:gd name="T18" fmla="*/ 79 w 89"/>
                <a:gd name="T19" fmla="*/ 120 h 120"/>
                <a:gd name="T20" fmla="*/ 1 w 89"/>
                <a:gd name="T2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20">
                  <a:moveTo>
                    <a:pt x="1" y="120"/>
                  </a:moveTo>
                  <a:cubicBezTo>
                    <a:pt x="0" y="80"/>
                    <a:pt x="0" y="40"/>
                    <a:pt x="0" y="0"/>
                  </a:cubicBezTo>
                  <a:cubicBezTo>
                    <a:pt x="3" y="0"/>
                    <a:pt x="7" y="0"/>
                    <a:pt x="10" y="0"/>
                  </a:cubicBezTo>
                  <a:cubicBezTo>
                    <a:pt x="16" y="12"/>
                    <a:pt x="21" y="16"/>
                    <a:pt x="33" y="15"/>
                  </a:cubicBezTo>
                  <a:cubicBezTo>
                    <a:pt x="42" y="15"/>
                    <a:pt x="48" y="8"/>
                    <a:pt x="51" y="0"/>
                  </a:cubicBezTo>
                  <a:cubicBezTo>
                    <a:pt x="63" y="0"/>
                    <a:pt x="76" y="0"/>
                    <a:pt x="88" y="0"/>
                  </a:cubicBezTo>
                  <a:cubicBezTo>
                    <a:pt x="88" y="25"/>
                    <a:pt x="88" y="49"/>
                    <a:pt x="88" y="74"/>
                  </a:cubicBezTo>
                  <a:cubicBezTo>
                    <a:pt x="84" y="83"/>
                    <a:pt x="83" y="92"/>
                    <a:pt x="88" y="101"/>
                  </a:cubicBezTo>
                  <a:cubicBezTo>
                    <a:pt x="88" y="104"/>
                    <a:pt x="88" y="107"/>
                    <a:pt x="88" y="110"/>
                  </a:cubicBezTo>
                  <a:cubicBezTo>
                    <a:pt x="89" y="118"/>
                    <a:pt x="86" y="120"/>
                    <a:pt x="79" y="120"/>
                  </a:cubicBezTo>
                  <a:cubicBezTo>
                    <a:pt x="53" y="120"/>
                    <a:pt x="27" y="120"/>
                    <a:pt x="1" y="120"/>
                  </a:cubicBez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2DF1B80-CEFD-EB29-15D8-689A19D50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7" y="2830"/>
              <a:ext cx="1544" cy="161"/>
            </a:xfrm>
            <a:custGeom>
              <a:avLst/>
              <a:gdLst>
                <a:gd name="T0" fmla="*/ 222 w 371"/>
                <a:gd name="T1" fmla="*/ 19 h 39"/>
                <a:gd name="T2" fmla="*/ 300 w 371"/>
                <a:gd name="T3" fmla="*/ 19 h 39"/>
                <a:gd name="T4" fmla="*/ 309 w 371"/>
                <a:gd name="T5" fmla="*/ 9 h 39"/>
                <a:gd name="T6" fmla="*/ 309 w 371"/>
                <a:gd name="T7" fmla="*/ 0 h 39"/>
                <a:gd name="T8" fmla="*/ 343 w 371"/>
                <a:gd name="T9" fmla="*/ 10 h 39"/>
                <a:gd name="T10" fmla="*/ 351 w 371"/>
                <a:gd name="T11" fmla="*/ 19 h 39"/>
                <a:gd name="T12" fmla="*/ 371 w 371"/>
                <a:gd name="T13" fmla="*/ 39 h 39"/>
                <a:gd name="T14" fmla="*/ 345 w 371"/>
                <a:gd name="T15" fmla="*/ 39 h 39"/>
                <a:gd name="T16" fmla="*/ 0 w 371"/>
                <a:gd name="T17" fmla="*/ 39 h 39"/>
                <a:gd name="T18" fmla="*/ 20 w 371"/>
                <a:gd name="T19" fmla="*/ 19 h 39"/>
                <a:gd name="T20" fmla="*/ 45 w 371"/>
                <a:gd name="T21" fmla="*/ 19 h 39"/>
                <a:gd name="T22" fmla="*/ 51 w 371"/>
                <a:gd name="T23" fmla="*/ 14 h 39"/>
                <a:gd name="T24" fmla="*/ 52 w 371"/>
                <a:gd name="T25" fmla="*/ 14 h 39"/>
                <a:gd name="T26" fmla="*/ 59 w 371"/>
                <a:gd name="T27" fmla="*/ 19 h 39"/>
                <a:gd name="T28" fmla="*/ 167 w 371"/>
                <a:gd name="T29" fmla="*/ 19 h 39"/>
                <a:gd name="T30" fmla="*/ 168 w 371"/>
                <a:gd name="T31" fmla="*/ 19 h 39"/>
                <a:gd name="T32" fmla="*/ 222 w 371"/>
                <a:gd name="T33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1" h="39">
                  <a:moveTo>
                    <a:pt x="222" y="19"/>
                  </a:moveTo>
                  <a:cubicBezTo>
                    <a:pt x="248" y="19"/>
                    <a:pt x="274" y="19"/>
                    <a:pt x="300" y="19"/>
                  </a:cubicBezTo>
                  <a:cubicBezTo>
                    <a:pt x="307" y="19"/>
                    <a:pt x="310" y="17"/>
                    <a:pt x="309" y="9"/>
                  </a:cubicBezTo>
                  <a:cubicBezTo>
                    <a:pt x="309" y="6"/>
                    <a:pt x="309" y="3"/>
                    <a:pt x="309" y="0"/>
                  </a:cubicBezTo>
                  <a:cubicBezTo>
                    <a:pt x="320" y="13"/>
                    <a:pt x="329" y="15"/>
                    <a:pt x="343" y="10"/>
                  </a:cubicBezTo>
                  <a:cubicBezTo>
                    <a:pt x="342" y="16"/>
                    <a:pt x="344" y="19"/>
                    <a:pt x="351" y="19"/>
                  </a:cubicBezTo>
                  <a:cubicBezTo>
                    <a:pt x="364" y="19"/>
                    <a:pt x="371" y="26"/>
                    <a:pt x="371" y="39"/>
                  </a:cubicBezTo>
                  <a:cubicBezTo>
                    <a:pt x="363" y="39"/>
                    <a:pt x="354" y="39"/>
                    <a:pt x="345" y="39"/>
                  </a:cubicBezTo>
                  <a:cubicBezTo>
                    <a:pt x="230" y="39"/>
                    <a:pt x="115" y="39"/>
                    <a:pt x="0" y="39"/>
                  </a:cubicBezTo>
                  <a:cubicBezTo>
                    <a:pt x="0" y="27"/>
                    <a:pt x="7" y="19"/>
                    <a:pt x="20" y="19"/>
                  </a:cubicBezTo>
                  <a:cubicBezTo>
                    <a:pt x="28" y="19"/>
                    <a:pt x="37" y="19"/>
                    <a:pt x="45" y="19"/>
                  </a:cubicBezTo>
                  <a:cubicBezTo>
                    <a:pt x="49" y="19"/>
                    <a:pt x="51" y="18"/>
                    <a:pt x="51" y="14"/>
                  </a:cubicBezTo>
                  <a:cubicBezTo>
                    <a:pt x="51" y="14"/>
                    <a:pt x="52" y="14"/>
                    <a:pt x="52" y="14"/>
                  </a:cubicBezTo>
                  <a:cubicBezTo>
                    <a:pt x="52" y="19"/>
                    <a:pt x="55" y="19"/>
                    <a:pt x="59" y="19"/>
                  </a:cubicBezTo>
                  <a:cubicBezTo>
                    <a:pt x="95" y="19"/>
                    <a:pt x="131" y="19"/>
                    <a:pt x="167" y="19"/>
                  </a:cubicBezTo>
                  <a:cubicBezTo>
                    <a:pt x="167" y="19"/>
                    <a:pt x="168" y="19"/>
                    <a:pt x="168" y="19"/>
                  </a:cubicBezTo>
                  <a:cubicBezTo>
                    <a:pt x="186" y="19"/>
                    <a:pt x="204" y="19"/>
                    <a:pt x="222" y="19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EAA45221-997A-4451-87E3-0392243FD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" y="904"/>
              <a:ext cx="183" cy="710"/>
            </a:xfrm>
            <a:custGeom>
              <a:avLst/>
              <a:gdLst>
                <a:gd name="T0" fmla="*/ 38 w 44"/>
                <a:gd name="T1" fmla="*/ 0 h 171"/>
                <a:gd name="T2" fmla="*/ 42 w 44"/>
                <a:gd name="T3" fmla="*/ 7 h 171"/>
                <a:gd name="T4" fmla="*/ 42 w 44"/>
                <a:gd name="T5" fmla="*/ 53 h 171"/>
                <a:gd name="T6" fmla="*/ 41 w 44"/>
                <a:gd name="T7" fmla="*/ 97 h 171"/>
                <a:gd name="T8" fmla="*/ 43 w 44"/>
                <a:gd name="T9" fmla="*/ 99 h 171"/>
                <a:gd name="T10" fmla="*/ 41 w 44"/>
                <a:gd name="T11" fmla="*/ 107 h 171"/>
                <a:gd name="T12" fmla="*/ 38 w 44"/>
                <a:gd name="T13" fmla="*/ 134 h 171"/>
                <a:gd name="T14" fmla="*/ 42 w 44"/>
                <a:gd name="T15" fmla="*/ 146 h 171"/>
                <a:gd name="T16" fmla="*/ 42 w 44"/>
                <a:gd name="T17" fmla="*/ 169 h 171"/>
                <a:gd name="T18" fmla="*/ 34 w 44"/>
                <a:gd name="T19" fmla="*/ 170 h 171"/>
                <a:gd name="T20" fmla="*/ 0 w 44"/>
                <a:gd name="T21" fmla="*/ 169 h 171"/>
                <a:gd name="T22" fmla="*/ 0 w 44"/>
                <a:gd name="T23" fmla="*/ 110 h 171"/>
                <a:gd name="T24" fmla="*/ 0 w 44"/>
                <a:gd name="T25" fmla="*/ 2 h 171"/>
                <a:gd name="T26" fmla="*/ 38 w 44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171">
                  <a:moveTo>
                    <a:pt x="38" y="0"/>
                  </a:moveTo>
                  <a:cubicBezTo>
                    <a:pt x="44" y="1"/>
                    <a:pt x="42" y="5"/>
                    <a:pt x="42" y="7"/>
                  </a:cubicBezTo>
                  <a:cubicBezTo>
                    <a:pt x="42" y="23"/>
                    <a:pt x="42" y="38"/>
                    <a:pt x="42" y="53"/>
                  </a:cubicBezTo>
                  <a:cubicBezTo>
                    <a:pt x="40" y="68"/>
                    <a:pt x="41" y="82"/>
                    <a:pt x="41" y="97"/>
                  </a:cubicBezTo>
                  <a:cubicBezTo>
                    <a:pt x="41" y="98"/>
                    <a:pt x="42" y="98"/>
                    <a:pt x="43" y="99"/>
                  </a:cubicBezTo>
                  <a:cubicBezTo>
                    <a:pt x="42" y="102"/>
                    <a:pt x="42" y="105"/>
                    <a:pt x="41" y="107"/>
                  </a:cubicBezTo>
                  <a:cubicBezTo>
                    <a:pt x="35" y="116"/>
                    <a:pt x="35" y="125"/>
                    <a:pt x="38" y="134"/>
                  </a:cubicBezTo>
                  <a:cubicBezTo>
                    <a:pt x="39" y="138"/>
                    <a:pt x="41" y="142"/>
                    <a:pt x="42" y="146"/>
                  </a:cubicBezTo>
                  <a:cubicBezTo>
                    <a:pt x="42" y="154"/>
                    <a:pt x="42" y="161"/>
                    <a:pt x="42" y="169"/>
                  </a:cubicBezTo>
                  <a:cubicBezTo>
                    <a:pt x="40" y="171"/>
                    <a:pt x="37" y="171"/>
                    <a:pt x="34" y="170"/>
                  </a:cubicBezTo>
                  <a:cubicBezTo>
                    <a:pt x="23" y="168"/>
                    <a:pt x="11" y="170"/>
                    <a:pt x="0" y="169"/>
                  </a:cubicBezTo>
                  <a:cubicBezTo>
                    <a:pt x="0" y="149"/>
                    <a:pt x="0" y="130"/>
                    <a:pt x="0" y="110"/>
                  </a:cubicBezTo>
                  <a:cubicBezTo>
                    <a:pt x="0" y="74"/>
                    <a:pt x="0" y="38"/>
                    <a:pt x="0" y="2"/>
                  </a:cubicBezTo>
                  <a:cubicBezTo>
                    <a:pt x="13" y="1"/>
                    <a:pt x="26" y="3"/>
                    <a:pt x="38" y="0"/>
                  </a:cubicBez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A651B8ED-C824-5FE3-BAF5-C3CF7AB27C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" y="904"/>
              <a:ext cx="171" cy="706"/>
            </a:xfrm>
            <a:custGeom>
              <a:avLst/>
              <a:gdLst>
                <a:gd name="T0" fmla="*/ 41 w 41"/>
                <a:gd name="T1" fmla="*/ 2 h 170"/>
                <a:gd name="T2" fmla="*/ 41 w 41"/>
                <a:gd name="T3" fmla="*/ 110 h 170"/>
                <a:gd name="T4" fmla="*/ 41 w 41"/>
                <a:gd name="T5" fmla="*/ 169 h 170"/>
                <a:gd name="T6" fmla="*/ 1 w 41"/>
                <a:gd name="T7" fmla="*/ 169 h 170"/>
                <a:gd name="T8" fmla="*/ 0 w 41"/>
                <a:gd name="T9" fmla="*/ 7 h 170"/>
                <a:gd name="T10" fmla="*/ 4 w 41"/>
                <a:gd name="T11" fmla="*/ 0 h 170"/>
                <a:gd name="T12" fmla="*/ 41 w 41"/>
                <a:gd name="T13" fmla="*/ 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70">
                  <a:moveTo>
                    <a:pt x="41" y="2"/>
                  </a:moveTo>
                  <a:cubicBezTo>
                    <a:pt x="41" y="38"/>
                    <a:pt x="41" y="74"/>
                    <a:pt x="41" y="110"/>
                  </a:cubicBezTo>
                  <a:cubicBezTo>
                    <a:pt x="41" y="130"/>
                    <a:pt x="41" y="149"/>
                    <a:pt x="41" y="169"/>
                  </a:cubicBezTo>
                  <a:cubicBezTo>
                    <a:pt x="28" y="170"/>
                    <a:pt x="14" y="170"/>
                    <a:pt x="1" y="169"/>
                  </a:cubicBezTo>
                  <a:cubicBezTo>
                    <a:pt x="0" y="115"/>
                    <a:pt x="0" y="61"/>
                    <a:pt x="0" y="7"/>
                  </a:cubicBezTo>
                  <a:cubicBezTo>
                    <a:pt x="0" y="4"/>
                    <a:pt x="0" y="1"/>
                    <a:pt x="4" y="0"/>
                  </a:cubicBezTo>
                  <a:cubicBezTo>
                    <a:pt x="17" y="1"/>
                    <a:pt x="29" y="1"/>
                    <a:pt x="41" y="2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FEC0093-7FD4-135C-1655-6EC898954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303"/>
              <a:ext cx="849" cy="108"/>
            </a:xfrm>
            <a:custGeom>
              <a:avLst/>
              <a:gdLst>
                <a:gd name="T0" fmla="*/ 192 w 204"/>
                <a:gd name="T1" fmla="*/ 26 h 26"/>
                <a:gd name="T2" fmla="*/ 182 w 204"/>
                <a:gd name="T3" fmla="*/ 26 h 26"/>
                <a:gd name="T4" fmla="*/ 115 w 204"/>
                <a:gd name="T5" fmla="*/ 26 h 26"/>
                <a:gd name="T6" fmla="*/ 26 w 204"/>
                <a:gd name="T7" fmla="*/ 26 h 26"/>
                <a:gd name="T8" fmla="*/ 5 w 204"/>
                <a:gd name="T9" fmla="*/ 26 h 26"/>
                <a:gd name="T10" fmla="*/ 0 w 204"/>
                <a:gd name="T11" fmla="*/ 21 h 26"/>
                <a:gd name="T12" fmla="*/ 1 w 204"/>
                <a:gd name="T13" fmla="*/ 1 h 26"/>
                <a:gd name="T14" fmla="*/ 100 w 204"/>
                <a:gd name="T15" fmla="*/ 1 h 26"/>
                <a:gd name="T16" fmla="*/ 156 w 204"/>
                <a:gd name="T17" fmla="*/ 0 h 26"/>
                <a:gd name="T18" fmla="*/ 204 w 204"/>
                <a:gd name="T19" fmla="*/ 0 h 26"/>
                <a:gd name="T20" fmla="*/ 204 w 204"/>
                <a:gd name="T21" fmla="*/ 2 h 26"/>
                <a:gd name="T22" fmla="*/ 192 w 204"/>
                <a:gd name="T23" fmla="*/ 21 h 26"/>
                <a:gd name="T24" fmla="*/ 192 w 204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4" h="26">
                  <a:moveTo>
                    <a:pt x="192" y="26"/>
                  </a:moveTo>
                  <a:cubicBezTo>
                    <a:pt x="189" y="26"/>
                    <a:pt x="185" y="26"/>
                    <a:pt x="182" y="26"/>
                  </a:cubicBezTo>
                  <a:cubicBezTo>
                    <a:pt x="160" y="26"/>
                    <a:pt x="138" y="26"/>
                    <a:pt x="115" y="26"/>
                  </a:cubicBezTo>
                  <a:cubicBezTo>
                    <a:pt x="86" y="26"/>
                    <a:pt x="56" y="26"/>
                    <a:pt x="26" y="26"/>
                  </a:cubicBezTo>
                  <a:cubicBezTo>
                    <a:pt x="19" y="26"/>
                    <a:pt x="12" y="26"/>
                    <a:pt x="5" y="26"/>
                  </a:cubicBezTo>
                  <a:cubicBezTo>
                    <a:pt x="1" y="26"/>
                    <a:pt x="0" y="25"/>
                    <a:pt x="0" y="21"/>
                  </a:cubicBezTo>
                  <a:cubicBezTo>
                    <a:pt x="1" y="14"/>
                    <a:pt x="1" y="7"/>
                    <a:pt x="1" y="1"/>
                  </a:cubicBezTo>
                  <a:cubicBezTo>
                    <a:pt x="34" y="1"/>
                    <a:pt x="67" y="1"/>
                    <a:pt x="100" y="1"/>
                  </a:cubicBezTo>
                  <a:cubicBezTo>
                    <a:pt x="119" y="1"/>
                    <a:pt x="137" y="2"/>
                    <a:pt x="156" y="0"/>
                  </a:cubicBezTo>
                  <a:cubicBezTo>
                    <a:pt x="172" y="0"/>
                    <a:pt x="188" y="0"/>
                    <a:pt x="204" y="0"/>
                  </a:cubicBezTo>
                  <a:cubicBezTo>
                    <a:pt x="204" y="1"/>
                    <a:pt x="204" y="1"/>
                    <a:pt x="204" y="2"/>
                  </a:cubicBezTo>
                  <a:cubicBezTo>
                    <a:pt x="196" y="6"/>
                    <a:pt x="192" y="12"/>
                    <a:pt x="192" y="21"/>
                  </a:cubicBezTo>
                  <a:cubicBezTo>
                    <a:pt x="192" y="22"/>
                    <a:pt x="192" y="24"/>
                    <a:pt x="192" y="26"/>
                  </a:cubicBezTo>
                  <a:close/>
                </a:path>
              </a:pathLst>
            </a:custGeom>
            <a:solidFill>
              <a:srgbClr val="6A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28F2B2D3-2505-DDD7-F08D-53C7B8D01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" y="2991"/>
              <a:ext cx="1552" cy="63"/>
            </a:xfrm>
            <a:custGeom>
              <a:avLst/>
              <a:gdLst>
                <a:gd name="T0" fmla="*/ 1 w 373"/>
                <a:gd name="T1" fmla="*/ 0 h 15"/>
                <a:gd name="T2" fmla="*/ 346 w 373"/>
                <a:gd name="T3" fmla="*/ 0 h 15"/>
                <a:gd name="T4" fmla="*/ 372 w 373"/>
                <a:gd name="T5" fmla="*/ 0 h 15"/>
                <a:gd name="T6" fmla="*/ 360 w 373"/>
                <a:gd name="T7" fmla="*/ 14 h 15"/>
                <a:gd name="T8" fmla="*/ 348 w 373"/>
                <a:gd name="T9" fmla="*/ 15 h 15"/>
                <a:gd name="T10" fmla="*/ 330 w 373"/>
                <a:gd name="T11" fmla="*/ 13 h 15"/>
                <a:gd name="T12" fmla="*/ 227 w 373"/>
                <a:gd name="T13" fmla="*/ 14 h 15"/>
                <a:gd name="T14" fmla="*/ 146 w 373"/>
                <a:gd name="T15" fmla="*/ 14 h 15"/>
                <a:gd name="T16" fmla="*/ 142 w 373"/>
                <a:gd name="T17" fmla="*/ 13 h 15"/>
                <a:gd name="T18" fmla="*/ 53 w 373"/>
                <a:gd name="T19" fmla="*/ 13 h 15"/>
                <a:gd name="T20" fmla="*/ 24 w 373"/>
                <a:gd name="T21" fmla="*/ 14 h 15"/>
                <a:gd name="T22" fmla="*/ 16 w 373"/>
                <a:gd name="T23" fmla="*/ 14 h 15"/>
                <a:gd name="T24" fmla="*/ 13 w 373"/>
                <a:gd name="T25" fmla="*/ 14 h 15"/>
                <a:gd name="T26" fmla="*/ 6 w 373"/>
                <a:gd name="T27" fmla="*/ 14 h 15"/>
                <a:gd name="T28" fmla="*/ 0 w 373"/>
                <a:gd name="T29" fmla="*/ 8 h 15"/>
                <a:gd name="T30" fmla="*/ 0 w 373"/>
                <a:gd name="T31" fmla="*/ 7 h 15"/>
                <a:gd name="T32" fmla="*/ 1 w 373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3" h="15">
                  <a:moveTo>
                    <a:pt x="1" y="0"/>
                  </a:moveTo>
                  <a:cubicBezTo>
                    <a:pt x="116" y="0"/>
                    <a:pt x="231" y="0"/>
                    <a:pt x="346" y="0"/>
                  </a:cubicBezTo>
                  <a:cubicBezTo>
                    <a:pt x="355" y="0"/>
                    <a:pt x="364" y="0"/>
                    <a:pt x="372" y="0"/>
                  </a:cubicBezTo>
                  <a:cubicBezTo>
                    <a:pt x="373" y="14"/>
                    <a:pt x="373" y="14"/>
                    <a:pt x="360" y="14"/>
                  </a:cubicBezTo>
                  <a:cubicBezTo>
                    <a:pt x="356" y="14"/>
                    <a:pt x="352" y="13"/>
                    <a:pt x="348" y="15"/>
                  </a:cubicBezTo>
                  <a:cubicBezTo>
                    <a:pt x="342" y="11"/>
                    <a:pt x="336" y="13"/>
                    <a:pt x="330" y="13"/>
                  </a:cubicBezTo>
                  <a:cubicBezTo>
                    <a:pt x="296" y="13"/>
                    <a:pt x="261" y="12"/>
                    <a:pt x="227" y="14"/>
                  </a:cubicBezTo>
                  <a:cubicBezTo>
                    <a:pt x="200" y="14"/>
                    <a:pt x="173" y="14"/>
                    <a:pt x="146" y="14"/>
                  </a:cubicBezTo>
                  <a:cubicBezTo>
                    <a:pt x="145" y="13"/>
                    <a:pt x="143" y="13"/>
                    <a:pt x="142" y="13"/>
                  </a:cubicBezTo>
                  <a:cubicBezTo>
                    <a:pt x="112" y="13"/>
                    <a:pt x="82" y="13"/>
                    <a:pt x="53" y="13"/>
                  </a:cubicBezTo>
                  <a:cubicBezTo>
                    <a:pt x="43" y="13"/>
                    <a:pt x="34" y="11"/>
                    <a:pt x="24" y="14"/>
                  </a:cubicBezTo>
                  <a:cubicBezTo>
                    <a:pt x="22" y="14"/>
                    <a:pt x="19" y="14"/>
                    <a:pt x="16" y="14"/>
                  </a:cubicBezTo>
                  <a:cubicBezTo>
                    <a:pt x="15" y="13"/>
                    <a:pt x="14" y="13"/>
                    <a:pt x="13" y="14"/>
                  </a:cubicBezTo>
                  <a:cubicBezTo>
                    <a:pt x="11" y="14"/>
                    <a:pt x="8" y="14"/>
                    <a:pt x="6" y="14"/>
                  </a:cubicBezTo>
                  <a:cubicBezTo>
                    <a:pt x="2" y="14"/>
                    <a:pt x="0" y="12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E3B093FC-1865-2D67-2907-310ACC7961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6" y="1249"/>
              <a:ext cx="412" cy="518"/>
            </a:xfrm>
            <a:custGeom>
              <a:avLst/>
              <a:gdLst>
                <a:gd name="T0" fmla="*/ 7 w 99"/>
                <a:gd name="T1" fmla="*/ 63 h 125"/>
                <a:gd name="T2" fmla="*/ 3 w 99"/>
                <a:gd name="T3" fmla="*/ 51 h 125"/>
                <a:gd name="T4" fmla="*/ 6 w 99"/>
                <a:gd name="T5" fmla="*/ 24 h 125"/>
                <a:gd name="T6" fmla="*/ 8 w 99"/>
                <a:gd name="T7" fmla="*/ 16 h 125"/>
                <a:gd name="T8" fmla="*/ 14 w 99"/>
                <a:gd name="T9" fmla="*/ 12 h 125"/>
                <a:gd name="T10" fmla="*/ 49 w 99"/>
                <a:gd name="T11" fmla="*/ 3 h 125"/>
                <a:gd name="T12" fmla="*/ 63 w 99"/>
                <a:gd name="T13" fmla="*/ 7 h 125"/>
                <a:gd name="T14" fmla="*/ 79 w 99"/>
                <a:gd name="T15" fmla="*/ 36 h 125"/>
                <a:gd name="T16" fmla="*/ 69 w 99"/>
                <a:gd name="T17" fmla="*/ 67 h 125"/>
                <a:gd name="T18" fmla="*/ 65 w 99"/>
                <a:gd name="T19" fmla="*/ 72 h 125"/>
                <a:gd name="T20" fmla="*/ 70 w 99"/>
                <a:gd name="T21" fmla="*/ 79 h 125"/>
                <a:gd name="T22" fmla="*/ 98 w 99"/>
                <a:gd name="T23" fmla="*/ 97 h 125"/>
                <a:gd name="T24" fmla="*/ 94 w 99"/>
                <a:gd name="T25" fmla="*/ 115 h 125"/>
                <a:gd name="T26" fmla="*/ 72 w 99"/>
                <a:gd name="T27" fmla="*/ 123 h 125"/>
                <a:gd name="T28" fmla="*/ 52 w 99"/>
                <a:gd name="T29" fmla="*/ 96 h 125"/>
                <a:gd name="T30" fmla="*/ 61 w 99"/>
                <a:gd name="T31" fmla="*/ 83 h 125"/>
                <a:gd name="T32" fmla="*/ 63 w 99"/>
                <a:gd name="T33" fmla="*/ 75 h 125"/>
                <a:gd name="T34" fmla="*/ 56 w 99"/>
                <a:gd name="T35" fmla="*/ 76 h 125"/>
                <a:gd name="T36" fmla="*/ 13 w 99"/>
                <a:gd name="T37" fmla="*/ 68 h 125"/>
                <a:gd name="T38" fmla="*/ 7 w 99"/>
                <a:gd name="T39" fmla="*/ 63 h 125"/>
                <a:gd name="T40" fmla="*/ 41 w 99"/>
                <a:gd name="T41" fmla="*/ 63 h 125"/>
                <a:gd name="T42" fmla="*/ 64 w 99"/>
                <a:gd name="T43" fmla="*/ 39 h 125"/>
                <a:gd name="T44" fmla="*/ 41 w 99"/>
                <a:gd name="T45" fmla="*/ 17 h 125"/>
                <a:gd name="T46" fmla="*/ 18 w 99"/>
                <a:gd name="T47" fmla="*/ 40 h 125"/>
                <a:gd name="T48" fmla="*/ 41 w 99"/>
                <a:gd name="T49" fmla="*/ 63 h 125"/>
                <a:gd name="T50" fmla="*/ 74 w 99"/>
                <a:gd name="T51" fmla="*/ 114 h 125"/>
                <a:gd name="T52" fmla="*/ 88 w 99"/>
                <a:gd name="T53" fmla="*/ 100 h 125"/>
                <a:gd name="T54" fmla="*/ 75 w 99"/>
                <a:gd name="T55" fmla="*/ 87 h 125"/>
                <a:gd name="T56" fmla="*/ 62 w 99"/>
                <a:gd name="T57" fmla="*/ 99 h 125"/>
                <a:gd name="T58" fmla="*/ 74 w 99"/>
                <a:gd name="T59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125">
                  <a:moveTo>
                    <a:pt x="7" y="63"/>
                  </a:moveTo>
                  <a:cubicBezTo>
                    <a:pt x="6" y="59"/>
                    <a:pt x="4" y="55"/>
                    <a:pt x="3" y="51"/>
                  </a:cubicBezTo>
                  <a:cubicBezTo>
                    <a:pt x="0" y="42"/>
                    <a:pt x="0" y="33"/>
                    <a:pt x="6" y="24"/>
                  </a:cubicBezTo>
                  <a:cubicBezTo>
                    <a:pt x="7" y="22"/>
                    <a:pt x="7" y="19"/>
                    <a:pt x="8" y="16"/>
                  </a:cubicBezTo>
                  <a:cubicBezTo>
                    <a:pt x="11" y="16"/>
                    <a:pt x="12" y="13"/>
                    <a:pt x="14" y="12"/>
                  </a:cubicBezTo>
                  <a:cubicBezTo>
                    <a:pt x="24" y="4"/>
                    <a:pt x="36" y="0"/>
                    <a:pt x="49" y="3"/>
                  </a:cubicBezTo>
                  <a:cubicBezTo>
                    <a:pt x="54" y="4"/>
                    <a:pt x="58" y="6"/>
                    <a:pt x="63" y="7"/>
                  </a:cubicBezTo>
                  <a:cubicBezTo>
                    <a:pt x="70" y="15"/>
                    <a:pt x="78" y="23"/>
                    <a:pt x="79" y="36"/>
                  </a:cubicBezTo>
                  <a:cubicBezTo>
                    <a:pt x="80" y="48"/>
                    <a:pt x="77" y="58"/>
                    <a:pt x="69" y="67"/>
                  </a:cubicBezTo>
                  <a:cubicBezTo>
                    <a:pt x="68" y="69"/>
                    <a:pt x="65" y="70"/>
                    <a:pt x="65" y="72"/>
                  </a:cubicBezTo>
                  <a:cubicBezTo>
                    <a:pt x="64" y="76"/>
                    <a:pt x="62" y="80"/>
                    <a:pt x="70" y="79"/>
                  </a:cubicBezTo>
                  <a:cubicBezTo>
                    <a:pt x="85" y="77"/>
                    <a:pt x="93" y="82"/>
                    <a:pt x="98" y="97"/>
                  </a:cubicBezTo>
                  <a:cubicBezTo>
                    <a:pt x="99" y="103"/>
                    <a:pt x="96" y="109"/>
                    <a:pt x="94" y="115"/>
                  </a:cubicBezTo>
                  <a:cubicBezTo>
                    <a:pt x="88" y="120"/>
                    <a:pt x="81" y="125"/>
                    <a:pt x="72" y="123"/>
                  </a:cubicBezTo>
                  <a:cubicBezTo>
                    <a:pt x="60" y="121"/>
                    <a:pt x="54" y="113"/>
                    <a:pt x="52" y="96"/>
                  </a:cubicBezTo>
                  <a:cubicBezTo>
                    <a:pt x="54" y="91"/>
                    <a:pt x="57" y="87"/>
                    <a:pt x="61" y="83"/>
                  </a:cubicBezTo>
                  <a:cubicBezTo>
                    <a:pt x="63" y="81"/>
                    <a:pt x="65" y="78"/>
                    <a:pt x="63" y="75"/>
                  </a:cubicBezTo>
                  <a:cubicBezTo>
                    <a:pt x="61" y="73"/>
                    <a:pt x="58" y="75"/>
                    <a:pt x="56" y="76"/>
                  </a:cubicBezTo>
                  <a:cubicBezTo>
                    <a:pt x="40" y="81"/>
                    <a:pt x="26" y="80"/>
                    <a:pt x="13" y="68"/>
                  </a:cubicBezTo>
                  <a:cubicBezTo>
                    <a:pt x="11" y="66"/>
                    <a:pt x="9" y="65"/>
                    <a:pt x="7" y="63"/>
                  </a:cubicBezTo>
                  <a:close/>
                  <a:moveTo>
                    <a:pt x="41" y="63"/>
                  </a:moveTo>
                  <a:cubicBezTo>
                    <a:pt x="53" y="63"/>
                    <a:pt x="64" y="52"/>
                    <a:pt x="64" y="39"/>
                  </a:cubicBezTo>
                  <a:cubicBezTo>
                    <a:pt x="64" y="29"/>
                    <a:pt x="52" y="18"/>
                    <a:pt x="41" y="17"/>
                  </a:cubicBezTo>
                  <a:cubicBezTo>
                    <a:pt x="29" y="17"/>
                    <a:pt x="18" y="28"/>
                    <a:pt x="18" y="40"/>
                  </a:cubicBezTo>
                  <a:cubicBezTo>
                    <a:pt x="18" y="50"/>
                    <a:pt x="29" y="65"/>
                    <a:pt x="41" y="63"/>
                  </a:cubicBezTo>
                  <a:close/>
                  <a:moveTo>
                    <a:pt x="74" y="114"/>
                  </a:moveTo>
                  <a:cubicBezTo>
                    <a:pt x="82" y="114"/>
                    <a:pt x="89" y="107"/>
                    <a:pt x="88" y="100"/>
                  </a:cubicBezTo>
                  <a:cubicBezTo>
                    <a:pt x="88" y="93"/>
                    <a:pt x="82" y="87"/>
                    <a:pt x="75" y="87"/>
                  </a:cubicBezTo>
                  <a:cubicBezTo>
                    <a:pt x="69" y="87"/>
                    <a:pt x="62" y="94"/>
                    <a:pt x="62" y="99"/>
                  </a:cubicBezTo>
                  <a:cubicBezTo>
                    <a:pt x="62" y="107"/>
                    <a:pt x="68" y="113"/>
                    <a:pt x="74" y="114"/>
                  </a:cubicBezTo>
                  <a:close/>
                </a:path>
              </a:pathLst>
            </a:custGeom>
            <a:solidFill>
              <a:srgbClr val="6A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0162B9B3-9CF7-91B5-AB8F-097558971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7" y="1651"/>
              <a:ext cx="404" cy="652"/>
            </a:xfrm>
            <a:custGeom>
              <a:avLst/>
              <a:gdLst>
                <a:gd name="T0" fmla="*/ 0 w 97"/>
                <a:gd name="T1" fmla="*/ 18 h 157"/>
                <a:gd name="T2" fmla="*/ 4 w 97"/>
                <a:gd name="T3" fmla="*/ 0 h 157"/>
                <a:gd name="T4" fmla="*/ 44 w 97"/>
                <a:gd name="T5" fmla="*/ 11 h 157"/>
                <a:gd name="T6" fmla="*/ 97 w 97"/>
                <a:gd name="T7" fmla="*/ 89 h 157"/>
                <a:gd name="T8" fmla="*/ 86 w 97"/>
                <a:gd name="T9" fmla="*/ 157 h 157"/>
                <a:gd name="T10" fmla="*/ 37 w 97"/>
                <a:gd name="T11" fmla="*/ 156 h 157"/>
                <a:gd name="T12" fmla="*/ 54 w 97"/>
                <a:gd name="T13" fmla="*/ 144 h 157"/>
                <a:gd name="T14" fmla="*/ 75 w 97"/>
                <a:gd name="T15" fmla="*/ 75 h 157"/>
                <a:gd name="T16" fmla="*/ 66 w 97"/>
                <a:gd name="T17" fmla="*/ 48 h 157"/>
                <a:gd name="T18" fmla="*/ 17 w 97"/>
                <a:gd name="T19" fmla="*/ 20 h 157"/>
                <a:gd name="T20" fmla="*/ 0 w 97"/>
                <a:gd name="T21" fmla="*/ 1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57">
                  <a:moveTo>
                    <a:pt x="0" y="18"/>
                  </a:moveTo>
                  <a:cubicBezTo>
                    <a:pt x="2" y="12"/>
                    <a:pt x="5" y="6"/>
                    <a:pt x="4" y="0"/>
                  </a:cubicBezTo>
                  <a:cubicBezTo>
                    <a:pt x="17" y="3"/>
                    <a:pt x="31" y="5"/>
                    <a:pt x="44" y="11"/>
                  </a:cubicBezTo>
                  <a:cubicBezTo>
                    <a:pt x="76" y="24"/>
                    <a:pt x="95" y="54"/>
                    <a:pt x="97" y="89"/>
                  </a:cubicBezTo>
                  <a:cubicBezTo>
                    <a:pt x="97" y="112"/>
                    <a:pt x="94" y="135"/>
                    <a:pt x="86" y="157"/>
                  </a:cubicBezTo>
                  <a:cubicBezTo>
                    <a:pt x="70" y="157"/>
                    <a:pt x="53" y="157"/>
                    <a:pt x="37" y="156"/>
                  </a:cubicBezTo>
                  <a:cubicBezTo>
                    <a:pt x="42" y="152"/>
                    <a:pt x="48" y="149"/>
                    <a:pt x="54" y="144"/>
                  </a:cubicBezTo>
                  <a:cubicBezTo>
                    <a:pt x="76" y="126"/>
                    <a:pt x="81" y="102"/>
                    <a:pt x="75" y="75"/>
                  </a:cubicBezTo>
                  <a:cubicBezTo>
                    <a:pt x="73" y="65"/>
                    <a:pt x="70" y="56"/>
                    <a:pt x="66" y="48"/>
                  </a:cubicBezTo>
                  <a:cubicBezTo>
                    <a:pt x="55" y="28"/>
                    <a:pt x="37" y="23"/>
                    <a:pt x="17" y="20"/>
                  </a:cubicBezTo>
                  <a:cubicBezTo>
                    <a:pt x="11" y="20"/>
                    <a:pt x="6" y="19"/>
                    <a:pt x="0" y="18"/>
                  </a:cubicBez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66A82E1C-2B92-5246-22A9-699BB6E0B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" y="1680"/>
              <a:ext cx="275" cy="278"/>
            </a:xfrm>
            <a:custGeom>
              <a:avLst/>
              <a:gdLst>
                <a:gd name="T0" fmla="*/ 10 w 66"/>
                <a:gd name="T1" fmla="*/ 36 h 67"/>
                <a:gd name="T2" fmla="*/ 1 w 66"/>
                <a:gd name="T3" fmla="*/ 0 h 67"/>
                <a:gd name="T4" fmla="*/ 66 w 66"/>
                <a:gd name="T5" fmla="*/ 1 h 67"/>
                <a:gd name="T6" fmla="*/ 66 w 66"/>
                <a:gd name="T7" fmla="*/ 20 h 67"/>
                <a:gd name="T8" fmla="*/ 60 w 66"/>
                <a:gd name="T9" fmla="*/ 22 h 67"/>
                <a:gd name="T10" fmla="*/ 48 w 66"/>
                <a:gd name="T11" fmla="*/ 58 h 67"/>
                <a:gd name="T12" fmla="*/ 48 w 66"/>
                <a:gd name="T13" fmla="*/ 67 h 67"/>
                <a:gd name="T14" fmla="*/ 36 w 66"/>
                <a:gd name="T15" fmla="*/ 62 h 67"/>
                <a:gd name="T16" fmla="*/ 10 w 66"/>
                <a:gd name="T17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7">
                  <a:moveTo>
                    <a:pt x="10" y="36"/>
                  </a:moveTo>
                  <a:cubicBezTo>
                    <a:pt x="5" y="25"/>
                    <a:pt x="0" y="13"/>
                    <a:pt x="1" y="0"/>
                  </a:cubicBezTo>
                  <a:cubicBezTo>
                    <a:pt x="22" y="1"/>
                    <a:pt x="44" y="1"/>
                    <a:pt x="66" y="1"/>
                  </a:cubicBezTo>
                  <a:cubicBezTo>
                    <a:pt x="66" y="7"/>
                    <a:pt x="66" y="14"/>
                    <a:pt x="66" y="20"/>
                  </a:cubicBezTo>
                  <a:cubicBezTo>
                    <a:pt x="64" y="20"/>
                    <a:pt x="62" y="21"/>
                    <a:pt x="60" y="22"/>
                  </a:cubicBezTo>
                  <a:cubicBezTo>
                    <a:pt x="44" y="27"/>
                    <a:pt x="37" y="46"/>
                    <a:pt x="48" y="58"/>
                  </a:cubicBezTo>
                  <a:cubicBezTo>
                    <a:pt x="48" y="61"/>
                    <a:pt x="51" y="64"/>
                    <a:pt x="48" y="67"/>
                  </a:cubicBezTo>
                  <a:cubicBezTo>
                    <a:pt x="45" y="62"/>
                    <a:pt x="41" y="61"/>
                    <a:pt x="36" y="62"/>
                  </a:cubicBezTo>
                  <a:cubicBezTo>
                    <a:pt x="28" y="53"/>
                    <a:pt x="17" y="46"/>
                    <a:pt x="10" y="36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1C7469ED-D943-57F1-282B-D09C83086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" y="1684"/>
              <a:ext cx="283" cy="262"/>
            </a:xfrm>
            <a:custGeom>
              <a:avLst/>
              <a:gdLst>
                <a:gd name="T0" fmla="*/ 0 w 68"/>
                <a:gd name="T1" fmla="*/ 19 h 63"/>
                <a:gd name="T2" fmla="*/ 0 w 68"/>
                <a:gd name="T3" fmla="*/ 0 h 63"/>
                <a:gd name="T4" fmla="*/ 66 w 68"/>
                <a:gd name="T5" fmla="*/ 0 h 63"/>
                <a:gd name="T6" fmla="*/ 19 w 68"/>
                <a:gd name="T7" fmla="*/ 63 h 63"/>
                <a:gd name="T8" fmla="*/ 19 w 68"/>
                <a:gd name="T9" fmla="*/ 58 h 63"/>
                <a:gd name="T10" fmla="*/ 22 w 68"/>
                <a:gd name="T11" fmla="*/ 56 h 63"/>
                <a:gd name="T12" fmla="*/ 19 w 68"/>
                <a:gd name="T13" fmla="*/ 27 h 63"/>
                <a:gd name="T14" fmla="*/ 0 w 68"/>
                <a:gd name="T15" fmla="*/ 1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63">
                  <a:moveTo>
                    <a:pt x="0" y="19"/>
                  </a:moveTo>
                  <a:cubicBezTo>
                    <a:pt x="0" y="13"/>
                    <a:pt x="0" y="6"/>
                    <a:pt x="0" y="0"/>
                  </a:cubicBezTo>
                  <a:cubicBezTo>
                    <a:pt x="22" y="0"/>
                    <a:pt x="44" y="0"/>
                    <a:pt x="66" y="0"/>
                  </a:cubicBezTo>
                  <a:cubicBezTo>
                    <a:pt x="68" y="27"/>
                    <a:pt x="45" y="58"/>
                    <a:pt x="19" y="63"/>
                  </a:cubicBezTo>
                  <a:cubicBezTo>
                    <a:pt x="19" y="61"/>
                    <a:pt x="19" y="59"/>
                    <a:pt x="19" y="58"/>
                  </a:cubicBezTo>
                  <a:cubicBezTo>
                    <a:pt x="21" y="58"/>
                    <a:pt x="22" y="57"/>
                    <a:pt x="22" y="56"/>
                  </a:cubicBezTo>
                  <a:cubicBezTo>
                    <a:pt x="27" y="47"/>
                    <a:pt x="25" y="34"/>
                    <a:pt x="19" y="27"/>
                  </a:cubicBezTo>
                  <a:cubicBezTo>
                    <a:pt x="14" y="22"/>
                    <a:pt x="7" y="20"/>
                    <a:pt x="0" y="19"/>
                  </a:cubicBez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201DBD7B-7E91-87F5-CF6E-E560AA804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0" y="1601"/>
              <a:ext cx="545" cy="83"/>
            </a:xfrm>
            <a:custGeom>
              <a:avLst/>
              <a:gdLst>
                <a:gd name="T0" fmla="*/ 131 w 131"/>
                <a:gd name="T1" fmla="*/ 20 h 20"/>
                <a:gd name="T2" fmla="*/ 65 w 131"/>
                <a:gd name="T3" fmla="*/ 20 h 20"/>
                <a:gd name="T4" fmla="*/ 0 w 131"/>
                <a:gd name="T5" fmla="*/ 19 h 20"/>
                <a:gd name="T6" fmla="*/ 17 w 131"/>
                <a:gd name="T7" fmla="*/ 2 h 20"/>
                <a:gd name="T8" fmla="*/ 25 w 131"/>
                <a:gd name="T9" fmla="*/ 1 h 20"/>
                <a:gd name="T10" fmla="*/ 65 w 131"/>
                <a:gd name="T11" fmla="*/ 1 h 20"/>
                <a:gd name="T12" fmla="*/ 99 w 131"/>
                <a:gd name="T13" fmla="*/ 2 h 20"/>
                <a:gd name="T14" fmla="*/ 107 w 131"/>
                <a:gd name="T15" fmla="*/ 1 h 20"/>
                <a:gd name="T16" fmla="*/ 119 w 131"/>
                <a:gd name="T17" fmla="*/ 2 h 20"/>
                <a:gd name="T18" fmla="*/ 131 w 131"/>
                <a:gd name="T19" fmla="*/ 12 h 20"/>
                <a:gd name="T20" fmla="*/ 131 w 131"/>
                <a:gd name="T2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20">
                  <a:moveTo>
                    <a:pt x="131" y="20"/>
                  </a:moveTo>
                  <a:cubicBezTo>
                    <a:pt x="109" y="20"/>
                    <a:pt x="87" y="20"/>
                    <a:pt x="65" y="20"/>
                  </a:cubicBezTo>
                  <a:cubicBezTo>
                    <a:pt x="43" y="20"/>
                    <a:pt x="21" y="20"/>
                    <a:pt x="0" y="19"/>
                  </a:cubicBezTo>
                  <a:cubicBezTo>
                    <a:pt x="0" y="2"/>
                    <a:pt x="0" y="2"/>
                    <a:pt x="17" y="2"/>
                  </a:cubicBezTo>
                  <a:cubicBezTo>
                    <a:pt x="19" y="2"/>
                    <a:pt x="22" y="2"/>
                    <a:pt x="25" y="1"/>
                  </a:cubicBezTo>
                  <a:cubicBezTo>
                    <a:pt x="38" y="2"/>
                    <a:pt x="52" y="2"/>
                    <a:pt x="65" y="1"/>
                  </a:cubicBezTo>
                  <a:cubicBezTo>
                    <a:pt x="76" y="2"/>
                    <a:pt x="88" y="0"/>
                    <a:pt x="99" y="2"/>
                  </a:cubicBezTo>
                  <a:cubicBezTo>
                    <a:pt x="102" y="3"/>
                    <a:pt x="105" y="3"/>
                    <a:pt x="107" y="1"/>
                  </a:cubicBezTo>
                  <a:cubicBezTo>
                    <a:pt x="111" y="3"/>
                    <a:pt x="115" y="3"/>
                    <a:pt x="119" y="2"/>
                  </a:cubicBezTo>
                  <a:cubicBezTo>
                    <a:pt x="127" y="1"/>
                    <a:pt x="131" y="4"/>
                    <a:pt x="131" y="12"/>
                  </a:cubicBezTo>
                  <a:cubicBezTo>
                    <a:pt x="131" y="15"/>
                    <a:pt x="131" y="17"/>
                    <a:pt x="131" y="20"/>
                  </a:cubicBezTo>
                  <a:close/>
                </a:path>
              </a:pathLst>
            </a:custGeom>
            <a:solidFill>
              <a:srgbClr val="6A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D5E6C1E5-06DA-A02A-8525-1CAF0F176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3" y="2406"/>
              <a:ext cx="141" cy="312"/>
            </a:xfrm>
            <a:custGeom>
              <a:avLst/>
              <a:gdLst>
                <a:gd name="T0" fmla="*/ 0 w 34"/>
                <a:gd name="T1" fmla="*/ 75 h 75"/>
                <a:gd name="T2" fmla="*/ 0 w 34"/>
                <a:gd name="T3" fmla="*/ 1 h 75"/>
                <a:gd name="T4" fmla="*/ 34 w 34"/>
                <a:gd name="T5" fmla="*/ 0 h 75"/>
                <a:gd name="T6" fmla="*/ 34 w 34"/>
                <a:gd name="T7" fmla="*/ 65 h 75"/>
                <a:gd name="T8" fmla="*/ 0 w 34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75">
                  <a:moveTo>
                    <a:pt x="0" y="75"/>
                  </a:moveTo>
                  <a:cubicBezTo>
                    <a:pt x="0" y="50"/>
                    <a:pt x="0" y="26"/>
                    <a:pt x="0" y="1"/>
                  </a:cubicBezTo>
                  <a:cubicBezTo>
                    <a:pt x="11" y="1"/>
                    <a:pt x="23" y="1"/>
                    <a:pt x="34" y="0"/>
                  </a:cubicBezTo>
                  <a:cubicBezTo>
                    <a:pt x="34" y="22"/>
                    <a:pt x="34" y="43"/>
                    <a:pt x="34" y="65"/>
                  </a:cubicBezTo>
                  <a:cubicBezTo>
                    <a:pt x="20" y="59"/>
                    <a:pt x="9" y="64"/>
                    <a:pt x="0" y="75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B0177DF4-8BA8-32DE-BF92-90C65077D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7" y="1120"/>
              <a:ext cx="250" cy="195"/>
            </a:xfrm>
            <a:custGeom>
              <a:avLst/>
              <a:gdLst>
                <a:gd name="T0" fmla="*/ 58 w 60"/>
                <a:gd name="T1" fmla="*/ 38 h 47"/>
                <a:gd name="T2" fmla="*/ 44 w 60"/>
                <a:gd name="T3" fmla="*/ 34 h 47"/>
                <a:gd name="T4" fmla="*/ 9 w 60"/>
                <a:gd name="T5" fmla="*/ 43 h 47"/>
                <a:gd name="T6" fmla="*/ 3 w 60"/>
                <a:gd name="T7" fmla="*/ 47 h 47"/>
                <a:gd name="T8" fmla="*/ 1 w 60"/>
                <a:gd name="T9" fmla="*/ 45 h 47"/>
                <a:gd name="T10" fmla="*/ 2 w 60"/>
                <a:gd name="T11" fmla="*/ 1 h 47"/>
                <a:gd name="T12" fmla="*/ 60 w 60"/>
                <a:gd name="T13" fmla="*/ 2 h 47"/>
                <a:gd name="T14" fmla="*/ 59 w 60"/>
                <a:gd name="T15" fmla="*/ 30 h 47"/>
                <a:gd name="T16" fmla="*/ 58 w 6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7">
                  <a:moveTo>
                    <a:pt x="58" y="38"/>
                  </a:moveTo>
                  <a:cubicBezTo>
                    <a:pt x="53" y="37"/>
                    <a:pt x="49" y="35"/>
                    <a:pt x="44" y="34"/>
                  </a:cubicBezTo>
                  <a:cubicBezTo>
                    <a:pt x="31" y="31"/>
                    <a:pt x="19" y="35"/>
                    <a:pt x="9" y="43"/>
                  </a:cubicBezTo>
                  <a:cubicBezTo>
                    <a:pt x="7" y="44"/>
                    <a:pt x="6" y="47"/>
                    <a:pt x="3" y="47"/>
                  </a:cubicBezTo>
                  <a:cubicBezTo>
                    <a:pt x="2" y="46"/>
                    <a:pt x="1" y="46"/>
                    <a:pt x="1" y="45"/>
                  </a:cubicBezTo>
                  <a:cubicBezTo>
                    <a:pt x="1" y="30"/>
                    <a:pt x="0" y="16"/>
                    <a:pt x="2" y="1"/>
                  </a:cubicBezTo>
                  <a:cubicBezTo>
                    <a:pt x="21" y="1"/>
                    <a:pt x="41" y="0"/>
                    <a:pt x="60" y="2"/>
                  </a:cubicBezTo>
                  <a:cubicBezTo>
                    <a:pt x="60" y="11"/>
                    <a:pt x="60" y="21"/>
                    <a:pt x="59" y="30"/>
                  </a:cubicBezTo>
                  <a:cubicBezTo>
                    <a:pt x="59" y="33"/>
                    <a:pt x="60" y="36"/>
                    <a:pt x="58" y="38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CC67047A-D073-F4F6-973E-04826E821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" y="2224"/>
              <a:ext cx="704" cy="87"/>
            </a:xfrm>
            <a:custGeom>
              <a:avLst/>
              <a:gdLst>
                <a:gd name="T0" fmla="*/ 169 w 169"/>
                <a:gd name="T1" fmla="*/ 19 h 21"/>
                <a:gd name="T2" fmla="*/ 113 w 169"/>
                <a:gd name="T3" fmla="*/ 20 h 21"/>
                <a:gd name="T4" fmla="*/ 14 w 169"/>
                <a:gd name="T5" fmla="*/ 20 h 21"/>
                <a:gd name="T6" fmla="*/ 5 w 169"/>
                <a:gd name="T7" fmla="*/ 20 h 21"/>
                <a:gd name="T8" fmla="*/ 0 w 169"/>
                <a:gd name="T9" fmla="*/ 16 h 21"/>
                <a:gd name="T10" fmla="*/ 5 w 169"/>
                <a:gd name="T11" fmla="*/ 13 h 21"/>
                <a:gd name="T12" fmla="*/ 29 w 169"/>
                <a:gd name="T13" fmla="*/ 13 h 21"/>
                <a:gd name="T14" fmla="*/ 37 w 169"/>
                <a:gd name="T15" fmla="*/ 7 h 21"/>
                <a:gd name="T16" fmla="*/ 42 w 169"/>
                <a:gd name="T17" fmla="*/ 4 h 21"/>
                <a:gd name="T18" fmla="*/ 123 w 169"/>
                <a:gd name="T19" fmla="*/ 4 h 21"/>
                <a:gd name="T20" fmla="*/ 132 w 169"/>
                <a:gd name="T21" fmla="*/ 10 h 21"/>
                <a:gd name="T22" fmla="*/ 144 w 169"/>
                <a:gd name="T23" fmla="*/ 13 h 21"/>
                <a:gd name="T24" fmla="*/ 150 w 169"/>
                <a:gd name="T25" fmla="*/ 13 h 21"/>
                <a:gd name="T26" fmla="*/ 156 w 169"/>
                <a:gd name="T27" fmla="*/ 11 h 21"/>
                <a:gd name="T28" fmla="*/ 153 w 169"/>
                <a:gd name="T29" fmla="*/ 4 h 21"/>
                <a:gd name="T30" fmla="*/ 153 w 169"/>
                <a:gd name="T31" fmla="*/ 2 h 21"/>
                <a:gd name="T32" fmla="*/ 161 w 169"/>
                <a:gd name="T33" fmla="*/ 1 h 21"/>
                <a:gd name="T34" fmla="*/ 167 w 169"/>
                <a:gd name="T35" fmla="*/ 3 h 21"/>
                <a:gd name="T36" fmla="*/ 164 w 169"/>
                <a:gd name="T37" fmla="*/ 6 h 21"/>
                <a:gd name="T38" fmla="*/ 165 w 169"/>
                <a:gd name="T39" fmla="*/ 13 h 21"/>
                <a:gd name="T40" fmla="*/ 169 w 169"/>
                <a:gd name="T4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9" h="21">
                  <a:moveTo>
                    <a:pt x="169" y="19"/>
                  </a:moveTo>
                  <a:cubicBezTo>
                    <a:pt x="150" y="21"/>
                    <a:pt x="132" y="20"/>
                    <a:pt x="113" y="20"/>
                  </a:cubicBezTo>
                  <a:cubicBezTo>
                    <a:pt x="80" y="20"/>
                    <a:pt x="47" y="20"/>
                    <a:pt x="14" y="20"/>
                  </a:cubicBezTo>
                  <a:cubicBezTo>
                    <a:pt x="11" y="20"/>
                    <a:pt x="8" y="20"/>
                    <a:pt x="5" y="20"/>
                  </a:cubicBezTo>
                  <a:cubicBezTo>
                    <a:pt x="3" y="20"/>
                    <a:pt x="0" y="19"/>
                    <a:pt x="0" y="16"/>
                  </a:cubicBezTo>
                  <a:cubicBezTo>
                    <a:pt x="1" y="13"/>
                    <a:pt x="3" y="13"/>
                    <a:pt x="5" y="13"/>
                  </a:cubicBezTo>
                  <a:cubicBezTo>
                    <a:pt x="13" y="13"/>
                    <a:pt x="21" y="13"/>
                    <a:pt x="29" y="13"/>
                  </a:cubicBezTo>
                  <a:cubicBezTo>
                    <a:pt x="34" y="13"/>
                    <a:pt x="38" y="13"/>
                    <a:pt x="37" y="7"/>
                  </a:cubicBezTo>
                  <a:cubicBezTo>
                    <a:pt x="37" y="4"/>
                    <a:pt x="40" y="4"/>
                    <a:pt x="42" y="4"/>
                  </a:cubicBezTo>
                  <a:cubicBezTo>
                    <a:pt x="69" y="4"/>
                    <a:pt x="96" y="4"/>
                    <a:pt x="123" y="4"/>
                  </a:cubicBezTo>
                  <a:cubicBezTo>
                    <a:pt x="126" y="4"/>
                    <a:pt x="130" y="5"/>
                    <a:pt x="132" y="10"/>
                  </a:cubicBezTo>
                  <a:cubicBezTo>
                    <a:pt x="134" y="16"/>
                    <a:pt x="140" y="12"/>
                    <a:pt x="144" y="13"/>
                  </a:cubicBezTo>
                  <a:cubicBezTo>
                    <a:pt x="146" y="13"/>
                    <a:pt x="148" y="13"/>
                    <a:pt x="150" y="13"/>
                  </a:cubicBezTo>
                  <a:cubicBezTo>
                    <a:pt x="152" y="13"/>
                    <a:pt x="156" y="14"/>
                    <a:pt x="156" y="11"/>
                  </a:cubicBezTo>
                  <a:cubicBezTo>
                    <a:pt x="157" y="8"/>
                    <a:pt x="157" y="5"/>
                    <a:pt x="153" y="4"/>
                  </a:cubicBezTo>
                  <a:cubicBezTo>
                    <a:pt x="153" y="3"/>
                    <a:pt x="153" y="3"/>
                    <a:pt x="153" y="2"/>
                  </a:cubicBezTo>
                  <a:cubicBezTo>
                    <a:pt x="156" y="2"/>
                    <a:pt x="158" y="1"/>
                    <a:pt x="161" y="1"/>
                  </a:cubicBezTo>
                  <a:cubicBezTo>
                    <a:pt x="163" y="1"/>
                    <a:pt x="166" y="0"/>
                    <a:pt x="167" y="3"/>
                  </a:cubicBezTo>
                  <a:cubicBezTo>
                    <a:pt x="168" y="5"/>
                    <a:pt x="164" y="5"/>
                    <a:pt x="164" y="6"/>
                  </a:cubicBezTo>
                  <a:cubicBezTo>
                    <a:pt x="162" y="9"/>
                    <a:pt x="161" y="12"/>
                    <a:pt x="165" y="13"/>
                  </a:cubicBezTo>
                  <a:cubicBezTo>
                    <a:pt x="169" y="14"/>
                    <a:pt x="169" y="17"/>
                    <a:pt x="169" y="19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5AEC776C-015D-894B-420A-9C4D06939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5" y="2298"/>
              <a:ext cx="349" cy="113"/>
            </a:xfrm>
            <a:custGeom>
              <a:avLst/>
              <a:gdLst>
                <a:gd name="T0" fmla="*/ 84 w 84"/>
                <a:gd name="T1" fmla="*/ 26 h 27"/>
                <a:gd name="T2" fmla="*/ 50 w 84"/>
                <a:gd name="T3" fmla="*/ 27 h 27"/>
                <a:gd name="T4" fmla="*/ 13 w 84"/>
                <a:gd name="T5" fmla="*/ 27 h 27"/>
                <a:gd name="T6" fmla="*/ 12 w 84"/>
                <a:gd name="T7" fmla="*/ 22 h 27"/>
                <a:gd name="T8" fmla="*/ 0 w 84"/>
                <a:gd name="T9" fmla="*/ 3 h 27"/>
                <a:gd name="T10" fmla="*/ 0 w 84"/>
                <a:gd name="T11" fmla="*/ 1 h 27"/>
                <a:gd name="T12" fmla="*/ 16 w 84"/>
                <a:gd name="T13" fmla="*/ 0 h 27"/>
                <a:gd name="T14" fmla="*/ 65 w 84"/>
                <a:gd name="T15" fmla="*/ 1 h 27"/>
                <a:gd name="T16" fmla="*/ 84 w 84"/>
                <a:gd name="T17" fmla="*/ 2 h 27"/>
                <a:gd name="T18" fmla="*/ 84 w 84"/>
                <a:gd name="T1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26"/>
                  </a:moveTo>
                  <a:cubicBezTo>
                    <a:pt x="73" y="27"/>
                    <a:pt x="61" y="27"/>
                    <a:pt x="50" y="27"/>
                  </a:cubicBezTo>
                  <a:cubicBezTo>
                    <a:pt x="38" y="27"/>
                    <a:pt x="25" y="27"/>
                    <a:pt x="13" y="27"/>
                  </a:cubicBezTo>
                  <a:cubicBezTo>
                    <a:pt x="13" y="25"/>
                    <a:pt x="12" y="24"/>
                    <a:pt x="12" y="22"/>
                  </a:cubicBezTo>
                  <a:cubicBezTo>
                    <a:pt x="13" y="13"/>
                    <a:pt x="9" y="6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5" y="1"/>
                    <a:pt x="10" y="1"/>
                    <a:pt x="16" y="0"/>
                  </a:cubicBezTo>
                  <a:cubicBezTo>
                    <a:pt x="32" y="1"/>
                    <a:pt x="49" y="1"/>
                    <a:pt x="65" y="1"/>
                  </a:cubicBezTo>
                  <a:cubicBezTo>
                    <a:pt x="71" y="2"/>
                    <a:pt x="78" y="0"/>
                    <a:pt x="84" y="2"/>
                  </a:cubicBezTo>
                  <a:cubicBezTo>
                    <a:pt x="84" y="10"/>
                    <a:pt x="84" y="18"/>
                    <a:pt x="84" y="26"/>
                  </a:cubicBezTo>
                  <a:close/>
                </a:path>
              </a:pathLst>
            </a:custGeom>
            <a:solidFill>
              <a:srgbClr val="6A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69C72AFB-A106-AEE8-F588-CE20ACE5E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" y="1792"/>
              <a:ext cx="163" cy="237"/>
            </a:xfrm>
            <a:custGeom>
              <a:avLst/>
              <a:gdLst>
                <a:gd name="T0" fmla="*/ 39 w 39"/>
                <a:gd name="T1" fmla="*/ 32 h 57"/>
                <a:gd name="T2" fmla="*/ 39 w 39"/>
                <a:gd name="T3" fmla="*/ 37 h 57"/>
                <a:gd name="T4" fmla="*/ 39 w 39"/>
                <a:gd name="T5" fmla="*/ 56 h 57"/>
                <a:gd name="T6" fmla="*/ 20 w 39"/>
                <a:gd name="T7" fmla="*/ 57 h 57"/>
                <a:gd name="T8" fmla="*/ 3 w 39"/>
                <a:gd name="T9" fmla="*/ 57 h 57"/>
                <a:gd name="T10" fmla="*/ 2 w 39"/>
                <a:gd name="T11" fmla="*/ 40 h 57"/>
                <a:gd name="T12" fmla="*/ 2 w 39"/>
                <a:gd name="T13" fmla="*/ 31 h 57"/>
                <a:gd name="T14" fmla="*/ 3 w 39"/>
                <a:gd name="T15" fmla="*/ 20 h 57"/>
                <a:gd name="T16" fmla="*/ 21 w 39"/>
                <a:gd name="T17" fmla="*/ 1 h 57"/>
                <a:gd name="T18" fmla="*/ 39 w 39"/>
                <a:gd name="T19" fmla="*/ 20 h 57"/>
                <a:gd name="T20" fmla="*/ 39 w 39"/>
                <a:gd name="T21" fmla="*/ 3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57">
                  <a:moveTo>
                    <a:pt x="39" y="32"/>
                  </a:moveTo>
                  <a:cubicBezTo>
                    <a:pt x="39" y="33"/>
                    <a:pt x="39" y="35"/>
                    <a:pt x="39" y="37"/>
                  </a:cubicBezTo>
                  <a:cubicBezTo>
                    <a:pt x="39" y="43"/>
                    <a:pt x="39" y="50"/>
                    <a:pt x="39" y="56"/>
                  </a:cubicBezTo>
                  <a:cubicBezTo>
                    <a:pt x="32" y="57"/>
                    <a:pt x="26" y="57"/>
                    <a:pt x="20" y="57"/>
                  </a:cubicBezTo>
                  <a:cubicBezTo>
                    <a:pt x="14" y="57"/>
                    <a:pt x="9" y="57"/>
                    <a:pt x="3" y="57"/>
                  </a:cubicBezTo>
                  <a:cubicBezTo>
                    <a:pt x="0" y="51"/>
                    <a:pt x="2" y="45"/>
                    <a:pt x="2" y="40"/>
                  </a:cubicBezTo>
                  <a:cubicBezTo>
                    <a:pt x="5" y="37"/>
                    <a:pt x="2" y="34"/>
                    <a:pt x="2" y="31"/>
                  </a:cubicBezTo>
                  <a:cubicBezTo>
                    <a:pt x="4" y="27"/>
                    <a:pt x="3" y="23"/>
                    <a:pt x="3" y="20"/>
                  </a:cubicBezTo>
                  <a:cubicBezTo>
                    <a:pt x="3" y="8"/>
                    <a:pt x="10" y="1"/>
                    <a:pt x="21" y="1"/>
                  </a:cubicBezTo>
                  <a:cubicBezTo>
                    <a:pt x="31" y="0"/>
                    <a:pt x="38" y="8"/>
                    <a:pt x="39" y="20"/>
                  </a:cubicBezTo>
                  <a:cubicBezTo>
                    <a:pt x="39" y="24"/>
                    <a:pt x="39" y="28"/>
                    <a:pt x="39" y="32"/>
                  </a:cubicBezTo>
                  <a:close/>
                </a:path>
              </a:pathLst>
            </a:custGeom>
            <a:solidFill>
              <a:srgbClr val="6A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E3E815C6-EFF0-9F98-BC48-6C62710D3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3" y="589"/>
              <a:ext cx="283" cy="104"/>
            </a:xfrm>
            <a:custGeom>
              <a:avLst/>
              <a:gdLst>
                <a:gd name="T0" fmla="*/ 10 w 68"/>
                <a:gd name="T1" fmla="*/ 25 h 25"/>
                <a:gd name="T2" fmla="*/ 0 w 68"/>
                <a:gd name="T3" fmla="*/ 13 h 25"/>
                <a:gd name="T4" fmla="*/ 13 w 68"/>
                <a:gd name="T5" fmla="*/ 0 h 25"/>
                <a:gd name="T6" fmla="*/ 61 w 68"/>
                <a:gd name="T7" fmla="*/ 0 h 25"/>
                <a:gd name="T8" fmla="*/ 67 w 68"/>
                <a:gd name="T9" fmla="*/ 6 h 25"/>
                <a:gd name="T10" fmla="*/ 67 w 68"/>
                <a:gd name="T11" fmla="*/ 13 h 25"/>
                <a:gd name="T12" fmla="*/ 56 w 68"/>
                <a:gd name="T13" fmla="*/ 25 h 25"/>
                <a:gd name="T14" fmla="*/ 33 w 68"/>
                <a:gd name="T15" fmla="*/ 25 h 25"/>
                <a:gd name="T16" fmla="*/ 10 w 68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5">
                  <a:moveTo>
                    <a:pt x="10" y="25"/>
                  </a:moveTo>
                  <a:cubicBezTo>
                    <a:pt x="0" y="24"/>
                    <a:pt x="0" y="24"/>
                    <a:pt x="0" y="13"/>
                  </a:cubicBezTo>
                  <a:cubicBezTo>
                    <a:pt x="0" y="0"/>
                    <a:pt x="0" y="0"/>
                    <a:pt x="13" y="0"/>
                  </a:cubicBezTo>
                  <a:cubicBezTo>
                    <a:pt x="29" y="0"/>
                    <a:pt x="45" y="0"/>
                    <a:pt x="61" y="0"/>
                  </a:cubicBezTo>
                  <a:cubicBezTo>
                    <a:pt x="65" y="0"/>
                    <a:pt x="68" y="1"/>
                    <a:pt x="67" y="6"/>
                  </a:cubicBezTo>
                  <a:cubicBezTo>
                    <a:pt x="67" y="8"/>
                    <a:pt x="67" y="11"/>
                    <a:pt x="67" y="13"/>
                  </a:cubicBezTo>
                  <a:cubicBezTo>
                    <a:pt x="67" y="24"/>
                    <a:pt x="67" y="24"/>
                    <a:pt x="56" y="25"/>
                  </a:cubicBezTo>
                  <a:cubicBezTo>
                    <a:pt x="49" y="25"/>
                    <a:pt x="41" y="25"/>
                    <a:pt x="33" y="25"/>
                  </a:cubicBezTo>
                  <a:cubicBezTo>
                    <a:pt x="25" y="24"/>
                    <a:pt x="18" y="25"/>
                    <a:pt x="10" y="25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6D96E2A5-0763-9475-AE1B-AB53241382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2" y="2651"/>
              <a:ext cx="246" cy="241"/>
            </a:xfrm>
            <a:custGeom>
              <a:avLst/>
              <a:gdLst>
                <a:gd name="T0" fmla="*/ 5 w 59"/>
                <a:gd name="T1" fmla="*/ 16 h 58"/>
                <a:gd name="T2" fmla="*/ 39 w 59"/>
                <a:gd name="T3" fmla="*/ 6 h 58"/>
                <a:gd name="T4" fmla="*/ 39 w 59"/>
                <a:gd name="T5" fmla="*/ 53 h 58"/>
                <a:gd name="T6" fmla="*/ 5 w 59"/>
                <a:gd name="T7" fmla="*/ 43 h 58"/>
                <a:gd name="T8" fmla="*/ 5 w 59"/>
                <a:gd name="T9" fmla="*/ 16 h 58"/>
                <a:gd name="T10" fmla="*/ 29 w 59"/>
                <a:gd name="T11" fmla="*/ 44 h 58"/>
                <a:gd name="T12" fmla="*/ 44 w 59"/>
                <a:gd name="T13" fmla="*/ 28 h 58"/>
                <a:gd name="T14" fmla="*/ 27 w 59"/>
                <a:gd name="T15" fmla="*/ 14 h 58"/>
                <a:gd name="T16" fmla="*/ 13 w 59"/>
                <a:gd name="T17" fmla="*/ 29 h 58"/>
                <a:gd name="T18" fmla="*/ 29 w 59"/>
                <a:gd name="T19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8">
                  <a:moveTo>
                    <a:pt x="5" y="16"/>
                  </a:moveTo>
                  <a:cubicBezTo>
                    <a:pt x="14" y="5"/>
                    <a:pt x="25" y="0"/>
                    <a:pt x="39" y="6"/>
                  </a:cubicBezTo>
                  <a:cubicBezTo>
                    <a:pt x="59" y="19"/>
                    <a:pt x="59" y="40"/>
                    <a:pt x="39" y="53"/>
                  </a:cubicBezTo>
                  <a:cubicBezTo>
                    <a:pt x="25" y="58"/>
                    <a:pt x="16" y="56"/>
                    <a:pt x="5" y="43"/>
                  </a:cubicBezTo>
                  <a:cubicBezTo>
                    <a:pt x="0" y="34"/>
                    <a:pt x="1" y="25"/>
                    <a:pt x="5" y="16"/>
                  </a:cubicBezTo>
                  <a:close/>
                  <a:moveTo>
                    <a:pt x="29" y="44"/>
                  </a:moveTo>
                  <a:cubicBezTo>
                    <a:pt x="36" y="44"/>
                    <a:pt x="44" y="36"/>
                    <a:pt x="44" y="28"/>
                  </a:cubicBezTo>
                  <a:cubicBezTo>
                    <a:pt x="43" y="21"/>
                    <a:pt x="35" y="13"/>
                    <a:pt x="27" y="14"/>
                  </a:cubicBezTo>
                  <a:cubicBezTo>
                    <a:pt x="19" y="14"/>
                    <a:pt x="13" y="21"/>
                    <a:pt x="13" y="29"/>
                  </a:cubicBezTo>
                  <a:cubicBezTo>
                    <a:pt x="13" y="37"/>
                    <a:pt x="20" y="45"/>
                    <a:pt x="29" y="44"/>
                  </a:cubicBezTo>
                  <a:close/>
                </a:path>
              </a:pathLst>
            </a:custGeom>
            <a:solidFill>
              <a:srgbClr val="6A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id="{FD97F2B7-F030-86E4-155F-589AD186E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" y="3037"/>
              <a:ext cx="507" cy="54"/>
            </a:xfrm>
            <a:custGeom>
              <a:avLst/>
              <a:gdLst>
                <a:gd name="T0" fmla="*/ 0 w 122"/>
                <a:gd name="T1" fmla="*/ 3 h 13"/>
                <a:gd name="T2" fmla="*/ 29 w 122"/>
                <a:gd name="T3" fmla="*/ 2 h 13"/>
                <a:gd name="T4" fmla="*/ 118 w 122"/>
                <a:gd name="T5" fmla="*/ 2 h 13"/>
                <a:gd name="T6" fmla="*/ 122 w 122"/>
                <a:gd name="T7" fmla="*/ 3 h 13"/>
                <a:gd name="T8" fmla="*/ 116 w 122"/>
                <a:gd name="T9" fmla="*/ 13 h 13"/>
                <a:gd name="T10" fmla="*/ 11 w 122"/>
                <a:gd name="T11" fmla="*/ 13 h 13"/>
                <a:gd name="T12" fmla="*/ 5 w 122"/>
                <a:gd name="T13" fmla="*/ 11 h 13"/>
                <a:gd name="T14" fmla="*/ 1 w 122"/>
                <a:gd name="T15" fmla="*/ 6 h 13"/>
                <a:gd name="T16" fmla="*/ 1 w 122"/>
                <a:gd name="T17" fmla="*/ 6 h 13"/>
                <a:gd name="T18" fmla="*/ 0 w 122"/>
                <a:gd name="T1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3">
                  <a:moveTo>
                    <a:pt x="0" y="3"/>
                  </a:moveTo>
                  <a:cubicBezTo>
                    <a:pt x="10" y="0"/>
                    <a:pt x="19" y="2"/>
                    <a:pt x="29" y="2"/>
                  </a:cubicBezTo>
                  <a:cubicBezTo>
                    <a:pt x="58" y="2"/>
                    <a:pt x="88" y="2"/>
                    <a:pt x="118" y="2"/>
                  </a:cubicBezTo>
                  <a:cubicBezTo>
                    <a:pt x="119" y="2"/>
                    <a:pt x="121" y="2"/>
                    <a:pt x="122" y="3"/>
                  </a:cubicBezTo>
                  <a:cubicBezTo>
                    <a:pt x="122" y="7"/>
                    <a:pt x="118" y="10"/>
                    <a:pt x="116" y="13"/>
                  </a:cubicBezTo>
                  <a:cubicBezTo>
                    <a:pt x="81" y="13"/>
                    <a:pt x="46" y="13"/>
                    <a:pt x="11" y="13"/>
                  </a:cubicBezTo>
                  <a:cubicBezTo>
                    <a:pt x="9" y="13"/>
                    <a:pt x="7" y="12"/>
                    <a:pt x="5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6A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id="{4FA0D220-7730-FC3F-2574-82BB887CE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" y="3037"/>
              <a:ext cx="503" cy="62"/>
            </a:xfrm>
            <a:custGeom>
              <a:avLst/>
              <a:gdLst>
                <a:gd name="T0" fmla="*/ 0 w 121"/>
                <a:gd name="T1" fmla="*/ 3 h 15"/>
                <a:gd name="T2" fmla="*/ 103 w 121"/>
                <a:gd name="T3" fmla="*/ 2 h 15"/>
                <a:gd name="T4" fmla="*/ 121 w 121"/>
                <a:gd name="T5" fmla="*/ 4 h 15"/>
                <a:gd name="T6" fmla="*/ 116 w 121"/>
                <a:gd name="T7" fmla="*/ 13 h 15"/>
                <a:gd name="T8" fmla="*/ 22 w 121"/>
                <a:gd name="T9" fmla="*/ 13 h 15"/>
                <a:gd name="T10" fmla="*/ 5 w 121"/>
                <a:gd name="T11" fmla="*/ 11 h 15"/>
                <a:gd name="T12" fmla="*/ 0 w 121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5">
                  <a:moveTo>
                    <a:pt x="0" y="3"/>
                  </a:moveTo>
                  <a:cubicBezTo>
                    <a:pt x="34" y="1"/>
                    <a:pt x="69" y="2"/>
                    <a:pt x="103" y="2"/>
                  </a:cubicBezTo>
                  <a:cubicBezTo>
                    <a:pt x="109" y="2"/>
                    <a:pt x="115" y="0"/>
                    <a:pt x="121" y="4"/>
                  </a:cubicBezTo>
                  <a:cubicBezTo>
                    <a:pt x="121" y="8"/>
                    <a:pt x="118" y="10"/>
                    <a:pt x="116" y="13"/>
                  </a:cubicBezTo>
                  <a:cubicBezTo>
                    <a:pt x="85" y="13"/>
                    <a:pt x="53" y="13"/>
                    <a:pt x="22" y="13"/>
                  </a:cubicBezTo>
                  <a:cubicBezTo>
                    <a:pt x="16" y="13"/>
                    <a:pt x="10" y="15"/>
                    <a:pt x="5" y="11"/>
                  </a:cubicBezTo>
                  <a:cubicBezTo>
                    <a:pt x="2" y="9"/>
                    <a:pt x="1" y="6"/>
                    <a:pt x="0" y="3"/>
                  </a:cubicBezTo>
                  <a:close/>
                </a:path>
              </a:pathLst>
            </a:custGeom>
            <a:solidFill>
              <a:srgbClr val="6A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1AB5F3D5-EC9D-12E0-EA4D-A20F44A22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" y="2859"/>
              <a:ext cx="483" cy="49"/>
            </a:xfrm>
            <a:custGeom>
              <a:avLst/>
              <a:gdLst>
                <a:gd name="T0" fmla="*/ 115 w 116"/>
                <a:gd name="T1" fmla="*/ 12 h 12"/>
                <a:gd name="T2" fmla="*/ 7 w 116"/>
                <a:gd name="T3" fmla="*/ 12 h 12"/>
                <a:gd name="T4" fmla="*/ 0 w 116"/>
                <a:gd name="T5" fmla="*/ 7 h 12"/>
                <a:gd name="T6" fmla="*/ 0 w 116"/>
                <a:gd name="T7" fmla="*/ 5 h 12"/>
                <a:gd name="T8" fmla="*/ 1 w 116"/>
                <a:gd name="T9" fmla="*/ 3 h 12"/>
                <a:gd name="T10" fmla="*/ 11 w 116"/>
                <a:gd name="T11" fmla="*/ 0 h 12"/>
                <a:gd name="T12" fmla="*/ 116 w 116"/>
                <a:gd name="T13" fmla="*/ 0 h 12"/>
                <a:gd name="T14" fmla="*/ 116 w 116"/>
                <a:gd name="T15" fmla="*/ 6 h 12"/>
                <a:gd name="T16" fmla="*/ 116 w 116"/>
                <a:gd name="T17" fmla="*/ 6 h 12"/>
                <a:gd name="T18" fmla="*/ 116 w 116"/>
                <a:gd name="T19" fmla="*/ 7 h 12"/>
                <a:gd name="T20" fmla="*/ 116 w 116"/>
                <a:gd name="T21" fmla="*/ 10 h 12"/>
                <a:gd name="T22" fmla="*/ 115 w 116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2">
                  <a:moveTo>
                    <a:pt x="115" y="12"/>
                  </a:moveTo>
                  <a:cubicBezTo>
                    <a:pt x="79" y="12"/>
                    <a:pt x="43" y="12"/>
                    <a:pt x="7" y="12"/>
                  </a:cubicBezTo>
                  <a:cubicBezTo>
                    <a:pt x="3" y="12"/>
                    <a:pt x="0" y="12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46" y="1"/>
                    <a:pt x="81" y="0"/>
                    <a:pt x="116" y="0"/>
                  </a:cubicBezTo>
                  <a:cubicBezTo>
                    <a:pt x="116" y="2"/>
                    <a:pt x="116" y="4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6" y="8"/>
                    <a:pt x="116" y="9"/>
                    <a:pt x="116" y="10"/>
                  </a:cubicBezTo>
                  <a:cubicBezTo>
                    <a:pt x="116" y="11"/>
                    <a:pt x="115" y="11"/>
                    <a:pt x="115" y="12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id="{0393FBC6-AC90-B4C4-3979-3B1CB46C5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8" y="2411"/>
              <a:ext cx="370" cy="66"/>
            </a:xfrm>
            <a:custGeom>
              <a:avLst/>
              <a:gdLst>
                <a:gd name="T0" fmla="*/ 0 w 89"/>
                <a:gd name="T1" fmla="*/ 0 h 16"/>
                <a:gd name="T2" fmla="*/ 89 w 89"/>
                <a:gd name="T3" fmla="*/ 0 h 16"/>
                <a:gd name="T4" fmla="*/ 68 w 89"/>
                <a:gd name="T5" fmla="*/ 14 h 16"/>
                <a:gd name="T6" fmla="*/ 23 w 89"/>
                <a:gd name="T7" fmla="*/ 14 h 16"/>
                <a:gd name="T8" fmla="*/ 0 w 8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6">
                  <a:moveTo>
                    <a:pt x="0" y="0"/>
                  </a:moveTo>
                  <a:cubicBezTo>
                    <a:pt x="30" y="0"/>
                    <a:pt x="60" y="0"/>
                    <a:pt x="89" y="0"/>
                  </a:cubicBezTo>
                  <a:cubicBezTo>
                    <a:pt x="85" y="9"/>
                    <a:pt x="77" y="13"/>
                    <a:pt x="68" y="14"/>
                  </a:cubicBezTo>
                  <a:cubicBezTo>
                    <a:pt x="53" y="15"/>
                    <a:pt x="38" y="16"/>
                    <a:pt x="23" y="14"/>
                  </a:cubicBezTo>
                  <a:cubicBezTo>
                    <a:pt x="13" y="1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31452B5A-13AC-2613-CEB4-C88ACA199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" y="693"/>
              <a:ext cx="95" cy="174"/>
            </a:xfrm>
            <a:custGeom>
              <a:avLst/>
              <a:gdLst>
                <a:gd name="T0" fmla="*/ 0 w 23"/>
                <a:gd name="T1" fmla="*/ 0 h 42"/>
                <a:gd name="T2" fmla="*/ 23 w 23"/>
                <a:gd name="T3" fmla="*/ 0 h 42"/>
                <a:gd name="T4" fmla="*/ 23 w 23"/>
                <a:gd name="T5" fmla="*/ 42 h 42"/>
                <a:gd name="T6" fmla="*/ 0 w 23"/>
                <a:gd name="T7" fmla="*/ 42 h 42"/>
                <a:gd name="T8" fmla="*/ 0 w 2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2">
                  <a:moveTo>
                    <a:pt x="0" y="0"/>
                  </a:moveTo>
                  <a:cubicBezTo>
                    <a:pt x="8" y="0"/>
                    <a:pt x="16" y="0"/>
                    <a:pt x="23" y="0"/>
                  </a:cubicBezTo>
                  <a:cubicBezTo>
                    <a:pt x="23" y="14"/>
                    <a:pt x="23" y="28"/>
                    <a:pt x="23" y="42"/>
                  </a:cubicBezTo>
                  <a:cubicBezTo>
                    <a:pt x="16" y="42"/>
                    <a:pt x="8" y="42"/>
                    <a:pt x="0" y="42"/>
                  </a:cubicBezTo>
                  <a:cubicBezTo>
                    <a:pt x="0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2A6CBD1E-5104-A769-C45F-2E528FD4D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" y="688"/>
              <a:ext cx="96" cy="183"/>
            </a:xfrm>
            <a:custGeom>
              <a:avLst/>
              <a:gdLst>
                <a:gd name="T0" fmla="*/ 23 w 23"/>
                <a:gd name="T1" fmla="*/ 1 h 44"/>
                <a:gd name="T2" fmla="*/ 23 w 23"/>
                <a:gd name="T3" fmla="*/ 43 h 44"/>
                <a:gd name="T4" fmla="*/ 1 w 23"/>
                <a:gd name="T5" fmla="*/ 43 h 44"/>
                <a:gd name="T6" fmla="*/ 0 w 23"/>
                <a:gd name="T7" fmla="*/ 1 h 44"/>
                <a:gd name="T8" fmla="*/ 23 w 23"/>
                <a:gd name="T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4">
                  <a:moveTo>
                    <a:pt x="23" y="1"/>
                  </a:moveTo>
                  <a:cubicBezTo>
                    <a:pt x="23" y="15"/>
                    <a:pt x="23" y="29"/>
                    <a:pt x="23" y="43"/>
                  </a:cubicBezTo>
                  <a:cubicBezTo>
                    <a:pt x="16" y="44"/>
                    <a:pt x="9" y="44"/>
                    <a:pt x="1" y="43"/>
                  </a:cubicBezTo>
                  <a:cubicBezTo>
                    <a:pt x="0" y="29"/>
                    <a:pt x="0" y="15"/>
                    <a:pt x="0" y="1"/>
                  </a:cubicBezTo>
                  <a:cubicBezTo>
                    <a:pt x="8" y="1"/>
                    <a:pt x="15" y="0"/>
                    <a:pt x="23" y="1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id="{35575DDC-3398-9ED5-573B-D84A61D29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5" y="1510"/>
              <a:ext cx="242" cy="141"/>
            </a:xfrm>
            <a:custGeom>
              <a:avLst/>
              <a:gdLst>
                <a:gd name="T0" fmla="*/ 24 w 58"/>
                <a:gd name="T1" fmla="*/ 34 h 34"/>
                <a:gd name="T2" fmla="*/ 12 w 58"/>
                <a:gd name="T3" fmla="*/ 24 h 34"/>
                <a:gd name="T4" fmla="*/ 0 w 58"/>
                <a:gd name="T5" fmla="*/ 23 h 34"/>
                <a:gd name="T6" fmla="*/ 0 w 58"/>
                <a:gd name="T7" fmla="*/ 0 h 34"/>
                <a:gd name="T8" fmla="*/ 6 w 58"/>
                <a:gd name="T9" fmla="*/ 5 h 34"/>
                <a:gd name="T10" fmla="*/ 49 w 58"/>
                <a:gd name="T11" fmla="*/ 13 h 34"/>
                <a:gd name="T12" fmla="*/ 56 w 58"/>
                <a:gd name="T13" fmla="*/ 12 h 34"/>
                <a:gd name="T14" fmla="*/ 54 w 58"/>
                <a:gd name="T15" fmla="*/ 20 h 34"/>
                <a:gd name="T16" fmla="*/ 45 w 58"/>
                <a:gd name="T17" fmla="*/ 33 h 34"/>
                <a:gd name="T18" fmla="*/ 39 w 58"/>
                <a:gd name="T19" fmla="*/ 34 h 34"/>
                <a:gd name="T20" fmla="*/ 38 w 58"/>
                <a:gd name="T21" fmla="*/ 33 h 34"/>
                <a:gd name="T22" fmla="*/ 28 w 58"/>
                <a:gd name="T23" fmla="*/ 33 h 34"/>
                <a:gd name="T24" fmla="*/ 27 w 58"/>
                <a:gd name="T25" fmla="*/ 33 h 34"/>
                <a:gd name="T26" fmla="*/ 27 w 58"/>
                <a:gd name="T27" fmla="*/ 33 h 34"/>
                <a:gd name="T28" fmla="*/ 24 w 58"/>
                <a:gd name="T2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34">
                  <a:moveTo>
                    <a:pt x="24" y="34"/>
                  </a:moveTo>
                  <a:cubicBezTo>
                    <a:pt x="24" y="26"/>
                    <a:pt x="20" y="23"/>
                    <a:pt x="12" y="24"/>
                  </a:cubicBezTo>
                  <a:cubicBezTo>
                    <a:pt x="8" y="25"/>
                    <a:pt x="4" y="25"/>
                    <a:pt x="0" y="23"/>
                  </a:cubicBezTo>
                  <a:cubicBezTo>
                    <a:pt x="0" y="15"/>
                    <a:pt x="0" y="8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19" y="17"/>
                    <a:pt x="33" y="18"/>
                    <a:pt x="49" y="13"/>
                  </a:cubicBezTo>
                  <a:cubicBezTo>
                    <a:pt x="51" y="12"/>
                    <a:pt x="54" y="10"/>
                    <a:pt x="56" y="12"/>
                  </a:cubicBezTo>
                  <a:cubicBezTo>
                    <a:pt x="58" y="15"/>
                    <a:pt x="56" y="18"/>
                    <a:pt x="54" y="20"/>
                  </a:cubicBezTo>
                  <a:cubicBezTo>
                    <a:pt x="50" y="24"/>
                    <a:pt x="47" y="28"/>
                    <a:pt x="45" y="33"/>
                  </a:cubicBezTo>
                  <a:cubicBezTo>
                    <a:pt x="43" y="33"/>
                    <a:pt x="41" y="33"/>
                    <a:pt x="39" y="34"/>
                  </a:cubicBezTo>
                  <a:cubicBezTo>
                    <a:pt x="39" y="34"/>
                    <a:pt x="38" y="33"/>
                    <a:pt x="38" y="33"/>
                  </a:cubicBezTo>
                  <a:cubicBezTo>
                    <a:pt x="34" y="33"/>
                    <a:pt x="31" y="33"/>
                    <a:pt x="28" y="33"/>
                  </a:cubicBezTo>
                  <a:cubicBezTo>
                    <a:pt x="28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3"/>
                    <a:pt x="25" y="34"/>
                    <a:pt x="24" y="34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31">
              <a:extLst>
                <a:ext uri="{FF2B5EF4-FFF2-40B4-BE49-F238E27FC236}">
                  <a16:creationId xmlns:a16="http://schemas.microsoft.com/office/drawing/2014/main" id="{99107E16-2B64-7B67-2E6A-E0DDD6512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" y="2817"/>
              <a:ext cx="450" cy="33"/>
            </a:xfrm>
            <a:custGeom>
              <a:avLst/>
              <a:gdLst>
                <a:gd name="T0" fmla="*/ 1 w 108"/>
                <a:gd name="T1" fmla="*/ 8 h 8"/>
                <a:gd name="T2" fmla="*/ 5 w 108"/>
                <a:gd name="T3" fmla="*/ 2 h 8"/>
                <a:gd name="T4" fmla="*/ 23 w 108"/>
                <a:gd name="T5" fmla="*/ 0 h 8"/>
                <a:gd name="T6" fmla="*/ 69 w 108"/>
                <a:gd name="T7" fmla="*/ 0 h 8"/>
                <a:gd name="T8" fmla="*/ 102 w 108"/>
                <a:gd name="T9" fmla="*/ 1 h 8"/>
                <a:gd name="T10" fmla="*/ 107 w 108"/>
                <a:gd name="T11" fmla="*/ 8 h 8"/>
                <a:gd name="T12" fmla="*/ 1 w 10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">
                  <a:moveTo>
                    <a:pt x="1" y="8"/>
                  </a:moveTo>
                  <a:cubicBezTo>
                    <a:pt x="0" y="4"/>
                    <a:pt x="1" y="2"/>
                    <a:pt x="5" y="2"/>
                  </a:cubicBezTo>
                  <a:cubicBezTo>
                    <a:pt x="11" y="1"/>
                    <a:pt x="17" y="0"/>
                    <a:pt x="23" y="0"/>
                  </a:cubicBezTo>
                  <a:cubicBezTo>
                    <a:pt x="38" y="0"/>
                    <a:pt x="53" y="0"/>
                    <a:pt x="69" y="0"/>
                  </a:cubicBezTo>
                  <a:cubicBezTo>
                    <a:pt x="80" y="0"/>
                    <a:pt x="91" y="0"/>
                    <a:pt x="102" y="1"/>
                  </a:cubicBezTo>
                  <a:cubicBezTo>
                    <a:pt x="107" y="1"/>
                    <a:pt x="108" y="4"/>
                    <a:pt x="107" y="8"/>
                  </a:cubicBezTo>
                  <a:cubicBezTo>
                    <a:pt x="72" y="8"/>
                    <a:pt x="37" y="8"/>
                    <a:pt x="1" y="8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id="{0949EB74-4E22-6BF6-F456-EB90D68CD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7" y="863"/>
              <a:ext cx="312" cy="54"/>
            </a:xfrm>
            <a:custGeom>
              <a:avLst/>
              <a:gdLst>
                <a:gd name="T0" fmla="*/ 15 w 75"/>
                <a:gd name="T1" fmla="*/ 1 h 13"/>
                <a:gd name="T2" fmla="*/ 37 w 75"/>
                <a:gd name="T3" fmla="*/ 1 h 13"/>
                <a:gd name="T4" fmla="*/ 60 w 75"/>
                <a:gd name="T5" fmla="*/ 1 h 13"/>
                <a:gd name="T6" fmla="*/ 75 w 75"/>
                <a:gd name="T7" fmla="*/ 10 h 13"/>
                <a:gd name="T8" fmla="*/ 37 w 75"/>
                <a:gd name="T9" fmla="*/ 12 h 13"/>
                <a:gd name="T10" fmla="*/ 0 w 75"/>
                <a:gd name="T11" fmla="*/ 10 h 13"/>
                <a:gd name="T12" fmla="*/ 15 w 75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3">
                  <a:moveTo>
                    <a:pt x="15" y="1"/>
                  </a:moveTo>
                  <a:cubicBezTo>
                    <a:pt x="23" y="2"/>
                    <a:pt x="30" y="2"/>
                    <a:pt x="37" y="1"/>
                  </a:cubicBezTo>
                  <a:cubicBezTo>
                    <a:pt x="45" y="1"/>
                    <a:pt x="53" y="1"/>
                    <a:pt x="60" y="1"/>
                  </a:cubicBezTo>
                  <a:cubicBezTo>
                    <a:pt x="67" y="2"/>
                    <a:pt x="74" y="1"/>
                    <a:pt x="75" y="10"/>
                  </a:cubicBezTo>
                  <a:cubicBezTo>
                    <a:pt x="63" y="13"/>
                    <a:pt x="50" y="11"/>
                    <a:pt x="37" y="12"/>
                  </a:cubicBezTo>
                  <a:cubicBezTo>
                    <a:pt x="25" y="11"/>
                    <a:pt x="13" y="11"/>
                    <a:pt x="0" y="10"/>
                  </a:cubicBezTo>
                  <a:cubicBezTo>
                    <a:pt x="1" y="0"/>
                    <a:pt x="10" y="3"/>
                    <a:pt x="15" y="1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8D4396C3-2F2A-39AE-10EC-D4607A90E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" y="1830"/>
              <a:ext cx="162" cy="166"/>
            </a:xfrm>
            <a:custGeom>
              <a:avLst/>
              <a:gdLst>
                <a:gd name="T0" fmla="*/ 13 w 39"/>
                <a:gd name="T1" fmla="*/ 0 h 40"/>
                <a:gd name="T2" fmla="*/ 39 w 39"/>
                <a:gd name="T3" fmla="*/ 26 h 40"/>
                <a:gd name="T4" fmla="*/ 25 w 39"/>
                <a:gd name="T5" fmla="*/ 40 h 40"/>
                <a:gd name="T6" fmla="*/ 12 w 39"/>
                <a:gd name="T7" fmla="*/ 28 h 40"/>
                <a:gd name="T8" fmla="*/ 0 w 39"/>
                <a:gd name="T9" fmla="*/ 13 h 40"/>
                <a:gd name="T10" fmla="*/ 13 w 39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0">
                  <a:moveTo>
                    <a:pt x="13" y="0"/>
                  </a:moveTo>
                  <a:cubicBezTo>
                    <a:pt x="20" y="10"/>
                    <a:pt x="31" y="17"/>
                    <a:pt x="39" y="26"/>
                  </a:cubicBezTo>
                  <a:cubicBezTo>
                    <a:pt x="35" y="30"/>
                    <a:pt x="30" y="35"/>
                    <a:pt x="25" y="40"/>
                  </a:cubicBezTo>
                  <a:cubicBezTo>
                    <a:pt x="20" y="37"/>
                    <a:pt x="16" y="32"/>
                    <a:pt x="12" y="28"/>
                  </a:cubicBezTo>
                  <a:cubicBezTo>
                    <a:pt x="8" y="23"/>
                    <a:pt x="2" y="20"/>
                    <a:pt x="0" y="13"/>
                  </a:cubicBezTo>
                  <a:cubicBezTo>
                    <a:pt x="4" y="9"/>
                    <a:pt x="8" y="5"/>
                    <a:pt x="13" y="0"/>
                  </a:cubicBezTo>
                  <a:close/>
                </a:path>
              </a:pathLst>
            </a:custGeom>
            <a:solidFill>
              <a:srgbClr val="6A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B36C00BA-47E2-F7F4-9324-68165BDDD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" y="1908"/>
              <a:ext cx="150" cy="142"/>
            </a:xfrm>
            <a:custGeom>
              <a:avLst/>
              <a:gdLst>
                <a:gd name="T0" fmla="*/ 28 w 36"/>
                <a:gd name="T1" fmla="*/ 31 h 34"/>
                <a:gd name="T2" fmla="*/ 23 w 36"/>
                <a:gd name="T3" fmla="*/ 32 h 34"/>
                <a:gd name="T4" fmla="*/ 1 w 36"/>
                <a:gd name="T5" fmla="*/ 10 h 34"/>
                <a:gd name="T6" fmla="*/ 2 w 36"/>
                <a:gd name="T7" fmla="*/ 7 h 34"/>
                <a:gd name="T8" fmla="*/ 4 w 36"/>
                <a:gd name="T9" fmla="*/ 5 h 34"/>
                <a:gd name="T10" fmla="*/ 4 w 36"/>
                <a:gd name="T11" fmla="*/ 4 h 34"/>
                <a:gd name="T12" fmla="*/ 5 w 36"/>
                <a:gd name="T13" fmla="*/ 3 h 34"/>
                <a:gd name="T14" fmla="*/ 6 w 36"/>
                <a:gd name="T15" fmla="*/ 2 h 34"/>
                <a:gd name="T16" fmla="*/ 6 w 36"/>
                <a:gd name="T17" fmla="*/ 2 h 34"/>
                <a:gd name="T18" fmla="*/ 7 w 36"/>
                <a:gd name="T19" fmla="*/ 1 h 34"/>
                <a:gd name="T20" fmla="*/ 12 w 36"/>
                <a:gd name="T21" fmla="*/ 2 h 34"/>
                <a:gd name="T22" fmla="*/ 32 w 36"/>
                <a:gd name="T23" fmla="*/ 22 h 34"/>
                <a:gd name="T24" fmla="*/ 31 w 36"/>
                <a:gd name="T25" fmla="*/ 29 h 34"/>
                <a:gd name="T26" fmla="*/ 30 w 36"/>
                <a:gd name="T27" fmla="*/ 30 h 34"/>
                <a:gd name="T28" fmla="*/ 28 w 36"/>
                <a:gd name="T2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4">
                  <a:moveTo>
                    <a:pt x="28" y="31"/>
                  </a:moveTo>
                  <a:cubicBezTo>
                    <a:pt x="27" y="33"/>
                    <a:pt x="25" y="34"/>
                    <a:pt x="23" y="32"/>
                  </a:cubicBezTo>
                  <a:cubicBezTo>
                    <a:pt x="16" y="25"/>
                    <a:pt x="8" y="17"/>
                    <a:pt x="1" y="10"/>
                  </a:cubicBezTo>
                  <a:cubicBezTo>
                    <a:pt x="0" y="8"/>
                    <a:pt x="1" y="8"/>
                    <a:pt x="2" y="7"/>
                  </a:cubicBezTo>
                  <a:cubicBezTo>
                    <a:pt x="2" y="6"/>
                    <a:pt x="3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10" y="0"/>
                    <a:pt x="12" y="2"/>
                  </a:cubicBezTo>
                  <a:cubicBezTo>
                    <a:pt x="18" y="9"/>
                    <a:pt x="25" y="16"/>
                    <a:pt x="32" y="22"/>
                  </a:cubicBezTo>
                  <a:cubicBezTo>
                    <a:pt x="36" y="25"/>
                    <a:pt x="32" y="27"/>
                    <a:pt x="31" y="29"/>
                  </a:cubicBezTo>
                  <a:cubicBezTo>
                    <a:pt x="31" y="29"/>
                    <a:pt x="30" y="30"/>
                    <a:pt x="30" y="30"/>
                  </a:cubicBezTo>
                  <a:cubicBezTo>
                    <a:pt x="29" y="30"/>
                    <a:pt x="29" y="31"/>
                    <a:pt x="28" y="31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650A0FB6-B71E-EC43-C2BD-BBC3DC4B0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" y="2846"/>
              <a:ext cx="483" cy="25"/>
            </a:xfrm>
            <a:custGeom>
              <a:avLst/>
              <a:gdLst>
                <a:gd name="T0" fmla="*/ 5 w 116"/>
                <a:gd name="T1" fmla="*/ 1 h 6"/>
                <a:gd name="T2" fmla="*/ 111 w 116"/>
                <a:gd name="T3" fmla="*/ 1 h 6"/>
                <a:gd name="T4" fmla="*/ 116 w 116"/>
                <a:gd name="T5" fmla="*/ 3 h 6"/>
                <a:gd name="T6" fmla="*/ 11 w 116"/>
                <a:gd name="T7" fmla="*/ 3 h 6"/>
                <a:gd name="T8" fmla="*/ 1 w 116"/>
                <a:gd name="T9" fmla="*/ 6 h 6"/>
                <a:gd name="T10" fmla="*/ 2 w 116"/>
                <a:gd name="T11" fmla="*/ 2 h 6"/>
                <a:gd name="T12" fmla="*/ 5 w 11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6">
                  <a:moveTo>
                    <a:pt x="5" y="1"/>
                  </a:moveTo>
                  <a:cubicBezTo>
                    <a:pt x="41" y="1"/>
                    <a:pt x="76" y="1"/>
                    <a:pt x="111" y="1"/>
                  </a:cubicBezTo>
                  <a:cubicBezTo>
                    <a:pt x="113" y="2"/>
                    <a:pt x="116" y="0"/>
                    <a:pt x="116" y="3"/>
                  </a:cubicBezTo>
                  <a:cubicBezTo>
                    <a:pt x="81" y="3"/>
                    <a:pt x="46" y="4"/>
                    <a:pt x="11" y="3"/>
                  </a:cubicBezTo>
                  <a:cubicBezTo>
                    <a:pt x="7" y="3"/>
                    <a:pt x="4" y="4"/>
                    <a:pt x="1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62A07DF1-4623-822C-C809-A08D2F06D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" y="2228"/>
              <a:ext cx="62" cy="50"/>
            </a:xfrm>
            <a:custGeom>
              <a:avLst/>
              <a:gdLst>
                <a:gd name="T0" fmla="*/ 15 w 15"/>
                <a:gd name="T1" fmla="*/ 1 h 12"/>
                <a:gd name="T2" fmla="*/ 15 w 15"/>
                <a:gd name="T3" fmla="*/ 3 h 12"/>
                <a:gd name="T4" fmla="*/ 12 w 15"/>
                <a:gd name="T5" fmla="*/ 12 h 12"/>
                <a:gd name="T6" fmla="*/ 6 w 15"/>
                <a:gd name="T7" fmla="*/ 12 h 12"/>
                <a:gd name="T8" fmla="*/ 3 w 15"/>
                <a:gd name="T9" fmla="*/ 3 h 12"/>
                <a:gd name="T10" fmla="*/ 4 w 15"/>
                <a:gd name="T11" fmla="*/ 0 h 12"/>
                <a:gd name="T12" fmla="*/ 15 w 15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2">
                  <a:moveTo>
                    <a:pt x="15" y="1"/>
                  </a:moveTo>
                  <a:cubicBezTo>
                    <a:pt x="15" y="2"/>
                    <a:pt x="15" y="2"/>
                    <a:pt x="15" y="3"/>
                  </a:cubicBezTo>
                  <a:cubicBezTo>
                    <a:pt x="10" y="5"/>
                    <a:pt x="13" y="9"/>
                    <a:pt x="12" y="12"/>
                  </a:cubicBezTo>
                  <a:cubicBezTo>
                    <a:pt x="10" y="12"/>
                    <a:pt x="8" y="12"/>
                    <a:pt x="6" y="12"/>
                  </a:cubicBezTo>
                  <a:cubicBezTo>
                    <a:pt x="5" y="9"/>
                    <a:pt x="7" y="6"/>
                    <a:pt x="3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" y="0"/>
                    <a:pt x="11" y="0"/>
                    <a:pt x="15" y="1"/>
                  </a:cubicBez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BF6B4C07-A756-1481-EB92-1E0F4790F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" y="2294"/>
              <a:ext cx="67" cy="17"/>
            </a:xfrm>
            <a:custGeom>
              <a:avLst/>
              <a:gdLst>
                <a:gd name="T0" fmla="*/ 16 w 16"/>
                <a:gd name="T1" fmla="*/ 2 h 4"/>
                <a:gd name="T2" fmla="*/ 16 w 16"/>
                <a:gd name="T3" fmla="*/ 4 h 4"/>
                <a:gd name="T4" fmla="*/ 0 w 16"/>
                <a:gd name="T5" fmla="*/ 4 h 4"/>
                <a:gd name="T6" fmla="*/ 0 w 16"/>
                <a:gd name="T7" fmla="*/ 2 h 4"/>
                <a:gd name="T8" fmla="*/ 16 w 1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">
                  <a:moveTo>
                    <a:pt x="16" y="2"/>
                  </a:moveTo>
                  <a:cubicBezTo>
                    <a:pt x="16" y="3"/>
                    <a:pt x="16" y="3"/>
                    <a:pt x="16" y="4"/>
                  </a:cubicBezTo>
                  <a:cubicBezTo>
                    <a:pt x="11" y="2"/>
                    <a:pt x="5" y="2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6" y="1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6539D7D3-17D2-D9EA-003A-521ABC2E5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5" y="2854"/>
              <a:ext cx="17" cy="25"/>
            </a:xfrm>
            <a:custGeom>
              <a:avLst/>
              <a:gdLst>
                <a:gd name="T0" fmla="*/ 4 w 4"/>
                <a:gd name="T1" fmla="*/ 0 h 6"/>
                <a:gd name="T2" fmla="*/ 3 w 4"/>
                <a:gd name="T3" fmla="*/ 4 h 6"/>
                <a:gd name="T4" fmla="*/ 2 w 4"/>
                <a:gd name="T5" fmla="*/ 6 h 6"/>
                <a:gd name="T6" fmla="*/ 2 w 4"/>
                <a:gd name="T7" fmla="*/ 5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3" y="1"/>
                    <a:pt x="2" y="2"/>
                    <a:pt x="3" y="4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3"/>
                    <a:pt x="0" y="0"/>
                    <a:pt x="4" y="0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8586A38A-83E0-3AD4-56D7-31CE40950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4" y="1929"/>
              <a:ext cx="8" cy="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09A1FE67-1850-AD76-58DA-53807B782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" y="3045"/>
              <a:ext cx="12" cy="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41">
              <a:extLst>
                <a:ext uri="{FF2B5EF4-FFF2-40B4-BE49-F238E27FC236}">
                  <a16:creationId xmlns:a16="http://schemas.microsoft.com/office/drawing/2014/main" id="{1FBF09DA-E23F-2806-2C5E-9E30C1552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9" y="2875"/>
              <a:ext cx="4" cy="1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1 h 3"/>
                <a:gd name="T4" fmla="*/ 1 w 1"/>
                <a:gd name="T5" fmla="*/ 3 h 3"/>
                <a:gd name="T6" fmla="*/ 0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id="{346A3B32-1402-E643-87C4-0B9335A06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6" y="2884"/>
              <a:ext cx="0" cy="4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43">
              <a:extLst>
                <a:ext uri="{FF2B5EF4-FFF2-40B4-BE49-F238E27FC236}">
                  <a16:creationId xmlns:a16="http://schemas.microsoft.com/office/drawing/2014/main" id="{E530C6B2-94F1-6332-4F7A-F6464AAE4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2" y="2900"/>
              <a:ext cx="4" cy="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44">
              <a:extLst>
                <a:ext uri="{FF2B5EF4-FFF2-40B4-BE49-F238E27FC236}">
                  <a16:creationId xmlns:a16="http://schemas.microsoft.com/office/drawing/2014/main" id="{09F7D4FD-0EC1-B11A-22B4-DFC55AAF7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" y="3020"/>
              <a:ext cx="4" cy="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45">
              <a:extLst>
                <a:ext uri="{FF2B5EF4-FFF2-40B4-BE49-F238E27FC236}">
                  <a16:creationId xmlns:a16="http://schemas.microsoft.com/office/drawing/2014/main" id="{A62AC145-3F24-6B5B-26A3-12C3E4BF5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30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46">
              <a:extLst>
                <a:ext uri="{FF2B5EF4-FFF2-40B4-BE49-F238E27FC236}">
                  <a16:creationId xmlns:a16="http://schemas.microsoft.com/office/drawing/2014/main" id="{146F9F97-4E2E-FE61-D95F-752D8997F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" y="1647"/>
              <a:ext cx="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id="{1DD750CA-2106-C2D8-7F70-75D10BCCA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4" y="1647"/>
              <a:ext cx="4" cy="4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B9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48">
              <a:extLst>
                <a:ext uri="{FF2B5EF4-FFF2-40B4-BE49-F238E27FC236}">
                  <a16:creationId xmlns:a16="http://schemas.microsoft.com/office/drawing/2014/main" id="{769F761B-4F66-E404-5AA8-B06FCDB3C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5" y="3050"/>
              <a:ext cx="383" cy="45"/>
            </a:xfrm>
            <a:custGeom>
              <a:avLst/>
              <a:gdLst>
                <a:gd name="T0" fmla="*/ 87 w 92"/>
                <a:gd name="T1" fmla="*/ 0 h 11"/>
                <a:gd name="T2" fmla="*/ 92 w 92"/>
                <a:gd name="T3" fmla="*/ 8 h 11"/>
                <a:gd name="T4" fmla="*/ 68 w 92"/>
                <a:gd name="T5" fmla="*/ 10 h 11"/>
                <a:gd name="T6" fmla="*/ 11 w 92"/>
                <a:gd name="T7" fmla="*/ 11 h 11"/>
                <a:gd name="T8" fmla="*/ 0 w 92"/>
                <a:gd name="T9" fmla="*/ 10 h 11"/>
                <a:gd name="T10" fmla="*/ 6 w 92"/>
                <a:gd name="T11" fmla="*/ 0 h 11"/>
                <a:gd name="T12" fmla="*/ 87 w 9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1">
                  <a:moveTo>
                    <a:pt x="87" y="0"/>
                  </a:moveTo>
                  <a:cubicBezTo>
                    <a:pt x="88" y="3"/>
                    <a:pt x="89" y="6"/>
                    <a:pt x="92" y="8"/>
                  </a:cubicBezTo>
                  <a:cubicBezTo>
                    <a:pt x="84" y="11"/>
                    <a:pt x="76" y="11"/>
                    <a:pt x="68" y="10"/>
                  </a:cubicBezTo>
                  <a:cubicBezTo>
                    <a:pt x="49" y="9"/>
                    <a:pt x="30" y="10"/>
                    <a:pt x="11" y="11"/>
                  </a:cubicBezTo>
                  <a:cubicBezTo>
                    <a:pt x="7" y="11"/>
                    <a:pt x="3" y="10"/>
                    <a:pt x="0" y="10"/>
                  </a:cubicBezTo>
                  <a:cubicBezTo>
                    <a:pt x="2" y="7"/>
                    <a:pt x="6" y="4"/>
                    <a:pt x="6" y="0"/>
                  </a:cubicBezTo>
                  <a:cubicBezTo>
                    <a:pt x="33" y="0"/>
                    <a:pt x="60" y="0"/>
                    <a:pt x="87" y="0"/>
                  </a:cubicBezTo>
                  <a:close/>
                </a:path>
              </a:pathLst>
            </a:custGeom>
            <a:solidFill>
              <a:srgbClr val="E7E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49">
              <a:extLst>
                <a:ext uri="{FF2B5EF4-FFF2-40B4-BE49-F238E27FC236}">
                  <a16:creationId xmlns:a16="http://schemas.microsoft.com/office/drawing/2014/main" id="{0A00BE6E-40D0-1CB7-BDB4-2EDEA35F1F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8" y="2390"/>
              <a:ext cx="171" cy="87"/>
            </a:xfrm>
            <a:custGeom>
              <a:avLst/>
              <a:gdLst>
                <a:gd name="T0" fmla="*/ 40 w 41"/>
                <a:gd name="T1" fmla="*/ 0 h 21"/>
                <a:gd name="T2" fmla="*/ 41 w 41"/>
                <a:gd name="T3" fmla="*/ 5 h 21"/>
                <a:gd name="T4" fmla="*/ 23 w 41"/>
                <a:gd name="T5" fmla="*/ 20 h 21"/>
                <a:gd name="T6" fmla="*/ 0 w 41"/>
                <a:gd name="T7" fmla="*/ 5 h 21"/>
                <a:gd name="T8" fmla="*/ 0 w 41"/>
                <a:gd name="T9" fmla="*/ 0 h 21"/>
                <a:gd name="T10" fmla="*/ 8 w 41"/>
                <a:gd name="T11" fmla="*/ 0 h 21"/>
                <a:gd name="T12" fmla="*/ 20 w 41"/>
                <a:gd name="T13" fmla="*/ 12 h 21"/>
                <a:gd name="T14" fmla="*/ 32 w 41"/>
                <a:gd name="T15" fmla="*/ 0 h 21"/>
                <a:gd name="T16" fmla="*/ 40 w 41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1">
                  <a:moveTo>
                    <a:pt x="40" y="0"/>
                  </a:moveTo>
                  <a:cubicBezTo>
                    <a:pt x="40" y="2"/>
                    <a:pt x="41" y="3"/>
                    <a:pt x="41" y="5"/>
                  </a:cubicBezTo>
                  <a:cubicBezTo>
                    <a:pt x="38" y="13"/>
                    <a:pt x="32" y="20"/>
                    <a:pt x="23" y="20"/>
                  </a:cubicBezTo>
                  <a:cubicBezTo>
                    <a:pt x="11" y="21"/>
                    <a:pt x="6" y="17"/>
                    <a:pt x="0" y="5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3" y="0"/>
                    <a:pt x="5" y="0"/>
                    <a:pt x="8" y="0"/>
                  </a:cubicBezTo>
                  <a:cubicBezTo>
                    <a:pt x="10" y="6"/>
                    <a:pt x="13" y="12"/>
                    <a:pt x="20" y="12"/>
                  </a:cubicBezTo>
                  <a:cubicBezTo>
                    <a:pt x="28" y="12"/>
                    <a:pt x="31" y="7"/>
                    <a:pt x="32" y="0"/>
                  </a:cubicBezTo>
                  <a:cubicBezTo>
                    <a:pt x="35" y="0"/>
                    <a:pt x="38" y="0"/>
                    <a:pt x="40" y="0"/>
                  </a:cubicBezTo>
                  <a:close/>
                </a:path>
              </a:pathLst>
            </a:custGeom>
            <a:solidFill>
              <a:srgbClr val="C0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50">
              <a:extLst>
                <a:ext uri="{FF2B5EF4-FFF2-40B4-BE49-F238E27FC236}">
                  <a16:creationId xmlns:a16="http://schemas.microsoft.com/office/drawing/2014/main" id="{EDE2E3D1-6F68-B7D1-5EC3-E53711560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8" y="2303"/>
              <a:ext cx="171" cy="87"/>
            </a:xfrm>
            <a:custGeom>
              <a:avLst/>
              <a:gdLst>
                <a:gd name="T0" fmla="*/ 40 w 41"/>
                <a:gd name="T1" fmla="*/ 21 h 21"/>
                <a:gd name="T2" fmla="*/ 32 w 41"/>
                <a:gd name="T3" fmla="*/ 21 h 21"/>
                <a:gd name="T4" fmla="*/ 20 w 41"/>
                <a:gd name="T5" fmla="*/ 9 h 21"/>
                <a:gd name="T6" fmla="*/ 8 w 41"/>
                <a:gd name="T7" fmla="*/ 21 h 21"/>
                <a:gd name="T8" fmla="*/ 0 w 41"/>
                <a:gd name="T9" fmla="*/ 21 h 21"/>
                <a:gd name="T10" fmla="*/ 12 w 41"/>
                <a:gd name="T11" fmla="*/ 2 h 21"/>
                <a:gd name="T12" fmla="*/ 28 w 41"/>
                <a:gd name="T13" fmla="*/ 2 h 21"/>
                <a:gd name="T14" fmla="*/ 40 w 4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1">
                  <a:moveTo>
                    <a:pt x="40" y="21"/>
                  </a:moveTo>
                  <a:cubicBezTo>
                    <a:pt x="38" y="21"/>
                    <a:pt x="35" y="21"/>
                    <a:pt x="32" y="21"/>
                  </a:cubicBezTo>
                  <a:cubicBezTo>
                    <a:pt x="31" y="15"/>
                    <a:pt x="28" y="9"/>
                    <a:pt x="20" y="9"/>
                  </a:cubicBezTo>
                  <a:cubicBezTo>
                    <a:pt x="13" y="10"/>
                    <a:pt x="9" y="14"/>
                    <a:pt x="8" y="21"/>
                  </a:cubicBezTo>
                  <a:cubicBezTo>
                    <a:pt x="5" y="21"/>
                    <a:pt x="3" y="21"/>
                    <a:pt x="0" y="21"/>
                  </a:cubicBezTo>
                  <a:cubicBezTo>
                    <a:pt x="0" y="12"/>
                    <a:pt x="4" y="6"/>
                    <a:pt x="12" y="2"/>
                  </a:cubicBezTo>
                  <a:cubicBezTo>
                    <a:pt x="17" y="0"/>
                    <a:pt x="23" y="0"/>
                    <a:pt x="28" y="2"/>
                  </a:cubicBezTo>
                  <a:cubicBezTo>
                    <a:pt x="37" y="5"/>
                    <a:pt x="41" y="12"/>
                    <a:pt x="40" y="21"/>
                  </a:cubicBezTo>
                  <a:close/>
                </a:path>
              </a:pathLst>
            </a:custGeom>
            <a:solidFill>
              <a:srgbClr val="EBE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51">
              <a:extLst>
                <a:ext uri="{FF2B5EF4-FFF2-40B4-BE49-F238E27FC236}">
                  <a16:creationId xmlns:a16="http://schemas.microsoft.com/office/drawing/2014/main" id="{D5847168-D857-136E-5323-B6B876F98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1" y="1319"/>
              <a:ext cx="192" cy="199"/>
            </a:xfrm>
            <a:custGeom>
              <a:avLst/>
              <a:gdLst>
                <a:gd name="T0" fmla="*/ 23 w 46"/>
                <a:gd name="T1" fmla="*/ 46 h 48"/>
                <a:gd name="T2" fmla="*/ 0 w 46"/>
                <a:gd name="T3" fmla="*/ 23 h 48"/>
                <a:gd name="T4" fmla="*/ 23 w 46"/>
                <a:gd name="T5" fmla="*/ 0 h 48"/>
                <a:gd name="T6" fmla="*/ 46 w 46"/>
                <a:gd name="T7" fmla="*/ 22 h 48"/>
                <a:gd name="T8" fmla="*/ 23 w 46"/>
                <a:gd name="T9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23" y="46"/>
                  </a:moveTo>
                  <a:cubicBezTo>
                    <a:pt x="11" y="48"/>
                    <a:pt x="0" y="33"/>
                    <a:pt x="0" y="23"/>
                  </a:cubicBezTo>
                  <a:cubicBezTo>
                    <a:pt x="0" y="11"/>
                    <a:pt x="11" y="0"/>
                    <a:pt x="23" y="0"/>
                  </a:cubicBezTo>
                  <a:cubicBezTo>
                    <a:pt x="34" y="1"/>
                    <a:pt x="46" y="12"/>
                    <a:pt x="46" y="22"/>
                  </a:cubicBezTo>
                  <a:cubicBezTo>
                    <a:pt x="46" y="35"/>
                    <a:pt x="35" y="46"/>
                    <a:pt x="23" y="46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52">
              <a:extLst>
                <a:ext uri="{FF2B5EF4-FFF2-40B4-BE49-F238E27FC236}">
                  <a16:creationId xmlns:a16="http://schemas.microsoft.com/office/drawing/2014/main" id="{2BB97E10-B926-E74D-09BD-B79C4FAA1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4" y="1610"/>
              <a:ext cx="113" cy="112"/>
            </a:xfrm>
            <a:custGeom>
              <a:avLst/>
              <a:gdLst>
                <a:gd name="T0" fmla="*/ 12 w 27"/>
                <a:gd name="T1" fmla="*/ 27 h 27"/>
                <a:gd name="T2" fmla="*/ 0 w 27"/>
                <a:gd name="T3" fmla="*/ 12 h 27"/>
                <a:gd name="T4" fmla="*/ 13 w 27"/>
                <a:gd name="T5" fmla="*/ 0 h 27"/>
                <a:gd name="T6" fmla="*/ 26 w 27"/>
                <a:gd name="T7" fmla="*/ 13 h 27"/>
                <a:gd name="T8" fmla="*/ 12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2" y="27"/>
                  </a:moveTo>
                  <a:cubicBezTo>
                    <a:pt x="6" y="26"/>
                    <a:pt x="0" y="20"/>
                    <a:pt x="0" y="12"/>
                  </a:cubicBezTo>
                  <a:cubicBezTo>
                    <a:pt x="0" y="7"/>
                    <a:pt x="7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7" y="20"/>
                    <a:pt x="20" y="27"/>
                    <a:pt x="12" y="27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53">
              <a:extLst>
                <a:ext uri="{FF2B5EF4-FFF2-40B4-BE49-F238E27FC236}">
                  <a16:creationId xmlns:a16="http://schemas.microsoft.com/office/drawing/2014/main" id="{5FA8F559-12F0-1745-BD32-A4FD4552D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" y="1763"/>
              <a:ext cx="233" cy="162"/>
            </a:xfrm>
            <a:custGeom>
              <a:avLst/>
              <a:gdLst>
                <a:gd name="T0" fmla="*/ 48 w 56"/>
                <a:gd name="T1" fmla="*/ 39 h 39"/>
                <a:gd name="T2" fmla="*/ 48 w 56"/>
                <a:gd name="T3" fmla="*/ 27 h 39"/>
                <a:gd name="T4" fmla="*/ 30 w 56"/>
                <a:gd name="T5" fmla="*/ 8 h 39"/>
                <a:gd name="T6" fmla="*/ 12 w 56"/>
                <a:gd name="T7" fmla="*/ 27 h 39"/>
                <a:gd name="T8" fmla="*/ 11 w 56"/>
                <a:gd name="T9" fmla="*/ 38 h 39"/>
                <a:gd name="T10" fmla="*/ 23 w 56"/>
                <a:gd name="T11" fmla="*/ 2 h 39"/>
                <a:gd name="T12" fmla="*/ 29 w 56"/>
                <a:gd name="T13" fmla="*/ 0 h 39"/>
                <a:gd name="T14" fmla="*/ 48 w 56"/>
                <a:gd name="T15" fmla="*/ 8 h 39"/>
                <a:gd name="T16" fmla="*/ 51 w 56"/>
                <a:gd name="T17" fmla="*/ 37 h 39"/>
                <a:gd name="T18" fmla="*/ 48 w 56"/>
                <a:gd name="T1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39">
                  <a:moveTo>
                    <a:pt x="48" y="39"/>
                  </a:moveTo>
                  <a:cubicBezTo>
                    <a:pt x="48" y="35"/>
                    <a:pt x="48" y="31"/>
                    <a:pt x="48" y="27"/>
                  </a:cubicBezTo>
                  <a:cubicBezTo>
                    <a:pt x="47" y="15"/>
                    <a:pt x="40" y="7"/>
                    <a:pt x="30" y="8"/>
                  </a:cubicBezTo>
                  <a:cubicBezTo>
                    <a:pt x="19" y="8"/>
                    <a:pt x="12" y="15"/>
                    <a:pt x="12" y="27"/>
                  </a:cubicBezTo>
                  <a:cubicBezTo>
                    <a:pt x="12" y="30"/>
                    <a:pt x="13" y="34"/>
                    <a:pt x="11" y="38"/>
                  </a:cubicBezTo>
                  <a:cubicBezTo>
                    <a:pt x="0" y="26"/>
                    <a:pt x="7" y="7"/>
                    <a:pt x="23" y="2"/>
                  </a:cubicBezTo>
                  <a:cubicBezTo>
                    <a:pt x="25" y="1"/>
                    <a:pt x="27" y="0"/>
                    <a:pt x="29" y="0"/>
                  </a:cubicBezTo>
                  <a:cubicBezTo>
                    <a:pt x="36" y="1"/>
                    <a:pt x="43" y="3"/>
                    <a:pt x="48" y="8"/>
                  </a:cubicBezTo>
                  <a:cubicBezTo>
                    <a:pt x="54" y="15"/>
                    <a:pt x="56" y="28"/>
                    <a:pt x="51" y="37"/>
                  </a:cubicBezTo>
                  <a:cubicBezTo>
                    <a:pt x="51" y="38"/>
                    <a:pt x="50" y="39"/>
                    <a:pt x="48" y="39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54">
              <a:extLst>
                <a:ext uri="{FF2B5EF4-FFF2-40B4-BE49-F238E27FC236}">
                  <a16:creationId xmlns:a16="http://schemas.microsoft.com/office/drawing/2014/main" id="{82127A6E-F317-A23B-8414-8189EA671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" y="2240"/>
              <a:ext cx="38" cy="42"/>
            </a:xfrm>
            <a:custGeom>
              <a:avLst/>
              <a:gdLst>
                <a:gd name="T0" fmla="*/ 2 w 9"/>
                <a:gd name="T1" fmla="*/ 9 h 10"/>
                <a:gd name="T2" fmla="*/ 5 w 9"/>
                <a:gd name="T3" fmla="*/ 0 h 10"/>
                <a:gd name="T4" fmla="*/ 8 w 9"/>
                <a:gd name="T5" fmla="*/ 7 h 10"/>
                <a:gd name="T6" fmla="*/ 2 w 9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2" y="9"/>
                  </a:moveTo>
                  <a:cubicBezTo>
                    <a:pt x="3" y="6"/>
                    <a:pt x="0" y="2"/>
                    <a:pt x="5" y="0"/>
                  </a:cubicBezTo>
                  <a:cubicBezTo>
                    <a:pt x="9" y="1"/>
                    <a:pt x="9" y="4"/>
                    <a:pt x="8" y="7"/>
                  </a:cubicBezTo>
                  <a:cubicBezTo>
                    <a:pt x="8" y="10"/>
                    <a:pt x="4" y="9"/>
                    <a:pt x="2" y="9"/>
                  </a:cubicBezTo>
                  <a:close/>
                </a:path>
              </a:pathLst>
            </a:custGeom>
            <a:solidFill>
              <a:srgbClr val="E7E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55">
              <a:extLst>
                <a:ext uri="{FF2B5EF4-FFF2-40B4-BE49-F238E27FC236}">
                  <a16:creationId xmlns:a16="http://schemas.microsoft.com/office/drawing/2014/main" id="{48F7790D-E68E-E13D-9379-85DB3769C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6" y="2705"/>
              <a:ext cx="129" cy="133"/>
            </a:xfrm>
            <a:custGeom>
              <a:avLst/>
              <a:gdLst>
                <a:gd name="T0" fmla="*/ 16 w 31"/>
                <a:gd name="T1" fmla="*/ 31 h 32"/>
                <a:gd name="T2" fmla="*/ 0 w 31"/>
                <a:gd name="T3" fmla="*/ 16 h 32"/>
                <a:gd name="T4" fmla="*/ 14 w 31"/>
                <a:gd name="T5" fmla="*/ 1 h 32"/>
                <a:gd name="T6" fmla="*/ 31 w 31"/>
                <a:gd name="T7" fmla="*/ 15 h 32"/>
                <a:gd name="T8" fmla="*/ 16 w 31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16" y="31"/>
                  </a:moveTo>
                  <a:cubicBezTo>
                    <a:pt x="7" y="32"/>
                    <a:pt x="0" y="24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  <a:cubicBezTo>
                    <a:pt x="22" y="0"/>
                    <a:pt x="30" y="8"/>
                    <a:pt x="31" y="15"/>
                  </a:cubicBezTo>
                  <a:cubicBezTo>
                    <a:pt x="31" y="23"/>
                    <a:pt x="23" y="31"/>
                    <a:pt x="16" y="31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56">
              <a:extLst>
                <a:ext uri="{FF2B5EF4-FFF2-40B4-BE49-F238E27FC236}">
                  <a16:creationId xmlns:a16="http://schemas.microsoft.com/office/drawing/2014/main" id="{D8307533-D64A-34B2-A1B3-38527FD2B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6" y="2041"/>
              <a:ext cx="154" cy="62"/>
            </a:xfrm>
            <a:custGeom>
              <a:avLst/>
              <a:gdLst>
                <a:gd name="T0" fmla="*/ 37 w 37"/>
                <a:gd name="T1" fmla="*/ 3 h 15"/>
                <a:gd name="T2" fmla="*/ 37 w 37"/>
                <a:gd name="T3" fmla="*/ 15 h 15"/>
                <a:gd name="T4" fmla="*/ 1 w 37"/>
                <a:gd name="T5" fmla="*/ 15 h 15"/>
                <a:gd name="T6" fmla="*/ 1 w 37"/>
                <a:gd name="T7" fmla="*/ 14 h 15"/>
                <a:gd name="T8" fmla="*/ 11 w 37"/>
                <a:gd name="T9" fmla="*/ 3 h 15"/>
                <a:gd name="T10" fmla="*/ 18 w 37"/>
                <a:gd name="T11" fmla="*/ 2 h 15"/>
                <a:gd name="T12" fmla="*/ 37 w 37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5">
                  <a:moveTo>
                    <a:pt x="37" y="3"/>
                  </a:moveTo>
                  <a:cubicBezTo>
                    <a:pt x="37" y="7"/>
                    <a:pt x="37" y="11"/>
                    <a:pt x="37" y="15"/>
                  </a:cubicBezTo>
                  <a:cubicBezTo>
                    <a:pt x="25" y="15"/>
                    <a:pt x="13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cubicBezTo>
                    <a:pt x="1" y="0"/>
                    <a:pt x="0" y="3"/>
                    <a:pt x="11" y="3"/>
                  </a:cubicBezTo>
                  <a:cubicBezTo>
                    <a:pt x="13" y="3"/>
                    <a:pt x="16" y="2"/>
                    <a:pt x="18" y="2"/>
                  </a:cubicBezTo>
                  <a:cubicBezTo>
                    <a:pt x="24" y="2"/>
                    <a:pt x="30" y="3"/>
                    <a:pt x="37" y="3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57">
              <a:extLst>
                <a:ext uri="{FF2B5EF4-FFF2-40B4-BE49-F238E27FC236}">
                  <a16:creationId xmlns:a16="http://schemas.microsoft.com/office/drawing/2014/main" id="{FE43434B-6300-85BE-82B5-DB4857854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2" y="2340"/>
              <a:ext cx="99" cy="100"/>
            </a:xfrm>
            <a:custGeom>
              <a:avLst/>
              <a:gdLst>
                <a:gd name="T0" fmla="*/ 0 w 24"/>
                <a:gd name="T1" fmla="*/ 12 h 24"/>
                <a:gd name="T2" fmla="*/ 12 w 24"/>
                <a:gd name="T3" fmla="*/ 0 h 24"/>
                <a:gd name="T4" fmla="*/ 24 w 24"/>
                <a:gd name="T5" fmla="*/ 12 h 24"/>
                <a:gd name="T6" fmla="*/ 12 w 24"/>
                <a:gd name="T7" fmla="*/ 24 h 24"/>
                <a:gd name="T8" fmla="*/ 0 w 2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0" y="12"/>
                  </a:moveTo>
                  <a:cubicBezTo>
                    <a:pt x="1" y="5"/>
                    <a:pt x="5" y="1"/>
                    <a:pt x="12" y="0"/>
                  </a:cubicBezTo>
                  <a:cubicBezTo>
                    <a:pt x="20" y="0"/>
                    <a:pt x="23" y="6"/>
                    <a:pt x="24" y="12"/>
                  </a:cubicBezTo>
                  <a:cubicBezTo>
                    <a:pt x="23" y="19"/>
                    <a:pt x="20" y="24"/>
                    <a:pt x="12" y="24"/>
                  </a:cubicBezTo>
                  <a:cubicBezTo>
                    <a:pt x="5" y="24"/>
                    <a:pt x="2" y="18"/>
                    <a:pt x="0" y="12"/>
                  </a:cubicBezTo>
                  <a:close/>
                </a:path>
              </a:pathLst>
            </a:custGeom>
            <a:solidFill>
              <a:srgbClr val="B96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80745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637A576-D379-4D51-A362-38B620DD2615}"/>
              </a:ext>
            </a:extLst>
          </p:cNvPr>
          <p:cNvSpPr/>
          <p:nvPr/>
        </p:nvSpPr>
        <p:spPr>
          <a:xfrm>
            <a:off x="2955462" y="3729455"/>
            <a:ext cx="5312254" cy="754619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1000" rtlCol="0" anchor="ctr"/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Partial Circle 34">
            <a:extLst>
              <a:ext uri="{FF2B5EF4-FFF2-40B4-BE49-F238E27FC236}">
                <a16:creationId xmlns:a16="http://schemas.microsoft.com/office/drawing/2014/main" id="{802915CC-9F4B-4B4D-B96B-106B30F93632}"/>
              </a:ext>
            </a:extLst>
          </p:cNvPr>
          <p:cNvSpPr/>
          <p:nvPr/>
        </p:nvSpPr>
        <p:spPr>
          <a:xfrm>
            <a:off x="3003284" y="3751018"/>
            <a:ext cx="711491" cy="711491"/>
          </a:xfrm>
          <a:prstGeom prst="pi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DA902D-8F88-4968-93AD-3FE298F0932D}"/>
              </a:ext>
            </a:extLst>
          </p:cNvPr>
          <p:cNvSpPr/>
          <p:nvPr/>
        </p:nvSpPr>
        <p:spPr>
          <a:xfrm>
            <a:off x="2955462" y="1364196"/>
            <a:ext cx="5312254" cy="754619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1000" rtlCol="0" anchor="ctr"/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Partial Circle 1">
            <a:extLst>
              <a:ext uri="{FF2B5EF4-FFF2-40B4-BE49-F238E27FC236}">
                <a16:creationId xmlns:a16="http://schemas.microsoft.com/office/drawing/2014/main" id="{45AA9334-921E-4102-9B8C-0444C508F784}"/>
              </a:ext>
            </a:extLst>
          </p:cNvPr>
          <p:cNvSpPr/>
          <p:nvPr/>
        </p:nvSpPr>
        <p:spPr>
          <a:xfrm>
            <a:off x="3003284" y="1384609"/>
            <a:ext cx="711491" cy="711491"/>
          </a:xfrm>
          <a:prstGeom prst="pie">
            <a:avLst>
              <a:gd name="adj1" fmla="val 10782339"/>
              <a:gd name="adj2" fmla="val 162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47168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156176" y="267494"/>
            <a:ext cx="0" cy="0"/>
          </a:xfrm>
        </p:spPr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14/02/2024</a:t>
            </a:fld>
            <a:endParaRPr lang="en-ID" dirty="0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56176" y="267494"/>
            <a:ext cx="0" cy="0"/>
          </a:xfrm>
        </p:spPr>
        <p:txBody>
          <a:bodyPr/>
          <a:lstStyle/>
          <a:p>
            <a:pPr algn="r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r" rtl="1"/>
              <a:t>28</a:t>
            </a:fld>
            <a:endParaRPr lang="en-ID" dirty="0">
              <a:cs typeface="B Nazanin" panose="00000400000000000000" pitchFamily="2" charset="-78"/>
            </a:endParaRP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60DB26A6-78D6-4AE0-A1EB-2EDDEDA72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2624" y="1690849"/>
            <a:ext cx="2484744" cy="2484744"/>
          </a:xfrm>
          <a:prstGeom prst="rect">
            <a:avLst/>
          </a:prstGeom>
        </p:spPr>
      </p:pic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955875A4-2BBE-4834-B6E0-81A1EF7834ED}"/>
              </a:ext>
            </a:extLst>
          </p:cNvPr>
          <p:cNvSpPr/>
          <p:nvPr/>
        </p:nvSpPr>
        <p:spPr>
          <a:xfrm>
            <a:off x="3477488" y="2545675"/>
            <a:ext cx="4790228" cy="754619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8000" rtlCol="0" anchor="ctr"/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42D5BAC7-1D2F-47D6-9054-F92CF915FDC0}"/>
              </a:ext>
            </a:extLst>
          </p:cNvPr>
          <p:cNvSpPr/>
          <p:nvPr/>
        </p:nvSpPr>
        <p:spPr>
          <a:xfrm>
            <a:off x="831475" y="1134422"/>
            <a:ext cx="3568805" cy="3568805"/>
          </a:xfrm>
          <a:prstGeom prst="arc">
            <a:avLst>
              <a:gd name="adj1" fmla="val 16200000"/>
              <a:gd name="adj2" fmla="val 539367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00BE01E-8E59-4B4C-A71C-BDCDC2564D00}"/>
              </a:ext>
            </a:extLst>
          </p:cNvPr>
          <p:cNvSpPr/>
          <p:nvPr/>
        </p:nvSpPr>
        <p:spPr>
          <a:xfrm>
            <a:off x="3047303" y="1428628"/>
            <a:ext cx="623455" cy="62345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D68693D-1F09-4046-8A44-A5B4F9DB8B02}"/>
              </a:ext>
            </a:extLst>
          </p:cNvPr>
          <p:cNvSpPr/>
          <p:nvPr/>
        </p:nvSpPr>
        <p:spPr>
          <a:xfrm>
            <a:off x="3047303" y="3795037"/>
            <a:ext cx="623455" cy="62345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FDBEDE7E-520B-4881-8E07-F2F2206A29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94559" y="1529399"/>
            <a:ext cx="341978" cy="421911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641D7083-48F7-4603-AA0F-EC016CD6BC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94559" y="3895808"/>
            <a:ext cx="341978" cy="421911"/>
          </a:xfrm>
          <a:prstGeom prst="rect">
            <a:avLst/>
          </a:prstGeom>
        </p:spPr>
      </p:pic>
      <p:sp>
        <p:nvSpPr>
          <p:cNvPr id="36" name="Partial Circle 35">
            <a:extLst>
              <a:ext uri="{FF2B5EF4-FFF2-40B4-BE49-F238E27FC236}">
                <a16:creationId xmlns:a16="http://schemas.microsoft.com/office/drawing/2014/main" id="{14CA50AC-BD22-49DB-A7D7-B17E2B71A235}"/>
              </a:ext>
            </a:extLst>
          </p:cNvPr>
          <p:cNvSpPr/>
          <p:nvPr/>
        </p:nvSpPr>
        <p:spPr>
          <a:xfrm>
            <a:off x="3512841" y="2567239"/>
            <a:ext cx="711491" cy="711491"/>
          </a:xfrm>
          <a:prstGeom prst="pie">
            <a:avLst>
              <a:gd name="adj1" fmla="val 5370240"/>
              <a:gd name="adj2" fmla="val 162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F35EE6CC-FB4D-4AFE-877B-D8F00C698DEF}"/>
              </a:ext>
            </a:extLst>
          </p:cNvPr>
          <p:cNvSpPr/>
          <p:nvPr/>
        </p:nvSpPr>
        <p:spPr>
          <a:xfrm>
            <a:off x="3556860" y="2611257"/>
            <a:ext cx="623455" cy="62345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E833FB66-71F8-4D7E-BD1B-A0E4147D0D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7598" y="2712029"/>
            <a:ext cx="341978" cy="42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8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altLang="ko-KR" dirty="0">
                <a:solidFill>
                  <a:srgbClr val="117A9A"/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32" name="Donut 31"/>
          <p:cNvSpPr/>
          <p:nvPr/>
        </p:nvSpPr>
        <p:spPr>
          <a:xfrm>
            <a:off x="2905183" y="1419622"/>
            <a:ext cx="3312368" cy="3312368"/>
          </a:xfrm>
          <a:prstGeom prst="donut">
            <a:avLst>
              <a:gd name="adj" fmla="val 241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184068" y="1446533"/>
            <a:ext cx="792088" cy="792088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5706312" y="2678802"/>
            <a:ext cx="792088" cy="792088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5184068" y="3911072"/>
            <a:ext cx="792088" cy="792088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3185660" y="1446533"/>
            <a:ext cx="792088" cy="79208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587580" y="2678802"/>
            <a:ext cx="792088" cy="79208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3185660" y="3911072"/>
            <a:ext cx="792088" cy="792088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6664715" y="2626829"/>
            <a:ext cx="2098319" cy="896034"/>
            <a:chOff x="3017859" y="4310610"/>
            <a:chExt cx="1870812" cy="896034"/>
          </a:xfrm>
        </p:grpSpPr>
        <p:sp>
          <p:nvSpPr>
            <p:cNvPr id="46" name="TextBox 45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118258" y="1394560"/>
            <a:ext cx="2098319" cy="896034"/>
            <a:chOff x="3017859" y="4310610"/>
            <a:chExt cx="1870812" cy="896034"/>
          </a:xfrm>
        </p:grpSpPr>
        <p:sp>
          <p:nvSpPr>
            <p:cNvPr id="49" name="TextBox 48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102356" y="3919576"/>
            <a:ext cx="2098319" cy="896034"/>
            <a:chOff x="3017859" y="4310610"/>
            <a:chExt cx="1870812" cy="896034"/>
          </a:xfrm>
        </p:grpSpPr>
        <p:sp>
          <p:nvSpPr>
            <p:cNvPr id="52" name="TextBox 51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85449" y="2627433"/>
            <a:ext cx="2098319" cy="896034"/>
            <a:chOff x="3017859" y="4310610"/>
            <a:chExt cx="1870812" cy="896034"/>
          </a:xfrm>
        </p:grpSpPr>
        <p:sp>
          <p:nvSpPr>
            <p:cNvPr id="55" name="TextBox 54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971600" y="1395164"/>
            <a:ext cx="2098319" cy="896034"/>
            <a:chOff x="3017859" y="4310610"/>
            <a:chExt cx="1870812" cy="896034"/>
          </a:xfrm>
        </p:grpSpPr>
        <p:sp>
          <p:nvSpPr>
            <p:cNvPr id="58" name="TextBox 57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955698" y="3920180"/>
            <a:ext cx="2098319" cy="896034"/>
            <a:chOff x="3017859" y="4310610"/>
            <a:chExt cx="1870812" cy="896034"/>
          </a:xfrm>
        </p:grpSpPr>
        <p:sp>
          <p:nvSpPr>
            <p:cNvPr id="61" name="TextBox 60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3515409" y="2315623"/>
            <a:ext cx="2217595" cy="1643593"/>
            <a:chOff x="3441700" y="2044700"/>
            <a:chExt cx="2244725" cy="1663700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441700" y="2044700"/>
              <a:ext cx="2244725" cy="1663700"/>
            </a:xfrm>
            <a:custGeom>
              <a:avLst/>
              <a:gdLst>
                <a:gd name="T0" fmla="*/ 435 w 596"/>
                <a:gd name="T1" fmla="*/ 349 h 441"/>
                <a:gd name="T2" fmla="*/ 304 w 596"/>
                <a:gd name="T3" fmla="*/ 366 h 441"/>
                <a:gd name="T4" fmla="*/ 165 w 596"/>
                <a:gd name="T5" fmla="*/ 361 h 441"/>
                <a:gd name="T6" fmla="*/ 31 w 596"/>
                <a:gd name="T7" fmla="*/ 323 h 441"/>
                <a:gd name="T8" fmla="*/ 23 w 596"/>
                <a:gd name="T9" fmla="*/ 351 h 441"/>
                <a:gd name="T10" fmla="*/ 104 w 596"/>
                <a:gd name="T11" fmla="*/ 400 h 441"/>
                <a:gd name="T12" fmla="*/ 184 w 596"/>
                <a:gd name="T13" fmla="*/ 426 h 441"/>
                <a:gd name="T14" fmla="*/ 44 w 596"/>
                <a:gd name="T15" fmla="*/ 404 h 441"/>
                <a:gd name="T16" fmla="*/ 0 w 596"/>
                <a:gd name="T17" fmla="*/ 348 h 441"/>
                <a:gd name="T18" fmla="*/ 10 w 596"/>
                <a:gd name="T19" fmla="*/ 255 h 441"/>
                <a:gd name="T20" fmla="*/ 132 w 596"/>
                <a:gd name="T21" fmla="*/ 205 h 441"/>
                <a:gd name="T22" fmla="*/ 284 w 596"/>
                <a:gd name="T23" fmla="*/ 194 h 441"/>
                <a:gd name="T24" fmla="*/ 339 w 596"/>
                <a:gd name="T25" fmla="*/ 195 h 441"/>
                <a:gd name="T26" fmla="*/ 457 w 596"/>
                <a:gd name="T27" fmla="*/ 88 h 441"/>
                <a:gd name="T28" fmla="*/ 549 w 596"/>
                <a:gd name="T29" fmla="*/ 4 h 441"/>
                <a:gd name="T30" fmla="*/ 591 w 596"/>
                <a:gd name="T31" fmla="*/ 51 h 441"/>
                <a:gd name="T32" fmla="*/ 477 w 596"/>
                <a:gd name="T33" fmla="*/ 155 h 441"/>
                <a:gd name="T34" fmla="*/ 431 w 596"/>
                <a:gd name="T35" fmla="*/ 210 h 441"/>
                <a:gd name="T36" fmla="*/ 536 w 596"/>
                <a:gd name="T37" fmla="*/ 270 h 441"/>
                <a:gd name="T38" fmla="*/ 538 w 596"/>
                <a:gd name="T39" fmla="*/ 357 h 441"/>
                <a:gd name="T40" fmla="*/ 453 w 596"/>
                <a:gd name="T41" fmla="*/ 420 h 441"/>
                <a:gd name="T42" fmla="*/ 308 w 596"/>
                <a:gd name="T43" fmla="*/ 441 h 441"/>
                <a:gd name="T44" fmla="*/ 228 w 596"/>
                <a:gd name="T45" fmla="*/ 430 h 441"/>
                <a:gd name="T46" fmla="*/ 300 w 596"/>
                <a:gd name="T47" fmla="*/ 417 h 441"/>
                <a:gd name="T48" fmla="*/ 395 w 596"/>
                <a:gd name="T49" fmla="*/ 408 h 441"/>
                <a:gd name="T50" fmla="*/ 515 w 596"/>
                <a:gd name="T51" fmla="*/ 356 h 441"/>
                <a:gd name="T52" fmla="*/ 515 w 596"/>
                <a:gd name="T53" fmla="*/ 319 h 441"/>
                <a:gd name="T54" fmla="*/ 261 w 596"/>
                <a:gd name="T55" fmla="*/ 217 h 441"/>
                <a:gd name="T56" fmla="*/ 100 w 596"/>
                <a:gd name="T57" fmla="*/ 236 h 441"/>
                <a:gd name="T58" fmla="*/ 24 w 596"/>
                <a:gd name="T59" fmla="*/ 282 h 441"/>
                <a:gd name="T60" fmla="*/ 88 w 596"/>
                <a:gd name="T61" fmla="*/ 271 h 441"/>
                <a:gd name="T62" fmla="*/ 164 w 596"/>
                <a:gd name="T63" fmla="*/ 269 h 441"/>
                <a:gd name="T64" fmla="*/ 59 w 596"/>
                <a:gd name="T65" fmla="*/ 305 h 441"/>
                <a:gd name="T66" fmla="*/ 73 w 596"/>
                <a:gd name="T67" fmla="*/ 316 h 441"/>
                <a:gd name="T68" fmla="*/ 254 w 596"/>
                <a:gd name="T69" fmla="*/ 343 h 441"/>
                <a:gd name="T70" fmla="*/ 378 w 596"/>
                <a:gd name="T71" fmla="*/ 336 h 441"/>
                <a:gd name="T72" fmla="*/ 485 w 596"/>
                <a:gd name="T73" fmla="*/ 308 h 441"/>
                <a:gd name="T74" fmla="*/ 378 w 596"/>
                <a:gd name="T75" fmla="*/ 280 h 441"/>
                <a:gd name="T76" fmla="*/ 327 w 596"/>
                <a:gd name="T77" fmla="*/ 291 h 441"/>
                <a:gd name="T78" fmla="*/ 343 w 596"/>
                <a:gd name="T79" fmla="*/ 308 h 441"/>
                <a:gd name="T80" fmla="*/ 297 w 596"/>
                <a:gd name="T81" fmla="*/ 327 h 441"/>
                <a:gd name="T82" fmla="*/ 252 w 596"/>
                <a:gd name="T83" fmla="*/ 284 h 441"/>
                <a:gd name="T84" fmla="*/ 220 w 596"/>
                <a:gd name="T85" fmla="*/ 274 h 441"/>
                <a:gd name="T86" fmla="*/ 237 w 596"/>
                <a:gd name="T87" fmla="*/ 250 h 441"/>
                <a:gd name="T88" fmla="*/ 296 w 596"/>
                <a:gd name="T89" fmla="*/ 234 h 441"/>
                <a:gd name="T90" fmla="*/ 533 w 596"/>
                <a:gd name="T91" fmla="*/ 50 h 441"/>
                <a:gd name="T92" fmla="*/ 391 w 596"/>
                <a:gd name="T93" fmla="*/ 179 h 441"/>
                <a:gd name="T94" fmla="*/ 275 w 596"/>
                <a:gd name="T95" fmla="*/ 288 h 441"/>
                <a:gd name="T96" fmla="*/ 311 w 596"/>
                <a:gd name="T97" fmla="*/ 274 h 441"/>
                <a:gd name="T98" fmla="*/ 453 w 596"/>
                <a:gd name="T99" fmla="*/ 145 h 441"/>
                <a:gd name="T100" fmla="*/ 559 w 596"/>
                <a:gd name="T101" fmla="*/ 48 h 441"/>
                <a:gd name="T102" fmla="*/ 367 w 596"/>
                <a:gd name="T103" fmla="*/ 255 h 441"/>
                <a:gd name="T104" fmla="*/ 457 w 596"/>
                <a:gd name="T105" fmla="*/ 273 h 441"/>
                <a:gd name="T106" fmla="*/ 514 w 596"/>
                <a:gd name="T107" fmla="*/ 278 h 441"/>
                <a:gd name="T108" fmla="*/ 438 w 596"/>
                <a:gd name="T109" fmla="*/ 236 h 441"/>
                <a:gd name="T110" fmla="*/ 367 w 596"/>
                <a:gd name="T111" fmla="*/ 255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6" h="441">
                  <a:moveTo>
                    <a:pt x="515" y="319"/>
                  </a:moveTo>
                  <a:cubicBezTo>
                    <a:pt x="507" y="323"/>
                    <a:pt x="499" y="327"/>
                    <a:pt x="491" y="331"/>
                  </a:cubicBezTo>
                  <a:cubicBezTo>
                    <a:pt x="473" y="339"/>
                    <a:pt x="454" y="345"/>
                    <a:pt x="435" y="349"/>
                  </a:cubicBezTo>
                  <a:cubicBezTo>
                    <a:pt x="423" y="352"/>
                    <a:pt x="410" y="355"/>
                    <a:pt x="397" y="357"/>
                  </a:cubicBezTo>
                  <a:cubicBezTo>
                    <a:pt x="381" y="359"/>
                    <a:pt x="365" y="362"/>
                    <a:pt x="349" y="363"/>
                  </a:cubicBezTo>
                  <a:cubicBezTo>
                    <a:pt x="334" y="365"/>
                    <a:pt x="319" y="366"/>
                    <a:pt x="304" y="366"/>
                  </a:cubicBezTo>
                  <a:cubicBezTo>
                    <a:pt x="283" y="366"/>
                    <a:pt x="261" y="367"/>
                    <a:pt x="240" y="366"/>
                  </a:cubicBezTo>
                  <a:cubicBezTo>
                    <a:pt x="225" y="366"/>
                    <a:pt x="211" y="365"/>
                    <a:pt x="197" y="364"/>
                  </a:cubicBezTo>
                  <a:cubicBezTo>
                    <a:pt x="186" y="363"/>
                    <a:pt x="176" y="362"/>
                    <a:pt x="165" y="361"/>
                  </a:cubicBezTo>
                  <a:cubicBezTo>
                    <a:pt x="151" y="359"/>
                    <a:pt x="138" y="356"/>
                    <a:pt x="125" y="354"/>
                  </a:cubicBezTo>
                  <a:cubicBezTo>
                    <a:pt x="109" y="351"/>
                    <a:pt x="94" y="347"/>
                    <a:pt x="78" y="343"/>
                  </a:cubicBezTo>
                  <a:cubicBezTo>
                    <a:pt x="62" y="338"/>
                    <a:pt x="46" y="332"/>
                    <a:pt x="31" y="323"/>
                  </a:cubicBezTo>
                  <a:cubicBezTo>
                    <a:pt x="28" y="321"/>
                    <a:pt x="26" y="320"/>
                    <a:pt x="23" y="318"/>
                  </a:cubicBezTo>
                  <a:cubicBezTo>
                    <a:pt x="23" y="323"/>
                    <a:pt x="23" y="328"/>
                    <a:pt x="23" y="332"/>
                  </a:cubicBezTo>
                  <a:cubicBezTo>
                    <a:pt x="23" y="338"/>
                    <a:pt x="24" y="345"/>
                    <a:pt x="23" y="351"/>
                  </a:cubicBezTo>
                  <a:cubicBezTo>
                    <a:pt x="23" y="359"/>
                    <a:pt x="26" y="364"/>
                    <a:pt x="32" y="369"/>
                  </a:cubicBezTo>
                  <a:cubicBezTo>
                    <a:pt x="38" y="375"/>
                    <a:pt x="45" y="379"/>
                    <a:pt x="53" y="383"/>
                  </a:cubicBezTo>
                  <a:cubicBezTo>
                    <a:pt x="69" y="391"/>
                    <a:pt x="87" y="396"/>
                    <a:pt x="104" y="400"/>
                  </a:cubicBezTo>
                  <a:cubicBezTo>
                    <a:pt x="122" y="405"/>
                    <a:pt x="139" y="408"/>
                    <a:pt x="157" y="411"/>
                  </a:cubicBezTo>
                  <a:cubicBezTo>
                    <a:pt x="163" y="411"/>
                    <a:pt x="168" y="412"/>
                    <a:pt x="174" y="413"/>
                  </a:cubicBezTo>
                  <a:cubicBezTo>
                    <a:pt x="180" y="413"/>
                    <a:pt x="185" y="420"/>
                    <a:pt x="184" y="426"/>
                  </a:cubicBezTo>
                  <a:cubicBezTo>
                    <a:pt x="183" y="433"/>
                    <a:pt x="177" y="437"/>
                    <a:pt x="170" y="436"/>
                  </a:cubicBezTo>
                  <a:cubicBezTo>
                    <a:pt x="159" y="434"/>
                    <a:pt x="148" y="433"/>
                    <a:pt x="137" y="431"/>
                  </a:cubicBezTo>
                  <a:cubicBezTo>
                    <a:pt x="105" y="426"/>
                    <a:pt x="74" y="418"/>
                    <a:pt x="44" y="404"/>
                  </a:cubicBezTo>
                  <a:cubicBezTo>
                    <a:pt x="32" y="399"/>
                    <a:pt x="21" y="392"/>
                    <a:pt x="12" y="383"/>
                  </a:cubicBezTo>
                  <a:cubicBezTo>
                    <a:pt x="6" y="376"/>
                    <a:pt x="1" y="369"/>
                    <a:pt x="0" y="360"/>
                  </a:cubicBezTo>
                  <a:cubicBezTo>
                    <a:pt x="0" y="356"/>
                    <a:pt x="0" y="352"/>
                    <a:pt x="0" y="348"/>
                  </a:cubicBezTo>
                  <a:cubicBezTo>
                    <a:pt x="0" y="336"/>
                    <a:pt x="0" y="323"/>
                    <a:pt x="0" y="310"/>
                  </a:cubicBezTo>
                  <a:cubicBezTo>
                    <a:pt x="0" y="300"/>
                    <a:pt x="0" y="290"/>
                    <a:pt x="0" y="280"/>
                  </a:cubicBezTo>
                  <a:cubicBezTo>
                    <a:pt x="0" y="270"/>
                    <a:pt x="4" y="262"/>
                    <a:pt x="10" y="255"/>
                  </a:cubicBezTo>
                  <a:cubicBezTo>
                    <a:pt x="20" y="244"/>
                    <a:pt x="33" y="236"/>
                    <a:pt x="46" y="230"/>
                  </a:cubicBezTo>
                  <a:cubicBezTo>
                    <a:pt x="65" y="221"/>
                    <a:pt x="85" y="215"/>
                    <a:pt x="105" y="211"/>
                  </a:cubicBezTo>
                  <a:cubicBezTo>
                    <a:pt x="114" y="209"/>
                    <a:pt x="123" y="207"/>
                    <a:pt x="132" y="205"/>
                  </a:cubicBezTo>
                  <a:cubicBezTo>
                    <a:pt x="145" y="203"/>
                    <a:pt x="158" y="201"/>
                    <a:pt x="170" y="200"/>
                  </a:cubicBezTo>
                  <a:cubicBezTo>
                    <a:pt x="186" y="198"/>
                    <a:pt x="202" y="196"/>
                    <a:pt x="219" y="195"/>
                  </a:cubicBezTo>
                  <a:cubicBezTo>
                    <a:pt x="241" y="194"/>
                    <a:pt x="262" y="194"/>
                    <a:pt x="284" y="194"/>
                  </a:cubicBezTo>
                  <a:cubicBezTo>
                    <a:pt x="296" y="194"/>
                    <a:pt x="307" y="195"/>
                    <a:pt x="318" y="195"/>
                  </a:cubicBezTo>
                  <a:cubicBezTo>
                    <a:pt x="323" y="195"/>
                    <a:pt x="329" y="196"/>
                    <a:pt x="335" y="196"/>
                  </a:cubicBezTo>
                  <a:cubicBezTo>
                    <a:pt x="336" y="196"/>
                    <a:pt x="338" y="196"/>
                    <a:pt x="339" y="195"/>
                  </a:cubicBezTo>
                  <a:cubicBezTo>
                    <a:pt x="352" y="183"/>
                    <a:pt x="365" y="172"/>
                    <a:pt x="377" y="160"/>
                  </a:cubicBezTo>
                  <a:cubicBezTo>
                    <a:pt x="392" y="147"/>
                    <a:pt x="406" y="134"/>
                    <a:pt x="420" y="121"/>
                  </a:cubicBezTo>
                  <a:cubicBezTo>
                    <a:pt x="432" y="110"/>
                    <a:pt x="445" y="99"/>
                    <a:pt x="457" y="88"/>
                  </a:cubicBezTo>
                  <a:cubicBezTo>
                    <a:pt x="471" y="75"/>
                    <a:pt x="485" y="62"/>
                    <a:pt x="499" y="49"/>
                  </a:cubicBezTo>
                  <a:cubicBezTo>
                    <a:pt x="512" y="38"/>
                    <a:pt x="524" y="26"/>
                    <a:pt x="537" y="15"/>
                  </a:cubicBezTo>
                  <a:cubicBezTo>
                    <a:pt x="541" y="11"/>
                    <a:pt x="545" y="8"/>
                    <a:pt x="549" y="4"/>
                  </a:cubicBezTo>
                  <a:cubicBezTo>
                    <a:pt x="554" y="0"/>
                    <a:pt x="561" y="0"/>
                    <a:pt x="565" y="5"/>
                  </a:cubicBezTo>
                  <a:cubicBezTo>
                    <a:pt x="574" y="15"/>
                    <a:pt x="583" y="25"/>
                    <a:pt x="592" y="35"/>
                  </a:cubicBezTo>
                  <a:cubicBezTo>
                    <a:pt x="596" y="39"/>
                    <a:pt x="596" y="47"/>
                    <a:pt x="591" y="51"/>
                  </a:cubicBezTo>
                  <a:cubicBezTo>
                    <a:pt x="579" y="61"/>
                    <a:pt x="568" y="72"/>
                    <a:pt x="556" y="83"/>
                  </a:cubicBezTo>
                  <a:cubicBezTo>
                    <a:pt x="543" y="94"/>
                    <a:pt x="531" y="106"/>
                    <a:pt x="518" y="117"/>
                  </a:cubicBezTo>
                  <a:cubicBezTo>
                    <a:pt x="504" y="130"/>
                    <a:pt x="490" y="142"/>
                    <a:pt x="477" y="155"/>
                  </a:cubicBezTo>
                  <a:cubicBezTo>
                    <a:pt x="461" y="170"/>
                    <a:pt x="445" y="184"/>
                    <a:pt x="429" y="198"/>
                  </a:cubicBezTo>
                  <a:cubicBezTo>
                    <a:pt x="426" y="201"/>
                    <a:pt x="423" y="204"/>
                    <a:pt x="419" y="208"/>
                  </a:cubicBezTo>
                  <a:cubicBezTo>
                    <a:pt x="423" y="209"/>
                    <a:pt x="427" y="209"/>
                    <a:pt x="431" y="210"/>
                  </a:cubicBezTo>
                  <a:cubicBezTo>
                    <a:pt x="451" y="215"/>
                    <a:pt x="471" y="221"/>
                    <a:pt x="490" y="229"/>
                  </a:cubicBezTo>
                  <a:cubicBezTo>
                    <a:pt x="500" y="234"/>
                    <a:pt x="510" y="239"/>
                    <a:pt x="519" y="246"/>
                  </a:cubicBezTo>
                  <a:cubicBezTo>
                    <a:pt x="527" y="253"/>
                    <a:pt x="533" y="260"/>
                    <a:pt x="536" y="270"/>
                  </a:cubicBezTo>
                  <a:cubicBezTo>
                    <a:pt x="537" y="273"/>
                    <a:pt x="538" y="276"/>
                    <a:pt x="538" y="279"/>
                  </a:cubicBezTo>
                  <a:cubicBezTo>
                    <a:pt x="538" y="296"/>
                    <a:pt x="538" y="312"/>
                    <a:pt x="538" y="329"/>
                  </a:cubicBezTo>
                  <a:cubicBezTo>
                    <a:pt x="538" y="339"/>
                    <a:pt x="538" y="348"/>
                    <a:pt x="538" y="357"/>
                  </a:cubicBezTo>
                  <a:cubicBezTo>
                    <a:pt x="538" y="364"/>
                    <a:pt x="535" y="370"/>
                    <a:pt x="531" y="376"/>
                  </a:cubicBezTo>
                  <a:cubicBezTo>
                    <a:pt x="525" y="385"/>
                    <a:pt x="516" y="392"/>
                    <a:pt x="507" y="398"/>
                  </a:cubicBezTo>
                  <a:cubicBezTo>
                    <a:pt x="490" y="408"/>
                    <a:pt x="472" y="414"/>
                    <a:pt x="453" y="420"/>
                  </a:cubicBezTo>
                  <a:cubicBezTo>
                    <a:pt x="434" y="425"/>
                    <a:pt x="414" y="429"/>
                    <a:pt x="394" y="432"/>
                  </a:cubicBezTo>
                  <a:cubicBezTo>
                    <a:pt x="382" y="434"/>
                    <a:pt x="370" y="436"/>
                    <a:pt x="358" y="437"/>
                  </a:cubicBezTo>
                  <a:cubicBezTo>
                    <a:pt x="341" y="438"/>
                    <a:pt x="325" y="440"/>
                    <a:pt x="308" y="441"/>
                  </a:cubicBezTo>
                  <a:cubicBezTo>
                    <a:pt x="287" y="441"/>
                    <a:pt x="266" y="441"/>
                    <a:pt x="245" y="441"/>
                  </a:cubicBezTo>
                  <a:cubicBezTo>
                    <a:pt x="243" y="441"/>
                    <a:pt x="241" y="441"/>
                    <a:pt x="239" y="441"/>
                  </a:cubicBezTo>
                  <a:cubicBezTo>
                    <a:pt x="233" y="441"/>
                    <a:pt x="228" y="436"/>
                    <a:pt x="228" y="430"/>
                  </a:cubicBezTo>
                  <a:cubicBezTo>
                    <a:pt x="228" y="424"/>
                    <a:pt x="233" y="418"/>
                    <a:pt x="239" y="418"/>
                  </a:cubicBezTo>
                  <a:cubicBezTo>
                    <a:pt x="245" y="418"/>
                    <a:pt x="251" y="418"/>
                    <a:pt x="257" y="418"/>
                  </a:cubicBezTo>
                  <a:cubicBezTo>
                    <a:pt x="271" y="418"/>
                    <a:pt x="285" y="418"/>
                    <a:pt x="300" y="417"/>
                  </a:cubicBezTo>
                  <a:cubicBezTo>
                    <a:pt x="310" y="417"/>
                    <a:pt x="320" y="417"/>
                    <a:pt x="330" y="416"/>
                  </a:cubicBezTo>
                  <a:cubicBezTo>
                    <a:pt x="340" y="415"/>
                    <a:pt x="351" y="414"/>
                    <a:pt x="361" y="413"/>
                  </a:cubicBezTo>
                  <a:cubicBezTo>
                    <a:pt x="372" y="412"/>
                    <a:pt x="384" y="410"/>
                    <a:pt x="395" y="408"/>
                  </a:cubicBezTo>
                  <a:cubicBezTo>
                    <a:pt x="425" y="403"/>
                    <a:pt x="455" y="396"/>
                    <a:pt x="484" y="383"/>
                  </a:cubicBezTo>
                  <a:cubicBezTo>
                    <a:pt x="492" y="380"/>
                    <a:pt x="500" y="375"/>
                    <a:pt x="507" y="369"/>
                  </a:cubicBezTo>
                  <a:cubicBezTo>
                    <a:pt x="510" y="365"/>
                    <a:pt x="514" y="362"/>
                    <a:pt x="515" y="356"/>
                  </a:cubicBezTo>
                  <a:cubicBezTo>
                    <a:pt x="515" y="355"/>
                    <a:pt x="515" y="354"/>
                    <a:pt x="515" y="353"/>
                  </a:cubicBezTo>
                  <a:cubicBezTo>
                    <a:pt x="515" y="342"/>
                    <a:pt x="515" y="331"/>
                    <a:pt x="515" y="320"/>
                  </a:cubicBezTo>
                  <a:cubicBezTo>
                    <a:pt x="515" y="319"/>
                    <a:pt x="515" y="319"/>
                    <a:pt x="515" y="319"/>
                  </a:cubicBezTo>
                  <a:close/>
                  <a:moveTo>
                    <a:pt x="313" y="219"/>
                  </a:moveTo>
                  <a:cubicBezTo>
                    <a:pt x="313" y="218"/>
                    <a:pt x="312" y="218"/>
                    <a:pt x="312" y="218"/>
                  </a:cubicBezTo>
                  <a:cubicBezTo>
                    <a:pt x="295" y="218"/>
                    <a:pt x="278" y="217"/>
                    <a:pt x="261" y="217"/>
                  </a:cubicBezTo>
                  <a:cubicBezTo>
                    <a:pt x="241" y="218"/>
                    <a:pt x="221" y="219"/>
                    <a:pt x="202" y="220"/>
                  </a:cubicBezTo>
                  <a:cubicBezTo>
                    <a:pt x="187" y="221"/>
                    <a:pt x="172" y="223"/>
                    <a:pt x="157" y="225"/>
                  </a:cubicBezTo>
                  <a:cubicBezTo>
                    <a:pt x="138" y="227"/>
                    <a:pt x="119" y="231"/>
                    <a:pt x="100" y="236"/>
                  </a:cubicBezTo>
                  <a:cubicBezTo>
                    <a:pt x="83" y="241"/>
                    <a:pt x="66" y="246"/>
                    <a:pt x="50" y="254"/>
                  </a:cubicBezTo>
                  <a:cubicBezTo>
                    <a:pt x="42" y="258"/>
                    <a:pt x="35" y="263"/>
                    <a:pt x="29" y="269"/>
                  </a:cubicBezTo>
                  <a:cubicBezTo>
                    <a:pt x="25" y="273"/>
                    <a:pt x="23" y="277"/>
                    <a:pt x="24" y="282"/>
                  </a:cubicBezTo>
                  <a:cubicBezTo>
                    <a:pt x="24" y="287"/>
                    <a:pt x="27" y="290"/>
                    <a:pt x="30" y="293"/>
                  </a:cubicBezTo>
                  <a:cubicBezTo>
                    <a:pt x="31" y="293"/>
                    <a:pt x="32" y="293"/>
                    <a:pt x="32" y="293"/>
                  </a:cubicBezTo>
                  <a:cubicBezTo>
                    <a:pt x="50" y="283"/>
                    <a:pt x="69" y="276"/>
                    <a:pt x="88" y="271"/>
                  </a:cubicBezTo>
                  <a:cubicBezTo>
                    <a:pt x="107" y="265"/>
                    <a:pt x="126" y="262"/>
                    <a:pt x="145" y="259"/>
                  </a:cubicBezTo>
                  <a:cubicBezTo>
                    <a:pt x="148" y="258"/>
                    <a:pt x="151" y="257"/>
                    <a:pt x="153" y="258"/>
                  </a:cubicBezTo>
                  <a:cubicBezTo>
                    <a:pt x="160" y="258"/>
                    <a:pt x="164" y="263"/>
                    <a:pt x="164" y="269"/>
                  </a:cubicBezTo>
                  <a:cubicBezTo>
                    <a:pt x="164" y="275"/>
                    <a:pt x="159" y="280"/>
                    <a:pt x="153" y="281"/>
                  </a:cubicBezTo>
                  <a:cubicBezTo>
                    <a:pt x="141" y="283"/>
                    <a:pt x="128" y="285"/>
                    <a:pt x="116" y="288"/>
                  </a:cubicBezTo>
                  <a:cubicBezTo>
                    <a:pt x="97" y="292"/>
                    <a:pt x="78" y="298"/>
                    <a:pt x="59" y="305"/>
                  </a:cubicBezTo>
                  <a:cubicBezTo>
                    <a:pt x="57" y="306"/>
                    <a:pt x="56" y="307"/>
                    <a:pt x="54" y="308"/>
                  </a:cubicBezTo>
                  <a:cubicBezTo>
                    <a:pt x="54" y="308"/>
                    <a:pt x="54" y="308"/>
                    <a:pt x="54" y="309"/>
                  </a:cubicBezTo>
                  <a:cubicBezTo>
                    <a:pt x="60" y="311"/>
                    <a:pt x="67" y="314"/>
                    <a:pt x="73" y="316"/>
                  </a:cubicBezTo>
                  <a:cubicBezTo>
                    <a:pt x="104" y="327"/>
                    <a:pt x="137" y="333"/>
                    <a:pt x="169" y="337"/>
                  </a:cubicBezTo>
                  <a:cubicBezTo>
                    <a:pt x="182" y="339"/>
                    <a:pt x="195" y="340"/>
                    <a:pt x="207" y="341"/>
                  </a:cubicBezTo>
                  <a:cubicBezTo>
                    <a:pt x="223" y="342"/>
                    <a:pt x="238" y="343"/>
                    <a:pt x="254" y="343"/>
                  </a:cubicBezTo>
                  <a:cubicBezTo>
                    <a:pt x="268" y="343"/>
                    <a:pt x="282" y="343"/>
                    <a:pt x="296" y="343"/>
                  </a:cubicBezTo>
                  <a:cubicBezTo>
                    <a:pt x="307" y="343"/>
                    <a:pt x="317" y="342"/>
                    <a:pt x="328" y="341"/>
                  </a:cubicBezTo>
                  <a:cubicBezTo>
                    <a:pt x="344" y="340"/>
                    <a:pt x="361" y="338"/>
                    <a:pt x="378" y="336"/>
                  </a:cubicBezTo>
                  <a:cubicBezTo>
                    <a:pt x="395" y="334"/>
                    <a:pt x="411" y="331"/>
                    <a:pt x="428" y="327"/>
                  </a:cubicBezTo>
                  <a:cubicBezTo>
                    <a:pt x="446" y="323"/>
                    <a:pt x="463" y="318"/>
                    <a:pt x="480" y="310"/>
                  </a:cubicBezTo>
                  <a:cubicBezTo>
                    <a:pt x="482" y="310"/>
                    <a:pt x="483" y="309"/>
                    <a:pt x="485" y="308"/>
                  </a:cubicBezTo>
                  <a:cubicBezTo>
                    <a:pt x="484" y="308"/>
                    <a:pt x="483" y="307"/>
                    <a:pt x="482" y="307"/>
                  </a:cubicBezTo>
                  <a:cubicBezTo>
                    <a:pt x="460" y="297"/>
                    <a:pt x="437" y="291"/>
                    <a:pt x="414" y="286"/>
                  </a:cubicBezTo>
                  <a:cubicBezTo>
                    <a:pt x="402" y="284"/>
                    <a:pt x="390" y="282"/>
                    <a:pt x="378" y="280"/>
                  </a:cubicBezTo>
                  <a:cubicBezTo>
                    <a:pt x="368" y="279"/>
                    <a:pt x="357" y="278"/>
                    <a:pt x="346" y="276"/>
                  </a:cubicBezTo>
                  <a:cubicBezTo>
                    <a:pt x="344" y="276"/>
                    <a:pt x="343" y="277"/>
                    <a:pt x="342" y="278"/>
                  </a:cubicBezTo>
                  <a:cubicBezTo>
                    <a:pt x="337" y="282"/>
                    <a:pt x="332" y="286"/>
                    <a:pt x="327" y="291"/>
                  </a:cubicBezTo>
                  <a:cubicBezTo>
                    <a:pt x="324" y="294"/>
                    <a:pt x="321" y="296"/>
                    <a:pt x="318" y="299"/>
                  </a:cubicBezTo>
                  <a:cubicBezTo>
                    <a:pt x="322" y="300"/>
                    <a:pt x="326" y="301"/>
                    <a:pt x="329" y="301"/>
                  </a:cubicBezTo>
                  <a:cubicBezTo>
                    <a:pt x="334" y="303"/>
                    <a:pt x="339" y="304"/>
                    <a:pt x="343" y="308"/>
                  </a:cubicBezTo>
                  <a:cubicBezTo>
                    <a:pt x="348" y="311"/>
                    <a:pt x="348" y="316"/>
                    <a:pt x="344" y="320"/>
                  </a:cubicBezTo>
                  <a:cubicBezTo>
                    <a:pt x="341" y="323"/>
                    <a:pt x="336" y="325"/>
                    <a:pt x="332" y="326"/>
                  </a:cubicBezTo>
                  <a:cubicBezTo>
                    <a:pt x="321" y="329"/>
                    <a:pt x="309" y="329"/>
                    <a:pt x="297" y="327"/>
                  </a:cubicBezTo>
                  <a:cubicBezTo>
                    <a:pt x="291" y="326"/>
                    <a:pt x="284" y="324"/>
                    <a:pt x="279" y="320"/>
                  </a:cubicBezTo>
                  <a:cubicBezTo>
                    <a:pt x="279" y="320"/>
                    <a:pt x="278" y="320"/>
                    <a:pt x="278" y="320"/>
                  </a:cubicBezTo>
                  <a:cubicBezTo>
                    <a:pt x="260" y="317"/>
                    <a:pt x="249" y="301"/>
                    <a:pt x="252" y="284"/>
                  </a:cubicBezTo>
                  <a:cubicBezTo>
                    <a:pt x="253" y="280"/>
                    <a:pt x="254" y="277"/>
                    <a:pt x="255" y="273"/>
                  </a:cubicBezTo>
                  <a:cubicBezTo>
                    <a:pt x="255" y="273"/>
                    <a:pt x="255" y="273"/>
                    <a:pt x="255" y="273"/>
                  </a:cubicBezTo>
                  <a:cubicBezTo>
                    <a:pt x="243" y="274"/>
                    <a:pt x="232" y="274"/>
                    <a:pt x="220" y="274"/>
                  </a:cubicBezTo>
                  <a:cubicBezTo>
                    <a:pt x="214" y="275"/>
                    <a:pt x="208" y="270"/>
                    <a:pt x="207" y="264"/>
                  </a:cubicBezTo>
                  <a:cubicBezTo>
                    <a:pt x="207" y="257"/>
                    <a:pt x="211" y="251"/>
                    <a:pt x="218" y="251"/>
                  </a:cubicBezTo>
                  <a:cubicBezTo>
                    <a:pt x="224" y="250"/>
                    <a:pt x="231" y="250"/>
                    <a:pt x="237" y="250"/>
                  </a:cubicBezTo>
                  <a:cubicBezTo>
                    <a:pt x="250" y="250"/>
                    <a:pt x="264" y="250"/>
                    <a:pt x="277" y="249"/>
                  </a:cubicBezTo>
                  <a:cubicBezTo>
                    <a:pt x="278" y="249"/>
                    <a:pt x="280" y="249"/>
                    <a:pt x="281" y="248"/>
                  </a:cubicBezTo>
                  <a:cubicBezTo>
                    <a:pt x="286" y="244"/>
                    <a:pt x="291" y="239"/>
                    <a:pt x="296" y="234"/>
                  </a:cubicBezTo>
                  <a:cubicBezTo>
                    <a:pt x="301" y="229"/>
                    <a:pt x="307" y="224"/>
                    <a:pt x="313" y="219"/>
                  </a:cubicBezTo>
                  <a:close/>
                  <a:moveTo>
                    <a:pt x="556" y="30"/>
                  </a:moveTo>
                  <a:cubicBezTo>
                    <a:pt x="548" y="36"/>
                    <a:pt x="541" y="43"/>
                    <a:pt x="533" y="50"/>
                  </a:cubicBezTo>
                  <a:cubicBezTo>
                    <a:pt x="516" y="66"/>
                    <a:pt x="498" y="82"/>
                    <a:pt x="481" y="97"/>
                  </a:cubicBezTo>
                  <a:cubicBezTo>
                    <a:pt x="468" y="109"/>
                    <a:pt x="456" y="120"/>
                    <a:pt x="443" y="132"/>
                  </a:cubicBezTo>
                  <a:cubicBezTo>
                    <a:pt x="426" y="148"/>
                    <a:pt x="409" y="163"/>
                    <a:pt x="391" y="179"/>
                  </a:cubicBezTo>
                  <a:cubicBezTo>
                    <a:pt x="371" y="198"/>
                    <a:pt x="350" y="217"/>
                    <a:pt x="329" y="236"/>
                  </a:cubicBezTo>
                  <a:cubicBezTo>
                    <a:pt x="313" y="251"/>
                    <a:pt x="296" y="266"/>
                    <a:pt x="280" y="281"/>
                  </a:cubicBezTo>
                  <a:cubicBezTo>
                    <a:pt x="278" y="283"/>
                    <a:pt x="276" y="286"/>
                    <a:pt x="275" y="288"/>
                  </a:cubicBezTo>
                  <a:cubicBezTo>
                    <a:pt x="274" y="293"/>
                    <a:pt x="277" y="297"/>
                    <a:pt x="282" y="296"/>
                  </a:cubicBezTo>
                  <a:cubicBezTo>
                    <a:pt x="285" y="296"/>
                    <a:pt x="288" y="295"/>
                    <a:pt x="291" y="293"/>
                  </a:cubicBezTo>
                  <a:cubicBezTo>
                    <a:pt x="297" y="286"/>
                    <a:pt x="304" y="280"/>
                    <a:pt x="311" y="274"/>
                  </a:cubicBezTo>
                  <a:cubicBezTo>
                    <a:pt x="327" y="260"/>
                    <a:pt x="342" y="246"/>
                    <a:pt x="358" y="231"/>
                  </a:cubicBezTo>
                  <a:cubicBezTo>
                    <a:pt x="374" y="217"/>
                    <a:pt x="390" y="203"/>
                    <a:pt x="405" y="188"/>
                  </a:cubicBezTo>
                  <a:cubicBezTo>
                    <a:pt x="421" y="174"/>
                    <a:pt x="437" y="159"/>
                    <a:pt x="453" y="145"/>
                  </a:cubicBezTo>
                  <a:cubicBezTo>
                    <a:pt x="465" y="134"/>
                    <a:pt x="478" y="122"/>
                    <a:pt x="490" y="111"/>
                  </a:cubicBezTo>
                  <a:cubicBezTo>
                    <a:pt x="504" y="98"/>
                    <a:pt x="519" y="85"/>
                    <a:pt x="533" y="72"/>
                  </a:cubicBezTo>
                  <a:cubicBezTo>
                    <a:pt x="542" y="64"/>
                    <a:pt x="551" y="56"/>
                    <a:pt x="559" y="48"/>
                  </a:cubicBezTo>
                  <a:cubicBezTo>
                    <a:pt x="562" y="46"/>
                    <a:pt x="564" y="44"/>
                    <a:pt x="566" y="41"/>
                  </a:cubicBezTo>
                  <a:cubicBezTo>
                    <a:pt x="563" y="37"/>
                    <a:pt x="559" y="34"/>
                    <a:pt x="556" y="30"/>
                  </a:cubicBezTo>
                  <a:close/>
                  <a:moveTo>
                    <a:pt x="367" y="255"/>
                  </a:moveTo>
                  <a:cubicBezTo>
                    <a:pt x="368" y="255"/>
                    <a:pt x="368" y="255"/>
                    <a:pt x="369" y="255"/>
                  </a:cubicBezTo>
                  <a:cubicBezTo>
                    <a:pt x="379" y="257"/>
                    <a:pt x="390" y="258"/>
                    <a:pt x="400" y="260"/>
                  </a:cubicBezTo>
                  <a:cubicBezTo>
                    <a:pt x="419" y="263"/>
                    <a:pt x="438" y="267"/>
                    <a:pt x="457" y="273"/>
                  </a:cubicBezTo>
                  <a:cubicBezTo>
                    <a:pt x="473" y="277"/>
                    <a:pt x="489" y="283"/>
                    <a:pt x="505" y="292"/>
                  </a:cubicBezTo>
                  <a:cubicBezTo>
                    <a:pt x="507" y="294"/>
                    <a:pt x="507" y="294"/>
                    <a:pt x="510" y="291"/>
                  </a:cubicBezTo>
                  <a:cubicBezTo>
                    <a:pt x="513" y="287"/>
                    <a:pt x="516" y="283"/>
                    <a:pt x="514" y="278"/>
                  </a:cubicBezTo>
                  <a:cubicBezTo>
                    <a:pt x="513" y="275"/>
                    <a:pt x="512" y="272"/>
                    <a:pt x="509" y="270"/>
                  </a:cubicBezTo>
                  <a:cubicBezTo>
                    <a:pt x="503" y="262"/>
                    <a:pt x="495" y="257"/>
                    <a:pt x="486" y="253"/>
                  </a:cubicBezTo>
                  <a:cubicBezTo>
                    <a:pt x="471" y="246"/>
                    <a:pt x="454" y="240"/>
                    <a:pt x="438" y="236"/>
                  </a:cubicBezTo>
                  <a:cubicBezTo>
                    <a:pt x="425" y="233"/>
                    <a:pt x="412" y="230"/>
                    <a:pt x="399" y="228"/>
                  </a:cubicBezTo>
                  <a:cubicBezTo>
                    <a:pt x="398" y="228"/>
                    <a:pt x="397" y="228"/>
                    <a:pt x="396" y="229"/>
                  </a:cubicBezTo>
                  <a:cubicBezTo>
                    <a:pt x="386" y="237"/>
                    <a:pt x="377" y="246"/>
                    <a:pt x="367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4171950" y="3614738"/>
              <a:ext cx="90487" cy="85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029075" y="3149600"/>
              <a:ext cx="277812" cy="117475"/>
            </a:xfrm>
            <a:custGeom>
              <a:avLst/>
              <a:gdLst>
                <a:gd name="T0" fmla="*/ 37 w 74"/>
                <a:gd name="T1" fmla="*/ 0 h 31"/>
                <a:gd name="T2" fmla="*/ 64 w 74"/>
                <a:gd name="T3" fmla="*/ 6 h 31"/>
                <a:gd name="T4" fmla="*/ 69 w 74"/>
                <a:gd name="T5" fmla="*/ 9 h 31"/>
                <a:gd name="T6" fmla="*/ 70 w 74"/>
                <a:gd name="T7" fmla="*/ 21 h 31"/>
                <a:gd name="T8" fmla="*/ 56 w 74"/>
                <a:gd name="T9" fmla="*/ 27 h 31"/>
                <a:gd name="T10" fmla="*/ 15 w 74"/>
                <a:gd name="T11" fmla="*/ 26 h 31"/>
                <a:gd name="T12" fmla="*/ 6 w 74"/>
                <a:gd name="T13" fmla="*/ 22 h 31"/>
                <a:gd name="T14" fmla="*/ 6 w 74"/>
                <a:gd name="T15" fmla="*/ 8 h 31"/>
                <a:gd name="T16" fmla="*/ 23 w 74"/>
                <a:gd name="T17" fmla="*/ 2 h 31"/>
                <a:gd name="T18" fmla="*/ 37 w 74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31">
                  <a:moveTo>
                    <a:pt x="37" y="0"/>
                  </a:moveTo>
                  <a:cubicBezTo>
                    <a:pt x="46" y="1"/>
                    <a:pt x="55" y="2"/>
                    <a:pt x="64" y="6"/>
                  </a:cubicBezTo>
                  <a:cubicBezTo>
                    <a:pt x="66" y="6"/>
                    <a:pt x="68" y="8"/>
                    <a:pt x="69" y="9"/>
                  </a:cubicBezTo>
                  <a:cubicBezTo>
                    <a:pt x="74" y="12"/>
                    <a:pt x="74" y="17"/>
                    <a:pt x="70" y="21"/>
                  </a:cubicBezTo>
                  <a:cubicBezTo>
                    <a:pt x="66" y="25"/>
                    <a:pt x="61" y="26"/>
                    <a:pt x="56" y="27"/>
                  </a:cubicBezTo>
                  <a:cubicBezTo>
                    <a:pt x="42" y="31"/>
                    <a:pt x="28" y="31"/>
                    <a:pt x="15" y="26"/>
                  </a:cubicBezTo>
                  <a:cubicBezTo>
                    <a:pt x="12" y="25"/>
                    <a:pt x="9" y="24"/>
                    <a:pt x="6" y="22"/>
                  </a:cubicBezTo>
                  <a:cubicBezTo>
                    <a:pt x="0" y="18"/>
                    <a:pt x="0" y="12"/>
                    <a:pt x="6" y="8"/>
                  </a:cubicBezTo>
                  <a:cubicBezTo>
                    <a:pt x="11" y="4"/>
                    <a:pt x="17" y="3"/>
                    <a:pt x="23" y="2"/>
                  </a:cubicBezTo>
                  <a:cubicBezTo>
                    <a:pt x="28" y="1"/>
                    <a:pt x="33" y="1"/>
                    <a:pt x="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4095750" y="3003550"/>
              <a:ext cx="87312" cy="85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upo 28"/>
          <p:cNvGrpSpPr/>
          <p:nvPr/>
        </p:nvGrpSpPr>
        <p:grpSpPr>
          <a:xfrm>
            <a:off x="3451225" y="1522413"/>
            <a:ext cx="352425" cy="546100"/>
            <a:chOff x="3451225" y="1522413"/>
            <a:chExt cx="352425" cy="546100"/>
          </a:xfrm>
        </p:grpSpPr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635375" y="1635125"/>
              <a:ext cx="168275" cy="339725"/>
            </a:xfrm>
            <a:custGeom>
              <a:avLst/>
              <a:gdLst>
                <a:gd name="T0" fmla="*/ 77 w 191"/>
                <a:gd name="T1" fmla="*/ 385 h 385"/>
                <a:gd name="T2" fmla="*/ 90 w 191"/>
                <a:gd name="T3" fmla="*/ 347 h 385"/>
                <a:gd name="T4" fmla="*/ 152 w 191"/>
                <a:gd name="T5" fmla="*/ 217 h 385"/>
                <a:gd name="T6" fmla="*/ 145 w 191"/>
                <a:gd name="T7" fmla="*/ 199 h 385"/>
                <a:gd name="T8" fmla="*/ 135 w 191"/>
                <a:gd name="T9" fmla="*/ 217 h 385"/>
                <a:gd name="T10" fmla="*/ 66 w 191"/>
                <a:gd name="T11" fmla="*/ 345 h 385"/>
                <a:gd name="T12" fmla="*/ 48 w 191"/>
                <a:gd name="T13" fmla="*/ 331 h 385"/>
                <a:gd name="T14" fmla="*/ 0 w 191"/>
                <a:gd name="T15" fmla="*/ 60 h 385"/>
                <a:gd name="T16" fmla="*/ 10 w 191"/>
                <a:gd name="T17" fmla="*/ 31 h 385"/>
                <a:gd name="T18" fmla="*/ 8 w 191"/>
                <a:gd name="T19" fmla="*/ 0 h 385"/>
                <a:gd name="T20" fmla="*/ 169 w 191"/>
                <a:gd name="T21" fmla="*/ 154 h 385"/>
                <a:gd name="T22" fmla="*/ 77 w 191"/>
                <a:gd name="T23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385">
                  <a:moveTo>
                    <a:pt x="77" y="385"/>
                  </a:moveTo>
                  <a:cubicBezTo>
                    <a:pt x="71" y="369"/>
                    <a:pt x="78" y="358"/>
                    <a:pt x="90" y="347"/>
                  </a:cubicBezTo>
                  <a:cubicBezTo>
                    <a:pt x="129" y="313"/>
                    <a:pt x="150" y="269"/>
                    <a:pt x="152" y="217"/>
                  </a:cubicBezTo>
                  <a:cubicBezTo>
                    <a:pt x="152" y="211"/>
                    <a:pt x="147" y="205"/>
                    <a:pt x="145" y="199"/>
                  </a:cubicBezTo>
                  <a:cubicBezTo>
                    <a:pt x="141" y="205"/>
                    <a:pt x="136" y="211"/>
                    <a:pt x="135" y="217"/>
                  </a:cubicBezTo>
                  <a:cubicBezTo>
                    <a:pt x="130" y="269"/>
                    <a:pt x="108" y="312"/>
                    <a:pt x="66" y="345"/>
                  </a:cubicBezTo>
                  <a:cubicBezTo>
                    <a:pt x="60" y="340"/>
                    <a:pt x="54" y="336"/>
                    <a:pt x="48" y="331"/>
                  </a:cubicBezTo>
                  <a:cubicBezTo>
                    <a:pt x="156" y="242"/>
                    <a:pt x="117" y="96"/>
                    <a:pt x="0" y="60"/>
                  </a:cubicBezTo>
                  <a:cubicBezTo>
                    <a:pt x="4" y="50"/>
                    <a:pt x="9" y="41"/>
                    <a:pt x="10" y="31"/>
                  </a:cubicBezTo>
                  <a:cubicBezTo>
                    <a:pt x="12" y="21"/>
                    <a:pt x="9" y="10"/>
                    <a:pt x="8" y="0"/>
                  </a:cubicBezTo>
                  <a:cubicBezTo>
                    <a:pt x="71" y="0"/>
                    <a:pt x="150" y="74"/>
                    <a:pt x="169" y="154"/>
                  </a:cubicBezTo>
                  <a:cubicBezTo>
                    <a:pt x="191" y="244"/>
                    <a:pt x="150" y="349"/>
                    <a:pt x="77" y="3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490913" y="1701800"/>
              <a:ext cx="96838" cy="139700"/>
            </a:xfrm>
            <a:custGeom>
              <a:avLst/>
              <a:gdLst>
                <a:gd name="T0" fmla="*/ 86 w 110"/>
                <a:gd name="T1" fmla="*/ 159 h 159"/>
                <a:gd name="T2" fmla="*/ 28 w 110"/>
                <a:gd name="T3" fmla="*/ 159 h 159"/>
                <a:gd name="T4" fmla="*/ 9 w 110"/>
                <a:gd name="T5" fmla="*/ 0 h 159"/>
                <a:gd name="T6" fmla="*/ 109 w 110"/>
                <a:gd name="T7" fmla="*/ 0 h 159"/>
                <a:gd name="T8" fmla="*/ 108 w 110"/>
                <a:gd name="T9" fmla="*/ 118 h 159"/>
                <a:gd name="T10" fmla="*/ 86 w 110"/>
                <a:gd name="T1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59">
                  <a:moveTo>
                    <a:pt x="86" y="159"/>
                  </a:moveTo>
                  <a:cubicBezTo>
                    <a:pt x="70" y="159"/>
                    <a:pt x="48" y="159"/>
                    <a:pt x="28" y="159"/>
                  </a:cubicBezTo>
                  <a:cubicBezTo>
                    <a:pt x="0" y="108"/>
                    <a:pt x="12" y="54"/>
                    <a:pt x="9" y="0"/>
                  </a:cubicBezTo>
                  <a:cubicBezTo>
                    <a:pt x="43" y="0"/>
                    <a:pt x="75" y="0"/>
                    <a:pt x="109" y="0"/>
                  </a:cubicBezTo>
                  <a:cubicBezTo>
                    <a:pt x="109" y="39"/>
                    <a:pt x="110" y="79"/>
                    <a:pt x="108" y="118"/>
                  </a:cubicBezTo>
                  <a:cubicBezTo>
                    <a:pt x="107" y="131"/>
                    <a:pt x="95" y="143"/>
                    <a:pt x="86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473450" y="2001838"/>
              <a:ext cx="288925" cy="66675"/>
            </a:xfrm>
            <a:custGeom>
              <a:avLst/>
              <a:gdLst>
                <a:gd name="T0" fmla="*/ 324 w 327"/>
                <a:gd name="T1" fmla="*/ 75 h 75"/>
                <a:gd name="T2" fmla="*/ 4 w 327"/>
                <a:gd name="T3" fmla="*/ 75 h 75"/>
                <a:gd name="T4" fmla="*/ 24 w 327"/>
                <a:gd name="T5" fmla="*/ 44 h 75"/>
                <a:gd name="T6" fmla="*/ 149 w 327"/>
                <a:gd name="T7" fmla="*/ 28 h 75"/>
                <a:gd name="T8" fmla="*/ 173 w 327"/>
                <a:gd name="T9" fmla="*/ 0 h 75"/>
                <a:gd name="T10" fmla="*/ 244 w 327"/>
                <a:gd name="T11" fmla="*/ 0 h 75"/>
                <a:gd name="T12" fmla="*/ 270 w 327"/>
                <a:gd name="T13" fmla="*/ 32 h 75"/>
                <a:gd name="T14" fmla="*/ 301 w 327"/>
                <a:gd name="T15" fmla="*/ 40 h 75"/>
                <a:gd name="T16" fmla="*/ 324 w 327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75">
                  <a:moveTo>
                    <a:pt x="324" y="75"/>
                  </a:moveTo>
                  <a:cubicBezTo>
                    <a:pt x="216" y="75"/>
                    <a:pt x="110" y="75"/>
                    <a:pt x="4" y="75"/>
                  </a:cubicBezTo>
                  <a:cubicBezTo>
                    <a:pt x="0" y="52"/>
                    <a:pt x="4" y="46"/>
                    <a:pt x="24" y="44"/>
                  </a:cubicBezTo>
                  <a:cubicBezTo>
                    <a:pt x="66" y="38"/>
                    <a:pt x="107" y="31"/>
                    <a:pt x="149" y="28"/>
                  </a:cubicBezTo>
                  <a:cubicBezTo>
                    <a:pt x="166" y="26"/>
                    <a:pt x="178" y="23"/>
                    <a:pt x="173" y="0"/>
                  </a:cubicBezTo>
                  <a:cubicBezTo>
                    <a:pt x="197" y="15"/>
                    <a:pt x="219" y="15"/>
                    <a:pt x="244" y="0"/>
                  </a:cubicBezTo>
                  <a:cubicBezTo>
                    <a:pt x="238" y="26"/>
                    <a:pt x="254" y="28"/>
                    <a:pt x="270" y="32"/>
                  </a:cubicBezTo>
                  <a:cubicBezTo>
                    <a:pt x="281" y="34"/>
                    <a:pt x="291" y="38"/>
                    <a:pt x="301" y="40"/>
                  </a:cubicBezTo>
                  <a:cubicBezTo>
                    <a:pt x="319" y="44"/>
                    <a:pt x="327" y="54"/>
                    <a:pt x="324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451225" y="1901825"/>
              <a:ext cx="241300" cy="39688"/>
            </a:xfrm>
            <a:custGeom>
              <a:avLst/>
              <a:gdLst>
                <a:gd name="T0" fmla="*/ 273 w 273"/>
                <a:gd name="T1" fmla="*/ 0 h 44"/>
                <a:gd name="T2" fmla="*/ 229 w 273"/>
                <a:gd name="T3" fmla="*/ 25 h 44"/>
                <a:gd name="T4" fmla="*/ 187 w 273"/>
                <a:gd name="T5" fmla="*/ 44 h 44"/>
                <a:gd name="T6" fmla="*/ 120 w 273"/>
                <a:gd name="T7" fmla="*/ 22 h 44"/>
                <a:gd name="T8" fmla="*/ 1 w 273"/>
                <a:gd name="T9" fmla="*/ 22 h 44"/>
                <a:gd name="T10" fmla="*/ 0 w 273"/>
                <a:gd name="T11" fmla="*/ 0 h 44"/>
                <a:gd name="T12" fmla="*/ 273 w 273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44">
                  <a:moveTo>
                    <a:pt x="273" y="0"/>
                  </a:moveTo>
                  <a:cubicBezTo>
                    <a:pt x="260" y="16"/>
                    <a:pt x="248" y="24"/>
                    <a:pt x="229" y="25"/>
                  </a:cubicBezTo>
                  <a:cubicBezTo>
                    <a:pt x="215" y="26"/>
                    <a:pt x="202" y="37"/>
                    <a:pt x="187" y="44"/>
                  </a:cubicBezTo>
                  <a:cubicBezTo>
                    <a:pt x="172" y="24"/>
                    <a:pt x="147" y="21"/>
                    <a:pt x="120" y="22"/>
                  </a:cubicBezTo>
                  <a:cubicBezTo>
                    <a:pt x="81" y="22"/>
                    <a:pt x="42" y="22"/>
                    <a:pt x="1" y="22"/>
                  </a:cubicBezTo>
                  <a:cubicBezTo>
                    <a:pt x="1" y="14"/>
                    <a:pt x="0" y="8"/>
                    <a:pt x="0" y="0"/>
                  </a:cubicBezTo>
                  <a:cubicBezTo>
                    <a:pt x="90" y="0"/>
                    <a:pt x="180" y="0"/>
                    <a:pt x="2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492500" y="1617663"/>
              <a:ext cx="82550" cy="76200"/>
            </a:xfrm>
            <a:custGeom>
              <a:avLst/>
              <a:gdLst>
                <a:gd name="T0" fmla="*/ 90 w 93"/>
                <a:gd name="T1" fmla="*/ 1 h 87"/>
                <a:gd name="T2" fmla="*/ 93 w 93"/>
                <a:gd name="T3" fmla="*/ 86 h 87"/>
                <a:gd name="T4" fmla="*/ 9 w 93"/>
                <a:gd name="T5" fmla="*/ 86 h 87"/>
                <a:gd name="T6" fmla="*/ 1 w 93"/>
                <a:gd name="T7" fmla="*/ 72 h 87"/>
                <a:gd name="T8" fmla="*/ 1 w 93"/>
                <a:gd name="T9" fmla="*/ 15 h 87"/>
                <a:gd name="T10" fmla="*/ 13 w 93"/>
                <a:gd name="T11" fmla="*/ 1 h 87"/>
                <a:gd name="T12" fmla="*/ 90 w 93"/>
                <a:gd name="T13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7">
                  <a:moveTo>
                    <a:pt x="90" y="1"/>
                  </a:moveTo>
                  <a:cubicBezTo>
                    <a:pt x="66" y="39"/>
                    <a:pt x="67" y="55"/>
                    <a:pt x="93" y="86"/>
                  </a:cubicBezTo>
                  <a:cubicBezTo>
                    <a:pt x="63" y="86"/>
                    <a:pt x="36" y="87"/>
                    <a:pt x="9" y="86"/>
                  </a:cubicBezTo>
                  <a:cubicBezTo>
                    <a:pt x="6" y="86"/>
                    <a:pt x="1" y="77"/>
                    <a:pt x="1" y="72"/>
                  </a:cubicBezTo>
                  <a:cubicBezTo>
                    <a:pt x="0" y="53"/>
                    <a:pt x="0" y="34"/>
                    <a:pt x="1" y="15"/>
                  </a:cubicBezTo>
                  <a:cubicBezTo>
                    <a:pt x="1" y="10"/>
                    <a:pt x="9" y="1"/>
                    <a:pt x="13" y="1"/>
                  </a:cubicBezTo>
                  <a:cubicBezTo>
                    <a:pt x="38" y="0"/>
                    <a:pt x="63" y="1"/>
                    <a:pt x="9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500438" y="1535113"/>
              <a:ext cx="87313" cy="74613"/>
            </a:xfrm>
            <a:custGeom>
              <a:avLst/>
              <a:gdLst>
                <a:gd name="T0" fmla="*/ 0 w 99"/>
                <a:gd name="T1" fmla="*/ 83 h 83"/>
                <a:gd name="T2" fmla="*/ 17 w 99"/>
                <a:gd name="T3" fmla="*/ 0 h 83"/>
                <a:gd name="T4" fmla="*/ 83 w 99"/>
                <a:gd name="T5" fmla="*/ 0 h 83"/>
                <a:gd name="T6" fmla="*/ 83 w 99"/>
                <a:gd name="T7" fmla="*/ 30 h 83"/>
                <a:gd name="T8" fmla="*/ 95 w 99"/>
                <a:gd name="T9" fmla="*/ 65 h 83"/>
                <a:gd name="T10" fmla="*/ 99 w 99"/>
                <a:gd name="T11" fmla="*/ 83 h 83"/>
                <a:gd name="T12" fmla="*/ 0 w 99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3">
                  <a:moveTo>
                    <a:pt x="0" y="83"/>
                  </a:moveTo>
                  <a:cubicBezTo>
                    <a:pt x="6" y="55"/>
                    <a:pt x="11" y="28"/>
                    <a:pt x="17" y="0"/>
                  </a:cubicBezTo>
                  <a:cubicBezTo>
                    <a:pt x="36" y="0"/>
                    <a:pt x="58" y="0"/>
                    <a:pt x="83" y="0"/>
                  </a:cubicBezTo>
                  <a:cubicBezTo>
                    <a:pt x="83" y="10"/>
                    <a:pt x="83" y="20"/>
                    <a:pt x="83" y="30"/>
                  </a:cubicBezTo>
                  <a:cubicBezTo>
                    <a:pt x="83" y="43"/>
                    <a:pt x="78" y="57"/>
                    <a:pt x="95" y="65"/>
                  </a:cubicBezTo>
                  <a:cubicBezTo>
                    <a:pt x="98" y="66"/>
                    <a:pt x="98" y="75"/>
                    <a:pt x="99" y="83"/>
                  </a:cubicBezTo>
                  <a:cubicBezTo>
                    <a:pt x="65" y="83"/>
                    <a:pt x="33" y="83"/>
                    <a:pt x="0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3562350" y="1617663"/>
              <a:ext cx="76200" cy="76200"/>
            </a:xfrm>
            <a:custGeom>
              <a:avLst/>
              <a:gdLst>
                <a:gd name="T0" fmla="*/ 85 w 85"/>
                <a:gd name="T1" fmla="*/ 44 h 87"/>
                <a:gd name="T2" fmla="*/ 42 w 85"/>
                <a:gd name="T3" fmla="*/ 87 h 87"/>
                <a:gd name="T4" fmla="*/ 0 w 85"/>
                <a:gd name="T5" fmla="*/ 44 h 87"/>
                <a:gd name="T6" fmla="*/ 43 w 85"/>
                <a:gd name="T7" fmla="*/ 1 h 87"/>
                <a:gd name="T8" fmla="*/ 85 w 85"/>
                <a:gd name="T9" fmla="*/ 44 h 87"/>
                <a:gd name="T10" fmla="*/ 42 w 85"/>
                <a:gd name="T11" fmla="*/ 66 h 87"/>
                <a:gd name="T12" fmla="*/ 56 w 85"/>
                <a:gd name="T13" fmla="*/ 43 h 87"/>
                <a:gd name="T14" fmla="*/ 44 w 85"/>
                <a:gd name="T15" fmla="*/ 28 h 87"/>
                <a:gd name="T16" fmla="*/ 29 w 85"/>
                <a:gd name="T17" fmla="*/ 43 h 87"/>
                <a:gd name="T18" fmla="*/ 42 w 85"/>
                <a:gd name="T19" fmla="*/ 6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7">
                  <a:moveTo>
                    <a:pt x="85" y="44"/>
                  </a:moveTo>
                  <a:cubicBezTo>
                    <a:pt x="85" y="67"/>
                    <a:pt x="65" y="87"/>
                    <a:pt x="42" y="87"/>
                  </a:cubicBezTo>
                  <a:cubicBezTo>
                    <a:pt x="19" y="86"/>
                    <a:pt x="0" y="67"/>
                    <a:pt x="0" y="44"/>
                  </a:cubicBezTo>
                  <a:cubicBezTo>
                    <a:pt x="0" y="21"/>
                    <a:pt x="20" y="1"/>
                    <a:pt x="43" y="1"/>
                  </a:cubicBezTo>
                  <a:cubicBezTo>
                    <a:pt x="66" y="0"/>
                    <a:pt x="85" y="20"/>
                    <a:pt x="85" y="44"/>
                  </a:cubicBezTo>
                  <a:close/>
                  <a:moveTo>
                    <a:pt x="42" y="66"/>
                  </a:moveTo>
                  <a:cubicBezTo>
                    <a:pt x="50" y="55"/>
                    <a:pt x="56" y="49"/>
                    <a:pt x="56" y="43"/>
                  </a:cubicBezTo>
                  <a:cubicBezTo>
                    <a:pt x="56" y="38"/>
                    <a:pt x="49" y="33"/>
                    <a:pt x="44" y="28"/>
                  </a:cubicBezTo>
                  <a:cubicBezTo>
                    <a:pt x="39" y="33"/>
                    <a:pt x="30" y="37"/>
                    <a:pt x="29" y="43"/>
                  </a:cubicBezTo>
                  <a:cubicBezTo>
                    <a:pt x="28" y="48"/>
                    <a:pt x="36" y="54"/>
                    <a:pt x="42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3619500" y="1928813"/>
              <a:ext cx="76200" cy="76200"/>
            </a:xfrm>
            <a:custGeom>
              <a:avLst/>
              <a:gdLst>
                <a:gd name="T0" fmla="*/ 86 w 86"/>
                <a:gd name="T1" fmla="*/ 44 h 86"/>
                <a:gd name="T2" fmla="*/ 43 w 86"/>
                <a:gd name="T3" fmla="*/ 86 h 86"/>
                <a:gd name="T4" fmla="*/ 1 w 86"/>
                <a:gd name="T5" fmla="*/ 42 h 86"/>
                <a:gd name="T6" fmla="*/ 45 w 86"/>
                <a:gd name="T7" fmla="*/ 1 h 86"/>
                <a:gd name="T8" fmla="*/ 86 w 86"/>
                <a:gd name="T9" fmla="*/ 44 h 86"/>
                <a:gd name="T10" fmla="*/ 45 w 86"/>
                <a:gd name="T11" fmla="*/ 66 h 86"/>
                <a:gd name="T12" fmla="*/ 57 w 86"/>
                <a:gd name="T13" fmla="*/ 42 h 86"/>
                <a:gd name="T14" fmla="*/ 44 w 86"/>
                <a:gd name="T15" fmla="*/ 29 h 86"/>
                <a:gd name="T16" fmla="*/ 30 w 86"/>
                <a:gd name="T17" fmla="*/ 44 h 86"/>
                <a:gd name="T18" fmla="*/ 45 w 86"/>
                <a:gd name="T19" fmla="*/ 6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44"/>
                  </a:moveTo>
                  <a:cubicBezTo>
                    <a:pt x="86" y="68"/>
                    <a:pt x="68" y="86"/>
                    <a:pt x="43" y="86"/>
                  </a:cubicBezTo>
                  <a:cubicBezTo>
                    <a:pt x="19" y="85"/>
                    <a:pt x="0" y="66"/>
                    <a:pt x="1" y="42"/>
                  </a:cubicBezTo>
                  <a:cubicBezTo>
                    <a:pt x="1" y="20"/>
                    <a:pt x="22" y="0"/>
                    <a:pt x="45" y="1"/>
                  </a:cubicBezTo>
                  <a:cubicBezTo>
                    <a:pt x="68" y="1"/>
                    <a:pt x="86" y="20"/>
                    <a:pt x="86" y="44"/>
                  </a:cubicBezTo>
                  <a:close/>
                  <a:moveTo>
                    <a:pt x="45" y="66"/>
                  </a:moveTo>
                  <a:cubicBezTo>
                    <a:pt x="51" y="54"/>
                    <a:pt x="57" y="48"/>
                    <a:pt x="57" y="42"/>
                  </a:cubicBezTo>
                  <a:cubicBezTo>
                    <a:pt x="56" y="37"/>
                    <a:pt x="47" y="28"/>
                    <a:pt x="44" y="29"/>
                  </a:cubicBezTo>
                  <a:cubicBezTo>
                    <a:pt x="38" y="31"/>
                    <a:pt x="30" y="38"/>
                    <a:pt x="30" y="44"/>
                  </a:cubicBezTo>
                  <a:cubicBezTo>
                    <a:pt x="29" y="49"/>
                    <a:pt x="37" y="55"/>
                    <a:pt x="45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500438" y="1952625"/>
              <a:ext cx="115888" cy="20638"/>
            </a:xfrm>
            <a:custGeom>
              <a:avLst/>
              <a:gdLst>
                <a:gd name="T0" fmla="*/ 0 w 131"/>
                <a:gd name="T1" fmla="*/ 24 h 24"/>
                <a:gd name="T2" fmla="*/ 0 w 131"/>
                <a:gd name="T3" fmla="*/ 10 h 24"/>
                <a:gd name="T4" fmla="*/ 131 w 131"/>
                <a:gd name="T5" fmla="*/ 24 h 24"/>
                <a:gd name="T6" fmla="*/ 0 w 131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24">
                  <a:moveTo>
                    <a:pt x="0" y="24"/>
                  </a:moveTo>
                  <a:cubicBezTo>
                    <a:pt x="0" y="20"/>
                    <a:pt x="0" y="15"/>
                    <a:pt x="0" y="10"/>
                  </a:cubicBezTo>
                  <a:cubicBezTo>
                    <a:pt x="13" y="0"/>
                    <a:pt x="116" y="8"/>
                    <a:pt x="131" y="24"/>
                  </a:cubicBezTo>
                  <a:cubicBezTo>
                    <a:pt x="85" y="24"/>
                    <a:pt x="44" y="24"/>
                    <a:pt x="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514725" y="1851025"/>
              <a:ext cx="55563" cy="12700"/>
            </a:xfrm>
            <a:custGeom>
              <a:avLst/>
              <a:gdLst>
                <a:gd name="T0" fmla="*/ 0 w 64"/>
                <a:gd name="T1" fmla="*/ 0 h 14"/>
                <a:gd name="T2" fmla="*/ 64 w 64"/>
                <a:gd name="T3" fmla="*/ 0 h 14"/>
                <a:gd name="T4" fmla="*/ 0 w 6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14">
                  <a:moveTo>
                    <a:pt x="0" y="0"/>
                  </a:moveTo>
                  <a:cubicBezTo>
                    <a:pt x="22" y="0"/>
                    <a:pt x="43" y="0"/>
                    <a:pt x="64" y="0"/>
                  </a:cubicBezTo>
                  <a:cubicBezTo>
                    <a:pt x="55" y="14"/>
                    <a:pt x="13" y="1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3503613" y="1522413"/>
              <a:ext cx="76200" cy="3175"/>
            </a:xfrm>
            <a:custGeom>
              <a:avLst/>
              <a:gdLst>
                <a:gd name="T0" fmla="*/ 86 w 86"/>
                <a:gd name="T1" fmla="*/ 5 h 5"/>
                <a:gd name="T2" fmla="*/ 0 w 86"/>
                <a:gd name="T3" fmla="*/ 5 h 5"/>
                <a:gd name="T4" fmla="*/ 0 w 86"/>
                <a:gd name="T5" fmla="*/ 0 h 5"/>
                <a:gd name="T6" fmla="*/ 86 w 86"/>
                <a:gd name="T7" fmla="*/ 0 h 5"/>
                <a:gd name="T8" fmla="*/ 86 w 8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">
                  <a:moveTo>
                    <a:pt x="86" y="5"/>
                  </a:moveTo>
                  <a:cubicBezTo>
                    <a:pt x="57" y="5"/>
                    <a:pt x="29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29" y="0"/>
                    <a:pt x="57" y="0"/>
                    <a:pt x="86" y="0"/>
                  </a:cubicBezTo>
                  <a:cubicBezTo>
                    <a:pt x="86" y="2"/>
                    <a:pt x="86" y="3"/>
                    <a:pt x="8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rupo 65"/>
          <p:cNvGrpSpPr/>
          <p:nvPr/>
        </p:nvGrpSpPr>
        <p:grpSpPr>
          <a:xfrm>
            <a:off x="2829391" y="2770214"/>
            <a:ext cx="352425" cy="546100"/>
            <a:chOff x="3451225" y="1522413"/>
            <a:chExt cx="352425" cy="546100"/>
          </a:xfrm>
        </p:grpSpPr>
        <p:sp>
          <p:nvSpPr>
            <p:cNvPr id="67" name="Freeform 12"/>
            <p:cNvSpPr>
              <a:spLocks/>
            </p:cNvSpPr>
            <p:nvPr/>
          </p:nvSpPr>
          <p:spPr bwMode="auto">
            <a:xfrm>
              <a:off x="3635375" y="1635125"/>
              <a:ext cx="168275" cy="339725"/>
            </a:xfrm>
            <a:custGeom>
              <a:avLst/>
              <a:gdLst>
                <a:gd name="T0" fmla="*/ 77 w 191"/>
                <a:gd name="T1" fmla="*/ 385 h 385"/>
                <a:gd name="T2" fmla="*/ 90 w 191"/>
                <a:gd name="T3" fmla="*/ 347 h 385"/>
                <a:gd name="T4" fmla="*/ 152 w 191"/>
                <a:gd name="T5" fmla="*/ 217 h 385"/>
                <a:gd name="T6" fmla="*/ 145 w 191"/>
                <a:gd name="T7" fmla="*/ 199 h 385"/>
                <a:gd name="T8" fmla="*/ 135 w 191"/>
                <a:gd name="T9" fmla="*/ 217 h 385"/>
                <a:gd name="T10" fmla="*/ 66 w 191"/>
                <a:gd name="T11" fmla="*/ 345 h 385"/>
                <a:gd name="T12" fmla="*/ 48 w 191"/>
                <a:gd name="T13" fmla="*/ 331 h 385"/>
                <a:gd name="T14" fmla="*/ 0 w 191"/>
                <a:gd name="T15" fmla="*/ 60 h 385"/>
                <a:gd name="T16" fmla="*/ 10 w 191"/>
                <a:gd name="T17" fmla="*/ 31 h 385"/>
                <a:gd name="T18" fmla="*/ 8 w 191"/>
                <a:gd name="T19" fmla="*/ 0 h 385"/>
                <a:gd name="T20" fmla="*/ 169 w 191"/>
                <a:gd name="T21" fmla="*/ 154 h 385"/>
                <a:gd name="T22" fmla="*/ 77 w 191"/>
                <a:gd name="T23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385">
                  <a:moveTo>
                    <a:pt x="77" y="385"/>
                  </a:moveTo>
                  <a:cubicBezTo>
                    <a:pt x="71" y="369"/>
                    <a:pt x="78" y="358"/>
                    <a:pt x="90" y="347"/>
                  </a:cubicBezTo>
                  <a:cubicBezTo>
                    <a:pt x="129" y="313"/>
                    <a:pt x="150" y="269"/>
                    <a:pt x="152" y="217"/>
                  </a:cubicBezTo>
                  <a:cubicBezTo>
                    <a:pt x="152" y="211"/>
                    <a:pt x="147" y="205"/>
                    <a:pt x="145" y="199"/>
                  </a:cubicBezTo>
                  <a:cubicBezTo>
                    <a:pt x="141" y="205"/>
                    <a:pt x="136" y="211"/>
                    <a:pt x="135" y="217"/>
                  </a:cubicBezTo>
                  <a:cubicBezTo>
                    <a:pt x="130" y="269"/>
                    <a:pt x="108" y="312"/>
                    <a:pt x="66" y="345"/>
                  </a:cubicBezTo>
                  <a:cubicBezTo>
                    <a:pt x="60" y="340"/>
                    <a:pt x="54" y="336"/>
                    <a:pt x="48" y="331"/>
                  </a:cubicBezTo>
                  <a:cubicBezTo>
                    <a:pt x="156" y="242"/>
                    <a:pt x="117" y="96"/>
                    <a:pt x="0" y="60"/>
                  </a:cubicBezTo>
                  <a:cubicBezTo>
                    <a:pt x="4" y="50"/>
                    <a:pt x="9" y="41"/>
                    <a:pt x="10" y="31"/>
                  </a:cubicBezTo>
                  <a:cubicBezTo>
                    <a:pt x="12" y="21"/>
                    <a:pt x="9" y="10"/>
                    <a:pt x="8" y="0"/>
                  </a:cubicBezTo>
                  <a:cubicBezTo>
                    <a:pt x="71" y="0"/>
                    <a:pt x="150" y="74"/>
                    <a:pt x="169" y="154"/>
                  </a:cubicBezTo>
                  <a:cubicBezTo>
                    <a:pt x="191" y="244"/>
                    <a:pt x="150" y="349"/>
                    <a:pt x="77" y="3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68" name="Freeform 13"/>
            <p:cNvSpPr>
              <a:spLocks/>
            </p:cNvSpPr>
            <p:nvPr/>
          </p:nvSpPr>
          <p:spPr bwMode="auto">
            <a:xfrm>
              <a:off x="3490913" y="1701800"/>
              <a:ext cx="96838" cy="139700"/>
            </a:xfrm>
            <a:custGeom>
              <a:avLst/>
              <a:gdLst>
                <a:gd name="T0" fmla="*/ 86 w 110"/>
                <a:gd name="T1" fmla="*/ 159 h 159"/>
                <a:gd name="T2" fmla="*/ 28 w 110"/>
                <a:gd name="T3" fmla="*/ 159 h 159"/>
                <a:gd name="T4" fmla="*/ 9 w 110"/>
                <a:gd name="T5" fmla="*/ 0 h 159"/>
                <a:gd name="T6" fmla="*/ 109 w 110"/>
                <a:gd name="T7" fmla="*/ 0 h 159"/>
                <a:gd name="T8" fmla="*/ 108 w 110"/>
                <a:gd name="T9" fmla="*/ 118 h 159"/>
                <a:gd name="T10" fmla="*/ 86 w 110"/>
                <a:gd name="T1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59">
                  <a:moveTo>
                    <a:pt x="86" y="159"/>
                  </a:moveTo>
                  <a:cubicBezTo>
                    <a:pt x="70" y="159"/>
                    <a:pt x="48" y="159"/>
                    <a:pt x="28" y="159"/>
                  </a:cubicBezTo>
                  <a:cubicBezTo>
                    <a:pt x="0" y="108"/>
                    <a:pt x="12" y="54"/>
                    <a:pt x="9" y="0"/>
                  </a:cubicBezTo>
                  <a:cubicBezTo>
                    <a:pt x="43" y="0"/>
                    <a:pt x="75" y="0"/>
                    <a:pt x="109" y="0"/>
                  </a:cubicBezTo>
                  <a:cubicBezTo>
                    <a:pt x="109" y="39"/>
                    <a:pt x="110" y="79"/>
                    <a:pt x="108" y="118"/>
                  </a:cubicBezTo>
                  <a:cubicBezTo>
                    <a:pt x="107" y="131"/>
                    <a:pt x="95" y="143"/>
                    <a:pt x="86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3473450" y="2001838"/>
              <a:ext cx="288925" cy="66675"/>
            </a:xfrm>
            <a:custGeom>
              <a:avLst/>
              <a:gdLst>
                <a:gd name="T0" fmla="*/ 324 w 327"/>
                <a:gd name="T1" fmla="*/ 75 h 75"/>
                <a:gd name="T2" fmla="*/ 4 w 327"/>
                <a:gd name="T3" fmla="*/ 75 h 75"/>
                <a:gd name="T4" fmla="*/ 24 w 327"/>
                <a:gd name="T5" fmla="*/ 44 h 75"/>
                <a:gd name="T6" fmla="*/ 149 w 327"/>
                <a:gd name="T7" fmla="*/ 28 h 75"/>
                <a:gd name="T8" fmla="*/ 173 w 327"/>
                <a:gd name="T9" fmla="*/ 0 h 75"/>
                <a:gd name="T10" fmla="*/ 244 w 327"/>
                <a:gd name="T11" fmla="*/ 0 h 75"/>
                <a:gd name="T12" fmla="*/ 270 w 327"/>
                <a:gd name="T13" fmla="*/ 32 h 75"/>
                <a:gd name="T14" fmla="*/ 301 w 327"/>
                <a:gd name="T15" fmla="*/ 40 h 75"/>
                <a:gd name="T16" fmla="*/ 324 w 327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75">
                  <a:moveTo>
                    <a:pt x="324" y="75"/>
                  </a:moveTo>
                  <a:cubicBezTo>
                    <a:pt x="216" y="75"/>
                    <a:pt x="110" y="75"/>
                    <a:pt x="4" y="75"/>
                  </a:cubicBezTo>
                  <a:cubicBezTo>
                    <a:pt x="0" y="52"/>
                    <a:pt x="4" y="46"/>
                    <a:pt x="24" y="44"/>
                  </a:cubicBezTo>
                  <a:cubicBezTo>
                    <a:pt x="66" y="38"/>
                    <a:pt x="107" y="31"/>
                    <a:pt x="149" y="28"/>
                  </a:cubicBezTo>
                  <a:cubicBezTo>
                    <a:pt x="166" y="26"/>
                    <a:pt x="178" y="23"/>
                    <a:pt x="173" y="0"/>
                  </a:cubicBezTo>
                  <a:cubicBezTo>
                    <a:pt x="197" y="15"/>
                    <a:pt x="219" y="15"/>
                    <a:pt x="244" y="0"/>
                  </a:cubicBezTo>
                  <a:cubicBezTo>
                    <a:pt x="238" y="26"/>
                    <a:pt x="254" y="28"/>
                    <a:pt x="270" y="32"/>
                  </a:cubicBezTo>
                  <a:cubicBezTo>
                    <a:pt x="281" y="34"/>
                    <a:pt x="291" y="38"/>
                    <a:pt x="301" y="40"/>
                  </a:cubicBezTo>
                  <a:cubicBezTo>
                    <a:pt x="319" y="44"/>
                    <a:pt x="327" y="54"/>
                    <a:pt x="324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3451225" y="1901825"/>
              <a:ext cx="241300" cy="39688"/>
            </a:xfrm>
            <a:custGeom>
              <a:avLst/>
              <a:gdLst>
                <a:gd name="T0" fmla="*/ 273 w 273"/>
                <a:gd name="T1" fmla="*/ 0 h 44"/>
                <a:gd name="T2" fmla="*/ 229 w 273"/>
                <a:gd name="T3" fmla="*/ 25 h 44"/>
                <a:gd name="T4" fmla="*/ 187 w 273"/>
                <a:gd name="T5" fmla="*/ 44 h 44"/>
                <a:gd name="T6" fmla="*/ 120 w 273"/>
                <a:gd name="T7" fmla="*/ 22 h 44"/>
                <a:gd name="T8" fmla="*/ 1 w 273"/>
                <a:gd name="T9" fmla="*/ 22 h 44"/>
                <a:gd name="T10" fmla="*/ 0 w 273"/>
                <a:gd name="T11" fmla="*/ 0 h 44"/>
                <a:gd name="T12" fmla="*/ 273 w 273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44">
                  <a:moveTo>
                    <a:pt x="273" y="0"/>
                  </a:moveTo>
                  <a:cubicBezTo>
                    <a:pt x="260" y="16"/>
                    <a:pt x="248" y="24"/>
                    <a:pt x="229" y="25"/>
                  </a:cubicBezTo>
                  <a:cubicBezTo>
                    <a:pt x="215" y="26"/>
                    <a:pt x="202" y="37"/>
                    <a:pt x="187" y="44"/>
                  </a:cubicBezTo>
                  <a:cubicBezTo>
                    <a:pt x="172" y="24"/>
                    <a:pt x="147" y="21"/>
                    <a:pt x="120" y="22"/>
                  </a:cubicBezTo>
                  <a:cubicBezTo>
                    <a:pt x="81" y="22"/>
                    <a:pt x="42" y="22"/>
                    <a:pt x="1" y="22"/>
                  </a:cubicBezTo>
                  <a:cubicBezTo>
                    <a:pt x="1" y="14"/>
                    <a:pt x="0" y="8"/>
                    <a:pt x="0" y="0"/>
                  </a:cubicBezTo>
                  <a:cubicBezTo>
                    <a:pt x="90" y="0"/>
                    <a:pt x="180" y="0"/>
                    <a:pt x="2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3492500" y="1617663"/>
              <a:ext cx="82550" cy="76200"/>
            </a:xfrm>
            <a:custGeom>
              <a:avLst/>
              <a:gdLst>
                <a:gd name="T0" fmla="*/ 90 w 93"/>
                <a:gd name="T1" fmla="*/ 1 h 87"/>
                <a:gd name="T2" fmla="*/ 93 w 93"/>
                <a:gd name="T3" fmla="*/ 86 h 87"/>
                <a:gd name="T4" fmla="*/ 9 w 93"/>
                <a:gd name="T5" fmla="*/ 86 h 87"/>
                <a:gd name="T6" fmla="*/ 1 w 93"/>
                <a:gd name="T7" fmla="*/ 72 h 87"/>
                <a:gd name="T8" fmla="*/ 1 w 93"/>
                <a:gd name="T9" fmla="*/ 15 h 87"/>
                <a:gd name="T10" fmla="*/ 13 w 93"/>
                <a:gd name="T11" fmla="*/ 1 h 87"/>
                <a:gd name="T12" fmla="*/ 90 w 93"/>
                <a:gd name="T13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7">
                  <a:moveTo>
                    <a:pt x="90" y="1"/>
                  </a:moveTo>
                  <a:cubicBezTo>
                    <a:pt x="66" y="39"/>
                    <a:pt x="67" y="55"/>
                    <a:pt x="93" y="86"/>
                  </a:cubicBezTo>
                  <a:cubicBezTo>
                    <a:pt x="63" y="86"/>
                    <a:pt x="36" y="87"/>
                    <a:pt x="9" y="86"/>
                  </a:cubicBezTo>
                  <a:cubicBezTo>
                    <a:pt x="6" y="86"/>
                    <a:pt x="1" y="77"/>
                    <a:pt x="1" y="72"/>
                  </a:cubicBezTo>
                  <a:cubicBezTo>
                    <a:pt x="0" y="53"/>
                    <a:pt x="0" y="34"/>
                    <a:pt x="1" y="15"/>
                  </a:cubicBezTo>
                  <a:cubicBezTo>
                    <a:pt x="1" y="10"/>
                    <a:pt x="9" y="1"/>
                    <a:pt x="13" y="1"/>
                  </a:cubicBezTo>
                  <a:cubicBezTo>
                    <a:pt x="38" y="0"/>
                    <a:pt x="63" y="1"/>
                    <a:pt x="9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72" name="Freeform 17"/>
            <p:cNvSpPr>
              <a:spLocks/>
            </p:cNvSpPr>
            <p:nvPr/>
          </p:nvSpPr>
          <p:spPr bwMode="auto">
            <a:xfrm>
              <a:off x="3500438" y="1535113"/>
              <a:ext cx="87313" cy="74613"/>
            </a:xfrm>
            <a:custGeom>
              <a:avLst/>
              <a:gdLst>
                <a:gd name="T0" fmla="*/ 0 w 99"/>
                <a:gd name="T1" fmla="*/ 83 h 83"/>
                <a:gd name="T2" fmla="*/ 17 w 99"/>
                <a:gd name="T3" fmla="*/ 0 h 83"/>
                <a:gd name="T4" fmla="*/ 83 w 99"/>
                <a:gd name="T5" fmla="*/ 0 h 83"/>
                <a:gd name="T6" fmla="*/ 83 w 99"/>
                <a:gd name="T7" fmla="*/ 30 h 83"/>
                <a:gd name="T8" fmla="*/ 95 w 99"/>
                <a:gd name="T9" fmla="*/ 65 h 83"/>
                <a:gd name="T10" fmla="*/ 99 w 99"/>
                <a:gd name="T11" fmla="*/ 83 h 83"/>
                <a:gd name="T12" fmla="*/ 0 w 99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3">
                  <a:moveTo>
                    <a:pt x="0" y="83"/>
                  </a:moveTo>
                  <a:cubicBezTo>
                    <a:pt x="6" y="55"/>
                    <a:pt x="11" y="28"/>
                    <a:pt x="17" y="0"/>
                  </a:cubicBezTo>
                  <a:cubicBezTo>
                    <a:pt x="36" y="0"/>
                    <a:pt x="58" y="0"/>
                    <a:pt x="83" y="0"/>
                  </a:cubicBezTo>
                  <a:cubicBezTo>
                    <a:pt x="83" y="10"/>
                    <a:pt x="83" y="20"/>
                    <a:pt x="83" y="30"/>
                  </a:cubicBezTo>
                  <a:cubicBezTo>
                    <a:pt x="83" y="43"/>
                    <a:pt x="78" y="57"/>
                    <a:pt x="95" y="65"/>
                  </a:cubicBezTo>
                  <a:cubicBezTo>
                    <a:pt x="98" y="66"/>
                    <a:pt x="98" y="75"/>
                    <a:pt x="99" y="83"/>
                  </a:cubicBezTo>
                  <a:cubicBezTo>
                    <a:pt x="65" y="83"/>
                    <a:pt x="33" y="83"/>
                    <a:pt x="0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73" name="Freeform 18"/>
            <p:cNvSpPr>
              <a:spLocks noEditPoints="1"/>
            </p:cNvSpPr>
            <p:nvPr/>
          </p:nvSpPr>
          <p:spPr bwMode="auto">
            <a:xfrm>
              <a:off x="3562350" y="1617663"/>
              <a:ext cx="76200" cy="76200"/>
            </a:xfrm>
            <a:custGeom>
              <a:avLst/>
              <a:gdLst>
                <a:gd name="T0" fmla="*/ 85 w 85"/>
                <a:gd name="T1" fmla="*/ 44 h 87"/>
                <a:gd name="T2" fmla="*/ 42 w 85"/>
                <a:gd name="T3" fmla="*/ 87 h 87"/>
                <a:gd name="T4" fmla="*/ 0 w 85"/>
                <a:gd name="T5" fmla="*/ 44 h 87"/>
                <a:gd name="T6" fmla="*/ 43 w 85"/>
                <a:gd name="T7" fmla="*/ 1 h 87"/>
                <a:gd name="T8" fmla="*/ 85 w 85"/>
                <a:gd name="T9" fmla="*/ 44 h 87"/>
                <a:gd name="T10" fmla="*/ 42 w 85"/>
                <a:gd name="T11" fmla="*/ 66 h 87"/>
                <a:gd name="T12" fmla="*/ 56 w 85"/>
                <a:gd name="T13" fmla="*/ 43 h 87"/>
                <a:gd name="T14" fmla="*/ 44 w 85"/>
                <a:gd name="T15" fmla="*/ 28 h 87"/>
                <a:gd name="T16" fmla="*/ 29 w 85"/>
                <a:gd name="T17" fmla="*/ 43 h 87"/>
                <a:gd name="T18" fmla="*/ 42 w 85"/>
                <a:gd name="T19" fmla="*/ 6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7">
                  <a:moveTo>
                    <a:pt x="85" y="44"/>
                  </a:moveTo>
                  <a:cubicBezTo>
                    <a:pt x="85" y="67"/>
                    <a:pt x="65" y="87"/>
                    <a:pt x="42" y="87"/>
                  </a:cubicBezTo>
                  <a:cubicBezTo>
                    <a:pt x="19" y="86"/>
                    <a:pt x="0" y="67"/>
                    <a:pt x="0" y="44"/>
                  </a:cubicBezTo>
                  <a:cubicBezTo>
                    <a:pt x="0" y="21"/>
                    <a:pt x="20" y="1"/>
                    <a:pt x="43" y="1"/>
                  </a:cubicBezTo>
                  <a:cubicBezTo>
                    <a:pt x="66" y="0"/>
                    <a:pt x="85" y="20"/>
                    <a:pt x="85" y="44"/>
                  </a:cubicBezTo>
                  <a:close/>
                  <a:moveTo>
                    <a:pt x="42" y="66"/>
                  </a:moveTo>
                  <a:cubicBezTo>
                    <a:pt x="50" y="55"/>
                    <a:pt x="56" y="49"/>
                    <a:pt x="56" y="43"/>
                  </a:cubicBezTo>
                  <a:cubicBezTo>
                    <a:pt x="56" y="38"/>
                    <a:pt x="49" y="33"/>
                    <a:pt x="44" y="28"/>
                  </a:cubicBezTo>
                  <a:cubicBezTo>
                    <a:pt x="39" y="33"/>
                    <a:pt x="30" y="37"/>
                    <a:pt x="29" y="43"/>
                  </a:cubicBezTo>
                  <a:cubicBezTo>
                    <a:pt x="28" y="48"/>
                    <a:pt x="36" y="54"/>
                    <a:pt x="42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74" name="Freeform 19"/>
            <p:cNvSpPr>
              <a:spLocks noEditPoints="1"/>
            </p:cNvSpPr>
            <p:nvPr/>
          </p:nvSpPr>
          <p:spPr bwMode="auto">
            <a:xfrm>
              <a:off x="3619500" y="1928813"/>
              <a:ext cx="76200" cy="76200"/>
            </a:xfrm>
            <a:custGeom>
              <a:avLst/>
              <a:gdLst>
                <a:gd name="T0" fmla="*/ 86 w 86"/>
                <a:gd name="T1" fmla="*/ 44 h 86"/>
                <a:gd name="T2" fmla="*/ 43 w 86"/>
                <a:gd name="T3" fmla="*/ 86 h 86"/>
                <a:gd name="T4" fmla="*/ 1 w 86"/>
                <a:gd name="T5" fmla="*/ 42 h 86"/>
                <a:gd name="T6" fmla="*/ 45 w 86"/>
                <a:gd name="T7" fmla="*/ 1 h 86"/>
                <a:gd name="T8" fmla="*/ 86 w 86"/>
                <a:gd name="T9" fmla="*/ 44 h 86"/>
                <a:gd name="T10" fmla="*/ 45 w 86"/>
                <a:gd name="T11" fmla="*/ 66 h 86"/>
                <a:gd name="T12" fmla="*/ 57 w 86"/>
                <a:gd name="T13" fmla="*/ 42 h 86"/>
                <a:gd name="T14" fmla="*/ 44 w 86"/>
                <a:gd name="T15" fmla="*/ 29 h 86"/>
                <a:gd name="T16" fmla="*/ 30 w 86"/>
                <a:gd name="T17" fmla="*/ 44 h 86"/>
                <a:gd name="T18" fmla="*/ 45 w 86"/>
                <a:gd name="T19" fmla="*/ 6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44"/>
                  </a:moveTo>
                  <a:cubicBezTo>
                    <a:pt x="86" y="68"/>
                    <a:pt x="68" y="86"/>
                    <a:pt x="43" y="86"/>
                  </a:cubicBezTo>
                  <a:cubicBezTo>
                    <a:pt x="19" y="85"/>
                    <a:pt x="0" y="66"/>
                    <a:pt x="1" y="42"/>
                  </a:cubicBezTo>
                  <a:cubicBezTo>
                    <a:pt x="1" y="20"/>
                    <a:pt x="22" y="0"/>
                    <a:pt x="45" y="1"/>
                  </a:cubicBezTo>
                  <a:cubicBezTo>
                    <a:pt x="68" y="1"/>
                    <a:pt x="86" y="20"/>
                    <a:pt x="86" y="44"/>
                  </a:cubicBezTo>
                  <a:close/>
                  <a:moveTo>
                    <a:pt x="45" y="66"/>
                  </a:moveTo>
                  <a:cubicBezTo>
                    <a:pt x="51" y="54"/>
                    <a:pt x="57" y="48"/>
                    <a:pt x="57" y="42"/>
                  </a:cubicBezTo>
                  <a:cubicBezTo>
                    <a:pt x="56" y="37"/>
                    <a:pt x="47" y="28"/>
                    <a:pt x="44" y="29"/>
                  </a:cubicBezTo>
                  <a:cubicBezTo>
                    <a:pt x="38" y="31"/>
                    <a:pt x="30" y="38"/>
                    <a:pt x="30" y="44"/>
                  </a:cubicBezTo>
                  <a:cubicBezTo>
                    <a:pt x="29" y="49"/>
                    <a:pt x="37" y="55"/>
                    <a:pt x="45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75" name="Freeform 20"/>
            <p:cNvSpPr>
              <a:spLocks/>
            </p:cNvSpPr>
            <p:nvPr/>
          </p:nvSpPr>
          <p:spPr bwMode="auto">
            <a:xfrm>
              <a:off x="3500438" y="1952625"/>
              <a:ext cx="115888" cy="20638"/>
            </a:xfrm>
            <a:custGeom>
              <a:avLst/>
              <a:gdLst>
                <a:gd name="T0" fmla="*/ 0 w 131"/>
                <a:gd name="T1" fmla="*/ 24 h 24"/>
                <a:gd name="T2" fmla="*/ 0 w 131"/>
                <a:gd name="T3" fmla="*/ 10 h 24"/>
                <a:gd name="T4" fmla="*/ 131 w 131"/>
                <a:gd name="T5" fmla="*/ 24 h 24"/>
                <a:gd name="T6" fmla="*/ 0 w 131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24">
                  <a:moveTo>
                    <a:pt x="0" y="24"/>
                  </a:moveTo>
                  <a:cubicBezTo>
                    <a:pt x="0" y="20"/>
                    <a:pt x="0" y="15"/>
                    <a:pt x="0" y="10"/>
                  </a:cubicBezTo>
                  <a:cubicBezTo>
                    <a:pt x="13" y="0"/>
                    <a:pt x="116" y="8"/>
                    <a:pt x="131" y="24"/>
                  </a:cubicBezTo>
                  <a:cubicBezTo>
                    <a:pt x="85" y="24"/>
                    <a:pt x="44" y="24"/>
                    <a:pt x="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3514725" y="1851025"/>
              <a:ext cx="55563" cy="12700"/>
            </a:xfrm>
            <a:custGeom>
              <a:avLst/>
              <a:gdLst>
                <a:gd name="T0" fmla="*/ 0 w 64"/>
                <a:gd name="T1" fmla="*/ 0 h 14"/>
                <a:gd name="T2" fmla="*/ 64 w 64"/>
                <a:gd name="T3" fmla="*/ 0 h 14"/>
                <a:gd name="T4" fmla="*/ 0 w 6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14">
                  <a:moveTo>
                    <a:pt x="0" y="0"/>
                  </a:moveTo>
                  <a:cubicBezTo>
                    <a:pt x="22" y="0"/>
                    <a:pt x="43" y="0"/>
                    <a:pt x="64" y="0"/>
                  </a:cubicBezTo>
                  <a:cubicBezTo>
                    <a:pt x="55" y="14"/>
                    <a:pt x="13" y="1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77" name="Freeform 22"/>
            <p:cNvSpPr>
              <a:spLocks/>
            </p:cNvSpPr>
            <p:nvPr/>
          </p:nvSpPr>
          <p:spPr bwMode="auto">
            <a:xfrm>
              <a:off x="3503613" y="1522413"/>
              <a:ext cx="76200" cy="3175"/>
            </a:xfrm>
            <a:custGeom>
              <a:avLst/>
              <a:gdLst>
                <a:gd name="T0" fmla="*/ 86 w 86"/>
                <a:gd name="T1" fmla="*/ 5 h 5"/>
                <a:gd name="T2" fmla="*/ 0 w 86"/>
                <a:gd name="T3" fmla="*/ 5 h 5"/>
                <a:gd name="T4" fmla="*/ 0 w 86"/>
                <a:gd name="T5" fmla="*/ 0 h 5"/>
                <a:gd name="T6" fmla="*/ 86 w 86"/>
                <a:gd name="T7" fmla="*/ 0 h 5"/>
                <a:gd name="T8" fmla="*/ 86 w 8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">
                  <a:moveTo>
                    <a:pt x="86" y="5"/>
                  </a:moveTo>
                  <a:cubicBezTo>
                    <a:pt x="57" y="5"/>
                    <a:pt x="29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29" y="0"/>
                    <a:pt x="57" y="0"/>
                    <a:pt x="86" y="0"/>
                  </a:cubicBezTo>
                  <a:cubicBezTo>
                    <a:pt x="86" y="2"/>
                    <a:pt x="86" y="3"/>
                    <a:pt x="8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</p:grpSp>
      <p:grpSp>
        <p:nvGrpSpPr>
          <p:cNvPr id="78" name="Grupo 77"/>
          <p:cNvGrpSpPr/>
          <p:nvPr/>
        </p:nvGrpSpPr>
        <p:grpSpPr>
          <a:xfrm>
            <a:off x="3439277" y="3994661"/>
            <a:ext cx="352425" cy="546100"/>
            <a:chOff x="3451225" y="1522413"/>
            <a:chExt cx="352425" cy="546100"/>
          </a:xfrm>
        </p:grpSpPr>
        <p:sp>
          <p:nvSpPr>
            <p:cNvPr id="79" name="Freeform 12"/>
            <p:cNvSpPr>
              <a:spLocks/>
            </p:cNvSpPr>
            <p:nvPr/>
          </p:nvSpPr>
          <p:spPr bwMode="auto">
            <a:xfrm>
              <a:off x="3635375" y="1635125"/>
              <a:ext cx="168275" cy="339725"/>
            </a:xfrm>
            <a:custGeom>
              <a:avLst/>
              <a:gdLst>
                <a:gd name="T0" fmla="*/ 77 w 191"/>
                <a:gd name="T1" fmla="*/ 385 h 385"/>
                <a:gd name="T2" fmla="*/ 90 w 191"/>
                <a:gd name="T3" fmla="*/ 347 h 385"/>
                <a:gd name="T4" fmla="*/ 152 w 191"/>
                <a:gd name="T5" fmla="*/ 217 h 385"/>
                <a:gd name="T6" fmla="*/ 145 w 191"/>
                <a:gd name="T7" fmla="*/ 199 h 385"/>
                <a:gd name="T8" fmla="*/ 135 w 191"/>
                <a:gd name="T9" fmla="*/ 217 h 385"/>
                <a:gd name="T10" fmla="*/ 66 w 191"/>
                <a:gd name="T11" fmla="*/ 345 h 385"/>
                <a:gd name="T12" fmla="*/ 48 w 191"/>
                <a:gd name="T13" fmla="*/ 331 h 385"/>
                <a:gd name="T14" fmla="*/ 0 w 191"/>
                <a:gd name="T15" fmla="*/ 60 h 385"/>
                <a:gd name="T16" fmla="*/ 10 w 191"/>
                <a:gd name="T17" fmla="*/ 31 h 385"/>
                <a:gd name="T18" fmla="*/ 8 w 191"/>
                <a:gd name="T19" fmla="*/ 0 h 385"/>
                <a:gd name="T20" fmla="*/ 169 w 191"/>
                <a:gd name="T21" fmla="*/ 154 h 385"/>
                <a:gd name="T22" fmla="*/ 77 w 191"/>
                <a:gd name="T23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385">
                  <a:moveTo>
                    <a:pt x="77" y="385"/>
                  </a:moveTo>
                  <a:cubicBezTo>
                    <a:pt x="71" y="369"/>
                    <a:pt x="78" y="358"/>
                    <a:pt x="90" y="347"/>
                  </a:cubicBezTo>
                  <a:cubicBezTo>
                    <a:pt x="129" y="313"/>
                    <a:pt x="150" y="269"/>
                    <a:pt x="152" y="217"/>
                  </a:cubicBezTo>
                  <a:cubicBezTo>
                    <a:pt x="152" y="211"/>
                    <a:pt x="147" y="205"/>
                    <a:pt x="145" y="199"/>
                  </a:cubicBezTo>
                  <a:cubicBezTo>
                    <a:pt x="141" y="205"/>
                    <a:pt x="136" y="211"/>
                    <a:pt x="135" y="217"/>
                  </a:cubicBezTo>
                  <a:cubicBezTo>
                    <a:pt x="130" y="269"/>
                    <a:pt x="108" y="312"/>
                    <a:pt x="66" y="345"/>
                  </a:cubicBezTo>
                  <a:cubicBezTo>
                    <a:pt x="60" y="340"/>
                    <a:pt x="54" y="336"/>
                    <a:pt x="48" y="331"/>
                  </a:cubicBezTo>
                  <a:cubicBezTo>
                    <a:pt x="156" y="242"/>
                    <a:pt x="117" y="96"/>
                    <a:pt x="0" y="60"/>
                  </a:cubicBezTo>
                  <a:cubicBezTo>
                    <a:pt x="4" y="50"/>
                    <a:pt x="9" y="41"/>
                    <a:pt x="10" y="31"/>
                  </a:cubicBezTo>
                  <a:cubicBezTo>
                    <a:pt x="12" y="21"/>
                    <a:pt x="9" y="10"/>
                    <a:pt x="8" y="0"/>
                  </a:cubicBezTo>
                  <a:cubicBezTo>
                    <a:pt x="71" y="0"/>
                    <a:pt x="150" y="74"/>
                    <a:pt x="169" y="154"/>
                  </a:cubicBezTo>
                  <a:cubicBezTo>
                    <a:pt x="191" y="244"/>
                    <a:pt x="150" y="349"/>
                    <a:pt x="77" y="3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0" name="Freeform 13"/>
            <p:cNvSpPr>
              <a:spLocks/>
            </p:cNvSpPr>
            <p:nvPr/>
          </p:nvSpPr>
          <p:spPr bwMode="auto">
            <a:xfrm>
              <a:off x="3490913" y="1701800"/>
              <a:ext cx="96838" cy="139700"/>
            </a:xfrm>
            <a:custGeom>
              <a:avLst/>
              <a:gdLst>
                <a:gd name="T0" fmla="*/ 86 w 110"/>
                <a:gd name="T1" fmla="*/ 159 h 159"/>
                <a:gd name="T2" fmla="*/ 28 w 110"/>
                <a:gd name="T3" fmla="*/ 159 h 159"/>
                <a:gd name="T4" fmla="*/ 9 w 110"/>
                <a:gd name="T5" fmla="*/ 0 h 159"/>
                <a:gd name="T6" fmla="*/ 109 w 110"/>
                <a:gd name="T7" fmla="*/ 0 h 159"/>
                <a:gd name="T8" fmla="*/ 108 w 110"/>
                <a:gd name="T9" fmla="*/ 118 h 159"/>
                <a:gd name="T10" fmla="*/ 86 w 110"/>
                <a:gd name="T1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59">
                  <a:moveTo>
                    <a:pt x="86" y="159"/>
                  </a:moveTo>
                  <a:cubicBezTo>
                    <a:pt x="70" y="159"/>
                    <a:pt x="48" y="159"/>
                    <a:pt x="28" y="159"/>
                  </a:cubicBezTo>
                  <a:cubicBezTo>
                    <a:pt x="0" y="108"/>
                    <a:pt x="12" y="54"/>
                    <a:pt x="9" y="0"/>
                  </a:cubicBezTo>
                  <a:cubicBezTo>
                    <a:pt x="43" y="0"/>
                    <a:pt x="75" y="0"/>
                    <a:pt x="109" y="0"/>
                  </a:cubicBezTo>
                  <a:cubicBezTo>
                    <a:pt x="109" y="39"/>
                    <a:pt x="110" y="79"/>
                    <a:pt x="108" y="118"/>
                  </a:cubicBezTo>
                  <a:cubicBezTo>
                    <a:pt x="107" y="131"/>
                    <a:pt x="95" y="143"/>
                    <a:pt x="86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1" name="Freeform 14"/>
            <p:cNvSpPr>
              <a:spLocks/>
            </p:cNvSpPr>
            <p:nvPr/>
          </p:nvSpPr>
          <p:spPr bwMode="auto">
            <a:xfrm>
              <a:off x="3473450" y="2001838"/>
              <a:ext cx="288925" cy="66675"/>
            </a:xfrm>
            <a:custGeom>
              <a:avLst/>
              <a:gdLst>
                <a:gd name="T0" fmla="*/ 324 w 327"/>
                <a:gd name="T1" fmla="*/ 75 h 75"/>
                <a:gd name="T2" fmla="*/ 4 w 327"/>
                <a:gd name="T3" fmla="*/ 75 h 75"/>
                <a:gd name="T4" fmla="*/ 24 w 327"/>
                <a:gd name="T5" fmla="*/ 44 h 75"/>
                <a:gd name="T6" fmla="*/ 149 w 327"/>
                <a:gd name="T7" fmla="*/ 28 h 75"/>
                <a:gd name="T8" fmla="*/ 173 w 327"/>
                <a:gd name="T9" fmla="*/ 0 h 75"/>
                <a:gd name="T10" fmla="*/ 244 w 327"/>
                <a:gd name="T11" fmla="*/ 0 h 75"/>
                <a:gd name="T12" fmla="*/ 270 w 327"/>
                <a:gd name="T13" fmla="*/ 32 h 75"/>
                <a:gd name="T14" fmla="*/ 301 w 327"/>
                <a:gd name="T15" fmla="*/ 40 h 75"/>
                <a:gd name="T16" fmla="*/ 324 w 327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75">
                  <a:moveTo>
                    <a:pt x="324" y="75"/>
                  </a:moveTo>
                  <a:cubicBezTo>
                    <a:pt x="216" y="75"/>
                    <a:pt x="110" y="75"/>
                    <a:pt x="4" y="75"/>
                  </a:cubicBezTo>
                  <a:cubicBezTo>
                    <a:pt x="0" y="52"/>
                    <a:pt x="4" y="46"/>
                    <a:pt x="24" y="44"/>
                  </a:cubicBezTo>
                  <a:cubicBezTo>
                    <a:pt x="66" y="38"/>
                    <a:pt x="107" y="31"/>
                    <a:pt x="149" y="28"/>
                  </a:cubicBezTo>
                  <a:cubicBezTo>
                    <a:pt x="166" y="26"/>
                    <a:pt x="178" y="23"/>
                    <a:pt x="173" y="0"/>
                  </a:cubicBezTo>
                  <a:cubicBezTo>
                    <a:pt x="197" y="15"/>
                    <a:pt x="219" y="15"/>
                    <a:pt x="244" y="0"/>
                  </a:cubicBezTo>
                  <a:cubicBezTo>
                    <a:pt x="238" y="26"/>
                    <a:pt x="254" y="28"/>
                    <a:pt x="270" y="32"/>
                  </a:cubicBezTo>
                  <a:cubicBezTo>
                    <a:pt x="281" y="34"/>
                    <a:pt x="291" y="38"/>
                    <a:pt x="301" y="40"/>
                  </a:cubicBezTo>
                  <a:cubicBezTo>
                    <a:pt x="319" y="44"/>
                    <a:pt x="327" y="54"/>
                    <a:pt x="324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3451225" y="1901825"/>
              <a:ext cx="241300" cy="39688"/>
            </a:xfrm>
            <a:custGeom>
              <a:avLst/>
              <a:gdLst>
                <a:gd name="T0" fmla="*/ 273 w 273"/>
                <a:gd name="T1" fmla="*/ 0 h 44"/>
                <a:gd name="T2" fmla="*/ 229 w 273"/>
                <a:gd name="T3" fmla="*/ 25 h 44"/>
                <a:gd name="T4" fmla="*/ 187 w 273"/>
                <a:gd name="T5" fmla="*/ 44 h 44"/>
                <a:gd name="T6" fmla="*/ 120 w 273"/>
                <a:gd name="T7" fmla="*/ 22 h 44"/>
                <a:gd name="T8" fmla="*/ 1 w 273"/>
                <a:gd name="T9" fmla="*/ 22 h 44"/>
                <a:gd name="T10" fmla="*/ 0 w 273"/>
                <a:gd name="T11" fmla="*/ 0 h 44"/>
                <a:gd name="T12" fmla="*/ 273 w 273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44">
                  <a:moveTo>
                    <a:pt x="273" y="0"/>
                  </a:moveTo>
                  <a:cubicBezTo>
                    <a:pt x="260" y="16"/>
                    <a:pt x="248" y="24"/>
                    <a:pt x="229" y="25"/>
                  </a:cubicBezTo>
                  <a:cubicBezTo>
                    <a:pt x="215" y="26"/>
                    <a:pt x="202" y="37"/>
                    <a:pt x="187" y="44"/>
                  </a:cubicBezTo>
                  <a:cubicBezTo>
                    <a:pt x="172" y="24"/>
                    <a:pt x="147" y="21"/>
                    <a:pt x="120" y="22"/>
                  </a:cubicBezTo>
                  <a:cubicBezTo>
                    <a:pt x="81" y="22"/>
                    <a:pt x="42" y="22"/>
                    <a:pt x="1" y="22"/>
                  </a:cubicBezTo>
                  <a:cubicBezTo>
                    <a:pt x="1" y="14"/>
                    <a:pt x="0" y="8"/>
                    <a:pt x="0" y="0"/>
                  </a:cubicBezTo>
                  <a:cubicBezTo>
                    <a:pt x="90" y="0"/>
                    <a:pt x="180" y="0"/>
                    <a:pt x="2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3492500" y="1617663"/>
              <a:ext cx="82550" cy="76200"/>
            </a:xfrm>
            <a:custGeom>
              <a:avLst/>
              <a:gdLst>
                <a:gd name="T0" fmla="*/ 90 w 93"/>
                <a:gd name="T1" fmla="*/ 1 h 87"/>
                <a:gd name="T2" fmla="*/ 93 w 93"/>
                <a:gd name="T3" fmla="*/ 86 h 87"/>
                <a:gd name="T4" fmla="*/ 9 w 93"/>
                <a:gd name="T5" fmla="*/ 86 h 87"/>
                <a:gd name="T6" fmla="*/ 1 w 93"/>
                <a:gd name="T7" fmla="*/ 72 h 87"/>
                <a:gd name="T8" fmla="*/ 1 w 93"/>
                <a:gd name="T9" fmla="*/ 15 h 87"/>
                <a:gd name="T10" fmla="*/ 13 w 93"/>
                <a:gd name="T11" fmla="*/ 1 h 87"/>
                <a:gd name="T12" fmla="*/ 90 w 93"/>
                <a:gd name="T13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7">
                  <a:moveTo>
                    <a:pt x="90" y="1"/>
                  </a:moveTo>
                  <a:cubicBezTo>
                    <a:pt x="66" y="39"/>
                    <a:pt x="67" y="55"/>
                    <a:pt x="93" y="86"/>
                  </a:cubicBezTo>
                  <a:cubicBezTo>
                    <a:pt x="63" y="86"/>
                    <a:pt x="36" y="87"/>
                    <a:pt x="9" y="86"/>
                  </a:cubicBezTo>
                  <a:cubicBezTo>
                    <a:pt x="6" y="86"/>
                    <a:pt x="1" y="77"/>
                    <a:pt x="1" y="72"/>
                  </a:cubicBezTo>
                  <a:cubicBezTo>
                    <a:pt x="0" y="53"/>
                    <a:pt x="0" y="34"/>
                    <a:pt x="1" y="15"/>
                  </a:cubicBezTo>
                  <a:cubicBezTo>
                    <a:pt x="1" y="10"/>
                    <a:pt x="9" y="1"/>
                    <a:pt x="13" y="1"/>
                  </a:cubicBezTo>
                  <a:cubicBezTo>
                    <a:pt x="38" y="0"/>
                    <a:pt x="63" y="1"/>
                    <a:pt x="9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4" name="Freeform 17"/>
            <p:cNvSpPr>
              <a:spLocks/>
            </p:cNvSpPr>
            <p:nvPr/>
          </p:nvSpPr>
          <p:spPr bwMode="auto">
            <a:xfrm>
              <a:off x="3500438" y="1535113"/>
              <a:ext cx="87313" cy="74613"/>
            </a:xfrm>
            <a:custGeom>
              <a:avLst/>
              <a:gdLst>
                <a:gd name="T0" fmla="*/ 0 w 99"/>
                <a:gd name="T1" fmla="*/ 83 h 83"/>
                <a:gd name="T2" fmla="*/ 17 w 99"/>
                <a:gd name="T3" fmla="*/ 0 h 83"/>
                <a:gd name="T4" fmla="*/ 83 w 99"/>
                <a:gd name="T5" fmla="*/ 0 h 83"/>
                <a:gd name="T6" fmla="*/ 83 w 99"/>
                <a:gd name="T7" fmla="*/ 30 h 83"/>
                <a:gd name="T8" fmla="*/ 95 w 99"/>
                <a:gd name="T9" fmla="*/ 65 h 83"/>
                <a:gd name="T10" fmla="*/ 99 w 99"/>
                <a:gd name="T11" fmla="*/ 83 h 83"/>
                <a:gd name="T12" fmla="*/ 0 w 99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3">
                  <a:moveTo>
                    <a:pt x="0" y="83"/>
                  </a:moveTo>
                  <a:cubicBezTo>
                    <a:pt x="6" y="55"/>
                    <a:pt x="11" y="28"/>
                    <a:pt x="17" y="0"/>
                  </a:cubicBezTo>
                  <a:cubicBezTo>
                    <a:pt x="36" y="0"/>
                    <a:pt x="58" y="0"/>
                    <a:pt x="83" y="0"/>
                  </a:cubicBezTo>
                  <a:cubicBezTo>
                    <a:pt x="83" y="10"/>
                    <a:pt x="83" y="20"/>
                    <a:pt x="83" y="30"/>
                  </a:cubicBezTo>
                  <a:cubicBezTo>
                    <a:pt x="83" y="43"/>
                    <a:pt x="78" y="57"/>
                    <a:pt x="95" y="65"/>
                  </a:cubicBezTo>
                  <a:cubicBezTo>
                    <a:pt x="98" y="66"/>
                    <a:pt x="98" y="75"/>
                    <a:pt x="99" y="83"/>
                  </a:cubicBezTo>
                  <a:cubicBezTo>
                    <a:pt x="65" y="83"/>
                    <a:pt x="33" y="83"/>
                    <a:pt x="0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5" name="Freeform 18"/>
            <p:cNvSpPr>
              <a:spLocks noEditPoints="1"/>
            </p:cNvSpPr>
            <p:nvPr/>
          </p:nvSpPr>
          <p:spPr bwMode="auto">
            <a:xfrm>
              <a:off x="3562350" y="1617663"/>
              <a:ext cx="76200" cy="76200"/>
            </a:xfrm>
            <a:custGeom>
              <a:avLst/>
              <a:gdLst>
                <a:gd name="T0" fmla="*/ 85 w 85"/>
                <a:gd name="T1" fmla="*/ 44 h 87"/>
                <a:gd name="T2" fmla="*/ 42 w 85"/>
                <a:gd name="T3" fmla="*/ 87 h 87"/>
                <a:gd name="T4" fmla="*/ 0 w 85"/>
                <a:gd name="T5" fmla="*/ 44 h 87"/>
                <a:gd name="T6" fmla="*/ 43 w 85"/>
                <a:gd name="T7" fmla="*/ 1 h 87"/>
                <a:gd name="T8" fmla="*/ 85 w 85"/>
                <a:gd name="T9" fmla="*/ 44 h 87"/>
                <a:gd name="T10" fmla="*/ 42 w 85"/>
                <a:gd name="T11" fmla="*/ 66 h 87"/>
                <a:gd name="T12" fmla="*/ 56 w 85"/>
                <a:gd name="T13" fmla="*/ 43 h 87"/>
                <a:gd name="T14" fmla="*/ 44 w 85"/>
                <a:gd name="T15" fmla="*/ 28 h 87"/>
                <a:gd name="T16" fmla="*/ 29 w 85"/>
                <a:gd name="T17" fmla="*/ 43 h 87"/>
                <a:gd name="T18" fmla="*/ 42 w 85"/>
                <a:gd name="T19" fmla="*/ 6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7">
                  <a:moveTo>
                    <a:pt x="85" y="44"/>
                  </a:moveTo>
                  <a:cubicBezTo>
                    <a:pt x="85" y="67"/>
                    <a:pt x="65" y="87"/>
                    <a:pt x="42" y="87"/>
                  </a:cubicBezTo>
                  <a:cubicBezTo>
                    <a:pt x="19" y="86"/>
                    <a:pt x="0" y="67"/>
                    <a:pt x="0" y="44"/>
                  </a:cubicBezTo>
                  <a:cubicBezTo>
                    <a:pt x="0" y="21"/>
                    <a:pt x="20" y="1"/>
                    <a:pt x="43" y="1"/>
                  </a:cubicBezTo>
                  <a:cubicBezTo>
                    <a:pt x="66" y="0"/>
                    <a:pt x="85" y="20"/>
                    <a:pt x="85" y="44"/>
                  </a:cubicBezTo>
                  <a:close/>
                  <a:moveTo>
                    <a:pt x="42" y="66"/>
                  </a:moveTo>
                  <a:cubicBezTo>
                    <a:pt x="50" y="55"/>
                    <a:pt x="56" y="49"/>
                    <a:pt x="56" y="43"/>
                  </a:cubicBezTo>
                  <a:cubicBezTo>
                    <a:pt x="56" y="38"/>
                    <a:pt x="49" y="33"/>
                    <a:pt x="44" y="28"/>
                  </a:cubicBezTo>
                  <a:cubicBezTo>
                    <a:pt x="39" y="33"/>
                    <a:pt x="30" y="37"/>
                    <a:pt x="29" y="43"/>
                  </a:cubicBezTo>
                  <a:cubicBezTo>
                    <a:pt x="28" y="48"/>
                    <a:pt x="36" y="54"/>
                    <a:pt x="42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6" name="Freeform 19"/>
            <p:cNvSpPr>
              <a:spLocks noEditPoints="1"/>
            </p:cNvSpPr>
            <p:nvPr/>
          </p:nvSpPr>
          <p:spPr bwMode="auto">
            <a:xfrm>
              <a:off x="3619500" y="1928813"/>
              <a:ext cx="76200" cy="76200"/>
            </a:xfrm>
            <a:custGeom>
              <a:avLst/>
              <a:gdLst>
                <a:gd name="T0" fmla="*/ 86 w 86"/>
                <a:gd name="T1" fmla="*/ 44 h 86"/>
                <a:gd name="T2" fmla="*/ 43 w 86"/>
                <a:gd name="T3" fmla="*/ 86 h 86"/>
                <a:gd name="T4" fmla="*/ 1 w 86"/>
                <a:gd name="T5" fmla="*/ 42 h 86"/>
                <a:gd name="T6" fmla="*/ 45 w 86"/>
                <a:gd name="T7" fmla="*/ 1 h 86"/>
                <a:gd name="T8" fmla="*/ 86 w 86"/>
                <a:gd name="T9" fmla="*/ 44 h 86"/>
                <a:gd name="T10" fmla="*/ 45 w 86"/>
                <a:gd name="T11" fmla="*/ 66 h 86"/>
                <a:gd name="T12" fmla="*/ 57 w 86"/>
                <a:gd name="T13" fmla="*/ 42 h 86"/>
                <a:gd name="T14" fmla="*/ 44 w 86"/>
                <a:gd name="T15" fmla="*/ 29 h 86"/>
                <a:gd name="T16" fmla="*/ 30 w 86"/>
                <a:gd name="T17" fmla="*/ 44 h 86"/>
                <a:gd name="T18" fmla="*/ 45 w 86"/>
                <a:gd name="T19" fmla="*/ 6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44"/>
                  </a:moveTo>
                  <a:cubicBezTo>
                    <a:pt x="86" y="68"/>
                    <a:pt x="68" y="86"/>
                    <a:pt x="43" y="86"/>
                  </a:cubicBezTo>
                  <a:cubicBezTo>
                    <a:pt x="19" y="85"/>
                    <a:pt x="0" y="66"/>
                    <a:pt x="1" y="42"/>
                  </a:cubicBezTo>
                  <a:cubicBezTo>
                    <a:pt x="1" y="20"/>
                    <a:pt x="22" y="0"/>
                    <a:pt x="45" y="1"/>
                  </a:cubicBezTo>
                  <a:cubicBezTo>
                    <a:pt x="68" y="1"/>
                    <a:pt x="86" y="20"/>
                    <a:pt x="86" y="44"/>
                  </a:cubicBezTo>
                  <a:close/>
                  <a:moveTo>
                    <a:pt x="45" y="66"/>
                  </a:moveTo>
                  <a:cubicBezTo>
                    <a:pt x="51" y="54"/>
                    <a:pt x="57" y="48"/>
                    <a:pt x="57" y="42"/>
                  </a:cubicBezTo>
                  <a:cubicBezTo>
                    <a:pt x="56" y="37"/>
                    <a:pt x="47" y="28"/>
                    <a:pt x="44" y="29"/>
                  </a:cubicBezTo>
                  <a:cubicBezTo>
                    <a:pt x="38" y="31"/>
                    <a:pt x="30" y="38"/>
                    <a:pt x="30" y="44"/>
                  </a:cubicBezTo>
                  <a:cubicBezTo>
                    <a:pt x="29" y="49"/>
                    <a:pt x="37" y="55"/>
                    <a:pt x="45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7" name="Freeform 20"/>
            <p:cNvSpPr>
              <a:spLocks/>
            </p:cNvSpPr>
            <p:nvPr/>
          </p:nvSpPr>
          <p:spPr bwMode="auto">
            <a:xfrm>
              <a:off x="3500438" y="1952625"/>
              <a:ext cx="115888" cy="20638"/>
            </a:xfrm>
            <a:custGeom>
              <a:avLst/>
              <a:gdLst>
                <a:gd name="T0" fmla="*/ 0 w 131"/>
                <a:gd name="T1" fmla="*/ 24 h 24"/>
                <a:gd name="T2" fmla="*/ 0 w 131"/>
                <a:gd name="T3" fmla="*/ 10 h 24"/>
                <a:gd name="T4" fmla="*/ 131 w 131"/>
                <a:gd name="T5" fmla="*/ 24 h 24"/>
                <a:gd name="T6" fmla="*/ 0 w 131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24">
                  <a:moveTo>
                    <a:pt x="0" y="24"/>
                  </a:moveTo>
                  <a:cubicBezTo>
                    <a:pt x="0" y="20"/>
                    <a:pt x="0" y="15"/>
                    <a:pt x="0" y="10"/>
                  </a:cubicBezTo>
                  <a:cubicBezTo>
                    <a:pt x="13" y="0"/>
                    <a:pt x="116" y="8"/>
                    <a:pt x="131" y="24"/>
                  </a:cubicBezTo>
                  <a:cubicBezTo>
                    <a:pt x="85" y="24"/>
                    <a:pt x="44" y="24"/>
                    <a:pt x="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8" name="Freeform 21"/>
            <p:cNvSpPr>
              <a:spLocks/>
            </p:cNvSpPr>
            <p:nvPr/>
          </p:nvSpPr>
          <p:spPr bwMode="auto">
            <a:xfrm>
              <a:off x="3514725" y="1851025"/>
              <a:ext cx="55563" cy="12700"/>
            </a:xfrm>
            <a:custGeom>
              <a:avLst/>
              <a:gdLst>
                <a:gd name="T0" fmla="*/ 0 w 64"/>
                <a:gd name="T1" fmla="*/ 0 h 14"/>
                <a:gd name="T2" fmla="*/ 64 w 64"/>
                <a:gd name="T3" fmla="*/ 0 h 14"/>
                <a:gd name="T4" fmla="*/ 0 w 6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14">
                  <a:moveTo>
                    <a:pt x="0" y="0"/>
                  </a:moveTo>
                  <a:cubicBezTo>
                    <a:pt x="22" y="0"/>
                    <a:pt x="43" y="0"/>
                    <a:pt x="64" y="0"/>
                  </a:cubicBezTo>
                  <a:cubicBezTo>
                    <a:pt x="55" y="14"/>
                    <a:pt x="13" y="1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9" name="Freeform 22"/>
            <p:cNvSpPr>
              <a:spLocks/>
            </p:cNvSpPr>
            <p:nvPr/>
          </p:nvSpPr>
          <p:spPr bwMode="auto">
            <a:xfrm>
              <a:off x="3503613" y="1522413"/>
              <a:ext cx="76200" cy="3175"/>
            </a:xfrm>
            <a:custGeom>
              <a:avLst/>
              <a:gdLst>
                <a:gd name="T0" fmla="*/ 86 w 86"/>
                <a:gd name="T1" fmla="*/ 5 h 5"/>
                <a:gd name="T2" fmla="*/ 0 w 86"/>
                <a:gd name="T3" fmla="*/ 5 h 5"/>
                <a:gd name="T4" fmla="*/ 0 w 86"/>
                <a:gd name="T5" fmla="*/ 0 h 5"/>
                <a:gd name="T6" fmla="*/ 86 w 86"/>
                <a:gd name="T7" fmla="*/ 0 h 5"/>
                <a:gd name="T8" fmla="*/ 86 w 8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">
                  <a:moveTo>
                    <a:pt x="86" y="5"/>
                  </a:moveTo>
                  <a:cubicBezTo>
                    <a:pt x="57" y="5"/>
                    <a:pt x="29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29" y="0"/>
                    <a:pt x="57" y="0"/>
                    <a:pt x="86" y="0"/>
                  </a:cubicBezTo>
                  <a:cubicBezTo>
                    <a:pt x="86" y="2"/>
                    <a:pt x="86" y="3"/>
                    <a:pt x="8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AR">
                <a:cs typeface="B Nazanin" panose="00000400000000000000" pitchFamily="2" charset="-78"/>
              </a:endParaRPr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B1CC2D1E-9138-38B0-2096-CC8B0219EA7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48308" y="1512886"/>
            <a:ext cx="354013" cy="546100"/>
            <a:chOff x="3432" y="953"/>
            <a:chExt cx="223" cy="344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FF622DA-AF24-4793-BB06-C567C17EA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9" y="1024"/>
              <a:ext cx="106" cy="214"/>
            </a:xfrm>
            <a:custGeom>
              <a:avLst/>
              <a:gdLst>
                <a:gd name="T0" fmla="*/ 77 w 191"/>
                <a:gd name="T1" fmla="*/ 385 h 385"/>
                <a:gd name="T2" fmla="*/ 90 w 191"/>
                <a:gd name="T3" fmla="*/ 347 h 385"/>
                <a:gd name="T4" fmla="*/ 152 w 191"/>
                <a:gd name="T5" fmla="*/ 217 h 385"/>
                <a:gd name="T6" fmla="*/ 145 w 191"/>
                <a:gd name="T7" fmla="*/ 199 h 385"/>
                <a:gd name="T8" fmla="*/ 135 w 191"/>
                <a:gd name="T9" fmla="*/ 217 h 385"/>
                <a:gd name="T10" fmla="*/ 66 w 191"/>
                <a:gd name="T11" fmla="*/ 345 h 385"/>
                <a:gd name="T12" fmla="*/ 48 w 191"/>
                <a:gd name="T13" fmla="*/ 331 h 385"/>
                <a:gd name="T14" fmla="*/ 0 w 191"/>
                <a:gd name="T15" fmla="*/ 60 h 385"/>
                <a:gd name="T16" fmla="*/ 10 w 191"/>
                <a:gd name="T17" fmla="*/ 31 h 385"/>
                <a:gd name="T18" fmla="*/ 8 w 191"/>
                <a:gd name="T19" fmla="*/ 0 h 385"/>
                <a:gd name="T20" fmla="*/ 169 w 191"/>
                <a:gd name="T21" fmla="*/ 154 h 385"/>
                <a:gd name="T22" fmla="*/ 77 w 191"/>
                <a:gd name="T23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385">
                  <a:moveTo>
                    <a:pt x="77" y="385"/>
                  </a:moveTo>
                  <a:cubicBezTo>
                    <a:pt x="71" y="369"/>
                    <a:pt x="78" y="358"/>
                    <a:pt x="90" y="347"/>
                  </a:cubicBezTo>
                  <a:cubicBezTo>
                    <a:pt x="129" y="313"/>
                    <a:pt x="150" y="269"/>
                    <a:pt x="152" y="217"/>
                  </a:cubicBezTo>
                  <a:cubicBezTo>
                    <a:pt x="152" y="211"/>
                    <a:pt x="147" y="205"/>
                    <a:pt x="145" y="199"/>
                  </a:cubicBezTo>
                  <a:cubicBezTo>
                    <a:pt x="141" y="205"/>
                    <a:pt x="136" y="211"/>
                    <a:pt x="135" y="217"/>
                  </a:cubicBezTo>
                  <a:cubicBezTo>
                    <a:pt x="130" y="269"/>
                    <a:pt x="108" y="312"/>
                    <a:pt x="66" y="345"/>
                  </a:cubicBezTo>
                  <a:cubicBezTo>
                    <a:pt x="60" y="340"/>
                    <a:pt x="54" y="336"/>
                    <a:pt x="48" y="331"/>
                  </a:cubicBezTo>
                  <a:cubicBezTo>
                    <a:pt x="156" y="242"/>
                    <a:pt x="117" y="96"/>
                    <a:pt x="0" y="60"/>
                  </a:cubicBezTo>
                  <a:cubicBezTo>
                    <a:pt x="4" y="50"/>
                    <a:pt x="9" y="41"/>
                    <a:pt x="10" y="31"/>
                  </a:cubicBezTo>
                  <a:cubicBezTo>
                    <a:pt x="12" y="21"/>
                    <a:pt x="9" y="10"/>
                    <a:pt x="8" y="0"/>
                  </a:cubicBezTo>
                  <a:cubicBezTo>
                    <a:pt x="71" y="0"/>
                    <a:pt x="150" y="74"/>
                    <a:pt x="169" y="154"/>
                  </a:cubicBezTo>
                  <a:cubicBezTo>
                    <a:pt x="191" y="244"/>
                    <a:pt x="150" y="349"/>
                    <a:pt x="77" y="385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AD67D7-F767-C6D0-0C17-EB7E58B30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" y="1066"/>
              <a:ext cx="61" cy="88"/>
            </a:xfrm>
            <a:custGeom>
              <a:avLst/>
              <a:gdLst>
                <a:gd name="T0" fmla="*/ 86 w 110"/>
                <a:gd name="T1" fmla="*/ 159 h 159"/>
                <a:gd name="T2" fmla="*/ 28 w 110"/>
                <a:gd name="T3" fmla="*/ 159 h 159"/>
                <a:gd name="T4" fmla="*/ 9 w 110"/>
                <a:gd name="T5" fmla="*/ 0 h 159"/>
                <a:gd name="T6" fmla="*/ 109 w 110"/>
                <a:gd name="T7" fmla="*/ 0 h 159"/>
                <a:gd name="T8" fmla="*/ 108 w 110"/>
                <a:gd name="T9" fmla="*/ 118 h 159"/>
                <a:gd name="T10" fmla="*/ 86 w 110"/>
                <a:gd name="T1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59">
                  <a:moveTo>
                    <a:pt x="86" y="159"/>
                  </a:moveTo>
                  <a:cubicBezTo>
                    <a:pt x="70" y="159"/>
                    <a:pt x="48" y="159"/>
                    <a:pt x="28" y="159"/>
                  </a:cubicBezTo>
                  <a:cubicBezTo>
                    <a:pt x="0" y="108"/>
                    <a:pt x="12" y="54"/>
                    <a:pt x="9" y="0"/>
                  </a:cubicBezTo>
                  <a:cubicBezTo>
                    <a:pt x="43" y="0"/>
                    <a:pt x="75" y="0"/>
                    <a:pt x="109" y="0"/>
                  </a:cubicBezTo>
                  <a:cubicBezTo>
                    <a:pt x="109" y="39"/>
                    <a:pt x="110" y="79"/>
                    <a:pt x="108" y="118"/>
                  </a:cubicBezTo>
                  <a:cubicBezTo>
                    <a:pt x="107" y="131"/>
                    <a:pt x="95" y="143"/>
                    <a:pt x="86" y="159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4E25BAA-30A7-DB14-01D8-9F60621DB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7" y="1255"/>
              <a:ext cx="182" cy="42"/>
            </a:xfrm>
            <a:custGeom>
              <a:avLst/>
              <a:gdLst>
                <a:gd name="T0" fmla="*/ 324 w 327"/>
                <a:gd name="T1" fmla="*/ 75 h 75"/>
                <a:gd name="T2" fmla="*/ 4 w 327"/>
                <a:gd name="T3" fmla="*/ 75 h 75"/>
                <a:gd name="T4" fmla="*/ 24 w 327"/>
                <a:gd name="T5" fmla="*/ 44 h 75"/>
                <a:gd name="T6" fmla="*/ 149 w 327"/>
                <a:gd name="T7" fmla="*/ 28 h 75"/>
                <a:gd name="T8" fmla="*/ 173 w 327"/>
                <a:gd name="T9" fmla="*/ 0 h 75"/>
                <a:gd name="T10" fmla="*/ 244 w 327"/>
                <a:gd name="T11" fmla="*/ 0 h 75"/>
                <a:gd name="T12" fmla="*/ 270 w 327"/>
                <a:gd name="T13" fmla="*/ 32 h 75"/>
                <a:gd name="T14" fmla="*/ 301 w 327"/>
                <a:gd name="T15" fmla="*/ 40 h 75"/>
                <a:gd name="T16" fmla="*/ 324 w 327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75">
                  <a:moveTo>
                    <a:pt x="324" y="75"/>
                  </a:moveTo>
                  <a:cubicBezTo>
                    <a:pt x="216" y="75"/>
                    <a:pt x="110" y="75"/>
                    <a:pt x="4" y="75"/>
                  </a:cubicBezTo>
                  <a:cubicBezTo>
                    <a:pt x="0" y="52"/>
                    <a:pt x="4" y="46"/>
                    <a:pt x="24" y="44"/>
                  </a:cubicBezTo>
                  <a:cubicBezTo>
                    <a:pt x="66" y="38"/>
                    <a:pt x="107" y="31"/>
                    <a:pt x="149" y="28"/>
                  </a:cubicBezTo>
                  <a:cubicBezTo>
                    <a:pt x="166" y="26"/>
                    <a:pt x="178" y="23"/>
                    <a:pt x="173" y="0"/>
                  </a:cubicBezTo>
                  <a:cubicBezTo>
                    <a:pt x="197" y="15"/>
                    <a:pt x="219" y="15"/>
                    <a:pt x="244" y="0"/>
                  </a:cubicBezTo>
                  <a:cubicBezTo>
                    <a:pt x="238" y="26"/>
                    <a:pt x="254" y="28"/>
                    <a:pt x="270" y="32"/>
                  </a:cubicBezTo>
                  <a:cubicBezTo>
                    <a:pt x="281" y="34"/>
                    <a:pt x="291" y="38"/>
                    <a:pt x="301" y="40"/>
                  </a:cubicBezTo>
                  <a:cubicBezTo>
                    <a:pt x="319" y="44"/>
                    <a:pt x="327" y="54"/>
                    <a:pt x="324" y="75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25B647CC-AB52-ED55-804E-19441D095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2" y="1192"/>
              <a:ext cx="153" cy="24"/>
            </a:xfrm>
            <a:custGeom>
              <a:avLst/>
              <a:gdLst>
                <a:gd name="T0" fmla="*/ 273 w 273"/>
                <a:gd name="T1" fmla="*/ 0 h 44"/>
                <a:gd name="T2" fmla="*/ 229 w 273"/>
                <a:gd name="T3" fmla="*/ 25 h 44"/>
                <a:gd name="T4" fmla="*/ 187 w 273"/>
                <a:gd name="T5" fmla="*/ 44 h 44"/>
                <a:gd name="T6" fmla="*/ 120 w 273"/>
                <a:gd name="T7" fmla="*/ 22 h 44"/>
                <a:gd name="T8" fmla="*/ 1 w 273"/>
                <a:gd name="T9" fmla="*/ 22 h 44"/>
                <a:gd name="T10" fmla="*/ 0 w 273"/>
                <a:gd name="T11" fmla="*/ 0 h 44"/>
                <a:gd name="T12" fmla="*/ 273 w 273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44">
                  <a:moveTo>
                    <a:pt x="273" y="0"/>
                  </a:moveTo>
                  <a:cubicBezTo>
                    <a:pt x="260" y="16"/>
                    <a:pt x="248" y="24"/>
                    <a:pt x="229" y="25"/>
                  </a:cubicBezTo>
                  <a:cubicBezTo>
                    <a:pt x="215" y="26"/>
                    <a:pt x="202" y="37"/>
                    <a:pt x="187" y="44"/>
                  </a:cubicBezTo>
                  <a:cubicBezTo>
                    <a:pt x="172" y="24"/>
                    <a:pt x="147" y="21"/>
                    <a:pt x="120" y="22"/>
                  </a:cubicBezTo>
                  <a:cubicBezTo>
                    <a:pt x="81" y="22"/>
                    <a:pt x="42" y="22"/>
                    <a:pt x="1" y="22"/>
                  </a:cubicBezTo>
                  <a:cubicBezTo>
                    <a:pt x="1" y="14"/>
                    <a:pt x="0" y="8"/>
                    <a:pt x="0" y="0"/>
                  </a:cubicBezTo>
                  <a:cubicBezTo>
                    <a:pt x="90" y="0"/>
                    <a:pt x="180" y="0"/>
                    <a:pt x="273" y="0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4CA8FCA9-AA76-5083-3CDC-FDBC41F6C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" y="1013"/>
              <a:ext cx="51" cy="48"/>
            </a:xfrm>
            <a:custGeom>
              <a:avLst/>
              <a:gdLst>
                <a:gd name="T0" fmla="*/ 90 w 93"/>
                <a:gd name="T1" fmla="*/ 1 h 87"/>
                <a:gd name="T2" fmla="*/ 93 w 93"/>
                <a:gd name="T3" fmla="*/ 86 h 87"/>
                <a:gd name="T4" fmla="*/ 9 w 93"/>
                <a:gd name="T5" fmla="*/ 86 h 87"/>
                <a:gd name="T6" fmla="*/ 1 w 93"/>
                <a:gd name="T7" fmla="*/ 72 h 87"/>
                <a:gd name="T8" fmla="*/ 1 w 93"/>
                <a:gd name="T9" fmla="*/ 15 h 87"/>
                <a:gd name="T10" fmla="*/ 13 w 93"/>
                <a:gd name="T11" fmla="*/ 1 h 87"/>
                <a:gd name="T12" fmla="*/ 90 w 93"/>
                <a:gd name="T13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7">
                  <a:moveTo>
                    <a:pt x="90" y="1"/>
                  </a:moveTo>
                  <a:cubicBezTo>
                    <a:pt x="66" y="39"/>
                    <a:pt x="67" y="55"/>
                    <a:pt x="93" y="86"/>
                  </a:cubicBezTo>
                  <a:cubicBezTo>
                    <a:pt x="63" y="86"/>
                    <a:pt x="36" y="87"/>
                    <a:pt x="9" y="86"/>
                  </a:cubicBezTo>
                  <a:cubicBezTo>
                    <a:pt x="6" y="86"/>
                    <a:pt x="1" y="77"/>
                    <a:pt x="1" y="72"/>
                  </a:cubicBezTo>
                  <a:cubicBezTo>
                    <a:pt x="0" y="53"/>
                    <a:pt x="0" y="34"/>
                    <a:pt x="1" y="15"/>
                  </a:cubicBezTo>
                  <a:cubicBezTo>
                    <a:pt x="1" y="10"/>
                    <a:pt x="9" y="1"/>
                    <a:pt x="13" y="1"/>
                  </a:cubicBezTo>
                  <a:cubicBezTo>
                    <a:pt x="38" y="0"/>
                    <a:pt x="63" y="1"/>
                    <a:pt x="90" y="1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8571B748-4BF0-345A-BC83-C12F0EBE8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4" y="961"/>
              <a:ext cx="55" cy="47"/>
            </a:xfrm>
            <a:custGeom>
              <a:avLst/>
              <a:gdLst>
                <a:gd name="T0" fmla="*/ 0 w 99"/>
                <a:gd name="T1" fmla="*/ 83 h 83"/>
                <a:gd name="T2" fmla="*/ 17 w 99"/>
                <a:gd name="T3" fmla="*/ 0 h 83"/>
                <a:gd name="T4" fmla="*/ 83 w 99"/>
                <a:gd name="T5" fmla="*/ 0 h 83"/>
                <a:gd name="T6" fmla="*/ 83 w 99"/>
                <a:gd name="T7" fmla="*/ 30 h 83"/>
                <a:gd name="T8" fmla="*/ 95 w 99"/>
                <a:gd name="T9" fmla="*/ 65 h 83"/>
                <a:gd name="T10" fmla="*/ 99 w 99"/>
                <a:gd name="T11" fmla="*/ 83 h 83"/>
                <a:gd name="T12" fmla="*/ 0 w 99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3">
                  <a:moveTo>
                    <a:pt x="0" y="83"/>
                  </a:moveTo>
                  <a:cubicBezTo>
                    <a:pt x="6" y="55"/>
                    <a:pt x="11" y="28"/>
                    <a:pt x="17" y="0"/>
                  </a:cubicBezTo>
                  <a:cubicBezTo>
                    <a:pt x="36" y="0"/>
                    <a:pt x="58" y="0"/>
                    <a:pt x="83" y="0"/>
                  </a:cubicBezTo>
                  <a:cubicBezTo>
                    <a:pt x="83" y="10"/>
                    <a:pt x="83" y="20"/>
                    <a:pt x="83" y="30"/>
                  </a:cubicBezTo>
                  <a:cubicBezTo>
                    <a:pt x="83" y="43"/>
                    <a:pt x="78" y="57"/>
                    <a:pt x="95" y="65"/>
                  </a:cubicBezTo>
                  <a:cubicBezTo>
                    <a:pt x="98" y="66"/>
                    <a:pt x="98" y="75"/>
                    <a:pt x="99" y="83"/>
                  </a:cubicBezTo>
                  <a:cubicBezTo>
                    <a:pt x="65" y="83"/>
                    <a:pt x="33" y="83"/>
                    <a:pt x="0" y="83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DB32172E-9AE9-FA58-A6D9-5D7394FA46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03" y="1013"/>
              <a:ext cx="48" cy="48"/>
            </a:xfrm>
            <a:custGeom>
              <a:avLst/>
              <a:gdLst>
                <a:gd name="T0" fmla="*/ 85 w 85"/>
                <a:gd name="T1" fmla="*/ 44 h 87"/>
                <a:gd name="T2" fmla="*/ 42 w 85"/>
                <a:gd name="T3" fmla="*/ 87 h 87"/>
                <a:gd name="T4" fmla="*/ 0 w 85"/>
                <a:gd name="T5" fmla="*/ 44 h 87"/>
                <a:gd name="T6" fmla="*/ 43 w 85"/>
                <a:gd name="T7" fmla="*/ 1 h 87"/>
                <a:gd name="T8" fmla="*/ 85 w 85"/>
                <a:gd name="T9" fmla="*/ 44 h 87"/>
                <a:gd name="T10" fmla="*/ 42 w 85"/>
                <a:gd name="T11" fmla="*/ 66 h 87"/>
                <a:gd name="T12" fmla="*/ 56 w 85"/>
                <a:gd name="T13" fmla="*/ 43 h 87"/>
                <a:gd name="T14" fmla="*/ 44 w 85"/>
                <a:gd name="T15" fmla="*/ 28 h 87"/>
                <a:gd name="T16" fmla="*/ 29 w 85"/>
                <a:gd name="T17" fmla="*/ 43 h 87"/>
                <a:gd name="T18" fmla="*/ 42 w 85"/>
                <a:gd name="T19" fmla="*/ 6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7">
                  <a:moveTo>
                    <a:pt x="85" y="44"/>
                  </a:moveTo>
                  <a:cubicBezTo>
                    <a:pt x="85" y="67"/>
                    <a:pt x="65" y="87"/>
                    <a:pt x="42" y="87"/>
                  </a:cubicBezTo>
                  <a:cubicBezTo>
                    <a:pt x="19" y="86"/>
                    <a:pt x="0" y="67"/>
                    <a:pt x="0" y="44"/>
                  </a:cubicBezTo>
                  <a:cubicBezTo>
                    <a:pt x="0" y="21"/>
                    <a:pt x="20" y="1"/>
                    <a:pt x="43" y="1"/>
                  </a:cubicBezTo>
                  <a:cubicBezTo>
                    <a:pt x="66" y="0"/>
                    <a:pt x="85" y="20"/>
                    <a:pt x="85" y="44"/>
                  </a:cubicBezTo>
                  <a:close/>
                  <a:moveTo>
                    <a:pt x="42" y="66"/>
                  </a:moveTo>
                  <a:cubicBezTo>
                    <a:pt x="50" y="55"/>
                    <a:pt x="56" y="49"/>
                    <a:pt x="56" y="43"/>
                  </a:cubicBezTo>
                  <a:cubicBezTo>
                    <a:pt x="56" y="38"/>
                    <a:pt x="49" y="33"/>
                    <a:pt x="44" y="28"/>
                  </a:cubicBezTo>
                  <a:cubicBezTo>
                    <a:pt x="39" y="33"/>
                    <a:pt x="30" y="37"/>
                    <a:pt x="29" y="43"/>
                  </a:cubicBezTo>
                  <a:cubicBezTo>
                    <a:pt x="28" y="48"/>
                    <a:pt x="36" y="54"/>
                    <a:pt x="42" y="66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CCD57B9C-38A8-C552-0A2C-B7A99ED956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9" y="1209"/>
              <a:ext cx="48" cy="48"/>
            </a:xfrm>
            <a:custGeom>
              <a:avLst/>
              <a:gdLst>
                <a:gd name="T0" fmla="*/ 86 w 86"/>
                <a:gd name="T1" fmla="*/ 44 h 86"/>
                <a:gd name="T2" fmla="*/ 43 w 86"/>
                <a:gd name="T3" fmla="*/ 86 h 86"/>
                <a:gd name="T4" fmla="*/ 1 w 86"/>
                <a:gd name="T5" fmla="*/ 42 h 86"/>
                <a:gd name="T6" fmla="*/ 45 w 86"/>
                <a:gd name="T7" fmla="*/ 1 h 86"/>
                <a:gd name="T8" fmla="*/ 86 w 86"/>
                <a:gd name="T9" fmla="*/ 44 h 86"/>
                <a:gd name="T10" fmla="*/ 45 w 86"/>
                <a:gd name="T11" fmla="*/ 66 h 86"/>
                <a:gd name="T12" fmla="*/ 57 w 86"/>
                <a:gd name="T13" fmla="*/ 42 h 86"/>
                <a:gd name="T14" fmla="*/ 44 w 86"/>
                <a:gd name="T15" fmla="*/ 29 h 86"/>
                <a:gd name="T16" fmla="*/ 30 w 86"/>
                <a:gd name="T17" fmla="*/ 44 h 86"/>
                <a:gd name="T18" fmla="*/ 45 w 86"/>
                <a:gd name="T19" fmla="*/ 6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44"/>
                  </a:moveTo>
                  <a:cubicBezTo>
                    <a:pt x="86" y="68"/>
                    <a:pt x="68" y="86"/>
                    <a:pt x="43" y="86"/>
                  </a:cubicBezTo>
                  <a:cubicBezTo>
                    <a:pt x="19" y="85"/>
                    <a:pt x="0" y="66"/>
                    <a:pt x="1" y="42"/>
                  </a:cubicBezTo>
                  <a:cubicBezTo>
                    <a:pt x="1" y="20"/>
                    <a:pt x="22" y="0"/>
                    <a:pt x="45" y="1"/>
                  </a:cubicBezTo>
                  <a:cubicBezTo>
                    <a:pt x="68" y="1"/>
                    <a:pt x="86" y="20"/>
                    <a:pt x="86" y="44"/>
                  </a:cubicBezTo>
                  <a:close/>
                  <a:moveTo>
                    <a:pt x="45" y="66"/>
                  </a:moveTo>
                  <a:cubicBezTo>
                    <a:pt x="51" y="54"/>
                    <a:pt x="57" y="48"/>
                    <a:pt x="57" y="42"/>
                  </a:cubicBezTo>
                  <a:cubicBezTo>
                    <a:pt x="56" y="37"/>
                    <a:pt x="47" y="28"/>
                    <a:pt x="44" y="29"/>
                  </a:cubicBezTo>
                  <a:cubicBezTo>
                    <a:pt x="38" y="31"/>
                    <a:pt x="30" y="38"/>
                    <a:pt x="30" y="44"/>
                  </a:cubicBezTo>
                  <a:cubicBezTo>
                    <a:pt x="29" y="49"/>
                    <a:pt x="37" y="55"/>
                    <a:pt x="45" y="66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B4299204-41D9-8FC2-0907-40C760E54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4" y="1224"/>
              <a:ext cx="73" cy="13"/>
            </a:xfrm>
            <a:custGeom>
              <a:avLst/>
              <a:gdLst>
                <a:gd name="T0" fmla="*/ 0 w 131"/>
                <a:gd name="T1" fmla="*/ 24 h 24"/>
                <a:gd name="T2" fmla="*/ 0 w 131"/>
                <a:gd name="T3" fmla="*/ 10 h 24"/>
                <a:gd name="T4" fmla="*/ 131 w 131"/>
                <a:gd name="T5" fmla="*/ 24 h 24"/>
                <a:gd name="T6" fmla="*/ 0 w 131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24">
                  <a:moveTo>
                    <a:pt x="0" y="24"/>
                  </a:moveTo>
                  <a:cubicBezTo>
                    <a:pt x="0" y="20"/>
                    <a:pt x="0" y="15"/>
                    <a:pt x="0" y="10"/>
                  </a:cubicBezTo>
                  <a:cubicBezTo>
                    <a:pt x="13" y="0"/>
                    <a:pt x="116" y="8"/>
                    <a:pt x="131" y="24"/>
                  </a:cubicBezTo>
                  <a:cubicBezTo>
                    <a:pt x="85" y="24"/>
                    <a:pt x="44" y="24"/>
                    <a:pt x="0" y="24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E731E37E-EEBD-BBE7-834A-49AC3CEBD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1160"/>
              <a:ext cx="35" cy="8"/>
            </a:xfrm>
            <a:custGeom>
              <a:avLst/>
              <a:gdLst>
                <a:gd name="T0" fmla="*/ 0 w 64"/>
                <a:gd name="T1" fmla="*/ 0 h 14"/>
                <a:gd name="T2" fmla="*/ 64 w 64"/>
                <a:gd name="T3" fmla="*/ 0 h 14"/>
                <a:gd name="T4" fmla="*/ 0 w 6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14">
                  <a:moveTo>
                    <a:pt x="0" y="0"/>
                  </a:moveTo>
                  <a:cubicBezTo>
                    <a:pt x="22" y="0"/>
                    <a:pt x="43" y="0"/>
                    <a:pt x="64" y="0"/>
                  </a:cubicBezTo>
                  <a:cubicBezTo>
                    <a:pt x="55" y="14"/>
                    <a:pt x="13" y="14"/>
                    <a:pt x="0" y="0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B97959DB-52D4-B260-6851-7ECB4EB2E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6" y="953"/>
              <a:ext cx="48" cy="2"/>
            </a:xfrm>
            <a:custGeom>
              <a:avLst/>
              <a:gdLst>
                <a:gd name="T0" fmla="*/ 86 w 86"/>
                <a:gd name="T1" fmla="*/ 5 h 5"/>
                <a:gd name="T2" fmla="*/ 0 w 86"/>
                <a:gd name="T3" fmla="*/ 5 h 5"/>
                <a:gd name="T4" fmla="*/ 0 w 86"/>
                <a:gd name="T5" fmla="*/ 0 h 5"/>
                <a:gd name="T6" fmla="*/ 86 w 86"/>
                <a:gd name="T7" fmla="*/ 0 h 5"/>
                <a:gd name="T8" fmla="*/ 86 w 8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">
                  <a:moveTo>
                    <a:pt x="86" y="5"/>
                  </a:moveTo>
                  <a:cubicBezTo>
                    <a:pt x="57" y="5"/>
                    <a:pt x="29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29" y="0"/>
                    <a:pt x="57" y="0"/>
                    <a:pt x="86" y="0"/>
                  </a:cubicBezTo>
                  <a:cubicBezTo>
                    <a:pt x="86" y="2"/>
                    <a:pt x="86" y="3"/>
                    <a:pt x="86" y="5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18">
            <a:extLst>
              <a:ext uri="{FF2B5EF4-FFF2-40B4-BE49-F238E27FC236}">
                <a16:creationId xmlns:a16="http://schemas.microsoft.com/office/drawing/2014/main" id="{6036621E-9AD3-CB06-63AC-D4737ED0654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76938" y="2774953"/>
            <a:ext cx="350837" cy="546100"/>
            <a:chOff x="3765" y="1748"/>
            <a:chExt cx="221" cy="344"/>
          </a:xfrm>
        </p:grpSpPr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id="{901CCB3F-95FC-97F3-5450-C7B3C7001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0" y="1819"/>
              <a:ext cx="106" cy="214"/>
            </a:xfrm>
            <a:custGeom>
              <a:avLst/>
              <a:gdLst>
                <a:gd name="T0" fmla="*/ 77 w 191"/>
                <a:gd name="T1" fmla="*/ 385 h 385"/>
                <a:gd name="T2" fmla="*/ 90 w 191"/>
                <a:gd name="T3" fmla="*/ 347 h 385"/>
                <a:gd name="T4" fmla="*/ 152 w 191"/>
                <a:gd name="T5" fmla="*/ 217 h 385"/>
                <a:gd name="T6" fmla="*/ 145 w 191"/>
                <a:gd name="T7" fmla="*/ 199 h 385"/>
                <a:gd name="T8" fmla="*/ 135 w 191"/>
                <a:gd name="T9" fmla="*/ 217 h 385"/>
                <a:gd name="T10" fmla="*/ 66 w 191"/>
                <a:gd name="T11" fmla="*/ 345 h 385"/>
                <a:gd name="T12" fmla="*/ 48 w 191"/>
                <a:gd name="T13" fmla="*/ 331 h 385"/>
                <a:gd name="T14" fmla="*/ 0 w 191"/>
                <a:gd name="T15" fmla="*/ 60 h 385"/>
                <a:gd name="T16" fmla="*/ 10 w 191"/>
                <a:gd name="T17" fmla="*/ 31 h 385"/>
                <a:gd name="T18" fmla="*/ 8 w 191"/>
                <a:gd name="T19" fmla="*/ 0 h 385"/>
                <a:gd name="T20" fmla="*/ 169 w 191"/>
                <a:gd name="T21" fmla="*/ 154 h 385"/>
                <a:gd name="T22" fmla="*/ 77 w 191"/>
                <a:gd name="T23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385">
                  <a:moveTo>
                    <a:pt x="77" y="385"/>
                  </a:moveTo>
                  <a:cubicBezTo>
                    <a:pt x="71" y="369"/>
                    <a:pt x="78" y="358"/>
                    <a:pt x="90" y="347"/>
                  </a:cubicBezTo>
                  <a:cubicBezTo>
                    <a:pt x="129" y="313"/>
                    <a:pt x="150" y="269"/>
                    <a:pt x="152" y="217"/>
                  </a:cubicBezTo>
                  <a:cubicBezTo>
                    <a:pt x="152" y="211"/>
                    <a:pt x="147" y="205"/>
                    <a:pt x="145" y="199"/>
                  </a:cubicBezTo>
                  <a:cubicBezTo>
                    <a:pt x="141" y="205"/>
                    <a:pt x="136" y="211"/>
                    <a:pt x="135" y="217"/>
                  </a:cubicBezTo>
                  <a:cubicBezTo>
                    <a:pt x="130" y="269"/>
                    <a:pt x="108" y="312"/>
                    <a:pt x="66" y="345"/>
                  </a:cubicBezTo>
                  <a:cubicBezTo>
                    <a:pt x="60" y="340"/>
                    <a:pt x="54" y="336"/>
                    <a:pt x="48" y="331"/>
                  </a:cubicBezTo>
                  <a:cubicBezTo>
                    <a:pt x="156" y="242"/>
                    <a:pt x="117" y="96"/>
                    <a:pt x="0" y="60"/>
                  </a:cubicBezTo>
                  <a:cubicBezTo>
                    <a:pt x="4" y="50"/>
                    <a:pt x="9" y="41"/>
                    <a:pt x="10" y="31"/>
                  </a:cubicBezTo>
                  <a:cubicBezTo>
                    <a:pt x="12" y="21"/>
                    <a:pt x="9" y="10"/>
                    <a:pt x="8" y="0"/>
                  </a:cubicBezTo>
                  <a:cubicBezTo>
                    <a:pt x="71" y="0"/>
                    <a:pt x="150" y="74"/>
                    <a:pt x="169" y="154"/>
                  </a:cubicBezTo>
                  <a:cubicBezTo>
                    <a:pt x="191" y="244"/>
                    <a:pt x="150" y="349"/>
                    <a:pt x="77" y="385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20">
              <a:extLst>
                <a:ext uri="{FF2B5EF4-FFF2-40B4-BE49-F238E27FC236}">
                  <a16:creationId xmlns:a16="http://schemas.microsoft.com/office/drawing/2014/main" id="{F74EBAE3-44A3-9A70-1E40-6A2E46966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" y="1861"/>
              <a:ext cx="61" cy="88"/>
            </a:xfrm>
            <a:custGeom>
              <a:avLst/>
              <a:gdLst>
                <a:gd name="T0" fmla="*/ 86 w 110"/>
                <a:gd name="T1" fmla="*/ 159 h 159"/>
                <a:gd name="T2" fmla="*/ 28 w 110"/>
                <a:gd name="T3" fmla="*/ 159 h 159"/>
                <a:gd name="T4" fmla="*/ 9 w 110"/>
                <a:gd name="T5" fmla="*/ 0 h 159"/>
                <a:gd name="T6" fmla="*/ 109 w 110"/>
                <a:gd name="T7" fmla="*/ 0 h 159"/>
                <a:gd name="T8" fmla="*/ 108 w 110"/>
                <a:gd name="T9" fmla="*/ 118 h 159"/>
                <a:gd name="T10" fmla="*/ 86 w 110"/>
                <a:gd name="T1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59">
                  <a:moveTo>
                    <a:pt x="86" y="159"/>
                  </a:moveTo>
                  <a:cubicBezTo>
                    <a:pt x="70" y="159"/>
                    <a:pt x="48" y="159"/>
                    <a:pt x="28" y="159"/>
                  </a:cubicBezTo>
                  <a:cubicBezTo>
                    <a:pt x="0" y="108"/>
                    <a:pt x="12" y="54"/>
                    <a:pt x="9" y="0"/>
                  </a:cubicBezTo>
                  <a:cubicBezTo>
                    <a:pt x="43" y="0"/>
                    <a:pt x="75" y="0"/>
                    <a:pt x="109" y="0"/>
                  </a:cubicBezTo>
                  <a:cubicBezTo>
                    <a:pt x="109" y="39"/>
                    <a:pt x="110" y="79"/>
                    <a:pt x="108" y="118"/>
                  </a:cubicBezTo>
                  <a:cubicBezTo>
                    <a:pt x="107" y="131"/>
                    <a:pt x="95" y="143"/>
                    <a:pt x="86" y="159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21">
              <a:extLst>
                <a:ext uri="{FF2B5EF4-FFF2-40B4-BE49-F238E27FC236}">
                  <a16:creationId xmlns:a16="http://schemas.microsoft.com/office/drawing/2014/main" id="{753531CF-7082-240E-808E-5EC4B77CB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" y="2050"/>
              <a:ext cx="181" cy="42"/>
            </a:xfrm>
            <a:custGeom>
              <a:avLst/>
              <a:gdLst>
                <a:gd name="T0" fmla="*/ 324 w 327"/>
                <a:gd name="T1" fmla="*/ 75 h 75"/>
                <a:gd name="T2" fmla="*/ 4 w 327"/>
                <a:gd name="T3" fmla="*/ 75 h 75"/>
                <a:gd name="T4" fmla="*/ 24 w 327"/>
                <a:gd name="T5" fmla="*/ 44 h 75"/>
                <a:gd name="T6" fmla="*/ 149 w 327"/>
                <a:gd name="T7" fmla="*/ 28 h 75"/>
                <a:gd name="T8" fmla="*/ 173 w 327"/>
                <a:gd name="T9" fmla="*/ 0 h 75"/>
                <a:gd name="T10" fmla="*/ 244 w 327"/>
                <a:gd name="T11" fmla="*/ 0 h 75"/>
                <a:gd name="T12" fmla="*/ 270 w 327"/>
                <a:gd name="T13" fmla="*/ 32 h 75"/>
                <a:gd name="T14" fmla="*/ 301 w 327"/>
                <a:gd name="T15" fmla="*/ 40 h 75"/>
                <a:gd name="T16" fmla="*/ 324 w 327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75">
                  <a:moveTo>
                    <a:pt x="324" y="75"/>
                  </a:moveTo>
                  <a:cubicBezTo>
                    <a:pt x="216" y="75"/>
                    <a:pt x="110" y="75"/>
                    <a:pt x="4" y="75"/>
                  </a:cubicBezTo>
                  <a:cubicBezTo>
                    <a:pt x="0" y="52"/>
                    <a:pt x="4" y="46"/>
                    <a:pt x="24" y="44"/>
                  </a:cubicBezTo>
                  <a:cubicBezTo>
                    <a:pt x="66" y="38"/>
                    <a:pt x="107" y="31"/>
                    <a:pt x="149" y="28"/>
                  </a:cubicBezTo>
                  <a:cubicBezTo>
                    <a:pt x="166" y="26"/>
                    <a:pt x="178" y="23"/>
                    <a:pt x="173" y="0"/>
                  </a:cubicBezTo>
                  <a:cubicBezTo>
                    <a:pt x="197" y="15"/>
                    <a:pt x="219" y="15"/>
                    <a:pt x="244" y="0"/>
                  </a:cubicBezTo>
                  <a:cubicBezTo>
                    <a:pt x="238" y="26"/>
                    <a:pt x="254" y="28"/>
                    <a:pt x="270" y="32"/>
                  </a:cubicBezTo>
                  <a:cubicBezTo>
                    <a:pt x="281" y="34"/>
                    <a:pt x="291" y="38"/>
                    <a:pt x="301" y="40"/>
                  </a:cubicBezTo>
                  <a:cubicBezTo>
                    <a:pt x="319" y="44"/>
                    <a:pt x="327" y="54"/>
                    <a:pt x="324" y="75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22">
              <a:extLst>
                <a:ext uri="{FF2B5EF4-FFF2-40B4-BE49-F238E27FC236}">
                  <a16:creationId xmlns:a16="http://schemas.microsoft.com/office/drawing/2014/main" id="{C2A641DD-20BB-5DED-C726-56F8B73E2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5" y="1987"/>
              <a:ext cx="151" cy="24"/>
            </a:xfrm>
            <a:custGeom>
              <a:avLst/>
              <a:gdLst>
                <a:gd name="T0" fmla="*/ 273 w 273"/>
                <a:gd name="T1" fmla="*/ 0 h 44"/>
                <a:gd name="T2" fmla="*/ 229 w 273"/>
                <a:gd name="T3" fmla="*/ 25 h 44"/>
                <a:gd name="T4" fmla="*/ 187 w 273"/>
                <a:gd name="T5" fmla="*/ 44 h 44"/>
                <a:gd name="T6" fmla="*/ 120 w 273"/>
                <a:gd name="T7" fmla="*/ 22 h 44"/>
                <a:gd name="T8" fmla="*/ 1 w 273"/>
                <a:gd name="T9" fmla="*/ 22 h 44"/>
                <a:gd name="T10" fmla="*/ 0 w 273"/>
                <a:gd name="T11" fmla="*/ 0 h 44"/>
                <a:gd name="T12" fmla="*/ 273 w 273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44">
                  <a:moveTo>
                    <a:pt x="273" y="0"/>
                  </a:moveTo>
                  <a:cubicBezTo>
                    <a:pt x="260" y="16"/>
                    <a:pt x="248" y="24"/>
                    <a:pt x="229" y="25"/>
                  </a:cubicBezTo>
                  <a:cubicBezTo>
                    <a:pt x="215" y="26"/>
                    <a:pt x="202" y="37"/>
                    <a:pt x="187" y="44"/>
                  </a:cubicBezTo>
                  <a:cubicBezTo>
                    <a:pt x="172" y="24"/>
                    <a:pt x="147" y="21"/>
                    <a:pt x="120" y="22"/>
                  </a:cubicBezTo>
                  <a:cubicBezTo>
                    <a:pt x="81" y="22"/>
                    <a:pt x="42" y="22"/>
                    <a:pt x="1" y="22"/>
                  </a:cubicBezTo>
                  <a:cubicBezTo>
                    <a:pt x="1" y="14"/>
                    <a:pt x="0" y="8"/>
                    <a:pt x="0" y="0"/>
                  </a:cubicBezTo>
                  <a:cubicBezTo>
                    <a:pt x="90" y="0"/>
                    <a:pt x="180" y="0"/>
                    <a:pt x="273" y="0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23">
              <a:extLst>
                <a:ext uri="{FF2B5EF4-FFF2-40B4-BE49-F238E27FC236}">
                  <a16:creationId xmlns:a16="http://schemas.microsoft.com/office/drawing/2014/main" id="{6CEE9F31-6347-E999-9E33-5B0E4B70A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1" y="1808"/>
              <a:ext cx="51" cy="48"/>
            </a:xfrm>
            <a:custGeom>
              <a:avLst/>
              <a:gdLst>
                <a:gd name="T0" fmla="*/ 90 w 93"/>
                <a:gd name="T1" fmla="*/ 1 h 87"/>
                <a:gd name="T2" fmla="*/ 93 w 93"/>
                <a:gd name="T3" fmla="*/ 86 h 87"/>
                <a:gd name="T4" fmla="*/ 9 w 93"/>
                <a:gd name="T5" fmla="*/ 86 h 87"/>
                <a:gd name="T6" fmla="*/ 1 w 93"/>
                <a:gd name="T7" fmla="*/ 72 h 87"/>
                <a:gd name="T8" fmla="*/ 1 w 93"/>
                <a:gd name="T9" fmla="*/ 15 h 87"/>
                <a:gd name="T10" fmla="*/ 13 w 93"/>
                <a:gd name="T11" fmla="*/ 1 h 87"/>
                <a:gd name="T12" fmla="*/ 90 w 93"/>
                <a:gd name="T13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7">
                  <a:moveTo>
                    <a:pt x="90" y="1"/>
                  </a:moveTo>
                  <a:cubicBezTo>
                    <a:pt x="66" y="39"/>
                    <a:pt x="67" y="55"/>
                    <a:pt x="93" y="86"/>
                  </a:cubicBezTo>
                  <a:cubicBezTo>
                    <a:pt x="63" y="86"/>
                    <a:pt x="36" y="87"/>
                    <a:pt x="9" y="86"/>
                  </a:cubicBezTo>
                  <a:cubicBezTo>
                    <a:pt x="6" y="86"/>
                    <a:pt x="1" y="77"/>
                    <a:pt x="1" y="72"/>
                  </a:cubicBezTo>
                  <a:cubicBezTo>
                    <a:pt x="0" y="53"/>
                    <a:pt x="0" y="34"/>
                    <a:pt x="1" y="15"/>
                  </a:cubicBezTo>
                  <a:cubicBezTo>
                    <a:pt x="1" y="10"/>
                    <a:pt x="9" y="1"/>
                    <a:pt x="13" y="1"/>
                  </a:cubicBezTo>
                  <a:cubicBezTo>
                    <a:pt x="38" y="0"/>
                    <a:pt x="63" y="1"/>
                    <a:pt x="90" y="1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24">
              <a:extLst>
                <a:ext uri="{FF2B5EF4-FFF2-40B4-BE49-F238E27FC236}">
                  <a16:creationId xmlns:a16="http://schemas.microsoft.com/office/drawing/2014/main" id="{76D2018F-7243-6652-FF27-073BA9F74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" y="1756"/>
              <a:ext cx="55" cy="47"/>
            </a:xfrm>
            <a:custGeom>
              <a:avLst/>
              <a:gdLst>
                <a:gd name="T0" fmla="*/ 0 w 99"/>
                <a:gd name="T1" fmla="*/ 83 h 83"/>
                <a:gd name="T2" fmla="*/ 17 w 99"/>
                <a:gd name="T3" fmla="*/ 0 h 83"/>
                <a:gd name="T4" fmla="*/ 83 w 99"/>
                <a:gd name="T5" fmla="*/ 0 h 83"/>
                <a:gd name="T6" fmla="*/ 83 w 99"/>
                <a:gd name="T7" fmla="*/ 30 h 83"/>
                <a:gd name="T8" fmla="*/ 95 w 99"/>
                <a:gd name="T9" fmla="*/ 65 h 83"/>
                <a:gd name="T10" fmla="*/ 99 w 99"/>
                <a:gd name="T11" fmla="*/ 83 h 83"/>
                <a:gd name="T12" fmla="*/ 0 w 99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3">
                  <a:moveTo>
                    <a:pt x="0" y="83"/>
                  </a:moveTo>
                  <a:cubicBezTo>
                    <a:pt x="6" y="55"/>
                    <a:pt x="11" y="28"/>
                    <a:pt x="17" y="0"/>
                  </a:cubicBezTo>
                  <a:cubicBezTo>
                    <a:pt x="36" y="0"/>
                    <a:pt x="58" y="0"/>
                    <a:pt x="83" y="0"/>
                  </a:cubicBezTo>
                  <a:cubicBezTo>
                    <a:pt x="83" y="10"/>
                    <a:pt x="83" y="20"/>
                    <a:pt x="83" y="30"/>
                  </a:cubicBezTo>
                  <a:cubicBezTo>
                    <a:pt x="83" y="43"/>
                    <a:pt x="78" y="57"/>
                    <a:pt x="95" y="65"/>
                  </a:cubicBezTo>
                  <a:cubicBezTo>
                    <a:pt x="98" y="66"/>
                    <a:pt x="98" y="75"/>
                    <a:pt x="99" y="83"/>
                  </a:cubicBezTo>
                  <a:cubicBezTo>
                    <a:pt x="65" y="83"/>
                    <a:pt x="33" y="83"/>
                    <a:pt x="0" y="83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25">
              <a:extLst>
                <a:ext uri="{FF2B5EF4-FFF2-40B4-BE49-F238E27FC236}">
                  <a16:creationId xmlns:a16="http://schemas.microsoft.com/office/drawing/2014/main" id="{5C6E00B3-9FE5-C370-DA6C-ADE92E0DBD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5" y="1808"/>
              <a:ext cx="47" cy="48"/>
            </a:xfrm>
            <a:custGeom>
              <a:avLst/>
              <a:gdLst>
                <a:gd name="T0" fmla="*/ 85 w 85"/>
                <a:gd name="T1" fmla="*/ 44 h 87"/>
                <a:gd name="T2" fmla="*/ 42 w 85"/>
                <a:gd name="T3" fmla="*/ 87 h 87"/>
                <a:gd name="T4" fmla="*/ 0 w 85"/>
                <a:gd name="T5" fmla="*/ 44 h 87"/>
                <a:gd name="T6" fmla="*/ 43 w 85"/>
                <a:gd name="T7" fmla="*/ 1 h 87"/>
                <a:gd name="T8" fmla="*/ 85 w 85"/>
                <a:gd name="T9" fmla="*/ 44 h 87"/>
                <a:gd name="T10" fmla="*/ 42 w 85"/>
                <a:gd name="T11" fmla="*/ 66 h 87"/>
                <a:gd name="T12" fmla="*/ 56 w 85"/>
                <a:gd name="T13" fmla="*/ 43 h 87"/>
                <a:gd name="T14" fmla="*/ 44 w 85"/>
                <a:gd name="T15" fmla="*/ 28 h 87"/>
                <a:gd name="T16" fmla="*/ 29 w 85"/>
                <a:gd name="T17" fmla="*/ 43 h 87"/>
                <a:gd name="T18" fmla="*/ 42 w 85"/>
                <a:gd name="T19" fmla="*/ 6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7">
                  <a:moveTo>
                    <a:pt x="85" y="44"/>
                  </a:moveTo>
                  <a:cubicBezTo>
                    <a:pt x="85" y="67"/>
                    <a:pt x="65" y="87"/>
                    <a:pt x="42" y="87"/>
                  </a:cubicBezTo>
                  <a:cubicBezTo>
                    <a:pt x="19" y="86"/>
                    <a:pt x="0" y="67"/>
                    <a:pt x="0" y="44"/>
                  </a:cubicBezTo>
                  <a:cubicBezTo>
                    <a:pt x="0" y="21"/>
                    <a:pt x="20" y="1"/>
                    <a:pt x="43" y="1"/>
                  </a:cubicBezTo>
                  <a:cubicBezTo>
                    <a:pt x="66" y="0"/>
                    <a:pt x="85" y="20"/>
                    <a:pt x="85" y="44"/>
                  </a:cubicBezTo>
                  <a:close/>
                  <a:moveTo>
                    <a:pt x="42" y="66"/>
                  </a:moveTo>
                  <a:cubicBezTo>
                    <a:pt x="50" y="55"/>
                    <a:pt x="56" y="49"/>
                    <a:pt x="56" y="43"/>
                  </a:cubicBezTo>
                  <a:cubicBezTo>
                    <a:pt x="56" y="38"/>
                    <a:pt x="49" y="33"/>
                    <a:pt x="44" y="28"/>
                  </a:cubicBezTo>
                  <a:cubicBezTo>
                    <a:pt x="39" y="33"/>
                    <a:pt x="30" y="37"/>
                    <a:pt x="29" y="43"/>
                  </a:cubicBezTo>
                  <a:cubicBezTo>
                    <a:pt x="28" y="48"/>
                    <a:pt x="36" y="54"/>
                    <a:pt x="42" y="66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26">
              <a:extLst>
                <a:ext uri="{FF2B5EF4-FFF2-40B4-BE49-F238E27FC236}">
                  <a16:creationId xmlns:a16="http://schemas.microsoft.com/office/drawing/2014/main" id="{C938C159-0CA7-1816-AAC3-5A9F62BBB9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0" y="2004"/>
              <a:ext cx="48" cy="48"/>
            </a:xfrm>
            <a:custGeom>
              <a:avLst/>
              <a:gdLst>
                <a:gd name="T0" fmla="*/ 86 w 86"/>
                <a:gd name="T1" fmla="*/ 44 h 86"/>
                <a:gd name="T2" fmla="*/ 43 w 86"/>
                <a:gd name="T3" fmla="*/ 86 h 86"/>
                <a:gd name="T4" fmla="*/ 1 w 86"/>
                <a:gd name="T5" fmla="*/ 42 h 86"/>
                <a:gd name="T6" fmla="*/ 45 w 86"/>
                <a:gd name="T7" fmla="*/ 1 h 86"/>
                <a:gd name="T8" fmla="*/ 86 w 86"/>
                <a:gd name="T9" fmla="*/ 44 h 86"/>
                <a:gd name="T10" fmla="*/ 45 w 86"/>
                <a:gd name="T11" fmla="*/ 66 h 86"/>
                <a:gd name="T12" fmla="*/ 57 w 86"/>
                <a:gd name="T13" fmla="*/ 42 h 86"/>
                <a:gd name="T14" fmla="*/ 44 w 86"/>
                <a:gd name="T15" fmla="*/ 29 h 86"/>
                <a:gd name="T16" fmla="*/ 30 w 86"/>
                <a:gd name="T17" fmla="*/ 44 h 86"/>
                <a:gd name="T18" fmla="*/ 45 w 86"/>
                <a:gd name="T19" fmla="*/ 6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44"/>
                  </a:moveTo>
                  <a:cubicBezTo>
                    <a:pt x="86" y="68"/>
                    <a:pt x="68" y="86"/>
                    <a:pt x="43" y="86"/>
                  </a:cubicBezTo>
                  <a:cubicBezTo>
                    <a:pt x="19" y="85"/>
                    <a:pt x="0" y="66"/>
                    <a:pt x="1" y="42"/>
                  </a:cubicBezTo>
                  <a:cubicBezTo>
                    <a:pt x="1" y="20"/>
                    <a:pt x="22" y="0"/>
                    <a:pt x="45" y="1"/>
                  </a:cubicBezTo>
                  <a:cubicBezTo>
                    <a:pt x="68" y="1"/>
                    <a:pt x="86" y="20"/>
                    <a:pt x="86" y="44"/>
                  </a:cubicBezTo>
                  <a:close/>
                  <a:moveTo>
                    <a:pt x="45" y="66"/>
                  </a:moveTo>
                  <a:cubicBezTo>
                    <a:pt x="51" y="54"/>
                    <a:pt x="57" y="48"/>
                    <a:pt x="57" y="42"/>
                  </a:cubicBezTo>
                  <a:cubicBezTo>
                    <a:pt x="56" y="37"/>
                    <a:pt x="47" y="28"/>
                    <a:pt x="44" y="29"/>
                  </a:cubicBezTo>
                  <a:cubicBezTo>
                    <a:pt x="38" y="31"/>
                    <a:pt x="30" y="38"/>
                    <a:pt x="30" y="44"/>
                  </a:cubicBezTo>
                  <a:cubicBezTo>
                    <a:pt x="29" y="49"/>
                    <a:pt x="37" y="55"/>
                    <a:pt x="45" y="66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27">
              <a:extLst>
                <a:ext uri="{FF2B5EF4-FFF2-40B4-BE49-F238E27FC236}">
                  <a16:creationId xmlns:a16="http://schemas.microsoft.com/office/drawing/2014/main" id="{DA2099BC-7A90-E215-A8C4-150AAB78E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" y="2019"/>
              <a:ext cx="72" cy="13"/>
            </a:xfrm>
            <a:custGeom>
              <a:avLst/>
              <a:gdLst>
                <a:gd name="T0" fmla="*/ 0 w 131"/>
                <a:gd name="T1" fmla="*/ 24 h 24"/>
                <a:gd name="T2" fmla="*/ 0 w 131"/>
                <a:gd name="T3" fmla="*/ 10 h 24"/>
                <a:gd name="T4" fmla="*/ 131 w 131"/>
                <a:gd name="T5" fmla="*/ 24 h 24"/>
                <a:gd name="T6" fmla="*/ 0 w 131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24">
                  <a:moveTo>
                    <a:pt x="0" y="24"/>
                  </a:moveTo>
                  <a:cubicBezTo>
                    <a:pt x="0" y="20"/>
                    <a:pt x="0" y="15"/>
                    <a:pt x="0" y="10"/>
                  </a:cubicBezTo>
                  <a:cubicBezTo>
                    <a:pt x="13" y="0"/>
                    <a:pt x="116" y="8"/>
                    <a:pt x="131" y="24"/>
                  </a:cubicBezTo>
                  <a:cubicBezTo>
                    <a:pt x="85" y="24"/>
                    <a:pt x="44" y="24"/>
                    <a:pt x="0" y="24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28">
              <a:extLst>
                <a:ext uri="{FF2B5EF4-FFF2-40B4-BE49-F238E27FC236}">
                  <a16:creationId xmlns:a16="http://schemas.microsoft.com/office/drawing/2014/main" id="{CA552962-9C27-13BB-3D0E-9579E5F6C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4" y="1955"/>
              <a:ext cx="36" cy="8"/>
            </a:xfrm>
            <a:custGeom>
              <a:avLst/>
              <a:gdLst>
                <a:gd name="T0" fmla="*/ 0 w 64"/>
                <a:gd name="T1" fmla="*/ 0 h 14"/>
                <a:gd name="T2" fmla="*/ 64 w 64"/>
                <a:gd name="T3" fmla="*/ 0 h 14"/>
                <a:gd name="T4" fmla="*/ 0 w 6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14">
                  <a:moveTo>
                    <a:pt x="0" y="0"/>
                  </a:moveTo>
                  <a:cubicBezTo>
                    <a:pt x="22" y="0"/>
                    <a:pt x="43" y="0"/>
                    <a:pt x="64" y="0"/>
                  </a:cubicBezTo>
                  <a:cubicBezTo>
                    <a:pt x="55" y="14"/>
                    <a:pt x="13" y="14"/>
                    <a:pt x="0" y="0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29">
              <a:extLst>
                <a:ext uri="{FF2B5EF4-FFF2-40B4-BE49-F238E27FC236}">
                  <a16:creationId xmlns:a16="http://schemas.microsoft.com/office/drawing/2014/main" id="{D281AA23-9E16-8F1E-2E1A-A13D08898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" y="1748"/>
              <a:ext cx="48" cy="2"/>
            </a:xfrm>
            <a:custGeom>
              <a:avLst/>
              <a:gdLst>
                <a:gd name="T0" fmla="*/ 86 w 86"/>
                <a:gd name="T1" fmla="*/ 5 h 5"/>
                <a:gd name="T2" fmla="*/ 0 w 86"/>
                <a:gd name="T3" fmla="*/ 5 h 5"/>
                <a:gd name="T4" fmla="*/ 0 w 86"/>
                <a:gd name="T5" fmla="*/ 0 h 5"/>
                <a:gd name="T6" fmla="*/ 86 w 86"/>
                <a:gd name="T7" fmla="*/ 0 h 5"/>
                <a:gd name="T8" fmla="*/ 86 w 8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">
                  <a:moveTo>
                    <a:pt x="86" y="5"/>
                  </a:moveTo>
                  <a:cubicBezTo>
                    <a:pt x="57" y="5"/>
                    <a:pt x="29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29" y="0"/>
                    <a:pt x="57" y="0"/>
                    <a:pt x="86" y="0"/>
                  </a:cubicBezTo>
                  <a:cubicBezTo>
                    <a:pt x="86" y="2"/>
                    <a:pt x="86" y="3"/>
                    <a:pt x="86" y="5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99" name="Group 32">
            <a:extLst>
              <a:ext uri="{FF2B5EF4-FFF2-40B4-BE49-F238E27FC236}">
                <a16:creationId xmlns:a16="http://schemas.microsoft.com/office/drawing/2014/main" id="{817EBFFB-CC64-9614-760F-9CA0255D357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38783" y="4008434"/>
            <a:ext cx="354013" cy="546100"/>
            <a:chOff x="3426" y="2525"/>
            <a:chExt cx="223" cy="344"/>
          </a:xfrm>
        </p:grpSpPr>
        <p:sp>
          <p:nvSpPr>
            <p:cNvPr id="101" name="Freeform 33">
              <a:extLst>
                <a:ext uri="{FF2B5EF4-FFF2-40B4-BE49-F238E27FC236}">
                  <a16:creationId xmlns:a16="http://schemas.microsoft.com/office/drawing/2014/main" id="{E241B5D8-4E41-0AA0-54BD-151BD05CE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" y="2596"/>
              <a:ext cx="106" cy="214"/>
            </a:xfrm>
            <a:custGeom>
              <a:avLst/>
              <a:gdLst>
                <a:gd name="T0" fmla="*/ 77 w 191"/>
                <a:gd name="T1" fmla="*/ 385 h 385"/>
                <a:gd name="T2" fmla="*/ 90 w 191"/>
                <a:gd name="T3" fmla="*/ 347 h 385"/>
                <a:gd name="T4" fmla="*/ 152 w 191"/>
                <a:gd name="T5" fmla="*/ 217 h 385"/>
                <a:gd name="T6" fmla="*/ 145 w 191"/>
                <a:gd name="T7" fmla="*/ 199 h 385"/>
                <a:gd name="T8" fmla="*/ 135 w 191"/>
                <a:gd name="T9" fmla="*/ 217 h 385"/>
                <a:gd name="T10" fmla="*/ 66 w 191"/>
                <a:gd name="T11" fmla="*/ 345 h 385"/>
                <a:gd name="T12" fmla="*/ 48 w 191"/>
                <a:gd name="T13" fmla="*/ 331 h 385"/>
                <a:gd name="T14" fmla="*/ 0 w 191"/>
                <a:gd name="T15" fmla="*/ 60 h 385"/>
                <a:gd name="T16" fmla="*/ 10 w 191"/>
                <a:gd name="T17" fmla="*/ 31 h 385"/>
                <a:gd name="T18" fmla="*/ 8 w 191"/>
                <a:gd name="T19" fmla="*/ 0 h 385"/>
                <a:gd name="T20" fmla="*/ 169 w 191"/>
                <a:gd name="T21" fmla="*/ 154 h 385"/>
                <a:gd name="T22" fmla="*/ 77 w 191"/>
                <a:gd name="T23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385">
                  <a:moveTo>
                    <a:pt x="77" y="385"/>
                  </a:moveTo>
                  <a:cubicBezTo>
                    <a:pt x="71" y="369"/>
                    <a:pt x="78" y="358"/>
                    <a:pt x="90" y="347"/>
                  </a:cubicBezTo>
                  <a:cubicBezTo>
                    <a:pt x="129" y="313"/>
                    <a:pt x="150" y="269"/>
                    <a:pt x="152" y="217"/>
                  </a:cubicBezTo>
                  <a:cubicBezTo>
                    <a:pt x="152" y="211"/>
                    <a:pt x="147" y="205"/>
                    <a:pt x="145" y="199"/>
                  </a:cubicBezTo>
                  <a:cubicBezTo>
                    <a:pt x="141" y="205"/>
                    <a:pt x="136" y="211"/>
                    <a:pt x="135" y="217"/>
                  </a:cubicBezTo>
                  <a:cubicBezTo>
                    <a:pt x="130" y="269"/>
                    <a:pt x="108" y="312"/>
                    <a:pt x="66" y="345"/>
                  </a:cubicBezTo>
                  <a:cubicBezTo>
                    <a:pt x="60" y="340"/>
                    <a:pt x="54" y="336"/>
                    <a:pt x="48" y="331"/>
                  </a:cubicBezTo>
                  <a:cubicBezTo>
                    <a:pt x="156" y="242"/>
                    <a:pt x="117" y="96"/>
                    <a:pt x="0" y="60"/>
                  </a:cubicBezTo>
                  <a:cubicBezTo>
                    <a:pt x="4" y="50"/>
                    <a:pt x="9" y="41"/>
                    <a:pt x="10" y="31"/>
                  </a:cubicBezTo>
                  <a:cubicBezTo>
                    <a:pt x="12" y="21"/>
                    <a:pt x="9" y="10"/>
                    <a:pt x="8" y="0"/>
                  </a:cubicBezTo>
                  <a:cubicBezTo>
                    <a:pt x="71" y="0"/>
                    <a:pt x="150" y="74"/>
                    <a:pt x="169" y="154"/>
                  </a:cubicBezTo>
                  <a:cubicBezTo>
                    <a:pt x="191" y="244"/>
                    <a:pt x="150" y="349"/>
                    <a:pt x="77" y="385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34">
              <a:extLst>
                <a:ext uri="{FF2B5EF4-FFF2-40B4-BE49-F238E27FC236}">
                  <a16:creationId xmlns:a16="http://schemas.microsoft.com/office/drawing/2014/main" id="{ACA5630C-A1A6-F9CF-09D1-C63A36E92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2" y="2638"/>
              <a:ext cx="61" cy="88"/>
            </a:xfrm>
            <a:custGeom>
              <a:avLst/>
              <a:gdLst>
                <a:gd name="T0" fmla="*/ 86 w 110"/>
                <a:gd name="T1" fmla="*/ 159 h 159"/>
                <a:gd name="T2" fmla="*/ 28 w 110"/>
                <a:gd name="T3" fmla="*/ 159 h 159"/>
                <a:gd name="T4" fmla="*/ 9 w 110"/>
                <a:gd name="T5" fmla="*/ 0 h 159"/>
                <a:gd name="T6" fmla="*/ 109 w 110"/>
                <a:gd name="T7" fmla="*/ 0 h 159"/>
                <a:gd name="T8" fmla="*/ 108 w 110"/>
                <a:gd name="T9" fmla="*/ 118 h 159"/>
                <a:gd name="T10" fmla="*/ 86 w 110"/>
                <a:gd name="T1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59">
                  <a:moveTo>
                    <a:pt x="86" y="159"/>
                  </a:moveTo>
                  <a:cubicBezTo>
                    <a:pt x="70" y="159"/>
                    <a:pt x="48" y="159"/>
                    <a:pt x="28" y="159"/>
                  </a:cubicBezTo>
                  <a:cubicBezTo>
                    <a:pt x="0" y="108"/>
                    <a:pt x="12" y="54"/>
                    <a:pt x="9" y="0"/>
                  </a:cubicBezTo>
                  <a:cubicBezTo>
                    <a:pt x="43" y="0"/>
                    <a:pt x="75" y="0"/>
                    <a:pt x="109" y="0"/>
                  </a:cubicBezTo>
                  <a:cubicBezTo>
                    <a:pt x="109" y="39"/>
                    <a:pt x="110" y="79"/>
                    <a:pt x="108" y="118"/>
                  </a:cubicBezTo>
                  <a:cubicBezTo>
                    <a:pt x="107" y="131"/>
                    <a:pt x="95" y="143"/>
                    <a:pt x="86" y="159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35">
              <a:extLst>
                <a:ext uri="{FF2B5EF4-FFF2-40B4-BE49-F238E27FC236}">
                  <a16:creationId xmlns:a16="http://schemas.microsoft.com/office/drawing/2014/main" id="{FDE52980-B8B9-F43C-8D64-E23B6E517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1" y="2827"/>
              <a:ext cx="182" cy="42"/>
            </a:xfrm>
            <a:custGeom>
              <a:avLst/>
              <a:gdLst>
                <a:gd name="T0" fmla="*/ 324 w 327"/>
                <a:gd name="T1" fmla="*/ 75 h 75"/>
                <a:gd name="T2" fmla="*/ 4 w 327"/>
                <a:gd name="T3" fmla="*/ 75 h 75"/>
                <a:gd name="T4" fmla="*/ 24 w 327"/>
                <a:gd name="T5" fmla="*/ 44 h 75"/>
                <a:gd name="T6" fmla="*/ 149 w 327"/>
                <a:gd name="T7" fmla="*/ 28 h 75"/>
                <a:gd name="T8" fmla="*/ 173 w 327"/>
                <a:gd name="T9" fmla="*/ 0 h 75"/>
                <a:gd name="T10" fmla="*/ 244 w 327"/>
                <a:gd name="T11" fmla="*/ 0 h 75"/>
                <a:gd name="T12" fmla="*/ 270 w 327"/>
                <a:gd name="T13" fmla="*/ 32 h 75"/>
                <a:gd name="T14" fmla="*/ 301 w 327"/>
                <a:gd name="T15" fmla="*/ 40 h 75"/>
                <a:gd name="T16" fmla="*/ 324 w 327"/>
                <a:gd name="T1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75">
                  <a:moveTo>
                    <a:pt x="324" y="75"/>
                  </a:moveTo>
                  <a:cubicBezTo>
                    <a:pt x="216" y="75"/>
                    <a:pt x="110" y="75"/>
                    <a:pt x="4" y="75"/>
                  </a:cubicBezTo>
                  <a:cubicBezTo>
                    <a:pt x="0" y="52"/>
                    <a:pt x="4" y="46"/>
                    <a:pt x="24" y="44"/>
                  </a:cubicBezTo>
                  <a:cubicBezTo>
                    <a:pt x="66" y="38"/>
                    <a:pt x="107" y="31"/>
                    <a:pt x="149" y="28"/>
                  </a:cubicBezTo>
                  <a:cubicBezTo>
                    <a:pt x="166" y="26"/>
                    <a:pt x="178" y="23"/>
                    <a:pt x="173" y="0"/>
                  </a:cubicBezTo>
                  <a:cubicBezTo>
                    <a:pt x="197" y="15"/>
                    <a:pt x="219" y="15"/>
                    <a:pt x="244" y="0"/>
                  </a:cubicBezTo>
                  <a:cubicBezTo>
                    <a:pt x="238" y="26"/>
                    <a:pt x="254" y="28"/>
                    <a:pt x="270" y="32"/>
                  </a:cubicBezTo>
                  <a:cubicBezTo>
                    <a:pt x="281" y="34"/>
                    <a:pt x="291" y="38"/>
                    <a:pt x="301" y="40"/>
                  </a:cubicBezTo>
                  <a:cubicBezTo>
                    <a:pt x="319" y="44"/>
                    <a:pt x="327" y="54"/>
                    <a:pt x="324" y="75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36">
              <a:extLst>
                <a:ext uri="{FF2B5EF4-FFF2-40B4-BE49-F238E27FC236}">
                  <a16:creationId xmlns:a16="http://schemas.microsoft.com/office/drawing/2014/main" id="{854DE703-2847-9F8E-1208-854131FB2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" y="2764"/>
              <a:ext cx="153" cy="24"/>
            </a:xfrm>
            <a:custGeom>
              <a:avLst/>
              <a:gdLst>
                <a:gd name="T0" fmla="*/ 273 w 273"/>
                <a:gd name="T1" fmla="*/ 0 h 44"/>
                <a:gd name="T2" fmla="*/ 229 w 273"/>
                <a:gd name="T3" fmla="*/ 25 h 44"/>
                <a:gd name="T4" fmla="*/ 187 w 273"/>
                <a:gd name="T5" fmla="*/ 44 h 44"/>
                <a:gd name="T6" fmla="*/ 120 w 273"/>
                <a:gd name="T7" fmla="*/ 22 h 44"/>
                <a:gd name="T8" fmla="*/ 1 w 273"/>
                <a:gd name="T9" fmla="*/ 22 h 44"/>
                <a:gd name="T10" fmla="*/ 0 w 273"/>
                <a:gd name="T11" fmla="*/ 0 h 44"/>
                <a:gd name="T12" fmla="*/ 273 w 273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44">
                  <a:moveTo>
                    <a:pt x="273" y="0"/>
                  </a:moveTo>
                  <a:cubicBezTo>
                    <a:pt x="260" y="16"/>
                    <a:pt x="248" y="24"/>
                    <a:pt x="229" y="25"/>
                  </a:cubicBezTo>
                  <a:cubicBezTo>
                    <a:pt x="215" y="26"/>
                    <a:pt x="202" y="37"/>
                    <a:pt x="187" y="44"/>
                  </a:cubicBezTo>
                  <a:cubicBezTo>
                    <a:pt x="172" y="24"/>
                    <a:pt x="147" y="21"/>
                    <a:pt x="120" y="22"/>
                  </a:cubicBezTo>
                  <a:cubicBezTo>
                    <a:pt x="81" y="22"/>
                    <a:pt x="42" y="22"/>
                    <a:pt x="1" y="22"/>
                  </a:cubicBezTo>
                  <a:cubicBezTo>
                    <a:pt x="1" y="14"/>
                    <a:pt x="0" y="8"/>
                    <a:pt x="0" y="0"/>
                  </a:cubicBezTo>
                  <a:cubicBezTo>
                    <a:pt x="90" y="0"/>
                    <a:pt x="180" y="0"/>
                    <a:pt x="273" y="0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37">
              <a:extLst>
                <a:ext uri="{FF2B5EF4-FFF2-40B4-BE49-F238E27FC236}">
                  <a16:creationId xmlns:a16="http://schemas.microsoft.com/office/drawing/2014/main" id="{32A8E1CE-95DF-E36F-C26B-00FB2D24B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3" y="2585"/>
              <a:ext cx="51" cy="48"/>
            </a:xfrm>
            <a:custGeom>
              <a:avLst/>
              <a:gdLst>
                <a:gd name="T0" fmla="*/ 90 w 93"/>
                <a:gd name="T1" fmla="*/ 1 h 87"/>
                <a:gd name="T2" fmla="*/ 93 w 93"/>
                <a:gd name="T3" fmla="*/ 86 h 87"/>
                <a:gd name="T4" fmla="*/ 9 w 93"/>
                <a:gd name="T5" fmla="*/ 86 h 87"/>
                <a:gd name="T6" fmla="*/ 1 w 93"/>
                <a:gd name="T7" fmla="*/ 72 h 87"/>
                <a:gd name="T8" fmla="*/ 1 w 93"/>
                <a:gd name="T9" fmla="*/ 15 h 87"/>
                <a:gd name="T10" fmla="*/ 13 w 93"/>
                <a:gd name="T11" fmla="*/ 1 h 87"/>
                <a:gd name="T12" fmla="*/ 90 w 93"/>
                <a:gd name="T13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7">
                  <a:moveTo>
                    <a:pt x="90" y="1"/>
                  </a:moveTo>
                  <a:cubicBezTo>
                    <a:pt x="66" y="39"/>
                    <a:pt x="67" y="55"/>
                    <a:pt x="93" y="86"/>
                  </a:cubicBezTo>
                  <a:cubicBezTo>
                    <a:pt x="63" y="86"/>
                    <a:pt x="36" y="87"/>
                    <a:pt x="9" y="86"/>
                  </a:cubicBezTo>
                  <a:cubicBezTo>
                    <a:pt x="6" y="86"/>
                    <a:pt x="1" y="77"/>
                    <a:pt x="1" y="72"/>
                  </a:cubicBezTo>
                  <a:cubicBezTo>
                    <a:pt x="0" y="53"/>
                    <a:pt x="0" y="34"/>
                    <a:pt x="1" y="15"/>
                  </a:cubicBezTo>
                  <a:cubicBezTo>
                    <a:pt x="1" y="10"/>
                    <a:pt x="9" y="1"/>
                    <a:pt x="13" y="1"/>
                  </a:cubicBezTo>
                  <a:cubicBezTo>
                    <a:pt x="38" y="0"/>
                    <a:pt x="63" y="1"/>
                    <a:pt x="90" y="1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38">
              <a:extLst>
                <a:ext uri="{FF2B5EF4-FFF2-40B4-BE49-F238E27FC236}">
                  <a16:creationId xmlns:a16="http://schemas.microsoft.com/office/drawing/2014/main" id="{7309C343-DDD1-4801-27AF-A92EFCAED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" y="2533"/>
              <a:ext cx="55" cy="47"/>
            </a:xfrm>
            <a:custGeom>
              <a:avLst/>
              <a:gdLst>
                <a:gd name="T0" fmla="*/ 0 w 99"/>
                <a:gd name="T1" fmla="*/ 83 h 83"/>
                <a:gd name="T2" fmla="*/ 17 w 99"/>
                <a:gd name="T3" fmla="*/ 0 h 83"/>
                <a:gd name="T4" fmla="*/ 83 w 99"/>
                <a:gd name="T5" fmla="*/ 0 h 83"/>
                <a:gd name="T6" fmla="*/ 83 w 99"/>
                <a:gd name="T7" fmla="*/ 30 h 83"/>
                <a:gd name="T8" fmla="*/ 95 w 99"/>
                <a:gd name="T9" fmla="*/ 65 h 83"/>
                <a:gd name="T10" fmla="*/ 99 w 99"/>
                <a:gd name="T11" fmla="*/ 83 h 83"/>
                <a:gd name="T12" fmla="*/ 0 w 99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3">
                  <a:moveTo>
                    <a:pt x="0" y="83"/>
                  </a:moveTo>
                  <a:cubicBezTo>
                    <a:pt x="6" y="55"/>
                    <a:pt x="11" y="28"/>
                    <a:pt x="17" y="0"/>
                  </a:cubicBezTo>
                  <a:cubicBezTo>
                    <a:pt x="36" y="0"/>
                    <a:pt x="58" y="0"/>
                    <a:pt x="83" y="0"/>
                  </a:cubicBezTo>
                  <a:cubicBezTo>
                    <a:pt x="83" y="10"/>
                    <a:pt x="83" y="20"/>
                    <a:pt x="83" y="30"/>
                  </a:cubicBezTo>
                  <a:cubicBezTo>
                    <a:pt x="83" y="43"/>
                    <a:pt x="78" y="57"/>
                    <a:pt x="95" y="65"/>
                  </a:cubicBezTo>
                  <a:cubicBezTo>
                    <a:pt x="98" y="66"/>
                    <a:pt x="98" y="75"/>
                    <a:pt x="99" y="83"/>
                  </a:cubicBezTo>
                  <a:cubicBezTo>
                    <a:pt x="65" y="83"/>
                    <a:pt x="33" y="83"/>
                    <a:pt x="0" y="83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39">
              <a:extLst>
                <a:ext uri="{FF2B5EF4-FFF2-40B4-BE49-F238E27FC236}">
                  <a16:creationId xmlns:a16="http://schemas.microsoft.com/office/drawing/2014/main" id="{D14601EE-34C2-86A4-F600-FFF4C1361E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7" y="2585"/>
              <a:ext cx="48" cy="48"/>
            </a:xfrm>
            <a:custGeom>
              <a:avLst/>
              <a:gdLst>
                <a:gd name="T0" fmla="*/ 85 w 85"/>
                <a:gd name="T1" fmla="*/ 44 h 87"/>
                <a:gd name="T2" fmla="*/ 42 w 85"/>
                <a:gd name="T3" fmla="*/ 87 h 87"/>
                <a:gd name="T4" fmla="*/ 0 w 85"/>
                <a:gd name="T5" fmla="*/ 44 h 87"/>
                <a:gd name="T6" fmla="*/ 43 w 85"/>
                <a:gd name="T7" fmla="*/ 1 h 87"/>
                <a:gd name="T8" fmla="*/ 85 w 85"/>
                <a:gd name="T9" fmla="*/ 44 h 87"/>
                <a:gd name="T10" fmla="*/ 42 w 85"/>
                <a:gd name="T11" fmla="*/ 66 h 87"/>
                <a:gd name="T12" fmla="*/ 56 w 85"/>
                <a:gd name="T13" fmla="*/ 43 h 87"/>
                <a:gd name="T14" fmla="*/ 44 w 85"/>
                <a:gd name="T15" fmla="*/ 28 h 87"/>
                <a:gd name="T16" fmla="*/ 29 w 85"/>
                <a:gd name="T17" fmla="*/ 43 h 87"/>
                <a:gd name="T18" fmla="*/ 42 w 85"/>
                <a:gd name="T19" fmla="*/ 6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7">
                  <a:moveTo>
                    <a:pt x="85" y="44"/>
                  </a:moveTo>
                  <a:cubicBezTo>
                    <a:pt x="85" y="67"/>
                    <a:pt x="65" y="87"/>
                    <a:pt x="42" y="87"/>
                  </a:cubicBezTo>
                  <a:cubicBezTo>
                    <a:pt x="19" y="86"/>
                    <a:pt x="0" y="67"/>
                    <a:pt x="0" y="44"/>
                  </a:cubicBezTo>
                  <a:cubicBezTo>
                    <a:pt x="0" y="21"/>
                    <a:pt x="20" y="1"/>
                    <a:pt x="43" y="1"/>
                  </a:cubicBezTo>
                  <a:cubicBezTo>
                    <a:pt x="66" y="0"/>
                    <a:pt x="85" y="20"/>
                    <a:pt x="85" y="44"/>
                  </a:cubicBezTo>
                  <a:close/>
                  <a:moveTo>
                    <a:pt x="42" y="66"/>
                  </a:moveTo>
                  <a:cubicBezTo>
                    <a:pt x="50" y="55"/>
                    <a:pt x="56" y="49"/>
                    <a:pt x="56" y="43"/>
                  </a:cubicBezTo>
                  <a:cubicBezTo>
                    <a:pt x="56" y="38"/>
                    <a:pt x="49" y="33"/>
                    <a:pt x="44" y="28"/>
                  </a:cubicBezTo>
                  <a:cubicBezTo>
                    <a:pt x="39" y="33"/>
                    <a:pt x="30" y="37"/>
                    <a:pt x="29" y="43"/>
                  </a:cubicBezTo>
                  <a:cubicBezTo>
                    <a:pt x="28" y="48"/>
                    <a:pt x="36" y="54"/>
                    <a:pt x="42" y="66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40">
              <a:extLst>
                <a:ext uri="{FF2B5EF4-FFF2-40B4-BE49-F238E27FC236}">
                  <a16:creationId xmlns:a16="http://schemas.microsoft.com/office/drawing/2014/main" id="{93FFCE88-5689-17BB-14F9-40F96CF8FF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3" y="2781"/>
              <a:ext cx="48" cy="48"/>
            </a:xfrm>
            <a:custGeom>
              <a:avLst/>
              <a:gdLst>
                <a:gd name="T0" fmla="*/ 86 w 86"/>
                <a:gd name="T1" fmla="*/ 44 h 86"/>
                <a:gd name="T2" fmla="*/ 43 w 86"/>
                <a:gd name="T3" fmla="*/ 86 h 86"/>
                <a:gd name="T4" fmla="*/ 1 w 86"/>
                <a:gd name="T5" fmla="*/ 42 h 86"/>
                <a:gd name="T6" fmla="*/ 45 w 86"/>
                <a:gd name="T7" fmla="*/ 1 h 86"/>
                <a:gd name="T8" fmla="*/ 86 w 86"/>
                <a:gd name="T9" fmla="*/ 44 h 86"/>
                <a:gd name="T10" fmla="*/ 45 w 86"/>
                <a:gd name="T11" fmla="*/ 66 h 86"/>
                <a:gd name="T12" fmla="*/ 57 w 86"/>
                <a:gd name="T13" fmla="*/ 42 h 86"/>
                <a:gd name="T14" fmla="*/ 44 w 86"/>
                <a:gd name="T15" fmla="*/ 29 h 86"/>
                <a:gd name="T16" fmla="*/ 30 w 86"/>
                <a:gd name="T17" fmla="*/ 44 h 86"/>
                <a:gd name="T18" fmla="*/ 45 w 86"/>
                <a:gd name="T19" fmla="*/ 6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86" y="44"/>
                  </a:moveTo>
                  <a:cubicBezTo>
                    <a:pt x="86" y="68"/>
                    <a:pt x="68" y="86"/>
                    <a:pt x="43" y="86"/>
                  </a:cubicBezTo>
                  <a:cubicBezTo>
                    <a:pt x="19" y="85"/>
                    <a:pt x="0" y="66"/>
                    <a:pt x="1" y="42"/>
                  </a:cubicBezTo>
                  <a:cubicBezTo>
                    <a:pt x="1" y="20"/>
                    <a:pt x="22" y="0"/>
                    <a:pt x="45" y="1"/>
                  </a:cubicBezTo>
                  <a:cubicBezTo>
                    <a:pt x="68" y="1"/>
                    <a:pt x="86" y="20"/>
                    <a:pt x="86" y="44"/>
                  </a:cubicBezTo>
                  <a:close/>
                  <a:moveTo>
                    <a:pt x="45" y="66"/>
                  </a:moveTo>
                  <a:cubicBezTo>
                    <a:pt x="51" y="54"/>
                    <a:pt x="57" y="48"/>
                    <a:pt x="57" y="42"/>
                  </a:cubicBezTo>
                  <a:cubicBezTo>
                    <a:pt x="56" y="37"/>
                    <a:pt x="47" y="28"/>
                    <a:pt x="44" y="29"/>
                  </a:cubicBezTo>
                  <a:cubicBezTo>
                    <a:pt x="38" y="31"/>
                    <a:pt x="30" y="38"/>
                    <a:pt x="30" y="44"/>
                  </a:cubicBezTo>
                  <a:cubicBezTo>
                    <a:pt x="29" y="49"/>
                    <a:pt x="37" y="55"/>
                    <a:pt x="45" y="66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41">
              <a:extLst>
                <a:ext uri="{FF2B5EF4-FFF2-40B4-BE49-F238E27FC236}">
                  <a16:creationId xmlns:a16="http://schemas.microsoft.com/office/drawing/2014/main" id="{9DA3B966-8D54-5CCE-F6C5-2E08BE46E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" y="2796"/>
              <a:ext cx="73" cy="13"/>
            </a:xfrm>
            <a:custGeom>
              <a:avLst/>
              <a:gdLst>
                <a:gd name="T0" fmla="*/ 0 w 131"/>
                <a:gd name="T1" fmla="*/ 24 h 24"/>
                <a:gd name="T2" fmla="*/ 0 w 131"/>
                <a:gd name="T3" fmla="*/ 10 h 24"/>
                <a:gd name="T4" fmla="*/ 131 w 131"/>
                <a:gd name="T5" fmla="*/ 24 h 24"/>
                <a:gd name="T6" fmla="*/ 0 w 131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24">
                  <a:moveTo>
                    <a:pt x="0" y="24"/>
                  </a:moveTo>
                  <a:cubicBezTo>
                    <a:pt x="0" y="20"/>
                    <a:pt x="0" y="15"/>
                    <a:pt x="0" y="10"/>
                  </a:cubicBezTo>
                  <a:cubicBezTo>
                    <a:pt x="13" y="0"/>
                    <a:pt x="116" y="8"/>
                    <a:pt x="131" y="24"/>
                  </a:cubicBezTo>
                  <a:cubicBezTo>
                    <a:pt x="85" y="24"/>
                    <a:pt x="44" y="24"/>
                    <a:pt x="0" y="24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42">
              <a:extLst>
                <a:ext uri="{FF2B5EF4-FFF2-40B4-BE49-F238E27FC236}">
                  <a16:creationId xmlns:a16="http://schemas.microsoft.com/office/drawing/2014/main" id="{24524931-ED75-2317-BA80-D1DFEBDCF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7" y="2732"/>
              <a:ext cx="35" cy="8"/>
            </a:xfrm>
            <a:custGeom>
              <a:avLst/>
              <a:gdLst>
                <a:gd name="T0" fmla="*/ 0 w 64"/>
                <a:gd name="T1" fmla="*/ 0 h 14"/>
                <a:gd name="T2" fmla="*/ 64 w 64"/>
                <a:gd name="T3" fmla="*/ 0 h 14"/>
                <a:gd name="T4" fmla="*/ 0 w 6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14">
                  <a:moveTo>
                    <a:pt x="0" y="0"/>
                  </a:moveTo>
                  <a:cubicBezTo>
                    <a:pt x="22" y="0"/>
                    <a:pt x="43" y="0"/>
                    <a:pt x="64" y="0"/>
                  </a:cubicBezTo>
                  <a:cubicBezTo>
                    <a:pt x="55" y="14"/>
                    <a:pt x="13" y="14"/>
                    <a:pt x="0" y="0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43">
              <a:extLst>
                <a:ext uri="{FF2B5EF4-FFF2-40B4-BE49-F238E27FC236}">
                  <a16:creationId xmlns:a16="http://schemas.microsoft.com/office/drawing/2014/main" id="{0AAC5D11-8139-65EC-5758-73228E8D6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0" y="2525"/>
              <a:ext cx="48" cy="2"/>
            </a:xfrm>
            <a:custGeom>
              <a:avLst/>
              <a:gdLst>
                <a:gd name="T0" fmla="*/ 86 w 86"/>
                <a:gd name="T1" fmla="*/ 5 h 5"/>
                <a:gd name="T2" fmla="*/ 0 w 86"/>
                <a:gd name="T3" fmla="*/ 5 h 5"/>
                <a:gd name="T4" fmla="*/ 0 w 86"/>
                <a:gd name="T5" fmla="*/ 0 h 5"/>
                <a:gd name="T6" fmla="*/ 86 w 86"/>
                <a:gd name="T7" fmla="*/ 0 h 5"/>
                <a:gd name="T8" fmla="*/ 86 w 8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">
                  <a:moveTo>
                    <a:pt x="86" y="5"/>
                  </a:moveTo>
                  <a:cubicBezTo>
                    <a:pt x="57" y="5"/>
                    <a:pt x="29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29" y="0"/>
                    <a:pt x="57" y="0"/>
                    <a:pt x="86" y="0"/>
                  </a:cubicBezTo>
                  <a:cubicBezTo>
                    <a:pt x="86" y="2"/>
                    <a:pt x="86" y="3"/>
                    <a:pt x="86" y="5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4589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0" y="134940"/>
            <a:ext cx="3203848" cy="576064"/>
          </a:xfrm>
        </p:spPr>
        <p:txBody>
          <a:bodyPr>
            <a:normAutofit lnSpcReduction="10000"/>
          </a:bodyPr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خدمات ما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3851275" y="700088"/>
            <a:ext cx="5292725" cy="287337"/>
          </a:xfrm>
        </p:spPr>
        <p:txBody>
          <a:bodyPr>
            <a:normAutofit fontScale="55000" lnSpcReduction="20000"/>
          </a:bodyPr>
          <a:lstStyle/>
          <a:p>
            <a:pPr lvl="0" algn="r" rtl="1"/>
            <a:r>
              <a:rPr lang="fa-IR" altLang="ko-KR" dirty="0">
                <a:solidFill>
                  <a:srgbClr val="117A9A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4" name="Pentagon 3"/>
          <p:cNvSpPr/>
          <p:nvPr/>
        </p:nvSpPr>
        <p:spPr>
          <a:xfrm flipH="1">
            <a:off x="2848000" y="1194073"/>
            <a:ext cx="2588096" cy="648072"/>
          </a:xfrm>
          <a:prstGeom prst="homePlate">
            <a:avLst>
              <a:gd name="adj" fmla="val 64697"/>
            </a:avLst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Pentagon 6"/>
          <p:cNvSpPr/>
          <p:nvPr/>
        </p:nvSpPr>
        <p:spPr>
          <a:xfrm flipH="1">
            <a:off x="2848000" y="1950554"/>
            <a:ext cx="2588096" cy="648072"/>
          </a:xfrm>
          <a:prstGeom prst="homePlate">
            <a:avLst>
              <a:gd name="adj" fmla="val 64697"/>
            </a:avLst>
          </a:prstGeom>
          <a:solidFill>
            <a:srgbClr val="4BACC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Pentagon 7"/>
          <p:cNvSpPr/>
          <p:nvPr/>
        </p:nvSpPr>
        <p:spPr>
          <a:xfrm flipH="1">
            <a:off x="2848000" y="2707035"/>
            <a:ext cx="2588096" cy="648072"/>
          </a:xfrm>
          <a:prstGeom prst="homePlate">
            <a:avLst>
              <a:gd name="adj" fmla="val 64697"/>
            </a:avLst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Pentagon 8"/>
          <p:cNvSpPr/>
          <p:nvPr/>
        </p:nvSpPr>
        <p:spPr>
          <a:xfrm flipH="1">
            <a:off x="2848000" y="3463516"/>
            <a:ext cx="2588096" cy="648072"/>
          </a:xfrm>
          <a:prstGeom prst="homePlate">
            <a:avLst>
              <a:gd name="adj" fmla="val 64697"/>
            </a:avLst>
          </a:prstGeom>
          <a:solidFill>
            <a:srgbClr val="4BACC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Pentagon 9"/>
          <p:cNvSpPr/>
          <p:nvPr/>
        </p:nvSpPr>
        <p:spPr>
          <a:xfrm flipH="1">
            <a:off x="2848000" y="4219997"/>
            <a:ext cx="2588096" cy="648072"/>
          </a:xfrm>
          <a:prstGeom prst="homePlate">
            <a:avLst>
              <a:gd name="adj" fmla="val 64697"/>
            </a:avLst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Oval 7"/>
          <p:cNvSpPr/>
          <p:nvPr/>
        </p:nvSpPr>
        <p:spPr>
          <a:xfrm>
            <a:off x="3400828" y="4380445"/>
            <a:ext cx="327174" cy="32717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88316" y="1368568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88316" y="2127809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88316" y="2887050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8316" y="3646291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8316" y="4405533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24128" y="1195814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24128" y="1952295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24128" y="2708776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24128" y="3465257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24128" y="422173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Freeform 25"/>
          <p:cNvSpPr>
            <a:spLocks noChangeAspect="1"/>
          </p:cNvSpPr>
          <p:nvPr/>
        </p:nvSpPr>
        <p:spPr>
          <a:xfrm>
            <a:off x="3355239" y="1323693"/>
            <a:ext cx="366971" cy="366748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3400828" y="2148581"/>
            <a:ext cx="321382" cy="267653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3355239" y="2890870"/>
            <a:ext cx="321382" cy="321382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" name="Teardrop 9"/>
          <p:cNvSpPr/>
          <p:nvPr/>
        </p:nvSpPr>
        <p:spPr>
          <a:xfrm rot="18900000">
            <a:off x="3356993" y="3633320"/>
            <a:ext cx="363462" cy="310205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98450" y="1470818"/>
            <a:ext cx="2330451" cy="3405188"/>
          </a:xfrm>
          <a:custGeom>
            <a:avLst/>
            <a:gdLst>
              <a:gd name="T0" fmla="*/ 40 w 292"/>
              <a:gd name="T1" fmla="*/ 385 h 428"/>
              <a:gd name="T2" fmla="*/ 69 w 292"/>
              <a:gd name="T3" fmla="*/ 342 h 428"/>
              <a:gd name="T4" fmla="*/ 21 w 292"/>
              <a:gd name="T5" fmla="*/ 296 h 428"/>
              <a:gd name="T6" fmla="*/ 2 w 292"/>
              <a:gd name="T7" fmla="*/ 197 h 428"/>
              <a:gd name="T8" fmla="*/ 36 w 292"/>
              <a:gd name="T9" fmla="*/ 124 h 428"/>
              <a:gd name="T10" fmla="*/ 47 w 292"/>
              <a:gd name="T11" fmla="*/ 96 h 428"/>
              <a:gd name="T12" fmla="*/ 46 w 292"/>
              <a:gd name="T13" fmla="*/ 67 h 428"/>
              <a:gd name="T14" fmla="*/ 25 w 292"/>
              <a:gd name="T15" fmla="*/ 40 h 428"/>
              <a:gd name="T16" fmla="*/ 35 w 292"/>
              <a:gd name="T17" fmla="*/ 7 h 428"/>
              <a:gd name="T18" fmla="*/ 55 w 292"/>
              <a:gd name="T19" fmla="*/ 26 h 428"/>
              <a:gd name="T20" fmla="*/ 87 w 292"/>
              <a:gd name="T21" fmla="*/ 51 h 428"/>
              <a:gd name="T22" fmla="*/ 118 w 292"/>
              <a:gd name="T23" fmla="*/ 101 h 428"/>
              <a:gd name="T24" fmla="*/ 148 w 292"/>
              <a:gd name="T25" fmla="*/ 149 h 428"/>
              <a:gd name="T26" fmla="*/ 169 w 292"/>
              <a:gd name="T27" fmla="*/ 185 h 428"/>
              <a:gd name="T28" fmla="*/ 164 w 292"/>
              <a:gd name="T29" fmla="*/ 202 h 428"/>
              <a:gd name="T30" fmla="*/ 134 w 292"/>
              <a:gd name="T31" fmla="*/ 217 h 428"/>
              <a:gd name="T32" fmla="*/ 109 w 292"/>
              <a:gd name="T33" fmla="*/ 195 h 428"/>
              <a:gd name="T34" fmla="*/ 67 w 292"/>
              <a:gd name="T35" fmla="*/ 182 h 428"/>
              <a:gd name="T36" fmla="*/ 67 w 292"/>
              <a:gd name="T37" fmla="*/ 265 h 428"/>
              <a:gd name="T38" fmla="*/ 121 w 292"/>
              <a:gd name="T39" fmla="*/ 293 h 428"/>
              <a:gd name="T40" fmla="*/ 142 w 292"/>
              <a:gd name="T41" fmla="*/ 298 h 428"/>
              <a:gd name="T42" fmla="*/ 256 w 292"/>
              <a:gd name="T43" fmla="*/ 289 h 428"/>
              <a:gd name="T44" fmla="*/ 131 w 292"/>
              <a:gd name="T45" fmla="*/ 309 h 428"/>
              <a:gd name="T46" fmla="*/ 155 w 292"/>
              <a:gd name="T47" fmla="*/ 322 h 428"/>
              <a:gd name="T48" fmla="*/ 215 w 292"/>
              <a:gd name="T49" fmla="*/ 313 h 428"/>
              <a:gd name="T50" fmla="*/ 220 w 292"/>
              <a:gd name="T51" fmla="*/ 338 h 428"/>
              <a:gd name="T52" fmla="*/ 148 w 292"/>
              <a:gd name="T53" fmla="*/ 349 h 428"/>
              <a:gd name="T54" fmla="*/ 119 w 292"/>
              <a:gd name="T55" fmla="*/ 384 h 428"/>
              <a:gd name="T56" fmla="*/ 292 w 292"/>
              <a:gd name="T57" fmla="*/ 428 h 428"/>
              <a:gd name="T58" fmla="*/ 122 w 292"/>
              <a:gd name="T59" fmla="*/ 299 h 428"/>
              <a:gd name="T60" fmla="*/ 85 w 292"/>
              <a:gd name="T61" fmla="*/ 290 h 428"/>
              <a:gd name="T62" fmla="*/ 51 w 292"/>
              <a:gd name="T63" fmla="*/ 233 h 428"/>
              <a:gd name="T64" fmla="*/ 90 w 292"/>
              <a:gd name="T65" fmla="*/ 166 h 428"/>
              <a:gd name="T66" fmla="*/ 16 w 292"/>
              <a:gd name="T67" fmla="*/ 163 h 428"/>
              <a:gd name="T68" fmla="*/ 10 w 292"/>
              <a:gd name="T69" fmla="*/ 262 h 428"/>
              <a:gd name="T70" fmla="*/ 60 w 292"/>
              <a:gd name="T71" fmla="*/ 332 h 428"/>
              <a:gd name="T72" fmla="*/ 90 w 292"/>
              <a:gd name="T73" fmla="*/ 299 h 428"/>
              <a:gd name="T74" fmla="*/ 121 w 292"/>
              <a:gd name="T75" fmla="*/ 351 h 428"/>
              <a:gd name="T76" fmla="*/ 163 w 292"/>
              <a:gd name="T77" fmla="*/ 185 h 428"/>
              <a:gd name="T78" fmla="*/ 138 w 292"/>
              <a:gd name="T79" fmla="*/ 141 h 428"/>
              <a:gd name="T80" fmla="*/ 108 w 292"/>
              <a:gd name="T81" fmla="*/ 92 h 428"/>
              <a:gd name="T82" fmla="*/ 39 w 292"/>
              <a:gd name="T83" fmla="*/ 76 h 428"/>
              <a:gd name="T84" fmla="*/ 278 w 292"/>
              <a:gd name="T85" fmla="*/ 388 h 428"/>
              <a:gd name="T86" fmla="*/ 39 w 292"/>
              <a:gd name="T87" fmla="*/ 410 h 428"/>
              <a:gd name="T88" fmla="*/ 115 w 292"/>
              <a:gd name="T89" fmla="*/ 381 h 428"/>
              <a:gd name="T90" fmla="*/ 78 w 292"/>
              <a:gd name="T91" fmla="*/ 313 h 428"/>
              <a:gd name="T92" fmla="*/ 154 w 292"/>
              <a:gd name="T93" fmla="*/ 303 h 428"/>
              <a:gd name="T94" fmla="*/ 253 w 292"/>
              <a:gd name="T95" fmla="*/ 303 h 428"/>
              <a:gd name="T96" fmla="*/ 153 w 292"/>
              <a:gd name="T97" fmla="*/ 293 h 428"/>
              <a:gd name="T98" fmla="*/ 193 w 292"/>
              <a:gd name="T99" fmla="*/ 334 h 428"/>
              <a:gd name="T100" fmla="*/ 163 w 292"/>
              <a:gd name="T101" fmla="*/ 322 h 428"/>
              <a:gd name="T102" fmla="*/ 61 w 292"/>
              <a:gd name="T103" fmla="*/ 43 h 428"/>
              <a:gd name="T104" fmla="*/ 37 w 292"/>
              <a:gd name="T105" fmla="*/ 47 h 428"/>
              <a:gd name="T106" fmla="*/ 56 w 292"/>
              <a:gd name="T107" fmla="*/ 13 h 428"/>
              <a:gd name="T108" fmla="*/ 15 w 292"/>
              <a:gd name="T109" fmla="*/ 35 h 428"/>
              <a:gd name="T110" fmla="*/ 161 w 292"/>
              <a:gd name="T111" fmla="*/ 205 h 428"/>
              <a:gd name="T112" fmla="*/ 156 w 292"/>
              <a:gd name="T113" fmla="*/ 232 h 428"/>
              <a:gd name="T114" fmla="*/ 166 w 292"/>
              <a:gd name="T115" fmla="*/ 31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2" h="428">
                <a:moveTo>
                  <a:pt x="292" y="428"/>
                </a:moveTo>
                <a:cubicBezTo>
                  <a:pt x="206" y="428"/>
                  <a:pt x="120" y="428"/>
                  <a:pt x="35" y="428"/>
                </a:cubicBezTo>
                <a:cubicBezTo>
                  <a:pt x="35" y="427"/>
                  <a:pt x="35" y="426"/>
                  <a:pt x="35" y="426"/>
                </a:cubicBezTo>
                <a:cubicBezTo>
                  <a:pt x="35" y="416"/>
                  <a:pt x="35" y="406"/>
                  <a:pt x="35" y="396"/>
                </a:cubicBezTo>
                <a:cubicBezTo>
                  <a:pt x="34" y="392"/>
                  <a:pt x="36" y="388"/>
                  <a:pt x="40" y="385"/>
                </a:cubicBezTo>
                <a:cubicBezTo>
                  <a:pt x="41" y="385"/>
                  <a:pt x="43" y="385"/>
                  <a:pt x="44" y="385"/>
                </a:cubicBezTo>
                <a:cubicBezTo>
                  <a:pt x="53" y="384"/>
                  <a:pt x="61" y="384"/>
                  <a:pt x="69" y="384"/>
                </a:cubicBezTo>
                <a:cubicBezTo>
                  <a:pt x="71" y="384"/>
                  <a:pt x="72" y="384"/>
                  <a:pt x="72" y="382"/>
                </a:cubicBezTo>
                <a:cubicBezTo>
                  <a:pt x="72" y="370"/>
                  <a:pt x="72" y="358"/>
                  <a:pt x="72" y="346"/>
                </a:cubicBezTo>
                <a:cubicBezTo>
                  <a:pt x="72" y="344"/>
                  <a:pt x="71" y="343"/>
                  <a:pt x="69" y="342"/>
                </a:cubicBezTo>
                <a:cubicBezTo>
                  <a:pt x="64" y="340"/>
                  <a:pt x="60" y="338"/>
                  <a:pt x="56" y="334"/>
                </a:cubicBezTo>
                <a:cubicBezTo>
                  <a:pt x="53" y="332"/>
                  <a:pt x="50" y="330"/>
                  <a:pt x="47" y="328"/>
                </a:cubicBezTo>
                <a:cubicBezTo>
                  <a:pt x="43" y="325"/>
                  <a:pt x="40" y="321"/>
                  <a:pt x="36" y="317"/>
                </a:cubicBezTo>
                <a:cubicBezTo>
                  <a:pt x="33" y="314"/>
                  <a:pt x="30" y="310"/>
                  <a:pt x="27" y="306"/>
                </a:cubicBezTo>
                <a:cubicBezTo>
                  <a:pt x="25" y="303"/>
                  <a:pt x="23" y="300"/>
                  <a:pt x="21" y="296"/>
                </a:cubicBezTo>
                <a:cubicBezTo>
                  <a:pt x="18" y="291"/>
                  <a:pt x="15" y="286"/>
                  <a:pt x="13" y="281"/>
                </a:cubicBezTo>
                <a:cubicBezTo>
                  <a:pt x="10" y="275"/>
                  <a:pt x="8" y="269"/>
                  <a:pt x="6" y="262"/>
                </a:cubicBezTo>
                <a:cubicBezTo>
                  <a:pt x="5" y="256"/>
                  <a:pt x="4" y="251"/>
                  <a:pt x="3" y="245"/>
                </a:cubicBezTo>
                <a:cubicBezTo>
                  <a:pt x="1" y="235"/>
                  <a:pt x="0" y="225"/>
                  <a:pt x="1" y="214"/>
                </a:cubicBezTo>
                <a:cubicBezTo>
                  <a:pt x="1" y="209"/>
                  <a:pt x="1" y="203"/>
                  <a:pt x="2" y="197"/>
                </a:cubicBezTo>
                <a:cubicBezTo>
                  <a:pt x="3" y="192"/>
                  <a:pt x="4" y="186"/>
                  <a:pt x="6" y="180"/>
                </a:cubicBezTo>
                <a:cubicBezTo>
                  <a:pt x="7" y="176"/>
                  <a:pt x="8" y="171"/>
                  <a:pt x="10" y="167"/>
                </a:cubicBezTo>
                <a:cubicBezTo>
                  <a:pt x="12" y="161"/>
                  <a:pt x="14" y="156"/>
                  <a:pt x="17" y="150"/>
                </a:cubicBezTo>
                <a:cubicBezTo>
                  <a:pt x="20" y="145"/>
                  <a:pt x="23" y="140"/>
                  <a:pt x="27" y="135"/>
                </a:cubicBezTo>
                <a:cubicBezTo>
                  <a:pt x="30" y="131"/>
                  <a:pt x="33" y="128"/>
                  <a:pt x="36" y="124"/>
                </a:cubicBezTo>
                <a:cubicBezTo>
                  <a:pt x="38" y="122"/>
                  <a:pt x="40" y="119"/>
                  <a:pt x="42" y="117"/>
                </a:cubicBezTo>
                <a:cubicBezTo>
                  <a:pt x="45" y="115"/>
                  <a:pt x="47" y="113"/>
                  <a:pt x="50" y="110"/>
                </a:cubicBezTo>
                <a:cubicBezTo>
                  <a:pt x="51" y="110"/>
                  <a:pt x="52" y="109"/>
                  <a:pt x="53" y="108"/>
                </a:cubicBezTo>
                <a:cubicBezTo>
                  <a:pt x="53" y="107"/>
                  <a:pt x="53" y="107"/>
                  <a:pt x="53" y="106"/>
                </a:cubicBezTo>
                <a:cubicBezTo>
                  <a:pt x="51" y="103"/>
                  <a:pt x="49" y="100"/>
                  <a:pt x="47" y="96"/>
                </a:cubicBezTo>
                <a:cubicBezTo>
                  <a:pt x="45" y="94"/>
                  <a:pt x="44" y="91"/>
                  <a:pt x="42" y="89"/>
                </a:cubicBezTo>
                <a:cubicBezTo>
                  <a:pt x="40" y="85"/>
                  <a:pt x="37" y="81"/>
                  <a:pt x="35" y="77"/>
                </a:cubicBezTo>
                <a:cubicBezTo>
                  <a:pt x="35" y="76"/>
                  <a:pt x="34" y="75"/>
                  <a:pt x="34" y="74"/>
                </a:cubicBezTo>
                <a:cubicBezTo>
                  <a:pt x="34" y="74"/>
                  <a:pt x="35" y="73"/>
                  <a:pt x="36" y="73"/>
                </a:cubicBezTo>
                <a:cubicBezTo>
                  <a:pt x="39" y="71"/>
                  <a:pt x="42" y="69"/>
                  <a:pt x="46" y="67"/>
                </a:cubicBezTo>
                <a:cubicBezTo>
                  <a:pt x="44" y="64"/>
                  <a:pt x="43" y="62"/>
                  <a:pt x="41" y="60"/>
                </a:cubicBezTo>
                <a:cubicBezTo>
                  <a:pt x="40" y="57"/>
                  <a:pt x="38" y="55"/>
                  <a:pt x="37" y="52"/>
                </a:cubicBezTo>
                <a:cubicBezTo>
                  <a:pt x="34" y="49"/>
                  <a:pt x="32" y="45"/>
                  <a:pt x="30" y="42"/>
                </a:cubicBezTo>
                <a:cubicBezTo>
                  <a:pt x="29" y="41"/>
                  <a:pt x="29" y="39"/>
                  <a:pt x="28" y="39"/>
                </a:cubicBezTo>
                <a:cubicBezTo>
                  <a:pt x="27" y="39"/>
                  <a:pt x="26" y="40"/>
                  <a:pt x="25" y="40"/>
                </a:cubicBezTo>
                <a:cubicBezTo>
                  <a:pt x="19" y="44"/>
                  <a:pt x="12" y="40"/>
                  <a:pt x="10" y="34"/>
                </a:cubicBezTo>
                <a:cubicBezTo>
                  <a:pt x="8" y="30"/>
                  <a:pt x="9" y="25"/>
                  <a:pt x="12" y="22"/>
                </a:cubicBezTo>
                <a:cubicBezTo>
                  <a:pt x="15" y="20"/>
                  <a:pt x="18" y="18"/>
                  <a:pt x="20" y="17"/>
                </a:cubicBezTo>
                <a:cubicBezTo>
                  <a:pt x="23" y="15"/>
                  <a:pt x="26" y="13"/>
                  <a:pt x="29" y="11"/>
                </a:cubicBezTo>
                <a:cubicBezTo>
                  <a:pt x="31" y="10"/>
                  <a:pt x="33" y="8"/>
                  <a:pt x="35" y="7"/>
                </a:cubicBezTo>
                <a:cubicBezTo>
                  <a:pt x="38" y="5"/>
                  <a:pt x="41" y="4"/>
                  <a:pt x="44" y="2"/>
                </a:cubicBezTo>
                <a:cubicBezTo>
                  <a:pt x="47" y="0"/>
                  <a:pt x="50" y="0"/>
                  <a:pt x="53" y="2"/>
                </a:cubicBezTo>
                <a:cubicBezTo>
                  <a:pt x="59" y="4"/>
                  <a:pt x="61" y="9"/>
                  <a:pt x="60" y="15"/>
                </a:cubicBezTo>
                <a:cubicBezTo>
                  <a:pt x="59" y="18"/>
                  <a:pt x="57" y="20"/>
                  <a:pt x="55" y="22"/>
                </a:cubicBezTo>
                <a:cubicBezTo>
                  <a:pt x="53" y="23"/>
                  <a:pt x="53" y="24"/>
                  <a:pt x="55" y="26"/>
                </a:cubicBezTo>
                <a:cubicBezTo>
                  <a:pt x="57" y="30"/>
                  <a:pt x="60" y="34"/>
                  <a:pt x="62" y="38"/>
                </a:cubicBezTo>
                <a:cubicBezTo>
                  <a:pt x="64" y="40"/>
                  <a:pt x="65" y="42"/>
                  <a:pt x="67" y="45"/>
                </a:cubicBezTo>
                <a:cubicBezTo>
                  <a:pt x="68" y="47"/>
                  <a:pt x="69" y="49"/>
                  <a:pt x="71" y="51"/>
                </a:cubicBezTo>
                <a:cubicBezTo>
                  <a:pt x="75" y="49"/>
                  <a:pt x="79" y="46"/>
                  <a:pt x="83" y="44"/>
                </a:cubicBezTo>
                <a:cubicBezTo>
                  <a:pt x="84" y="46"/>
                  <a:pt x="86" y="48"/>
                  <a:pt x="87" y="51"/>
                </a:cubicBezTo>
                <a:cubicBezTo>
                  <a:pt x="90" y="54"/>
                  <a:pt x="92" y="58"/>
                  <a:pt x="94" y="62"/>
                </a:cubicBezTo>
                <a:cubicBezTo>
                  <a:pt x="96" y="65"/>
                  <a:pt x="98" y="68"/>
                  <a:pt x="99" y="70"/>
                </a:cubicBezTo>
                <a:cubicBezTo>
                  <a:pt x="102" y="74"/>
                  <a:pt x="104" y="77"/>
                  <a:pt x="106" y="81"/>
                </a:cubicBezTo>
                <a:cubicBezTo>
                  <a:pt x="108" y="84"/>
                  <a:pt x="110" y="87"/>
                  <a:pt x="111" y="90"/>
                </a:cubicBezTo>
                <a:cubicBezTo>
                  <a:pt x="114" y="94"/>
                  <a:pt x="116" y="97"/>
                  <a:pt x="118" y="101"/>
                </a:cubicBezTo>
                <a:cubicBezTo>
                  <a:pt x="120" y="103"/>
                  <a:pt x="121" y="105"/>
                  <a:pt x="123" y="108"/>
                </a:cubicBezTo>
                <a:cubicBezTo>
                  <a:pt x="124" y="111"/>
                  <a:pt x="126" y="113"/>
                  <a:pt x="128" y="116"/>
                </a:cubicBezTo>
                <a:cubicBezTo>
                  <a:pt x="129" y="118"/>
                  <a:pt x="131" y="121"/>
                  <a:pt x="132" y="123"/>
                </a:cubicBezTo>
                <a:cubicBezTo>
                  <a:pt x="135" y="128"/>
                  <a:pt x="139" y="133"/>
                  <a:pt x="142" y="138"/>
                </a:cubicBezTo>
                <a:cubicBezTo>
                  <a:pt x="144" y="142"/>
                  <a:pt x="146" y="145"/>
                  <a:pt x="148" y="149"/>
                </a:cubicBezTo>
                <a:cubicBezTo>
                  <a:pt x="150" y="151"/>
                  <a:pt x="152" y="154"/>
                  <a:pt x="153" y="157"/>
                </a:cubicBezTo>
                <a:cubicBezTo>
                  <a:pt x="156" y="161"/>
                  <a:pt x="158" y="164"/>
                  <a:pt x="160" y="168"/>
                </a:cubicBezTo>
                <a:cubicBezTo>
                  <a:pt x="162" y="172"/>
                  <a:pt x="165" y="175"/>
                  <a:pt x="167" y="179"/>
                </a:cubicBezTo>
                <a:cubicBezTo>
                  <a:pt x="168" y="180"/>
                  <a:pt x="169" y="182"/>
                  <a:pt x="170" y="184"/>
                </a:cubicBezTo>
                <a:cubicBezTo>
                  <a:pt x="170" y="184"/>
                  <a:pt x="170" y="185"/>
                  <a:pt x="169" y="185"/>
                </a:cubicBezTo>
                <a:cubicBezTo>
                  <a:pt x="167" y="187"/>
                  <a:pt x="165" y="188"/>
                  <a:pt x="163" y="189"/>
                </a:cubicBezTo>
                <a:cubicBezTo>
                  <a:pt x="162" y="190"/>
                  <a:pt x="161" y="190"/>
                  <a:pt x="162" y="191"/>
                </a:cubicBezTo>
                <a:cubicBezTo>
                  <a:pt x="163" y="193"/>
                  <a:pt x="164" y="195"/>
                  <a:pt x="165" y="197"/>
                </a:cubicBezTo>
                <a:cubicBezTo>
                  <a:pt x="166" y="197"/>
                  <a:pt x="165" y="198"/>
                  <a:pt x="165" y="198"/>
                </a:cubicBezTo>
                <a:cubicBezTo>
                  <a:pt x="162" y="200"/>
                  <a:pt x="162" y="200"/>
                  <a:pt x="164" y="202"/>
                </a:cubicBezTo>
                <a:cubicBezTo>
                  <a:pt x="166" y="206"/>
                  <a:pt x="169" y="210"/>
                  <a:pt x="171" y="214"/>
                </a:cubicBezTo>
                <a:cubicBezTo>
                  <a:pt x="173" y="217"/>
                  <a:pt x="175" y="221"/>
                  <a:pt x="177" y="224"/>
                </a:cubicBezTo>
                <a:cubicBezTo>
                  <a:pt x="169" y="229"/>
                  <a:pt x="161" y="234"/>
                  <a:pt x="153" y="239"/>
                </a:cubicBezTo>
                <a:cubicBezTo>
                  <a:pt x="148" y="231"/>
                  <a:pt x="143" y="223"/>
                  <a:pt x="138" y="215"/>
                </a:cubicBezTo>
                <a:cubicBezTo>
                  <a:pt x="137" y="216"/>
                  <a:pt x="136" y="216"/>
                  <a:pt x="134" y="217"/>
                </a:cubicBezTo>
                <a:cubicBezTo>
                  <a:pt x="133" y="215"/>
                  <a:pt x="132" y="213"/>
                  <a:pt x="131" y="211"/>
                </a:cubicBezTo>
                <a:cubicBezTo>
                  <a:pt x="130" y="210"/>
                  <a:pt x="130" y="210"/>
                  <a:pt x="129" y="210"/>
                </a:cubicBezTo>
                <a:cubicBezTo>
                  <a:pt x="127" y="212"/>
                  <a:pt x="125" y="213"/>
                  <a:pt x="123" y="214"/>
                </a:cubicBezTo>
                <a:cubicBezTo>
                  <a:pt x="122" y="215"/>
                  <a:pt x="121" y="215"/>
                  <a:pt x="120" y="214"/>
                </a:cubicBezTo>
                <a:cubicBezTo>
                  <a:pt x="116" y="207"/>
                  <a:pt x="112" y="201"/>
                  <a:pt x="109" y="195"/>
                </a:cubicBezTo>
                <a:cubicBezTo>
                  <a:pt x="105" y="190"/>
                  <a:pt x="102" y="185"/>
                  <a:pt x="99" y="180"/>
                </a:cubicBezTo>
                <a:cubicBezTo>
                  <a:pt x="97" y="177"/>
                  <a:pt x="95" y="174"/>
                  <a:pt x="94" y="171"/>
                </a:cubicBezTo>
                <a:cubicBezTo>
                  <a:pt x="93" y="170"/>
                  <a:pt x="92" y="170"/>
                  <a:pt x="90" y="170"/>
                </a:cubicBezTo>
                <a:cubicBezTo>
                  <a:pt x="87" y="171"/>
                  <a:pt x="84" y="172"/>
                  <a:pt x="81" y="173"/>
                </a:cubicBezTo>
                <a:cubicBezTo>
                  <a:pt x="76" y="175"/>
                  <a:pt x="71" y="178"/>
                  <a:pt x="67" y="182"/>
                </a:cubicBezTo>
                <a:cubicBezTo>
                  <a:pt x="62" y="186"/>
                  <a:pt x="59" y="192"/>
                  <a:pt x="57" y="198"/>
                </a:cubicBezTo>
                <a:cubicBezTo>
                  <a:pt x="55" y="203"/>
                  <a:pt x="54" y="208"/>
                  <a:pt x="54" y="214"/>
                </a:cubicBezTo>
                <a:cubicBezTo>
                  <a:pt x="54" y="220"/>
                  <a:pt x="54" y="226"/>
                  <a:pt x="55" y="232"/>
                </a:cubicBezTo>
                <a:cubicBezTo>
                  <a:pt x="56" y="238"/>
                  <a:pt x="57" y="244"/>
                  <a:pt x="60" y="250"/>
                </a:cubicBezTo>
                <a:cubicBezTo>
                  <a:pt x="62" y="255"/>
                  <a:pt x="64" y="260"/>
                  <a:pt x="67" y="265"/>
                </a:cubicBezTo>
                <a:cubicBezTo>
                  <a:pt x="70" y="269"/>
                  <a:pt x="72" y="273"/>
                  <a:pt x="75" y="276"/>
                </a:cubicBezTo>
                <a:cubicBezTo>
                  <a:pt x="78" y="279"/>
                  <a:pt x="80" y="281"/>
                  <a:pt x="83" y="283"/>
                </a:cubicBezTo>
                <a:cubicBezTo>
                  <a:pt x="86" y="286"/>
                  <a:pt x="90" y="288"/>
                  <a:pt x="94" y="290"/>
                </a:cubicBezTo>
                <a:cubicBezTo>
                  <a:pt x="98" y="292"/>
                  <a:pt x="102" y="293"/>
                  <a:pt x="107" y="293"/>
                </a:cubicBezTo>
                <a:cubicBezTo>
                  <a:pt x="111" y="293"/>
                  <a:pt x="116" y="293"/>
                  <a:pt x="121" y="293"/>
                </a:cubicBezTo>
                <a:cubicBezTo>
                  <a:pt x="123" y="292"/>
                  <a:pt x="124" y="292"/>
                  <a:pt x="125" y="295"/>
                </a:cubicBezTo>
                <a:cubicBezTo>
                  <a:pt x="125" y="297"/>
                  <a:pt x="126" y="299"/>
                  <a:pt x="127" y="301"/>
                </a:cubicBezTo>
                <a:cubicBezTo>
                  <a:pt x="128" y="302"/>
                  <a:pt x="128" y="302"/>
                  <a:pt x="129" y="302"/>
                </a:cubicBezTo>
                <a:cubicBezTo>
                  <a:pt x="130" y="301"/>
                  <a:pt x="130" y="301"/>
                  <a:pt x="131" y="301"/>
                </a:cubicBezTo>
                <a:cubicBezTo>
                  <a:pt x="135" y="300"/>
                  <a:pt x="138" y="299"/>
                  <a:pt x="142" y="298"/>
                </a:cubicBezTo>
                <a:cubicBezTo>
                  <a:pt x="143" y="298"/>
                  <a:pt x="144" y="297"/>
                  <a:pt x="146" y="296"/>
                </a:cubicBezTo>
                <a:cubicBezTo>
                  <a:pt x="146" y="295"/>
                  <a:pt x="146" y="293"/>
                  <a:pt x="146" y="292"/>
                </a:cubicBezTo>
                <a:cubicBezTo>
                  <a:pt x="146" y="290"/>
                  <a:pt x="146" y="289"/>
                  <a:pt x="148" y="289"/>
                </a:cubicBezTo>
                <a:cubicBezTo>
                  <a:pt x="170" y="289"/>
                  <a:pt x="191" y="289"/>
                  <a:pt x="213" y="289"/>
                </a:cubicBezTo>
                <a:cubicBezTo>
                  <a:pt x="227" y="289"/>
                  <a:pt x="242" y="289"/>
                  <a:pt x="256" y="289"/>
                </a:cubicBezTo>
                <a:cubicBezTo>
                  <a:pt x="258" y="289"/>
                  <a:pt x="259" y="290"/>
                  <a:pt x="259" y="292"/>
                </a:cubicBezTo>
                <a:cubicBezTo>
                  <a:pt x="259" y="297"/>
                  <a:pt x="259" y="302"/>
                  <a:pt x="259" y="307"/>
                </a:cubicBezTo>
                <a:cubicBezTo>
                  <a:pt x="221" y="307"/>
                  <a:pt x="183" y="307"/>
                  <a:pt x="146" y="307"/>
                </a:cubicBezTo>
                <a:cubicBezTo>
                  <a:pt x="146" y="306"/>
                  <a:pt x="146" y="306"/>
                  <a:pt x="146" y="305"/>
                </a:cubicBezTo>
                <a:cubicBezTo>
                  <a:pt x="141" y="306"/>
                  <a:pt x="136" y="308"/>
                  <a:pt x="131" y="309"/>
                </a:cubicBezTo>
                <a:cubicBezTo>
                  <a:pt x="131" y="311"/>
                  <a:pt x="132" y="312"/>
                  <a:pt x="133" y="314"/>
                </a:cubicBezTo>
                <a:cubicBezTo>
                  <a:pt x="135" y="319"/>
                  <a:pt x="137" y="323"/>
                  <a:pt x="139" y="328"/>
                </a:cubicBezTo>
                <a:cubicBezTo>
                  <a:pt x="139" y="328"/>
                  <a:pt x="140" y="329"/>
                  <a:pt x="140" y="329"/>
                </a:cubicBezTo>
                <a:cubicBezTo>
                  <a:pt x="144" y="327"/>
                  <a:pt x="148" y="326"/>
                  <a:pt x="152" y="325"/>
                </a:cubicBezTo>
                <a:cubicBezTo>
                  <a:pt x="154" y="324"/>
                  <a:pt x="154" y="323"/>
                  <a:pt x="155" y="322"/>
                </a:cubicBezTo>
                <a:cubicBezTo>
                  <a:pt x="156" y="321"/>
                  <a:pt x="157" y="319"/>
                  <a:pt x="159" y="319"/>
                </a:cubicBezTo>
                <a:cubicBezTo>
                  <a:pt x="161" y="319"/>
                  <a:pt x="162" y="317"/>
                  <a:pt x="164" y="315"/>
                </a:cubicBezTo>
                <a:cubicBezTo>
                  <a:pt x="164" y="315"/>
                  <a:pt x="165" y="315"/>
                  <a:pt x="165" y="315"/>
                </a:cubicBezTo>
                <a:cubicBezTo>
                  <a:pt x="170" y="313"/>
                  <a:pt x="176" y="312"/>
                  <a:pt x="181" y="312"/>
                </a:cubicBezTo>
                <a:cubicBezTo>
                  <a:pt x="192" y="312"/>
                  <a:pt x="204" y="313"/>
                  <a:pt x="215" y="313"/>
                </a:cubicBezTo>
                <a:cubicBezTo>
                  <a:pt x="218" y="313"/>
                  <a:pt x="221" y="314"/>
                  <a:pt x="223" y="316"/>
                </a:cubicBezTo>
                <a:cubicBezTo>
                  <a:pt x="225" y="318"/>
                  <a:pt x="227" y="319"/>
                  <a:pt x="229" y="320"/>
                </a:cubicBezTo>
                <a:cubicBezTo>
                  <a:pt x="233" y="323"/>
                  <a:pt x="234" y="327"/>
                  <a:pt x="232" y="332"/>
                </a:cubicBezTo>
                <a:cubicBezTo>
                  <a:pt x="232" y="335"/>
                  <a:pt x="228" y="338"/>
                  <a:pt x="224" y="338"/>
                </a:cubicBezTo>
                <a:cubicBezTo>
                  <a:pt x="223" y="338"/>
                  <a:pt x="222" y="338"/>
                  <a:pt x="220" y="338"/>
                </a:cubicBezTo>
                <a:cubicBezTo>
                  <a:pt x="201" y="338"/>
                  <a:pt x="183" y="338"/>
                  <a:pt x="164" y="338"/>
                </a:cubicBezTo>
                <a:cubicBezTo>
                  <a:pt x="160" y="338"/>
                  <a:pt x="157" y="337"/>
                  <a:pt x="155" y="335"/>
                </a:cubicBezTo>
                <a:cubicBezTo>
                  <a:pt x="155" y="334"/>
                  <a:pt x="154" y="334"/>
                  <a:pt x="153" y="334"/>
                </a:cubicBezTo>
                <a:cubicBezTo>
                  <a:pt x="150" y="335"/>
                  <a:pt x="146" y="336"/>
                  <a:pt x="143" y="337"/>
                </a:cubicBezTo>
                <a:cubicBezTo>
                  <a:pt x="145" y="341"/>
                  <a:pt x="146" y="345"/>
                  <a:pt x="148" y="349"/>
                </a:cubicBezTo>
                <a:cubicBezTo>
                  <a:pt x="148" y="350"/>
                  <a:pt x="148" y="351"/>
                  <a:pt x="149" y="351"/>
                </a:cubicBezTo>
                <a:cubicBezTo>
                  <a:pt x="150" y="352"/>
                  <a:pt x="149" y="353"/>
                  <a:pt x="148" y="353"/>
                </a:cubicBezTo>
                <a:cubicBezTo>
                  <a:pt x="144" y="353"/>
                  <a:pt x="139" y="354"/>
                  <a:pt x="135" y="354"/>
                </a:cubicBezTo>
                <a:cubicBezTo>
                  <a:pt x="129" y="355"/>
                  <a:pt x="124" y="355"/>
                  <a:pt x="119" y="355"/>
                </a:cubicBezTo>
                <a:cubicBezTo>
                  <a:pt x="119" y="365"/>
                  <a:pt x="119" y="374"/>
                  <a:pt x="119" y="384"/>
                </a:cubicBezTo>
                <a:cubicBezTo>
                  <a:pt x="119" y="384"/>
                  <a:pt x="120" y="384"/>
                  <a:pt x="121" y="384"/>
                </a:cubicBezTo>
                <a:cubicBezTo>
                  <a:pt x="173" y="384"/>
                  <a:pt x="226" y="384"/>
                  <a:pt x="278" y="384"/>
                </a:cubicBezTo>
                <a:cubicBezTo>
                  <a:pt x="280" y="384"/>
                  <a:pt x="281" y="384"/>
                  <a:pt x="282" y="384"/>
                </a:cubicBezTo>
                <a:cubicBezTo>
                  <a:pt x="287" y="385"/>
                  <a:pt x="292" y="389"/>
                  <a:pt x="292" y="394"/>
                </a:cubicBezTo>
                <a:cubicBezTo>
                  <a:pt x="292" y="405"/>
                  <a:pt x="292" y="416"/>
                  <a:pt x="292" y="428"/>
                </a:cubicBezTo>
                <a:close/>
                <a:moveTo>
                  <a:pt x="144" y="350"/>
                </a:moveTo>
                <a:cubicBezTo>
                  <a:pt x="144" y="349"/>
                  <a:pt x="144" y="348"/>
                  <a:pt x="144" y="348"/>
                </a:cubicBezTo>
                <a:cubicBezTo>
                  <a:pt x="142" y="345"/>
                  <a:pt x="140" y="342"/>
                  <a:pt x="139" y="338"/>
                </a:cubicBezTo>
                <a:cubicBezTo>
                  <a:pt x="136" y="332"/>
                  <a:pt x="134" y="326"/>
                  <a:pt x="131" y="320"/>
                </a:cubicBezTo>
                <a:cubicBezTo>
                  <a:pt x="128" y="313"/>
                  <a:pt x="125" y="306"/>
                  <a:pt x="122" y="299"/>
                </a:cubicBezTo>
                <a:cubicBezTo>
                  <a:pt x="122" y="297"/>
                  <a:pt x="121" y="296"/>
                  <a:pt x="118" y="297"/>
                </a:cubicBezTo>
                <a:cubicBezTo>
                  <a:pt x="116" y="297"/>
                  <a:pt x="114" y="298"/>
                  <a:pt x="111" y="298"/>
                </a:cubicBezTo>
                <a:cubicBezTo>
                  <a:pt x="108" y="298"/>
                  <a:pt x="104" y="297"/>
                  <a:pt x="101" y="296"/>
                </a:cubicBezTo>
                <a:cubicBezTo>
                  <a:pt x="98" y="296"/>
                  <a:pt x="95" y="294"/>
                  <a:pt x="92" y="293"/>
                </a:cubicBezTo>
                <a:cubicBezTo>
                  <a:pt x="90" y="292"/>
                  <a:pt x="87" y="291"/>
                  <a:pt x="85" y="290"/>
                </a:cubicBezTo>
                <a:cubicBezTo>
                  <a:pt x="82" y="288"/>
                  <a:pt x="80" y="285"/>
                  <a:pt x="77" y="283"/>
                </a:cubicBezTo>
                <a:cubicBezTo>
                  <a:pt x="75" y="281"/>
                  <a:pt x="72" y="279"/>
                  <a:pt x="70" y="276"/>
                </a:cubicBezTo>
                <a:cubicBezTo>
                  <a:pt x="68" y="273"/>
                  <a:pt x="66" y="269"/>
                  <a:pt x="63" y="266"/>
                </a:cubicBezTo>
                <a:cubicBezTo>
                  <a:pt x="61" y="262"/>
                  <a:pt x="58" y="258"/>
                  <a:pt x="57" y="253"/>
                </a:cubicBezTo>
                <a:cubicBezTo>
                  <a:pt x="54" y="247"/>
                  <a:pt x="52" y="240"/>
                  <a:pt x="51" y="233"/>
                </a:cubicBezTo>
                <a:cubicBezTo>
                  <a:pt x="50" y="223"/>
                  <a:pt x="49" y="214"/>
                  <a:pt x="52" y="204"/>
                </a:cubicBezTo>
                <a:cubicBezTo>
                  <a:pt x="53" y="196"/>
                  <a:pt x="57" y="189"/>
                  <a:pt x="62" y="182"/>
                </a:cubicBezTo>
                <a:cubicBezTo>
                  <a:pt x="65" y="178"/>
                  <a:pt x="70" y="174"/>
                  <a:pt x="75" y="172"/>
                </a:cubicBezTo>
                <a:cubicBezTo>
                  <a:pt x="79" y="170"/>
                  <a:pt x="83" y="169"/>
                  <a:pt x="88" y="167"/>
                </a:cubicBezTo>
                <a:cubicBezTo>
                  <a:pt x="88" y="167"/>
                  <a:pt x="89" y="166"/>
                  <a:pt x="90" y="166"/>
                </a:cubicBezTo>
                <a:cubicBezTo>
                  <a:pt x="79" y="147"/>
                  <a:pt x="67" y="129"/>
                  <a:pt x="56" y="110"/>
                </a:cubicBezTo>
                <a:cubicBezTo>
                  <a:pt x="54" y="112"/>
                  <a:pt x="52" y="113"/>
                  <a:pt x="50" y="115"/>
                </a:cubicBezTo>
                <a:cubicBezTo>
                  <a:pt x="45" y="120"/>
                  <a:pt x="39" y="126"/>
                  <a:pt x="34" y="132"/>
                </a:cubicBezTo>
                <a:cubicBezTo>
                  <a:pt x="30" y="137"/>
                  <a:pt x="27" y="142"/>
                  <a:pt x="24" y="147"/>
                </a:cubicBezTo>
                <a:cubicBezTo>
                  <a:pt x="21" y="152"/>
                  <a:pt x="18" y="157"/>
                  <a:pt x="16" y="163"/>
                </a:cubicBezTo>
                <a:cubicBezTo>
                  <a:pt x="13" y="168"/>
                  <a:pt x="11" y="174"/>
                  <a:pt x="10" y="180"/>
                </a:cubicBezTo>
                <a:cubicBezTo>
                  <a:pt x="8" y="186"/>
                  <a:pt x="6" y="192"/>
                  <a:pt x="6" y="198"/>
                </a:cubicBezTo>
                <a:cubicBezTo>
                  <a:pt x="5" y="208"/>
                  <a:pt x="3" y="217"/>
                  <a:pt x="5" y="226"/>
                </a:cubicBezTo>
                <a:cubicBezTo>
                  <a:pt x="5" y="232"/>
                  <a:pt x="6" y="239"/>
                  <a:pt x="7" y="245"/>
                </a:cubicBezTo>
                <a:cubicBezTo>
                  <a:pt x="7" y="250"/>
                  <a:pt x="8" y="256"/>
                  <a:pt x="10" y="262"/>
                </a:cubicBezTo>
                <a:cubicBezTo>
                  <a:pt x="12" y="268"/>
                  <a:pt x="14" y="274"/>
                  <a:pt x="17" y="280"/>
                </a:cubicBezTo>
                <a:cubicBezTo>
                  <a:pt x="18" y="284"/>
                  <a:pt x="20" y="287"/>
                  <a:pt x="22" y="291"/>
                </a:cubicBezTo>
                <a:cubicBezTo>
                  <a:pt x="26" y="298"/>
                  <a:pt x="30" y="303"/>
                  <a:pt x="34" y="309"/>
                </a:cubicBezTo>
                <a:cubicBezTo>
                  <a:pt x="38" y="313"/>
                  <a:pt x="42" y="318"/>
                  <a:pt x="47" y="322"/>
                </a:cubicBezTo>
                <a:cubicBezTo>
                  <a:pt x="51" y="326"/>
                  <a:pt x="55" y="329"/>
                  <a:pt x="60" y="332"/>
                </a:cubicBezTo>
                <a:cubicBezTo>
                  <a:pt x="63" y="335"/>
                  <a:pt x="67" y="337"/>
                  <a:pt x="71" y="340"/>
                </a:cubicBezTo>
                <a:cubicBezTo>
                  <a:pt x="71" y="338"/>
                  <a:pt x="72" y="338"/>
                  <a:pt x="72" y="337"/>
                </a:cubicBezTo>
                <a:cubicBezTo>
                  <a:pt x="72" y="333"/>
                  <a:pt x="72" y="329"/>
                  <a:pt x="72" y="325"/>
                </a:cubicBezTo>
                <a:cubicBezTo>
                  <a:pt x="71" y="318"/>
                  <a:pt x="73" y="311"/>
                  <a:pt x="78" y="306"/>
                </a:cubicBezTo>
                <a:cubicBezTo>
                  <a:pt x="82" y="303"/>
                  <a:pt x="86" y="300"/>
                  <a:pt x="90" y="299"/>
                </a:cubicBezTo>
                <a:cubicBezTo>
                  <a:pt x="95" y="298"/>
                  <a:pt x="99" y="299"/>
                  <a:pt x="104" y="300"/>
                </a:cubicBezTo>
                <a:cubicBezTo>
                  <a:pt x="107" y="302"/>
                  <a:pt x="110" y="304"/>
                  <a:pt x="113" y="307"/>
                </a:cubicBezTo>
                <a:cubicBezTo>
                  <a:pt x="117" y="312"/>
                  <a:pt x="119" y="318"/>
                  <a:pt x="119" y="324"/>
                </a:cubicBezTo>
                <a:cubicBezTo>
                  <a:pt x="118" y="332"/>
                  <a:pt x="118" y="340"/>
                  <a:pt x="118" y="348"/>
                </a:cubicBezTo>
                <a:cubicBezTo>
                  <a:pt x="118" y="351"/>
                  <a:pt x="119" y="351"/>
                  <a:pt x="121" y="351"/>
                </a:cubicBezTo>
                <a:cubicBezTo>
                  <a:pt x="129" y="351"/>
                  <a:pt x="136" y="350"/>
                  <a:pt x="144" y="350"/>
                </a:cubicBezTo>
                <a:close/>
                <a:moveTo>
                  <a:pt x="122" y="210"/>
                </a:moveTo>
                <a:cubicBezTo>
                  <a:pt x="126" y="207"/>
                  <a:pt x="130" y="205"/>
                  <a:pt x="133" y="203"/>
                </a:cubicBezTo>
                <a:cubicBezTo>
                  <a:pt x="137" y="201"/>
                  <a:pt x="141" y="198"/>
                  <a:pt x="144" y="196"/>
                </a:cubicBezTo>
                <a:cubicBezTo>
                  <a:pt x="151" y="192"/>
                  <a:pt x="157" y="188"/>
                  <a:pt x="163" y="185"/>
                </a:cubicBezTo>
                <a:cubicBezTo>
                  <a:pt x="164" y="184"/>
                  <a:pt x="165" y="183"/>
                  <a:pt x="164" y="182"/>
                </a:cubicBezTo>
                <a:cubicBezTo>
                  <a:pt x="162" y="178"/>
                  <a:pt x="159" y="175"/>
                  <a:pt x="157" y="171"/>
                </a:cubicBezTo>
                <a:cubicBezTo>
                  <a:pt x="155" y="167"/>
                  <a:pt x="153" y="164"/>
                  <a:pt x="150" y="160"/>
                </a:cubicBezTo>
                <a:cubicBezTo>
                  <a:pt x="149" y="157"/>
                  <a:pt x="147" y="155"/>
                  <a:pt x="146" y="152"/>
                </a:cubicBezTo>
                <a:cubicBezTo>
                  <a:pt x="143" y="148"/>
                  <a:pt x="141" y="145"/>
                  <a:pt x="138" y="141"/>
                </a:cubicBezTo>
                <a:cubicBezTo>
                  <a:pt x="137" y="138"/>
                  <a:pt x="135" y="135"/>
                  <a:pt x="134" y="133"/>
                </a:cubicBezTo>
                <a:cubicBezTo>
                  <a:pt x="130" y="128"/>
                  <a:pt x="127" y="123"/>
                  <a:pt x="124" y="118"/>
                </a:cubicBezTo>
                <a:cubicBezTo>
                  <a:pt x="123" y="116"/>
                  <a:pt x="121" y="113"/>
                  <a:pt x="120" y="111"/>
                </a:cubicBezTo>
                <a:cubicBezTo>
                  <a:pt x="117" y="106"/>
                  <a:pt x="114" y="102"/>
                  <a:pt x="111" y="97"/>
                </a:cubicBezTo>
                <a:cubicBezTo>
                  <a:pt x="110" y="95"/>
                  <a:pt x="109" y="94"/>
                  <a:pt x="108" y="92"/>
                </a:cubicBezTo>
                <a:cubicBezTo>
                  <a:pt x="106" y="88"/>
                  <a:pt x="103" y="84"/>
                  <a:pt x="101" y="80"/>
                </a:cubicBezTo>
                <a:cubicBezTo>
                  <a:pt x="99" y="77"/>
                  <a:pt x="97" y="73"/>
                  <a:pt x="95" y="70"/>
                </a:cubicBezTo>
                <a:cubicBezTo>
                  <a:pt x="92" y="66"/>
                  <a:pt x="90" y="62"/>
                  <a:pt x="87" y="58"/>
                </a:cubicBezTo>
                <a:cubicBezTo>
                  <a:pt x="85" y="55"/>
                  <a:pt x="83" y="52"/>
                  <a:pt x="81" y="49"/>
                </a:cubicBezTo>
                <a:cubicBezTo>
                  <a:pt x="67" y="58"/>
                  <a:pt x="53" y="67"/>
                  <a:pt x="39" y="76"/>
                </a:cubicBezTo>
                <a:cubicBezTo>
                  <a:pt x="67" y="120"/>
                  <a:pt x="94" y="165"/>
                  <a:pt x="122" y="210"/>
                </a:cubicBezTo>
                <a:close/>
                <a:moveTo>
                  <a:pt x="288" y="412"/>
                </a:moveTo>
                <a:cubicBezTo>
                  <a:pt x="288" y="407"/>
                  <a:pt x="289" y="401"/>
                  <a:pt x="288" y="395"/>
                </a:cubicBezTo>
                <a:cubicBezTo>
                  <a:pt x="288" y="392"/>
                  <a:pt x="286" y="388"/>
                  <a:pt x="281" y="388"/>
                </a:cubicBezTo>
                <a:cubicBezTo>
                  <a:pt x="280" y="388"/>
                  <a:pt x="279" y="388"/>
                  <a:pt x="278" y="388"/>
                </a:cubicBezTo>
                <a:cubicBezTo>
                  <a:pt x="240" y="388"/>
                  <a:pt x="203" y="388"/>
                  <a:pt x="166" y="388"/>
                </a:cubicBezTo>
                <a:cubicBezTo>
                  <a:pt x="153" y="388"/>
                  <a:pt x="139" y="388"/>
                  <a:pt x="126" y="388"/>
                </a:cubicBezTo>
                <a:cubicBezTo>
                  <a:pt x="99" y="388"/>
                  <a:pt x="72" y="388"/>
                  <a:pt x="46" y="388"/>
                </a:cubicBezTo>
                <a:cubicBezTo>
                  <a:pt x="41" y="388"/>
                  <a:pt x="38" y="392"/>
                  <a:pt x="38" y="396"/>
                </a:cubicBezTo>
                <a:cubicBezTo>
                  <a:pt x="39" y="401"/>
                  <a:pt x="39" y="406"/>
                  <a:pt x="39" y="410"/>
                </a:cubicBezTo>
                <a:cubicBezTo>
                  <a:pt x="39" y="411"/>
                  <a:pt x="39" y="412"/>
                  <a:pt x="39" y="412"/>
                </a:cubicBezTo>
                <a:cubicBezTo>
                  <a:pt x="122" y="412"/>
                  <a:pt x="205" y="412"/>
                  <a:pt x="288" y="412"/>
                </a:cubicBezTo>
                <a:close/>
                <a:moveTo>
                  <a:pt x="76" y="384"/>
                </a:moveTo>
                <a:cubicBezTo>
                  <a:pt x="89" y="384"/>
                  <a:pt x="101" y="384"/>
                  <a:pt x="115" y="384"/>
                </a:cubicBezTo>
                <a:cubicBezTo>
                  <a:pt x="115" y="383"/>
                  <a:pt x="115" y="382"/>
                  <a:pt x="115" y="381"/>
                </a:cubicBezTo>
                <a:cubicBezTo>
                  <a:pt x="115" y="363"/>
                  <a:pt x="114" y="344"/>
                  <a:pt x="115" y="325"/>
                </a:cubicBezTo>
                <a:cubicBezTo>
                  <a:pt x="115" y="320"/>
                  <a:pt x="114" y="316"/>
                  <a:pt x="111" y="312"/>
                </a:cubicBezTo>
                <a:cubicBezTo>
                  <a:pt x="108" y="307"/>
                  <a:pt x="104" y="304"/>
                  <a:pt x="99" y="303"/>
                </a:cubicBezTo>
                <a:cubicBezTo>
                  <a:pt x="95" y="302"/>
                  <a:pt x="91" y="303"/>
                  <a:pt x="87" y="305"/>
                </a:cubicBezTo>
                <a:cubicBezTo>
                  <a:pt x="83" y="306"/>
                  <a:pt x="80" y="309"/>
                  <a:pt x="78" y="313"/>
                </a:cubicBezTo>
                <a:cubicBezTo>
                  <a:pt x="76" y="316"/>
                  <a:pt x="75" y="320"/>
                  <a:pt x="75" y="324"/>
                </a:cubicBezTo>
                <a:cubicBezTo>
                  <a:pt x="76" y="343"/>
                  <a:pt x="76" y="362"/>
                  <a:pt x="76" y="382"/>
                </a:cubicBezTo>
                <a:cubicBezTo>
                  <a:pt x="76" y="382"/>
                  <a:pt x="76" y="383"/>
                  <a:pt x="76" y="384"/>
                </a:cubicBezTo>
                <a:close/>
                <a:moveTo>
                  <a:pt x="150" y="303"/>
                </a:moveTo>
                <a:cubicBezTo>
                  <a:pt x="151" y="303"/>
                  <a:pt x="152" y="303"/>
                  <a:pt x="154" y="303"/>
                </a:cubicBezTo>
                <a:cubicBezTo>
                  <a:pt x="173" y="303"/>
                  <a:pt x="193" y="303"/>
                  <a:pt x="212" y="303"/>
                </a:cubicBezTo>
                <a:cubicBezTo>
                  <a:pt x="214" y="303"/>
                  <a:pt x="215" y="304"/>
                  <a:pt x="217" y="304"/>
                </a:cubicBezTo>
                <a:cubicBezTo>
                  <a:pt x="219" y="304"/>
                  <a:pt x="221" y="303"/>
                  <a:pt x="224" y="303"/>
                </a:cubicBezTo>
                <a:cubicBezTo>
                  <a:pt x="230" y="303"/>
                  <a:pt x="236" y="303"/>
                  <a:pt x="242" y="303"/>
                </a:cubicBezTo>
                <a:cubicBezTo>
                  <a:pt x="246" y="303"/>
                  <a:pt x="250" y="303"/>
                  <a:pt x="253" y="303"/>
                </a:cubicBezTo>
                <a:cubicBezTo>
                  <a:pt x="254" y="303"/>
                  <a:pt x="255" y="302"/>
                  <a:pt x="255" y="302"/>
                </a:cubicBezTo>
                <a:cubicBezTo>
                  <a:pt x="255" y="299"/>
                  <a:pt x="255" y="296"/>
                  <a:pt x="255" y="293"/>
                </a:cubicBezTo>
                <a:cubicBezTo>
                  <a:pt x="254" y="293"/>
                  <a:pt x="252" y="293"/>
                  <a:pt x="251" y="293"/>
                </a:cubicBezTo>
                <a:cubicBezTo>
                  <a:pt x="238" y="293"/>
                  <a:pt x="225" y="293"/>
                  <a:pt x="212" y="293"/>
                </a:cubicBezTo>
                <a:cubicBezTo>
                  <a:pt x="193" y="293"/>
                  <a:pt x="173" y="293"/>
                  <a:pt x="153" y="293"/>
                </a:cubicBezTo>
                <a:cubicBezTo>
                  <a:pt x="152" y="293"/>
                  <a:pt x="151" y="293"/>
                  <a:pt x="151" y="293"/>
                </a:cubicBezTo>
                <a:cubicBezTo>
                  <a:pt x="150" y="293"/>
                  <a:pt x="150" y="294"/>
                  <a:pt x="150" y="294"/>
                </a:cubicBezTo>
                <a:cubicBezTo>
                  <a:pt x="150" y="297"/>
                  <a:pt x="150" y="300"/>
                  <a:pt x="150" y="303"/>
                </a:cubicBezTo>
                <a:close/>
                <a:moveTo>
                  <a:pt x="193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203" y="334"/>
                  <a:pt x="213" y="334"/>
                  <a:pt x="223" y="334"/>
                </a:cubicBezTo>
                <a:cubicBezTo>
                  <a:pt x="226" y="334"/>
                  <a:pt x="228" y="333"/>
                  <a:pt x="229" y="331"/>
                </a:cubicBezTo>
                <a:cubicBezTo>
                  <a:pt x="230" y="326"/>
                  <a:pt x="228" y="322"/>
                  <a:pt x="223" y="322"/>
                </a:cubicBezTo>
                <a:cubicBezTo>
                  <a:pt x="207" y="322"/>
                  <a:pt x="192" y="322"/>
                  <a:pt x="176" y="322"/>
                </a:cubicBezTo>
                <a:cubicBezTo>
                  <a:pt x="172" y="322"/>
                  <a:pt x="167" y="322"/>
                  <a:pt x="163" y="322"/>
                </a:cubicBezTo>
                <a:cubicBezTo>
                  <a:pt x="160" y="322"/>
                  <a:pt x="156" y="326"/>
                  <a:pt x="157" y="329"/>
                </a:cubicBezTo>
                <a:cubicBezTo>
                  <a:pt x="157" y="332"/>
                  <a:pt x="160" y="334"/>
                  <a:pt x="163" y="334"/>
                </a:cubicBezTo>
                <a:cubicBezTo>
                  <a:pt x="173" y="334"/>
                  <a:pt x="183" y="334"/>
                  <a:pt x="193" y="334"/>
                </a:cubicBezTo>
                <a:close/>
                <a:moveTo>
                  <a:pt x="67" y="53"/>
                </a:moveTo>
                <a:cubicBezTo>
                  <a:pt x="65" y="50"/>
                  <a:pt x="63" y="46"/>
                  <a:pt x="61" y="43"/>
                </a:cubicBezTo>
                <a:cubicBezTo>
                  <a:pt x="58" y="38"/>
                  <a:pt x="54" y="33"/>
                  <a:pt x="51" y="27"/>
                </a:cubicBezTo>
                <a:cubicBezTo>
                  <a:pt x="50" y="25"/>
                  <a:pt x="49" y="25"/>
                  <a:pt x="48" y="26"/>
                </a:cubicBezTo>
                <a:cubicBezTo>
                  <a:pt x="43" y="30"/>
                  <a:pt x="38" y="33"/>
                  <a:pt x="33" y="36"/>
                </a:cubicBezTo>
                <a:cubicBezTo>
                  <a:pt x="32" y="36"/>
                  <a:pt x="32" y="37"/>
                  <a:pt x="32" y="38"/>
                </a:cubicBezTo>
                <a:cubicBezTo>
                  <a:pt x="34" y="41"/>
                  <a:pt x="36" y="44"/>
                  <a:pt x="37" y="47"/>
                </a:cubicBezTo>
                <a:cubicBezTo>
                  <a:pt x="41" y="52"/>
                  <a:pt x="44" y="58"/>
                  <a:pt x="48" y="63"/>
                </a:cubicBezTo>
                <a:cubicBezTo>
                  <a:pt x="48" y="64"/>
                  <a:pt x="49" y="64"/>
                  <a:pt x="50" y="64"/>
                </a:cubicBezTo>
                <a:cubicBezTo>
                  <a:pt x="52" y="63"/>
                  <a:pt x="54" y="62"/>
                  <a:pt x="56" y="61"/>
                </a:cubicBezTo>
                <a:cubicBezTo>
                  <a:pt x="59" y="58"/>
                  <a:pt x="63" y="56"/>
                  <a:pt x="67" y="53"/>
                </a:cubicBezTo>
                <a:close/>
                <a:moveTo>
                  <a:pt x="56" y="13"/>
                </a:moveTo>
                <a:cubicBezTo>
                  <a:pt x="56" y="6"/>
                  <a:pt x="50" y="3"/>
                  <a:pt x="45" y="6"/>
                </a:cubicBezTo>
                <a:cubicBezTo>
                  <a:pt x="42" y="8"/>
                  <a:pt x="40" y="9"/>
                  <a:pt x="37" y="11"/>
                </a:cubicBezTo>
                <a:cubicBezTo>
                  <a:pt x="34" y="12"/>
                  <a:pt x="32" y="14"/>
                  <a:pt x="29" y="16"/>
                </a:cubicBezTo>
                <a:cubicBezTo>
                  <a:pt x="25" y="18"/>
                  <a:pt x="22" y="20"/>
                  <a:pt x="18" y="23"/>
                </a:cubicBezTo>
                <a:cubicBezTo>
                  <a:pt x="13" y="25"/>
                  <a:pt x="11" y="30"/>
                  <a:pt x="15" y="35"/>
                </a:cubicBezTo>
                <a:cubicBezTo>
                  <a:pt x="17" y="37"/>
                  <a:pt x="20" y="38"/>
                  <a:pt x="23" y="37"/>
                </a:cubicBezTo>
                <a:cubicBezTo>
                  <a:pt x="26" y="35"/>
                  <a:pt x="30" y="33"/>
                  <a:pt x="33" y="31"/>
                </a:cubicBezTo>
                <a:cubicBezTo>
                  <a:pt x="39" y="27"/>
                  <a:pt x="46" y="23"/>
                  <a:pt x="52" y="20"/>
                </a:cubicBezTo>
                <a:cubicBezTo>
                  <a:pt x="54" y="18"/>
                  <a:pt x="56" y="16"/>
                  <a:pt x="56" y="13"/>
                </a:cubicBezTo>
                <a:close/>
                <a:moveTo>
                  <a:pt x="161" y="205"/>
                </a:moveTo>
                <a:cubicBezTo>
                  <a:pt x="158" y="207"/>
                  <a:pt x="156" y="209"/>
                  <a:pt x="153" y="210"/>
                </a:cubicBezTo>
                <a:cubicBezTo>
                  <a:pt x="151" y="212"/>
                  <a:pt x="148" y="214"/>
                  <a:pt x="145" y="215"/>
                </a:cubicBezTo>
                <a:cubicBezTo>
                  <a:pt x="144" y="216"/>
                  <a:pt x="144" y="217"/>
                  <a:pt x="144" y="218"/>
                </a:cubicBezTo>
                <a:cubicBezTo>
                  <a:pt x="147" y="222"/>
                  <a:pt x="150" y="227"/>
                  <a:pt x="153" y="231"/>
                </a:cubicBezTo>
                <a:cubicBezTo>
                  <a:pt x="153" y="232"/>
                  <a:pt x="154" y="233"/>
                  <a:pt x="156" y="232"/>
                </a:cubicBezTo>
                <a:cubicBezTo>
                  <a:pt x="158" y="230"/>
                  <a:pt x="161" y="229"/>
                  <a:pt x="163" y="228"/>
                </a:cubicBezTo>
                <a:cubicBezTo>
                  <a:pt x="166" y="226"/>
                  <a:pt x="169" y="224"/>
                  <a:pt x="171" y="222"/>
                </a:cubicBezTo>
                <a:cubicBezTo>
                  <a:pt x="168" y="217"/>
                  <a:pt x="164" y="211"/>
                  <a:pt x="161" y="205"/>
                </a:cubicBezTo>
                <a:close/>
                <a:moveTo>
                  <a:pt x="220" y="319"/>
                </a:moveTo>
                <a:cubicBezTo>
                  <a:pt x="214" y="315"/>
                  <a:pt x="172" y="315"/>
                  <a:pt x="166" y="319"/>
                </a:cubicBezTo>
                <a:cubicBezTo>
                  <a:pt x="184" y="319"/>
                  <a:pt x="202" y="319"/>
                  <a:pt x="220" y="319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AR">
              <a:cs typeface="B Nazanin" panose="00000400000000000000" pitchFamily="2" charset="-78"/>
            </a:endParaRPr>
          </a:p>
        </p:txBody>
      </p:sp>
      <p:sp>
        <p:nvSpPr>
          <p:cNvPr id="56" name="Freeform 6"/>
          <p:cNvSpPr>
            <a:spLocks/>
          </p:cNvSpPr>
          <p:nvPr/>
        </p:nvSpPr>
        <p:spPr bwMode="auto">
          <a:xfrm>
            <a:off x="984250" y="3953668"/>
            <a:ext cx="144463" cy="150813"/>
          </a:xfrm>
          <a:custGeom>
            <a:avLst/>
            <a:gdLst>
              <a:gd name="T0" fmla="*/ 9 w 18"/>
              <a:gd name="T1" fmla="*/ 19 h 19"/>
              <a:gd name="T2" fmla="*/ 0 w 18"/>
              <a:gd name="T3" fmla="*/ 10 h 19"/>
              <a:gd name="T4" fmla="*/ 9 w 18"/>
              <a:gd name="T5" fmla="*/ 0 h 19"/>
              <a:gd name="T6" fmla="*/ 18 w 18"/>
              <a:gd name="T7" fmla="*/ 10 h 19"/>
              <a:gd name="T8" fmla="*/ 9 w 18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9">
                <a:moveTo>
                  <a:pt x="9" y="19"/>
                </a:moveTo>
                <a:cubicBezTo>
                  <a:pt x="3" y="19"/>
                  <a:pt x="0" y="14"/>
                  <a:pt x="0" y="10"/>
                </a:cubicBezTo>
                <a:cubicBezTo>
                  <a:pt x="0" y="5"/>
                  <a:pt x="4" y="0"/>
                  <a:pt x="9" y="0"/>
                </a:cubicBezTo>
                <a:cubicBezTo>
                  <a:pt x="14" y="1"/>
                  <a:pt x="18" y="4"/>
                  <a:pt x="18" y="10"/>
                </a:cubicBezTo>
                <a:cubicBezTo>
                  <a:pt x="18" y="15"/>
                  <a:pt x="14" y="19"/>
                  <a:pt x="9" y="19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AR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34254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Elipse 107"/>
          <p:cNvSpPr/>
          <p:nvPr/>
        </p:nvSpPr>
        <p:spPr>
          <a:xfrm>
            <a:off x="5719257" y="1468352"/>
            <a:ext cx="3164869" cy="316486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027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AR">
              <a:cs typeface="B Nazanin" panose="00000400000000000000" pitchFamily="2" charset="-78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250563391"/>
              </p:ext>
            </p:extLst>
          </p:nvPr>
        </p:nvGraphicFramePr>
        <p:xfrm>
          <a:off x="2633682" y="1097564"/>
          <a:ext cx="2783632" cy="3990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380290" y="-19195"/>
            <a:ext cx="2627784" cy="576064"/>
          </a:xfrm>
        </p:spPr>
        <p:txBody>
          <a:bodyPr>
            <a:normAutofit/>
          </a:bodyPr>
          <a:lstStyle/>
          <a:p>
            <a:pPr algn="l" rtl="1"/>
            <a:r>
              <a:rPr lang="fa-IR" altLang="ko-KR" dirty="0">
                <a:cs typeface="B Nazanin" panose="00000400000000000000" pitchFamily="2" charset="-78"/>
              </a:rPr>
              <a:t>نقشه جهان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5891" y="1071028"/>
            <a:ext cx="18338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4526469" y="3899566"/>
            <a:ext cx="7721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40%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4526469" y="2977087"/>
            <a:ext cx="7721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80%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4526469" y="2048298"/>
            <a:ext cx="7721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60%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4526469" y="1097564"/>
            <a:ext cx="7721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50%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28249" y="1066787"/>
            <a:ext cx="187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28249" y="2017521"/>
            <a:ext cx="187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28249" y="2946310"/>
            <a:ext cx="187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8249" y="3868789"/>
            <a:ext cx="187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1" name="TextBox 6"/>
          <p:cNvSpPr txBox="1"/>
          <p:nvPr/>
        </p:nvSpPr>
        <p:spPr>
          <a:xfrm>
            <a:off x="496291" y="2851660"/>
            <a:ext cx="18338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07" name="Grupo 106"/>
          <p:cNvGrpSpPr/>
          <p:nvPr/>
        </p:nvGrpSpPr>
        <p:grpSpPr>
          <a:xfrm>
            <a:off x="6048799" y="2248353"/>
            <a:ext cx="2522199" cy="1811861"/>
            <a:chOff x="5580063" y="1209676"/>
            <a:chExt cx="4391026" cy="3154363"/>
          </a:xfrm>
          <a:solidFill>
            <a:srgbClr val="027696"/>
          </a:solidFill>
        </p:grpSpPr>
        <p:sp>
          <p:nvSpPr>
            <p:cNvPr id="75" name="Freeform 61"/>
            <p:cNvSpPr>
              <a:spLocks noEditPoints="1"/>
            </p:cNvSpPr>
            <p:nvPr/>
          </p:nvSpPr>
          <p:spPr bwMode="auto">
            <a:xfrm>
              <a:off x="6756401" y="1209676"/>
              <a:ext cx="3214688" cy="1855788"/>
            </a:xfrm>
            <a:custGeom>
              <a:avLst/>
              <a:gdLst>
                <a:gd name="T0" fmla="*/ 50 w 855"/>
                <a:gd name="T1" fmla="*/ 332 h 493"/>
                <a:gd name="T2" fmla="*/ 68 w 855"/>
                <a:gd name="T3" fmla="*/ 184 h 493"/>
                <a:gd name="T4" fmla="*/ 498 w 855"/>
                <a:gd name="T5" fmla="*/ 18 h 493"/>
                <a:gd name="T6" fmla="*/ 508 w 855"/>
                <a:gd name="T7" fmla="*/ 29 h 493"/>
                <a:gd name="T8" fmla="*/ 599 w 855"/>
                <a:gd name="T9" fmla="*/ 87 h 493"/>
                <a:gd name="T10" fmla="*/ 598 w 855"/>
                <a:gd name="T11" fmla="*/ 21 h 493"/>
                <a:gd name="T12" fmla="*/ 652 w 855"/>
                <a:gd name="T13" fmla="*/ 26 h 493"/>
                <a:gd name="T14" fmla="*/ 854 w 855"/>
                <a:gd name="T15" fmla="*/ 170 h 493"/>
                <a:gd name="T16" fmla="*/ 791 w 855"/>
                <a:gd name="T17" fmla="*/ 360 h 493"/>
                <a:gd name="T18" fmla="*/ 403 w 855"/>
                <a:gd name="T19" fmla="*/ 175 h 493"/>
                <a:gd name="T20" fmla="*/ 736 w 855"/>
                <a:gd name="T21" fmla="*/ 138 h 493"/>
                <a:gd name="T22" fmla="*/ 611 w 855"/>
                <a:gd name="T23" fmla="*/ 152 h 493"/>
                <a:gd name="T24" fmla="*/ 597 w 855"/>
                <a:gd name="T25" fmla="*/ 104 h 493"/>
                <a:gd name="T26" fmla="*/ 540 w 855"/>
                <a:gd name="T27" fmla="*/ 133 h 493"/>
                <a:gd name="T28" fmla="*/ 155 w 855"/>
                <a:gd name="T29" fmla="*/ 193 h 493"/>
                <a:gd name="T30" fmla="*/ 420 w 855"/>
                <a:gd name="T31" fmla="*/ 202 h 493"/>
                <a:gd name="T32" fmla="*/ 547 w 855"/>
                <a:gd name="T33" fmla="*/ 348 h 493"/>
                <a:gd name="T34" fmla="*/ 195 w 855"/>
                <a:gd name="T35" fmla="*/ 431 h 493"/>
                <a:gd name="T36" fmla="*/ 786 w 855"/>
                <a:gd name="T37" fmla="*/ 345 h 493"/>
                <a:gd name="T38" fmla="*/ 588 w 855"/>
                <a:gd name="T39" fmla="*/ 376 h 493"/>
                <a:gd name="T40" fmla="*/ 646 w 855"/>
                <a:gd name="T41" fmla="*/ 250 h 493"/>
                <a:gd name="T42" fmla="*/ 596 w 855"/>
                <a:gd name="T43" fmla="*/ 313 h 493"/>
                <a:gd name="T44" fmla="*/ 530 w 855"/>
                <a:gd name="T45" fmla="*/ 298 h 493"/>
                <a:gd name="T46" fmla="*/ 482 w 855"/>
                <a:gd name="T47" fmla="*/ 271 h 493"/>
                <a:gd name="T48" fmla="*/ 782 w 855"/>
                <a:gd name="T49" fmla="*/ 288 h 493"/>
                <a:gd name="T50" fmla="*/ 593 w 855"/>
                <a:gd name="T51" fmla="*/ 241 h 493"/>
                <a:gd name="T52" fmla="*/ 525 w 855"/>
                <a:gd name="T53" fmla="*/ 254 h 493"/>
                <a:gd name="T54" fmla="*/ 112 w 855"/>
                <a:gd name="T55" fmla="*/ 315 h 493"/>
                <a:gd name="T56" fmla="*/ 148 w 855"/>
                <a:gd name="T57" fmla="*/ 433 h 493"/>
                <a:gd name="T58" fmla="*/ 796 w 855"/>
                <a:gd name="T59" fmla="*/ 184 h 493"/>
                <a:gd name="T60" fmla="*/ 682 w 855"/>
                <a:gd name="T61" fmla="*/ 217 h 493"/>
                <a:gd name="T62" fmla="*/ 10 w 855"/>
                <a:gd name="T63" fmla="*/ 198 h 493"/>
                <a:gd name="T64" fmla="*/ 61 w 855"/>
                <a:gd name="T65" fmla="*/ 186 h 493"/>
                <a:gd name="T66" fmla="*/ 722 w 855"/>
                <a:gd name="T67" fmla="*/ 68 h 493"/>
                <a:gd name="T68" fmla="*/ 844 w 855"/>
                <a:gd name="T69" fmla="*/ 170 h 493"/>
                <a:gd name="T70" fmla="*/ 648 w 855"/>
                <a:gd name="T71" fmla="*/ 141 h 493"/>
                <a:gd name="T72" fmla="*/ 570 w 855"/>
                <a:gd name="T73" fmla="*/ 162 h 493"/>
                <a:gd name="T74" fmla="*/ 541 w 855"/>
                <a:gd name="T75" fmla="*/ 56 h 493"/>
                <a:gd name="T76" fmla="*/ 541 w 855"/>
                <a:gd name="T77" fmla="*/ 121 h 493"/>
                <a:gd name="T78" fmla="*/ 610 w 855"/>
                <a:gd name="T79" fmla="*/ 220 h 493"/>
                <a:gd name="T80" fmla="*/ 646 w 855"/>
                <a:gd name="T81" fmla="*/ 163 h 493"/>
                <a:gd name="T82" fmla="*/ 589 w 855"/>
                <a:gd name="T83" fmla="*/ 313 h 493"/>
                <a:gd name="T84" fmla="*/ 557 w 855"/>
                <a:gd name="T85" fmla="*/ 181 h 493"/>
                <a:gd name="T86" fmla="*/ 674 w 855"/>
                <a:gd name="T87" fmla="*/ 219 h 493"/>
                <a:gd name="T88" fmla="*/ 511 w 855"/>
                <a:gd name="T89" fmla="*/ 191 h 493"/>
                <a:gd name="T90" fmla="*/ 511 w 855"/>
                <a:gd name="T91" fmla="*/ 191 h 493"/>
                <a:gd name="T92" fmla="*/ 583 w 855"/>
                <a:gd name="T93" fmla="*/ 372 h 493"/>
                <a:gd name="T94" fmla="*/ 586 w 855"/>
                <a:gd name="T95" fmla="*/ 235 h 493"/>
                <a:gd name="T96" fmla="*/ 579 w 855"/>
                <a:gd name="T97" fmla="*/ 84 h 493"/>
                <a:gd name="T98" fmla="*/ 628 w 855"/>
                <a:gd name="T99" fmla="*/ 72 h 493"/>
                <a:gd name="T100" fmla="*/ 547 w 855"/>
                <a:gd name="T101" fmla="*/ 260 h 493"/>
                <a:gd name="T102" fmla="*/ 548 w 855"/>
                <a:gd name="T103" fmla="*/ 52 h 493"/>
                <a:gd name="T104" fmla="*/ 529 w 855"/>
                <a:gd name="T105" fmla="*/ 27 h 493"/>
                <a:gd name="T106" fmla="*/ 510 w 855"/>
                <a:gd name="T107" fmla="*/ 22 h 493"/>
                <a:gd name="T108" fmla="*/ 607 w 855"/>
                <a:gd name="T109" fmla="*/ 259 h 493"/>
                <a:gd name="T110" fmla="*/ 527 w 855"/>
                <a:gd name="T111" fmla="*/ 282 h 493"/>
                <a:gd name="T112" fmla="*/ 544 w 855"/>
                <a:gd name="T113" fmla="*/ 185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5" h="493">
                  <a:moveTo>
                    <a:pt x="198" y="484"/>
                  </a:moveTo>
                  <a:cubicBezTo>
                    <a:pt x="198" y="487"/>
                    <a:pt x="198" y="490"/>
                    <a:pt x="198" y="493"/>
                  </a:cubicBezTo>
                  <a:cubicBezTo>
                    <a:pt x="192" y="488"/>
                    <a:pt x="186" y="483"/>
                    <a:pt x="181" y="478"/>
                  </a:cubicBezTo>
                  <a:cubicBezTo>
                    <a:pt x="139" y="434"/>
                    <a:pt x="97" y="390"/>
                    <a:pt x="55" y="345"/>
                  </a:cubicBezTo>
                  <a:cubicBezTo>
                    <a:pt x="52" y="342"/>
                    <a:pt x="50" y="336"/>
                    <a:pt x="50" y="332"/>
                  </a:cubicBezTo>
                  <a:cubicBezTo>
                    <a:pt x="49" y="312"/>
                    <a:pt x="50" y="292"/>
                    <a:pt x="49" y="272"/>
                  </a:cubicBezTo>
                  <a:cubicBezTo>
                    <a:pt x="49" y="268"/>
                    <a:pt x="48" y="263"/>
                    <a:pt x="45" y="260"/>
                  </a:cubicBezTo>
                  <a:cubicBezTo>
                    <a:pt x="28" y="240"/>
                    <a:pt x="13" y="218"/>
                    <a:pt x="0" y="194"/>
                  </a:cubicBezTo>
                  <a:cubicBezTo>
                    <a:pt x="17" y="189"/>
                    <a:pt x="33" y="184"/>
                    <a:pt x="49" y="179"/>
                  </a:cubicBezTo>
                  <a:cubicBezTo>
                    <a:pt x="57" y="176"/>
                    <a:pt x="63" y="177"/>
                    <a:pt x="68" y="184"/>
                  </a:cubicBezTo>
                  <a:cubicBezTo>
                    <a:pt x="77" y="198"/>
                    <a:pt x="89" y="200"/>
                    <a:pt x="105" y="196"/>
                  </a:cubicBezTo>
                  <a:cubicBezTo>
                    <a:pt x="233" y="169"/>
                    <a:pt x="362" y="143"/>
                    <a:pt x="491" y="117"/>
                  </a:cubicBezTo>
                  <a:cubicBezTo>
                    <a:pt x="493" y="116"/>
                    <a:pt x="495" y="116"/>
                    <a:pt x="499" y="115"/>
                  </a:cubicBezTo>
                  <a:cubicBezTo>
                    <a:pt x="499" y="110"/>
                    <a:pt x="499" y="106"/>
                    <a:pt x="499" y="101"/>
                  </a:cubicBezTo>
                  <a:cubicBezTo>
                    <a:pt x="499" y="74"/>
                    <a:pt x="498" y="46"/>
                    <a:pt x="498" y="18"/>
                  </a:cubicBezTo>
                  <a:cubicBezTo>
                    <a:pt x="498" y="15"/>
                    <a:pt x="501" y="11"/>
                    <a:pt x="504" y="8"/>
                  </a:cubicBezTo>
                  <a:cubicBezTo>
                    <a:pt x="515" y="0"/>
                    <a:pt x="542" y="0"/>
                    <a:pt x="554" y="8"/>
                  </a:cubicBezTo>
                  <a:cubicBezTo>
                    <a:pt x="562" y="14"/>
                    <a:pt x="561" y="23"/>
                    <a:pt x="551" y="28"/>
                  </a:cubicBezTo>
                  <a:cubicBezTo>
                    <a:pt x="539" y="34"/>
                    <a:pt x="527" y="33"/>
                    <a:pt x="515" y="31"/>
                  </a:cubicBezTo>
                  <a:cubicBezTo>
                    <a:pt x="512" y="30"/>
                    <a:pt x="510" y="30"/>
                    <a:pt x="508" y="29"/>
                  </a:cubicBezTo>
                  <a:cubicBezTo>
                    <a:pt x="504" y="46"/>
                    <a:pt x="507" y="49"/>
                    <a:pt x="522" y="51"/>
                  </a:cubicBezTo>
                  <a:cubicBezTo>
                    <a:pt x="530" y="52"/>
                    <a:pt x="537" y="49"/>
                    <a:pt x="544" y="44"/>
                  </a:cubicBezTo>
                  <a:cubicBezTo>
                    <a:pt x="555" y="33"/>
                    <a:pt x="584" y="33"/>
                    <a:pt x="596" y="42"/>
                  </a:cubicBezTo>
                  <a:cubicBezTo>
                    <a:pt x="599" y="45"/>
                    <a:pt x="601" y="50"/>
                    <a:pt x="601" y="53"/>
                  </a:cubicBezTo>
                  <a:cubicBezTo>
                    <a:pt x="601" y="64"/>
                    <a:pt x="599" y="76"/>
                    <a:pt x="599" y="87"/>
                  </a:cubicBezTo>
                  <a:cubicBezTo>
                    <a:pt x="599" y="87"/>
                    <a:pt x="600" y="88"/>
                    <a:pt x="601" y="88"/>
                  </a:cubicBezTo>
                  <a:cubicBezTo>
                    <a:pt x="602" y="86"/>
                    <a:pt x="604" y="84"/>
                    <a:pt x="604" y="82"/>
                  </a:cubicBezTo>
                  <a:cubicBezTo>
                    <a:pt x="605" y="70"/>
                    <a:pt x="605" y="59"/>
                    <a:pt x="605" y="47"/>
                  </a:cubicBezTo>
                  <a:cubicBezTo>
                    <a:pt x="605" y="45"/>
                    <a:pt x="604" y="43"/>
                    <a:pt x="603" y="42"/>
                  </a:cubicBezTo>
                  <a:cubicBezTo>
                    <a:pt x="592" y="37"/>
                    <a:pt x="600" y="28"/>
                    <a:pt x="598" y="21"/>
                  </a:cubicBezTo>
                  <a:cubicBezTo>
                    <a:pt x="598" y="20"/>
                    <a:pt x="600" y="18"/>
                    <a:pt x="602" y="19"/>
                  </a:cubicBezTo>
                  <a:cubicBezTo>
                    <a:pt x="603" y="19"/>
                    <a:pt x="604" y="20"/>
                    <a:pt x="605" y="22"/>
                  </a:cubicBezTo>
                  <a:cubicBezTo>
                    <a:pt x="605" y="24"/>
                    <a:pt x="605" y="27"/>
                    <a:pt x="605" y="29"/>
                  </a:cubicBezTo>
                  <a:cubicBezTo>
                    <a:pt x="616" y="27"/>
                    <a:pt x="627" y="25"/>
                    <a:pt x="637" y="24"/>
                  </a:cubicBezTo>
                  <a:cubicBezTo>
                    <a:pt x="642" y="23"/>
                    <a:pt x="647" y="24"/>
                    <a:pt x="652" y="26"/>
                  </a:cubicBezTo>
                  <a:cubicBezTo>
                    <a:pt x="662" y="29"/>
                    <a:pt x="664" y="33"/>
                    <a:pt x="664" y="44"/>
                  </a:cubicBezTo>
                  <a:cubicBezTo>
                    <a:pt x="664" y="50"/>
                    <a:pt x="663" y="57"/>
                    <a:pt x="663" y="65"/>
                  </a:cubicBezTo>
                  <a:cubicBezTo>
                    <a:pt x="676" y="61"/>
                    <a:pt x="688" y="58"/>
                    <a:pt x="701" y="55"/>
                  </a:cubicBezTo>
                  <a:cubicBezTo>
                    <a:pt x="704" y="55"/>
                    <a:pt x="708" y="54"/>
                    <a:pt x="711" y="56"/>
                  </a:cubicBezTo>
                  <a:cubicBezTo>
                    <a:pt x="770" y="80"/>
                    <a:pt x="816" y="120"/>
                    <a:pt x="854" y="170"/>
                  </a:cubicBezTo>
                  <a:cubicBezTo>
                    <a:pt x="854" y="171"/>
                    <a:pt x="854" y="171"/>
                    <a:pt x="855" y="173"/>
                  </a:cubicBezTo>
                  <a:cubicBezTo>
                    <a:pt x="842" y="178"/>
                    <a:pt x="830" y="183"/>
                    <a:pt x="817" y="187"/>
                  </a:cubicBezTo>
                  <a:cubicBezTo>
                    <a:pt x="810" y="189"/>
                    <a:pt x="808" y="192"/>
                    <a:pt x="807" y="199"/>
                  </a:cubicBezTo>
                  <a:cubicBezTo>
                    <a:pt x="805" y="257"/>
                    <a:pt x="802" y="314"/>
                    <a:pt x="799" y="373"/>
                  </a:cubicBezTo>
                  <a:cubicBezTo>
                    <a:pt x="796" y="368"/>
                    <a:pt x="793" y="364"/>
                    <a:pt x="791" y="360"/>
                  </a:cubicBezTo>
                  <a:cubicBezTo>
                    <a:pt x="788" y="354"/>
                    <a:pt x="784" y="353"/>
                    <a:pt x="778" y="354"/>
                  </a:cubicBezTo>
                  <a:cubicBezTo>
                    <a:pt x="732" y="365"/>
                    <a:pt x="686" y="375"/>
                    <a:pt x="640" y="385"/>
                  </a:cubicBezTo>
                  <a:cubicBezTo>
                    <a:pt x="495" y="417"/>
                    <a:pt x="350" y="449"/>
                    <a:pt x="205" y="482"/>
                  </a:cubicBezTo>
                  <a:cubicBezTo>
                    <a:pt x="203" y="482"/>
                    <a:pt x="201" y="483"/>
                    <a:pt x="198" y="484"/>
                  </a:cubicBezTo>
                  <a:close/>
                  <a:moveTo>
                    <a:pt x="403" y="175"/>
                  </a:moveTo>
                  <a:cubicBezTo>
                    <a:pt x="414" y="177"/>
                    <a:pt x="425" y="177"/>
                    <a:pt x="435" y="180"/>
                  </a:cubicBezTo>
                  <a:cubicBezTo>
                    <a:pt x="443" y="182"/>
                    <a:pt x="444" y="190"/>
                    <a:pt x="437" y="195"/>
                  </a:cubicBezTo>
                  <a:cubicBezTo>
                    <a:pt x="436" y="196"/>
                    <a:pt x="434" y="197"/>
                    <a:pt x="433" y="198"/>
                  </a:cubicBezTo>
                  <a:cubicBezTo>
                    <a:pt x="433" y="199"/>
                    <a:pt x="433" y="199"/>
                    <a:pt x="433" y="199"/>
                  </a:cubicBezTo>
                  <a:cubicBezTo>
                    <a:pt x="534" y="179"/>
                    <a:pt x="634" y="158"/>
                    <a:pt x="736" y="138"/>
                  </a:cubicBezTo>
                  <a:cubicBezTo>
                    <a:pt x="710" y="118"/>
                    <a:pt x="686" y="100"/>
                    <a:pt x="661" y="81"/>
                  </a:cubicBezTo>
                  <a:cubicBezTo>
                    <a:pt x="660" y="86"/>
                    <a:pt x="660" y="90"/>
                    <a:pt x="659" y="94"/>
                  </a:cubicBezTo>
                  <a:cubicBezTo>
                    <a:pt x="658" y="110"/>
                    <a:pt x="657" y="127"/>
                    <a:pt x="655" y="143"/>
                  </a:cubicBezTo>
                  <a:cubicBezTo>
                    <a:pt x="654" y="146"/>
                    <a:pt x="651" y="150"/>
                    <a:pt x="648" y="152"/>
                  </a:cubicBezTo>
                  <a:cubicBezTo>
                    <a:pt x="636" y="159"/>
                    <a:pt x="623" y="157"/>
                    <a:pt x="611" y="152"/>
                  </a:cubicBezTo>
                  <a:cubicBezTo>
                    <a:pt x="606" y="149"/>
                    <a:pt x="603" y="147"/>
                    <a:pt x="603" y="140"/>
                  </a:cubicBezTo>
                  <a:cubicBezTo>
                    <a:pt x="604" y="128"/>
                    <a:pt x="604" y="115"/>
                    <a:pt x="604" y="103"/>
                  </a:cubicBezTo>
                  <a:cubicBezTo>
                    <a:pt x="604" y="100"/>
                    <a:pt x="604" y="98"/>
                    <a:pt x="604" y="95"/>
                  </a:cubicBezTo>
                  <a:cubicBezTo>
                    <a:pt x="603" y="95"/>
                    <a:pt x="602" y="94"/>
                    <a:pt x="600" y="94"/>
                  </a:cubicBezTo>
                  <a:cubicBezTo>
                    <a:pt x="599" y="97"/>
                    <a:pt x="597" y="101"/>
                    <a:pt x="597" y="104"/>
                  </a:cubicBezTo>
                  <a:cubicBezTo>
                    <a:pt x="595" y="121"/>
                    <a:pt x="593" y="138"/>
                    <a:pt x="592" y="155"/>
                  </a:cubicBezTo>
                  <a:cubicBezTo>
                    <a:pt x="592" y="161"/>
                    <a:pt x="589" y="163"/>
                    <a:pt x="584" y="165"/>
                  </a:cubicBezTo>
                  <a:cubicBezTo>
                    <a:pt x="571" y="171"/>
                    <a:pt x="558" y="169"/>
                    <a:pt x="546" y="163"/>
                  </a:cubicBezTo>
                  <a:cubicBezTo>
                    <a:pt x="544" y="162"/>
                    <a:pt x="541" y="158"/>
                    <a:pt x="541" y="154"/>
                  </a:cubicBezTo>
                  <a:cubicBezTo>
                    <a:pt x="540" y="147"/>
                    <a:pt x="540" y="140"/>
                    <a:pt x="540" y="133"/>
                  </a:cubicBezTo>
                  <a:cubicBezTo>
                    <a:pt x="524" y="137"/>
                    <a:pt x="509" y="135"/>
                    <a:pt x="495" y="123"/>
                  </a:cubicBezTo>
                  <a:cubicBezTo>
                    <a:pt x="493" y="124"/>
                    <a:pt x="489" y="124"/>
                    <a:pt x="485" y="125"/>
                  </a:cubicBezTo>
                  <a:cubicBezTo>
                    <a:pt x="406" y="141"/>
                    <a:pt x="327" y="157"/>
                    <a:pt x="248" y="174"/>
                  </a:cubicBezTo>
                  <a:cubicBezTo>
                    <a:pt x="217" y="180"/>
                    <a:pt x="186" y="187"/>
                    <a:pt x="154" y="194"/>
                  </a:cubicBezTo>
                  <a:cubicBezTo>
                    <a:pt x="155" y="193"/>
                    <a:pt x="155" y="193"/>
                    <a:pt x="155" y="193"/>
                  </a:cubicBezTo>
                  <a:cubicBezTo>
                    <a:pt x="133" y="197"/>
                    <a:pt x="112" y="201"/>
                    <a:pt x="89" y="206"/>
                  </a:cubicBezTo>
                  <a:cubicBezTo>
                    <a:pt x="105" y="223"/>
                    <a:pt x="120" y="238"/>
                    <a:pt x="134" y="253"/>
                  </a:cubicBezTo>
                  <a:cubicBezTo>
                    <a:pt x="138" y="258"/>
                    <a:pt x="142" y="259"/>
                    <a:pt x="148" y="258"/>
                  </a:cubicBezTo>
                  <a:cubicBezTo>
                    <a:pt x="220" y="243"/>
                    <a:pt x="292" y="228"/>
                    <a:pt x="363" y="214"/>
                  </a:cubicBezTo>
                  <a:cubicBezTo>
                    <a:pt x="382" y="210"/>
                    <a:pt x="401" y="206"/>
                    <a:pt x="420" y="202"/>
                  </a:cubicBezTo>
                  <a:cubicBezTo>
                    <a:pt x="411" y="200"/>
                    <a:pt x="402" y="199"/>
                    <a:pt x="393" y="196"/>
                  </a:cubicBezTo>
                  <a:cubicBezTo>
                    <a:pt x="391" y="195"/>
                    <a:pt x="387" y="191"/>
                    <a:pt x="387" y="188"/>
                  </a:cubicBezTo>
                  <a:cubicBezTo>
                    <a:pt x="387" y="185"/>
                    <a:pt x="390" y="181"/>
                    <a:pt x="393" y="179"/>
                  </a:cubicBezTo>
                  <a:cubicBezTo>
                    <a:pt x="396" y="177"/>
                    <a:pt x="400" y="176"/>
                    <a:pt x="403" y="175"/>
                  </a:cubicBezTo>
                  <a:close/>
                  <a:moveTo>
                    <a:pt x="547" y="348"/>
                  </a:moveTo>
                  <a:cubicBezTo>
                    <a:pt x="548" y="348"/>
                    <a:pt x="548" y="347"/>
                    <a:pt x="549" y="347"/>
                  </a:cubicBezTo>
                  <a:cubicBezTo>
                    <a:pt x="546" y="347"/>
                    <a:pt x="543" y="348"/>
                    <a:pt x="540" y="348"/>
                  </a:cubicBezTo>
                  <a:cubicBezTo>
                    <a:pt x="471" y="363"/>
                    <a:pt x="403" y="378"/>
                    <a:pt x="334" y="393"/>
                  </a:cubicBezTo>
                  <a:cubicBezTo>
                    <a:pt x="290" y="403"/>
                    <a:pt x="246" y="412"/>
                    <a:pt x="202" y="421"/>
                  </a:cubicBezTo>
                  <a:cubicBezTo>
                    <a:pt x="196" y="423"/>
                    <a:pt x="194" y="425"/>
                    <a:pt x="195" y="431"/>
                  </a:cubicBezTo>
                  <a:cubicBezTo>
                    <a:pt x="196" y="439"/>
                    <a:pt x="196" y="447"/>
                    <a:pt x="196" y="455"/>
                  </a:cubicBezTo>
                  <a:cubicBezTo>
                    <a:pt x="196" y="462"/>
                    <a:pt x="197" y="469"/>
                    <a:pt x="197" y="476"/>
                  </a:cubicBezTo>
                  <a:cubicBezTo>
                    <a:pt x="201" y="475"/>
                    <a:pt x="204" y="475"/>
                    <a:pt x="206" y="474"/>
                  </a:cubicBezTo>
                  <a:cubicBezTo>
                    <a:pt x="359" y="440"/>
                    <a:pt x="512" y="406"/>
                    <a:pt x="665" y="372"/>
                  </a:cubicBezTo>
                  <a:cubicBezTo>
                    <a:pt x="705" y="363"/>
                    <a:pt x="746" y="354"/>
                    <a:pt x="786" y="345"/>
                  </a:cubicBezTo>
                  <a:cubicBezTo>
                    <a:pt x="789" y="345"/>
                    <a:pt x="793" y="342"/>
                    <a:pt x="793" y="340"/>
                  </a:cubicBezTo>
                  <a:cubicBezTo>
                    <a:pt x="795" y="325"/>
                    <a:pt x="795" y="309"/>
                    <a:pt x="796" y="292"/>
                  </a:cubicBezTo>
                  <a:cubicBezTo>
                    <a:pt x="730" y="307"/>
                    <a:pt x="666" y="321"/>
                    <a:pt x="602" y="335"/>
                  </a:cubicBezTo>
                  <a:cubicBezTo>
                    <a:pt x="600" y="335"/>
                    <a:pt x="597" y="339"/>
                    <a:pt x="596" y="341"/>
                  </a:cubicBezTo>
                  <a:cubicBezTo>
                    <a:pt x="594" y="353"/>
                    <a:pt x="592" y="365"/>
                    <a:pt x="588" y="376"/>
                  </a:cubicBezTo>
                  <a:cubicBezTo>
                    <a:pt x="584" y="387"/>
                    <a:pt x="565" y="389"/>
                    <a:pt x="559" y="379"/>
                  </a:cubicBezTo>
                  <a:cubicBezTo>
                    <a:pt x="553" y="370"/>
                    <a:pt x="551" y="359"/>
                    <a:pt x="547" y="348"/>
                  </a:cubicBezTo>
                  <a:close/>
                  <a:moveTo>
                    <a:pt x="593" y="241"/>
                  </a:moveTo>
                  <a:cubicBezTo>
                    <a:pt x="597" y="244"/>
                    <a:pt x="601" y="247"/>
                    <a:pt x="605" y="251"/>
                  </a:cubicBezTo>
                  <a:cubicBezTo>
                    <a:pt x="617" y="245"/>
                    <a:pt x="631" y="244"/>
                    <a:pt x="646" y="250"/>
                  </a:cubicBezTo>
                  <a:cubicBezTo>
                    <a:pt x="650" y="251"/>
                    <a:pt x="654" y="256"/>
                    <a:pt x="655" y="260"/>
                  </a:cubicBezTo>
                  <a:cubicBezTo>
                    <a:pt x="655" y="262"/>
                    <a:pt x="650" y="267"/>
                    <a:pt x="646" y="269"/>
                  </a:cubicBezTo>
                  <a:cubicBezTo>
                    <a:pt x="630" y="274"/>
                    <a:pt x="613" y="274"/>
                    <a:pt x="598" y="262"/>
                  </a:cubicBezTo>
                  <a:cubicBezTo>
                    <a:pt x="597" y="265"/>
                    <a:pt x="597" y="268"/>
                    <a:pt x="597" y="271"/>
                  </a:cubicBezTo>
                  <a:cubicBezTo>
                    <a:pt x="596" y="285"/>
                    <a:pt x="597" y="299"/>
                    <a:pt x="596" y="313"/>
                  </a:cubicBezTo>
                  <a:cubicBezTo>
                    <a:pt x="596" y="316"/>
                    <a:pt x="595" y="320"/>
                    <a:pt x="593" y="321"/>
                  </a:cubicBezTo>
                  <a:cubicBezTo>
                    <a:pt x="581" y="330"/>
                    <a:pt x="568" y="331"/>
                    <a:pt x="555" y="325"/>
                  </a:cubicBezTo>
                  <a:cubicBezTo>
                    <a:pt x="548" y="322"/>
                    <a:pt x="545" y="318"/>
                    <a:pt x="546" y="310"/>
                  </a:cubicBezTo>
                  <a:cubicBezTo>
                    <a:pt x="546" y="306"/>
                    <a:pt x="546" y="302"/>
                    <a:pt x="546" y="298"/>
                  </a:cubicBezTo>
                  <a:cubicBezTo>
                    <a:pt x="540" y="298"/>
                    <a:pt x="535" y="298"/>
                    <a:pt x="530" y="298"/>
                  </a:cubicBezTo>
                  <a:cubicBezTo>
                    <a:pt x="523" y="297"/>
                    <a:pt x="518" y="294"/>
                    <a:pt x="517" y="287"/>
                  </a:cubicBezTo>
                  <a:cubicBezTo>
                    <a:pt x="515" y="279"/>
                    <a:pt x="521" y="276"/>
                    <a:pt x="527" y="274"/>
                  </a:cubicBezTo>
                  <a:cubicBezTo>
                    <a:pt x="533" y="272"/>
                    <a:pt x="539" y="271"/>
                    <a:pt x="546" y="269"/>
                  </a:cubicBezTo>
                  <a:cubicBezTo>
                    <a:pt x="537" y="259"/>
                    <a:pt x="537" y="259"/>
                    <a:pt x="526" y="261"/>
                  </a:cubicBezTo>
                  <a:cubicBezTo>
                    <a:pt x="512" y="264"/>
                    <a:pt x="497" y="267"/>
                    <a:pt x="482" y="271"/>
                  </a:cubicBezTo>
                  <a:cubicBezTo>
                    <a:pt x="388" y="291"/>
                    <a:pt x="294" y="311"/>
                    <a:pt x="200" y="330"/>
                  </a:cubicBezTo>
                  <a:cubicBezTo>
                    <a:pt x="192" y="332"/>
                    <a:pt x="189" y="334"/>
                    <a:pt x="190" y="343"/>
                  </a:cubicBezTo>
                  <a:cubicBezTo>
                    <a:pt x="192" y="362"/>
                    <a:pt x="192" y="382"/>
                    <a:pt x="193" y="401"/>
                  </a:cubicBezTo>
                  <a:cubicBezTo>
                    <a:pt x="193" y="406"/>
                    <a:pt x="194" y="411"/>
                    <a:pt x="194" y="416"/>
                  </a:cubicBezTo>
                  <a:cubicBezTo>
                    <a:pt x="391" y="373"/>
                    <a:pt x="586" y="331"/>
                    <a:pt x="782" y="288"/>
                  </a:cubicBezTo>
                  <a:cubicBezTo>
                    <a:pt x="779" y="285"/>
                    <a:pt x="777" y="283"/>
                    <a:pt x="775" y="281"/>
                  </a:cubicBezTo>
                  <a:cubicBezTo>
                    <a:pt x="756" y="262"/>
                    <a:pt x="737" y="243"/>
                    <a:pt x="719" y="224"/>
                  </a:cubicBezTo>
                  <a:cubicBezTo>
                    <a:pt x="715" y="220"/>
                    <a:pt x="711" y="219"/>
                    <a:pt x="705" y="220"/>
                  </a:cubicBezTo>
                  <a:cubicBezTo>
                    <a:pt x="680" y="225"/>
                    <a:pt x="656" y="229"/>
                    <a:pt x="631" y="234"/>
                  </a:cubicBezTo>
                  <a:cubicBezTo>
                    <a:pt x="618" y="236"/>
                    <a:pt x="605" y="238"/>
                    <a:pt x="593" y="241"/>
                  </a:cubicBezTo>
                  <a:close/>
                  <a:moveTo>
                    <a:pt x="504" y="192"/>
                  </a:moveTo>
                  <a:cubicBezTo>
                    <a:pt x="384" y="216"/>
                    <a:pt x="266" y="241"/>
                    <a:pt x="146" y="265"/>
                  </a:cubicBezTo>
                  <a:cubicBezTo>
                    <a:pt x="155" y="275"/>
                    <a:pt x="163" y="284"/>
                    <a:pt x="172" y="292"/>
                  </a:cubicBezTo>
                  <a:cubicBezTo>
                    <a:pt x="180" y="302"/>
                    <a:pt x="192" y="309"/>
                    <a:pt x="189" y="326"/>
                  </a:cubicBezTo>
                  <a:cubicBezTo>
                    <a:pt x="301" y="302"/>
                    <a:pt x="412" y="278"/>
                    <a:pt x="525" y="254"/>
                  </a:cubicBezTo>
                  <a:cubicBezTo>
                    <a:pt x="506" y="250"/>
                    <a:pt x="504" y="248"/>
                    <a:pt x="504" y="232"/>
                  </a:cubicBezTo>
                  <a:cubicBezTo>
                    <a:pt x="504" y="219"/>
                    <a:pt x="504" y="206"/>
                    <a:pt x="504" y="192"/>
                  </a:cubicBezTo>
                  <a:close/>
                  <a:moveTo>
                    <a:pt x="182" y="317"/>
                  </a:moveTo>
                  <a:cubicBezTo>
                    <a:pt x="168" y="318"/>
                    <a:pt x="154" y="319"/>
                    <a:pt x="141" y="321"/>
                  </a:cubicBezTo>
                  <a:cubicBezTo>
                    <a:pt x="130" y="323"/>
                    <a:pt x="121" y="321"/>
                    <a:pt x="112" y="315"/>
                  </a:cubicBezTo>
                  <a:cubicBezTo>
                    <a:pt x="96" y="303"/>
                    <a:pt x="79" y="291"/>
                    <a:pt x="63" y="278"/>
                  </a:cubicBezTo>
                  <a:cubicBezTo>
                    <a:pt x="61" y="277"/>
                    <a:pt x="59" y="276"/>
                    <a:pt x="56" y="273"/>
                  </a:cubicBezTo>
                  <a:cubicBezTo>
                    <a:pt x="56" y="293"/>
                    <a:pt x="57" y="310"/>
                    <a:pt x="56" y="328"/>
                  </a:cubicBezTo>
                  <a:cubicBezTo>
                    <a:pt x="56" y="334"/>
                    <a:pt x="58" y="339"/>
                    <a:pt x="63" y="344"/>
                  </a:cubicBezTo>
                  <a:cubicBezTo>
                    <a:pt x="91" y="373"/>
                    <a:pt x="120" y="403"/>
                    <a:pt x="148" y="433"/>
                  </a:cubicBezTo>
                  <a:cubicBezTo>
                    <a:pt x="162" y="448"/>
                    <a:pt x="175" y="462"/>
                    <a:pt x="190" y="477"/>
                  </a:cubicBezTo>
                  <a:cubicBezTo>
                    <a:pt x="187" y="423"/>
                    <a:pt x="185" y="370"/>
                    <a:pt x="182" y="317"/>
                  </a:cubicBezTo>
                  <a:close/>
                  <a:moveTo>
                    <a:pt x="796" y="291"/>
                  </a:moveTo>
                  <a:cubicBezTo>
                    <a:pt x="798" y="257"/>
                    <a:pt x="799" y="224"/>
                    <a:pt x="801" y="191"/>
                  </a:cubicBezTo>
                  <a:cubicBezTo>
                    <a:pt x="801" y="189"/>
                    <a:pt x="798" y="185"/>
                    <a:pt x="796" y="184"/>
                  </a:cubicBezTo>
                  <a:cubicBezTo>
                    <a:pt x="780" y="171"/>
                    <a:pt x="764" y="159"/>
                    <a:pt x="748" y="147"/>
                  </a:cubicBezTo>
                  <a:cubicBezTo>
                    <a:pt x="745" y="145"/>
                    <a:pt x="741" y="144"/>
                    <a:pt x="737" y="145"/>
                  </a:cubicBezTo>
                  <a:cubicBezTo>
                    <a:pt x="721" y="148"/>
                    <a:pt x="704" y="151"/>
                    <a:pt x="687" y="155"/>
                  </a:cubicBezTo>
                  <a:cubicBezTo>
                    <a:pt x="685" y="155"/>
                    <a:pt x="682" y="158"/>
                    <a:pt x="682" y="160"/>
                  </a:cubicBezTo>
                  <a:cubicBezTo>
                    <a:pt x="682" y="178"/>
                    <a:pt x="682" y="197"/>
                    <a:pt x="682" y="217"/>
                  </a:cubicBezTo>
                  <a:cubicBezTo>
                    <a:pt x="691" y="216"/>
                    <a:pt x="698" y="215"/>
                    <a:pt x="706" y="213"/>
                  </a:cubicBezTo>
                  <a:cubicBezTo>
                    <a:pt x="713" y="211"/>
                    <a:pt x="718" y="212"/>
                    <a:pt x="722" y="218"/>
                  </a:cubicBezTo>
                  <a:cubicBezTo>
                    <a:pt x="728" y="225"/>
                    <a:pt x="735" y="231"/>
                    <a:pt x="742" y="237"/>
                  </a:cubicBezTo>
                  <a:cubicBezTo>
                    <a:pt x="759" y="255"/>
                    <a:pt x="777" y="272"/>
                    <a:pt x="796" y="291"/>
                  </a:cubicBezTo>
                  <a:close/>
                  <a:moveTo>
                    <a:pt x="10" y="198"/>
                  </a:moveTo>
                  <a:cubicBezTo>
                    <a:pt x="38" y="247"/>
                    <a:pt x="73" y="287"/>
                    <a:pt x="123" y="313"/>
                  </a:cubicBezTo>
                  <a:cubicBezTo>
                    <a:pt x="125" y="314"/>
                    <a:pt x="127" y="315"/>
                    <a:pt x="129" y="315"/>
                  </a:cubicBezTo>
                  <a:cubicBezTo>
                    <a:pt x="145" y="313"/>
                    <a:pt x="161" y="312"/>
                    <a:pt x="177" y="310"/>
                  </a:cubicBezTo>
                  <a:cubicBezTo>
                    <a:pt x="177" y="309"/>
                    <a:pt x="177" y="308"/>
                    <a:pt x="176" y="308"/>
                  </a:cubicBezTo>
                  <a:cubicBezTo>
                    <a:pt x="138" y="267"/>
                    <a:pt x="99" y="227"/>
                    <a:pt x="61" y="186"/>
                  </a:cubicBezTo>
                  <a:cubicBezTo>
                    <a:pt x="59" y="185"/>
                    <a:pt x="56" y="184"/>
                    <a:pt x="54" y="185"/>
                  </a:cubicBezTo>
                  <a:cubicBezTo>
                    <a:pt x="40" y="189"/>
                    <a:pt x="25" y="193"/>
                    <a:pt x="10" y="198"/>
                  </a:cubicBezTo>
                  <a:close/>
                  <a:moveTo>
                    <a:pt x="844" y="170"/>
                  </a:moveTo>
                  <a:cubicBezTo>
                    <a:pt x="842" y="167"/>
                    <a:pt x="841" y="165"/>
                    <a:pt x="839" y="163"/>
                  </a:cubicBezTo>
                  <a:cubicBezTo>
                    <a:pt x="807" y="123"/>
                    <a:pt x="769" y="90"/>
                    <a:pt x="722" y="68"/>
                  </a:cubicBezTo>
                  <a:cubicBezTo>
                    <a:pt x="711" y="63"/>
                    <a:pt x="702" y="61"/>
                    <a:pt x="690" y="65"/>
                  </a:cubicBezTo>
                  <a:cubicBezTo>
                    <a:pt x="682" y="68"/>
                    <a:pt x="672" y="70"/>
                    <a:pt x="662" y="73"/>
                  </a:cubicBezTo>
                  <a:cubicBezTo>
                    <a:pt x="710" y="109"/>
                    <a:pt x="757" y="145"/>
                    <a:pt x="803" y="180"/>
                  </a:cubicBezTo>
                  <a:cubicBezTo>
                    <a:pt x="805" y="181"/>
                    <a:pt x="809" y="182"/>
                    <a:pt x="811" y="182"/>
                  </a:cubicBezTo>
                  <a:cubicBezTo>
                    <a:pt x="822" y="178"/>
                    <a:pt x="832" y="174"/>
                    <a:pt x="844" y="170"/>
                  </a:cubicBezTo>
                  <a:close/>
                  <a:moveTo>
                    <a:pt x="654" y="77"/>
                  </a:moveTo>
                  <a:cubicBezTo>
                    <a:pt x="639" y="77"/>
                    <a:pt x="626" y="77"/>
                    <a:pt x="610" y="77"/>
                  </a:cubicBezTo>
                  <a:cubicBezTo>
                    <a:pt x="610" y="97"/>
                    <a:pt x="609" y="119"/>
                    <a:pt x="611" y="140"/>
                  </a:cubicBezTo>
                  <a:cubicBezTo>
                    <a:pt x="612" y="150"/>
                    <a:pt x="623" y="148"/>
                    <a:pt x="629" y="149"/>
                  </a:cubicBezTo>
                  <a:cubicBezTo>
                    <a:pt x="636" y="150"/>
                    <a:pt x="646" y="150"/>
                    <a:pt x="648" y="141"/>
                  </a:cubicBezTo>
                  <a:cubicBezTo>
                    <a:pt x="651" y="120"/>
                    <a:pt x="652" y="99"/>
                    <a:pt x="654" y="77"/>
                  </a:cubicBezTo>
                  <a:close/>
                  <a:moveTo>
                    <a:pt x="548" y="90"/>
                  </a:moveTo>
                  <a:cubicBezTo>
                    <a:pt x="548" y="107"/>
                    <a:pt x="548" y="125"/>
                    <a:pt x="548" y="143"/>
                  </a:cubicBezTo>
                  <a:cubicBezTo>
                    <a:pt x="547" y="158"/>
                    <a:pt x="549" y="160"/>
                    <a:pt x="563" y="161"/>
                  </a:cubicBezTo>
                  <a:cubicBezTo>
                    <a:pt x="566" y="162"/>
                    <a:pt x="568" y="162"/>
                    <a:pt x="570" y="162"/>
                  </a:cubicBezTo>
                  <a:cubicBezTo>
                    <a:pt x="582" y="161"/>
                    <a:pt x="585" y="159"/>
                    <a:pt x="586" y="147"/>
                  </a:cubicBezTo>
                  <a:cubicBezTo>
                    <a:pt x="586" y="142"/>
                    <a:pt x="587" y="137"/>
                    <a:pt x="587" y="132"/>
                  </a:cubicBezTo>
                  <a:cubicBezTo>
                    <a:pt x="589" y="118"/>
                    <a:pt x="590" y="104"/>
                    <a:pt x="591" y="90"/>
                  </a:cubicBezTo>
                  <a:cubicBezTo>
                    <a:pt x="577" y="90"/>
                    <a:pt x="563" y="90"/>
                    <a:pt x="548" y="90"/>
                  </a:cubicBezTo>
                  <a:close/>
                  <a:moveTo>
                    <a:pt x="541" y="56"/>
                  </a:moveTo>
                  <a:cubicBezTo>
                    <a:pt x="529" y="56"/>
                    <a:pt x="518" y="56"/>
                    <a:pt x="506" y="56"/>
                  </a:cubicBezTo>
                  <a:cubicBezTo>
                    <a:pt x="506" y="76"/>
                    <a:pt x="506" y="98"/>
                    <a:pt x="506" y="119"/>
                  </a:cubicBezTo>
                  <a:cubicBezTo>
                    <a:pt x="506" y="121"/>
                    <a:pt x="508" y="124"/>
                    <a:pt x="510" y="124"/>
                  </a:cubicBezTo>
                  <a:cubicBezTo>
                    <a:pt x="518" y="126"/>
                    <a:pt x="527" y="126"/>
                    <a:pt x="535" y="127"/>
                  </a:cubicBezTo>
                  <a:cubicBezTo>
                    <a:pt x="537" y="127"/>
                    <a:pt x="541" y="123"/>
                    <a:pt x="541" y="121"/>
                  </a:cubicBezTo>
                  <a:cubicBezTo>
                    <a:pt x="541" y="99"/>
                    <a:pt x="541" y="78"/>
                    <a:pt x="541" y="56"/>
                  </a:cubicBezTo>
                  <a:close/>
                  <a:moveTo>
                    <a:pt x="646" y="163"/>
                  </a:moveTo>
                  <a:cubicBezTo>
                    <a:pt x="634" y="165"/>
                    <a:pt x="625" y="167"/>
                    <a:pt x="615" y="170"/>
                  </a:cubicBezTo>
                  <a:cubicBezTo>
                    <a:pt x="613" y="170"/>
                    <a:pt x="611" y="173"/>
                    <a:pt x="610" y="175"/>
                  </a:cubicBezTo>
                  <a:cubicBezTo>
                    <a:pt x="610" y="190"/>
                    <a:pt x="610" y="205"/>
                    <a:pt x="610" y="220"/>
                  </a:cubicBezTo>
                  <a:cubicBezTo>
                    <a:pt x="610" y="222"/>
                    <a:pt x="614" y="226"/>
                    <a:pt x="616" y="226"/>
                  </a:cubicBezTo>
                  <a:cubicBezTo>
                    <a:pt x="623" y="225"/>
                    <a:pt x="631" y="224"/>
                    <a:pt x="638" y="220"/>
                  </a:cubicBezTo>
                  <a:cubicBezTo>
                    <a:pt x="641" y="219"/>
                    <a:pt x="640" y="212"/>
                    <a:pt x="641" y="207"/>
                  </a:cubicBezTo>
                  <a:cubicBezTo>
                    <a:pt x="641" y="206"/>
                    <a:pt x="641" y="205"/>
                    <a:pt x="642" y="204"/>
                  </a:cubicBezTo>
                  <a:cubicBezTo>
                    <a:pt x="643" y="191"/>
                    <a:pt x="644" y="177"/>
                    <a:pt x="646" y="163"/>
                  </a:cubicBezTo>
                  <a:close/>
                  <a:moveTo>
                    <a:pt x="553" y="272"/>
                  </a:moveTo>
                  <a:cubicBezTo>
                    <a:pt x="553" y="283"/>
                    <a:pt x="553" y="294"/>
                    <a:pt x="553" y="305"/>
                  </a:cubicBezTo>
                  <a:cubicBezTo>
                    <a:pt x="553" y="317"/>
                    <a:pt x="556" y="321"/>
                    <a:pt x="567" y="321"/>
                  </a:cubicBezTo>
                  <a:cubicBezTo>
                    <a:pt x="573" y="322"/>
                    <a:pt x="579" y="320"/>
                    <a:pt x="585" y="318"/>
                  </a:cubicBezTo>
                  <a:cubicBezTo>
                    <a:pt x="587" y="317"/>
                    <a:pt x="589" y="315"/>
                    <a:pt x="589" y="313"/>
                  </a:cubicBezTo>
                  <a:cubicBezTo>
                    <a:pt x="589" y="298"/>
                    <a:pt x="589" y="284"/>
                    <a:pt x="589" y="270"/>
                  </a:cubicBezTo>
                  <a:cubicBezTo>
                    <a:pt x="577" y="271"/>
                    <a:pt x="566" y="271"/>
                    <a:pt x="553" y="272"/>
                  </a:cubicBezTo>
                  <a:close/>
                  <a:moveTo>
                    <a:pt x="579" y="238"/>
                  </a:moveTo>
                  <a:cubicBezTo>
                    <a:pt x="580" y="217"/>
                    <a:pt x="581" y="197"/>
                    <a:pt x="583" y="176"/>
                  </a:cubicBezTo>
                  <a:cubicBezTo>
                    <a:pt x="573" y="178"/>
                    <a:pt x="565" y="179"/>
                    <a:pt x="557" y="181"/>
                  </a:cubicBezTo>
                  <a:cubicBezTo>
                    <a:pt x="555" y="182"/>
                    <a:pt x="553" y="184"/>
                    <a:pt x="553" y="185"/>
                  </a:cubicBezTo>
                  <a:cubicBezTo>
                    <a:pt x="553" y="203"/>
                    <a:pt x="553" y="221"/>
                    <a:pt x="553" y="239"/>
                  </a:cubicBezTo>
                  <a:cubicBezTo>
                    <a:pt x="561" y="239"/>
                    <a:pt x="569" y="238"/>
                    <a:pt x="579" y="238"/>
                  </a:cubicBezTo>
                  <a:close/>
                  <a:moveTo>
                    <a:pt x="647" y="224"/>
                  </a:moveTo>
                  <a:cubicBezTo>
                    <a:pt x="657" y="222"/>
                    <a:pt x="665" y="220"/>
                    <a:pt x="674" y="219"/>
                  </a:cubicBezTo>
                  <a:cubicBezTo>
                    <a:pt x="674" y="198"/>
                    <a:pt x="674" y="178"/>
                    <a:pt x="674" y="158"/>
                  </a:cubicBezTo>
                  <a:cubicBezTo>
                    <a:pt x="669" y="159"/>
                    <a:pt x="664" y="160"/>
                    <a:pt x="659" y="160"/>
                  </a:cubicBezTo>
                  <a:cubicBezTo>
                    <a:pt x="654" y="161"/>
                    <a:pt x="652" y="163"/>
                    <a:pt x="652" y="168"/>
                  </a:cubicBezTo>
                  <a:cubicBezTo>
                    <a:pt x="651" y="186"/>
                    <a:pt x="649" y="204"/>
                    <a:pt x="647" y="224"/>
                  </a:cubicBezTo>
                  <a:close/>
                  <a:moveTo>
                    <a:pt x="511" y="191"/>
                  </a:moveTo>
                  <a:cubicBezTo>
                    <a:pt x="511" y="207"/>
                    <a:pt x="511" y="223"/>
                    <a:pt x="512" y="239"/>
                  </a:cubicBezTo>
                  <a:cubicBezTo>
                    <a:pt x="512" y="242"/>
                    <a:pt x="519" y="246"/>
                    <a:pt x="522" y="246"/>
                  </a:cubicBezTo>
                  <a:cubicBezTo>
                    <a:pt x="527" y="246"/>
                    <a:pt x="535" y="242"/>
                    <a:pt x="535" y="239"/>
                  </a:cubicBezTo>
                  <a:cubicBezTo>
                    <a:pt x="537" y="221"/>
                    <a:pt x="536" y="204"/>
                    <a:pt x="536" y="186"/>
                  </a:cubicBezTo>
                  <a:cubicBezTo>
                    <a:pt x="528" y="187"/>
                    <a:pt x="520" y="189"/>
                    <a:pt x="511" y="191"/>
                  </a:cubicBezTo>
                  <a:close/>
                  <a:moveTo>
                    <a:pt x="591" y="337"/>
                  </a:moveTo>
                  <a:cubicBezTo>
                    <a:pt x="579" y="340"/>
                    <a:pt x="570" y="341"/>
                    <a:pt x="561" y="344"/>
                  </a:cubicBezTo>
                  <a:cubicBezTo>
                    <a:pt x="560" y="344"/>
                    <a:pt x="557" y="346"/>
                    <a:pt x="557" y="348"/>
                  </a:cubicBezTo>
                  <a:cubicBezTo>
                    <a:pt x="556" y="358"/>
                    <a:pt x="557" y="367"/>
                    <a:pt x="563" y="374"/>
                  </a:cubicBezTo>
                  <a:cubicBezTo>
                    <a:pt x="568" y="380"/>
                    <a:pt x="580" y="379"/>
                    <a:pt x="583" y="372"/>
                  </a:cubicBezTo>
                  <a:cubicBezTo>
                    <a:pt x="586" y="361"/>
                    <a:pt x="588" y="350"/>
                    <a:pt x="591" y="337"/>
                  </a:cubicBezTo>
                  <a:close/>
                  <a:moveTo>
                    <a:pt x="603" y="173"/>
                  </a:moveTo>
                  <a:cubicBezTo>
                    <a:pt x="593" y="172"/>
                    <a:pt x="588" y="175"/>
                    <a:pt x="589" y="185"/>
                  </a:cubicBezTo>
                  <a:cubicBezTo>
                    <a:pt x="590" y="188"/>
                    <a:pt x="589" y="192"/>
                    <a:pt x="589" y="195"/>
                  </a:cubicBezTo>
                  <a:cubicBezTo>
                    <a:pt x="588" y="208"/>
                    <a:pt x="587" y="221"/>
                    <a:pt x="586" y="235"/>
                  </a:cubicBezTo>
                  <a:cubicBezTo>
                    <a:pt x="593" y="233"/>
                    <a:pt x="599" y="232"/>
                    <a:pt x="603" y="231"/>
                  </a:cubicBezTo>
                  <a:cubicBezTo>
                    <a:pt x="603" y="211"/>
                    <a:pt x="603" y="192"/>
                    <a:pt x="603" y="173"/>
                  </a:cubicBezTo>
                  <a:close/>
                  <a:moveTo>
                    <a:pt x="549" y="64"/>
                  </a:moveTo>
                  <a:cubicBezTo>
                    <a:pt x="548" y="81"/>
                    <a:pt x="546" y="81"/>
                    <a:pt x="565" y="84"/>
                  </a:cubicBezTo>
                  <a:cubicBezTo>
                    <a:pt x="569" y="85"/>
                    <a:pt x="574" y="85"/>
                    <a:pt x="579" y="84"/>
                  </a:cubicBezTo>
                  <a:cubicBezTo>
                    <a:pt x="593" y="82"/>
                    <a:pt x="596" y="77"/>
                    <a:pt x="592" y="64"/>
                  </a:cubicBezTo>
                  <a:cubicBezTo>
                    <a:pt x="578" y="64"/>
                    <a:pt x="564" y="64"/>
                    <a:pt x="549" y="64"/>
                  </a:cubicBezTo>
                  <a:close/>
                  <a:moveTo>
                    <a:pt x="656" y="52"/>
                  </a:moveTo>
                  <a:cubicBezTo>
                    <a:pt x="641" y="52"/>
                    <a:pt x="627" y="52"/>
                    <a:pt x="612" y="52"/>
                  </a:cubicBezTo>
                  <a:cubicBezTo>
                    <a:pt x="610" y="67"/>
                    <a:pt x="612" y="70"/>
                    <a:pt x="628" y="72"/>
                  </a:cubicBezTo>
                  <a:cubicBezTo>
                    <a:pt x="631" y="72"/>
                    <a:pt x="635" y="72"/>
                    <a:pt x="638" y="72"/>
                  </a:cubicBezTo>
                  <a:cubicBezTo>
                    <a:pt x="655" y="71"/>
                    <a:pt x="657" y="67"/>
                    <a:pt x="656" y="52"/>
                  </a:cubicBezTo>
                  <a:close/>
                  <a:moveTo>
                    <a:pt x="570" y="244"/>
                  </a:moveTo>
                  <a:cubicBezTo>
                    <a:pt x="562" y="246"/>
                    <a:pt x="555" y="247"/>
                    <a:pt x="548" y="250"/>
                  </a:cubicBezTo>
                  <a:cubicBezTo>
                    <a:pt x="542" y="252"/>
                    <a:pt x="542" y="256"/>
                    <a:pt x="547" y="260"/>
                  </a:cubicBezTo>
                  <a:cubicBezTo>
                    <a:pt x="557" y="267"/>
                    <a:pt x="581" y="267"/>
                    <a:pt x="591" y="260"/>
                  </a:cubicBezTo>
                  <a:cubicBezTo>
                    <a:pt x="596" y="256"/>
                    <a:pt x="596" y="252"/>
                    <a:pt x="590" y="250"/>
                  </a:cubicBezTo>
                  <a:cubicBezTo>
                    <a:pt x="584" y="247"/>
                    <a:pt x="577" y="246"/>
                    <a:pt x="570" y="244"/>
                  </a:cubicBezTo>
                  <a:close/>
                  <a:moveTo>
                    <a:pt x="595" y="51"/>
                  </a:moveTo>
                  <a:cubicBezTo>
                    <a:pt x="583" y="39"/>
                    <a:pt x="554" y="40"/>
                    <a:pt x="548" y="52"/>
                  </a:cubicBezTo>
                  <a:cubicBezTo>
                    <a:pt x="559" y="62"/>
                    <a:pt x="583" y="62"/>
                    <a:pt x="595" y="51"/>
                  </a:cubicBezTo>
                  <a:close/>
                  <a:moveTo>
                    <a:pt x="610" y="38"/>
                  </a:moveTo>
                  <a:cubicBezTo>
                    <a:pt x="621" y="50"/>
                    <a:pt x="650" y="49"/>
                    <a:pt x="657" y="38"/>
                  </a:cubicBezTo>
                  <a:cubicBezTo>
                    <a:pt x="646" y="27"/>
                    <a:pt x="621" y="27"/>
                    <a:pt x="610" y="38"/>
                  </a:cubicBezTo>
                  <a:close/>
                  <a:moveTo>
                    <a:pt x="529" y="27"/>
                  </a:moveTo>
                  <a:cubicBezTo>
                    <a:pt x="536" y="25"/>
                    <a:pt x="543" y="24"/>
                    <a:pt x="549" y="21"/>
                  </a:cubicBezTo>
                  <a:cubicBezTo>
                    <a:pt x="554" y="19"/>
                    <a:pt x="553" y="16"/>
                    <a:pt x="549" y="13"/>
                  </a:cubicBezTo>
                  <a:cubicBezTo>
                    <a:pt x="536" y="8"/>
                    <a:pt x="523" y="8"/>
                    <a:pt x="510" y="13"/>
                  </a:cubicBezTo>
                  <a:cubicBezTo>
                    <a:pt x="508" y="14"/>
                    <a:pt x="506" y="16"/>
                    <a:pt x="506" y="17"/>
                  </a:cubicBezTo>
                  <a:cubicBezTo>
                    <a:pt x="506" y="19"/>
                    <a:pt x="509" y="21"/>
                    <a:pt x="510" y="22"/>
                  </a:cubicBezTo>
                  <a:cubicBezTo>
                    <a:pt x="516" y="24"/>
                    <a:pt x="523" y="25"/>
                    <a:pt x="529" y="27"/>
                  </a:cubicBezTo>
                  <a:close/>
                  <a:moveTo>
                    <a:pt x="434" y="188"/>
                  </a:moveTo>
                  <a:cubicBezTo>
                    <a:pt x="422" y="180"/>
                    <a:pt x="402" y="180"/>
                    <a:pt x="394" y="188"/>
                  </a:cubicBezTo>
                  <a:cubicBezTo>
                    <a:pt x="405" y="196"/>
                    <a:pt x="423" y="196"/>
                    <a:pt x="434" y="188"/>
                  </a:cubicBezTo>
                  <a:close/>
                  <a:moveTo>
                    <a:pt x="607" y="259"/>
                  </a:moveTo>
                  <a:cubicBezTo>
                    <a:pt x="619" y="267"/>
                    <a:pt x="639" y="267"/>
                    <a:pt x="647" y="259"/>
                  </a:cubicBezTo>
                  <a:cubicBezTo>
                    <a:pt x="636" y="251"/>
                    <a:pt x="618" y="251"/>
                    <a:pt x="607" y="259"/>
                  </a:cubicBezTo>
                  <a:close/>
                  <a:moveTo>
                    <a:pt x="547" y="279"/>
                  </a:moveTo>
                  <a:cubicBezTo>
                    <a:pt x="546" y="278"/>
                    <a:pt x="545" y="277"/>
                    <a:pt x="544" y="277"/>
                  </a:cubicBezTo>
                  <a:cubicBezTo>
                    <a:pt x="539" y="278"/>
                    <a:pt x="533" y="280"/>
                    <a:pt x="527" y="282"/>
                  </a:cubicBezTo>
                  <a:cubicBezTo>
                    <a:pt x="522" y="284"/>
                    <a:pt x="522" y="288"/>
                    <a:pt x="527" y="290"/>
                  </a:cubicBezTo>
                  <a:cubicBezTo>
                    <a:pt x="532" y="291"/>
                    <a:pt x="538" y="291"/>
                    <a:pt x="544" y="290"/>
                  </a:cubicBezTo>
                  <a:cubicBezTo>
                    <a:pt x="545" y="289"/>
                    <a:pt x="546" y="283"/>
                    <a:pt x="547" y="279"/>
                  </a:cubicBezTo>
                  <a:close/>
                  <a:moveTo>
                    <a:pt x="545" y="185"/>
                  </a:moveTo>
                  <a:cubicBezTo>
                    <a:pt x="545" y="185"/>
                    <a:pt x="544" y="185"/>
                    <a:pt x="544" y="185"/>
                  </a:cubicBezTo>
                  <a:cubicBezTo>
                    <a:pt x="544" y="199"/>
                    <a:pt x="544" y="213"/>
                    <a:pt x="544" y="227"/>
                  </a:cubicBezTo>
                  <a:cubicBezTo>
                    <a:pt x="544" y="227"/>
                    <a:pt x="545" y="227"/>
                    <a:pt x="545" y="227"/>
                  </a:cubicBezTo>
                  <a:cubicBezTo>
                    <a:pt x="545" y="213"/>
                    <a:pt x="545" y="199"/>
                    <a:pt x="545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76" name="Freeform 62"/>
            <p:cNvSpPr>
              <a:spLocks noEditPoints="1"/>
            </p:cNvSpPr>
            <p:nvPr/>
          </p:nvSpPr>
          <p:spPr bwMode="auto">
            <a:xfrm>
              <a:off x="6519863" y="3238501"/>
              <a:ext cx="2632075" cy="1125538"/>
            </a:xfrm>
            <a:custGeom>
              <a:avLst/>
              <a:gdLst>
                <a:gd name="T0" fmla="*/ 298 w 700"/>
                <a:gd name="T1" fmla="*/ 45 h 299"/>
                <a:gd name="T2" fmla="*/ 365 w 700"/>
                <a:gd name="T3" fmla="*/ 6 h 299"/>
                <a:gd name="T4" fmla="*/ 645 w 700"/>
                <a:gd name="T5" fmla="*/ 72 h 299"/>
                <a:gd name="T6" fmla="*/ 695 w 700"/>
                <a:gd name="T7" fmla="*/ 151 h 299"/>
                <a:gd name="T8" fmla="*/ 666 w 700"/>
                <a:gd name="T9" fmla="*/ 218 h 299"/>
                <a:gd name="T10" fmla="*/ 458 w 700"/>
                <a:gd name="T11" fmla="*/ 216 h 299"/>
                <a:gd name="T12" fmla="*/ 415 w 700"/>
                <a:gd name="T13" fmla="*/ 211 h 299"/>
                <a:gd name="T14" fmla="*/ 327 w 700"/>
                <a:gd name="T15" fmla="*/ 279 h 299"/>
                <a:gd name="T16" fmla="*/ 25 w 700"/>
                <a:gd name="T17" fmla="*/ 251 h 299"/>
                <a:gd name="T18" fmla="*/ 2 w 700"/>
                <a:gd name="T19" fmla="*/ 164 h 299"/>
                <a:gd name="T20" fmla="*/ 73 w 700"/>
                <a:gd name="T21" fmla="*/ 106 h 299"/>
                <a:gd name="T22" fmla="*/ 286 w 700"/>
                <a:gd name="T23" fmla="*/ 92 h 299"/>
                <a:gd name="T24" fmla="*/ 667 w 700"/>
                <a:gd name="T25" fmla="*/ 160 h 299"/>
                <a:gd name="T26" fmla="*/ 368 w 700"/>
                <a:gd name="T27" fmla="*/ 64 h 299"/>
                <a:gd name="T28" fmla="*/ 318 w 700"/>
                <a:gd name="T29" fmla="*/ 76 h 299"/>
                <a:gd name="T30" fmla="*/ 379 w 700"/>
                <a:gd name="T31" fmla="*/ 120 h 299"/>
                <a:gd name="T32" fmla="*/ 666 w 700"/>
                <a:gd name="T33" fmla="*/ 163 h 299"/>
                <a:gd name="T34" fmla="*/ 27 w 700"/>
                <a:gd name="T35" fmla="*/ 192 h 299"/>
                <a:gd name="T36" fmla="*/ 219 w 700"/>
                <a:gd name="T37" fmla="*/ 231 h 299"/>
                <a:gd name="T38" fmla="*/ 387 w 700"/>
                <a:gd name="T39" fmla="*/ 193 h 299"/>
                <a:gd name="T40" fmla="*/ 326 w 700"/>
                <a:gd name="T41" fmla="*/ 163 h 299"/>
                <a:gd name="T42" fmla="*/ 56 w 700"/>
                <a:gd name="T43" fmla="*/ 174 h 299"/>
                <a:gd name="T44" fmla="*/ 21 w 700"/>
                <a:gd name="T45" fmla="*/ 195 h 299"/>
                <a:gd name="T46" fmla="*/ 67 w 700"/>
                <a:gd name="T47" fmla="*/ 265 h 299"/>
                <a:gd name="T48" fmla="*/ 359 w 700"/>
                <a:gd name="T49" fmla="*/ 261 h 299"/>
                <a:gd name="T50" fmla="*/ 397 w 700"/>
                <a:gd name="T51" fmla="*/ 197 h 299"/>
                <a:gd name="T52" fmla="*/ 222 w 700"/>
                <a:gd name="T53" fmla="*/ 238 h 299"/>
                <a:gd name="T54" fmla="*/ 675 w 700"/>
                <a:gd name="T55" fmla="*/ 158 h 299"/>
                <a:gd name="T56" fmla="*/ 650 w 700"/>
                <a:gd name="T57" fmla="*/ 83 h 299"/>
                <a:gd name="T58" fmla="*/ 385 w 700"/>
                <a:gd name="T59" fmla="*/ 11 h 299"/>
                <a:gd name="T60" fmla="*/ 312 w 700"/>
                <a:gd name="T61" fmla="*/ 68 h 299"/>
                <a:gd name="T62" fmla="*/ 422 w 700"/>
                <a:gd name="T63" fmla="*/ 58 h 299"/>
                <a:gd name="T64" fmla="*/ 20 w 700"/>
                <a:gd name="T65" fmla="*/ 184 h 299"/>
                <a:gd name="T66" fmla="*/ 284 w 700"/>
                <a:gd name="T67" fmla="*/ 99 h 299"/>
                <a:gd name="T68" fmla="*/ 84 w 700"/>
                <a:gd name="T69" fmla="*/ 110 h 299"/>
                <a:gd name="T70" fmla="*/ 20 w 700"/>
                <a:gd name="T71" fmla="*/ 184 h 299"/>
                <a:gd name="T72" fmla="*/ 415 w 700"/>
                <a:gd name="T73" fmla="*/ 188 h 299"/>
                <a:gd name="T74" fmla="*/ 478 w 700"/>
                <a:gd name="T75" fmla="*/ 214 h 299"/>
                <a:gd name="T76" fmla="*/ 666 w 700"/>
                <a:gd name="T77" fmla="*/ 210 h 299"/>
                <a:gd name="T78" fmla="*/ 667 w 700"/>
                <a:gd name="T79" fmla="*/ 171 h 299"/>
                <a:gd name="T80" fmla="*/ 465 w 700"/>
                <a:gd name="T81" fmla="*/ 162 h 299"/>
                <a:gd name="T82" fmla="*/ 293 w 700"/>
                <a:gd name="T83" fmla="*/ 101 h 299"/>
                <a:gd name="T84" fmla="*/ 298 w 700"/>
                <a:gd name="T85" fmla="*/ 120 h 299"/>
                <a:gd name="T86" fmla="*/ 397 w 700"/>
                <a:gd name="T87" fmla="*/ 184 h 299"/>
                <a:gd name="T88" fmla="*/ 382 w 700"/>
                <a:gd name="T89" fmla="*/ 130 h 299"/>
                <a:gd name="T90" fmla="*/ 293 w 700"/>
                <a:gd name="T91" fmla="*/ 101 h 299"/>
                <a:gd name="T92" fmla="*/ 292 w 700"/>
                <a:gd name="T93" fmla="*/ 93 h 299"/>
                <a:gd name="T94" fmla="*/ 308 w 700"/>
                <a:gd name="T95" fmla="*/ 7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0" h="299">
                  <a:moveTo>
                    <a:pt x="286" y="92"/>
                  </a:moveTo>
                  <a:cubicBezTo>
                    <a:pt x="290" y="76"/>
                    <a:pt x="295" y="60"/>
                    <a:pt x="298" y="45"/>
                  </a:cubicBezTo>
                  <a:cubicBezTo>
                    <a:pt x="300" y="33"/>
                    <a:pt x="307" y="26"/>
                    <a:pt x="316" y="21"/>
                  </a:cubicBezTo>
                  <a:cubicBezTo>
                    <a:pt x="331" y="11"/>
                    <a:pt x="348" y="8"/>
                    <a:pt x="365" y="6"/>
                  </a:cubicBezTo>
                  <a:cubicBezTo>
                    <a:pt x="418" y="0"/>
                    <a:pt x="469" y="7"/>
                    <a:pt x="520" y="20"/>
                  </a:cubicBezTo>
                  <a:cubicBezTo>
                    <a:pt x="564" y="31"/>
                    <a:pt x="607" y="47"/>
                    <a:pt x="645" y="72"/>
                  </a:cubicBezTo>
                  <a:cubicBezTo>
                    <a:pt x="660" y="82"/>
                    <a:pt x="674" y="95"/>
                    <a:pt x="687" y="109"/>
                  </a:cubicBezTo>
                  <a:cubicBezTo>
                    <a:pt x="698" y="120"/>
                    <a:pt x="700" y="135"/>
                    <a:pt x="695" y="151"/>
                  </a:cubicBezTo>
                  <a:cubicBezTo>
                    <a:pt x="691" y="166"/>
                    <a:pt x="688" y="180"/>
                    <a:pt x="685" y="195"/>
                  </a:cubicBezTo>
                  <a:cubicBezTo>
                    <a:pt x="683" y="206"/>
                    <a:pt x="676" y="214"/>
                    <a:pt x="666" y="218"/>
                  </a:cubicBezTo>
                  <a:cubicBezTo>
                    <a:pt x="651" y="224"/>
                    <a:pt x="636" y="230"/>
                    <a:pt x="620" y="232"/>
                  </a:cubicBezTo>
                  <a:cubicBezTo>
                    <a:pt x="565" y="239"/>
                    <a:pt x="511" y="230"/>
                    <a:pt x="458" y="216"/>
                  </a:cubicBezTo>
                  <a:cubicBezTo>
                    <a:pt x="444" y="212"/>
                    <a:pt x="430" y="208"/>
                    <a:pt x="416" y="203"/>
                  </a:cubicBezTo>
                  <a:cubicBezTo>
                    <a:pt x="415" y="206"/>
                    <a:pt x="415" y="209"/>
                    <a:pt x="415" y="211"/>
                  </a:cubicBezTo>
                  <a:cubicBezTo>
                    <a:pt x="416" y="227"/>
                    <a:pt x="408" y="239"/>
                    <a:pt x="396" y="248"/>
                  </a:cubicBezTo>
                  <a:cubicBezTo>
                    <a:pt x="376" y="264"/>
                    <a:pt x="352" y="273"/>
                    <a:pt x="327" y="279"/>
                  </a:cubicBezTo>
                  <a:cubicBezTo>
                    <a:pt x="241" y="299"/>
                    <a:pt x="156" y="299"/>
                    <a:pt x="71" y="273"/>
                  </a:cubicBezTo>
                  <a:cubicBezTo>
                    <a:pt x="55" y="268"/>
                    <a:pt x="39" y="260"/>
                    <a:pt x="25" y="251"/>
                  </a:cubicBezTo>
                  <a:cubicBezTo>
                    <a:pt x="9" y="242"/>
                    <a:pt x="0" y="228"/>
                    <a:pt x="2" y="208"/>
                  </a:cubicBezTo>
                  <a:cubicBezTo>
                    <a:pt x="4" y="194"/>
                    <a:pt x="2" y="179"/>
                    <a:pt x="2" y="164"/>
                  </a:cubicBezTo>
                  <a:cubicBezTo>
                    <a:pt x="2" y="152"/>
                    <a:pt x="8" y="143"/>
                    <a:pt x="16" y="136"/>
                  </a:cubicBezTo>
                  <a:cubicBezTo>
                    <a:pt x="32" y="121"/>
                    <a:pt x="52" y="112"/>
                    <a:pt x="73" y="106"/>
                  </a:cubicBezTo>
                  <a:cubicBezTo>
                    <a:pt x="126" y="89"/>
                    <a:pt x="182" y="85"/>
                    <a:pt x="237" y="88"/>
                  </a:cubicBezTo>
                  <a:cubicBezTo>
                    <a:pt x="253" y="89"/>
                    <a:pt x="269" y="91"/>
                    <a:pt x="286" y="92"/>
                  </a:cubicBezTo>
                  <a:close/>
                  <a:moveTo>
                    <a:pt x="666" y="163"/>
                  </a:moveTo>
                  <a:cubicBezTo>
                    <a:pt x="666" y="162"/>
                    <a:pt x="667" y="161"/>
                    <a:pt x="667" y="160"/>
                  </a:cubicBezTo>
                  <a:cubicBezTo>
                    <a:pt x="655" y="151"/>
                    <a:pt x="644" y="141"/>
                    <a:pt x="632" y="133"/>
                  </a:cubicBezTo>
                  <a:cubicBezTo>
                    <a:pt x="551" y="84"/>
                    <a:pt x="462" y="61"/>
                    <a:pt x="368" y="64"/>
                  </a:cubicBezTo>
                  <a:cubicBezTo>
                    <a:pt x="351" y="65"/>
                    <a:pt x="334" y="69"/>
                    <a:pt x="317" y="72"/>
                  </a:cubicBezTo>
                  <a:cubicBezTo>
                    <a:pt x="317" y="75"/>
                    <a:pt x="317" y="76"/>
                    <a:pt x="318" y="76"/>
                  </a:cubicBezTo>
                  <a:cubicBezTo>
                    <a:pt x="319" y="77"/>
                    <a:pt x="320" y="79"/>
                    <a:pt x="321" y="80"/>
                  </a:cubicBezTo>
                  <a:cubicBezTo>
                    <a:pt x="337" y="97"/>
                    <a:pt x="357" y="109"/>
                    <a:pt x="379" y="120"/>
                  </a:cubicBezTo>
                  <a:cubicBezTo>
                    <a:pt x="453" y="158"/>
                    <a:pt x="532" y="177"/>
                    <a:pt x="615" y="174"/>
                  </a:cubicBezTo>
                  <a:cubicBezTo>
                    <a:pt x="633" y="173"/>
                    <a:pt x="650" y="170"/>
                    <a:pt x="666" y="163"/>
                  </a:cubicBezTo>
                  <a:close/>
                  <a:moveTo>
                    <a:pt x="27" y="188"/>
                  </a:moveTo>
                  <a:cubicBezTo>
                    <a:pt x="27" y="190"/>
                    <a:pt x="27" y="191"/>
                    <a:pt x="27" y="192"/>
                  </a:cubicBezTo>
                  <a:cubicBezTo>
                    <a:pt x="39" y="197"/>
                    <a:pt x="50" y="204"/>
                    <a:pt x="62" y="208"/>
                  </a:cubicBezTo>
                  <a:cubicBezTo>
                    <a:pt x="113" y="227"/>
                    <a:pt x="165" y="232"/>
                    <a:pt x="219" y="231"/>
                  </a:cubicBezTo>
                  <a:cubicBezTo>
                    <a:pt x="267" y="230"/>
                    <a:pt x="314" y="224"/>
                    <a:pt x="359" y="207"/>
                  </a:cubicBezTo>
                  <a:cubicBezTo>
                    <a:pt x="368" y="203"/>
                    <a:pt x="377" y="198"/>
                    <a:pt x="387" y="193"/>
                  </a:cubicBezTo>
                  <a:cubicBezTo>
                    <a:pt x="372" y="185"/>
                    <a:pt x="359" y="177"/>
                    <a:pt x="346" y="171"/>
                  </a:cubicBezTo>
                  <a:cubicBezTo>
                    <a:pt x="339" y="167"/>
                    <a:pt x="333" y="164"/>
                    <a:pt x="326" y="163"/>
                  </a:cubicBezTo>
                  <a:cubicBezTo>
                    <a:pt x="276" y="150"/>
                    <a:pt x="225" y="147"/>
                    <a:pt x="174" y="150"/>
                  </a:cubicBezTo>
                  <a:cubicBezTo>
                    <a:pt x="134" y="152"/>
                    <a:pt x="94" y="158"/>
                    <a:pt x="56" y="174"/>
                  </a:cubicBezTo>
                  <a:cubicBezTo>
                    <a:pt x="46" y="178"/>
                    <a:pt x="37" y="184"/>
                    <a:pt x="27" y="188"/>
                  </a:cubicBezTo>
                  <a:close/>
                  <a:moveTo>
                    <a:pt x="21" y="195"/>
                  </a:moveTo>
                  <a:cubicBezTo>
                    <a:pt x="6" y="208"/>
                    <a:pt x="5" y="224"/>
                    <a:pt x="20" y="238"/>
                  </a:cubicBezTo>
                  <a:cubicBezTo>
                    <a:pt x="33" y="251"/>
                    <a:pt x="50" y="259"/>
                    <a:pt x="67" y="265"/>
                  </a:cubicBezTo>
                  <a:cubicBezTo>
                    <a:pt x="117" y="282"/>
                    <a:pt x="168" y="286"/>
                    <a:pt x="220" y="285"/>
                  </a:cubicBezTo>
                  <a:cubicBezTo>
                    <a:pt x="268" y="284"/>
                    <a:pt x="314" y="279"/>
                    <a:pt x="359" y="261"/>
                  </a:cubicBezTo>
                  <a:cubicBezTo>
                    <a:pt x="375" y="255"/>
                    <a:pt x="390" y="247"/>
                    <a:pt x="401" y="233"/>
                  </a:cubicBezTo>
                  <a:cubicBezTo>
                    <a:pt x="411" y="220"/>
                    <a:pt x="409" y="205"/>
                    <a:pt x="397" y="197"/>
                  </a:cubicBezTo>
                  <a:cubicBezTo>
                    <a:pt x="379" y="204"/>
                    <a:pt x="362" y="213"/>
                    <a:pt x="345" y="219"/>
                  </a:cubicBezTo>
                  <a:cubicBezTo>
                    <a:pt x="305" y="232"/>
                    <a:pt x="264" y="237"/>
                    <a:pt x="222" y="238"/>
                  </a:cubicBezTo>
                  <a:cubicBezTo>
                    <a:pt x="152" y="238"/>
                    <a:pt x="83" y="233"/>
                    <a:pt x="21" y="195"/>
                  </a:cubicBezTo>
                  <a:close/>
                  <a:moveTo>
                    <a:pt x="675" y="158"/>
                  </a:moveTo>
                  <a:cubicBezTo>
                    <a:pt x="691" y="150"/>
                    <a:pt x="695" y="136"/>
                    <a:pt x="686" y="120"/>
                  </a:cubicBezTo>
                  <a:cubicBezTo>
                    <a:pt x="677" y="104"/>
                    <a:pt x="664" y="93"/>
                    <a:pt x="650" y="83"/>
                  </a:cubicBezTo>
                  <a:cubicBezTo>
                    <a:pt x="620" y="63"/>
                    <a:pt x="587" y="48"/>
                    <a:pt x="552" y="37"/>
                  </a:cubicBezTo>
                  <a:cubicBezTo>
                    <a:pt x="498" y="19"/>
                    <a:pt x="443" y="9"/>
                    <a:pt x="385" y="11"/>
                  </a:cubicBezTo>
                  <a:cubicBezTo>
                    <a:pt x="364" y="12"/>
                    <a:pt x="343" y="15"/>
                    <a:pt x="324" y="24"/>
                  </a:cubicBezTo>
                  <a:cubicBezTo>
                    <a:pt x="308" y="31"/>
                    <a:pt x="300" y="55"/>
                    <a:pt x="312" y="68"/>
                  </a:cubicBezTo>
                  <a:cubicBezTo>
                    <a:pt x="315" y="67"/>
                    <a:pt x="319" y="66"/>
                    <a:pt x="323" y="64"/>
                  </a:cubicBezTo>
                  <a:cubicBezTo>
                    <a:pt x="356" y="55"/>
                    <a:pt x="389" y="54"/>
                    <a:pt x="422" y="58"/>
                  </a:cubicBezTo>
                  <a:cubicBezTo>
                    <a:pt x="515" y="69"/>
                    <a:pt x="603" y="93"/>
                    <a:pt x="675" y="158"/>
                  </a:cubicBezTo>
                  <a:close/>
                  <a:moveTo>
                    <a:pt x="20" y="184"/>
                  </a:moveTo>
                  <a:cubicBezTo>
                    <a:pt x="115" y="133"/>
                    <a:pt x="215" y="136"/>
                    <a:pt x="318" y="152"/>
                  </a:cubicBezTo>
                  <a:cubicBezTo>
                    <a:pt x="301" y="137"/>
                    <a:pt x="286" y="123"/>
                    <a:pt x="284" y="99"/>
                  </a:cubicBezTo>
                  <a:cubicBezTo>
                    <a:pt x="277" y="99"/>
                    <a:pt x="269" y="97"/>
                    <a:pt x="262" y="97"/>
                  </a:cubicBezTo>
                  <a:cubicBezTo>
                    <a:pt x="202" y="91"/>
                    <a:pt x="142" y="94"/>
                    <a:pt x="84" y="110"/>
                  </a:cubicBezTo>
                  <a:cubicBezTo>
                    <a:pt x="62" y="116"/>
                    <a:pt x="40" y="124"/>
                    <a:pt x="22" y="139"/>
                  </a:cubicBezTo>
                  <a:cubicBezTo>
                    <a:pt x="6" y="153"/>
                    <a:pt x="5" y="169"/>
                    <a:pt x="20" y="184"/>
                  </a:cubicBezTo>
                  <a:close/>
                  <a:moveTo>
                    <a:pt x="407" y="143"/>
                  </a:moveTo>
                  <a:cubicBezTo>
                    <a:pt x="417" y="157"/>
                    <a:pt x="416" y="173"/>
                    <a:pt x="415" y="188"/>
                  </a:cubicBezTo>
                  <a:cubicBezTo>
                    <a:pt x="415" y="194"/>
                    <a:pt x="417" y="197"/>
                    <a:pt x="422" y="198"/>
                  </a:cubicBezTo>
                  <a:cubicBezTo>
                    <a:pt x="441" y="203"/>
                    <a:pt x="459" y="210"/>
                    <a:pt x="478" y="214"/>
                  </a:cubicBezTo>
                  <a:cubicBezTo>
                    <a:pt x="524" y="225"/>
                    <a:pt x="571" y="231"/>
                    <a:pt x="618" y="225"/>
                  </a:cubicBezTo>
                  <a:cubicBezTo>
                    <a:pt x="635" y="223"/>
                    <a:pt x="652" y="220"/>
                    <a:pt x="666" y="210"/>
                  </a:cubicBezTo>
                  <a:cubicBezTo>
                    <a:pt x="678" y="201"/>
                    <a:pt x="682" y="186"/>
                    <a:pt x="674" y="173"/>
                  </a:cubicBezTo>
                  <a:cubicBezTo>
                    <a:pt x="673" y="172"/>
                    <a:pt x="669" y="170"/>
                    <a:pt x="667" y="171"/>
                  </a:cubicBezTo>
                  <a:cubicBezTo>
                    <a:pt x="647" y="178"/>
                    <a:pt x="627" y="181"/>
                    <a:pt x="606" y="181"/>
                  </a:cubicBezTo>
                  <a:cubicBezTo>
                    <a:pt x="558" y="183"/>
                    <a:pt x="511" y="175"/>
                    <a:pt x="465" y="162"/>
                  </a:cubicBezTo>
                  <a:cubicBezTo>
                    <a:pt x="446" y="156"/>
                    <a:pt x="428" y="149"/>
                    <a:pt x="407" y="143"/>
                  </a:cubicBezTo>
                  <a:close/>
                  <a:moveTo>
                    <a:pt x="293" y="101"/>
                  </a:moveTo>
                  <a:cubicBezTo>
                    <a:pt x="292" y="101"/>
                    <a:pt x="291" y="102"/>
                    <a:pt x="291" y="103"/>
                  </a:cubicBezTo>
                  <a:cubicBezTo>
                    <a:pt x="293" y="108"/>
                    <a:pt x="294" y="115"/>
                    <a:pt x="298" y="120"/>
                  </a:cubicBezTo>
                  <a:cubicBezTo>
                    <a:pt x="311" y="139"/>
                    <a:pt x="328" y="154"/>
                    <a:pt x="350" y="163"/>
                  </a:cubicBezTo>
                  <a:cubicBezTo>
                    <a:pt x="366" y="169"/>
                    <a:pt x="381" y="176"/>
                    <a:pt x="397" y="184"/>
                  </a:cubicBezTo>
                  <a:cubicBezTo>
                    <a:pt x="411" y="170"/>
                    <a:pt x="411" y="156"/>
                    <a:pt x="397" y="142"/>
                  </a:cubicBezTo>
                  <a:cubicBezTo>
                    <a:pt x="392" y="137"/>
                    <a:pt x="387" y="133"/>
                    <a:pt x="382" y="130"/>
                  </a:cubicBezTo>
                  <a:cubicBezTo>
                    <a:pt x="362" y="119"/>
                    <a:pt x="341" y="111"/>
                    <a:pt x="318" y="106"/>
                  </a:cubicBezTo>
                  <a:cubicBezTo>
                    <a:pt x="310" y="104"/>
                    <a:pt x="301" y="102"/>
                    <a:pt x="293" y="101"/>
                  </a:cubicBezTo>
                  <a:close/>
                  <a:moveTo>
                    <a:pt x="308" y="77"/>
                  </a:moveTo>
                  <a:cubicBezTo>
                    <a:pt x="303" y="82"/>
                    <a:pt x="299" y="87"/>
                    <a:pt x="292" y="93"/>
                  </a:cubicBezTo>
                  <a:cubicBezTo>
                    <a:pt x="308" y="97"/>
                    <a:pt x="321" y="99"/>
                    <a:pt x="331" y="102"/>
                  </a:cubicBezTo>
                  <a:cubicBezTo>
                    <a:pt x="325" y="95"/>
                    <a:pt x="317" y="87"/>
                    <a:pt x="308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77" name="Freeform 63"/>
            <p:cNvSpPr>
              <a:spLocks noEditPoints="1"/>
            </p:cNvSpPr>
            <p:nvPr/>
          </p:nvSpPr>
          <p:spPr bwMode="auto">
            <a:xfrm>
              <a:off x="5580063" y="2873376"/>
              <a:ext cx="1557338" cy="787400"/>
            </a:xfrm>
            <a:custGeom>
              <a:avLst/>
              <a:gdLst>
                <a:gd name="T0" fmla="*/ 208 w 414"/>
                <a:gd name="T1" fmla="*/ 209 h 209"/>
                <a:gd name="T2" fmla="*/ 60 w 414"/>
                <a:gd name="T3" fmla="*/ 184 h 209"/>
                <a:gd name="T4" fmla="*/ 18 w 414"/>
                <a:gd name="T5" fmla="*/ 161 h 209"/>
                <a:gd name="T6" fmla="*/ 2 w 414"/>
                <a:gd name="T7" fmla="*/ 125 h 209"/>
                <a:gd name="T8" fmla="*/ 2 w 414"/>
                <a:gd name="T9" fmla="*/ 84 h 209"/>
                <a:gd name="T10" fmla="*/ 20 w 414"/>
                <a:gd name="T11" fmla="*/ 47 h 209"/>
                <a:gd name="T12" fmla="*/ 84 w 414"/>
                <a:gd name="T13" fmla="*/ 17 h 209"/>
                <a:gd name="T14" fmla="*/ 242 w 414"/>
                <a:gd name="T15" fmla="*/ 3 h 209"/>
                <a:gd name="T16" fmla="*/ 357 w 414"/>
                <a:gd name="T17" fmla="*/ 26 h 209"/>
                <a:gd name="T18" fmla="*/ 398 w 414"/>
                <a:gd name="T19" fmla="*/ 50 h 209"/>
                <a:gd name="T20" fmla="*/ 413 w 414"/>
                <a:gd name="T21" fmla="*/ 85 h 209"/>
                <a:gd name="T22" fmla="*/ 414 w 414"/>
                <a:gd name="T23" fmla="*/ 131 h 209"/>
                <a:gd name="T24" fmla="*/ 388 w 414"/>
                <a:gd name="T25" fmla="*/ 169 h 209"/>
                <a:gd name="T26" fmla="*/ 300 w 414"/>
                <a:gd name="T27" fmla="*/ 199 h 209"/>
                <a:gd name="T28" fmla="*/ 208 w 414"/>
                <a:gd name="T29" fmla="*/ 209 h 209"/>
                <a:gd name="T30" fmla="*/ 28 w 414"/>
                <a:gd name="T31" fmla="*/ 104 h 209"/>
                <a:gd name="T32" fmla="*/ 27 w 414"/>
                <a:gd name="T33" fmla="*/ 107 h 209"/>
                <a:gd name="T34" fmla="*/ 71 w 414"/>
                <a:gd name="T35" fmla="*/ 126 h 209"/>
                <a:gd name="T36" fmla="*/ 224 w 414"/>
                <a:gd name="T37" fmla="*/ 146 h 209"/>
                <a:gd name="T38" fmla="*/ 362 w 414"/>
                <a:gd name="T39" fmla="*/ 120 h 209"/>
                <a:gd name="T40" fmla="*/ 390 w 414"/>
                <a:gd name="T41" fmla="*/ 105 h 209"/>
                <a:gd name="T42" fmla="*/ 376 w 414"/>
                <a:gd name="T43" fmla="*/ 96 h 209"/>
                <a:gd name="T44" fmla="*/ 344 w 414"/>
                <a:gd name="T45" fmla="*/ 83 h 209"/>
                <a:gd name="T46" fmla="*/ 85 w 414"/>
                <a:gd name="T47" fmla="*/ 79 h 209"/>
                <a:gd name="T48" fmla="*/ 28 w 414"/>
                <a:gd name="T49" fmla="*/ 104 h 209"/>
                <a:gd name="T50" fmla="*/ 395 w 414"/>
                <a:gd name="T51" fmla="*/ 110 h 209"/>
                <a:gd name="T52" fmla="*/ 359 w 414"/>
                <a:gd name="T53" fmla="*/ 128 h 209"/>
                <a:gd name="T54" fmla="*/ 321 w 414"/>
                <a:gd name="T55" fmla="*/ 140 h 209"/>
                <a:gd name="T56" fmla="*/ 149 w 414"/>
                <a:gd name="T57" fmla="*/ 150 h 209"/>
                <a:gd name="T58" fmla="*/ 21 w 414"/>
                <a:gd name="T59" fmla="*/ 110 h 209"/>
                <a:gd name="T60" fmla="*/ 22 w 414"/>
                <a:gd name="T61" fmla="*/ 155 h 209"/>
                <a:gd name="T62" fmla="*/ 70 w 414"/>
                <a:gd name="T63" fmla="*/ 181 h 209"/>
                <a:gd name="T64" fmla="*/ 343 w 414"/>
                <a:gd name="T65" fmla="*/ 182 h 209"/>
                <a:gd name="T66" fmla="*/ 398 w 414"/>
                <a:gd name="T67" fmla="*/ 152 h 209"/>
                <a:gd name="T68" fmla="*/ 395 w 414"/>
                <a:gd name="T69" fmla="*/ 110 h 209"/>
                <a:gd name="T70" fmla="*/ 19 w 414"/>
                <a:gd name="T71" fmla="*/ 98 h 209"/>
                <a:gd name="T72" fmla="*/ 78 w 414"/>
                <a:gd name="T73" fmla="*/ 74 h 209"/>
                <a:gd name="T74" fmla="*/ 230 w 414"/>
                <a:gd name="T75" fmla="*/ 57 h 209"/>
                <a:gd name="T76" fmla="*/ 394 w 414"/>
                <a:gd name="T77" fmla="*/ 99 h 209"/>
                <a:gd name="T78" fmla="*/ 396 w 414"/>
                <a:gd name="T79" fmla="*/ 57 h 209"/>
                <a:gd name="T80" fmla="*/ 352 w 414"/>
                <a:gd name="T81" fmla="*/ 31 h 209"/>
                <a:gd name="T82" fmla="*/ 262 w 414"/>
                <a:gd name="T83" fmla="*/ 12 h 209"/>
                <a:gd name="T84" fmla="*/ 78 w 414"/>
                <a:gd name="T85" fmla="*/ 26 h 209"/>
                <a:gd name="T86" fmla="*/ 19 w 414"/>
                <a:gd name="T87" fmla="*/ 57 h 209"/>
                <a:gd name="T88" fmla="*/ 19 w 414"/>
                <a:gd name="T89" fmla="*/ 9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4" h="209">
                  <a:moveTo>
                    <a:pt x="208" y="209"/>
                  </a:moveTo>
                  <a:cubicBezTo>
                    <a:pt x="157" y="207"/>
                    <a:pt x="108" y="202"/>
                    <a:pt x="60" y="184"/>
                  </a:cubicBezTo>
                  <a:cubicBezTo>
                    <a:pt x="45" y="178"/>
                    <a:pt x="31" y="170"/>
                    <a:pt x="18" y="161"/>
                  </a:cubicBezTo>
                  <a:cubicBezTo>
                    <a:pt x="6" y="153"/>
                    <a:pt x="1" y="140"/>
                    <a:pt x="2" y="125"/>
                  </a:cubicBezTo>
                  <a:cubicBezTo>
                    <a:pt x="2" y="111"/>
                    <a:pt x="3" y="97"/>
                    <a:pt x="2" y="84"/>
                  </a:cubicBezTo>
                  <a:cubicBezTo>
                    <a:pt x="0" y="67"/>
                    <a:pt x="8" y="56"/>
                    <a:pt x="20" y="47"/>
                  </a:cubicBezTo>
                  <a:cubicBezTo>
                    <a:pt x="39" y="32"/>
                    <a:pt x="61" y="24"/>
                    <a:pt x="84" y="17"/>
                  </a:cubicBezTo>
                  <a:cubicBezTo>
                    <a:pt x="135" y="3"/>
                    <a:pt x="188" y="0"/>
                    <a:pt x="242" y="3"/>
                  </a:cubicBezTo>
                  <a:cubicBezTo>
                    <a:pt x="282" y="6"/>
                    <a:pt x="321" y="11"/>
                    <a:pt x="357" y="26"/>
                  </a:cubicBezTo>
                  <a:cubicBezTo>
                    <a:pt x="372" y="32"/>
                    <a:pt x="385" y="41"/>
                    <a:pt x="398" y="50"/>
                  </a:cubicBezTo>
                  <a:cubicBezTo>
                    <a:pt x="409" y="58"/>
                    <a:pt x="413" y="71"/>
                    <a:pt x="413" y="85"/>
                  </a:cubicBezTo>
                  <a:cubicBezTo>
                    <a:pt x="413" y="100"/>
                    <a:pt x="414" y="116"/>
                    <a:pt x="414" y="131"/>
                  </a:cubicBezTo>
                  <a:cubicBezTo>
                    <a:pt x="414" y="150"/>
                    <a:pt x="401" y="160"/>
                    <a:pt x="388" y="169"/>
                  </a:cubicBezTo>
                  <a:cubicBezTo>
                    <a:pt x="361" y="186"/>
                    <a:pt x="331" y="195"/>
                    <a:pt x="300" y="199"/>
                  </a:cubicBezTo>
                  <a:cubicBezTo>
                    <a:pt x="270" y="204"/>
                    <a:pt x="239" y="206"/>
                    <a:pt x="208" y="209"/>
                  </a:cubicBezTo>
                  <a:close/>
                  <a:moveTo>
                    <a:pt x="28" y="104"/>
                  </a:moveTo>
                  <a:cubicBezTo>
                    <a:pt x="28" y="105"/>
                    <a:pt x="27" y="106"/>
                    <a:pt x="27" y="107"/>
                  </a:cubicBezTo>
                  <a:cubicBezTo>
                    <a:pt x="42" y="114"/>
                    <a:pt x="56" y="121"/>
                    <a:pt x="71" y="126"/>
                  </a:cubicBezTo>
                  <a:cubicBezTo>
                    <a:pt x="121" y="143"/>
                    <a:pt x="172" y="147"/>
                    <a:pt x="224" y="146"/>
                  </a:cubicBezTo>
                  <a:cubicBezTo>
                    <a:pt x="271" y="144"/>
                    <a:pt x="318" y="138"/>
                    <a:pt x="362" y="120"/>
                  </a:cubicBezTo>
                  <a:cubicBezTo>
                    <a:pt x="371" y="116"/>
                    <a:pt x="380" y="110"/>
                    <a:pt x="390" y="105"/>
                  </a:cubicBezTo>
                  <a:cubicBezTo>
                    <a:pt x="384" y="101"/>
                    <a:pt x="380" y="98"/>
                    <a:pt x="376" y="96"/>
                  </a:cubicBezTo>
                  <a:cubicBezTo>
                    <a:pt x="365" y="91"/>
                    <a:pt x="355" y="86"/>
                    <a:pt x="344" y="83"/>
                  </a:cubicBezTo>
                  <a:cubicBezTo>
                    <a:pt x="258" y="57"/>
                    <a:pt x="172" y="57"/>
                    <a:pt x="85" y="79"/>
                  </a:cubicBezTo>
                  <a:cubicBezTo>
                    <a:pt x="65" y="84"/>
                    <a:pt x="45" y="91"/>
                    <a:pt x="28" y="104"/>
                  </a:cubicBezTo>
                  <a:close/>
                  <a:moveTo>
                    <a:pt x="395" y="110"/>
                  </a:moveTo>
                  <a:cubicBezTo>
                    <a:pt x="383" y="116"/>
                    <a:pt x="371" y="123"/>
                    <a:pt x="359" y="128"/>
                  </a:cubicBezTo>
                  <a:cubicBezTo>
                    <a:pt x="347" y="133"/>
                    <a:pt x="334" y="137"/>
                    <a:pt x="321" y="140"/>
                  </a:cubicBezTo>
                  <a:cubicBezTo>
                    <a:pt x="265" y="154"/>
                    <a:pt x="207" y="156"/>
                    <a:pt x="149" y="150"/>
                  </a:cubicBezTo>
                  <a:cubicBezTo>
                    <a:pt x="104" y="145"/>
                    <a:pt x="60" y="136"/>
                    <a:pt x="21" y="110"/>
                  </a:cubicBezTo>
                  <a:cubicBezTo>
                    <a:pt x="6" y="122"/>
                    <a:pt x="6" y="141"/>
                    <a:pt x="22" y="155"/>
                  </a:cubicBezTo>
                  <a:cubicBezTo>
                    <a:pt x="36" y="168"/>
                    <a:pt x="52" y="175"/>
                    <a:pt x="70" y="181"/>
                  </a:cubicBezTo>
                  <a:cubicBezTo>
                    <a:pt x="161" y="208"/>
                    <a:pt x="252" y="207"/>
                    <a:pt x="343" y="182"/>
                  </a:cubicBezTo>
                  <a:cubicBezTo>
                    <a:pt x="363" y="176"/>
                    <a:pt x="382" y="167"/>
                    <a:pt x="398" y="152"/>
                  </a:cubicBezTo>
                  <a:cubicBezTo>
                    <a:pt x="409" y="142"/>
                    <a:pt x="409" y="118"/>
                    <a:pt x="395" y="110"/>
                  </a:cubicBezTo>
                  <a:close/>
                  <a:moveTo>
                    <a:pt x="19" y="98"/>
                  </a:moveTo>
                  <a:cubicBezTo>
                    <a:pt x="39" y="89"/>
                    <a:pt x="58" y="80"/>
                    <a:pt x="78" y="74"/>
                  </a:cubicBezTo>
                  <a:cubicBezTo>
                    <a:pt x="128" y="58"/>
                    <a:pt x="179" y="55"/>
                    <a:pt x="230" y="57"/>
                  </a:cubicBezTo>
                  <a:cubicBezTo>
                    <a:pt x="288" y="60"/>
                    <a:pt x="344" y="67"/>
                    <a:pt x="394" y="99"/>
                  </a:cubicBezTo>
                  <a:cubicBezTo>
                    <a:pt x="408" y="85"/>
                    <a:pt x="409" y="71"/>
                    <a:pt x="396" y="57"/>
                  </a:cubicBezTo>
                  <a:cubicBezTo>
                    <a:pt x="384" y="45"/>
                    <a:pt x="368" y="37"/>
                    <a:pt x="352" y="31"/>
                  </a:cubicBezTo>
                  <a:cubicBezTo>
                    <a:pt x="323" y="20"/>
                    <a:pt x="293" y="15"/>
                    <a:pt x="262" y="12"/>
                  </a:cubicBezTo>
                  <a:cubicBezTo>
                    <a:pt x="200" y="6"/>
                    <a:pt x="138" y="9"/>
                    <a:pt x="78" y="26"/>
                  </a:cubicBezTo>
                  <a:cubicBezTo>
                    <a:pt x="57" y="32"/>
                    <a:pt x="36" y="41"/>
                    <a:pt x="19" y="57"/>
                  </a:cubicBezTo>
                  <a:cubicBezTo>
                    <a:pt x="7" y="69"/>
                    <a:pt x="8" y="8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78" name="Freeform 64"/>
            <p:cNvSpPr>
              <a:spLocks noEditPoints="1"/>
            </p:cNvSpPr>
            <p:nvPr/>
          </p:nvSpPr>
          <p:spPr bwMode="auto">
            <a:xfrm>
              <a:off x="8083551" y="2497138"/>
              <a:ext cx="214313" cy="109538"/>
            </a:xfrm>
            <a:custGeom>
              <a:avLst/>
              <a:gdLst>
                <a:gd name="T0" fmla="*/ 28 w 57"/>
                <a:gd name="T1" fmla="*/ 0 h 29"/>
                <a:gd name="T2" fmla="*/ 49 w 57"/>
                <a:gd name="T3" fmla="*/ 6 h 29"/>
                <a:gd name="T4" fmla="*/ 49 w 57"/>
                <a:gd name="T5" fmla="*/ 22 h 29"/>
                <a:gd name="T6" fmla="*/ 6 w 57"/>
                <a:gd name="T7" fmla="*/ 22 h 29"/>
                <a:gd name="T8" fmla="*/ 0 w 57"/>
                <a:gd name="T9" fmla="*/ 14 h 29"/>
                <a:gd name="T10" fmla="*/ 6 w 57"/>
                <a:gd name="T11" fmla="*/ 6 h 29"/>
                <a:gd name="T12" fmla="*/ 28 w 57"/>
                <a:gd name="T13" fmla="*/ 0 h 29"/>
                <a:gd name="T14" fmla="*/ 48 w 57"/>
                <a:gd name="T15" fmla="*/ 14 h 29"/>
                <a:gd name="T16" fmla="*/ 7 w 57"/>
                <a:gd name="T17" fmla="*/ 14 h 29"/>
                <a:gd name="T18" fmla="*/ 48 w 57"/>
                <a:gd name="T1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9">
                  <a:moveTo>
                    <a:pt x="28" y="0"/>
                  </a:moveTo>
                  <a:cubicBezTo>
                    <a:pt x="35" y="2"/>
                    <a:pt x="42" y="3"/>
                    <a:pt x="49" y="6"/>
                  </a:cubicBezTo>
                  <a:cubicBezTo>
                    <a:pt x="57" y="9"/>
                    <a:pt x="57" y="18"/>
                    <a:pt x="49" y="22"/>
                  </a:cubicBezTo>
                  <a:cubicBezTo>
                    <a:pt x="35" y="29"/>
                    <a:pt x="20" y="28"/>
                    <a:pt x="6" y="22"/>
                  </a:cubicBezTo>
                  <a:cubicBezTo>
                    <a:pt x="3" y="21"/>
                    <a:pt x="0" y="16"/>
                    <a:pt x="0" y="14"/>
                  </a:cubicBezTo>
                  <a:cubicBezTo>
                    <a:pt x="0" y="11"/>
                    <a:pt x="3" y="7"/>
                    <a:pt x="6" y="6"/>
                  </a:cubicBezTo>
                  <a:cubicBezTo>
                    <a:pt x="13" y="3"/>
                    <a:pt x="20" y="2"/>
                    <a:pt x="28" y="0"/>
                  </a:cubicBezTo>
                  <a:close/>
                  <a:moveTo>
                    <a:pt x="48" y="14"/>
                  </a:moveTo>
                  <a:cubicBezTo>
                    <a:pt x="35" y="6"/>
                    <a:pt x="15" y="6"/>
                    <a:pt x="7" y="14"/>
                  </a:cubicBezTo>
                  <a:cubicBezTo>
                    <a:pt x="18" y="21"/>
                    <a:pt x="37" y="21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79" name="Freeform 65"/>
            <p:cNvSpPr>
              <a:spLocks noEditPoints="1"/>
            </p:cNvSpPr>
            <p:nvPr/>
          </p:nvSpPr>
          <p:spPr bwMode="auto">
            <a:xfrm>
              <a:off x="7535863" y="2463801"/>
              <a:ext cx="225425" cy="104775"/>
            </a:xfrm>
            <a:custGeom>
              <a:avLst/>
              <a:gdLst>
                <a:gd name="T0" fmla="*/ 30 w 60"/>
                <a:gd name="T1" fmla="*/ 28 h 28"/>
                <a:gd name="T2" fmla="*/ 9 w 60"/>
                <a:gd name="T3" fmla="*/ 22 h 28"/>
                <a:gd name="T4" fmla="*/ 9 w 60"/>
                <a:gd name="T5" fmla="*/ 6 h 28"/>
                <a:gd name="T6" fmla="*/ 53 w 60"/>
                <a:gd name="T7" fmla="*/ 7 h 28"/>
                <a:gd name="T8" fmla="*/ 53 w 60"/>
                <a:gd name="T9" fmla="*/ 22 h 28"/>
                <a:gd name="T10" fmla="*/ 30 w 60"/>
                <a:gd name="T11" fmla="*/ 28 h 28"/>
                <a:gd name="T12" fmla="*/ 50 w 60"/>
                <a:gd name="T13" fmla="*/ 14 h 28"/>
                <a:gd name="T14" fmla="*/ 11 w 60"/>
                <a:gd name="T15" fmla="*/ 14 h 28"/>
                <a:gd name="T16" fmla="*/ 50 w 60"/>
                <a:gd name="T1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8">
                  <a:moveTo>
                    <a:pt x="30" y="28"/>
                  </a:moveTo>
                  <a:cubicBezTo>
                    <a:pt x="23" y="26"/>
                    <a:pt x="15" y="25"/>
                    <a:pt x="9" y="22"/>
                  </a:cubicBezTo>
                  <a:cubicBezTo>
                    <a:pt x="0" y="19"/>
                    <a:pt x="0" y="10"/>
                    <a:pt x="9" y="6"/>
                  </a:cubicBezTo>
                  <a:cubicBezTo>
                    <a:pt x="23" y="0"/>
                    <a:pt x="38" y="0"/>
                    <a:pt x="53" y="7"/>
                  </a:cubicBezTo>
                  <a:cubicBezTo>
                    <a:pt x="60" y="10"/>
                    <a:pt x="60" y="18"/>
                    <a:pt x="53" y="22"/>
                  </a:cubicBezTo>
                  <a:cubicBezTo>
                    <a:pt x="46" y="25"/>
                    <a:pt x="38" y="26"/>
                    <a:pt x="30" y="28"/>
                  </a:cubicBezTo>
                  <a:close/>
                  <a:moveTo>
                    <a:pt x="50" y="14"/>
                  </a:moveTo>
                  <a:cubicBezTo>
                    <a:pt x="41" y="7"/>
                    <a:pt x="20" y="7"/>
                    <a:pt x="11" y="14"/>
                  </a:cubicBezTo>
                  <a:cubicBezTo>
                    <a:pt x="20" y="22"/>
                    <a:pt x="41" y="22"/>
                    <a:pt x="5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0" name="Freeform 66"/>
            <p:cNvSpPr>
              <a:spLocks noEditPoints="1"/>
            </p:cNvSpPr>
            <p:nvPr/>
          </p:nvSpPr>
          <p:spPr bwMode="auto">
            <a:xfrm>
              <a:off x="7546976" y="2587626"/>
              <a:ext cx="217488" cy="109538"/>
            </a:xfrm>
            <a:custGeom>
              <a:avLst/>
              <a:gdLst>
                <a:gd name="T0" fmla="*/ 27 w 58"/>
                <a:gd name="T1" fmla="*/ 29 h 29"/>
                <a:gd name="T2" fmla="*/ 6 w 58"/>
                <a:gd name="T3" fmla="*/ 23 h 29"/>
                <a:gd name="T4" fmla="*/ 0 w 58"/>
                <a:gd name="T5" fmla="*/ 15 h 29"/>
                <a:gd name="T6" fmla="*/ 6 w 58"/>
                <a:gd name="T7" fmla="*/ 7 h 29"/>
                <a:gd name="T8" fmla="*/ 49 w 58"/>
                <a:gd name="T9" fmla="*/ 7 h 29"/>
                <a:gd name="T10" fmla="*/ 49 w 58"/>
                <a:gd name="T11" fmla="*/ 23 h 29"/>
                <a:gd name="T12" fmla="*/ 27 w 58"/>
                <a:gd name="T13" fmla="*/ 29 h 29"/>
                <a:gd name="T14" fmla="*/ 48 w 58"/>
                <a:gd name="T15" fmla="*/ 15 h 29"/>
                <a:gd name="T16" fmla="*/ 8 w 58"/>
                <a:gd name="T17" fmla="*/ 15 h 29"/>
                <a:gd name="T18" fmla="*/ 48 w 58"/>
                <a:gd name="T1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29">
                  <a:moveTo>
                    <a:pt x="27" y="29"/>
                  </a:moveTo>
                  <a:cubicBezTo>
                    <a:pt x="20" y="27"/>
                    <a:pt x="13" y="26"/>
                    <a:pt x="6" y="23"/>
                  </a:cubicBezTo>
                  <a:cubicBezTo>
                    <a:pt x="4" y="22"/>
                    <a:pt x="0" y="18"/>
                    <a:pt x="0" y="15"/>
                  </a:cubicBezTo>
                  <a:cubicBezTo>
                    <a:pt x="0" y="12"/>
                    <a:pt x="3" y="8"/>
                    <a:pt x="6" y="7"/>
                  </a:cubicBezTo>
                  <a:cubicBezTo>
                    <a:pt x="20" y="0"/>
                    <a:pt x="35" y="0"/>
                    <a:pt x="49" y="7"/>
                  </a:cubicBezTo>
                  <a:cubicBezTo>
                    <a:pt x="58" y="11"/>
                    <a:pt x="57" y="19"/>
                    <a:pt x="49" y="23"/>
                  </a:cubicBezTo>
                  <a:cubicBezTo>
                    <a:pt x="42" y="26"/>
                    <a:pt x="35" y="27"/>
                    <a:pt x="27" y="29"/>
                  </a:cubicBezTo>
                  <a:close/>
                  <a:moveTo>
                    <a:pt x="48" y="15"/>
                  </a:moveTo>
                  <a:cubicBezTo>
                    <a:pt x="37" y="7"/>
                    <a:pt x="17" y="7"/>
                    <a:pt x="8" y="15"/>
                  </a:cubicBezTo>
                  <a:cubicBezTo>
                    <a:pt x="17" y="22"/>
                    <a:pt x="36" y="23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1" name="Freeform 67"/>
            <p:cNvSpPr>
              <a:spLocks noEditPoints="1"/>
            </p:cNvSpPr>
            <p:nvPr/>
          </p:nvSpPr>
          <p:spPr bwMode="auto">
            <a:xfrm>
              <a:off x="7797801" y="2414588"/>
              <a:ext cx="219075" cy="109538"/>
            </a:xfrm>
            <a:custGeom>
              <a:avLst/>
              <a:gdLst>
                <a:gd name="T0" fmla="*/ 28 w 58"/>
                <a:gd name="T1" fmla="*/ 29 h 29"/>
                <a:gd name="T2" fmla="*/ 7 w 58"/>
                <a:gd name="T3" fmla="*/ 23 h 29"/>
                <a:gd name="T4" fmla="*/ 1 w 58"/>
                <a:gd name="T5" fmla="*/ 15 h 29"/>
                <a:gd name="T6" fmla="*/ 6 w 58"/>
                <a:gd name="T7" fmla="*/ 7 h 29"/>
                <a:gd name="T8" fmla="*/ 50 w 58"/>
                <a:gd name="T9" fmla="*/ 7 h 29"/>
                <a:gd name="T10" fmla="*/ 49 w 58"/>
                <a:gd name="T11" fmla="*/ 23 h 29"/>
                <a:gd name="T12" fmla="*/ 28 w 58"/>
                <a:gd name="T13" fmla="*/ 29 h 29"/>
                <a:gd name="T14" fmla="*/ 48 w 58"/>
                <a:gd name="T15" fmla="*/ 15 h 29"/>
                <a:gd name="T16" fmla="*/ 8 w 58"/>
                <a:gd name="T17" fmla="*/ 15 h 29"/>
                <a:gd name="T18" fmla="*/ 48 w 58"/>
                <a:gd name="T1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29">
                  <a:moveTo>
                    <a:pt x="28" y="29"/>
                  </a:moveTo>
                  <a:cubicBezTo>
                    <a:pt x="20" y="27"/>
                    <a:pt x="13" y="26"/>
                    <a:pt x="7" y="23"/>
                  </a:cubicBezTo>
                  <a:cubicBezTo>
                    <a:pt x="4" y="22"/>
                    <a:pt x="1" y="18"/>
                    <a:pt x="1" y="15"/>
                  </a:cubicBezTo>
                  <a:cubicBezTo>
                    <a:pt x="0" y="12"/>
                    <a:pt x="4" y="8"/>
                    <a:pt x="6" y="7"/>
                  </a:cubicBezTo>
                  <a:cubicBezTo>
                    <a:pt x="21" y="0"/>
                    <a:pt x="35" y="0"/>
                    <a:pt x="50" y="7"/>
                  </a:cubicBezTo>
                  <a:cubicBezTo>
                    <a:pt x="58" y="11"/>
                    <a:pt x="58" y="19"/>
                    <a:pt x="49" y="23"/>
                  </a:cubicBezTo>
                  <a:cubicBezTo>
                    <a:pt x="42" y="26"/>
                    <a:pt x="35" y="27"/>
                    <a:pt x="28" y="29"/>
                  </a:cubicBezTo>
                  <a:close/>
                  <a:moveTo>
                    <a:pt x="48" y="15"/>
                  </a:moveTo>
                  <a:cubicBezTo>
                    <a:pt x="36" y="7"/>
                    <a:pt x="15" y="7"/>
                    <a:pt x="8" y="15"/>
                  </a:cubicBezTo>
                  <a:cubicBezTo>
                    <a:pt x="19" y="23"/>
                    <a:pt x="38" y="22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2" name="Freeform 68"/>
            <p:cNvSpPr>
              <a:spLocks noEditPoints="1"/>
            </p:cNvSpPr>
            <p:nvPr/>
          </p:nvSpPr>
          <p:spPr bwMode="auto">
            <a:xfrm>
              <a:off x="8580438" y="2384426"/>
              <a:ext cx="214313" cy="104775"/>
            </a:xfrm>
            <a:custGeom>
              <a:avLst/>
              <a:gdLst>
                <a:gd name="T0" fmla="*/ 29 w 57"/>
                <a:gd name="T1" fmla="*/ 28 h 28"/>
                <a:gd name="T2" fmla="*/ 8 w 57"/>
                <a:gd name="T3" fmla="*/ 22 h 28"/>
                <a:gd name="T4" fmla="*/ 8 w 57"/>
                <a:gd name="T5" fmla="*/ 6 h 28"/>
                <a:gd name="T6" fmla="*/ 51 w 57"/>
                <a:gd name="T7" fmla="*/ 6 h 28"/>
                <a:gd name="T8" fmla="*/ 57 w 57"/>
                <a:gd name="T9" fmla="*/ 15 h 28"/>
                <a:gd name="T10" fmla="*/ 51 w 57"/>
                <a:gd name="T11" fmla="*/ 23 h 28"/>
                <a:gd name="T12" fmla="*/ 29 w 57"/>
                <a:gd name="T13" fmla="*/ 28 h 28"/>
                <a:gd name="T14" fmla="*/ 9 w 57"/>
                <a:gd name="T15" fmla="*/ 14 h 28"/>
                <a:gd name="T16" fmla="*/ 50 w 57"/>
                <a:gd name="T17" fmla="*/ 14 h 28"/>
                <a:gd name="T18" fmla="*/ 9 w 57"/>
                <a:gd name="T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8">
                  <a:moveTo>
                    <a:pt x="29" y="28"/>
                  </a:moveTo>
                  <a:cubicBezTo>
                    <a:pt x="22" y="26"/>
                    <a:pt x="15" y="25"/>
                    <a:pt x="8" y="22"/>
                  </a:cubicBezTo>
                  <a:cubicBezTo>
                    <a:pt x="0" y="19"/>
                    <a:pt x="0" y="10"/>
                    <a:pt x="8" y="6"/>
                  </a:cubicBezTo>
                  <a:cubicBezTo>
                    <a:pt x="22" y="0"/>
                    <a:pt x="37" y="0"/>
                    <a:pt x="51" y="6"/>
                  </a:cubicBezTo>
                  <a:cubicBezTo>
                    <a:pt x="54" y="8"/>
                    <a:pt x="57" y="12"/>
                    <a:pt x="57" y="15"/>
                  </a:cubicBezTo>
                  <a:cubicBezTo>
                    <a:pt x="57" y="18"/>
                    <a:pt x="53" y="22"/>
                    <a:pt x="51" y="23"/>
                  </a:cubicBezTo>
                  <a:cubicBezTo>
                    <a:pt x="44" y="25"/>
                    <a:pt x="37" y="26"/>
                    <a:pt x="29" y="28"/>
                  </a:cubicBezTo>
                  <a:close/>
                  <a:moveTo>
                    <a:pt x="9" y="14"/>
                  </a:moveTo>
                  <a:cubicBezTo>
                    <a:pt x="20" y="22"/>
                    <a:pt x="40" y="22"/>
                    <a:pt x="50" y="14"/>
                  </a:cubicBezTo>
                  <a:cubicBezTo>
                    <a:pt x="40" y="7"/>
                    <a:pt x="22" y="7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3" name="Freeform 69"/>
            <p:cNvSpPr>
              <a:spLocks noEditPoints="1"/>
            </p:cNvSpPr>
            <p:nvPr/>
          </p:nvSpPr>
          <p:spPr bwMode="auto">
            <a:xfrm>
              <a:off x="8328026" y="2433638"/>
              <a:ext cx="222250" cy="104775"/>
            </a:xfrm>
            <a:custGeom>
              <a:avLst/>
              <a:gdLst>
                <a:gd name="T0" fmla="*/ 30 w 59"/>
                <a:gd name="T1" fmla="*/ 0 h 28"/>
                <a:gd name="T2" fmla="*/ 51 w 59"/>
                <a:gd name="T3" fmla="*/ 6 h 28"/>
                <a:gd name="T4" fmla="*/ 52 w 59"/>
                <a:gd name="T5" fmla="*/ 22 h 28"/>
                <a:gd name="T6" fmla="*/ 7 w 59"/>
                <a:gd name="T7" fmla="*/ 22 h 28"/>
                <a:gd name="T8" fmla="*/ 8 w 59"/>
                <a:gd name="T9" fmla="*/ 6 h 28"/>
                <a:gd name="T10" fmla="*/ 30 w 59"/>
                <a:gd name="T11" fmla="*/ 0 h 28"/>
                <a:gd name="T12" fmla="*/ 49 w 59"/>
                <a:gd name="T13" fmla="*/ 14 h 28"/>
                <a:gd name="T14" fmla="*/ 10 w 59"/>
                <a:gd name="T15" fmla="*/ 14 h 28"/>
                <a:gd name="T16" fmla="*/ 49 w 59"/>
                <a:gd name="T1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8">
                  <a:moveTo>
                    <a:pt x="30" y="0"/>
                  </a:moveTo>
                  <a:cubicBezTo>
                    <a:pt x="37" y="2"/>
                    <a:pt x="45" y="3"/>
                    <a:pt x="51" y="6"/>
                  </a:cubicBezTo>
                  <a:cubicBezTo>
                    <a:pt x="59" y="10"/>
                    <a:pt x="59" y="17"/>
                    <a:pt x="52" y="22"/>
                  </a:cubicBezTo>
                  <a:cubicBezTo>
                    <a:pt x="42" y="28"/>
                    <a:pt x="17" y="28"/>
                    <a:pt x="7" y="22"/>
                  </a:cubicBezTo>
                  <a:cubicBezTo>
                    <a:pt x="0" y="17"/>
                    <a:pt x="0" y="10"/>
                    <a:pt x="8" y="6"/>
                  </a:cubicBezTo>
                  <a:cubicBezTo>
                    <a:pt x="15" y="3"/>
                    <a:pt x="22" y="2"/>
                    <a:pt x="30" y="0"/>
                  </a:cubicBezTo>
                  <a:close/>
                  <a:moveTo>
                    <a:pt x="49" y="14"/>
                  </a:moveTo>
                  <a:cubicBezTo>
                    <a:pt x="40" y="6"/>
                    <a:pt x="19" y="6"/>
                    <a:pt x="10" y="14"/>
                  </a:cubicBezTo>
                  <a:cubicBezTo>
                    <a:pt x="19" y="22"/>
                    <a:pt x="40" y="22"/>
                    <a:pt x="4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4" name="Freeform 70"/>
            <p:cNvSpPr>
              <a:spLocks noEditPoints="1"/>
            </p:cNvSpPr>
            <p:nvPr/>
          </p:nvSpPr>
          <p:spPr bwMode="auto">
            <a:xfrm>
              <a:off x="9223376" y="2090738"/>
              <a:ext cx="217488" cy="104775"/>
            </a:xfrm>
            <a:custGeom>
              <a:avLst/>
              <a:gdLst>
                <a:gd name="T0" fmla="*/ 28 w 58"/>
                <a:gd name="T1" fmla="*/ 28 h 28"/>
                <a:gd name="T2" fmla="*/ 7 w 58"/>
                <a:gd name="T3" fmla="*/ 23 h 28"/>
                <a:gd name="T4" fmla="*/ 1 w 58"/>
                <a:gd name="T5" fmla="*/ 14 h 28"/>
                <a:gd name="T6" fmla="*/ 7 w 58"/>
                <a:gd name="T7" fmla="*/ 6 h 28"/>
                <a:gd name="T8" fmla="*/ 49 w 58"/>
                <a:gd name="T9" fmla="*/ 6 h 28"/>
                <a:gd name="T10" fmla="*/ 50 w 58"/>
                <a:gd name="T11" fmla="*/ 22 h 28"/>
                <a:gd name="T12" fmla="*/ 28 w 58"/>
                <a:gd name="T13" fmla="*/ 28 h 28"/>
                <a:gd name="T14" fmla="*/ 7 w 58"/>
                <a:gd name="T15" fmla="*/ 14 h 28"/>
                <a:gd name="T16" fmla="*/ 48 w 58"/>
                <a:gd name="T17" fmla="*/ 14 h 28"/>
                <a:gd name="T18" fmla="*/ 7 w 58"/>
                <a:gd name="T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28">
                  <a:moveTo>
                    <a:pt x="28" y="28"/>
                  </a:moveTo>
                  <a:cubicBezTo>
                    <a:pt x="20" y="26"/>
                    <a:pt x="13" y="25"/>
                    <a:pt x="7" y="23"/>
                  </a:cubicBezTo>
                  <a:cubicBezTo>
                    <a:pt x="4" y="21"/>
                    <a:pt x="1" y="17"/>
                    <a:pt x="1" y="14"/>
                  </a:cubicBezTo>
                  <a:cubicBezTo>
                    <a:pt x="0" y="11"/>
                    <a:pt x="4" y="7"/>
                    <a:pt x="7" y="6"/>
                  </a:cubicBezTo>
                  <a:cubicBezTo>
                    <a:pt x="21" y="0"/>
                    <a:pt x="35" y="0"/>
                    <a:pt x="49" y="6"/>
                  </a:cubicBezTo>
                  <a:cubicBezTo>
                    <a:pt x="58" y="10"/>
                    <a:pt x="58" y="18"/>
                    <a:pt x="50" y="22"/>
                  </a:cubicBezTo>
                  <a:cubicBezTo>
                    <a:pt x="43" y="25"/>
                    <a:pt x="35" y="26"/>
                    <a:pt x="28" y="28"/>
                  </a:cubicBezTo>
                  <a:close/>
                  <a:moveTo>
                    <a:pt x="7" y="14"/>
                  </a:moveTo>
                  <a:cubicBezTo>
                    <a:pt x="18" y="22"/>
                    <a:pt x="39" y="22"/>
                    <a:pt x="48" y="14"/>
                  </a:cubicBezTo>
                  <a:cubicBezTo>
                    <a:pt x="38" y="7"/>
                    <a:pt x="19" y="7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5" name="Freeform 71"/>
            <p:cNvSpPr>
              <a:spLocks noEditPoints="1"/>
            </p:cNvSpPr>
            <p:nvPr/>
          </p:nvSpPr>
          <p:spPr bwMode="auto">
            <a:xfrm>
              <a:off x="8464551" y="2271713"/>
              <a:ext cx="214313" cy="109538"/>
            </a:xfrm>
            <a:custGeom>
              <a:avLst/>
              <a:gdLst>
                <a:gd name="T0" fmla="*/ 27 w 57"/>
                <a:gd name="T1" fmla="*/ 29 h 29"/>
                <a:gd name="T2" fmla="*/ 6 w 57"/>
                <a:gd name="T3" fmla="*/ 23 h 29"/>
                <a:gd name="T4" fmla="*/ 0 w 57"/>
                <a:gd name="T5" fmla="*/ 15 h 29"/>
                <a:gd name="T6" fmla="*/ 6 w 57"/>
                <a:gd name="T7" fmla="*/ 7 h 29"/>
                <a:gd name="T8" fmla="*/ 49 w 57"/>
                <a:gd name="T9" fmla="*/ 7 h 29"/>
                <a:gd name="T10" fmla="*/ 49 w 57"/>
                <a:gd name="T11" fmla="*/ 23 h 29"/>
                <a:gd name="T12" fmla="*/ 27 w 57"/>
                <a:gd name="T13" fmla="*/ 29 h 29"/>
                <a:gd name="T14" fmla="*/ 6 w 57"/>
                <a:gd name="T15" fmla="*/ 15 h 29"/>
                <a:gd name="T16" fmla="*/ 47 w 57"/>
                <a:gd name="T17" fmla="*/ 15 h 29"/>
                <a:gd name="T18" fmla="*/ 6 w 57"/>
                <a:gd name="T1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9">
                  <a:moveTo>
                    <a:pt x="27" y="29"/>
                  </a:moveTo>
                  <a:cubicBezTo>
                    <a:pt x="20" y="27"/>
                    <a:pt x="13" y="26"/>
                    <a:pt x="6" y="23"/>
                  </a:cubicBezTo>
                  <a:cubicBezTo>
                    <a:pt x="3" y="22"/>
                    <a:pt x="0" y="18"/>
                    <a:pt x="0" y="15"/>
                  </a:cubicBezTo>
                  <a:cubicBezTo>
                    <a:pt x="0" y="12"/>
                    <a:pt x="3" y="8"/>
                    <a:pt x="6" y="7"/>
                  </a:cubicBezTo>
                  <a:cubicBezTo>
                    <a:pt x="20" y="0"/>
                    <a:pt x="35" y="0"/>
                    <a:pt x="49" y="7"/>
                  </a:cubicBezTo>
                  <a:cubicBezTo>
                    <a:pt x="57" y="11"/>
                    <a:pt x="57" y="19"/>
                    <a:pt x="49" y="23"/>
                  </a:cubicBezTo>
                  <a:cubicBezTo>
                    <a:pt x="42" y="26"/>
                    <a:pt x="35" y="27"/>
                    <a:pt x="27" y="29"/>
                  </a:cubicBezTo>
                  <a:close/>
                  <a:moveTo>
                    <a:pt x="6" y="15"/>
                  </a:moveTo>
                  <a:cubicBezTo>
                    <a:pt x="18" y="23"/>
                    <a:pt x="37" y="23"/>
                    <a:pt x="47" y="15"/>
                  </a:cubicBezTo>
                  <a:cubicBezTo>
                    <a:pt x="38" y="7"/>
                    <a:pt x="19" y="7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6" name="Freeform 72"/>
            <p:cNvSpPr>
              <a:spLocks noEditPoints="1"/>
            </p:cNvSpPr>
            <p:nvPr/>
          </p:nvSpPr>
          <p:spPr bwMode="auto">
            <a:xfrm>
              <a:off x="9061451" y="2274888"/>
              <a:ext cx="207963" cy="106363"/>
            </a:xfrm>
            <a:custGeom>
              <a:avLst/>
              <a:gdLst>
                <a:gd name="T0" fmla="*/ 28 w 55"/>
                <a:gd name="T1" fmla="*/ 28 h 28"/>
                <a:gd name="T2" fmla="*/ 8 w 55"/>
                <a:gd name="T3" fmla="*/ 23 h 28"/>
                <a:gd name="T4" fmla="*/ 1 w 55"/>
                <a:gd name="T5" fmla="*/ 14 h 28"/>
                <a:gd name="T6" fmla="*/ 7 w 55"/>
                <a:gd name="T7" fmla="*/ 5 h 28"/>
                <a:gd name="T8" fmla="*/ 48 w 55"/>
                <a:gd name="T9" fmla="*/ 6 h 28"/>
                <a:gd name="T10" fmla="*/ 55 w 55"/>
                <a:gd name="T11" fmla="*/ 14 h 28"/>
                <a:gd name="T12" fmla="*/ 49 w 55"/>
                <a:gd name="T13" fmla="*/ 22 h 28"/>
                <a:gd name="T14" fmla="*/ 28 w 55"/>
                <a:gd name="T15" fmla="*/ 28 h 28"/>
                <a:gd name="T16" fmla="*/ 8 w 55"/>
                <a:gd name="T17" fmla="*/ 14 h 28"/>
                <a:gd name="T18" fmla="*/ 48 w 55"/>
                <a:gd name="T19" fmla="*/ 14 h 28"/>
                <a:gd name="T20" fmla="*/ 8 w 55"/>
                <a:gd name="T2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28">
                  <a:moveTo>
                    <a:pt x="28" y="28"/>
                  </a:moveTo>
                  <a:cubicBezTo>
                    <a:pt x="21" y="26"/>
                    <a:pt x="14" y="25"/>
                    <a:pt x="8" y="23"/>
                  </a:cubicBezTo>
                  <a:cubicBezTo>
                    <a:pt x="4" y="21"/>
                    <a:pt x="1" y="17"/>
                    <a:pt x="1" y="14"/>
                  </a:cubicBezTo>
                  <a:cubicBezTo>
                    <a:pt x="0" y="11"/>
                    <a:pt x="4" y="7"/>
                    <a:pt x="7" y="5"/>
                  </a:cubicBezTo>
                  <a:cubicBezTo>
                    <a:pt x="21" y="0"/>
                    <a:pt x="35" y="0"/>
                    <a:pt x="48" y="6"/>
                  </a:cubicBezTo>
                  <a:cubicBezTo>
                    <a:pt x="51" y="7"/>
                    <a:pt x="54" y="11"/>
                    <a:pt x="55" y="14"/>
                  </a:cubicBezTo>
                  <a:cubicBezTo>
                    <a:pt x="55" y="17"/>
                    <a:pt x="51" y="21"/>
                    <a:pt x="49" y="22"/>
                  </a:cubicBezTo>
                  <a:cubicBezTo>
                    <a:pt x="42" y="25"/>
                    <a:pt x="35" y="26"/>
                    <a:pt x="28" y="28"/>
                  </a:cubicBezTo>
                  <a:close/>
                  <a:moveTo>
                    <a:pt x="8" y="14"/>
                  </a:moveTo>
                  <a:cubicBezTo>
                    <a:pt x="18" y="22"/>
                    <a:pt x="39" y="22"/>
                    <a:pt x="48" y="14"/>
                  </a:cubicBezTo>
                  <a:cubicBezTo>
                    <a:pt x="36" y="6"/>
                    <a:pt x="17" y="6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7" name="Freeform 73"/>
            <p:cNvSpPr>
              <a:spLocks noEditPoints="1"/>
            </p:cNvSpPr>
            <p:nvPr/>
          </p:nvSpPr>
          <p:spPr bwMode="auto">
            <a:xfrm>
              <a:off x="8012113" y="2351088"/>
              <a:ext cx="222250" cy="107950"/>
            </a:xfrm>
            <a:custGeom>
              <a:avLst/>
              <a:gdLst>
                <a:gd name="T0" fmla="*/ 29 w 59"/>
                <a:gd name="T1" fmla="*/ 29 h 29"/>
                <a:gd name="T2" fmla="*/ 8 w 59"/>
                <a:gd name="T3" fmla="*/ 23 h 29"/>
                <a:gd name="T4" fmla="*/ 7 w 59"/>
                <a:gd name="T5" fmla="*/ 7 h 29"/>
                <a:gd name="T6" fmla="*/ 52 w 59"/>
                <a:gd name="T7" fmla="*/ 8 h 29"/>
                <a:gd name="T8" fmla="*/ 52 w 59"/>
                <a:gd name="T9" fmla="*/ 23 h 29"/>
                <a:gd name="T10" fmla="*/ 29 w 59"/>
                <a:gd name="T11" fmla="*/ 29 h 29"/>
                <a:gd name="T12" fmla="*/ 50 w 59"/>
                <a:gd name="T13" fmla="*/ 15 h 29"/>
                <a:gd name="T14" fmla="*/ 10 w 59"/>
                <a:gd name="T15" fmla="*/ 16 h 29"/>
                <a:gd name="T16" fmla="*/ 50 w 59"/>
                <a:gd name="T1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9">
                  <a:moveTo>
                    <a:pt x="29" y="29"/>
                  </a:moveTo>
                  <a:cubicBezTo>
                    <a:pt x="21" y="27"/>
                    <a:pt x="14" y="26"/>
                    <a:pt x="8" y="23"/>
                  </a:cubicBezTo>
                  <a:cubicBezTo>
                    <a:pt x="0" y="19"/>
                    <a:pt x="0" y="11"/>
                    <a:pt x="7" y="7"/>
                  </a:cubicBezTo>
                  <a:cubicBezTo>
                    <a:pt x="22" y="0"/>
                    <a:pt x="37" y="0"/>
                    <a:pt x="52" y="8"/>
                  </a:cubicBezTo>
                  <a:cubicBezTo>
                    <a:pt x="59" y="11"/>
                    <a:pt x="59" y="19"/>
                    <a:pt x="52" y="23"/>
                  </a:cubicBezTo>
                  <a:cubicBezTo>
                    <a:pt x="45" y="26"/>
                    <a:pt x="37" y="27"/>
                    <a:pt x="29" y="29"/>
                  </a:cubicBezTo>
                  <a:close/>
                  <a:moveTo>
                    <a:pt x="50" y="15"/>
                  </a:moveTo>
                  <a:cubicBezTo>
                    <a:pt x="38" y="7"/>
                    <a:pt x="17" y="8"/>
                    <a:pt x="10" y="16"/>
                  </a:cubicBezTo>
                  <a:cubicBezTo>
                    <a:pt x="21" y="23"/>
                    <a:pt x="39" y="22"/>
                    <a:pt x="5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8" name="Freeform 74"/>
            <p:cNvSpPr>
              <a:spLocks noEditPoints="1"/>
            </p:cNvSpPr>
            <p:nvPr/>
          </p:nvSpPr>
          <p:spPr bwMode="auto">
            <a:xfrm>
              <a:off x="8231188" y="2320926"/>
              <a:ext cx="225425" cy="104775"/>
            </a:xfrm>
            <a:custGeom>
              <a:avLst/>
              <a:gdLst>
                <a:gd name="T0" fmla="*/ 31 w 60"/>
                <a:gd name="T1" fmla="*/ 28 h 28"/>
                <a:gd name="T2" fmla="*/ 8 w 60"/>
                <a:gd name="T3" fmla="*/ 22 h 28"/>
                <a:gd name="T4" fmla="*/ 8 w 60"/>
                <a:gd name="T5" fmla="*/ 7 h 28"/>
                <a:gd name="T6" fmla="*/ 52 w 60"/>
                <a:gd name="T7" fmla="*/ 7 h 28"/>
                <a:gd name="T8" fmla="*/ 52 w 60"/>
                <a:gd name="T9" fmla="*/ 22 h 28"/>
                <a:gd name="T10" fmla="*/ 31 w 60"/>
                <a:gd name="T11" fmla="*/ 28 h 28"/>
                <a:gd name="T12" fmla="*/ 10 w 60"/>
                <a:gd name="T13" fmla="*/ 14 h 28"/>
                <a:gd name="T14" fmla="*/ 50 w 60"/>
                <a:gd name="T15" fmla="*/ 14 h 28"/>
                <a:gd name="T16" fmla="*/ 10 w 60"/>
                <a:gd name="T1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8">
                  <a:moveTo>
                    <a:pt x="31" y="28"/>
                  </a:moveTo>
                  <a:cubicBezTo>
                    <a:pt x="23" y="26"/>
                    <a:pt x="15" y="25"/>
                    <a:pt x="8" y="22"/>
                  </a:cubicBezTo>
                  <a:cubicBezTo>
                    <a:pt x="0" y="19"/>
                    <a:pt x="0" y="11"/>
                    <a:pt x="8" y="7"/>
                  </a:cubicBezTo>
                  <a:cubicBezTo>
                    <a:pt x="23" y="0"/>
                    <a:pt x="38" y="0"/>
                    <a:pt x="52" y="7"/>
                  </a:cubicBezTo>
                  <a:cubicBezTo>
                    <a:pt x="60" y="11"/>
                    <a:pt x="60" y="19"/>
                    <a:pt x="52" y="22"/>
                  </a:cubicBezTo>
                  <a:cubicBezTo>
                    <a:pt x="46" y="25"/>
                    <a:pt x="38" y="26"/>
                    <a:pt x="31" y="28"/>
                  </a:cubicBezTo>
                  <a:close/>
                  <a:moveTo>
                    <a:pt x="10" y="14"/>
                  </a:moveTo>
                  <a:cubicBezTo>
                    <a:pt x="21" y="22"/>
                    <a:pt x="42" y="22"/>
                    <a:pt x="50" y="14"/>
                  </a:cubicBezTo>
                  <a:cubicBezTo>
                    <a:pt x="40" y="7"/>
                    <a:pt x="21" y="7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89" name="Freeform 75"/>
            <p:cNvSpPr>
              <a:spLocks noEditPoints="1"/>
            </p:cNvSpPr>
            <p:nvPr/>
          </p:nvSpPr>
          <p:spPr bwMode="auto">
            <a:xfrm>
              <a:off x="9291638" y="2225676"/>
              <a:ext cx="220663" cy="109538"/>
            </a:xfrm>
            <a:custGeom>
              <a:avLst/>
              <a:gdLst>
                <a:gd name="T0" fmla="*/ 30 w 59"/>
                <a:gd name="T1" fmla="*/ 0 h 29"/>
                <a:gd name="T2" fmla="*/ 52 w 59"/>
                <a:gd name="T3" fmla="*/ 7 h 29"/>
                <a:gd name="T4" fmla="*/ 52 w 59"/>
                <a:gd name="T5" fmla="*/ 22 h 29"/>
                <a:gd name="T6" fmla="*/ 8 w 59"/>
                <a:gd name="T7" fmla="*/ 22 h 29"/>
                <a:gd name="T8" fmla="*/ 8 w 59"/>
                <a:gd name="T9" fmla="*/ 6 h 29"/>
                <a:gd name="T10" fmla="*/ 30 w 59"/>
                <a:gd name="T11" fmla="*/ 0 h 29"/>
                <a:gd name="T12" fmla="*/ 50 w 59"/>
                <a:gd name="T13" fmla="*/ 15 h 29"/>
                <a:gd name="T14" fmla="*/ 10 w 59"/>
                <a:gd name="T15" fmla="*/ 15 h 29"/>
                <a:gd name="T16" fmla="*/ 50 w 59"/>
                <a:gd name="T1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9">
                  <a:moveTo>
                    <a:pt x="30" y="0"/>
                  </a:moveTo>
                  <a:cubicBezTo>
                    <a:pt x="38" y="3"/>
                    <a:pt x="45" y="4"/>
                    <a:pt x="52" y="7"/>
                  </a:cubicBezTo>
                  <a:cubicBezTo>
                    <a:pt x="59" y="10"/>
                    <a:pt x="59" y="18"/>
                    <a:pt x="52" y="22"/>
                  </a:cubicBezTo>
                  <a:cubicBezTo>
                    <a:pt x="37" y="29"/>
                    <a:pt x="22" y="29"/>
                    <a:pt x="8" y="22"/>
                  </a:cubicBezTo>
                  <a:cubicBezTo>
                    <a:pt x="0" y="18"/>
                    <a:pt x="0" y="10"/>
                    <a:pt x="8" y="6"/>
                  </a:cubicBezTo>
                  <a:cubicBezTo>
                    <a:pt x="15" y="3"/>
                    <a:pt x="23" y="2"/>
                    <a:pt x="30" y="0"/>
                  </a:cubicBezTo>
                  <a:close/>
                  <a:moveTo>
                    <a:pt x="50" y="15"/>
                  </a:moveTo>
                  <a:cubicBezTo>
                    <a:pt x="39" y="6"/>
                    <a:pt x="17" y="7"/>
                    <a:pt x="10" y="15"/>
                  </a:cubicBezTo>
                  <a:cubicBezTo>
                    <a:pt x="22" y="22"/>
                    <a:pt x="40" y="22"/>
                    <a:pt x="5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90" name="Freeform 76"/>
            <p:cNvSpPr>
              <a:spLocks noEditPoints="1"/>
            </p:cNvSpPr>
            <p:nvPr/>
          </p:nvSpPr>
          <p:spPr bwMode="auto">
            <a:xfrm>
              <a:off x="7816851" y="2557463"/>
              <a:ext cx="214313" cy="104775"/>
            </a:xfrm>
            <a:custGeom>
              <a:avLst/>
              <a:gdLst>
                <a:gd name="T0" fmla="*/ 27 w 57"/>
                <a:gd name="T1" fmla="*/ 28 h 28"/>
                <a:gd name="T2" fmla="*/ 6 w 57"/>
                <a:gd name="T3" fmla="*/ 23 h 28"/>
                <a:gd name="T4" fmla="*/ 0 w 57"/>
                <a:gd name="T5" fmla="*/ 15 h 28"/>
                <a:gd name="T6" fmla="*/ 5 w 57"/>
                <a:gd name="T7" fmla="*/ 7 h 28"/>
                <a:gd name="T8" fmla="*/ 49 w 57"/>
                <a:gd name="T9" fmla="*/ 7 h 28"/>
                <a:gd name="T10" fmla="*/ 48 w 57"/>
                <a:gd name="T11" fmla="*/ 23 h 28"/>
                <a:gd name="T12" fmla="*/ 27 w 57"/>
                <a:gd name="T13" fmla="*/ 28 h 28"/>
                <a:gd name="T14" fmla="*/ 6 w 57"/>
                <a:gd name="T15" fmla="*/ 14 h 28"/>
                <a:gd name="T16" fmla="*/ 47 w 57"/>
                <a:gd name="T17" fmla="*/ 14 h 28"/>
                <a:gd name="T18" fmla="*/ 6 w 57"/>
                <a:gd name="T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8">
                  <a:moveTo>
                    <a:pt x="27" y="28"/>
                  </a:moveTo>
                  <a:cubicBezTo>
                    <a:pt x="20" y="27"/>
                    <a:pt x="13" y="25"/>
                    <a:pt x="6" y="23"/>
                  </a:cubicBezTo>
                  <a:cubicBezTo>
                    <a:pt x="3" y="22"/>
                    <a:pt x="0" y="18"/>
                    <a:pt x="0" y="15"/>
                  </a:cubicBezTo>
                  <a:cubicBezTo>
                    <a:pt x="0" y="12"/>
                    <a:pt x="3" y="8"/>
                    <a:pt x="5" y="7"/>
                  </a:cubicBezTo>
                  <a:cubicBezTo>
                    <a:pt x="20" y="0"/>
                    <a:pt x="34" y="0"/>
                    <a:pt x="49" y="7"/>
                  </a:cubicBezTo>
                  <a:cubicBezTo>
                    <a:pt x="57" y="10"/>
                    <a:pt x="57" y="19"/>
                    <a:pt x="48" y="23"/>
                  </a:cubicBezTo>
                  <a:cubicBezTo>
                    <a:pt x="42" y="26"/>
                    <a:pt x="34" y="26"/>
                    <a:pt x="27" y="28"/>
                  </a:cubicBezTo>
                  <a:close/>
                  <a:moveTo>
                    <a:pt x="6" y="14"/>
                  </a:moveTo>
                  <a:cubicBezTo>
                    <a:pt x="18" y="22"/>
                    <a:pt x="39" y="22"/>
                    <a:pt x="47" y="14"/>
                  </a:cubicBezTo>
                  <a:cubicBezTo>
                    <a:pt x="37" y="7"/>
                    <a:pt x="18" y="7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91" name="Freeform 77"/>
            <p:cNvSpPr>
              <a:spLocks noEditPoints="1"/>
            </p:cNvSpPr>
            <p:nvPr/>
          </p:nvSpPr>
          <p:spPr bwMode="auto">
            <a:xfrm>
              <a:off x="7280276" y="1936751"/>
              <a:ext cx="206375" cy="101600"/>
            </a:xfrm>
            <a:custGeom>
              <a:avLst/>
              <a:gdLst>
                <a:gd name="T0" fmla="*/ 15 w 55"/>
                <a:gd name="T1" fmla="*/ 1 h 27"/>
                <a:gd name="T2" fmla="*/ 44 w 55"/>
                <a:gd name="T3" fmla="*/ 3 h 27"/>
                <a:gd name="T4" fmla="*/ 55 w 55"/>
                <a:gd name="T5" fmla="*/ 13 h 27"/>
                <a:gd name="T6" fmla="*/ 44 w 55"/>
                <a:gd name="T7" fmla="*/ 23 h 27"/>
                <a:gd name="T8" fmla="*/ 9 w 55"/>
                <a:gd name="T9" fmla="*/ 23 h 27"/>
                <a:gd name="T10" fmla="*/ 0 w 55"/>
                <a:gd name="T11" fmla="*/ 13 h 27"/>
                <a:gd name="T12" fmla="*/ 9 w 55"/>
                <a:gd name="T13" fmla="*/ 3 h 27"/>
                <a:gd name="T14" fmla="*/ 16 w 55"/>
                <a:gd name="T15" fmla="*/ 0 h 27"/>
                <a:gd name="T16" fmla="*/ 15 w 55"/>
                <a:gd name="T17" fmla="*/ 1 h 27"/>
                <a:gd name="T18" fmla="*/ 7 w 55"/>
                <a:gd name="T19" fmla="*/ 13 h 27"/>
                <a:gd name="T20" fmla="*/ 47 w 55"/>
                <a:gd name="T21" fmla="*/ 13 h 27"/>
                <a:gd name="T22" fmla="*/ 7 w 55"/>
                <a:gd name="T2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7">
                  <a:moveTo>
                    <a:pt x="15" y="1"/>
                  </a:moveTo>
                  <a:cubicBezTo>
                    <a:pt x="25" y="1"/>
                    <a:pt x="35" y="1"/>
                    <a:pt x="44" y="3"/>
                  </a:cubicBezTo>
                  <a:cubicBezTo>
                    <a:pt x="48" y="4"/>
                    <a:pt x="51" y="10"/>
                    <a:pt x="55" y="13"/>
                  </a:cubicBezTo>
                  <a:cubicBezTo>
                    <a:pt x="51" y="16"/>
                    <a:pt x="48" y="21"/>
                    <a:pt x="44" y="23"/>
                  </a:cubicBezTo>
                  <a:cubicBezTo>
                    <a:pt x="33" y="27"/>
                    <a:pt x="21" y="27"/>
                    <a:pt x="9" y="23"/>
                  </a:cubicBezTo>
                  <a:cubicBezTo>
                    <a:pt x="5" y="21"/>
                    <a:pt x="0" y="16"/>
                    <a:pt x="0" y="13"/>
                  </a:cubicBezTo>
                  <a:cubicBezTo>
                    <a:pt x="0" y="10"/>
                    <a:pt x="5" y="6"/>
                    <a:pt x="9" y="3"/>
                  </a:cubicBezTo>
                  <a:cubicBezTo>
                    <a:pt x="10" y="2"/>
                    <a:pt x="13" y="1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lose/>
                  <a:moveTo>
                    <a:pt x="7" y="13"/>
                  </a:moveTo>
                  <a:cubicBezTo>
                    <a:pt x="17" y="21"/>
                    <a:pt x="39" y="21"/>
                    <a:pt x="47" y="13"/>
                  </a:cubicBezTo>
                  <a:cubicBezTo>
                    <a:pt x="36" y="5"/>
                    <a:pt x="17" y="5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92" name="Freeform 78"/>
            <p:cNvSpPr>
              <a:spLocks noEditPoints="1"/>
            </p:cNvSpPr>
            <p:nvPr/>
          </p:nvSpPr>
          <p:spPr bwMode="auto">
            <a:xfrm>
              <a:off x="7862888" y="1816101"/>
              <a:ext cx="217488" cy="109538"/>
            </a:xfrm>
            <a:custGeom>
              <a:avLst/>
              <a:gdLst>
                <a:gd name="T0" fmla="*/ 28 w 58"/>
                <a:gd name="T1" fmla="*/ 0 h 29"/>
                <a:gd name="T2" fmla="*/ 50 w 58"/>
                <a:gd name="T3" fmla="*/ 7 h 29"/>
                <a:gd name="T4" fmla="*/ 49 w 58"/>
                <a:gd name="T5" fmla="*/ 22 h 29"/>
                <a:gd name="T6" fmla="*/ 6 w 58"/>
                <a:gd name="T7" fmla="*/ 22 h 29"/>
                <a:gd name="T8" fmla="*/ 0 w 58"/>
                <a:gd name="T9" fmla="*/ 14 h 29"/>
                <a:gd name="T10" fmla="*/ 6 w 58"/>
                <a:gd name="T11" fmla="*/ 6 h 29"/>
                <a:gd name="T12" fmla="*/ 28 w 58"/>
                <a:gd name="T13" fmla="*/ 0 h 29"/>
                <a:gd name="T14" fmla="*/ 7 w 58"/>
                <a:gd name="T15" fmla="*/ 14 h 29"/>
                <a:gd name="T16" fmla="*/ 47 w 58"/>
                <a:gd name="T17" fmla="*/ 14 h 29"/>
                <a:gd name="T18" fmla="*/ 7 w 58"/>
                <a:gd name="T1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29">
                  <a:moveTo>
                    <a:pt x="28" y="0"/>
                  </a:moveTo>
                  <a:cubicBezTo>
                    <a:pt x="35" y="2"/>
                    <a:pt x="43" y="4"/>
                    <a:pt x="50" y="7"/>
                  </a:cubicBezTo>
                  <a:cubicBezTo>
                    <a:pt x="58" y="10"/>
                    <a:pt x="57" y="18"/>
                    <a:pt x="49" y="22"/>
                  </a:cubicBezTo>
                  <a:cubicBezTo>
                    <a:pt x="35" y="29"/>
                    <a:pt x="20" y="29"/>
                    <a:pt x="6" y="22"/>
                  </a:cubicBezTo>
                  <a:cubicBezTo>
                    <a:pt x="3" y="21"/>
                    <a:pt x="0" y="17"/>
                    <a:pt x="0" y="14"/>
                  </a:cubicBezTo>
                  <a:cubicBezTo>
                    <a:pt x="0" y="11"/>
                    <a:pt x="4" y="7"/>
                    <a:pt x="6" y="6"/>
                  </a:cubicBezTo>
                  <a:cubicBezTo>
                    <a:pt x="13" y="3"/>
                    <a:pt x="20" y="2"/>
                    <a:pt x="28" y="0"/>
                  </a:cubicBezTo>
                  <a:close/>
                  <a:moveTo>
                    <a:pt x="7" y="14"/>
                  </a:moveTo>
                  <a:cubicBezTo>
                    <a:pt x="18" y="22"/>
                    <a:pt x="39" y="22"/>
                    <a:pt x="47" y="14"/>
                  </a:cubicBezTo>
                  <a:cubicBezTo>
                    <a:pt x="38" y="7"/>
                    <a:pt x="18" y="7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93" name="Freeform 79"/>
            <p:cNvSpPr>
              <a:spLocks noEditPoints="1"/>
            </p:cNvSpPr>
            <p:nvPr/>
          </p:nvSpPr>
          <p:spPr bwMode="auto">
            <a:xfrm>
              <a:off x="7569201" y="1876426"/>
              <a:ext cx="225425" cy="109538"/>
            </a:xfrm>
            <a:custGeom>
              <a:avLst/>
              <a:gdLst>
                <a:gd name="T0" fmla="*/ 30 w 60"/>
                <a:gd name="T1" fmla="*/ 29 h 29"/>
                <a:gd name="T2" fmla="*/ 7 w 60"/>
                <a:gd name="T3" fmla="*/ 22 h 29"/>
                <a:gd name="T4" fmla="*/ 8 w 60"/>
                <a:gd name="T5" fmla="*/ 7 h 29"/>
                <a:gd name="T6" fmla="*/ 52 w 60"/>
                <a:gd name="T7" fmla="*/ 7 h 29"/>
                <a:gd name="T8" fmla="*/ 52 w 60"/>
                <a:gd name="T9" fmla="*/ 23 h 29"/>
                <a:gd name="T10" fmla="*/ 30 w 60"/>
                <a:gd name="T11" fmla="*/ 29 h 29"/>
                <a:gd name="T12" fmla="*/ 50 w 60"/>
                <a:gd name="T13" fmla="*/ 15 h 29"/>
                <a:gd name="T14" fmla="*/ 10 w 60"/>
                <a:gd name="T15" fmla="*/ 15 h 29"/>
                <a:gd name="T16" fmla="*/ 50 w 60"/>
                <a:gd name="T1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9">
                  <a:moveTo>
                    <a:pt x="30" y="29"/>
                  </a:moveTo>
                  <a:cubicBezTo>
                    <a:pt x="22" y="27"/>
                    <a:pt x="14" y="26"/>
                    <a:pt x="7" y="22"/>
                  </a:cubicBezTo>
                  <a:cubicBezTo>
                    <a:pt x="0" y="19"/>
                    <a:pt x="0" y="11"/>
                    <a:pt x="8" y="7"/>
                  </a:cubicBezTo>
                  <a:cubicBezTo>
                    <a:pt x="22" y="0"/>
                    <a:pt x="38" y="0"/>
                    <a:pt x="52" y="7"/>
                  </a:cubicBezTo>
                  <a:cubicBezTo>
                    <a:pt x="60" y="11"/>
                    <a:pt x="60" y="19"/>
                    <a:pt x="52" y="23"/>
                  </a:cubicBezTo>
                  <a:cubicBezTo>
                    <a:pt x="45" y="26"/>
                    <a:pt x="37" y="27"/>
                    <a:pt x="30" y="29"/>
                  </a:cubicBezTo>
                  <a:close/>
                  <a:moveTo>
                    <a:pt x="50" y="15"/>
                  </a:moveTo>
                  <a:cubicBezTo>
                    <a:pt x="39" y="7"/>
                    <a:pt x="18" y="8"/>
                    <a:pt x="10" y="15"/>
                  </a:cubicBezTo>
                  <a:cubicBezTo>
                    <a:pt x="20" y="23"/>
                    <a:pt x="39" y="23"/>
                    <a:pt x="5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94" name="Freeform 80"/>
            <p:cNvSpPr>
              <a:spLocks noEditPoints="1"/>
            </p:cNvSpPr>
            <p:nvPr/>
          </p:nvSpPr>
          <p:spPr bwMode="auto">
            <a:xfrm>
              <a:off x="8129588" y="1766888"/>
              <a:ext cx="206375" cy="101600"/>
            </a:xfrm>
            <a:custGeom>
              <a:avLst/>
              <a:gdLst>
                <a:gd name="T0" fmla="*/ 38 w 55"/>
                <a:gd name="T1" fmla="*/ 27 h 27"/>
                <a:gd name="T2" fmla="*/ 12 w 55"/>
                <a:gd name="T3" fmla="*/ 25 h 27"/>
                <a:gd name="T4" fmla="*/ 0 w 55"/>
                <a:gd name="T5" fmla="*/ 14 h 27"/>
                <a:gd name="T6" fmla="*/ 12 w 55"/>
                <a:gd name="T7" fmla="*/ 4 h 27"/>
                <a:gd name="T8" fmla="*/ 46 w 55"/>
                <a:gd name="T9" fmla="*/ 5 h 27"/>
                <a:gd name="T10" fmla="*/ 55 w 55"/>
                <a:gd name="T11" fmla="*/ 15 h 27"/>
                <a:gd name="T12" fmla="*/ 46 w 55"/>
                <a:gd name="T13" fmla="*/ 24 h 27"/>
                <a:gd name="T14" fmla="*/ 38 w 55"/>
                <a:gd name="T15" fmla="*/ 27 h 27"/>
                <a:gd name="T16" fmla="*/ 38 w 55"/>
                <a:gd name="T17" fmla="*/ 27 h 27"/>
                <a:gd name="T18" fmla="*/ 48 w 55"/>
                <a:gd name="T19" fmla="*/ 14 h 27"/>
                <a:gd name="T20" fmla="*/ 8 w 55"/>
                <a:gd name="T21" fmla="*/ 14 h 27"/>
                <a:gd name="T22" fmla="*/ 48 w 55"/>
                <a:gd name="T2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7">
                  <a:moveTo>
                    <a:pt x="38" y="27"/>
                  </a:moveTo>
                  <a:cubicBezTo>
                    <a:pt x="29" y="26"/>
                    <a:pt x="20" y="27"/>
                    <a:pt x="12" y="25"/>
                  </a:cubicBezTo>
                  <a:cubicBezTo>
                    <a:pt x="7" y="24"/>
                    <a:pt x="4" y="18"/>
                    <a:pt x="0" y="14"/>
                  </a:cubicBezTo>
                  <a:cubicBezTo>
                    <a:pt x="4" y="11"/>
                    <a:pt x="7" y="6"/>
                    <a:pt x="12" y="4"/>
                  </a:cubicBezTo>
                  <a:cubicBezTo>
                    <a:pt x="23" y="0"/>
                    <a:pt x="35" y="1"/>
                    <a:pt x="46" y="5"/>
                  </a:cubicBezTo>
                  <a:cubicBezTo>
                    <a:pt x="50" y="7"/>
                    <a:pt x="55" y="12"/>
                    <a:pt x="55" y="15"/>
                  </a:cubicBezTo>
                  <a:cubicBezTo>
                    <a:pt x="55" y="18"/>
                    <a:pt x="50" y="22"/>
                    <a:pt x="46" y="24"/>
                  </a:cubicBezTo>
                  <a:cubicBezTo>
                    <a:pt x="44" y="26"/>
                    <a:pt x="41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lose/>
                  <a:moveTo>
                    <a:pt x="48" y="14"/>
                  </a:moveTo>
                  <a:cubicBezTo>
                    <a:pt x="36" y="7"/>
                    <a:pt x="18" y="7"/>
                    <a:pt x="8" y="14"/>
                  </a:cubicBezTo>
                  <a:cubicBezTo>
                    <a:pt x="17" y="23"/>
                    <a:pt x="38" y="23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95" name="Freeform 81"/>
            <p:cNvSpPr>
              <a:spLocks noEditPoints="1"/>
            </p:cNvSpPr>
            <p:nvPr/>
          </p:nvSpPr>
          <p:spPr bwMode="auto">
            <a:xfrm>
              <a:off x="7893051" y="1928813"/>
              <a:ext cx="206375" cy="106363"/>
            </a:xfrm>
            <a:custGeom>
              <a:avLst/>
              <a:gdLst>
                <a:gd name="T0" fmla="*/ 28 w 55"/>
                <a:gd name="T1" fmla="*/ 0 h 28"/>
                <a:gd name="T2" fmla="*/ 49 w 55"/>
                <a:gd name="T3" fmla="*/ 5 h 28"/>
                <a:gd name="T4" fmla="*/ 55 w 55"/>
                <a:gd name="T5" fmla="*/ 13 h 28"/>
                <a:gd name="T6" fmla="*/ 49 w 55"/>
                <a:gd name="T7" fmla="*/ 22 h 28"/>
                <a:gd name="T8" fmla="*/ 7 w 55"/>
                <a:gd name="T9" fmla="*/ 22 h 28"/>
                <a:gd name="T10" fmla="*/ 1 w 55"/>
                <a:gd name="T11" fmla="*/ 14 h 28"/>
                <a:gd name="T12" fmla="*/ 7 w 55"/>
                <a:gd name="T13" fmla="*/ 5 h 28"/>
                <a:gd name="T14" fmla="*/ 28 w 55"/>
                <a:gd name="T15" fmla="*/ 0 h 28"/>
                <a:gd name="T16" fmla="*/ 8 w 55"/>
                <a:gd name="T17" fmla="*/ 14 h 28"/>
                <a:gd name="T18" fmla="*/ 48 w 55"/>
                <a:gd name="T19" fmla="*/ 13 h 28"/>
                <a:gd name="T20" fmla="*/ 8 w 55"/>
                <a:gd name="T2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28">
                  <a:moveTo>
                    <a:pt x="28" y="0"/>
                  </a:moveTo>
                  <a:cubicBezTo>
                    <a:pt x="36" y="2"/>
                    <a:pt x="43" y="3"/>
                    <a:pt x="49" y="5"/>
                  </a:cubicBezTo>
                  <a:cubicBezTo>
                    <a:pt x="52" y="6"/>
                    <a:pt x="55" y="11"/>
                    <a:pt x="55" y="13"/>
                  </a:cubicBezTo>
                  <a:cubicBezTo>
                    <a:pt x="55" y="16"/>
                    <a:pt x="52" y="20"/>
                    <a:pt x="49" y="22"/>
                  </a:cubicBezTo>
                  <a:cubicBezTo>
                    <a:pt x="35" y="28"/>
                    <a:pt x="21" y="28"/>
                    <a:pt x="7" y="22"/>
                  </a:cubicBezTo>
                  <a:cubicBezTo>
                    <a:pt x="4" y="21"/>
                    <a:pt x="0" y="16"/>
                    <a:pt x="1" y="14"/>
                  </a:cubicBezTo>
                  <a:cubicBezTo>
                    <a:pt x="1" y="11"/>
                    <a:pt x="4" y="6"/>
                    <a:pt x="7" y="5"/>
                  </a:cubicBezTo>
                  <a:cubicBezTo>
                    <a:pt x="14" y="3"/>
                    <a:pt x="21" y="2"/>
                    <a:pt x="28" y="0"/>
                  </a:cubicBezTo>
                  <a:close/>
                  <a:moveTo>
                    <a:pt x="8" y="14"/>
                  </a:moveTo>
                  <a:cubicBezTo>
                    <a:pt x="19" y="22"/>
                    <a:pt x="39" y="21"/>
                    <a:pt x="48" y="13"/>
                  </a:cubicBezTo>
                  <a:cubicBezTo>
                    <a:pt x="37" y="6"/>
                    <a:pt x="19" y="6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96" name="Freeform 82"/>
            <p:cNvSpPr>
              <a:spLocks noEditPoints="1"/>
            </p:cNvSpPr>
            <p:nvPr/>
          </p:nvSpPr>
          <p:spPr bwMode="auto">
            <a:xfrm>
              <a:off x="7553326" y="1989138"/>
              <a:ext cx="227013" cy="109538"/>
            </a:xfrm>
            <a:custGeom>
              <a:avLst/>
              <a:gdLst>
                <a:gd name="T0" fmla="*/ 30 w 60"/>
                <a:gd name="T1" fmla="*/ 0 h 29"/>
                <a:gd name="T2" fmla="*/ 51 w 60"/>
                <a:gd name="T3" fmla="*/ 6 h 29"/>
                <a:gd name="T4" fmla="*/ 52 w 60"/>
                <a:gd name="T5" fmla="*/ 22 h 29"/>
                <a:gd name="T6" fmla="*/ 8 w 60"/>
                <a:gd name="T7" fmla="*/ 22 h 29"/>
                <a:gd name="T8" fmla="*/ 8 w 60"/>
                <a:gd name="T9" fmla="*/ 7 h 29"/>
                <a:gd name="T10" fmla="*/ 30 w 60"/>
                <a:gd name="T11" fmla="*/ 0 h 29"/>
                <a:gd name="T12" fmla="*/ 10 w 60"/>
                <a:gd name="T13" fmla="*/ 14 h 29"/>
                <a:gd name="T14" fmla="*/ 50 w 60"/>
                <a:gd name="T15" fmla="*/ 14 h 29"/>
                <a:gd name="T16" fmla="*/ 10 w 60"/>
                <a:gd name="T1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9">
                  <a:moveTo>
                    <a:pt x="30" y="0"/>
                  </a:moveTo>
                  <a:cubicBezTo>
                    <a:pt x="37" y="2"/>
                    <a:pt x="45" y="3"/>
                    <a:pt x="51" y="6"/>
                  </a:cubicBezTo>
                  <a:cubicBezTo>
                    <a:pt x="60" y="10"/>
                    <a:pt x="60" y="18"/>
                    <a:pt x="52" y="22"/>
                  </a:cubicBezTo>
                  <a:cubicBezTo>
                    <a:pt x="37" y="29"/>
                    <a:pt x="22" y="29"/>
                    <a:pt x="8" y="22"/>
                  </a:cubicBezTo>
                  <a:cubicBezTo>
                    <a:pt x="0" y="18"/>
                    <a:pt x="0" y="10"/>
                    <a:pt x="8" y="7"/>
                  </a:cubicBezTo>
                  <a:cubicBezTo>
                    <a:pt x="15" y="4"/>
                    <a:pt x="22" y="2"/>
                    <a:pt x="30" y="0"/>
                  </a:cubicBezTo>
                  <a:close/>
                  <a:moveTo>
                    <a:pt x="10" y="14"/>
                  </a:moveTo>
                  <a:cubicBezTo>
                    <a:pt x="20" y="22"/>
                    <a:pt x="40" y="22"/>
                    <a:pt x="50" y="14"/>
                  </a:cubicBezTo>
                  <a:cubicBezTo>
                    <a:pt x="40" y="7"/>
                    <a:pt x="19" y="7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97" name="Freeform 83"/>
            <p:cNvSpPr>
              <a:spLocks noEditPoints="1"/>
            </p:cNvSpPr>
            <p:nvPr/>
          </p:nvSpPr>
          <p:spPr bwMode="auto">
            <a:xfrm>
              <a:off x="7264401" y="2052638"/>
              <a:ext cx="203200" cy="109538"/>
            </a:xfrm>
            <a:custGeom>
              <a:avLst/>
              <a:gdLst>
                <a:gd name="T0" fmla="*/ 28 w 54"/>
                <a:gd name="T1" fmla="*/ 0 h 29"/>
                <a:gd name="T2" fmla="*/ 48 w 54"/>
                <a:gd name="T3" fmla="*/ 6 h 29"/>
                <a:gd name="T4" fmla="*/ 54 w 54"/>
                <a:gd name="T5" fmla="*/ 14 h 29"/>
                <a:gd name="T6" fmla="*/ 48 w 54"/>
                <a:gd name="T7" fmla="*/ 22 h 29"/>
                <a:gd name="T8" fmla="*/ 6 w 54"/>
                <a:gd name="T9" fmla="*/ 22 h 29"/>
                <a:gd name="T10" fmla="*/ 0 w 54"/>
                <a:gd name="T11" fmla="*/ 14 h 29"/>
                <a:gd name="T12" fmla="*/ 6 w 54"/>
                <a:gd name="T13" fmla="*/ 6 h 29"/>
                <a:gd name="T14" fmla="*/ 28 w 54"/>
                <a:gd name="T15" fmla="*/ 0 h 29"/>
                <a:gd name="T16" fmla="*/ 47 w 54"/>
                <a:gd name="T17" fmla="*/ 14 h 29"/>
                <a:gd name="T18" fmla="*/ 7 w 54"/>
                <a:gd name="T19" fmla="*/ 15 h 29"/>
                <a:gd name="T20" fmla="*/ 47 w 54"/>
                <a:gd name="T21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29">
                  <a:moveTo>
                    <a:pt x="28" y="0"/>
                  </a:moveTo>
                  <a:cubicBezTo>
                    <a:pt x="35" y="2"/>
                    <a:pt x="42" y="3"/>
                    <a:pt x="48" y="6"/>
                  </a:cubicBezTo>
                  <a:cubicBezTo>
                    <a:pt x="51" y="7"/>
                    <a:pt x="54" y="11"/>
                    <a:pt x="54" y="14"/>
                  </a:cubicBezTo>
                  <a:cubicBezTo>
                    <a:pt x="54" y="17"/>
                    <a:pt x="51" y="21"/>
                    <a:pt x="48" y="22"/>
                  </a:cubicBezTo>
                  <a:cubicBezTo>
                    <a:pt x="34" y="29"/>
                    <a:pt x="20" y="29"/>
                    <a:pt x="6" y="22"/>
                  </a:cubicBezTo>
                  <a:cubicBezTo>
                    <a:pt x="3" y="21"/>
                    <a:pt x="0" y="17"/>
                    <a:pt x="0" y="14"/>
                  </a:cubicBezTo>
                  <a:cubicBezTo>
                    <a:pt x="0" y="11"/>
                    <a:pt x="3" y="7"/>
                    <a:pt x="6" y="6"/>
                  </a:cubicBezTo>
                  <a:cubicBezTo>
                    <a:pt x="13" y="3"/>
                    <a:pt x="20" y="2"/>
                    <a:pt x="28" y="0"/>
                  </a:cubicBezTo>
                  <a:close/>
                  <a:moveTo>
                    <a:pt x="47" y="14"/>
                  </a:moveTo>
                  <a:cubicBezTo>
                    <a:pt x="36" y="6"/>
                    <a:pt x="15" y="7"/>
                    <a:pt x="7" y="15"/>
                  </a:cubicBezTo>
                  <a:cubicBezTo>
                    <a:pt x="18" y="22"/>
                    <a:pt x="36" y="22"/>
                    <a:pt x="4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98" name="Freeform 84"/>
            <p:cNvSpPr>
              <a:spLocks noEditPoints="1"/>
            </p:cNvSpPr>
            <p:nvPr/>
          </p:nvSpPr>
          <p:spPr bwMode="auto">
            <a:xfrm>
              <a:off x="8415338" y="1706563"/>
              <a:ext cx="206375" cy="98425"/>
            </a:xfrm>
            <a:custGeom>
              <a:avLst/>
              <a:gdLst>
                <a:gd name="T0" fmla="*/ 40 w 55"/>
                <a:gd name="T1" fmla="*/ 26 h 26"/>
                <a:gd name="T2" fmla="*/ 11 w 55"/>
                <a:gd name="T3" fmla="*/ 24 h 26"/>
                <a:gd name="T4" fmla="*/ 0 w 55"/>
                <a:gd name="T5" fmla="*/ 14 h 26"/>
                <a:gd name="T6" fmla="*/ 11 w 55"/>
                <a:gd name="T7" fmla="*/ 4 h 26"/>
                <a:gd name="T8" fmla="*/ 44 w 55"/>
                <a:gd name="T9" fmla="*/ 4 h 26"/>
                <a:gd name="T10" fmla="*/ 55 w 55"/>
                <a:gd name="T11" fmla="*/ 14 h 26"/>
                <a:gd name="T12" fmla="*/ 45 w 55"/>
                <a:gd name="T13" fmla="*/ 24 h 26"/>
                <a:gd name="T14" fmla="*/ 40 w 55"/>
                <a:gd name="T15" fmla="*/ 26 h 26"/>
                <a:gd name="T16" fmla="*/ 48 w 55"/>
                <a:gd name="T17" fmla="*/ 14 h 26"/>
                <a:gd name="T18" fmla="*/ 8 w 55"/>
                <a:gd name="T19" fmla="*/ 14 h 26"/>
                <a:gd name="T20" fmla="*/ 48 w 55"/>
                <a:gd name="T21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26">
                  <a:moveTo>
                    <a:pt x="40" y="26"/>
                  </a:moveTo>
                  <a:cubicBezTo>
                    <a:pt x="30" y="25"/>
                    <a:pt x="20" y="26"/>
                    <a:pt x="11" y="24"/>
                  </a:cubicBezTo>
                  <a:cubicBezTo>
                    <a:pt x="7" y="23"/>
                    <a:pt x="4" y="17"/>
                    <a:pt x="0" y="14"/>
                  </a:cubicBezTo>
                  <a:cubicBezTo>
                    <a:pt x="4" y="10"/>
                    <a:pt x="7" y="5"/>
                    <a:pt x="11" y="4"/>
                  </a:cubicBezTo>
                  <a:cubicBezTo>
                    <a:pt x="22" y="0"/>
                    <a:pt x="33" y="0"/>
                    <a:pt x="44" y="4"/>
                  </a:cubicBezTo>
                  <a:cubicBezTo>
                    <a:pt x="49" y="6"/>
                    <a:pt x="51" y="11"/>
                    <a:pt x="55" y="14"/>
                  </a:cubicBezTo>
                  <a:cubicBezTo>
                    <a:pt x="52" y="17"/>
                    <a:pt x="48" y="21"/>
                    <a:pt x="45" y="24"/>
                  </a:cubicBezTo>
                  <a:cubicBezTo>
                    <a:pt x="43" y="25"/>
                    <a:pt x="42" y="25"/>
                    <a:pt x="40" y="26"/>
                  </a:cubicBezTo>
                  <a:close/>
                  <a:moveTo>
                    <a:pt x="48" y="14"/>
                  </a:moveTo>
                  <a:cubicBezTo>
                    <a:pt x="38" y="6"/>
                    <a:pt x="17" y="6"/>
                    <a:pt x="8" y="14"/>
                  </a:cubicBezTo>
                  <a:cubicBezTo>
                    <a:pt x="17" y="22"/>
                    <a:pt x="38" y="22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99" name="Freeform 85"/>
            <p:cNvSpPr>
              <a:spLocks noEditPoints="1"/>
            </p:cNvSpPr>
            <p:nvPr/>
          </p:nvSpPr>
          <p:spPr bwMode="auto">
            <a:xfrm>
              <a:off x="8494713" y="1804988"/>
              <a:ext cx="206375" cy="101600"/>
            </a:xfrm>
            <a:custGeom>
              <a:avLst/>
              <a:gdLst>
                <a:gd name="T0" fmla="*/ 19 w 55"/>
                <a:gd name="T1" fmla="*/ 0 h 27"/>
                <a:gd name="T2" fmla="*/ 44 w 55"/>
                <a:gd name="T3" fmla="*/ 3 h 27"/>
                <a:gd name="T4" fmla="*/ 55 w 55"/>
                <a:gd name="T5" fmla="*/ 13 h 27"/>
                <a:gd name="T6" fmla="*/ 44 w 55"/>
                <a:gd name="T7" fmla="*/ 23 h 27"/>
                <a:gd name="T8" fmla="*/ 8 w 55"/>
                <a:gd name="T9" fmla="*/ 22 h 27"/>
                <a:gd name="T10" fmla="*/ 0 w 55"/>
                <a:gd name="T11" fmla="*/ 13 h 27"/>
                <a:gd name="T12" fmla="*/ 8 w 55"/>
                <a:gd name="T13" fmla="*/ 4 h 27"/>
                <a:gd name="T14" fmla="*/ 19 w 55"/>
                <a:gd name="T15" fmla="*/ 0 h 27"/>
                <a:gd name="T16" fmla="*/ 19 w 55"/>
                <a:gd name="T17" fmla="*/ 0 h 27"/>
                <a:gd name="T18" fmla="*/ 7 w 55"/>
                <a:gd name="T19" fmla="*/ 13 h 27"/>
                <a:gd name="T20" fmla="*/ 47 w 55"/>
                <a:gd name="T21" fmla="*/ 13 h 27"/>
                <a:gd name="T22" fmla="*/ 7 w 55"/>
                <a:gd name="T2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7">
                  <a:moveTo>
                    <a:pt x="19" y="0"/>
                  </a:moveTo>
                  <a:cubicBezTo>
                    <a:pt x="27" y="1"/>
                    <a:pt x="36" y="1"/>
                    <a:pt x="44" y="3"/>
                  </a:cubicBezTo>
                  <a:cubicBezTo>
                    <a:pt x="48" y="4"/>
                    <a:pt x="51" y="10"/>
                    <a:pt x="55" y="13"/>
                  </a:cubicBezTo>
                  <a:cubicBezTo>
                    <a:pt x="51" y="17"/>
                    <a:pt x="48" y="22"/>
                    <a:pt x="44" y="23"/>
                  </a:cubicBezTo>
                  <a:cubicBezTo>
                    <a:pt x="32" y="27"/>
                    <a:pt x="20" y="27"/>
                    <a:pt x="8" y="22"/>
                  </a:cubicBezTo>
                  <a:cubicBezTo>
                    <a:pt x="5" y="21"/>
                    <a:pt x="0" y="16"/>
                    <a:pt x="0" y="13"/>
                  </a:cubicBezTo>
                  <a:cubicBezTo>
                    <a:pt x="1" y="10"/>
                    <a:pt x="5" y="6"/>
                    <a:pt x="8" y="4"/>
                  </a:cubicBezTo>
                  <a:cubicBezTo>
                    <a:pt x="11" y="2"/>
                    <a:pt x="16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lose/>
                  <a:moveTo>
                    <a:pt x="7" y="13"/>
                  </a:moveTo>
                  <a:cubicBezTo>
                    <a:pt x="18" y="21"/>
                    <a:pt x="38" y="21"/>
                    <a:pt x="47" y="13"/>
                  </a:cubicBezTo>
                  <a:cubicBezTo>
                    <a:pt x="37" y="5"/>
                    <a:pt x="19" y="5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00" name="Freeform 86"/>
            <p:cNvSpPr>
              <a:spLocks/>
            </p:cNvSpPr>
            <p:nvPr/>
          </p:nvSpPr>
          <p:spPr bwMode="auto">
            <a:xfrm>
              <a:off x="6959601" y="3833813"/>
              <a:ext cx="290513" cy="168275"/>
            </a:xfrm>
            <a:custGeom>
              <a:avLst/>
              <a:gdLst>
                <a:gd name="T0" fmla="*/ 2 w 77"/>
                <a:gd name="T1" fmla="*/ 21 h 45"/>
                <a:gd name="T2" fmla="*/ 22 w 77"/>
                <a:gd name="T3" fmla="*/ 23 h 45"/>
                <a:gd name="T4" fmla="*/ 29 w 77"/>
                <a:gd name="T5" fmla="*/ 0 h 45"/>
                <a:gd name="T6" fmla="*/ 36 w 77"/>
                <a:gd name="T7" fmla="*/ 17 h 45"/>
                <a:gd name="T8" fmla="*/ 71 w 77"/>
                <a:gd name="T9" fmla="*/ 19 h 45"/>
                <a:gd name="T10" fmla="*/ 68 w 77"/>
                <a:gd name="T11" fmla="*/ 23 h 45"/>
                <a:gd name="T12" fmla="*/ 77 w 77"/>
                <a:gd name="T13" fmla="*/ 29 h 45"/>
                <a:gd name="T14" fmla="*/ 72 w 77"/>
                <a:gd name="T15" fmla="*/ 36 h 45"/>
                <a:gd name="T16" fmla="*/ 69 w 77"/>
                <a:gd name="T17" fmla="*/ 40 h 45"/>
                <a:gd name="T18" fmla="*/ 52 w 77"/>
                <a:gd name="T19" fmla="*/ 42 h 45"/>
                <a:gd name="T20" fmla="*/ 32 w 77"/>
                <a:gd name="T21" fmla="*/ 41 h 45"/>
                <a:gd name="T22" fmla="*/ 13 w 77"/>
                <a:gd name="T23" fmla="*/ 35 h 45"/>
                <a:gd name="T24" fmla="*/ 0 w 77"/>
                <a:gd name="T25" fmla="*/ 24 h 45"/>
                <a:gd name="T26" fmla="*/ 2 w 77"/>
                <a:gd name="T27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5">
                  <a:moveTo>
                    <a:pt x="2" y="21"/>
                  </a:moveTo>
                  <a:cubicBezTo>
                    <a:pt x="8" y="22"/>
                    <a:pt x="15" y="22"/>
                    <a:pt x="22" y="23"/>
                  </a:cubicBezTo>
                  <a:cubicBezTo>
                    <a:pt x="17" y="15"/>
                    <a:pt x="17" y="15"/>
                    <a:pt x="29" y="0"/>
                  </a:cubicBezTo>
                  <a:cubicBezTo>
                    <a:pt x="31" y="6"/>
                    <a:pt x="34" y="12"/>
                    <a:pt x="36" y="17"/>
                  </a:cubicBezTo>
                  <a:cubicBezTo>
                    <a:pt x="48" y="17"/>
                    <a:pt x="59" y="18"/>
                    <a:pt x="71" y="19"/>
                  </a:cubicBezTo>
                  <a:cubicBezTo>
                    <a:pt x="70" y="21"/>
                    <a:pt x="69" y="23"/>
                    <a:pt x="68" y="23"/>
                  </a:cubicBezTo>
                  <a:cubicBezTo>
                    <a:pt x="71" y="25"/>
                    <a:pt x="74" y="27"/>
                    <a:pt x="77" y="29"/>
                  </a:cubicBezTo>
                  <a:cubicBezTo>
                    <a:pt x="75" y="31"/>
                    <a:pt x="73" y="34"/>
                    <a:pt x="72" y="36"/>
                  </a:cubicBezTo>
                  <a:cubicBezTo>
                    <a:pt x="71" y="38"/>
                    <a:pt x="70" y="40"/>
                    <a:pt x="69" y="40"/>
                  </a:cubicBezTo>
                  <a:cubicBezTo>
                    <a:pt x="62" y="41"/>
                    <a:pt x="57" y="41"/>
                    <a:pt x="52" y="42"/>
                  </a:cubicBezTo>
                  <a:cubicBezTo>
                    <a:pt x="45" y="44"/>
                    <a:pt x="39" y="45"/>
                    <a:pt x="32" y="41"/>
                  </a:cubicBezTo>
                  <a:cubicBezTo>
                    <a:pt x="26" y="38"/>
                    <a:pt x="19" y="38"/>
                    <a:pt x="13" y="35"/>
                  </a:cubicBezTo>
                  <a:cubicBezTo>
                    <a:pt x="8" y="32"/>
                    <a:pt x="4" y="28"/>
                    <a:pt x="0" y="24"/>
                  </a:cubicBezTo>
                  <a:cubicBezTo>
                    <a:pt x="0" y="23"/>
                    <a:pt x="1" y="22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01" name="Freeform 87"/>
            <p:cNvSpPr>
              <a:spLocks/>
            </p:cNvSpPr>
            <p:nvPr/>
          </p:nvSpPr>
          <p:spPr bwMode="auto">
            <a:xfrm>
              <a:off x="7373938" y="3911601"/>
              <a:ext cx="104775" cy="68263"/>
            </a:xfrm>
            <a:custGeom>
              <a:avLst/>
              <a:gdLst>
                <a:gd name="T0" fmla="*/ 28 w 28"/>
                <a:gd name="T1" fmla="*/ 9 h 18"/>
                <a:gd name="T2" fmla="*/ 3 w 28"/>
                <a:gd name="T3" fmla="*/ 18 h 18"/>
                <a:gd name="T4" fmla="*/ 0 w 28"/>
                <a:gd name="T5" fmla="*/ 8 h 18"/>
                <a:gd name="T6" fmla="*/ 27 w 28"/>
                <a:gd name="T7" fmla="*/ 4 h 18"/>
                <a:gd name="T8" fmla="*/ 28 w 2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28" y="9"/>
                  </a:moveTo>
                  <a:cubicBezTo>
                    <a:pt x="20" y="12"/>
                    <a:pt x="12" y="15"/>
                    <a:pt x="3" y="18"/>
                  </a:cubicBezTo>
                  <a:cubicBezTo>
                    <a:pt x="2" y="13"/>
                    <a:pt x="1" y="11"/>
                    <a:pt x="0" y="8"/>
                  </a:cubicBezTo>
                  <a:cubicBezTo>
                    <a:pt x="8" y="0"/>
                    <a:pt x="17" y="1"/>
                    <a:pt x="27" y="4"/>
                  </a:cubicBezTo>
                  <a:cubicBezTo>
                    <a:pt x="27" y="6"/>
                    <a:pt x="28" y="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02" name="Freeform 88"/>
            <p:cNvSpPr>
              <a:spLocks/>
            </p:cNvSpPr>
            <p:nvPr/>
          </p:nvSpPr>
          <p:spPr bwMode="auto">
            <a:xfrm>
              <a:off x="7327901" y="4040188"/>
              <a:ext cx="65088" cy="38100"/>
            </a:xfrm>
            <a:custGeom>
              <a:avLst/>
              <a:gdLst>
                <a:gd name="T0" fmla="*/ 16 w 17"/>
                <a:gd name="T1" fmla="*/ 9 h 10"/>
                <a:gd name="T2" fmla="*/ 4 w 17"/>
                <a:gd name="T3" fmla="*/ 10 h 10"/>
                <a:gd name="T4" fmla="*/ 0 w 17"/>
                <a:gd name="T5" fmla="*/ 5 h 10"/>
                <a:gd name="T6" fmla="*/ 5 w 17"/>
                <a:gd name="T7" fmla="*/ 0 h 10"/>
                <a:gd name="T8" fmla="*/ 17 w 17"/>
                <a:gd name="T9" fmla="*/ 6 h 10"/>
                <a:gd name="T10" fmla="*/ 16 w 17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9"/>
                  </a:moveTo>
                  <a:cubicBezTo>
                    <a:pt x="12" y="9"/>
                    <a:pt x="8" y="10"/>
                    <a:pt x="4" y="10"/>
                  </a:cubicBezTo>
                  <a:cubicBezTo>
                    <a:pt x="2" y="10"/>
                    <a:pt x="0" y="6"/>
                    <a:pt x="0" y="5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1"/>
                    <a:pt x="13" y="4"/>
                    <a:pt x="17" y="6"/>
                  </a:cubicBezTo>
                  <a:cubicBezTo>
                    <a:pt x="17" y="7"/>
                    <a:pt x="17" y="8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03" name="Freeform 89"/>
            <p:cNvSpPr>
              <a:spLocks/>
            </p:cNvSpPr>
            <p:nvPr/>
          </p:nvSpPr>
          <p:spPr bwMode="auto">
            <a:xfrm>
              <a:off x="7539038" y="3905251"/>
              <a:ext cx="82550" cy="44450"/>
            </a:xfrm>
            <a:custGeom>
              <a:avLst/>
              <a:gdLst>
                <a:gd name="T0" fmla="*/ 22 w 22"/>
                <a:gd name="T1" fmla="*/ 9 h 12"/>
                <a:gd name="T2" fmla="*/ 11 w 22"/>
                <a:gd name="T3" fmla="*/ 12 h 12"/>
                <a:gd name="T4" fmla="*/ 0 w 22"/>
                <a:gd name="T5" fmla="*/ 11 h 12"/>
                <a:gd name="T6" fmla="*/ 21 w 22"/>
                <a:gd name="T7" fmla="*/ 9 h 12"/>
                <a:gd name="T8" fmla="*/ 22 w 2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9"/>
                  </a:moveTo>
                  <a:cubicBezTo>
                    <a:pt x="18" y="10"/>
                    <a:pt x="15" y="11"/>
                    <a:pt x="11" y="12"/>
                  </a:cubicBezTo>
                  <a:cubicBezTo>
                    <a:pt x="8" y="12"/>
                    <a:pt x="4" y="12"/>
                    <a:pt x="0" y="11"/>
                  </a:cubicBezTo>
                  <a:cubicBezTo>
                    <a:pt x="12" y="1"/>
                    <a:pt x="17" y="0"/>
                    <a:pt x="21" y="9"/>
                  </a:cubicBezTo>
                  <a:lnTo>
                    <a:pt x="22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04" name="Freeform 90"/>
            <p:cNvSpPr>
              <a:spLocks/>
            </p:cNvSpPr>
            <p:nvPr/>
          </p:nvSpPr>
          <p:spPr bwMode="auto">
            <a:xfrm>
              <a:off x="7283451" y="3935413"/>
              <a:ext cx="60325" cy="44450"/>
            </a:xfrm>
            <a:custGeom>
              <a:avLst/>
              <a:gdLst>
                <a:gd name="T0" fmla="*/ 0 w 16"/>
                <a:gd name="T1" fmla="*/ 12 h 12"/>
                <a:gd name="T2" fmla="*/ 3 w 16"/>
                <a:gd name="T3" fmla="*/ 0 h 12"/>
                <a:gd name="T4" fmla="*/ 15 w 16"/>
                <a:gd name="T5" fmla="*/ 5 h 12"/>
                <a:gd name="T6" fmla="*/ 15 w 16"/>
                <a:gd name="T7" fmla="*/ 9 h 12"/>
                <a:gd name="T8" fmla="*/ 0 w 1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cubicBezTo>
                    <a:pt x="1" y="7"/>
                    <a:pt x="2" y="4"/>
                    <a:pt x="3" y="0"/>
                  </a:cubicBezTo>
                  <a:cubicBezTo>
                    <a:pt x="7" y="2"/>
                    <a:pt x="11" y="3"/>
                    <a:pt x="15" y="5"/>
                  </a:cubicBezTo>
                  <a:cubicBezTo>
                    <a:pt x="16" y="5"/>
                    <a:pt x="15" y="9"/>
                    <a:pt x="15" y="9"/>
                  </a:cubicBezTo>
                  <a:cubicBezTo>
                    <a:pt x="11" y="10"/>
                    <a:pt x="6" y="1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05" name="Freeform 91"/>
            <p:cNvSpPr>
              <a:spLocks/>
            </p:cNvSpPr>
            <p:nvPr/>
          </p:nvSpPr>
          <p:spPr bwMode="auto">
            <a:xfrm>
              <a:off x="7591426" y="3938588"/>
              <a:ext cx="60325" cy="44450"/>
            </a:xfrm>
            <a:custGeom>
              <a:avLst/>
              <a:gdLst>
                <a:gd name="T0" fmla="*/ 7 w 16"/>
                <a:gd name="T1" fmla="*/ 0 h 12"/>
                <a:gd name="T2" fmla="*/ 16 w 16"/>
                <a:gd name="T3" fmla="*/ 2 h 12"/>
                <a:gd name="T4" fmla="*/ 0 w 16"/>
                <a:gd name="T5" fmla="*/ 7 h 12"/>
                <a:gd name="T6" fmla="*/ 8 w 16"/>
                <a:gd name="T7" fmla="*/ 0 h 12"/>
                <a:gd name="T8" fmla="*/ 7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7" y="0"/>
                  </a:moveTo>
                  <a:cubicBezTo>
                    <a:pt x="10" y="0"/>
                    <a:pt x="13" y="1"/>
                    <a:pt x="16" y="2"/>
                  </a:cubicBezTo>
                  <a:cubicBezTo>
                    <a:pt x="12" y="12"/>
                    <a:pt x="11" y="12"/>
                    <a:pt x="0" y="7"/>
                  </a:cubicBezTo>
                  <a:cubicBezTo>
                    <a:pt x="3" y="4"/>
                    <a:pt x="5" y="2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106" name="Freeform 92"/>
            <p:cNvSpPr>
              <a:spLocks/>
            </p:cNvSpPr>
            <p:nvPr/>
          </p:nvSpPr>
          <p:spPr bwMode="auto">
            <a:xfrm>
              <a:off x="7392988" y="3836988"/>
              <a:ext cx="52388" cy="49213"/>
            </a:xfrm>
            <a:custGeom>
              <a:avLst/>
              <a:gdLst>
                <a:gd name="T0" fmla="*/ 0 w 14"/>
                <a:gd name="T1" fmla="*/ 3 h 13"/>
                <a:gd name="T2" fmla="*/ 14 w 14"/>
                <a:gd name="T3" fmla="*/ 10 h 13"/>
                <a:gd name="T4" fmla="*/ 3 w 14"/>
                <a:gd name="T5" fmla="*/ 13 h 13"/>
                <a:gd name="T6" fmla="*/ 0 w 14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3"/>
                  </a:moveTo>
                  <a:cubicBezTo>
                    <a:pt x="6" y="3"/>
                    <a:pt x="13" y="0"/>
                    <a:pt x="14" y="10"/>
                  </a:cubicBezTo>
                  <a:cubicBezTo>
                    <a:pt x="10" y="11"/>
                    <a:pt x="6" y="12"/>
                    <a:pt x="3" y="13"/>
                  </a:cubicBezTo>
                  <a:cubicBezTo>
                    <a:pt x="2" y="10"/>
                    <a:pt x="1" y="7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94744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35FF567A-751A-4367-9112-26E64068611B}"/>
              </a:ext>
            </a:extLst>
          </p:cNvPr>
          <p:cNvGrpSpPr/>
          <p:nvPr/>
        </p:nvGrpSpPr>
        <p:grpSpPr>
          <a:xfrm>
            <a:off x="5071743" y="365380"/>
            <a:ext cx="3672408" cy="781959"/>
            <a:chOff x="5071743" y="365380"/>
            <a:chExt cx="3672408" cy="781959"/>
          </a:xfrm>
        </p:grpSpPr>
        <p:sp>
          <p:nvSpPr>
            <p:cNvPr id="15" name="TextBox 14"/>
            <p:cNvSpPr txBox="1"/>
            <p:nvPr/>
          </p:nvSpPr>
          <p:spPr>
            <a:xfrm>
              <a:off x="5071743" y="685674"/>
              <a:ext cx="36724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071743" y="365380"/>
              <a:ext cx="3672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65E5BE76-5BDB-4CBC-AED3-2DCDD6774E1C}"/>
              </a:ext>
            </a:extLst>
          </p:cNvPr>
          <p:cNvGrpSpPr/>
          <p:nvPr/>
        </p:nvGrpSpPr>
        <p:grpSpPr>
          <a:xfrm>
            <a:off x="395536" y="2067694"/>
            <a:ext cx="3672408" cy="781959"/>
            <a:chOff x="395536" y="2067694"/>
            <a:chExt cx="3672408" cy="781959"/>
          </a:xfrm>
        </p:grpSpPr>
        <p:sp>
          <p:nvSpPr>
            <p:cNvPr id="17" name="TextBox 16"/>
            <p:cNvSpPr txBox="1"/>
            <p:nvPr/>
          </p:nvSpPr>
          <p:spPr>
            <a:xfrm>
              <a:off x="395536" y="2387988"/>
              <a:ext cx="36724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95536" y="2067694"/>
              <a:ext cx="3672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96C051B5-E0CC-40CC-86BD-955C9E3C4817}"/>
              </a:ext>
            </a:extLst>
          </p:cNvPr>
          <p:cNvGrpSpPr/>
          <p:nvPr/>
        </p:nvGrpSpPr>
        <p:grpSpPr>
          <a:xfrm>
            <a:off x="5071743" y="3837373"/>
            <a:ext cx="3672408" cy="781959"/>
            <a:chOff x="5071743" y="3837373"/>
            <a:chExt cx="3672408" cy="781959"/>
          </a:xfrm>
        </p:grpSpPr>
        <p:sp>
          <p:nvSpPr>
            <p:cNvPr id="19" name="TextBox 18"/>
            <p:cNvSpPr txBox="1"/>
            <p:nvPr/>
          </p:nvSpPr>
          <p:spPr>
            <a:xfrm>
              <a:off x="5071743" y="4157667"/>
              <a:ext cx="36724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071743" y="3837373"/>
              <a:ext cx="36724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55872EF0-61EF-44FB-A0D3-E9C7390A73D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Marcador de posición de imagen 10">
            <a:extLst>
              <a:ext uri="{FF2B5EF4-FFF2-40B4-BE49-F238E27FC236}">
                <a16:creationId xmlns:a16="http://schemas.microsoft.com/office/drawing/2014/main" id="{353BE655-29FA-4A12-8142-F186DED487AC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Marcador de posición de imagen 12">
            <a:extLst>
              <a:ext uri="{FF2B5EF4-FFF2-40B4-BE49-F238E27FC236}">
                <a16:creationId xmlns:a16="http://schemas.microsoft.com/office/drawing/2014/main" id="{B53BEBD9-48EE-4E75-8AD4-C3BA4609A075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952873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>
            <a:extLst>
              <a:ext uri="{FF2B5EF4-FFF2-40B4-BE49-F238E27FC236}">
                <a16:creationId xmlns:a16="http://schemas.microsoft.com/office/drawing/2014/main" id="{16A9B963-46BB-4C0B-A36E-DDCCB1CC73E0}"/>
              </a:ext>
            </a:extLst>
          </p:cNvPr>
          <p:cNvSpPr/>
          <p:nvPr/>
        </p:nvSpPr>
        <p:spPr>
          <a:xfrm>
            <a:off x="1259632" y="987574"/>
            <a:ext cx="6696744" cy="32403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3491880" y="1325020"/>
            <a:ext cx="2592288" cy="2592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-1512168" y="9708"/>
            <a:ext cx="9144000" cy="576064"/>
          </a:xfrm>
        </p:spPr>
        <p:txBody>
          <a:bodyPr>
            <a:normAutofit/>
          </a:bodyPr>
          <a:lstStyle/>
          <a:p>
            <a:pPr algn="r" rtl="1"/>
            <a:r>
              <a:rPr lang="fa-IR" altLang="ko-KR" b="1" dirty="0">
                <a:cs typeface="B Nazanin" panose="00000400000000000000" pitchFamily="2" charset="-78"/>
              </a:rPr>
              <a:t>خوش آمدی!!</a:t>
            </a:r>
            <a:endParaRPr lang="ko-KR" altLang="en-US" sz="3200" b="1" dirty="0">
              <a:cs typeface="B Nazanin" panose="00000400000000000000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923928" y="1829076"/>
            <a:ext cx="1728192" cy="1246202"/>
            <a:chOff x="3707904" y="1779662"/>
            <a:chExt cx="1728192" cy="1246202"/>
          </a:xfrm>
        </p:grpSpPr>
        <p:sp>
          <p:nvSpPr>
            <p:cNvPr id="9" name="TextBox 8"/>
            <p:cNvSpPr txBox="1"/>
            <p:nvPr/>
          </p:nvSpPr>
          <p:spPr>
            <a:xfrm>
              <a:off x="3707904" y="2194867"/>
              <a:ext cx="17281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این قالب پاورپوینت دارای طراحی تمیز و خنثی است که می تواند با هر محتوایی سازگار شود و بخش های مختلف بازار را برآورده کند.</a:t>
              </a:r>
              <a:endParaRPr lang="en-US" altLang="ko-KR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07904" y="1779662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339752" y="4370932"/>
            <a:ext cx="4838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Donut 1"/>
          <p:cNvSpPr/>
          <p:nvPr/>
        </p:nvSpPr>
        <p:spPr>
          <a:xfrm>
            <a:off x="3361655" y="1194795"/>
            <a:ext cx="2852738" cy="2852738"/>
          </a:xfrm>
          <a:prstGeom prst="donut">
            <a:avLst>
              <a:gd name="adj" fmla="val 164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DC9727B-9181-463A-A2B8-C3D6442BE5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9747"/>
            <a:ext cx="3059832" cy="218283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F93BFA2E-2FD0-4D21-898E-4D2BD6EDD8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4208" y="1529746"/>
            <a:ext cx="2699792" cy="218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5992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3608632" y="1504491"/>
            <a:ext cx="1926735" cy="22519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-2492973" y="111522"/>
            <a:ext cx="9144000" cy="576064"/>
          </a:xfrm>
        </p:spPr>
        <p:txBody>
          <a:bodyPr>
            <a:noAutofit/>
          </a:bodyPr>
          <a:lstStyle/>
          <a:p>
            <a:pPr rtl="1"/>
            <a:r>
              <a:rPr lang="fa-IR" altLang="ko-KR" b="1" dirty="0">
                <a:cs typeface="B Nazanin" panose="00000400000000000000" pitchFamily="2" charset="-78"/>
              </a:rPr>
              <a:t>سبک اینفوگرافیک</a:t>
            </a:r>
            <a:endParaRPr lang="ko-KR" altLang="en-US" b="1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-704849" y="857518"/>
            <a:ext cx="9144000" cy="287338"/>
          </a:xfrm>
        </p:spPr>
        <p:txBody>
          <a:bodyPr>
            <a:normAutofit fontScale="55000" lnSpcReduction="20000"/>
          </a:bodyPr>
          <a:lstStyle/>
          <a:p>
            <a:pPr lvl="0" algn="r" rtl="1"/>
            <a:r>
              <a:rPr lang="fa-IR" altLang="ko-KR" dirty="0">
                <a:solidFill>
                  <a:srgbClr val="4BACC6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rgbClr val="4BACC6"/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06010" y="1600002"/>
            <a:ext cx="2795535" cy="1335957"/>
            <a:chOff x="395536" y="913120"/>
            <a:chExt cx="2376264" cy="1335957"/>
          </a:xfrm>
        </p:grpSpPr>
        <p:sp>
          <p:nvSpPr>
            <p:cNvPr id="7" name="TextBox 6"/>
            <p:cNvSpPr txBox="1"/>
            <p:nvPr/>
          </p:nvSpPr>
          <p:spPr>
            <a:xfrm>
              <a:off x="395536" y="1233414"/>
              <a:ext cx="23762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5536" y="913120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96033" y="3939902"/>
            <a:ext cx="1926735" cy="863358"/>
            <a:chOff x="803640" y="3362835"/>
            <a:chExt cx="2059657" cy="863358"/>
          </a:xfrm>
          <a:solidFill>
            <a:srgbClr val="5EC6F2"/>
          </a:solidFill>
        </p:grpSpPr>
        <p:sp>
          <p:nvSpPr>
            <p:cNvPr id="14" name="TextBox 13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608632" y="3939902"/>
            <a:ext cx="1926735" cy="863358"/>
            <a:chOff x="803640" y="3362835"/>
            <a:chExt cx="2059657" cy="863358"/>
          </a:xfrm>
          <a:solidFill>
            <a:srgbClr val="5EC6F2"/>
          </a:solidFill>
        </p:grpSpPr>
        <p:sp>
          <p:nvSpPr>
            <p:cNvPr id="17" name="TextBox 16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012160" y="3939902"/>
            <a:ext cx="1926735" cy="863358"/>
            <a:chOff x="803640" y="3362835"/>
            <a:chExt cx="2059657" cy="863358"/>
          </a:xfrm>
          <a:solidFill>
            <a:srgbClr val="5EC6F2"/>
          </a:solidFill>
        </p:grpSpPr>
        <p:sp>
          <p:nvSpPr>
            <p:cNvPr id="20" name="TextBox 19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5"/>
          <p:cNvGrpSpPr/>
          <p:nvPr/>
        </p:nvGrpSpPr>
        <p:grpSpPr>
          <a:xfrm>
            <a:off x="5885424" y="1504490"/>
            <a:ext cx="2795535" cy="1335957"/>
            <a:chOff x="395536" y="913120"/>
            <a:chExt cx="2376264" cy="1335957"/>
          </a:xfrm>
        </p:grpSpPr>
        <p:sp>
          <p:nvSpPr>
            <p:cNvPr id="23" name="TextBox 6"/>
            <p:cNvSpPr txBox="1"/>
            <p:nvPr/>
          </p:nvSpPr>
          <p:spPr>
            <a:xfrm>
              <a:off x="395536" y="1233414"/>
              <a:ext cx="23762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7"/>
            <p:cNvSpPr txBox="1"/>
            <p:nvPr/>
          </p:nvSpPr>
          <p:spPr>
            <a:xfrm>
              <a:off x="395536" y="913120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4">
            <a:extLst>
              <a:ext uri="{FF2B5EF4-FFF2-40B4-BE49-F238E27FC236}">
                <a16:creationId xmlns:a16="http://schemas.microsoft.com/office/drawing/2014/main" id="{8CE5AC88-04B5-0F36-B968-26FF45EDF97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35401" y="1671638"/>
            <a:ext cx="1449388" cy="2092324"/>
            <a:chOff x="2416" y="1053"/>
            <a:chExt cx="913" cy="131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3AC38CB5-0217-0FDB-B6DA-0B1489795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" y="1188"/>
              <a:ext cx="260" cy="1038"/>
            </a:xfrm>
            <a:custGeom>
              <a:avLst/>
              <a:gdLst>
                <a:gd name="T0" fmla="*/ 27 w 52"/>
                <a:gd name="T1" fmla="*/ 203 h 208"/>
                <a:gd name="T2" fmla="*/ 28 w 52"/>
                <a:gd name="T3" fmla="*/ 72 h 208"/>
                <a:gd name="T4" fmla="*/ 20 w 52"/>
                <a:gd name="T5" fmla="*/ 64 h 208"/>
                <a:gd name="T6" fmla="*/ 0 w 52"/>
                <a:gd name="T7" fmla="*/ 63 h 208"/>
                <a:gd name="T8" fmla="*/ 16 w 52"/>
                <a:gd name="T9" fmla="*/ 60 h 208"/>
                <a:gd name="T10" fmla="*/ 25 w 52"/>
                <a:gd name="T11" fmla="*/ 51 h 208"/>
                <a:gd name="T12" fmla="*/ 25 w 52"/>
                <a:gd name="T13" fmla="*/ 47 h 208"/>
                <a:gd name="T14" fmla="*/ 15 w 52"/>
                <a:gd name="T15" fmla="*/ 37 h 208"/>
                <a:gd name="T16" fmla="*/ 0 w 52"/>
                <a:gd name="T17" fmla="*/ 35 h 208"/>
                <a:gd name="T18" fmla="*/ 20 w 52"/>
                <a:gd name="T19" fmla="*/ 33 h 208"/>
                <a:gd name="T20" fmla="*/ 27 w 52"/>
                <a:gd name="T21" fmla="*/ 26 h 208"/>
                <a:gd name="T22" fmla="*/ 27 w 52"/>
                <a:gd name="T23" fmla="*/ 7 h 208"/>
                <a:gd name="T24" fmla="*/ 35 w 52"/>
                <a:gd name="T25" fmla="*/ 0 h 208"/>
                <a:gd name="T26" fmla="*/ 42 w 52"/>
                <a:gd name="T27" fmla="*/ 0 h 208"/>
                <a:gd name="T28" fmla="*/ 50 w 52"/>
                <a:gd name="T29" fmla="*/ 9 h 208"/>
                <a:gd name="T30" fmla="*/ 52 w 52"/>
                <a:gd name="T31" fmla="*/ 33 h 208"/>
                <a:gd name="T32" fmla="*/ 45 w 52"/>
                <a:gd name="T33" fmla="*/ 36 h 208"/>
                <a:gd name="T34" fmla="*/ 34 w 52"/>
                <a:gd name="T35" fmla="*/ 48 h 208"/>
                <a:gd name="T36" fmla="*/ 43 w 52"/>
                <a:gd name="T37" fmla="*/ 61 h 208"/>
                <a:gd name="T38" fmla="*/ 51 w 52"/>
                <a:gd name="T39" fmla="*/ 65 h 208"/>
                <a:gd name="T40" fmla="*/ 50 w 52"/>
                <a:gd name="T41" fmla="*/ 203 h 208"/>
                <a:gd name="T42" fmla="*/ 27 w 52"/>
                <a:gd name="T43" fmla="*/ 20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208">
                  <a:moveTo>
                    <a:pt x="27" y="203"/>
                  </a:moveTo>
                  <a:cubicBezTo>
                    <a:pt x="27" y="160"/>
                    <a:pt x="27" y="116"/>
                    <a:pt x="28" y="72"/>
                  </a:cubicBezTo>
                  <a:cubicBezTo>
                    <a:pt x="28" y="66"/>
                    <a:pt x="25" y="64"/>
                    <a:pt x="20" y="64"/>
                  </a:cubicBezTo>
                  <a:cubicBezTo>
                    <a:pt x="13" y="64"/>
                    <a:pt x="6" y="66"/>
                    <a:pt x="0" y="63"/>
                  </a:cubicBezTo>
                  <a:cubicBezTo>
                    <a:pt x="5" y="59"/>
                    <a:pt x="11" y="60"/>
                    <a:pt x="16" y="60"/>
                  </a:cubicBezTo>
                  <a:cubicBezTo>
                    <a:pt x="23" y="60"/>
                    <a:pt x="26" y="58"/>
                    <a:pt x="25" y="51"/>
                  </a:cubicBezTo>
                  <a:cubicBezTo>
                    <a:pt x="25" y="50"/>
                    <a:pt x="25" y="48"/>
                    <a:pt x="25" y="47"/>
                  </a:cubicBezTo>
                  <a:cubicBezTo>
                    <a:pt x="25" y="38"/>
                    <a:pt x="24" y="38"/>
                    <a:pt x="15" y="37"/>
                  </a:cubicBezTo>
                  <a:cubicBezTo>
                    <a:pt x="10" y="37"/>
                    <a:pt x="4" y="39"/>
                    <a:pt x="0" y="35"/>
                  </a:cubicBezTo>
                  <a:cubicBezTo>
                    <a:pt x="6" y="31"/>
                    <a:pt x="14" y="34"/>
                    <a:pt x="20" y="33"/>
                  </a:cubicBezTo>
                  <a:cubicBezTo>
                    <a:pt x="26" y="33"/>
                    <a:pt x="28" y="32"/>
                    <a:pt x="27" y="26"/>
                  </a:cubicBezTo>
                  <a:cubicBezTo>
                    <a:pt x="27" y="20"/>
                    <a:pt x="28" y="14"/>
                    <a:pt x="27" y="7"/>
                  </a:cubicBezTo>
                  <a:cubicBezTo>
                    <a:pt x="27" y="2"/>
                    <a:pt x="29" y="0"/>
                    <a:pt x="35" y="0"/>
                  </a:cubicBezTo>
                  <a:cubicBezTo>
                    <a:pt x="37" y="0"/>
                    <a:pt x="40" y="0"/>
                    <a:pt x="42" y="0"/>
                  </a:cubicBezTo>
                  <a:cubicBezTo>
                    <a:pt x="48" y="0"/>
                    <a:pt x="50" y="3"/>
                    <a:pt x="50" y="9"/>
                  </a:cubicBezTo>
                  <a:cubicBezTo>
                    <a:pt x="51" y="17"/>
                    <a:pt x="48" y="25"/>
                    <a:pt x="52" y="33"/>
                  </a:cubicBezTo>
                  <a:cubicBezTo>
                    <a:pt x="50" y="35"/>
                    <a:pt x="47" y="35"/>
                    <a:pt x="45" y="36"/>
                  </a:cubicBezTo>
                  <a:cubicBezTo>
                    <a:pt x="39" y="38"/>
                    <a:pt x="34" y="41"/>
                    <a:pt x="34" y="48"/>
                  </a:cubicBezTo>
                  <a:cubicBezTo>
                    <a:pt x="33" y="54"/>
                    <a:pt x="38" y="59"/>
                    <a:pt x="43" y="61"/>
                  </a:cubicBezTo>
                  <a:cubicBezTo>
                    <a:pt x="46" y="62"/>
                    <a:pt x="49" y="62"/>
                    <a:pt x="51" y="65"/>
                  </a:cubicBezTo>
                  <a:cubicBezTo>
                    <a:pt x="51" y="111"/>
                    <a:pt x="51" y="157"/>
                    <a:pt x="50" y="203"/>
                  </a:cubicBezTo>
                  <a:cubicBezTo>
                    <a:pt x="43" y="208"/>
                    <a:pt x="35" y="208"/>
                    <a:pt x="27" y="203"/>
                  </a:cubicBezTo>
                  <a:close/>
                </a:path>
              </a:pathLst>
            </a:custGeom>
            <a:solidFill>
              <a:srgbClr val="B8C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85EC3E34-71B1-BD26-3938-686392219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" y="1467"/>
              <a:ext cx="231" cy="340"/>
            </a:xfrm>
            <a:custGeom>
              <a:avLst/>
              <a:gdLst>
                <a:gd name="T0" fmla="*/ 46 w 46"/>
                <a:gd name="T1" fmla="*/ 3 h 68"/>
                <a:gd name="T2" fmla="*/ 46 w 46"/>
                <a:gd name="T3" fmla="*/ 47 h 68"/>
                <a:gd name="T4" fmla="*/ 38 w 46"/>
                <a:gd name="T5" fmla="*/ 68 h 68"/>
                <a:gd name="T6" fmla="*/ 8 w 46"/>
                <a:gd name="T7" fmla="*/ 68 h 68"/>
                <a:gd name="T8" fmla="*/ 0 w 46"/>
                <a:gd name="T9" fmla="*/ 47 h 68"/>
                <a:gd name="T10" fmla="*/ 0 w 46"/>
                <a:gd name="T11" fmla="*/ 5 h 68"/>
                <a:gd name="T12" fmla="*/ 11 w 46"/>
                <a:gd name="T13" fmla="*/ 1 h 68"/>
                <a:gd name="T14" fmla="*/ 37 w 46"/>
                <a:gd name="T15" fmla="*/ 1 h 68"/>
                <a:gd name="T16" fmla="*/ 46 w 46"/>
                <a:gd name="T17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68">
                  <a:moveTo>
                    <a:pt x="46" y="3"/>
                  </a:moveTo>
                  <a:cubicBezTo>
                    <a:pt x="46" y="18"/>
                    <a:pt x="46" y="32"/>
                    <a:pt x="46" y="47"/>
                  </a:cubicBezTo>
                  <a:cubicBezTo>
                    <a:pt x="46" y="55"/>
                    <a:pt x="46" y="63"/>
                    <a:pt x="38" y="68"/>
                  </a:cubicBezTo>
                  <a:cubicBezTo>
                    <a:pt x="28" y="66"/>
                    <a:pt x="18" y="66"/>
                    <a:pt x="8" y="68"/>
                  </a:cubicBezTo>
                  <a:cubicBezTo>
                    <a:pt x="0" y="63"/>
                    <a:pt x="0" y="56"/>
                    <a:pt x="0" y="47"/>
                  </a:cubicBezTo>
                  <a:cubicBezTo>
                    <a:pt x="0" y="33"/>
                    <a:pt x="0" y="19"/>
                    <a:pt x="0" y="5"/>
                  </a:cubicBezTo>
                  <a:cubicBezTo>
                    <a:pt x="3" y="0"/>
                    <a:pt x="7" y="1"/>
                    <a:pt x="11" y="1"/>
                  </a:cubicBezTo>
                  <a:cubicBezTo>
                    <a:pt x="20" y="1"/>
                    <a:pt x="28" y="1"/>
                    <a:pt x="37" y="1"/>
                  </a:cubicBezTo>
                  <a:cubicBezTo>
                    <a:pt x="40" y="1"/>
                    <a:pt x="44" y="1"/>
                    <a:pt x="46" y="3"/>
                  </a:cubicBezTo>
                  <a:close/>
                </a:path>
              </a:pathLst>
            </a:custGeom>
            <a:solidFill>
              <a:srgbClr val="6D78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F17D3DD7-0343-E2F2-DDD1-AA735A4EF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6" y="2206"/>
              <a:ext cx="913" cy="140"/>
            </a:xfrm>
            <a:custGeom>
              <a:avLst/>
              <a:gdLst>
                <a:gd name="T0" fmla="*/ 167 w 182"/>
                <a:gd name="T1" fmla="*/ 0 h 28"/>
                <a:gd name="T2" fmla="*/ 177 w 182"/>
                <a:gd name="T3" fmla="*/ 12 h 28"/>
                <a:gd name="T4" fmla="*/ 179 w 182"/>
                <a:gd name="T5" fmla="*/ 28 h 28"/>
                <a:gd name="T6" fmla="*/ 166 w 182"/>
                <a:gd name="T7" fmla="*/ 24 h 28"/>
                <a:gd name="T8" fmla="*/ 17 w 182"/>
                <a:gd name="T9" fmla="*/ 24 h 28"/>
                <a:gd name="T10" fmla="*/ 4 w 182"/>
                <a:gd name="T11" fmla="*/ 28 h 28"/>
                <a:gd name="T12" fmla="*/ 17 w 182"/>
                <a:gd name="T13" fmla="*/ 10 h 28"/>
                <a:gd name="T14" fmla="*/ 129 w 182"/>
                <a:gd name="T15" fmla="*/ 10 h 28"/>
                <a:gd name="T16" fmla="*/ 152 w 182"/>
                <a:gd name="T17" fmla="*/ 9 h 28"/>
                <a:gd name="T18" fmla="*/ 167 w 18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28">
                  <a:moveTo>
                    <a:pt x="167" y="0"/>
                  </a:moveTo>
                  <a:cubicBezTo>
                    <a:pt x="169" y="5"/>
                    <a:pt x="170" y="9"/>
                    <a:pt x="177" y="12"/>
                  </a:cubicBezTo>
                  <a:cubicBezTo>
                    <a:pt x="182" y="13"/>
                    <a:pt x="181" y="22"/>
                    <a:pt x="179" y="28"/>
                  </a:cubicBezTo>
                  <a:cubicBezTo>
                    <a:pt x="175" y="25"/>
                    <a:pt x="170" y="24"/>
                    <a:pt x="166" y="24"/>
                  </a:cubicBezTo>
                  <a:cubicBezTo>
                    <a:pt x="116" y="24"/>
                    <a:pt x="67" y="24"/>
                    <a:pt x="17" y="24"/>
                  </a:cubicBezTo>
                  <a:cubicBezTo>
                    <a:pt x="13" y="24"/>
                    <a:pt x="8" y="24"/>
                    <a:pt x="4" y="28"/>
                  </a:cubicBezTo>
                  <a:cubicBezTo>
                    <a:pt x="0" y="15"/>
                    <a:pt x="3" y="10"/>
                    <a:pt x="17" y="10"/>
                  </a:cubicBezTo>
                  <a:cubicBezTo>
                    <a:pt x="54" y="10"/>
                    <a:pt x="92" y="10"/>
                    <a:pt x="129" y="10"/>
                  </a:cubicBezTo>
                  <a:cubicBezTo>
                    <a:pt x="137" y="8"/>
                    <a:pt x="144" y="9"/>
                    <a:pt x="152" y="9"/>
                  </a:cubicBezTo>
                  <a:cubicBezTo>
                    <a:pt x="159" y="9"/>
                    <a:pt x="165" y="8"/>
                    <a:pt x="167" y="0"/>
                  </a:cubicBezTo>
                  <a:close/>
                </a:path>
              </a:pathLst>
            </a:custGeom>
            <a:solidFill>
              <a:srgbClr val="B7C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38832C5B-6928-DA87-C636-C6C6CDBA7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" y="1198"/>
              <a:ext cx="231" cy="195"/>
            </a:xfrm>
            <a:custGeom>
              <a:avLst/>
              <a:gdLst>
                <a:gd name="T0" fmla="*/ 0 w 46"/>
                <a:gd name="T1" fmla="*/ 36 h 39"/>
                <a:gd name="T2" fmla="*/ 0 w 46"/>
                <a:gd name="T3" fmla="*/ 3 h 39"/>
                <a:gd name="T4" fmla="*/ 7 w 46"/>
                <a:gd name="T5" fmla="*/ 1 h 39"/>
                <a:gd name="T6" fmla="*/ 39 w 46"/>
                <a:gd name="T7" fmla="*/ 1 h 39"/>
                <a:gd name="T8" fmla="*/ 46 w 46"/>
                <a:gd name="T9" fmla="*/ 3 h 39"/>
                <a:gd name="T10" fmla="*/ 46 w 46"/>
                <a:gd name="T11" fmla="*/ 36 h 39"/>
                <a:gd name="T12" fmla="*/ 35 w 46"/>
                <a:gd name="T13" fmla="*/ 39 h 39"/>
                <a:gd name="T14" fmla="*/ 10 w 46"/>
                <a:gd name="T15" fmla="*/ 38 h 39"/>
                <a:gd name="T16" fmla="*/ 0 w 46"/>
                <a:gd name="T17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0" y="36"/>
                  </a:moveTo>
                  <a:cubicBezTo>
                    <a:pt x="0" y="25"/>
                    <a:pt x="0" y="14"/>
                    <a:pt x="0" y="3"/>
                  </a:cubicBezTo>
                  <a:cubicBezTo>
                    <a:pt x="2" y="1"/>
                    <a:pt x="5" y="1"/>
                    <a:pt x="7" y="1"/>
                  </a:cubicBezTo>
                  <a:cubicBezTo>
                    <a:pt x="18" y="0"/>
                    <a:pt x="28" y="0"/>
                    <a:pt x="39" y="1"/>
                  </a:cubicBezTo>
                  <a:cubicBezTo>
                    <a:pt x="41" y="1"/>
                    <a:pt x="44" y="1"/>
                    <a:pt x="46" y="3"/>
                  </a:cubicBezTo>
                  <a:cubicBezTo>
                    <a:pt x="46" y="14"/>
                    <a:pt x="46" y="25"/>
                    <a:pt x="46" y="36"/>
                  </a:cubicBezTo>
                  <a:cubicBezTo>
                    <a:pt x="43" y="39"/>
                    <a:pt x="39" y="39"/>
                    <a:pt x="35" y="39"/>
                  </a:cubicBezTo>
                  <a:cubicBezTo>
                    <a:pt x="27" y="39"/>
                    <a:pt x="19" y="39"/>
                    <a:pt x="10" y="38"/>
                  </a:cubicBezTo>
                  <a:cubicBezTo>
                    <a:pt x="6" y="38"/>
                    <a:pt x="3" y="39"/>
                    <a:pt x="0" y="36"/>
                  </a:cubicBezTo>
                  <a:close/>
                </a:path>
              </a:pathLst>
            </a:custGeom>
            <a:solidFill>
              <a:srgbClr val="6D7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7B752DD3-0F7D-9964-73E1-96299F4A2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6" y="2311"/>
              <a:ext cx="878" cy="50"/>
            </a:xfrm>
            <a:custGeom>
              <a:avLst/>
              <a:gdLst>
                <a:gd name="T0" fmla="*/ 0 w 175"/>
                <a:gd name="T1" fmla="*/ 7 h 10"/>
                <a:gd name="T2" fmla="*/ 7 w 175"/>
                <a:gd name="T3" fmla="*/ 0 h 10"/>
                <a:gd name="T4" fmla="*/ 168 w 175"/>
                <a:gd name="T5" fmla="*/ 0 h 10"/>
                <a:gd name="T6" fmla="*/ 175 w 175"/>
                <a:gd name="T7" fmla="*/ 7 h 10"/>
                <a:gd name="T8" fmla="*/ 165 w 175"/>
                <a:gd name="T9" fmla="*/ 8 h 10"/>
                <a:gd name="T10" fmla="*/ 134 w 175"/>
                <a:gd name="T11" fmla="*/ 8 h 10"/>
                <a:gd name="T12" fmla="*/ 41 w 175"/>
                <a:gd name="T13" fmla="*/ 8 h 10"/>
                <a:gd name="T14" fmla="*/ 10 w 175"/>
                <a:gd name="T15" fmla="*/ 8 h 10"/>
                <a:gd name="T16" fmla="*/ 0 w 175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0">
                  <a:moveTo>
                    <a:pt x="0" y="7"/>
                  </a:moveTo>
                  <a:cubicBezTo>
                    <a:pt x="0" y="2"/>
                    <a:pt x="2" y="0"/>
                    <a:pt x="7" y="0"/>
                  </a:cubicBezTo>
                  <a:cubicBezTo>
                    <a:pt x="61" y="0"/>
                    <a:pt x="114" y="0"/>
                    <a:pt x="168" y="0"/>
                  </a:cubicBezTo>
                  <a:cubicBezTo>
                    <a:pt x="173" y="0"/>
                    <a:pt x="175" y="2"/>
                    <a:pt x="175" y="7"/>
                  </a:cubicBezTo>
                  <a:cubicBezTo>
                    <a:pt x="172" y="9"/>
                    <a:pt x="168" y="8"/>
                    <a:pt x="165" y="8"/>
                  </a:cubicBezTo>
                  <a:cubicBezTo>
                    <a:pt x="154" y="9"/>
                    <a:pt x="144" y="10"/>
                    <a:pt x="134" y="8"/>
                  </a:cubicBezTo>
                  <a:cubicBezTo>
                    <a:pt x="103" y="8"/>
                    <a:pt x="72" y="8"/>
                    <a:pt x="41" y="8"/>
                  </a:cubicBezTo>
                  <a:cubicBezTo>
                    <a:pt x="31" y="10"/>
                    <a:pt x="21" y="9"/>
                    <a:pt x="10" y="8"/>
                  </a:cubicBezTo>
                  <a:cubicBezTo>
                    <a:pt x="7" y="7"/>
                    <a:pt x="3" y="9"/>
                    <a:pt x="0" y="7"/>
                  </a:cubicBezTo>
                  <a:close/>
                </a:path>
              </a:pathLst>
            </a:custGeom>
            <a:solidFill>
              <a:srgbClr val="A1B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D0BF61C1-E37E-49A0-D069-834C623C5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" y="1053"/>
              <a:ext cx="251" cy="160"/>
            </a:xfrm>
            <a:custGeom>
              <a:avLst/>
              <a:gdLst>
                <a:gd name="T0" fmla="*/ 49 w 50"/>
                <a:gd name="T1" fmla="*/ 32 h 32"/>
                <a:gd name="T2" fmla="*/ 3 w 50"/>
                <a:gd name="T3" fmla="*/ 32 h 32"/>
                <a:gd name="T4" fmla="*/ 31 w 50"/>
                <a:gd name="T5" fmla="*/ 4 h 32"/>
                <a:gd name="T6" fmla="*/ 49 w 50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2">
                  <a:moveTo>
                    <a:pt x="49" y="32"/>
                  </a:moveTo>
                  <a:cubicBezTo>
                    <a:pt x="34" y="32"/>
                    <a:pt x="18" y="32"/>
                    <a:pt x="3" y="32"/>
                  </a:cubicBezTo>
                  <a:cubicBezTo>
                    <a:pt x="0" y="14"/>
                    <a:pt x="15" y="0"/>
                    <a:pt x="31" y="4"/>
                  </a:cubicBezTo>
                  <a:cubicBezTo>
                    <a:pt x="43" y="7"/>
                    <a:pt x="50" y="16"/>
                    <a:pt x="49" y="32"/>
                  </a:cubicBezTo>
                  <a:close/>
                </a:path>
              </a:pathLst>
            </a:custGeom>
            <a:solidFill>
              <a:srgbClr val="535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843B58FC-D4EA-387A-22C5-374730931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7" y="1358"/>
              <a:ext cx="186" cy="144"/>
            </a:xfrm>
            <a:custGeom>
              <a:avLst/>
              <a:gdLst>
                <a:gd name="T0" fmla="*/ 8 w 37"/>
                <a:gd name="T1" fmla="*/ 1 h 29"/>
                <a:gd name="T2" fmla="*/ 29 w 37"/>
                <a:gd name="T3" fmla="*/ 1 h 29"/>
                <a:gd name="T4" fmla="*/ 36 w 37"/>
                <a:gd name="T5" fmla="*/ 7 h 29"/>
                <a:gd name="T6" fmla="*/ 15 w 37"/>
                <a:gd name="T7" fmla="*/ 29 h 29"/>
                <a:gd name="T8" fmla="*/ 8 w 37"/>
                <a:gd name="T9" fmla="*/ 29 h 29"/>
                <a:gd name="T10" fmla="*/ 3 w 37"/>
                <a:gd name="T11" fmla="*/ 20 h 29"/>
                <a:gd name="T12" fmla="*/ 3 w 37"/>
                <a:gd name="T13" fmla="*/ 9 h 29"/>
                <a:gd name="T14" fmla="*/ 8 w 37"/>
                <a:gd name="T1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9">
                  <a:moveTo>
                    <a:pt x="8" y="1"/>
                  </a:moveTo>
                  <a:cubicBezTo>
                    <a:pt x="15" y="1"/>
                    <a:pt x="22" y="1"/>
                    <a:pt x="29" y="1"/>
                  </a:cubicBezTo>
                  <a:cubicBezTo>
                    <a:pt x="34" y="0"/>
                    <a:pt x="35" y="2"/>
                    <a:pt x="36" y="7"/>
                  </a:cubicBezTo>
                  <a:cubicBezTo>
                    <a:pt x="36" y="29"/>
                    <a:pt x="37" y="29"/>
                    <a:pt x="15" y="29"/>
                  </a:cubicBezTo>
                  <a:cubicBezTo>
                    <a:pt x="13" y="29"/>
                    <a:pt x="10" y="29"/>
                    <a:pt x="8" y="29"/>
                  </a:cubicBezTo>
                  <a:cubicBezTo>
                    <a:pt x="4" y="27"/>
                    <a:pt x="8" y="21"/>
                    <a:pt x="3" y="20"/>
                  </a:cubicBezTo>
                  <a:cubicBezTo>
                    <a:pt x="0" y="17"/>
                    <a:pt x="0" y="13"/>
                    <a:pt x="3" y="9"/>
                  </a:cubicBezTo>
                  <a:cubicBezTo>
                    <a:pt x="8" y="9"/>
                    <a:pt x="5" y="3"/>
                    <a:pt x="8" y="1"/>
                  </a:cubicBezTo>
                  <a:close/>
                </a:path>
              </a:pathLst>
            </a:custGeom>
            <a:solidFill>
              <a:srgbClr val="94A3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5A1B0A38-6A46-CDC1-81E0-E28EB5EB5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" y="1378"/>
              <a:ext cx="231" cy="109"/>
            </a:xfrm>
            <a:custGeom>
              <a:avLst/>
              <a:gdLst>
                <a:gd name="T0" fmla="*/ 4 w 46"/>
                <a:gd name="T1" fmla="*/ 0 h 22"/>
                <a:gd name="T2" fmla="*/ 40 w 46"/>
                <a:gd name="T3" fmla="*/ 0 h 22"/>
                <a:gd name="T4" fmla="*/ 43 w 46"/>
                <a:gd name="T5" fmla="*/ 0 h 22"/>
                <a:gd name="T6" fmla="*/ 39 w 46"/>
                <a:gd name="T7" fmla="*/ 7 h 22"/>
                <a:gd name="T8" fmla="*/ 35 w 46"/>
                <a:gd name="T9" fmla="*/ 10 h 22"/>
                <a:gd name="T10" fmla="*/ 39 w 46"/>
                <a:gd name="T11" fmla="*/ 14 h 22"/>
                <a:gd name="T12" fmla="*/ 44 w 46"/>
                <a:gd name="T13" fmla="*/ 18 h 22"/>
                <a:gd name="T14" fmla="*/ 40 w 46"/>
                <a:gd name="T15" fmla="*/ 21 h 22"/>
                <a:gd name="T16" fmla="*/ 4 w 46"/>
                <a:gd name="T17" fmla="*/ 21 h 22"/>
                <a:gd name="T18" fmla="*/ 4 w 46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2">
                  <a:moveTo>
                    <a:pt x="4" y="0"/>
                  </a:moveTo>
                  <a:cubicBezTo>
                    <a:pt x="16" y="0"/>
                    <a:pt x="28" y="0"/>
                    <a:pt x="40" y="0"/>
                  </a:cubicBezTo>
                  <a:cubicBezTo>
                    <a:pt x="41" y="0"/>
                    <a:pt x="42" y="0"/>
                    <a:pt x="43" y="0"/>
                  </a:cubicBezTo>
                  <a:cubicBezTo>
                    <a:pt x="46" y="5"/>
                    <a:pt x="43" y="6"/>
                    <a:pt x="39" y="7"/>
                  </a:cubicBezTo>
                  <a:cubicBezTo>
                    <a:pt x="37" y="7"/>
                    <a:pt x="34" y="7"/>
                    <a:pt x="35" y="10"/>
                  </a:cubicBezTo>
                  <a:cubicBezTo>
                    <a:pt x="35" y="13"/>
                    <a:pt x="37" y="14"/>
                    <a:pt x="39" y="14"/>
                  </a:cubicBezTo>
                  <a:cubicBezTo>
                    <a:pt x="41" y="15"/>
                    <a:pt x="44" y="15"/>
                    <a:pt x="44" y="18"/>
                  </a:cubicBezTo>
                  <a:cubicBezTo>
                    <a:pt x="43" y="20"/>
                    <a:pt x="42" y="22"/>
                    <a:pt x="40" y="21"/>
                  </a:cubicBezTo>
                  <a:cubicBezTo>
                    <a:pt x="28" y="21"/>
                    <a:pt x="16" y="21"/>
                    <a:pt x="4" y="21"/>
                  </a:cubicBezTo>
                  <a:cubicBezTo>
                    <a:pt x="0" y="14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95A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2532B1A1-FC5B-8007-D47E-0A96D933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" y="1353"/>
              <a:ext cx="181" cy="159"/>
            </a:xfrm>
            <a:custGeom>
              <a:avLst/>
              <a:gdLst>
                <a:gd name="T0" fmla="*/ 21 w 36"/>
                <a:gd name="T1" fmla="*/ 32 h 32"/>
                <a:gd name="T2" fmla="*/ 10 w 36"/>
                <a:gd name="T3" fmla="*/ 30 h 32"/>
                <a:gd name="T4" fmla="*/ 1 w 36"/>
                <a:gd name="T5" fmla="*/ 13 h 32"/>
                <a:gd name="T6" fmla="*/ 17 w 36"/>
                <a:gd name="T7" fmla="*/ 0 h 32"/>
                <a:gd name="T8" fmla="*/ 22 w 36"/>
                <a:gd name="T9" fmla="*/ 0 h 32"/>
                <a:gd name="T10" fmla="*/ 35 w 36"/>
                <a:gd name="T11" fmla="*/ 17 h 32"/>
                <a:gd name="T12" fmla="*/ 21 w 36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2">
                  <a:moveTo>
                    <a:pt x="21" y="32"/>
                  </a:moveTo>
                  <a:cubicBezTo>
                    <a:pt x="17" y="31"/>
                    <a:pt x="14" y="32"/>
                    <a:pt x="10" y="30"/>
                  </a:cubicBezTo>
                  <a:cubicBezTo>
                    <a:pt x="4" y="26"/>
                    <a:pt x="0" y="20"/>
                    <a:pt x="1" y="13"/>
                  </a:cubicBezTo>
                  <a:cubicBezTo>
                    <a:pt x="2" y="6"/>
                    <a:pt x="10" y="1"/>
                    <a:pt x="17" y="0"/>
                  </a:cubicBezTo>
                  <a:cubicBezTo>
                    <a:pt x="19" y="0"/>
                    <a:pt x="20" y="0"/>
                    <a:pt x="22" y="0"/>
                  </a:cubicBezTo>
                  <a:cubicBezTo>
                    <a:pt x="32" y="3"/>
                    <a:pt x="36" y="8"/>
                    <a:pt x="35" y="17"/>
                  </a:cubicBezTo>
                  <a:cubicBezTo>
                    <a:pt x="35" y="25"/>
                    <a:pt x="30" y="30"/>
                    <a:pt x="21" y="32"/>
                  </a:cubicBezTo>
                  <a:close/>
                </a:path>
              </a:pathLst>
            </a:custGeom>
            <a:solidFill>
              <a:srgbClr val="95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id="{5266A1D3-D5EA-3203-790C-A9C4D054B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" y="1777"/>
              <a:ext cx="150" cy="120"/>
            </a:xfrm>
            <a:custGeom>
              <a:avLst/>
              <a:gdLst>
                <a:gd name="T0" fmla="*/ 0 w 30"/>
                <a:gd name="T1" fmla="*/ 6 h 24"/>
                <a:gd name="T2" fmla="*/ 0 w 30"/>
                <a:gd name="T3" fmla="*/ 5 h 24"/>
                <a:gd name="T4" fmla="*/ 30 w 30"/>
                <a:gd name="T5" fmla="*/ 6 h 24"/>
                <a:gd name="T6" fmla="*/ 27 w 30"/>
                <a:gd name="T7" fmla="*/ 17 h 24"/>
                <a:gd name="T8" fmla="*/ 19 w 30"/>
                <a:gd name="T9" fmla="*/ 24 h 24"/>
                <a:gd name="T10" fmla="*/ 0 w 30"/>
                <a:gd name="T11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4">
                  <a:moveTo>
                    <a:pt x="0" y="6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5" y="0"/>
                    <a:pt x="26" y="1"/>
                    <a:pt x="30" y="6"/>
                  </a:cubicBezTo>
                  <a:cubicBezTo>
                    <a:pt x="29" y="10"/>
                    <a:pt x="28" y="13"/>
                    <a:pt x="27" y="17"/>
                  </a:cubicBezTo>
                  <a:cubicBezTo>
                    <a:pt x="26" y="22"/>
                    <a:pt x="24" y="24"/>
                    <a:pt x="19" y="24"/>
                  </a:cubicBezTo>
                  <a:cubicBezTo>
                    <a:pt x="4" y="24"/>
                    <a:pt x="4" y="24"/>
                    <a:pt x="0" y="6"/>
                  </a:cubicBezTo>
                  <a:close/>
                </a:path>
              </a:pathLst>
            </a:custGeom>
            <a:solidFill>
              <a:srgbClr val="3E4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id="{CFF7B3C7-EA64-1108-C930-2716F4257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196"/>
              <a:ext cx="201" cy="70"/>
            </a:xfrm>
            <a:custGeom>
              <a:avLst/>
              <a:gdLst>
                <a:gd name="T0" fmla="*/ 39 w 40"/>
                <a:gd name="T1" fmla="*/ 2 h 14"/>
                <a:gd name="T2" fmla="*/ 29 w 40"/>
                <a:gd name="T3" fmla="*/ 13 h 14"/>
                <a:gd name="T4" fmla="*/ 1 w 40"/>
                <a:gd name="T5" fmla="*/ 12 h 14"/>
                <a:gd name="T6" fmla="*/ 9 w 40"/>
                <a:gd name="T7" fmla="*/ 1 h 14"/>
                <a:gd name="T8" fmla="*/ 32 w 40"/>
                <a:gd name="T9" fmla="*/ 1 h 14"/>
                <a:gd name="T10" fmla="*/ 39 w 40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4">
                  <a:moveTo>
                    <a:pt x="39" y="2"/>
                  </a:moveTo>
                  <a:cubicBezTo>
                    <a:pt x="40" y="13"/>
                    <a:pt x="40" y="13"/>
                    <a:pt x="29" y="13"/>
                  </a:cubicBezTo>
                  <a:cubicBezTo>
                    <a:pt x="20" y="12"/>
                    <a:pt x="10" y="14"/>
                    <a:pt x="1" y="12"/>
                  </a:cubicBezTo>
                  <a:cubicBezTo>
                    <a:pt x="1" y="6"/>
                    <a:pt x="0" y="0"/>
                    <a:pt x="9" y="1"/>
                  </a:cubicBezTo>
                  <a:cubicBezTo>
                    <a:pt x="17" y="1"/>
                    <a:pt x="25" y="1"/>
                    <a:pt x="32" y="1"/>
                  </a:cubicBezTo>
                  <a:cubicBezTo>
                    <a:pt x="35" y="2"/>
                    <a:pt x="37" y="2"/>
                    <a:pt x="39" y="2"/>
                  </a:cubicBezTo>
                  <a:close/>
                </a:path>
              </a:pathLst>
            </a:custGeom>
            <a:solidFill>
              <a:srgbClr val="454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6">
              <a:extLst>
                <a:ext uri="{FF2B5EF4-FFF2-40B4-BE49-F238E27FC236}">
                  <a16:creationId xmlns:a16="http://schemas.microsoft.com/office/drawing/2014/main" id="{D7A83940-2426-F8DB-4FD8-2AD33765D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7" y="1378"/>
              <a:ext cx="166" cy="89"/>
            </a:xfrm>
            <a:custGeom>
              <a:avLst/>
              <a:gdLst>
                <a:gd name="T0" fmla="*/ 12 w 33"/>
                <a:gd name="T1" fmla="*/ 18 h 18"/>
                <a:gd name="T2" fmla="*/ 5 w 33"/>
                <a:gd name="T3" fmla="*/ 16 h 18"/>
                <a:gd name="T4" fmla="*/ 0 w 33"/>
                <a:gd name="T5" fmla="*/ 9 h 18"/>
                <a:gd name="T6" fmla="*/ 6 w 33"/>
                <a:gd name="T7" fmla="*/ 5 h 18"/>
                <a:gd name="T8" fmla="*/ 11 w 33"/>
                <a:gd name="T9" fmla="*/ 0 h 18"/>
                <a:gd name="T10" fmla="*/ 21 w 33"/>
                <a:gd name="T11" fmla="*/ 5 h 18"/>
                <a:gd name="T12" fmla="*/ 33 w 33"/>
                <a:gd name="T13" fmla="*/ 5 h 18"/>
                <a:gd name="T14" fmla="*/ 33 w 33"/>
                <a:gd name="T15" fmla="*/ 16 h 18"/>
                <a:gd name="T16" fmla="*/ 12 w 3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8">
                  <a:moveTo>
                    <a:pt x="12" y="18"/>
                  </a:moveTo>
                  <a:cubicBezTo>
                    <a:pt x="10" y="16"/>
                    <a:pt x="7" y="17"/>
                    <a:pt x="5" y="16"/>
                  </a:cubicBezTo>
                  <a:cubicBezTo>
                    <a:pt x="2" y="15"/>
                    <a:pt x="0" y="13"/>
                    <a:pt x="0" y="9"/>
                  </a:cubicBezTo>
                  <a:cubicBezTo>
                    <a:pt x="0" y="6"/>
                    <a:pt x="3" y="5"/>
                    <a:pt x="6" y="5"/>
                  </a:cubicBezTo>
                  <a:cubicBezTo>
                    <a:pt x="9" y="5"/>
                    <a:pt x="12" y="5"/>
                    <a:pt x="11" y="0"/>
                  </a:cubicBezTo>
                  <a:cubicBezTo>
                    <a:pt x="13" y="4"/>
                    <a:pt x="16" y="5"/>
                    <a:pt x="21" y="5"/>
                  </a:cubicBezTo>
                  <a:cubicBezTo>
                    <a:pt x="25" y="5"/>
                    <a:pt x="29" y="5"/>
                    <a:pt x="33" y="5"/>
                  </a:cubicBezTo>
                  <a:cubicBezTo>
                    <a:pt x="33" y="9"/>
                    <a:pt x="33" y="13"/>
                    <a:pt x="33" y="16"/>
                  </a:cubicBezTo>
                  <a:cubicBezTo>
                    <a:pt x="26" y="18"/>
                    <a:pt x="18" y="14"/>
                    <a:pt x="12" y="18"/>
                  </a:cubicBezTo>
                  <a:close/>
                </a:path>
              </a:pathLst>
            </a:custGeom>
            <a:solidFill>
              <a:srgbClr val="B7CA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17">
              <a:extLst>
                <a:ext uri="{FF2B5EF4-FFF2-40B4-BE49-F238E27FC236}">
                  <a16:creationId xmlns:a16="http://schemas.microsoft.com/office/drawing/2014/main" id="{13E21B44-6E1B-618B-DC55-D0CD4E325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1" y="1378"/>
              <a:ext cx="76" cy="114"/>
            </a:xfrm>
            <a:custGeom>
              <a:avLst/>
              <a:gdLst>
                <a:gd name="T0" fmla="*/ 15 w 15"/>
                <a:gd name="T1" fmla="*/ 0 h 23"/>
                <a:gd name="T2" fmla="*/ 15 w 15"/>
                <a:gd name="T3" fmla="*/ 21 h 23"/>
                <a:gd name="T4" fmla="*/ 5 w 15"/>
                <a:gd name="T5" fmla="*/ 23 h 23"/>
                <a:gd name="T6" fmla="*/ 5 w 15"/>
                <a:gd name="T7" fmla="*/ 0 h 23"/>
                <a:gd name="T8" fmla="*/ 15 w 15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5" y="0"/>
                  </a:moveTo>
                  <a:cubicBezTo>
                    <a:pt x="15" y="7"/>
                    <a:pt x="15" y="14"/>
                    <a:pt x="15" y="21"/>
                  </a:cubicBezTo>
                  <a:cubicBezTo>
                    <a:pt x="12" y="21"/>
                    <a:pt x="8" y="21"/>
                    <a:pt x="5" y="23"/>
                  </a:cubicBezTo>
                  <a:cubicBezTo>
                    <a:pt x="0" y="18"/>
                    <a:pt x="0" y="4"/>
                    <a:pt x="5" y="0"/>
                  </a:cubicBezTo>
                  <a:cubicBezTo>
                    <a:pt x="8" y="0"/>
                    <a:pt x="11" y="0"/>
                    <a:pt x="15" y="0"/>
                  </a:cubicBezTo>
                  <a:close/>
                </a:path>
              </a:pathLst>
            </a:custGeom>
            <a:solidFill>
              <a:srgbClr val="7B8A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18">
              <a:extLst>
                <a:ext uri="{FF2B5EF4-FFF2-40B4-BE49-F238E27FC236}">
                  <a16:creationId xmlns:a16="http://schemas.microsoft.com/office/drawing/2014/main" id="{E53576F9-66A0-7266-4459-A02E7B2B3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" y="2341"/>
              <a:ext cx="156" cy="25"/>
            </a:xfrm>
            <a:custGeom>
              <a:avLst/>
              <a:gdLst>
                <a:gd name="T0" fmla="*/ 0 w 31"/>
                <a:gd name="T1" fmla="*/ 2 h 5"/>
                <a:gd name="T2" fmla="*/ 31 w 31"/>
                <a:gd name="T3" fmla="*/ 2 h 5"/>
                <a:gd name="T4" fmla="*/ 29 w 31"/>
                <a:gd name="T5" fmla="*/ 5 h 5"/>
                <a:gd name="T6" fmla="*/ 2 w 31"/>
                <a:gd name="T7" fmla="*/ 5 h 5"/>
                <a:gd name="T8" fmla="*/ 0 w 31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">
                  <a:moveTo>
                    <a:pt x="0" y="2"/>
                  </a:moveTo>
                  <a:cubicBezTo>
                    <a:pt x="10" y="1"/>
                    <a:pt x="20" y="0"/>
                    <a:pt x="31" y="2"/>
                  </a:cubicBezTo>
                  <a:cubicBezTo>
                    <a:pt x="31" y="4"/>
                    <a:pt x="31" y="5"/>
                    <a:pt x="29" y="5"/>
                  </a:cubicBezTo>
                  <a:cubicBezTo>
                    <a:pt x="20" y="5"/>
                    <a:pt x="11" y="5"/>
                    <a:pt x="2" y="5"/>
                  </a:cubicBezTo>
                  <a:cubicBezTo>
                    <a:pt x="0" y="5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51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9">
              <a:extLst>
                <a:ext uri="{FF2B5EF4-FFF2-40B4-BE49-F238E27FC236}">
                  <a16:creationId xmlns:a16="http://schemas.microsoft.com/office/drawing/2014/main" id="{49F187AC-7B90-D0F4-5ECA-1F36BA22C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" y="2341"/>
              <a:ext cx="156" cy="30"/>
            </a:xfrm>
            <a:custGeom>
              <a:avLst/>
              <a:gdLst>
                <a:gd name="T0" fmla="*/ 0 w 31"/>
                <a:gd name="T1" fmla="*/ 2 h 6"/>
                <a:gd name="T2" fmla="*/ 31 w 31"/>
                <a:gd name="T3" fmla="*/ 2 h 6"/>
                <a:gd name="T4" fmla="*/ 27 w 31"/>
                <a:gd name="T5" fmla="*/ 6 h 6"/>
                <a:gd name="T6" fmla="*/ 3 w 31"/>
                <a:gd name="T7" fmla="*/ 6 h 6"/>
                <a:gd name="T8" fmla="*/ 0 w 31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">
                  <a:moveTo>
                    <a:pt x="0" y="2"/>
                  </a:moveTo>
                  <a:cubicBezTo>
                    <a:pt x="10" y="0"/>
                    <a:pt x="21" y="1"/>
                    <a:pt x="31" y="2"/>
                  </a:cubicBezTo>
                  <a:cubicBezTo>
                    <a:pt x="30" y="4"/>
                    <a:pt x="30" y="6"/>
                    <a:pt x="27" y="6"/>
                  </a:cubicBezTo>
                  <a:cubicBezTo>
                    <a:pt x="19" y="5"/>
                    <a:pt x="11" y="5"/>
                    <a:pt x="3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51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0">
              <a:extLst>
                <a:ext uri="{FF2B5EF4-FFF2-40B4-BE49-F238E27FC236}">
                  <a16:creationId xmlns:a16="http://schemas.microsoft.com/office/drawing/2014/main" id="{B55D3FA2-34B8-ABD0-A01E-35C5DC453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8" y="1393"/>
              <a:ext cx="76" cy="74"/>
            </a:xfrm>
            <a:custGeom>
              <a:avLst/>
              <a:gdLst>
                <a:gd name="T0" fmla="*/ 15 w 15"/>
                <a:gd name="T1" fmla="*/ 7 h 15"/>
                <a:gd name="T2" fmla="*/ 7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2"/>
                    <a:pt x="12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2" y="1"/>
                    <a:pt x="7" y="0"/>
                  </a:cubicBezTo>
                  <a:cubicBezTo>
                    <a:pt x="12" y="0"/>
                    <a:pt x="14" y="3"/>
                    <a:pt x="15" y="7"/>
                  </a:cubicBezTo>
                  <a:close/>
                </a:path>
              </a:pathLst>
            </a:custGeom>
            <a:solidFill>
              <a:srgbClr val="6D7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1">
              <a:extLst>
                <a:ext uri="{FF2B5EF4-FFF2-40B4-BE49-F238E27FC236}">
                  <a16:creationId xmlns:a16="http://schemas.microsoft.com/office/drawing/2014/main" id="{CD202FA5-BCE8-3CBC-6C95-9D80BBE34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1418"/>
              <a:ext cx="35" cy="25"/>
            </a:xfrm>
            <a:custGeom>
              <a:avLst/>
              <a:gdLst>
                <a:gd name="T0" fmla="*/ 3 w 7"/>
                <a:gd name="T1" fmla="*/ 0 h 5"/>
                <a:gd name="T2" fmla="*/ 6 w 7"/>
                <a:gd name="T3" fmla="*/ 2 h 5"/>
                <a:gd name="T4" fmla="*/ 3 w 7"/>
                <a:gd name="T5" fmla="*/ 5 h 5"/>
                <a:gd name="T6" fmla="*/ 0 w 7"/>
                <a:gd name="T7" fmla="*/ 3 h 5"/>
                <a:gd name="T8" fmla="*/ 3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5" y="0"/>
                    <a:pt x="6" y="0"/>
                    <a:pt x="6" y="2"/>
                  </a:cubicBezTo>
                  <a:cubicBezTo>
                    <a:pt x="7" y="4"/>
                    <a:pt x="5" y="5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617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06065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-1908720" y="123478"/>
            <a:ext cx="9144000" cy="576064"/>
          </a:xfrm>
        </p:spPr>
        <p:txBody>
          <a:bodyPr>
            <a:normAutofit lnSpcReduction="10000"/>
          </a:bodyPr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ارائه پاورپوینت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95536" y="843558"/>
            <a:ext cx="2376264" cy="1520623"/>
            <a:chOff x="395536" y="913120"/>
            <a:chExt cx="2376264" cy="1520623"/>
          </a:xfrm>
        </p:grpSpPr>
        <p:sp>
          <p:nvSpPr>
            <p:cNvPr id="6" name="TextBox 5"/>
            <p:cNvSpPr txBox="1"/>
            <p:nvPr/>
          </p:nvSpPr>
          <p:spPr>
            <a:xfrm>
              <a:off x="395536" y="1233414"/>
              <a:ext cx="23762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5536" y="913120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94169" y="2994060"/>
            <a:ext cx="2376264" cy="1520623"/>
            <a:chOff x="395536" y="913120"/>
            <a:chExt cx="2376264" cy="1520623"/>
          </a:xfrm>
        </p:grpSpPr>
        <p:sp>
          <p:nvSpPr>
            <p:cNvPr id="10" name="TextBox 9"/>
            <p:cNvSpPr txBox="1"/>
            <p:nvPr/>
          </p:nvSpPr>
          <p:spPr>
            <a:xfrm>
              <a:off x="395536" y="1233414"/>
              <a:ext cx="23762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5536" y="913120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7"/>
          <p:cNvGrpSpPr/>
          <p:nvPr/>
        </p:nvGrpSpPr>
        <p:grpSpPr>
          <a:xfrm flipH="1">
            <a:off x="6387192" y="968363"/>
            <a:ext cx="2421241" cy="1342020"/>
            <a:chOff x="395536" y="913120"/>
            <a:chExt cx="2376264" cy="1317090"/>
          </a:xfrm>
        </p:grpSpPr>
        <p:sp>
          <p:nvSpPr>
            <p:cNvPr id="13" name="TextBox 5"/>
            <p:cNvSpPr txBox="1"/>
            <p:nvPr/>
          </p:nvSpPr>
          <p:spPr>
            <a:xfrm>
              <a:off x="395536" y="1233414"/>
              <a:ext cx="2376264" cy="996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14" name="TextBox 6"/>
            <p:cNvSpPr txBox="1"/>
            <p:nvPr/>
          </p:nvSpPr>
          <p:spPr>
            <a:xfrm>
              <a:off x="395536" y="913120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8"/>
          <p:cNvGrpSpPr/>
          <p:nvPr/>
        </p:nvGrpSpPr>
        <p:grpSpPr>
          <a:xfrm flipH="1">
            <a:off x="6385825" y="3118865"/>
            <a:ext cx="2421241" cy="1342020"/>
            <a:chOff x="395536" y="913120"/>
            <a:chExt cx="2376264" cy="1317090"/>
          </a:xfrm>
        </p:grpSpPr>
        <p:sp>
          <p:nvSpPr>
            <p:cNvPr id="16" name="TextBox 9"/>
            <p:cNvSpPr txBox="1"/>
            <p:nvPr/>
          </p:nvSpPr>
          <p:spPr>
            <a:xfrm>
              <a:off x="395536" y="1233414"/>
              <a:ext cx="2376264" cy="996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17" name="TextBox 10"/>
            <p:cNvSpPr txBox="1"/>
            <p:nvPr/>
          </p:nvSpPr>
          <p:spPr>
            <a:xfrm>
              <a:off x="395536" y="913120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A38C98B9-4492-4346-885B-4AC0E4BB1E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0433" y="805996"/>
            <a:ext cx="3395694" cy="407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52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-108520" y="64292"/>
            <a:ext cx="9144000" cy="576064"/>
          </a:xfrm>
        </p:spPr>
        <p:txBody>
          <a:bodyPr>
            <a:noAutofit/>
          </a:bodyPr>
          <a:lstStyle/>
          <a:p>
            <a:pPr rtl="1"/>
            <a:r>
              <a:rPr lang="fa-IR" altLang="ko-KR" sz="4800" b="1" dirty="0">
                <a:cs typeface="B Nazanin" panose="00000400000000000000" pitchFamily="2" charset="-78"/>
              </a:rPr>
              <a:t>طرح بندی ستون ها</a:t>
            </a:r>
            <a:endParaRPr lang="ko-KR" altLang="en-US" sz="4800" b="1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79512" y="844252"/>
            <a:ext cx="9144000" cy="287337"/>
          </a:xfrm>
        </p:spPr>
        <p:txBody>
          <a:bodyPr>
            <a:normAutofit fontScale="55000" lnSpcReduction="20000"/>
          </a:bodyPr>
          <a:lstStyle/>
          <a:p>
            <a:pPr lvl="0" algn="r" rtl="1"/>
            <a:r>
              <a:rPr lang="en-US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Insert the title of your subtitle Here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1291201"/>
            <a:ext cx="2421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806153"/>
            <a:ext cx="24217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4291" y="1275606"/>
            <a:ext cx="2421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4291" y="1790558"/>
            <a:ext cx="24217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5536" y="1684042"/>
            <a:ext cx="2412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34291" y="1668447"/>
            <a:ext cx="2412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3DD5FF81-E33F-4B31-A49F-0531BD3275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0072" y="640356"/>
            <a:ext cx="3923928" cy="450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789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0" y="20538"/>
            <a:ext cx="9144000" cy="5143500"/>
          </a:xfrm>
          <a:prstGeom prst="rect">
            <a:avLst/>
          </a:prstGeom>
          <a:solidFill>
            <a:srgbClr val="5EC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340768" y="122335"/>
            <a:ext cx="6551712" cy="5746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631466" y="2593938"/>
            <a:ext cx="19610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تغییر رنگ آسان،. آسان برای تغییر رنگ، عکس و متن.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0" y="356218"/>
            <a:ext cx="2340768" cy="394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cs typeface="B Nazanin" panose="00000400000000000000" pitchFamily="2" charset="-78"/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0" y="883876"/>
            <a:ext cx="1056552" cy="394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cs typeface="B Nazanin" panose="00000400000000000000" pitchFamily="2" charset="-78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0" y="1411534"/>
            <a:ext cx="864096" cy="394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cs typeface="B Nazanin" panose="00000400000000000000" pitchFamily="2" charset="-78"/>
            </a:endParaRPr>
          </a:p>
        </p:txBody>
      </p:sp>
      <p:grpSp>
        <p:nvGrpSpPr>
          <p:cNvPr id="24" name="Grupo 23"/>
          <p:cNvGrpSpPr/>
          <p:nvPr/>
        </p:nvGrpSpPr>
        <p:grpSpPr>
          <a:xfrm>
            <a:off x="6976080" y="3346371"/>
            <a:ext cx="2167920" cy="1449395"/>
            <a:chOff x="6712968" y="643832"/>
            <a:chExt cx="2167920" cy="1449395"/>
          </a:xfrm>
        </p:grpSpPr>
        <p:sp>
          <p:nvSpPr>
            <p:cNvPr id="21" name="Rectángulo 20"/>
            <p:cNvSpPr/>
            <p:nvPr/>
          </p:nvSpPr>
          <p:spPr>
            <a:xfrm>
              <a:off x="8189640" y="643832"/>
              <a:ext cx="691248" cy="394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7109520" y="1154374"/>
              <a:ext cx="1771368" cy="394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6712968" y="1699148"/>
              <a:ext cx="2167920" cy="394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>
                <a:cs typeface="B Nazanin" panose="00000400000000000000" pitchFamily="2" charset="-78"/>
              </a:endParaRPr>
            </a:p>
          </p:txBody>
        </p:sp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3FAF6BFE-F397-472A-B280-EED367F9AD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1497987"/>
            <a:ext cx="3248250" cy="3696767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F118892-59EB-4CCB-A077-43EA0B712DF4}"/>
              </a:ext>
            </a:extLst>
          </p:cNvPr>
          <p:cNvSpPr/>
          <p:nvPr/>
        </p:nvSpPr>
        <p:spPr>
          <a:xfrm>
            <a:off x="179512" y="122335"/>
            <a:ext cx="8712968" cy="489883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5" name="TextBox 4">
            <a:extLst>
              <a:ext uri="{FF2B5EF4-FFF2-40B4-BE49-F238E27FC236}">
                <a16:creationId xmlns:a16="http://schemas.microsoft.com/office/drawing/2014/main" id="{5B1AC8FF-9F63-42C2-98A1-31037DBFB90E}"/>
              </a:ext>
            </a:extLst>
          </p:cNvPr>
          <p:cNvSpPr txBox="1"/>
          <p:nvPr/>
        </p:nvSpPr>
        <p:spPr>
          <a:xfrm>
            <a:off x="6499034" y="1181980"/>
            <a:ext cx="19610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تغییر رنگ آسان،. آسان برای تغییر رنگ، عکس و متن.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grama de flujo: extraer 4">
            <a:extLst>
              <a:ext uri="{FF2B5EF4-FFF2-40B4-BE49-F238E27FC236}">
                <a16:creationId xmlns:a16="http://schemas.microsoft.com/office/drawing/2014/main" id="{6A08C3A6-F5A4-4497-90D0-E669F434FDEB}"/>
              </a:ext>
            </a:extLst>
          </p:cNvPr>
          <p:cNvSpPr/>
          <p:nvPr/>
        </p:nvSpPr>
        <p:spPr>
          <a:xfrm>
            <a:off x="2625541" y="1246451"/>
            <a:ext cx="5709334" cy="3897049"/>
          </a:xfrm>
          <a:prstGeom prst="flowChartExtract">
            <a:avLst/>
          </a:prstGeom>
          <a:solidFill>
            <a:srgbClr val="06A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" name="Trapecio 5">
            <a:extLst>
              <a:ext uri="{FF2B5EF4-FFF2-40B4-BE49-F238E27FC236}">
                <a16:creationId xmlns:a16="http://schemas.microsoft.com/office/drawing/2014/main" id="{E01C0954-E718-4BB2-9986-37CCAB8C4ECA}"/>
              </a:ext>
            </a:extLst>
          </p:cNvPr>
          <p:cNvSpPr/>
          <p:nvPr/>
        </p:nvSpPr>
        <p:spPr>
          <a:xfrm>
            <a:off x="4107346" y="4515965"/>
            <a:ext cx="3633006" cy="627535"/>
          </a:xfrm>
          <a:prstGeom prst="trapezoid">
            <a:avLst/>
          </a:prstGeom>
          <a:solidFill>
            <a:srgbClr val="F8B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0" name="Google Shape;263;p42"/>
          <p:cNvSpPr txBox="1"/>
          <p:nvPr userDrawn="1"/>
        </p:nvSpPr>
        <p:spPr>
          <a:xfrm>
            <a:off x="39400" y="472914"/>
            <a:ext cx="4067947" cy="773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7" tIns="91417" rIns="91417" bIns="91417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rtl="1"/>
            <a:r>
              <a:rPr lang="fa-IR" sz="4500" dirty="0">
                <a:solidFill>
                  <a:srgbClr val="83CEE9"/>
                </a:solidFill>
                <a:latin typeface="Arial (Títulos)"/>
                <a:cs typeface="B Nazanin" panose="00000400000000000000" pitchFamily="2" charset="-78"/>
              </a:rPr>
              <a:t>آبنما</a:t>
            </a:r>
            <a:endParaRPr lang="es-PE" sz="4500" dirty="0">
              <a:solidFill>
                <a:srgbClr val="83CEE9"/>
              </a:solidFill>
              <a:latin typeface="Arial (Títulos)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DD76EE0-86EE-4091-9946-7B9B8D3CFA51}"/>
              </a:ext>
            </a:extLst>
          </p:cNvPr>
          <p:cNvGrpSpPr/>
          <p:nvPr/>
        </p:nvGrpSpPr>
        <p:grpSpPr>
          <a:xfrm>
            <a:off x="877747" y="2247681"/>
            <a:ext cx="2988923" cy="1594415"/>
            <a:chOff x="877424" y="2601843"/>
            <a:chExt cx="2989182" cy="1594553"/>
          </a:xfrm>
        </p:grpSpPr>
        <p:sp>
          <p:nvSpPr>
            <p:cNvPr id="14" name="Google Shape;272;p42"/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17" tIns="91417" rIns="91417" bIns="91417" anchor="t" anchorCtr="0">
              <a:noAutofit/>
            </a:bodyPr>
            <a:lstStyle>
              <a:defPPr/>
            </a:lstStyle>
            <a:p>
              <a:pPr lvl="0" algn="r" rtl="1"/>
              <a:r>
                <a:rPr lang="fa-IR" sz="1600" dirty="0">
                  <a:solidFill>
                    <a:srgbClr val="83CEE9"/>
                  </a:solidFill>
                  <a:latin typeface="Source Sans Pro" panose="020B0503030403020204" pitchFamily="34" charset="0"/>
                  <a:ea typeface="Rubik"/>
                  <a:cs typeface="B Nazanin" panose="00000400000000000000" pitchFamily="2" charset="-78"/>
                  <a:sym typeface="Rubik"/>
                </a:rPr>
                <a:t>تصاویر :</a:t>
              </a:r>
              <a:endParaRPr sz="1600" dirty="0">
                <a:solidFill>
                  <a:srgbClr val="83CEE9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endParaRPr>
            </a:p>
          </p:txBody>
        </p:sp>
        <p:sp>
          <p:nvSpPr>
            <p:cNvPr id="15" name="Google Shape;273;p42"/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17" tIns="91417" rIns="91417" bIns="91417" anchor="t" anchorCtr="0">
              <a:noAutofit/>
            </a:bodyPr>
            <a:lstStyle>
              <a:defPPr/>
            </a:lstStyle>
            <a:p>
              <a:pPr marL="285703" indent="-285703" algn="r" rtl="1">
                <a:buFont typeface="Arial" panose="020B0604020202020204" pitchFamily="34" charset="0"/>
                <a:buChar char="•"/>
              </a:pPr>
              <a:r>
                <a:rPr lang="es-PE" sz="15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unsplash.com</a:t>
              </a:r>
            </a:p>
            <a:p>
              <a:pPr marL="285703" indent="-285703" algn="r" rtl="1">
                <a:buFont typeface="Arial" panose="020B0604020202020204" pitchFamily="34" charset="0"/>
                <a:buChar char="•"/>
              </a:pPr>
              <a:r>
                <a:rPr lang="es-PE" sz="15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pngwing.com</a:t>
              </a:r>
            </a:p>
          </p:txBody>
        </p:sp>
      </p:grpSp>
      <p:sp>
        <p:nvSpPr>
          <p:cNvPr id="16" name="Google Shape;274;p42"/>
          <p:cNvSpPr txBox="1"/>
          <p:nvPr userDrawn="1"/>
        </p:nvSpPr>
        <p:spPr>
          <a:xfrm>
            <a:off x="877747" y="3362615"/>
            <a:ext cx="2116916" cy="308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7" tIns="91417" rIns="91417" bIns="91417" anchor="t" anchorCtr="0">
            <a:noAutofit/>
          </a:bodyPr>
          <a:lstStyle>
            <a:defPPr/>
          </a:lstStyle>
          <a:p>
            <a:pPr algn="r" rtl="1"/>
            <a:r>
              <a:rPr lang="fa-IR" sz="1600" dirty="0">
                <a:solidFill>
                  <a:srgbClr val="83CEE9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rPr>
              <a:t>فونت ها:</a:t>
            </a:r>
            <a:endParaRPr sz="1600" dirty="0">
              <a:solidFill>
                <a:srgbClr val="83CEE9"/>
              </a:solidFill>
              <a:latin typeface="Source Sans Pro" panose="020B0503030403020204" pitchFamily="34" charset="0"/>
              <a:ea typeface="Rubik"/>
              <a:cs typeface="B Nazanin" panose="00000400000000000000" pitchFamily="2" charset="-78"/>
              <a:sym typeface="Rubik"/>
            </a:endParaRPr>
          </a:p>
        </p:txBody>
      </p:sp>
      <p:sp>
        <p:nvSpPr>
          <p:cNvPr id="17" name="Google Shape;275;p42"/>
          <p:cNvSpPr txBox="1"/>
          <p:nvPr userDrawn="1"/>
        </p:nvSpPr>
        <p:spPr>
          <a:xfrm>
            <a:off x="542016" y="3695136"/>
            <a:ext cx="2645147" cy="684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7" tIns="91417" rIns="91417" bIns="91417" anchor="t" anchorCtr="0">
            <a:noAutofit/>
          </a:bodyPr>
          <a:lstStyle>
            <a:defPPr/>
          </a:lstStyle>
          <a:p>
            <a:pPr marL="285703" indent="-285703" algn="r" rtl="1">
              <a:buFont typeface="Arial" panose="020B0604020202020204" pitchFamily="34" charset="0"/>
              <a:buChar char="•"/>
            </a:pPr>
            <a:r>
              <a:rPr lang="fa-IR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آژانس </a:t>
            </a:r>
            <a:r>
              <a:rPr lang="es-PE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FB</a:t>
            </a:r>
          </a:p>
          <a:p>
            <a:pPr marL="285703" indent="-285703" algn="r" rtl="1">
              <a:buFont typeface="Arial" panose="020B0604020202020204" pitchFamily="34" charset="0"/>
              <a:buChar char="•"/>
            </a:pPr>
            <a:r>
              <a:rPr lang="es-PE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TT </a:t>
            </a:r>
            <a:r>
              <a:rPr lang="es-PE" sz="1500" dirty="0" err="1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Norms</a:t>
            </a:r>
            <a:r>
              <a:rPr lang="es-PE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 Bold</a:t>
            </a:r>
          </a:p>
          <a:p>
            <a:pPr marL="285703" indent="-285703" algn="r" rtl="1">
              <a:buFont typeface="Arial" panose="020B0604020202020204" pitchFamily="34" charset="0"/>
              <a:buChar char="•"/>
            </a:pPr>
            <a:r>
              <a:rPr lang="es-PE" sz="15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B </a:t>
            </a:r>
            <a:r>
              <a:rPr lang="es-PE" sz="1500" dirty="0" err="1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Nazanin</a:t>
            </a:r>
            <a:endParaRPr lang="es-PE" sz="1500" dirty="0">
              <a:latin typeface="Source Sans Pro" panose="020B0503030403020204" pitchFamily="34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19" name="Triángulo isósceles 18">
            <a:extLst>
              <a:ext uri="{FF2B5EF4-FFF2-40B4-BE49-F238E27FC236}">
                <a16:creationId xmlns:a16="http://schemas.microsoft.com/office/drawing/2014/main" id="{D90CB27B-AE28-4113-9EFE-48AAA0A0D735}"/>
              </a:ext>
            </a:extLst>
          </p:cNvPr>
          <p:cNvSpPr/>
          <p:nvPr/>
        </p:nvSpPr>
        <p:spPr>
          <a:xfrm rot="10800000">
            <a:off x="3626419" y="0"/>
            <a:ext cx="4594860" cy="472914"/>
          </a:xfrm>
          <a:prstGeom prst="triangle">
            <a:avLst/>
          </a:prstGeom>
          <a:solidFill>
            <a:srgbClr val="83C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C400853-9968-445A-99A0-E0CA4E0B11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2932" y="463044"/>
            <a:ext cx="4623678" cy="468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3127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3EC52A6-680B-4069-A0C9-93FC338DDB1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4516" y="182573"/>
            <a:ext cx="2020218" cy="444961"/>
          </a:xfrm>
        </p:spPr>
        <p:txBody>
          <a:bodyPr>
            <a:normAutofit fontScale="92500" lnSpcReduction="10000"/>
          </a:bodyPr>
          <a:lstStyle/>
          <a:p>
            <a:pPr marL="0" indent="0" algn="ctr" rtl="1">
              <a:buNone/>
            </a:pPr>
            <a:r>
              <a:rPr lang="fa-IR" altLang="ko-KR" b="1" dirty="0">
                <a:solidFill>
                  <a:srgbClr val="83CEE9"/>
                </a:solidFill>
                <a:cs typeface="B Nazanin" panose="00000400000000000000" pitchFamily="2" charset="-78"/>
              </a:rPr>
              <a:t>منابع</a:t>
            </a:r>
            <a:endParaRPr lang="en-US" altLang="ko-KR" b="1" dirty="0">
              <a:solidFill>
                <a:srgbClr val="83CEE9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72" y="2886288"/>
            <a:ext cx="1441470" cy="206290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823854"/>
            <a:ext cx="1754281" cy="1911616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7394" y="3323572"/>
            <a:ext cx="1119132" cy="1648133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6225" y="1137516"/>
            <a:ext cx="719300" cy="1332340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1411" y="3383174"/>
            <a:ext cx="1174925" cy="1467033"/>
          </a:xfrm>
          <a:prstGeom prst="rect">
            <a:avLst/>
          </a:prstGeom>
        </p:spPr>
      </p:pic>
      <p:sp>
        <p:nvSpPr>
          <p:cNvPr id="7" name="Freeform 5">
            <a:extLst>
              <a:ext uri="{FF2B5EF4-FFF2-40B4-BE49-F238E27FC236}">
                <a16:creationId xmlns:a16="http://schemas.microsoft.com/office/drawing/2014/main" id="{2DE4B09C-5CA9-49CE-823F-D1646C0D8DEB}"/>
              </a:ext>
            </a:extLst>
          </p:cNvPr>
          <p:cNvSpPr>
            <a:spLocks noEditPoints="1"/>
          </p:cNvSpPr>
          <p:nvPr/>
        </p:nvSpPr>
        <p:spPr bwMode="auto">
          <a:xfrm>
            <a:off x="3435350" y="2646363"/>
            <a:ext cx="314325" cy="315912"/>
          </a:xfrm>
          <a:custGeom>
            <a:avLst/>
            <a:gdLst>
              <a:gd name="T0" fmla="*/ 226 w 259"/>
              <a:gd name="T1" fmla="*/ 0 h 259"/>
              <a:gd name="T2" fmla="*/ 259 w 259"/>
              <a:gd name="T3" fmla="*/ 227 h 259"/>
              <a:gd name="T4" fmla="*/ 32 w 259"/>
              <a:gd name="T5" fmla="*/ 258 h 259"/>
              <a:gd name="T6" fmla="*/ 1 w 259"/>
              <a:gd name="T7" fmla="*/ 31 h 259"/>
              <a:gd name="T8" fmla="*/ 130 w 259"/>
              <a:gd name="T9" fmla="*/ 0 h 259"/>
              <a:gd name="T10" fmla="*/ 166 w 259"/>
              <a:gd name="T11" fmla="*/ 213 h 259"/>
              <a:gd name="T12" fmla="*/ 205 w 259"/>
              <a:gd name="T13" fmla="*/ 167 h 259"/>
              <a:gd name="T14" fmla="*/ 195 w 259"/>
              <a:gd name="T15" fmla="*/ 242 h 259"/>
              <a:gd name="T16" fmla="*/ 243 w 259"/>
              <a:gd name="T17" fmla="*/ 226 h 259"/>
              <a:gd name="T18" fmla="*/ 231 w 259"/>
              <a:gd name="T19" fmla="*/ 17 h 259"/>
              <a:gd name="T20" fmla="*/ 143 w 259"/>
              <a:gd name="T21" fmla="*/ 43 h 259"/>
              <a:gd name="T22" fmla="*/ 215 w 259"/>
              <a:gd name="T23" fmla="*/ 110 h 259"/>
              <a:gd name="T24" fmla="*/ 155 w 259"/>
              <a:gd name="T25" fmla="*/ 105 h 259"/>
              <a:gd name="T26" fmla="*/ 127 w 259"/>
              <a:gd name="T27" fmla="*/ 32 h 259"/>
              <a:gd name="T28" fmla="*/ 39 w 259"/>
              <a:gd name="T29" fmla="*/ 16 h 259"/>
              <a:gd name="T30" fmla="*/ 16 w 259"/>
              <a:gd name="T31" fmla="*/ 195 h 259"/>
              <a:gd name="T32" fmla="*/ 81 w 259"/>
              <a:gd name="T33" fmla="*/ 239 h 259"/>
              <a:gd name="T34" fmla="*/ 60 w 259"/>
              <a:gd name="T35" fmla="*/ 196 h 259"/>
              <a:gd name="T36" fmla="*/ 56 w 259"/>
              <a:gd name="T37" fmla="*/ 137 h 259"/>
              <a:gd name="T38" fmla="*/ 99 w 259"/>
              <a:gd name="T39" fmla="*/ 227 h 259"/>
              <a:gd name="T40" fmla="*/ 122 w 259"/>
              <a:gd name="T41" fmla="*/ 241 h 259"/>
              <a:gd name="T42" fmla="*/ 124 w 259"/>
              <a:gd name="T43" fmla="*/ 168 h 259"/>
              <a:gd name="T44" fmla="*/ 52 w 259"/>
              <a:gd name="T45" fmla="*/ 89 h 259"/>
              <a:gd name="T46" fmla="*/ 111 w 259"/>
              <a:gd name="T47" fmla="*/ 91 h 259"/>
              <a:gd name="T48" fmla="*/ 140 w 259"/>
              <a:gd name="T49" fmla="*/ 159 h 259"/>
              <a:gd name="T50" fmla="*/ 182 w 259"/>
              <a:gd name="T51" fmla="*/ 241 h 259"/>
              <a:gd name="T52" fmla="*/ 198 w 259"/>
              <a:gd name="T53" fmla="*/ 110 h 259"/>
              <a:gd name="T54" fmla="*/ 172 w 259"/>
              <a:gd name="T55" fmla="*/ 110 h 259"/>
              <a:gd name="T56" fmla="*/ 102 w 259"/>
              <a:gd name="T57" fmla="*/ 92 h 259"/>
              <a:gd name="T58" fmla="*/ 68 w 259"/>
              <a:gd name="T59" fmla="*/ 91 h 259"/>
              <a:gd name="T60" fmla="*/ 102 w 259"/>
              <a:gd name="T61" fmla="*/ 92 h 259"/>
              <a:gd name="T62" fmla="*/ 61 w 259"/>
              <a:gd name="T63" fmla="*/ 179 h 259"/>
              <a:gd name="T64" fmla="*/ 59 w 259"/>
              <a:gd name="T65" fmla="*/ 153 h 259"/>
              <a:gd name="T66" fmla="*/ 183 w 259"/>
              <a:gd name="T67" fmla="*/ 209 h 259"/>
              <a:gd name="T68" fmla="*/ 185 w 259"/>
              <a:gd name="T69" fmla="*/ 176 h 259"/>
              <a:gd name="T70" fmla="*/ 183 w 259"/>
              <a:gd name="T71" fmla="*/ 20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9" h="259">
                <a:moveTo>
                  <a:pt x="130" y="0"/>
                </a:moveTo>
                <a:cubicBezTo>
                  <a:pt x="162" y="0"/>
                  <a:pt x="194" y="0"/>
                  <a:pt x="226" y="0"/>
                </a:cubicBezTo>
                <a:cubicBezTo>
                  <a:pt x="249" y="1"/>
                  <a:pt x="259" y="10"/>
                  <a:pt x="259" y="33"/>
                </a:cubicBezTo>
                <a:cubicBezTo>
                  <a:pt x="259" y="98"/>
                  <a:pt x="259" y="162"/>
                  <a:pt x="259" y="227"/>
                </a:cubicBezTo>
                <a:cubicBezTo>
                  <a:pt x="258" y="249"/>
                  <a:pt x="249" y="258"/>
                  <a:pt x="226" y="258"/>
                </a:cubicBezTo>
                <a:cubicBezTo>
                  <a:pt x="162" y="259"/>
                  <a:pt x="97" y="259"/>
                  <a:pt x="32" y="258"/>
                </a:cubicBezTo>
                <a:cubicBezTo>
                  <a:pt x="10" y="258"/>
                  <a:pt x="1" y="249"/>
                  <a:pt x="1" y="226"/>
                </a:cubicBezTo>
                <a:cubicBezTo>
                  <a:pt x="0" y="161"/>
                  <a:pt x="0" y="96"/>
                  <a:pt x="1" y="31"/>
                </a:cubicBezTo>
                <a:cubicBezTo>
                  <a:pt x="1" y="10"/>
                  <a:pt x="11" y="1"/>
                  <a:pt x="32" y="1"/>
                </a:cubicBezTo>
                <a:cubicBezTo>
                  <a:pt x="65" y="0"/>
                  <a:pt x="97" y="0"/>
                  <a:pt x="130" y="0"/>
                </a:cubicBezTo>
                <a:close/>
                <a:moveTo>
                  <a:pt x="182" y="241"/>
                </a:moveTo>
                <a:cubicBezTo>
                  <a:pt x="175" y="229"/>
                  <a:pt x="172" y="219"/>
                  <a:pt x="166" y="213"/>
                </a:cubicBezTo>
                <a:cubicBezTo>
                  <a:pt x="153" y="199"/>
                  <a:pt x="151" y="179"/>
                  <a:pt x="164" y="167"/>
                </a:cubicBezTo>
                <a:cubicBezTo>
                  <a:pt x="175" y="156"/>
                  <a:pt x="194" y="156"/>
                  <a:pt x="205" y="167"/>
                </a:cubicBezTo>
                <a:cubicBezTo>
                  <a:pt x="219" y="181"/>
                  <a:pt x="219" y="200"/>
                  <a:pt x="202" y="212"/>
                </a:cubicBezTo>
                <a:cubicBezTo>
                  <a:pt x="190" y="221"/>
                  <a:pt x="191" y="229"/>
                  <a:pt x="195" y="242"/>
                </a:cubicBezTo>
                <a:cubicBezTo>
                  <a:pt x="206" y="242"/>
                  <a:pt x="217" y="242"/>
                  <a:pt x="227" y="242"/>
                </a:cubicBezTo>
                <a:cubicBezTo>
                  <a:pt x="238" y="242"/>
                  <a:pt x="243" y="237"/>
                  <a:pt x="243" y="226"/>
                </a:cubicBezTo>
                <a:cubicBezTo>
                  <a:pt x="243" y="162"/>
                  <a:pt x="243" y="97"/>
                  <a:pt x="242" y="32"/>
                </a:cubicBezTo>
                <a:cubicBezTo>
                  <a:pt x="242" y="27"/>
                  <a:pt x="235" y="17"/>
                  <a:pt x="231" y="17"/>
                </a:cubicBezTo>
                <a:cubicBezTo>
                  <a:pt x="202" y="16"/>
                  <a:pt x="173" y="16"/>
                  <a:pt x="143" y="16"/>
                </a:cubicBezTo>
                <a:cubicBezTo>
                  <a:pt x="143" y="28"/>
                  <a:pt x="143" y="35"/>
                  <a:pt x="143" y="43"/>
                </a:cubicBezTo>
                <a:cubicBezTo>
                  <a:pt x="144" y="64"/>
                  <a:pt x="161" y="80"/>
                  <a:pt x="181" y="80"/>
                </a:cubicBezTo>
                <a:cubicBezTo>
                  <a:pt x="202" y="79"/>
                  <a:pt x="215" y="92"/>
                  <a:pt x="215" y="110"/>
                </a:cubicBezTo>
                <a:cubicBezTo>
                  <a:pt x="215" y="126"/>
                  <a:pt x="201" y="139"/>
                  <a:pt x="186" y="140"/>
                </a:cubicBezTo>
                <a:cubicBezTo>
                  <a:pt x="167" y="140"/>
                  <a:pt x="156" y="126"/>
                  <a:pt x="155" y="105"/>
                </a:cubicBezTo>
                <a:cubicBezTo>
                  <a:pt x="155" y="98"/>
                  <a:pt x="153" y="88"/>
                  <a:pt x="148" y="84"/>
                </a:cubicBezTo>
                <a:cubicBezTo>
                  <a:pt x="131" y="70"/>
                  <a:pt x="124" y="54"/>
                  <a:pt x="127" y="32"/>
                </a:cubicBezTo>
                <a:cubicBezTo>
                  <a:pt x="129" y="20"/>
                  <a:pt x="123" y="16"/>
                  <a:pt x="111" y="16"/>
                </a:cubicBezTo>
                <a:cubicBezTo>
                  <a:pt x="87" y="17"/>
                  <a:pt x="63" y="17"/>
                  <a:pt x="39" y="16"/>
                </a:cubicBezTo>
                <a:cubicBezTo>
                  <a:pt x="22" y="15"/>
                  <a:pt x="16" y="21"/>
                  <a:pt x="16" y="39"/>
                </a:cubicBezTo>
                <a:cubicBezTo>
                  <a:pt x="17" y="91"/>
                  <a:pt x="16" y="143"/>
                  <a:pt x="16" y="195"/>
                </a:cubicBezTo>
                <a:cubicBezTo>
                  <a:pt x="17" y="251"/>
                  <a:pt x="8" y="241"/>
                  <a:pt x="70" y="242"/>
                </a:cubicBezTo>
                <a:cubicBezTo>
                  <a:pt x="74" y="243"/>
                  <a:pt x="81" y="240"/>
                  <a:pt x="81" y="239"/>
                </a:cubicBezTo>
                <a:cubicBezTo>
                  <a:pt x="82" y="226"/>
                  <a:pt x="83" y="214"/>
                  <a:pt x="81" y="201"/>
                </a:cubicBezTo>
                <a:cubicBezTo>
                  <a:pt x="80" y="198"/>
                  <a:pt x="68" y="197"/>
                  <a:pt x="60" y="196"/>
                </a:cubicBezTo>
                <a:cubicBezTo>
                  <a:pt x="43" y="195"/>
                  <a:pt x="31" y="184"/>
                  <a:pt x="30" y="168"/>
                </a:cubicBezTo>
                <a:cubicBezTo>
                  <a:pt x="29" y="153"/>
                  <a:pt x="41" y="139"/>
                  <a:pt x="56" y="137"/>
                </a:cubicBezTo>
                <a:cubicBezTo>
                  <a:pt x="72" y="135"/>
                  <a:pt x="85" y="142"/>
                  <a:pt x="89" y="159"/>
                </a:cubicBezTo>
                <a:cubicBezTo>
                  <a:pt x="94" y="181"/>
                  <a:pt x="96" y="204"/>
                  <a:pt x="99" y="227"/>
                </a:cubicBezTo>
                <a:cubicBezTo>
                  <a:pt x="99" y="231"/>
                  <a:pt x="100" y="236"/>
                  <a:pt x="100" y="241"/>
                </a:cubicBezTo>
                <a:cubicBezTo>
                  <a:pt x="108" y="241"/>
                  <a:pt x="115" y="241"/>
                  <a:pt x="122" y="241"/>
                </a:cubicBezTo>
                <a:cubicBezTo>
                  <a:pt x="123" y="238"/>
                  <a:pt x="124" y="237"/>
                  <a:pt x="124" y="236"/>
                </a:cubicBezTo>
                <a:cubicBezTo>
                  <a:pt x="124" y="213"/>
                  <a:pt x="124" y="190"/>
                  <a:pt x="124" y="168"/>
                </a:cubicBezTo>
                <a:cubicBezTo>
                  <a:pt x="124" y="136"/>
                  <a:pt x="111" y="123"/>
                  <a:pt x="81" y="121"/>
                </a:cubicBezTo>
                <a:cubicBezTo>
                  <a:pt x="63" y="120"/>
                  <a:pt x="51" y="107"/>
                  <a:pt x="52" y="89"/>
                </a:cubicBezTo>
                <a:cubicBezTo>
                  <a:pt x="53" y="74"/>
                  <a:pt x="67" y="61"/>
                  <a:pt x="82" y="61"/>
                </a:cubicBezTo>
                <a:cubicBezTo>
                  <a:pt x="98" y="61"/>
                  <a:pt x="114" y="75"/>
                  <a:pt x="111" y="91"/>
                </a:cubicBezTo>
                <a:cubicBezTo>
                  <a:pt x="107" y="106"/>
                  <a:pt x="115" y="115"/>
                  <a:pt x="124" y="123"/>
                </a:cubicBezTo>
                <a:cubicBezTo>
                  <a:pt x="136" y="132"/>
                  <a:pt x="141" y="144"/>
                  <a:pt x="140" y="159"/>
                </a:cubicBezTo>
                <a:cubicBezTo>
                  <a:pt x="139" y="186"/>
                  <a:pt x="139" y="213"/>
                  <a:pt x="139" y="241"/>
                </a:cubicBezTo>
                <a:cubicBezTo>
                  <a:pt x="153" y="241"/>
                  <a:pt x="163" y="241"/>
                  <a:pt x="182" y="241"/>
                </a:cubicBezTo>
                <a:close/>
                <a:moveTo>
                  <a:pt x="185" y="129"/>
                </a:moveTo>
                <a:cubicBezTo>
                  <a:pt x="192" y="120"/>
                  <a:pt x="199" y="115"/>
                  <a:pt x="198" y="110"/>
                </a:cubicBezTo>
                <a:cubicBezTo>
                  <a:pt x="198" y="105"/>
                  <a:pt x="190" y="100"/>
                  <a:pt x="186" y="95"/>
                </a:cubicBezTo>
                <a:cubicBezTo>
                  <a:pt x="181" y="100"/>
                  <a:pt x="174" y="105"/>
                  <a:pt x="172" y="110"/>
                </a:cubicBezTo>
                <a:cubicBezTo>
                  <a:pt x="171" y="114"/>
                  <a:pt x="179" y="120"/>
                  <a:pt x="185" y="129"/>
                </a:cubicBezTo>
                <a:close/>
                <a:moveTo>
                  <a:pt x="102" y="92"/>
                </a:moveTo>
                <a:cubicBezTo>
                  <a:pt x="92" y="85"/>
                  <a:pt x="87" y="78"/>
                  <a:pt x="82" y="78"/>
                </a:cubicBezTo>
                <a:cubicBezTo>
                  <a:pt x="77" y="79"/>
                  <a:pt x="72" y="86"/>
                  <a:pt x="68" y="91"/>
                </a:cubicBezTo>
                <a:cubicBezTo>
                  <a:pt x="72" y="96"/>
                  <a:pt x="76" y="103"/>
                  <a:pt x="82" y="104"/>
                </a:cubicBezTo>
                <a:cubicBezTo>
                  <a:pt x="87" y="104"/>
                  <a:pt x="92" y="98"/>
                  <a:pt x="102" y="92"/>
                </a:cubicBezTo>
                <a:close/>
                <a:moveTo>
                  <a:pt x="40" y="167"/>
                </a:moveTo>
                <a:cubicBezTo>
                  <a:pt x="50" y="173"/>
                  <a:pt x="56" y="180"/>
                  <a:pt x="61" y="179"/>
                </a:cubicBezTo>
                <a:cubicBezTo>
                  <a:pt x="66" y="178"/>
                  <a:pt x="73" y="170"/>
                  <a:pt x="73" y="166"/>
                </a:cubicBezTo>
                <a:cubicBezTo>
                  <a:pt x="73" y="161"/>
                  <a:pt x="64" y="153"/>
                  <a:pt x="59" y="153"/>
                </a:cubicBezTo>
                <a:cubicBezTo>
                  <a:pt x="55" y="153"/>
                  <a:pt x="49" y="160"/>
                  <a:pt x="40" y="167"/>
                </a:cubicBezTo>
                <a:close/>
                <a:moveTo>
                  <a:pt x="183" y="209"/>
                </a:moveTo>
                <a:cubicBezTo>
                  <a:pt x="191" y="199"/>
                  <a:pt x="198" y="194"/>
                  <a:pt x="198" y="189"/>
                </a:cubicBezTo>
                <a:cubicBezTo>
                  <a:pt x="197" y="184"/>
                  <a:pt x="190" y="176"/>
                  <a:pt x="185" y="176"/>
                </a:cubicBezTo>
                <a:cubicBezTo>
                  <a:pt x="181" y="175"/>
                  <a:pt x="172" y="183"/>
                  <a:pt x="172" y="188"/>
                </a:cubicBezTo>
                <a:cubicBezTo>
                  <a:pt x="171" y="193"/>
                  <a:pt x="177" y="199"/>
                  <a:pt x="183" y="20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47918EA6-3499-426F-9A77-9D5BA8C71CD4}"/>
              </a:ext>
            </a:extLst>
          </p:cNvPr>
          <p:cNvSpPr>
            <a:spLocks noEditPoints="1"/>
          </p:cNvSpPr>
          <p:nvPr/>
        </p:nvSpPr>
        <p:spPr bwMode="auto">
          <a:xfrm>
            <a:off x="2887663" y="2641600"/>
            <a:ext cx="325438" cy="333375"/>
          </a:xfrm>
          <a:custGeom>
            <a:avLst/>
            <a:gdLst>
              <a:gd name="T0" fmla="*/ 262 w 268"/>
              <a:gd name="T1" fmla="*/ 181 h 274"/>
              <a:gd name="T2" fmla="*/ 235 w 268"/>
              <a:gd name="T3" fmla="*/ 232 h 274"/>
              <a:gd name="T4" fmla="*/ 86 w 268"/>
              <a:gd name="T5" fmla="*/ 254 h 274"/>
              <a:gd name="T6" fmla="*/ 8 w 268"/>
              <a:gd name="T7" fmla="*/ 123 h 274"/>
              <a:gd name="T8" fmla="*/ 33 w 268"/>
              <a:gd name="T9" fmla="*/ 69 h 274"/>
              <a:gd name="T10" fmla="*/ 86 w 268"/>
              <a:gd name="T11" fmla="*/ 42 h 274"/>
              <a:gd name="T12" fmla="*/ 166 w 268"/>
              <a:gd name="T13" fmla="*/ 23 h 274"/>
              <a:gd name="T14" fmla="*/ 250 w 268"/>
              <a:gd name="T15" fmla="*/ 151 h 274"/>
              <a:gd name="T16" fmla="*/ 72 w 268"/>
              <a:gd name="T17" fmla="*/ 112 h 274"/>
              <a:gd name="T18" fmla="*/ 81 w 268"/>
              <a:gd name="T19" fmla="*/ 167 h 274"/>
              <a:gd name="T20" fmla="*/ 121 w 268"/>
              <a:gd name="T21" fmla="*/ 174 h 274"/>
              <a:gd name="T22" fmla="*/ 128 w 268"/>
              <a:gd name="T23" fmla="*/ 115 h 274"/>
              <a:gd name="T24" fmla="*/ 232 w 268"/>
              <a:gd name="T25" fmla="*/ 169 h 274"/>
              <a:gd name="T26" fmla="*/ 163 w 268"/>
              <a:gd name="T27" fmla="*/ 59 h 274"/>
              <a:gd name="T28" fmla="*/ 182 w 268"/>
              <a:gd name="T29" fmla="*/ 91 h 274"/>
              <a:gd name="T30" fmla="*/ 232 w 268"/>
              <a:gd name="T31" fmla="*/ 169 h 274"/>
              <a:gd name="T32" fmla="*/ 207 w 268"/>
              <a:gd name="T33" fmla="*/ 180 h 274"/>
              <a:gd name="T34" fmla="*/ 181 w 268"/>
              <a:gd name="T35" fmla="*/ 149 h 274"/>
              <a:gd name="T36" fmla="*/ 153 w 268"/>
              <a:gd name="T37" fmla="*/ 211 h 274"/>
              <a:gd name="T38" fmla="*/ 132 w 268"/>
              <a:gd name="T39" fmla="*/ 95 h 274"/>
              <a:gd name="T40" fmla="*/ 93 w 268"/>
              <a:gd name="T41" fmla="*/ 56 h 274"/>
              <a:gd name="T42" fmla="*/ 65 w 268"/>
              <a:gd name="T43" fmla="*/ 88 h 274"/>
              <a:gd name="T44" fmla="*/ 132 w 268"/>
              <a:gd name="T45" fmla="*/ 95 h 274"/>
              <a:gd name="T46" fmla="*/ 190 w 268"/>
              <a:gd name="T47" fmla="*/ 231 h 274"/>
              <a:gd name="T48" fmla="*/ 68 w 268"/>
              <a:gd name="T49" fmla="*/ 215 h 274"/>
              <a:gd name="T50" fmla="*/ 47 w 268"/>
              <a:gd name="T51" fmla="*/ 194 h 274"/>
              <a:gd name="T52" fmla="*/ 73 w 268"/>
              <a:gd name="T53" fmla="*/ 183 h 274"/>
              <a:gd name="T54" fmla="*/ 162 w 268"/>
              <a:gd name="T55" fmla="*/ 39 h 274"/>
              <a:gd name="T56" fmla="*/ 119 w 268"/>
              <a:gd name="T57" fmla="*/ 38 h 274"/>
              <a:gd name="T58" fmla="*/ 162 w 268"/>
              <a:gd name="T59" fmla="*/ 39 h 274"/>
              <a:gd name="T60" fmla="*/ 33 w 268"/>
              <a:gd name="T61" fmla="*/ 85 h 274"/>
              <a:gd name="T62" fmla="*/ 33 w 268"/>
              <a:gd name="T63" fmla="*/ 118 h 274"/>
              <a:gd name="T64" fmla="*/ 261 w 268"/>
              <a:gd name="T65" fmla="*/ 199 h 274"/>
              <a:gd name="T66" fmla="*/ 219 w 268"/>
              <a:gd name="T67" fmla="*/ 198 h 274"/>
              <a:gd name="T68" fmla="*/ 261 w 268"/>
              <a:gd name="T69" fmla="*/ 199 h 274"/>
              <a:gd name="T70" fmla="*/ 167 w 268"/>
              <a:gd name="T71" fmla="*/ 104 h 274"/>
              <a:gd name="T72" fmla="*/ 166 w 268"/>
              <a:gd name="T73" fmla="*/ 136 h 274"/>
              <a:gd name="T74" fmla="*/ 107 w 268"/>
              <a:gd name="T75" fmla="*/ 179 h 274"/>
              <a:gd name="T76" fmla="*/ 106 w 268"/>
              <a:gd name="T77" fmla="*/ 219 h 274"/>
              <a:gd name="T78" fmla="*/ 107 w 268"/>
              <a:gd name="T79" fmla="*/ 179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8" h="274">
                <a:moveTo>
                  <a:pt x="250" y="151"/>
                </a:moveTo>
                <a:cubicBezTo>
                  <a:pt x="254" y="161"/>
                  <a:pt x="260" y="170"/>
                  <a:pt x="262" y="181"/>
                </a:cubicBezTo>
                <a:cubicBezTo>
                  <a:pt x="264" y="191"/>
                  <a:pt x="268" y="205"/>
                  <a:pt x="263" y="214"/>
                </a:cubicBezTo>
                <a:cubicBezTo>
                  <a:pt x="259" y="222"/>
                  <a:pt x="246" y="227"/>
                  <a:pt x="235" y="232"/>
                </a:cubicBezTo>
                <a:cubicBezTo>
                  <a:pt x="226" y="236"/>
                  <a:pt x="215" y="237"/>
                  <a:pt x="207" y="242"/>
                </a:cubicBezTo>
                <a:cubicBezTo>
                  <a:pt x="169" y="268"/>
                  <a:pt x="128" y="274"/>
                  <a:pt x="86" y="254"/>
                </a:cubicBezTo>
                <a:cubicBezTo>
                  <a:pt x="44" y="234"/>
                  <a:pt x="22" y="198"/>
                  <a:pt x="18" y="151"/>
                </a:cubicBezTo>
                <a:cubicBezTo>
                  <a:pt x="18" y="141"/>
                  <a:pt x="11" y="133"/>
                  <a:pt x="8" y="123"/>
                </a:cubicBezTo>
                <a:cubicBezTo>
                  <a:pt x="6" y="111"/>
                  <a:pt x="0" y="97"/>
                  <a:pt x="4" y="88"/>
                </a:cubicBezTo>
                <a:cubicBezTo>
                  <a:pt x="8" y="79"/>
                  <a:pt x="23" y="71"/>
                  <a:pt x="33" y="69"/>
                </a:cubicBezTo>
                <a:cubicBezTo>
                  <a:pt x="45" y="68"/>
                  <a:pt x="54" y="66"/>
                  <a:pt x="63" y="57"/>
                </a:cubicBezTo>
                <a:cubicBezTo>
                  <a:pt x="69" y="51"/>
                  <a:pt x="79" y="48"/>
                  <a:pt x="86" y="42"/>
                </a:cubicBezTo>
                <a:cubicBezTo>
                  <a:pt x="94" y="37"/>
                  <a:pt x="102" y="31"/>
                  <a:pt x="107" y="23"/>
                </a:cubicBezTo>
                <a:cubicBezTo>
                  <a:pt x="122" y="0"/>
                  <a:pt x="151" y="0"/>
                  <a:pt x="166" y="23"/>
                </a:cubicBezTo>
                <a:cubicBezTo>
                  <a:pt x="171" y="31"/>
                  <a:pt x="178" y="38"/>
                  <a:pt x="186" y="42"/>
                </a:cubicBezTo>
                <a:cubicBezTo>
                  <a:pt x="230" y="65"/>
                  <a:pt x="252" y="101"/>
                  <a:pt x="250" y="151"/>
                </a:cubicBezTo>
                <a:close/>
                <a:moveTo>
                  <a:pt x="101" y="110"/>
                </a:moveTo>
                <a:cubicBezTo>
                  <a:pt x="89" y="110"/>
                  <a:pt x="80" y="109"/>
                  <a:pt x="72" y="112"/>
                </a:cubicBezTo>
                <a:cubicBezTo>
                  <a:pt x="67" y="114"/>
                  <a:pt x="59" y="122"/>
                  <a:pt x="60" y="125"/>
                </a:cubicBezTo>
                <a:cubicBezTo>
                  <a:pt x="66" y="139"/>
                  <a:pt x="72" y="154"/>
                  <a:pt x="81" y="167"/>
                </a:cubicBezTo>
                <a:cubicBezTo>
                  <a:pt x="84" y="171"/>
                  <a:pt x="96" y="169"/>
                  <a:pt x="104" y="171"/>
                </a:cubicBezTo>
                <a:cubicBezTo>
                  <a:pt x="110" y="172"/>
                  <a:pt x="116" y="172"/>
                  <a:pt x="121" y="174"/>
                </a:cubicBezTo>
                <a:cubicBezTo>
                  <a:pt x="133" y="177"/>
                  <a:pt x="153" y="163"/>
                  <a:pt x="149" y="152"/>
                </a:cubicBezTo>
                <a:cubicBezTo>
                  <a:pt x="144" y="139"/>
                  <a:pt x="138" y="125"/>
                  <a:pt x="128" y="115"/>
                </a:cubicBezTo>
                <a:cubicBezTo>
                  <a:pt x="122" y="109"/>
                  <a:pt x="108" y="111"/>
                  <a:pt x="101" y="110"/>
                </a:cubicBezTo>
                <a:close/>
                <a:moveTo>
                  <a:pt x="232" y="169"/>
                </a:moveTo>
                <a:cubicBezTo>
                  <a:pt x="245" y="127"/>
                  <a:pt x="225" y="82"/>
                  <a:pt x="187" y="61"/>
                </a:cubicBezTo>
                <a:cubicBezTo>
                  <a:pt x="181" y="58"/>
                  <a:pt x="171" y="60"/>
                  <a:pt x="163" y="59"/>
                </a:cubicBezTo>
                <a:cubicBezTo>
                  <a:pt x="166" y="68"/>
                  <a:pt x="169" y="78"/>
                  <a:pt x="173" y="87"/>
                </a:cubicBezTo>
                <a:cubicBezTo>
                  <a:pt x="174" y="89"/>
                  <a:pt x="180" y="89"/>
                  <a:pt x="182" y="91"/>
                </a:cubicBezTo>
                <a:cubicBezTo>
                  <a:pt x="188" y="99"/>
                  <a:pt x="198" y="107"/>
                  <a:pt x="198" y="115"/>
                </a:cubicBezTo>
                <a:cubicBezTo>
                  <a:pt x="198" y="140"/>
                  <a:pt x="220" y="148"/>
                  <a:pt x="232" y="169"/>
                </a:cubicBezTo>
                <a:close/>
                <a:moveTo>
                  <a:pt x="199" y="212"/>
                </a:moveTo>
                <a:cubicBezTo>
                  <a:pt x="203" y="199"/>
                  <a:pt x="206" y="190"/>
                  <a:pt x="207" y="180"/>
                </a:cubicBezTo>
                <a:cubicBezTo>
                  <a:pt x="208" y="174"/>
                  <a:pt x="208" y="165"/>
                  <a:pt x="205" y="161"/>
                </a:cubicBezTo>
                <a:cubicBezTo>
                  <a:pt x="200" y="154"/>
                  <a:pt x="195" y="144"/>
                  <a:pt x="181" y="149"/>
                </a:cubicBezTo>
                <a:cubicBezTo>
                  <a:pt x="159" y="158"/>
                  <a:pt x="155" y="181"/>
                  <a:pt x="141" y="196"/>
                </a:cubicBezTo>
                <a:cubicBezTo>
                  <a:pt x="140" y="197"/>
                  <a:pt x="148" y="210"/>
                  <a:pt x="153" y="211"/>
                </a:cubicBezTo>
                <a:cubicBezTo>
                  <a:pt x="168" y="213"/>
                  <a:pt x="184" y="212"/>
                  <a:pt x="199" y="212"/>
                </a:cubicBezTo>
                <a:close/>
                <a:moveTo>
                  <a:pt x="132" y="95"/>
                </a:moveTo>
                <a:cubicBezTo>
                  <a:pt x="145" y="100"/>
                  <a:pt x="154" y="91"/>
                  <a:pt x="150" y="80"/>
                </a:cubicBezTo>
                <a:cubicBezTo>
                  <a:pt x="149" y="76"/>
                  <a:pt x="97" y="54"/>
                  <a:pt x="93" y="56"/>
                </a:cubicBezTo>
                <a:cubicBezTo>
                  <a:pt x="85" y="62"/>
                  <a:pt x="76" y="67"/>
                  <a:pt x="69" y="73"/>
                </a:cubicBezTo>
                <a:cubicBezTo>
                  <a:pt x="65" y="76"/>
                  <a:pt x="63" y="84"/>
                  <a:pt x="65" y="88"/>
                </a:cubicBezTo>
                <a:cubicBezTo>
                  <a:pt x="66" y="92"/>
                  <a:pt x="73" y="95"/>
                  <a:pt x="78" y="95"/>
                </a:cubicBezTo>
                <a:cubicBezTo>
                  <a:pt x="96" y="96"/>
                  <a:pt x="114" y="95"/>
                  <a:pt x="132" y="95"/>
                </a:cubicBezTo>
                <a:close/>
                <a:moveTo>
                  <a:pt x="68" y="215"/>
                </a:moveTo>
                <a:cubicBezTo>
                  <a:pt x="93" y="254"/>
                  <a:pt x="159" y="261"/>
                  <a:pt x="190" y="231"/>
                </a:cubicBezTo>
                <a:cubicBezTo>
                  <a:pt x="173" y="229"/>
                  <a:pt x="152" y="220"/>
                  <a:pt x="138" y="226"/>
                </a:cubicBezTo>
                <a:cubicBezTo>
                  <a:pt x="111" y="239"/>
                  <a:pt x="89" y="239"/>
                  <a:pt x="68" y="215"/>
                </a:cubicBezTo>
                <a:close/>
                <a:moveTo>
                  <a:pt x="41" y="134"/>
                </a:moveTo>
                <a:cubicBezTo>
                  <a:pt x="33" y="149"/>
                  <a:pt x="36" y="186"/>
                  <a:pt x="47" y="194"/>
                </a:cubicBezTo>
                <a:cubicBezTo>
                  <a:pt x="53" y="198"/>
                  <a:pt x="63" y="198"/>
                  <a:pt x="71" y="199"/>
                </a:cubicBezTo>
                <a:cubicBezTo>
                  <a:pt x="72" y="194"/>
                  <a:pt x="75" y="187"/>
                  <a:pt x="73" y="183"/>
                </a:cubicBezTo>
                <a:cubicBezTo>
                  <a:pt x="63" y="167"/>
                  <a:pt x="52" y="151"/>
                  <a:pt x="41" y="134"/>
                </a:cubicBezTo>
                <a:close/>
                <a:moveTo>
                  <a:pt x="162" y="39"/>
                </a:moveTo>
                <a:cubicBezTo>
                  <a:pt x="149" y="31"/>
                  <a:pt x="142" y="22"/>
                  <a:pt x="136" y="23"/>
                </a:cubicBezTo>
                <a:cubicBezTo>
                  <a:pt x="130" y="23"/>
                  <a:pt x="124" y="33"/>
                  <a:pt x="119" y="38"/>
                </a:cubicBezTo>
                <a:cubicBezTo>
                  <a:pt x="124" y="44"/>
                  <a:pt x="130" y="54"/>
                  <a:pt x="136" y="55"/>
                </a:cubicBezTo>
                <a:cubicBezTo>
                  <a:pt x="142" y="56"/>
                  <a:pt x="150" y="47"/>
                  <a:pt x="162" y="39"/>
                </a:cubicBezTo>
                <a:close/>
                <a:moveTo>
                  <a:pt x="58" y="101"/>
                </a:moveTo>
                <a:cubicBezTo>
                  <a:pt x="46" y="93"/>
                  <a:pt x="39" y="85"/>
                  <a:pt x="33" y="85"/>
                </a:cubicBezTo>
                <a:cubicBezTo>
                  <a:pt x="27" y="85"/>
                  <a:pt x="16" y="96"/>
                  <a:pt x="17" y="100"/>
                </a:cubicBezTo>
                <a:cubicBezTo>
                  <a:pt x="18" y="107"/>
                  <a:pt x="27" y="117"/>
                  <a:pt x="33" y="118"/>
                </a:cubicBezTo>
                <a:cubicBezTo>
                  <a:pt x="39" y="119"/>
                  <a:pt x="46" y="110"/>
                  <a:pt x="58" y="101"/>
                </a:cubicBezTo>
                <a:close/>
                <a:moveTo>
                  <a:pt x="261" y="199"/>
                </a:moveTo>
                <a:cubicBezTo>
                  <a:pt x="248" y="191"/>
                  <a:pt x="241" y="183"/>
                  <a:pt x="234" y="183"/>
                </a:cubicBezTo>
                <a:cubicBezTo>
                  <a:pt x="229" y="184"/>
                  <a:pt x="218" y="195"/>
                  <a:pt x="219" y="198"/>
                </a:cubicBezTo>
                <a:cubicBezTo>
                  <a:pt x="221" y="205"/>
                  <a:pt x="229" y="214"/>
                  <a:pt x="235" y="215"/>
                </a:cubicBezTo>
                <a:cubicBezTo>
                  <a:pt x="241" y="216"/>
                  <a:pt x="249" y="207"/>
                  <a:pt x="261" y="199"/>
                </a:cubicBezTo>
                <a:close/>
                <a:moveTo>
                  <a:pt x="192" y="121"/>
                </a:moveTo>
                <a:cubicBezTo>
                  <a:pt x="180" y="113"/>
                  <a:pt x="173" y="104"/>
                  <a:pt x="167" y="104"/>
                </a:cubicBezTo>
                <a:cubicBezTo>
                  <a:pt x="161" y="105"/>
                  <a:pt x="152" y="114"/>
                  <a:pt x="151" y="121"/>
                </a:cubicBezTo>
                <a:cubicBezTo>
                  <a:pt x="150" y="125"/>
                  <a:pt x="160" y="136"/>
                  <a:pt x="166" y="136"/>
                </a:cubicBezTo>
                <a:cubicBezTo>
                  <a:pt x="172" y="137"/>
                  <a:pt x="179" y="129"/>
                  <a:pt x="192" y="121"/>
                </a:cubicBezTo>
                <a:close/>
                <a:moveTo>
                  <a:pt x="107" y="179"/>
                </a:moveTo>
                <a:cubicBezTo>
                  <a:pt x="99" y="191"/>
                  <a:pt x="91" y="197"/>
                  <a:pt x="91" y="204"/>
                </a:cubicBezTo>
                <a:cubicBezTo>
                  <a:pt x="91" y="209"/>
                  <a:pt x="102" y="220"/>
                  <a:pt x="106" y="219"/>
                </a:cubicBezTo>
                <a:cubicBezTo>
                  <a:pt x="113" y="218"/>
                  <a:pt x="121" y="210"/>
                  <a:pt x="123" y="203"/>
                </a:cubicBezTo>
                <a:cubicBezTo>
                  <a:pt x="124" y="198"/>
                  <a:pt x="115" y="190"/>
                  <a:pt x="107" y="17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A5FA6FBF-8EF6-4F87-A209-9EA0BD0CC18A}"/>
              </a:ext>
            </a:extLst>
          </p:cNvPr>
          <p:cNvSpPr>
            <a:spLocks noEditPoints="1"/>
          </p:cNvSpPr>
          <p:nvPr/>
        </p:nvSpPr>
        <p:spPr bwMode="auto">
          <a:xfrm>
            <a:off x="3451225" y="1544638"/>
            <a:ext cx="300038" cy="354012"/>
          </a:xfrm>
          <a:custGeom>
            <a:avLst/>
            <a:gdLst>
              <a:gd name="T0" fmla="*/ 119 w 247"/>
              <a:gd name="T1" fmla="*/ 290 h 291"/>
              <a:gd name="T2" fmla="*/ 30 w 247"/>
              <a:gd name="T3" fmla="*/ 290 h 291"/>
              <a:gd name="T4" fmla="*/ 5 w 247"/>
              <a:gd name="T5" fmla="*/ 279 h 291"/>
              <a:gd name="T6" fmla="*/ 28 w 247"/>
              <a:gd name="T7" fmla="*/ 250 h 291"/>
              <a:gd name="T8" fmla="*/ 127 w 247"/>
              <a:gd name="T9" fmla="*/ 238 h 291"/>
              <a:gd name="T10" fmla="*/ 155 w 247"/>
              <a:gd name="T11" fmla="*/ 230 h 291"/>
              <a:gd name="T12" fmla="*/ 155 w 247"/>
              <a:gd name="T13" fmla="*/ 160 h 291"/>
              <a:gd name="T14" fmla="*/ 118 w 247"/>
              <a:gd name="T15" fmla="*/ 167 h 291"/>
              <a:gd name="T16" fmla="*/ 69 w 247"/>
              <a:gd name="T17" fmla="*/ 210 h 291"/>
              <a:gd name="T18" fmla="*/ 28 w 247"/>
              <a:gd name="T19" fmla="*/ 194 h 291"/>
              <a:gd name="T20" fmla="*/ 24 w 247"/>
              <a:gd name="T21" fmla="*/ 171 h 291"/>
              <a:gd name="T22" fmla="*/ 110 w 247"/>
              <a:gd name="T23" fmla="*/ 16 h 291"/>
              <a:gd name="T24" fmla="*/ 146 w 247"/>
              <a:gd name="T25" fmla="*/ 7 h 291"/>
              <a:gd name="T26" fmla="*/ 178 w 247"/>
              <a:gd name="T27" fmla="*/ 28 h 291"/>
              <a:gd name="T28" fmla="*/ 185 w 247"/>
              <a:gd name="T29" fmla="*/ 63 h 291"/>
              <a:gd name="T30" fmla="*/ 175 w 247"/>
              <a:gd name="T31" fmla="*/ 80 h 291"/>
              <a:gd name="T32" fmla="*/ 181 w 247"/>
              <a:gd name="T33" fmla="*/ 122 h 291"/>
              <a:gd name="T34" fmla="*/ 223 w 247"/>
              <a:gd name="T35" fmla="*/ 212 h 291"/>
              <a:gd name="T36" fmla="*/ 224 w 247"/>
              <a:gd name="T37" fmla="*/ 224 h 291"/>
              <a:gd name="T38" fmla="*/ 238 w 247"/>
              <a:gd name="T39" fmla="*/ 269 h 291"/>
              <a:gd name="T40" fmla="*/ 217 w 247"/>
              <a:gd name="T41" fmla="*/ 291 h 291"/>
              <a:gd name="T42" fmla="*/ 119 w 247"/>
              <a:gd name="T43" fmla="*/ 290 h 291"/>
              <a:gd name="T44" fmla="*/ 95 w 247"/>
              <a:gd name="T45" fmla="*/ 124 h 291"/>
              <a:gd name="T46" fmla="*/ 139 w 247"/>
              <a:gd name="T47" fmla="*/ 83 h 291"/>
              <a:gd name="T48" fmla="*/ 154 w 247"/>
              <a:gd name="T49" fmla="*/ 82 h 291"/>
              <a:gd name="T50" fmla="*/ 155 w 247"/>
              <a:gd name="T51" fmla="*/ 31 h 291"/>
              <a:gd name="T52" fmla="*/ 143 w 247"/>
              <a:gd name="T53" fmla="*/ 24 h 291"/>
              <a:gd name="T54" fmla="*/ 120 w 247"/>
              <a:gd name="T55" fmla="*/ 29 h 291"/>
              <a:gd name="T56" fmla="*/ 48 w 247"/>
              <a:gd name="T57" fmla="*/ 140 h 291"/>
              <a:gd name="T58" fmla="*/ 44 w 247"/>
              <a:gd name="T59" fmla="*/ 154 h 291"/>
              <a:gd name="T60" fmla="*/ 83 w 247"/>
              <a:gd name="T61" fmla="*/ 180 h 291"/>
              <a:gd name="T62" fmla="*/ 102 w 247"/>
              <a:gd name="T63" fmla="*/ 163 h 291"/>
              <a:gd name="T64" fmla="*/ 103 w 247"/>
              <a:gd name="T65" fmla="*/ 142 h 291"/>
              <a:gd name="T66" fmla="*/ 95 w 247"/>
              <a:gd name="T67" fmla="*/ 124 h 291"/>
              <a:gd name="T68" fmla="*/ 222 w 247"/>
              <a:gd name="T69" fmla="*/ 242 h 291"/>
              <a:gd name="T70" fmla="*/ 25 w 247"/>
              <a:gd name="T71" fmla="*/ 266 h 291"/>
              <a:gd name="T72" fmla="*/ 26 w 247"/>
              <a:gd name="T73" fmla="*/ 273 h 291"/>
              <a:gd name="T74" fmla="*/ 222 w 247"/>
              <a:gd name="T75" fmla="*/ 273 h 291"/>
              <a:gd name="T76" fmla="*/ 222 w 247"/>
              <a:gd name="T77" fmla="*/ 242 h 291"/>
              <a:gd name="T78" fmla="*/ 172 w 247"/>
              <a:gd name="T79" fmla="*/ 135 h 291"/>
              <a:gd name="T80" fmla="*/ 164 w 247"/>
              <a:gd name="T81" fmla="*/ 139 h 291"/>
              <a:gd name="T82" fmla="*/ 186 w 247"/>
              <a:gd name="T83" fmla="*/ 178 h 291"/>
              <a:gd name="T84" fmla="*/ 187 w 247"/>
              <a:gd name="T85" fmla="*/ 229 h 291"/>
              <a:gd name="T86" fmla="*/ 207 w 247"/>
              <a:gd name="T87" fmla="*/ 212 h 291"/>
              <a:gd name="T88" fmla="*/ 172 w 247"/>
              <a:gd name="T89" fmla="*/ 135 h 291"/>
              <a:gd name="T90" fmla="*/ 139 w 247"/>
              <a:gd name="T91" fmla="*/ 95 h 291"/>
              <a:gd name="T92" fmla="*/ 129 w 247"/>
              <a:gd name="T93" fmla="*/ 94 h 291"/>
              <a:gd name="T94" fmla="*/ 112 w 247"/>
              <a:gd name="T95" fmla="*/ 120 h 291"/>
              <a:gd name="T96" fmla="*/ 133 w 247"/>
              <a:gd name="T97" fmla="*/ 142 h 291"/>
              <a:gd name="T98" fmla="*/ 154 w 247"/>
              <a:gd name="T99" fmla="*/ 122 h 291"/>
              <a:gd name="T100" fmla="*/ 139 w 247"/>
              <a:gd name="T101" fmla="*/ 95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7" h="291">
                <a:moveTo>
                  <a:pt x="119" y="290"/>
                </a:moveTo>
                <a:cubicBezTo>
                  <a:pt x="90" y="290"/>
                  <a:pt x="60" y="291"/>
                  <a:pt x="30" y="290"/>
                </a:cubicBezTo>
                <a:cubicBezTo>
                  <a:pt x="21" y="290"/>
                  <a:pt x="9" y="286"/>
                  <a:pt x="5" y="279"/>
                </a:cubicBezTo>
                <a:cubicBezTo>
                  <a:pt x="0" y="272"/>
                  <a:pt x="16" y="251"/>
                  <a:pt x="28" y="250"/>
                </a:cubicBezTo>
                <a:cubicBezTo>
                  <a:pt x="61" y="245"/>
                  <a:pt x="94" y="242"/>
                  <a:pt x="127" y="238"/>
                </a:cubicBezTo>
                <a:cubicBezTo>
                  <a:pt x="137" y="236"/>
                  <a:pt x="147" y="235"/>
                  <a:pt x="155" y="230"/>
                </a:cubicBezTo>
                <a:cubicBezTo>
                  <a:pt x="181" y="213"/>
                  <a:pt x="181" y="177"/>
                  <a:pt x="155" y="160"/>
                </a:cubicBezTo>
                <a:cubicBezTo>
                  <a:pt x="145" y="153"/>
                  <a:pt x="127" y="158"/>
                  <a:pt x="118" y="167"/>
                </a:cubicBezTo>
                <a:cubicBezTo>
                  <a:pt x="103" y="183"/>
                  <a:pt x="88" y="201"/>
                  <a:pt x="69" y="210"/>
                </a:cubicBezTo>
                <a:cubicBezTo>
                  <a:pt x="60" y="214"/>
                  <a:pt x="41" y="202"/>
                  <a:pt x="28" y="194"/>
                </a:cubicBezTo>
                <a:cubicBezTo>
                  <a:pt x="24" y="191"/>
                  <a:pt x="23" y="179"/>
                  <a:pt x="24" y="171"/>
                </a:cubicBezTo>
                <a:cubicBezTo>
                  <a:pt x="34" y="110"/>
                  <a:pt x="82" y="68"/>
                  <a:pt x="110" y="16"/>
                </a:cubicBezTo>
                <a:cubicBezTo>
                  <a:pt x="117" y="2"/>
                  <a:pt x="132" y="0"/>
                  <a:pt x="146" y="7"/>
                </a:cubicBezTo>
                <a:cubicBezTo>
                  <a:pt x="157" y="13"/>
                  <a:pt x="168" y="20"/>
                  <a:pt x="178" y="28"/>
                </a:cubicBezTo>
                <a:cubicBezTo>
                  <a:pt x="190" y="37"/>
                  <a:pt x="194" y="49"/>
                  <a:pt x="185" y="63"/>
                </a:cubicBezTo>
                <a:cubicBezTo>
                  <a:pt x="182" y="69"/>
                  <a:pt x="178" y="74"/>
                  <a:pt x="175" y="80"/>
                </a:cubicBezTo>
                <a:cubicBezTo>
                  <a:pt x="162" y="99"/>
                  <a:pt x="163" y="107"/>
                  <a:pt x="181" y="122"/>
                </a:cubicBezTo>
                <a:cubicBezTo>
                  <a:pt x="209" y="146"/>
                  <a:pt x="226" y="174"/>
                  <a:pt x="223" y="212"/>
                </a:cubicBezTo>
                <a:cubicBezTo>
                  <a:pt x="223" y="216"/>
                  <a:pt x="222" y="223"/>
                  <a:pt x="224" y="224"/>
                </a:cubicBezTo>
                <a:cubicBezTo>
                  <a:pt x="247" y="233"/>
                  <a:pt x="236" y="253"/>
                  <a:pt x="238" y="269"/>
                </a:cubicBezTo>
                <a:cubicBezTo>
                  <a:pt x="240" y="284"/>
                  <a:pt x="233" y="291"/>
                  <a:pt x="217" y="291"/>
                </a:cubicBezTo>
                <a:cubicBezTo>
                  <a:pt x="185" y="290"/>
                  <a:pt x="152" y="290"/>
                  <a:pt x="119" y="290"/>
                </a:cubicBezTo>
                <a:close/>
                <a:moveTo>
                  <a:pt x="95" y="124"/>
                </a:moveTo>
                <a:cubicBezTo>
                  <a:pt x="96" y="97"/>
                  <a:pt x="115" y="80"/>
                  <a:pt x="139" y="83"/>
                </a:cubicBezTo>
                <a:cubicBezTo>
                  <a:pt x="144" y="83"/>
                  <a:pt x="150" y="85"/>
                  <a:pt x="154" y="82"/>
                </a:cubicBezTo>
                <a:cubicBezTo>
                  <a:pt x="175" y="69"/>
                  <a:pt x="176" y="44"/>
                  <a:pt x="155" y="31"/>
                </a:cubicBezTo>
                <a:cubicBezTo>
                  <a:pt x="151" y="29"/>
                  <a:pt x="147" y="26"/>
                  <a:pt x="143" y="24"/>
                </a:cubicBezTo>
                <a:cubicBezTo>
                  <a:pt x="133" y="17"/>
                  <a:pt x="126" y="20"/>
                  <a:pt x="120" y="29"/>
                </a:cubicBezTo>
                <a:cubicBezTo>
                  <a:pt x="96" y="66"/>
                  <a:pt x="72" y="103"/>
                  <a:pt x="48" y="140"/>
                </a:cubicBezTo>
                <a:cubicBezTo>
                  <a:pt x="46" y="144"/>
                  <a:pt x="43" y="153"/>
                  <a:pt x="44" y="154"/>
                </a:cubicBezTo>
                <a:cubicBezTo>
                  <a:pt x="57" y="164"/>
                  <a:pt x="69" y="174"/>
                  <a:pt x="83" y="180"/>
                </a:cubicBezTo>
                <a:cubicBezTo>
                  <a:pt x="87" y="182"/>
                  <a:pt x="98" y="170"/>
                  <a:pt x="102" y="163"/>
                </a:cubicBezTo>
                <a:cubicBezTo>
                  <a:pt x="105" y="157"/>
                  <a:pt x="104" y="149"/>
                  <a:pt x="103" y="142"/>
                </a:cubicBezTo>
                <a:cubicBezTo>
                  <a:pt x="101" y="134"/>
                  <a:pt x="97" y="127"/>
                  <a:pt x="95" y="124"/>
                </a:cubicBezTo>
                <a:close/>
                <a:moveTo>
                  <a:pt x="222" y="242"/>
                </a:moveTo>
                <a:cubicBezTo>
                  <a:pt x="155" y="250"/>
                  <a:pt x="90" y="258"/>
                  <a:pt x="25" y="266"/>
                </a:cubicBezTo>
                <a:cubicBezTo>
                  <a:pt x="25" y="268"/>
                  <a:pt x="26" y="271"/>
                  <a:pt x="26" y="273"/>
                </a:cubicBezTo>
                <a:cubicBezTo>
                  <a:pt x="91" y="273"/>
                  <a:pt x="156" y="273"/>
                  <a:pt x="222" y="273"/>
                </a:cubicBezTo>
                <a:cubicBezTo>
                  <a:pt x="222" y="263"/>
                  <a:pt x="222" y="254"/>
                  <a:pt x="222" y="242"/>
                </a:cubicBezTo>
                <a:close/>
                <a:moveTo>
                  <a:pt x="172" y="135"/>
                </a:moveTo>
                <a:cubicBezTo>
                  <a:pt x="169" y="137"/>
                  <a:pt x="167" y="138"/>
                  <a:pt x="164" y="139"/>
                </a:cubicBezTo>
                <a:cubicBezTo>
                  <a:pt x="172" y="152"/>
                  <a:pt x="182" y="164"/>
                  <a:pt x="186" y="178"/>
                </a:cubicBezTo>
                <a:cubicBezTo>
                  <a:pt x="189" y="194"/>
                  <a:pt x="187" y="211"/>
                  <a:pt x="187" y="229"/>
                </a:cubicBezTo>
                <a:cubicBezTo>
                  <a:pt x="198" y="233"/>
                  <a:pt x="206" y="227"/>
                  <a:pt x="207" y="212"/>
                </a:cubicBezTo>
                <a:cubicBezTo>
                  <a:pt x="211" y="179"/>
                  <a:pt x="197" y="155"/>
                  <a:pt x="172" y="135"/>
                </a:cubicBezTo>
                <a:close/>
                <a:moveTo>
                  <a:pt x="139" y="95"/>
                </a:moveTo>
                <a:cubicBezTo>
                  <a:pt x="136" y="95"/>
                  <a:pt x="133" y="95"/>
                  <a:pt x="129" y="94"/>
                </a:cubicBezTo>
                <a:cubicBezTo>
                  <a:pt x="123" y="103"/>
                  <a:pt x="114" y="111"/>
                  <a:pt x="112" y="120"/>
                </a:cubicBezTo>
                <a:cubicBezTo>
                  <a:pt x="110" y="132"/>
                  <a:pt x="120" y="141"/>
                  <a:pt x="133" y="142"/>
                </a:cubicBezTo>
                <a:cubicBezTo>
                  <a:pt x="146" y="142"/>
                  <a:pt x="156" y="134"/>
                  <a:pt x="154" y="122"/>
                </a:cubicBezTo>
                <a:cubicBezTo>
                  <a:pt x="153" y="112"/>
                  <a:pt x="144" y="104"/>
                  <a:pt x="139" y="9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6E3B0E17-2160-43B9-97F1-44B5D4FB4B52}"/>
              </a:ext>
            </a:extLst>
          </p:cNvPr>
          <p:cNvSpPr>
            <a:spLocks noEditPoints="1"/>
          </p:cNvSpPr>
          <p:nvPr/>
        </p:nvSpPr>
        <p:spPr bwMode="auto">
          <a:xfrm>
            <a:off x="4495800" y="1550988"/>
            <a:ext cx="350838" cy="344487"/>
          </a:xfrm>
          <a:custGeom>
            <a:avLst/>
            <a:gdLst>
              <a:gd name="T0" fmla="*/ 16 w 288"/>
              <a:gd name="T1" fmla="*/ 192 h 283"/>
              <a:gd name="T2" fmla="*/ 12 w 288"/>
              <a:gd name="T3" fmla="*/ 102 h 283"/>
              <a:gd name="T4" fmla="*/ 74 w 288"/>
              <a:gd name="T5" fmla="*/ 87 h 283"/>
              <a:gd name="T6" fmla="*/ 122 w 288"/>
              <a:gd name="T7" fmla="*/ 55 h 283"/>
              <a:gd name="T8" fmla="*/ 167 w 288"/>
              <a:gd name="T9" fmla="*/ 7 h 283"/>
              <a:gd name="T10" fmla="*/ 185 w 288"/>
              <a:gd name="T11" fmla="*/ 45 h 283"/>
              <a:gd name="T12" fmla="*/ 242 w 288"/>
              <a:gd name="T13" fmla="*/ 42 h 283"/>
              <a:gd name="T14" fmla="*/ 224 w 288"/>
              <a:gd name="T15" fmla="*/ 89 h 283"/>
              <a:gd name="T16" fmla="*/ 285 w 288"/>
              <a:gd name="T17" fmla="*/ 104 h 283"/>
              <a:gd name="T18" fmla="*/ 251 w 288"/>
              <a:gd name="T19" fmla="*/ 148 h 283"/>
              <a:gd name="T20" fmla="*/ 272 w 288"/>
              <a:gd name="T21" fmla="*/ 201 h 283"/>
              <a:gd name="T22" fmla="*/ 223 w 288"/>
              <a:gd name="T23" fmla="*/ 197 h 283"/>
              <a:gd name="T24" fmla="*/ 241 w 288"/>
              <a:gd name="T25" fmla="*/ 245 h 283"/>
              <a:gd name="T26" fmla="*/ 185 w 288"/>
              <a:gd name="T27" fmla="*/ 236 h 283"/>
              <a:gd name="T28" fmla="*/ 176 w 288"/>
              <a:gd name="T29" fmla="*/ 243 h 283"/>
              <a:gd name="T30" fmla="*/ 132 w 288"/>
              <a:gd name="T31" fmla="*/ 278 h 283"/>
              <a:gd name="T32" fmla="*/ 121 w 288"/>
              <a:gd name="T33" fmla="*/ 230 h 283"/>
              <a:gd name="T34" fmla="*/ 111 w 288"/>
              <a:gd name="T35" fmla="*/ 239 h 283"/>
              <a:gd name="T36" fmla="*/ 55 w 288"/>
              <a:gd name="T37" fmla="*/ 243 h 283"/>
              <a:gd name="T38" fmla="*/ 74 w 288"/>
              <a:gd name="T39" fmla="*/ 197 h 283"/>
              <a:gd name="T40" fmla="*/ 269 w 288"/>
              <a:gd name="T41" fmla="*/ 113 h 283"/>
              <a:gd name="T42" fmla="*/ 243 w 288"/>
              <a:gd name="T43" fmla="*/ 100 h 283"/>
              <a:gd name="T44" fmla="*/ 219 w 288"/>
              <a:gd name="T45" fmla="*/ 65 h 283"/>
              <a:gd name="T46" fmla="*/ 215 w 288"/>
              <a:gd name="T47" fmla="*/ 37 h 283"/>
              <a:gd name="T48" fmla="*/ 172 w 288"/>
              <a:gd name="T49" fmla="*/ 67 h 283"/>
              <a:gd name="T50" fmla="*/ 157 w 288"/>
              <a:gd name="T51" fmla="*/ 18 h 283"/>
              <a:gd name="T52" fmla="*/ 136 w 288"/>
              <a:gd name="T53" fmla="*/ 38 h 283"/>
              <a:gd name="T54" fmla="*/ 96 w 288"/>
              <a:gd name="T55" fmla="*/ 51 h 283"/>
              <a:gd name="T56" fmla="*/ 68 w 288"/>
              <a:gd name="T57" fmla="*/ 47 h 283"/>
              <a:gd name="T58" fmla="*/ 84 w 288"/>
              <a:gd name="T59" fmla="*/ 95 h 283"/>
              <a:gd name="T60" fmla="*/ 31 w 288"/>
              <a:gd name="T61" fmla="*/ 97 h 283"/>
              <a:gd name="T62" fmla="*/ 47 w 288"/>
              <a:gd name="T63" fmla="*/ 121 h 283"/>
              <a:gd name="T64" fmla="*/ 47 w 288"/>
              <a:gd name="T65" fmla="*/ 164 h 283"/>
              <a:gd name="T66" fmla="*/ 33 w 288"/>
              <a:gd name="T67" fmla="*/ 189 h 283"/>
              <a:gd name="T68" fmla="*/ 84 w 288"/>
              <a:gd name="T69" fmla="*/ 188 h 283"/>
              <a:gd name="T70" fmla="*/ 68 w 288"/>
              <a:gd name="T71" fmla="*/ 238 h 283"/>
              <a:gd name="T72" fmla="*/ 97 w 288"/>
              <a:gd name="T73" fmla="*/ 232 h 283"/>
              <a:gd name="T74" fmla="*/ 137 w 288"/>
              <a:gd name="T75" fmla="*/ 245 h 283"/>
              <a:gd name="T76" fmla="*/ 158 w 288"/>
              <a:gd name="T77" fmla="*/ 266 h 283"/>
              <a:gd name="T78" fmla="*/ 172 w 288"/>
              <a:gd name="T79" fmla="*/ 218 h 283"/>
              <a:gd name="T80" fmla="*/ 214 w 288"/>
              <a:gd name="T81" fmla="*/ 248 h 283"/>
              <a:gd name="T82" fmla="*/ 220 w 288"/>
              <a:gd name="T83" fmla="*/ 220 h 283"/>
              <a:gd name="T84" fmla="*/ 244 w 288"/>
              <a:gd name="T85" fmla="*/ 186 h 283"/>
              <a:gd name="T86" fmla="*/ 270 w 288"/>
              <a:gd name="T87" fmla="*/ 173 h 283"/>
              <a:gd name="T88" fmla="*/ 228 w 288"/>
              <a:gd name="T89" fmla="*/ 141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283">
                <a:moveTo>
                  <a:pt x="74" y="197"/>
                </a:moveTo>
                <a:cubicBezTo>
                  <a:pt x="41" y="210"/>
                  <a:pt x="24" y="211"/>
                  <a:pt x="16" y="192"/>
                </a:cubicBezTo>
                <a:cubicBezTo>
                  <a:pt x="0" y="154"/>
                  <a:pt x="29" y="149"/>
                  <a:pt x="58" y="142"/>
                </a:cubicBezTo>
                <a:cubicBezTo>
                  <a:pt x="34" y="136"/>
                  <a:pt x="7" y="135"/>
                  <a:pt x="12" y="102"/>
                </a:cubicBezTo>
                <a:cubicBezTo>
                  <a:pt x="15" y="86"/>
                  <a:pt x="26" y="77"/>
                  <a:pt x="40" y="78"/>
                </a:cubicBezTo>
                <a:cubicBezTo>
                  <a:pt x="51" y="79"/>
                  <a:pt x="62" y="85"/>
                  <a:pt x="74" y="87"/>
                </a:cubicBezTo>
                <a:cubicBezTo>
                  <a:pt x="59" y="70"/>
                  <a:pt x="39" y="53"/>
                  <a:pt x="61" y="31"/>
                </a:cubicBezTo>
                <a:cubicBezTo>
                  <a:pt x="92" y="2"/>
                  <a:pt x="105" y="34"/>
                  <a:pt x="122" y="55"/>
                </a:cubicBezTo>
                <a:cubicBezTo>
                  <a:pt x="118" y="33"/>
                  <a:pt x="113" y="12"/>
                  <a:pt x="137" y="3"/>
                </a:cubicBezTo>
                <a:cubicBezTo>
                  <a:pt x="146" y="0"/>
                  <a:pt x="159" y="2"/>
                  <a:pt x="167" y="7"/>
                </a:cubicBezTo>
                <a:cubicBezTo>
                  <a:pt x="183" y="18"/>
                  <a:pt x="180" y="35"/>
                  <a:pt x="176" y="53"/>
                </a:cubicBezTo>
                <a:cubicBezTo>
                  <a:pt x="179" y="51"/>
                  <a:pt x="184" y="48"/>
                  <a:pt x="185" y="45"/>
                </a:cubicBezTo>
                <a:cubicBezTo>
                  <a:pt x="191" y="30"/>
                  <a:pt x="201" y="19"/>
                  <a:pt x="216" y="22"/>
                </a:cubicBezTo>
                <a:cubicBezTo>
                  <a:pt x="226" y="24"/>
                  <a:pt x="238" y="33"/>
                  <a:pt x="242" y="42"/>
                </a:cubicBezTo>
                <a:cubicBezTo>
                  <a:pt x="249" y="55"/>
                  <a:pt x="243" y="68"/>
                  <a:pt x="230" y="77"/>
                </a:cubicBezTo>
                <a:cubicBezTo>
                  <a:pt x="227" y="79"/>
                  <a:pt x="225" y="83"/>
                  <a:pt x="224" y="89"/>
                </a:cubicBezTo>
                <a:cubicBezTo>
                  <a:pt x="241" y="83"/>
                  <a:pt x="256" y="69"/>
                  <a:pt x="273" y="84"/>
                </a:cubicBezTo>
                <a:cubicBezTo>
                  <a:pt x="279" y="89"/>
                  <a:pt x="283" y="97"/>
                  <a:pt x="285" y="104"/>
                </a:cubicBezTo>
                <a:cubicBezTo>
                  <a:pt x="288" y="124"/>
                  <a:pt x="276" y="134"/>
                  <a:pt x="237" y="140"/>
                </a:cubicBezTo>
                <a:cubicBezTo>
                  <a:pt x="244" y="144"/>
                  <a:pt x="247" y="148"/>
                  <a:pt x="251" y="148"/>
                </a:cubicBezTo>
                <a:cubicBezTo>
                  <a:pt x="268" y="147"/>
                  <a:pt x="281" y="153"/>
                  <a:pt x="283" y="170"/>
                </a:cubicBezTo>
                <a:cubicBezTo>
                  <a:pt x="285" y="180"/>
                  <a:pt x="280" y="194"/>
                  <a:pt x="272" y="201"/>
                </a:cubicBezTo>
                <a:cubicBezTo>
                  <a:pt x="260" y="213"/>
                  <a:pt x="245" y="209"/>
                  <a:pt x="233" y="197"/>
                </a:cubicBezTo>
                <a:cubicBezTo>
                  <a:pt x="231" y="196"/>
                  <a:pt x="228" y="195"/>
                  <a:pt x="223" y="197"/>
                </a:cubicBezTo>
                <a:cubicBezTo>
                  <a:pt x="225" y="200"/>
                  <a:pt x="226" y="205"/>
                  <a:pt x="229" y="207"/>
                </a:cubicBezTo>
                <a:cubicBezTo>
                  <a:pt x="243" y="217"/>
                  <a:pt x="249" y="231"/>
                  <a:pt x="241" y="245"/>
                </a:cubicBezTo>
                <a:cubicBezTo>
                  <a:pt x="237" y="254"/>
                  <a:pt x="224" y="262"/>
                  <a:pt x="214" y="263"/>
                </a:cubicBezTo>
                <a:cubicBezTo>
                  <a:pt x="198" y="264"/>
                  <a:pt x="188" y="252"/>
                  <a:pt x="185" y="236"/>
                </a:cubicBezTo>
                <a:cubicBezTo>
                  <a:pt x="184" y="234"/>
                  <a:pt x="183" y="232"/>
                  <a:pt x="177" y="230"/>
                </a:cubicBezTo>
                <a:cubicBezTo>
                  <a:pt x="177" y="234"/>
                  <a:pt x="175" y="239"/>
                  <a:pt x="176" y="243"/>
                </a:cubicBezTo>
                <a:cubicBezTo>
                  <a:pt x="181" y="257"/>
                  <a:pt x="179" y="272"/>
                  <a:pt x="166" y="278"/>
                </a:cubicBezTo>
                <a:cubicBezTo>
                  <a:pt x="157" y="283"/>
                  <a:pt x="142" y="283"/>
                  <a:pt x="132" y="278"/>
                </a:cubicBezTo>
                <a:cubicBezTo>
                  <a:pt x="118" y="273"/>
                  <a:pt x="117" y="258"/>
                  <a:pt x="121" y="244"/>
                </a:cubicBezTo>
                <a:cubicBezTo>
                  <a:pt x="122" y="239"/>
                  <a:pt x="121" y="235"/>
                  <a:pt x="121" y="230"/>
                </a:cubicBezTo>
                <a:cubicBezTo>
                  <a:pt x="119" y="230"/>
                  <a:pt x="118" y="230"/>
                  <a:pt x="116" y="230"/>
                </a:cubicBezTo>
                <a:cubicBezTo>
                  <a:pt x="114" y="233"/>
                  <a:pt x="112" y="236"/>
                  <a:pt x="111" y="239"/>
                </a:cubicBezTo>
                <a:cubicBezTo>
                  <a:pt x="107" y="255"/>
                  <a:pt x="97" y="266"/>
                  <a:pt x="81" y="263"/>
                </a:cubicBezTo>
                <a:cubicBezTo>
                  <a:pt x="71" y="261"/>
                  <a:pt x="60" y="252"/>
                  <a:pt x="55" y="243"/>
                </a:cubicBezTo>
                <a:cubicBezTo>
                  <a:pt x="48" y="231"/>
                  <a:pt x="54" y="218"/>
                  <a:pt x="66" y="209"/>
                </a:cubicBezTo>
                <a:cubicBezTo>
                  <a:pt x="69" y="206"/>
                  <a:pt x="71" y="201"/>
                  <a:pt x="74" y="197"/>
                </a:cubicBezTo>
                <a:close/>
                <a:moveTo>
                  <a:pt x="256" y="123"/>
                </a:moveTo>
                <a:cubicBezTo>
                  <a:pt x="258" y="121"/>
                  <a:pt x="266" y="118"/>
                  <a:pt x="269" y="113"/>
                </a:cubicBezTo>
                <a:cubicBezTo>
                  <a:pt x="271" y="109"/>
                  <a:pt x="268" y="97"/>
                  <a:pt x="265" y="96"/>
                </a:cubicBezTo>
                <a:cubicBezTo>
                  <a:pt x="258" y="95"/>
                  <a:pt x="248" y="96"/>
                  <a:pt x="243" y="100"/>
                </a:cubicBezTo>
                <a:cubicBezTo>
                  <a:pt x="230" y="109"/>
                  <a:pt x="219" y="106"/>
                  <a:pt x="212" y="95"/>
                </a:cubicBezTo>
                <a:cubicBezTo>
                  <a:pt x="205" y="85"/>
                  <a:pt x="204" y="73"/>
                  <a:pt x="219" y="65"/>
                </a:cubicBezTo>
                <a:cubicBezTo>
                  <a:pt x="224" y="63"/>
                  <a:pt x="228" y="53"/>
                  <a:pt x="228" y="47"/>
                </a:cubicBezTo>
                <a:cubicBezTo>
                  <a:pt x="228" y="43"/>
                  <a:pt x="218" y="36"/>
                  <a:pt x="215" y="37"/>
                </a:cubicBezTo>
                <a:cubicBezTo>
                  <a:pt x="209" y="39"/>
                  <a:pt x="201" y="45"/>
                  <a:pt x="200" y="51"/>
                </a:cubicBezTo>
                <a:cubicBezTo>
                  <a:pt x="196" y="69"/>
                  <a:pt x="184" y="71"/>
                  <a:pt x="172" y="67"/>
                </a:cubicBezTo>
                <a:cubicBezTo>
                  <a:pt x="160" y="62"/>
                  <a:pt x="152" y="53"/>
                  <a:pt x="160" y="38"/>
                </a:cubicBezTo>
                <a:cubicBezTo>
                  <a:pt x="163" y="33"/>
                  <a:pt x="161" y="23"/>
                  <a:pt x="157" y="18"/>
                </a:cubicBezTo>
                <a:cubicBezTo>
                  <a:pt x="155" y="15"/>
                  <a:pt x="142" y="15"/>
                  <a:pt x="140" y="18"/>
                </a:cubicBezTo>
                <a:cubicBezTo>
                  <a:pt x="136" y="23"/>
                  <a:pt x="134" y="33"/>
                  <a:pt x="136" y="38"/>
                </a:cubicBezTo>
                <a:cubicBezTo>
                  <a:pt x="144" y="54"/>
                  <a:pt x="136" y="63"/>
                  <a:pt x="125" y="67"/>
                </a:cubicBezTo>
                <a:cubicBezTo>
                  <a:pt x="112" y="71"/>
                  <a:pt x="100" y="69"/>
                  <a:pt x="96" y="51"/>
                </a:cubicBezTo>
                <a:cubicBezTo>
                  <a:pt x="95" y="45"/>
                  <a:pt x="88" y="39"/>
                  <a:pt x="82" y="37"/>
                </a:cubicBezTo>
                <a:cubicBezTo>
                  <a:pt x="79" y="36"/>
                  <a:pt x="68" y="43"/>
                  <a:pt x="68" y="47"/>
                </a:cubicBezTo>
                <a:cubicBezTo>
                  <a:pt x="69" y="53"/>
                  <a:pt x="73" y="63"/>
                  <a:pt x="78" y="65"/>
                </a:cubicBezTo>
                <a:cubicBezTo>
                  <a:pt x="93" y="74"/>
                  <a:pt x="91" y="85"/>
                  <a:pt x="84" y="95"/>
                </a:cubicBezTo>
                <a:cubicBezTo>
                  <a:pt x="77" y="106"/>
                  <a:pt x="66" y="109"/>
                  <a:pt x="54" y="99"/>
                </a:cubicBezTo>
                <a:cubicBezTo>
                  <a:pt x="48" y="95"/>
                  <a:pt x="39" y="95"/>
                  <a:pt x="31" y="97"/>
                </a:cubicBezTo>
                <a:cubicBezTo>
                  <a:pt x="29" y="97"/>
                  <a:pt x="25" y="110"/>
                  <a:pt x="28" y="113"/>
                </a:cubicBezTo>
                <a:cubicBezTo>
                  <a:pt x="32" y="118"/>
                  <a:pt x="41" y="122"/>
                  <a:pt x="47" y="121"/>
                </a:cubicBezTo>
                <a:cubicBezTo>
                  <a:pt x="64" y="119"/>
                  <a:pt x="70" y="129"/>
                  <a:pt x="69" y="142"/>
                </a:cubicBezTo>
                <a:cubicBezTo>
                  <a:pt x="69" y="154"/>
                  <a:pt x="64" y="165"/>
                  <a:pt x="47" y="164"/>
                </a:cubicBezTo>
                <a:cubicBezTo>
                  <a:pt x="40" y="163"/>
                  <a:pt x="32" y="168"/>
                  <a:pt x="27" y="173"/>
                </a:cubicBezTo>
                <a:cubicBezTo>
                  <a:pt x="25" y="175"/>
                  <a:pt x="30" y="188"/>
                  <a:pt x="33" y="189"/>
                </a:cubicBezTo>
                <a:cubicBezTo>
                  <a:pt x="39" y="191"/>
                  <a:pt x="49" y="190"/>
                  <a:pt x="54" y="185"/>
                </a:cubicBezTo>
                <a:cubicBezTo>
                  <a:pt x="66" y="173"/>
                  <a:pt x="76" y="178"/>
                  <a:pt x="84" y="188"/>
                </a:cubicBezTo>
                <a:cubicBezTo>
                  <a:pt x="92" y="199"/>
                  <a:pt x="93" y="210"/>
                  <a:pt x="78" y="219"/>
                </a:cubicBezTo>
                <a:cubicBezTo>
                  <a:pt x="73" y="223"/>
                  <a:pt x="69" y="232"/>
                  <a:pt x="68" y="238"/>
                </a:cubicBezTo>
                <a:cubicBezTo>
                  <a:pt x="68" y="242"/>
                  <a:pt x="80" y="250"/>
                  <a:pt x="82" y="248"/>
                </a:cubicBezTo>
                <a:cubicBezTo>
                  <a:pt x="88" y="245"/>
                  <a:pt x="95" y="238"/>
                  <a:pt x="97" y="232"/>
                </a:cubicBezTo>
                <a:cubicBezTo>
                  <a:pt x="101" y="216"/>
                  <a:pt x="112" y="213"/>
                  <a:pt x="124" y="217"/>
                </a:cubicBezTo>
                <a:cubicBezTo>
                  <a:pt x="136" y="221"/>
                  <a:pt x="144" y="230"/>
                  <a:pt x="137" y="245"/>
                </a:cubicBezTo>
                <a:cubicBezTo>
                  <a:pt x="134" y="251"/>
                  <a:pt x="135" y="261"/>
                  <a:pt x="139" y="266"/>
                </a:cubicBezTo>
                <a:cubicBezTo>
                  <a:pt x="141" y="269"/>
                  <a:pt x="155" y="270"/>
                  <a:pt x="158" y="266"/>
                </a:cubicBezTo>
                <a:cubicBezTo>
                  <a:pt x="161" y="262"/>
                  <a:pt x="163" y="251"/>
                  <a:pt x="160" y="246"/>
                </a:cubicBezTo>
                <a:cubicBezTo>
                  <a:pt x="152" y="230"/>
                  <a:pt x="160" y="222"/>
                  <a:pt x="172" y="218"/>
                </a:cubicBezTo>
                <a:cubicBezTo>
                  <a:pt x="184" y="213"/>
                  <a:pt x="197" y="215"/>
                  <a:pt x="200" y="233"/>
                </a:cubicBezTo>
                <a:cubicBezTo>
                  <a:pt x="201" y="239"/>
                  <a:pt x="208" y="246"/>
                  <a:pt x="214" y="248"/>
                </a:cubicBezTo>
                <a:cubicBezTo>
                  <a:pt x="217" y="250"/>
                  <a:pt x="228" y="242"/>
                  <a:pt x="228" y="239"/>
                </a:cubicBezTo>
                <a:cubicBezTo>
                  <a:pt x="228" y="232"/>
                  <a:pt x="225" y="222"/>
                  <a:pt x="220" y="220"/>
                </a:cubicBezTo>
                <a:cubicBezTo>
                  <a:pt x="204" y="211"/>
                  <a:pt x="205" y="199"/>
                  <a:pt x="212" y="188"/>
                </a:cubicBezTo>
                <a:cubicBezTo>
                  <a:pt x="220" y="178"/>
                  <a:pt x="231" y="172"/>
                  <a:pt x="244" y="186"/>
                </a:cubicBezTo>
                <a:cubicBezTo>
                  <a:pt x="248" y="190"/>
                  <a:pt x="258" y="191"/>
                  <a:pt x="264" y="189"/>
                </a:cubicBezTo>
                <a:cubicBezTo>
                  <a:pt x="268" y="188"/>
                  <a:pt x="272" y="175"/>
                  <a:pt x="270" y="173"/>
                </a:cubicBezTo>
                <a:cubicBezTo>
                  <a:pt x="266" y="168"/>
                  <a:pt x="257" y="162"/>
                  <a:pt x="251" y="163"/>
                </a:cubicBezTo>
                <a:cubicBezTo>
                  <a:pt x="233" y="165"/>
                  <a:pt x="228" y="155"/>
                  <a:pt x="228" y="141"/>
                </a:cubicBezTo>
                <a:cubicBezTo>
                  <a:pt x="227" y="127"/>
                  <a:pt x="234" y="119"/>
                  <a:pt x="256" y="12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E3C8F154-7688-4C35-A7E8-831E7BD3470C}"/>
              </a:ext>
            </a:extLst>
          </p:cNvPr>
          <p:cNvSpPr>
            <a:spLocks noEditPoints="1"/>
          </p:cNvSpPr>
          <p:nvPr/>
        </p:nvSpPr>
        <p:spPr bwMode="auto">
          <a:xfrm>
            <a:off x="2914650" y="2062163"/>
            <a:ext cx="279400" cy="406400"/>
          </a:xfrm>
          <a:custGeom>
            <a:avLst/>
            <a:gdLst>
              <a:gd name="T0" fmla="*/ 21 w 229"/>
              <a:gd name="T1" fmla="*/ 334 h 334"/>
              <a:gd name="T2" fmla="*/ 4 w 229"/>
              <a:gd name="T3" fmla="*/ 255 h 334"/>
              <a:gd name="T4" fmla="*/ 35 w 229"/>
              <a:gd name="T5" fmla="*/ 216 h 334"/>
              <a:gd name="T6" fmla="*/ 46 w 229"/>
              <a:gd name="T7" fmla="*/ 195 h 334"/>
              <a:gd name="T8" fmla="*/ 86 w 229"/>
              <a:gd name="T9" fmla="*/ 26 h 334"/>
              <a:gd name="T10" fmla="*/ 100 w 229"/>
              <a:gd name="T11" fmla="*/ 5 h 334"/>
              <a:gd name="T12" fmla="*/ 121 w 229"/>
              <a:gd name="T13" fmla="*/ 3 h 334"/>
              <a:gd name="T14" fmla="*/ 182 w 229"/>
              <a:gd name="T15" fmla="*/ 149 h 334"/>
              <a:gd name="T16" fmla="*/ 177 w 229"/>
              <a:gd name="T17" fmla="*/ 197 h 334"/>
              <a:gd name="T18" fmla="*/ 182 w 229"/>
              <a:gd name="T19" fmla="*/ 213 h 334"/>
              <a:gd name="T20" fmla="*/ 212 w 229"/>
              <a:gd name="T21" fmla="*/ 312 h 334"/>
              <a:gd name="T22" fmla="*/ 203 w 229"/>
              <a:gd name="T23" fmla="*/ 333 h 334"/>
              <a:gd name="T24" fmla="*/ 171 w 229"/>
              <a:gd name="T25" fmla="*/ 299 h 334"/>
              <a:gd name="T26" fmla="*/ 161 w 229"/>
              <a:gd name="T27" fmla="*/ 267 h 334"/>
              <a:gd name="T28" fmla="*/ 153 w 229"/>
              <a:gd name="T29" fmla="*/ 268 h 334"/>
              <a:gd name="T30" fmla="*/ 143 w 229"/>
              <a:gd name="T31" fmla="*/ 296 h 334"/>
              <a:gd name="T32" fmla="*/ 108 w 229"/>
              <a:gd name="T33" fmla="*/ 316 h 334"/>
              <a:gd name="T34" fmla="*/ 79 w 229"/>
              <a:gd name="T35" fmla="*/ 296 h 334"/>
              <a:gd name="T36" fmla="*/ 71 w 229"/>
              <a:gd name="T37" fmla="*/ 268 h 334"/>
              <a:gd name="T38" fmla="*/ 63 w 229"/>
              <a:gd name="T39" fmla="*/ 267 h 334"/>
              <a:gd name="T40" fmla="*/ 52 w 229"/>
              <a:gd name="T41" fmla="*/ 299 h 334"/>
              <a:gd name="T42" fmla="*/ 21 w 229"/>
              <a:gd name="T43" fmla="*/ 334 h 334"/>
              <a:gd name="T44" fmla="*/ 153 w 229"/>
              <a:gd name="T45" fmla="*/ 209 h 334"/>
              <a:gd name="T46" fmla="*/ 159 w 229"/>
              <a:gd name="T47" fmla="*/ 204 h 334"/>
              <a:gd name="T48" fmla="*/ 166 w 229"/>
              <a:gd name="T49" fmla="*/ 159 h 334"/>
              <a:gd name="T50" fmla="*/ 101 w 229"/>
              <a:gd name="T51" fmla="*/ 91 h 334"/>
              <a:gd name="T52" fmla="*/ 71 w 229"/>
              <a:gd name="T53" fmla="*/ 96 h 334"/>
              <a:gd name="T54" fmla="*/ 59 w 229"/>
              <a:gd name="T55" fmla="*/ 109 h 334"/>
              <a:gd name="T56" fmla="*/ 67 w 229"/>
              <a:gd name="T57" fmla="*/ 210 h 334"/>
              <a:gd name="T58" fmla="*/ 88 w 229"/>
              <a:gd name="T59" fmla="*/ 194 h 334"/>
              <a:gd name="T60" fmla="*/ 134 w 229"/>
              <a:gd name="T61" fmla="*/ 194 h 334"/>
              <a:gd name="T62" fmla="*/ 153 w 229"/>
              <a:gd name="T63" fmla="*/ 209 h 334"/>
              <a:gd name="T64" fmla="*/ 34 w 229"/>
              <a:gd name="T65" fmla="*/ 316 h 334"/>
              <a:gd name="T66" fmla="*/ 35 w 229"/>
              <a:gd name="T67" fmla="*/ 294 h 334"/>
              <a:gd name="T68" fmla="*/ 63 w 229"/>
              <a:gd name="T69" fmla="*/ 253 h 334"/>
              <a:gd name="T70" fmla="*/ 93 w 229"/>
              <a:gd name="T71" fmla="*/ 286 h 334"/>
              <a:gd name="T72" fmla="*/ 112 w 229"/>
              <a:gd name="T73" fmla="*/ 301 h 334"/>
              <a:gd name="T74" fmla="*/ 131 w 229"/>
              <a:gd name="T75" fmla="*/ 280 h 334"/>
              <a:gd name="T76" fmla="*/ 155 w 229"/>
              <a:gd name="T77" fmla="*/ 253 h 334"/>
              <a:gd name="T78" fmla="*/ 185 w 229"/>
              <a:gd name="T79" fmla="*/ 281 h 334"/>
              <a:gd name="T80" fmla="*/ 187 w 229"/>
              <a:gd name="T81" fmla="*/ 301 h 334"/>
              <a:gd name="T82" fmla="*/ 190 w 229"/>
              <a:gd name="T83" fmla="*/ 319 h 334"/>
              <a:gd name="T84" fmla="*/ 201 w 229"/>
              <a:gd name="T85" fmla="*/ 253 h 334"/>
              <a:gd name="T86" fmla="*/ 128 w 229"/>
              <a:gd name="T87" fmla="*/ 228 h 334"/>
              <a:gd name="T88" fmla="*/ 93 w 229"/>
              <a:gd name="T89" fmla="*/ 227 h 334"/>
              <a:gd name="T90" fmla="*/ 82 w 229"/>
              <a:gd name="T91" fmla="*/ 219 h 334"/>
              <a:gd name="T92" fmla="*/ 24 w 229"/>
              <a:gd name="T93" fmla="*/ 246 h 334"/>
              <a:gd name="T94" fmla="*/ 34 w 229"/>
              <a:gd name="T95" fmla="*/ 316 h 334"/>
              <a:gd name="T96" fmla="*/ 111 w 229"/>
              <a:gd name="T97" fmla="*/ 17 h 334"/>
              <a:gd name="T98" fmla="*/ 67 w 229"/>
              <a:gd name="T99" fmla="*/ 79 h 334"/>
              <a:gd name="T100" fmla="*/ 156 w 229"/>
              <a:gd name="T101" fmla="*/ 79 h 334"/>
              <a:gd name="T102" fmla="*/ 111 w 229"/>
              <a:gd name="T103" fmla="*/ 17 h 334"/>
              <a:gd name="T104" fmla="*/ 129 w 229"/>
              <a:gd name="T105" fmla="*/ 209 h 334"/>
              <a:gd name="T106" fmla="*/ 111 w 229"/>
              <a:gd name="T107" fmla="*/ 197 h 334"/>
              <a:gd name="T108" fmla="*/ 100 w 229"/>
              <a:gd name="T109" fmla="*/ 207 h 334"/>
              <a:gd name="T110" fmla="*/ 110 w 229"/>
              <a:gd name="T111" fmla="*/ 220 h 334"/>
              <a:gd name="T112" fmla="*/ 129 w 229"/>
              <a:gd name="T113" fmla="*/ 209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9" h="334">
                <a:moveTo>
                  <a:pt x="21" y="334"/>
                </a:moveTo>
                <a:cubicBezTo>
                  <a:pt x="6" y="309"/>
                  <a:pt x="0" y="283"/>
                  <a:pt x="4" y="255"/>
                </a:cubicBezTo>
                <a:cubicBezTo>
                  <a:pt x="7" y="237"/>
                  <a:pt x="18" y="223"/>
                  <a:pt x="35" y="216"/>
                </a:cubicBezTo>
                <a:cubicBezTo>
                  <a:pt x="46" y="212"/>
                  <a:pt x="49" y="206"/>
                  <a:pt x="46" y="195"/>
                </a:cubicBezTo>
                <a:cubicBezTo>
                  <a:pt x="31" y="132"/>
                  <a:pt x="39" y="75"/>
                  <a:pt x="86" y="26"/>
                </a:cubicBezTo>
                <a:cubicBezTo>
                  <a:pt x="92" y="20"/>
                  <a:pt x="94" y="10"/>
                  <a:pt x="100" y="5"/>
                </a:cubicBezTo>
                <a:cubicBezTo>
                  <a:pt x="105" y="1"/>
                  <a:pt x="118" y="0"/>
                  <a:pt x="121" y="3"/>
                </a:cubicBezTo>
                <a:cubicBezTo>
                  <a:pt x="153" y="46"/>
                  <a:pt x="188" y="89"/>
                  <a:pt x="182" y="149"/>
                </a:cubicBezTo>
                <a:cubicBezTo>
                  <a:pt x="181" y="165"/>
                  <a:pt x="178" y="181"/>
                  <a:pt x="177" y="197"/>
                </a:cubicBezTo>
                <a:cubicBezTo>
                  <a:pt x="176" y="202"/>
                  <a:pt x="178" y="210"/>
                  <a:pt x="182" y="213"/>
                </a:cubicBezTo>
                <a:cubicBezTo>
                  <a:pt x="221" y="241"/>
                  <a:pt x="229" y="265"/>
                  <a:pt x="212" y="312"/>
                </a:cubicBezTo>
                <a:cubicBezTo>
                  <a:pt x="209" y="319"/>
                  <a:pt x="206" y="326"/>
                  <a:pt x="203" y="333"/>
                </a:cubicBezTo>
                <a:cubicBezTo>
                  <a:pt x="172" y="327"/>
                  <a:pt x="172" y="326"/>
                  <a:pt x="171" y="299"/>
                </a:cubicBezTo>
                <a:cubicBezTo>
                  <a:pt x="170" y="288"/>
                  <a:pt x="165" y="278"/>
                  <a:pt x="161" y="267"/>
                </a:cubicBezTo>
                <a:cubicBezTo>
                  <a:pt x="158" y="267"/>
                  <a:pt x="156" y="268"/>
                  <a:pt x="153" y="268"/>
                </a:cubicBezTo>
                <a:cubicBezTo>
                  <a:pt x="149" y="277"/>
                  <a:pt x="145" y="286"/>
                  <a:pt x="143" y="296"/>
                </a:cubicBezTo>
                <a:cubicBezTo>
                  <a:pt x="140" y="319"/>
                  <a:pt x="123" y="315"/>
                  <a:pt x="108" y="316"/>
                </a:cubicBezTo>
                <a:cubicBezTo>
                  <a:pt x="94" y="316"/>
                  <a:pt x="81" y="314"/>
                  <a:pt x="79" y="296"/>
                </a:cubicBezTo>
                <a:cubicBezTo>
                  <a:pt x="78" y="287"/>
                  <a:pt x="74" y="278"/>
                  <a:pt x="71" y="268"/>
                </a:cubicBezTo>
                <a:cubicBezTo>
                  <a:pt x="68" y="268"/>
                  <a:pt x="65" y="268"/>
                  <a:pt x="63" y="267"/>
                </a:cubicBezTo>
                <a:cubicBezTo>
                  <a:pt x="59" y="278"/>
                  <a:pt x="50" y="289"/>
                  <a:pt x="52" y="299"/>
                </a:cubicBezTo>
                <a:cubicBezTo>
                  <a:pt x="58" y="327"/>
                  <a:pt x="40" y="329"/>
                  <a:pt x="21" y="334"/>
                </a:cubicBezTo>
                <a:close/>
                <a:moveTo>
                  <a:pt x="153" y="209"/>
                </a:moveTo>
                <a:cubicBezTo>
                  <a:pt x="155" y="207"/>
                  <a:pt x="157" y="206"/>
                  <a:pt x="159" y="204"/>
                </a:cubicBezTo>
                <a:cubicBezTo>
                  <a:pt x="161" y="189"/>
                  <a:pt x="166" y="174"/>
                  <a:pt x="166" y="159"/>
                </a:cubicBezTo>
                <a:cubicBezTo>
                  <a:pt x="168" y="91"/>
                  <a:pt x="167" y="92"/>
                  <a:pt x="101" y="91"/>
                </a:cubicBezTo>
                <a:cubicBezTo>
                  <a:pt x="91" y="91"/>
                  <a:pt x="81" y="93"/>
                  <a:pt x="71" y="96"/>
                </a:cubicBezTo>
                <a:cubicBezTo>
                  <a:pt x="66" y="98"/>
                  <a:pt x="60" y="104"/>
                  <a:pt x="59" y="109"/>
                </a:cubicBezTo>
                <a:cubicBezTo>
                  <a:pt x="51" y="141"/>
                  <a:pt x="55" y="173"/>
                  <a:pt x="67" y="210"/>
                </a:cubicBezTo>
                <a:cubicBezTo>
                  <a:pt x="75" y="204"/>
                  <a:pt x="83" y="200"/>
                  <a:pt x="88" y="194"/>
                </a:cubicBezTo>
                <a:cubicBezTo>
                  <a:pt x="102" y="178"/>
                  <a:pt x="120" y="177"/>
                  <a:pt x="134" y="194"/>
                </a:cubicBezTo>
                <a:cubicBezTo>
                  <a:pt x="139" y="200"/>
                  <a:pt x="146" y="204"/>
                  <a:pt x="153" y="209"/>
                </a:cubicBezTo>
                <a:close/>
                <a:moveTo>
                  <a:pt x="34" y="316"/>
                </a:moveTo>
                <a:cubicBezTo>
                  <a:pt x="35" y="306"/>
                  <a:pt x="35" y="300"/>
                  <a:pt x="35" y="294"/>
                </a:cubicBezTo>
                <a:cubicBezTo>
                  <a:pt x="37" y="272"/>
                  <a:pt x="48" y="254"/>
                  <a:pt x="63" y="253"/>
                </a:cubicBezTo>
                <a:cubicBezTo>
                  <a:pt x="87" y="251"/>
                  <a:pt x="90" y="270"/>
                  <a:pt x="93" y="286"/>
                </a:cubicBezTo>
                <a:cubicBezTo>
                  <a:pt x="95" y="298"/>
                  <a:pt x="102" y="300"/>
                  <a:pt x="112" y="301"/>
                </a:cubicBezTo>
                <a:cubicBezTo>
                  <a:pt x="128" y="302"/>
                  <a:pt x="128" y="290"/>
                  <a:pt x="131" y="280"/>
                </a:cubicBezTo>
                <a:cubicBezTo>
                  <a:pt x="134" y="267"/>
                  <a:pt x="138" y="253"/>
                  <a:pt x="155" y="253"/>
                </a:cubicBezTo>
                <a:cubicBezTo>
                  <a:pt x="172" y="253"/>
                  <a:pt x="180" y="266"/>
                  <a:pt x="185" y="281"/>
                </a:cubicBezTo>
                <a:cubicBezTo>
                  <a:pt x="186" y="287"/>
                  <a:pt x="186" y="294"/>
                  <a:pt x="187" y="301"/>
                </a:cubicBezTo>
                <a:cubicBezTo>
                  <a:pt x="187" y="305"/>
                  <a:pt x="188" y="309"/>
                  <a:pt x="190" y="319"/>
                </a:cubicBezTo>
                <a:cubicBezTo>
                  <a:pt x="204" y="294"/>
                  <a:pt x="207" y="274"/>
                  <a:pt x="201" y="253"/>
                </a:cubicBezTo>
                <a:cubicBezTo>
                  <a:pt x="193" y="227"/>
                  <a:pt x="149" y="212"/>
                  <a:pt x="128" y="228"/>
                </a:cubicBezTo>
                <a:cubicBezTo>
                  <a:pt x="116" y="237"/>
                  <a:pt x="104" y="236"/>
                  <a:pt x="93" y="227"/>
                </a:cubicBezTo>
                <a:cubicBezTo>
                  <a:pt x="90" y="224"/>
                  <a:pt x="86" y="220"/>
                  <a:pt x="82" y="219"/>
                </a:cubicBezTo>
                <a:cubicBezTo>
                  <a:pt x="68" y="216"/>
                  <a:pt x="32" y="233"/>
                  <a:pt x="24" y="246"/>
                </a:cubicBezTo>
                <a:cubicBezTo>
                  <a:pt x="14" y="264"/>
                  <a:pt x="17" y="295"/>
                  <a:pt x="34" y="316"/>
                </a:cubicBezTo>
                <a:close/>
                <a:moveTo>
                  <a:pt x="111" y="17"/>
                </a:moveTo>
                <a:cubicBezTo>
                  <a:pt x="96" y="39"/>
                  <a:pt x="82" y="58"/>
                  <a:pt x="67" y="79"/>
                </a:cubicBezTo>
                <a:cubicBezTo>
                  <a:pt x="99" y="79"/>
                  <a:pt x="125" y="79"/>
                  <a:pt x="156" y="79"/>
                </a:cubicBezTo>
                <a:cubicBezTo>
                  <a:pt x="140" y="58"/>
                  <a:pt x="126" y="38"/>
                  <a:pt x="111" y="17"/>
                </a:cubicBezTo>
                <a:close/>
                <a:moveTo>
                  <a:pt x="129" y="209"/>
                </a:moveTo>
                <a:cubicBezTo>
                  <a:pt x="121" y="203"/>
                  <a:pt x="116" y="197"/>
                  <a:pt x="111" y="197"/>
                </a:cubicBezTo>
                <a:cubicBezTo>
                  <a:pt x="107" y="197"/>
                  <a:pt x="99" y="204"/>
                  <a:pt x="100" y="207"/>
                </a:cubicBezTo>
                <a:cubicBezTo>
                  <a:pt x="101" y="212"/>
                  <a:pt x="106" y="219"/>
                  <a:pt x="110" y="220"/>
                </a:cubicBezTo>
                <a:cubicBezTo>
                  <a:pt x="114" y="221"/>
                  <a:pt x="120" y="214"/>
                  <a:pt x="129" y="20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9637E6BF-C232-4F80-BF9C-50FF44A67A7D}"/>
              </a:ext>
            </a:extLst>
          </p:cNvPr>
          <p:cNvSpPr>
            <a:spLocks noEditPoints="1"/>
          </p:cNvSpPr>
          <p:nvPr/>
        </p:nvSpPr>
        <p:spPr bwMode="auto">
          <a:xfrm>
            <a:off x="3406775" y="990601"/>
            <a:ext cx="357188" cy="392112"/>
          </a:xfrm>
          <a:custGeom>
            <a:avLst/>
            <a:gdLst>
              <a:gd name="T0" fmla="*/ 233 w 293"/>
              <a:gd name="T1" fmla="*/ 318 h 322"/>
              <a:gd name="T2" fmla="*/ 173 w 293"/>
              <a:gd name="T3" fmla="*/ 256 h 322"/>
              <a:gd name="T4" fmla="*/ 173 w 293"/>
              <a:gd name="T5" fmla="*/ 308 h 322"/>
              <a:gd name="T6" fmla="*/ 164 w 293"/>
              <a:gd name="T7" fmla="*/ 320 h 322"/>
              <a:gd name="T8" fmla="*/ 157 w 293"/>
              <a:gd name="T9" fmla="*/ 307 h 322"/>
              <a:gd name="T10" fmla="*/ 157 w 293"/>
              <a:gd name="T11" fmla="*/ 255 h 322"/>
              <a:gd name="T12" fmla="*/ 97 w 293"/>
              <a:gd name="T13" fmla="*/ 322 h 322"/>
              <a:gd name="T14" fmla="*/ 159 w 293"/>
              <a:gd name="T15" fmla="*/ 190 h 322"/>
              <a:gd name="T16" fmla="*/ 153 w 293"/>
              <a:gd name="T17" fmla="*/ 183 h 322"/>
              <a:gd name="T18" fmla="*/ 98 w 293"/>
              <a:gd name="T19" fmla="*/ 200 h 322"/>
              <a:gd name="T20" fmla="*/ 83 w 293"/>
              <a:gd name="T21" fmla="*/ 204 h 322"/>
              <a:gd name="T22" fmla="*/ 37 w 293"/>
              <a:gd name="T23" fmla="*/ 208 h 322"/>
              <a:gd name="T24" fmla="*/ 5 w 293"/>
              <a:gd name="T25" fmla="*/ 179 h 322"/>
              <a:gd name="T26" fmla="*/ 16 w 293"/>
              <a:gd name="T27" fmla="*/ 150 h 322"/>
              <a:gd name="T28" fmla="*/ 32 w 293"/>
              <a:gd name="T29" fmla="*/ 129 h 322"/>
              <a:gd name="T30" fmla="*/ 41 w 293"/>
              <a:gd name="T31" fmla="*/ 114 h 322"/>
              <a:gd name="T32" fmla="*/ 124 w 293"/>
              <a:gd name="T33" fmla="*/ 57 h 322"/>
              <a:gd name="T34" fmla="*/ 208 w 293"/>
              <a:gd name="T35" fmla="*/ 11 h 322"/>
              <a:gd name="T36" fmla="*/ 253 w 293"/>
              <a:gd name="T37" fmla="*/ 18 h 322"/>
              <a:gd name="T38" fmla="*/ 286 w 293"/>
              <a:gd name="T39" fmla="*/ 83 h 322"/>
              <a:gd name="T40" fmla="*/ 269 w 293"/>
              <a:gd name="T41" fmla="*/ 122 h 322"/>
              <a:gd name="T42" fmla="*/ 186 w 293"/>
              <a:gd name="T43" fmla="*/ 167 h 322"/>
              <a:gd name="T44" fmla="*/ 179 w 293"/>
              <a:gd name="T45" fmla="*/ 209 h 322"/>
              <a:gd name="T46" fmla="*/ 190 w 293"/>
              <a:gd name="T47" fmla="*/ 237 h 322"/>
              <a:gd name="T48" fmla="*/ 195 w 293"/>
              <a:gd name="T49" fmla="*/ 255 h 322"/>
              <a:gd name="T50" fmla="*/ 233 w 293"/>
              <a:gd name="T51" fmla="*/ 318 h 322"/>
              <a:gd name="T52" fmla="*/ 278 w 293"/>
              <a:gd name="T53" fmla="*/ 88 h 322"/>
              <a:gd name="T54" fmla="*/ 238 w 293"/>
              <a:gd name="T55" fmla="*/ 27 h 322"/>
              <a:gd name="T56" fmla="*/ 216 w 293"/>
              <a:gd name="T57" fmla="*/ 26 h 322"/>
              <a:gd name="T58" fmla="*/ 108 w 293"/>
              <a:gd name="T59" fmla="*/ 84 h 322"/>
              <a:gd name="T60" fmla="*/ 97 w 293"/>
              <a:gd name="T61" fmla="*/ 120 h 322"/>
              <a:gd name="T62" fmla="*/ 117 w 293"/>
              <a:gd name="T63" fmla="*/ 157 h 322"/>
              <a:gd name="T64" fmla="*/ 151 w 293"/>
              <a:gd name="T65" fmla="*/ 168 h 322"/>
              <a:gd name="T66" fmla="*/ 261 w 293"/>
              <a:gd name="T67" fmla="*/ 108 h 322"/>
              <a:gd name="T68" fmla="*/ 278 w 293"/>
              <a:gd name="T69" fmla="*/ 88 h 322"/>
              <a:gd name="T70" fmla="*/ 76 w 293"/>
              <a:gd name="T71" fmla="*/ 115 h 322"/>
              <a:gd name="T72" fmla="*/ 47 w 293"/>
              <a:gd name="T73" fmla="*/ 139 h 322"/>
              <a:gd name="T74" fmla="*/ 73 w 293"/>
              <a:gd name="T75" fmla="*/ 186 h 322"/>
              <a:gd name="T76" fmla="*/ 110 w 293"/>
              <a:gd name="T77" fmla="*/ 179 h 322"/>
              <a:gd name="T78" fmla="*/ 76 w 293"/>
              <a:gd name="T79" fmla="*/ 115 h 322"/>
              <a:gd name="T80" fmla="*/ 34 w 293"/>
              <a:gd name="T81" fmla="*/ 160 h 322"/>
              <a:gd name="T82" fmla="*/ 26 w 293"/>
              <a:gd name="T83" fmla="*/ 184 h 322"/>
              <a:gd name="T84" fmla="*/ 48 w 293"/>
              <a:gd name="T85" fmla="*/ 186 h 322"/>
              <a:gd name="T86" fmla="*/ 34 w 293"/>
              <a:gd name="T87" fmla="*/ 16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3" h="322">
                <a:moveTo>
                  <a:pt x="233" y="318"/>
                </a:moveTo>
                <a:cubicBezTo>
                  <a:pt x="198" y="313"/>
                  <a:pt x="198" y="275"/>
                  <a:pt x="173" y="256"/>
                </a:cubicBezTo>
                <a:cubicBezTo>
                  <a:pt x="173" y="275"/>
                  <a:pt x="174" y="291"/>
                  <a:pt x="173" y="308"/>
                </a:cubicBezTo>
                <a:cubicBezTo>
                  <a:pt x="172" y="312"/>
                  <a:pt x="167" y="316"/>
                  <a:pt x="164" y="320"/>
                </a:cubicBezTo>
                <a:cubicBezTo>
                  <a:pt x="162" y="316"/>
                  <a:pt x="157" y="311"/>
                  <a:pt x="157" y="307"/>
                </a:cubicBezTo>
                <a:cubicBezTo>
                  <a:pt x="156" y="291"/>
                  <a:pt x="157" y="274"/>
                  <a:pt x="157" y="255"/>
                </a:cubicBezTo>
                <a:cubicBezTo>
                  <a:pt x="131" y="274"/>
                  <a:pt x="131" y="312"/>
                  <a:pt x="97" y="322"/>
                </a:cubicBezTo>
                <a:cubicBezTo>
                  <a:pt x="119" y="276"/>
                  <a:pt x="139" y="233"/>
                  <a:pt x="159" y="190"/>
                </a:cubicBezTo>
                <a:cubicBezTo>
                  <a:pt x="157" y="187"/>
                  <a:pt x="155" y="185"/>
                  <a:pt x="153" y="183"/>
                </a:cubicBezTo>
                <a:cubicBezTo>
                  <a:pt x="134" y="188"/>
                  <a:pt x="116" y="194"/>
                  <a:pt x="98" y="200"/>
                </a:cubicBezTo>
                <a:cubicBezTo>
                  <a:pt x="93" y="202"/>
                  <a:pt x="88" y="205"/>
                  <a:pt x="83" y="204"/>
                </a:cubicBezTo>
                <a:cubicBezTo>
                  <a:pt x="67" y="202"/>
                  <a:pt x="53" y="205"/>
                  <a:pt x="37" y="208"/>
                </a:cubicBezTo>
                <a:cubicBezTo>
                  <a:pt x="17" y="213"/>
                  <a:pt x="12" y="192"/>
                  <a:pt x="5" y="179"/>
                </a:cubicBezTo>
                <a:cubicBezTo>
                  <a:pt x="0" y="166"/>
                  <a:pt x="6" y="158"/>
                  <a:pt x="16" y="150"/>
                </a:cubicBezTo>
                <a:cubicBezTo>
                  <a:pt x="22" y="144"/>
                  <a:pt x="27" y="136"/>
                  <a:pt x="32" y="129"/>
                </a:cubicBezTo>
                <a:cubicBezTo>
                  <a:pt x="35" y="124"/>
                  <a:pt x="37" y="117"/>
                  <a:pt x="41" y="114"/>
                </a:cubicBezTo>
                <a:cubicBezTo>
                  <a:pt x="69" y="95"/>
                  <a:pt x="96" y="75"/>
                  <a:pt x="124" y="57"/>
                </a:cubicBezTo>
                <a:cubicBezTo>
                  <a:pt x="151" y="41"/>
                  <a:pt x="181" y="27"/>
                  <a:pt x="208" y="11"/>
                </a:cubicBezTo>
                <a:cubicBezTo>
                  <a:pt x="226" y="0"/>
                  <a:pt x="242" y="4"/>
                  <a:pt x="253" y="18"/>
                </a:cubicBezTo>
                <a:cubicBezTo>
                  <a:pt x="266" y="38"/>
                  <a:pt x="278" y="60"/>
                  <a:pt x="286" y="83"/>
                </a:cubicBezTo>
                <a:cubicBezTo>
                  <a:pt x="293" y="99"/>
                  <a:pt x="285" y="113"/>
                  <a:pt x="269" y="122"/>
                </a:cubicBezTo>
                <a:cubicBezTo>
                  <a:pt x="241" y="137"/>
                  <a:pt x="214" y="152"/>
                  <a:pt x="186" y="167"/>
                </a:cubicBezTo>
                <a:cubicBezTo>
                  <a:pt x="171" y="176"/>
                  <a:pt x="168" y="194"/>
                  <a:pt x="179" y="209"/>
                </a:cubicBezTo>
                <a:cubicBezTo>
                  <a:pt x="184" y="217"/>
                  <a:pt x="186" y="227"/>
                  <a:pt x="190" y="237"/>
                </a:cubicBezTo>
                <a:cubicBezTo>
                  <a:pt x="192" y="243"/>
                  <a:pt x="192" y="250"/>
                  <a:pt x="195" y="255"/>
                </a:cubicBezTo>
                <a:cubicBezTo>
                  <a:pt x="208" y="276"/>
                  <a:pt x="221" y="297"/>
                  <a:pt x="233" y="318"/>
                </a:cubicBezTo>
                <a:close/>
                <a:moveTo>
                  <a:pt x="278" y="88"/>
                </a:moveTo>
                <a:cubicBezTo>
                  <a:pt x="264" y="66"/>
                  <a:pt x="252" y="46"/>
                  <a:pt x="238" y="27"/>
                </a:cubicBezTo>
                <a:cubicBezTo>
                  <a:pt x="235" y="23"/>
                  <a:pt x="222" y="23"/>
                  <a:pt x="216" y="26"/>
                </a:cubicBezTo>
                <a:cubicBezTo>
                  <a:pt x="179" y="44"/>
                  <a:pt x="144" y="64"/>
                  <a:pt x="108" y="84"/>
                </a:cubicBezTo>
                <a:cubicBezTo>
                  <a:pt x="92" y="92"/>
                  <a:pt x="89" y="105"/>
                  <a:pt x="97" y="120"/>
                </a:cubicBezTo>
                <a:cubicBezTo>
                  <a:pt x="104" y="133"/>
                  <a:pt x="110" y="145"/>
                  <a:pt x="117" y="157"/>
                </a:cubicBezTo>
                <a:cubicBezTo>
                  <a:pt x="125" y="172"/>
                  <a:pt x="136" y="176"/>
                  <a:pt x="151" y="168"/>
                </a:cubicBezTo>
                <a:cubicBezTo>
                  <a:pt x="188" y="148"/>
                  <a:pt x="224" y="129"/>
                  <a:pt x="261" y="108"/>
                </a:cubicBezTo>
                <a:cubicBezTo>
                  <a:pt x="267" y="104"/>
                  <a:pt x="270" y="97"/>
                  <a:pt x="278" y="88"/>
                </a:cubicBezTo>
                <a:close/>
                <a:moveTo>
                  <a:pt x="76" y="115"/>
                </a:moveTo>
                <a:cubicBezTo>
                  <a:pt x="52" y="123"/>
                  <a:pt x="43" y="128"/>
                  <a:pt x="47" y="139"/>
                </a:cubicBezTo>
                <a:cubicBezTo>
                  <a:pt x="53" y="156"/>
                  <a:pt x="61" y="174"/>
                  <a:pt x="73" y="186"/>
                </a:cubicBezTo>
                <a:cubicBezTo>
                  <a:pt x="78" y="191"/>
                  <a:pt x="96" y="182"/>
                  <a:pt x="110" y="179"/>
                </a:cubicBezTo>
                <a:cubicBezTo>
                  <a:pt x="97" y="154"/>
                  <a:pt x="87" y="134"/>
                  <a:pt x="76" y="115"/>
                </a:cubicBezTo>
                <a:close/>
                <a:moveTo>
                  <a:pt x="34" y="160"/>
                </a:moveTo>
                <a:cubicBezTo>
                  <a:pt x="14" y="165"/>
                  <a:pt x="21" y="174"/>
                  <a:pt x="26" y="184"/>
                </a:cubicBezTo>
                <a:cubicBezTo>
                  <a:pt x="32" y="196"/>
                  <a:pt x="39" y="196"/>
                  <a:pt x="48" y="186"/>
                </a:cubicBezTo>
                <a:cubicBezTo>
                  <a:pt x="44" y="178"/>
                  <a:pt x="39" y="169"/>
                  <a:pt x="34" y="1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F9F3B211-3519-4D03-8F82-7619A18DBA88}"/>
              </a:ext>
            </a:extLst>
          </p:cNvPr>
          <p:cNvSpPr>
            <a:spLocks noEditPoints="1"/>
          </p:cNvSpPr>
          <p:nvPr/>
        </p:nvSpPr>
        <p:spPr bwMode="auto">
          <a:xfrm>
            <a:off x="2330450" y="1022350"/>
            <a:ext cx="339725" cy="333375"/>
          </a:xfrm>
          <a:custGeom>
            <a:avLst/>
            <a:gdLst>
              <a:gd name="T0" fmla="*/ 150 w 279"/>
              <a:gd name="T1" fmla="*/ 40 h 274"/>
              <a:gd name="T2" fmla="*/ 180 w 279"/>
              <a:gd name="T3" fmla="*/ 28 h 274"/>
              <a:gd name="T4" fmla="*/ 229 w 279"/>
              <a:gd name="T5" fmla="*/ 8 h 274"/>
              <a:gd name="T6" fmla="*/ 268 w 279"/>
              <a:gd name="T7" fmla="*/ 49 h 274"/>
              <a:gd name="T8" fmla="*/ 230 w 279"/>
              <a:gd name="T9" fmla="*/ 123 h 274"/>
              <a:gd name="T10" fmla="*/ 79 w 279"/>
              <a:gd name="T11" fmla="*/ 257 h 274"/>
              <a:gd name="T12" fmla="*/ 51 w 279"/>
              <a:gd name="T13" fmla="*/ 267 h 274"/>
              <a:gd name="T14" fmla="*/ 10 w 279"/>
              <a:gd name="T15" fmla="*/ 227 h 274"/>
              <a:gd name="T16" fmla="*/ 47 w 279"/>
              <a:gd name="T17" fmla="*/ 107 h 274"/>
              <a:gd name="T18" fmla="*/ 150 w 279"/>
              <a:gd name="T19" fmla="*/ 40 h 274"/>
              <a:gd name="T20" fmla="*/ 145 w 279"/>
              <a:gd name="T21" fmla="*/ 53 h 274"/>
              <a:gd name="T22" fmla="*/ 61 w 279"/>
              <a:gd name="T23" fmla="*/ 175 h 274"/>
              <a:gd name="T24" fmla="*/ 101 w 279"/>
              <a:gd name="T25" fmla="*/ 188 h 274"/>
              <a:gd name="T26" fmla="*/ 178 w 279"/>
              <a:gd name="T27" fmla="*/ 117 h 274"/>
              <a:gd name="T28" fmla="*/ 197 w 279"/>
              <a:gd name="T29" fmla="*/ 73 h 274"/>
              <a:gd name="T30" fmla="*/ 147 w 279"/>
              <a:gd name="T31" fmla="*/ 53 h 274"/>
              <a:gd name="T32" fmla="*/ 145 w 279"/>
              <a:gd name="T33" fmla="*/ 53 h 274"/>
              <a:gd name="T34" fmla="*/ 43 w 279"/>
              <a:gd name="T35" fmla="*/ 185 h 274"/>
              <a:gd name="T36" fmla="*/ 24 w 279"/>
              <a:gd name="T37" fmla="*/ 232 h 274"/>
              <a:gd name="T38" fmla="*/ 44 w 279"/>
              <a:gd name="T39" fmla="*/ 252 h 274"/>
              <a:gd name="T40" fmla="*/ 79 w 279"/>
              <a:gd name="T41" fmla="*/ 239 h 274"/>
              <a:gd name="T42" fmla="*/ 243 w 279"/>
              <a:gd name="T43" fmla="*/ 74 h 274"/>
              <a:gd name="T44" fmla="*/ 254 w 279"/>
              <a:gd name="T45" fmla="*/ 46 h 274"/>
              <a:gd name="T46" fmla="*/ 231 w 279"/>
              <a:gd name="T47" fmla="*/ 23 h 274"/>
              <a:gd name="T48" fmla="*/ 184 w 279"/>
              <a:gd name="T49" fmla="*/ 42 h 274"/>
              <a:gd name="T50" fmla="*/ 197 w 279"/>
              <a:gd name="T51" fmla="*/ 117 h 274"/>
              <a:gd name="T52" fmla="*/ 115 w 279"/>
              <a:gd name="T53" fmla="*/ 198 h 274"/>
              <a:gd name="T54" fmla="*/ 49 w 279"/>
              <a:gd name="T55" fmla="*/ 188 h 274"/>
              <a:gd name="T56" fmla="*/ 43 w 279"/>
              <a:gd name="T57" fmla="*/ 185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9" h="274">
                <a:moveTo>
                  <a:pt x="150" y="40"/>
                </a:moveTo>
                <a:cubicBezTo>
                  <a:pt x="160" y="36"/>
                  <a:pt x="170" y="32"/>
                  <a:pt x="180" y="28"/>
                </a:cubicBezTo>
                <a:cubicBezTo>
                  <a:pt x="196" y="21"/>
                  <a:pt x="212" y="12"/>
                  <a:pt x="229" y="8"/>
                </a:cubicBezTo>
                <a:cubicBezTo>
                  <a:pt x="260" y="0"/>
                  <a:pt x="279" y="20"/>
                  <a:pt x="268" y="49"/>
                </a:cubicBezTo>
                <a:cubicBezTo>
                  <a:pt x="259" y="75"/>
                  <a:pt x="246" y="101"/>
                  <a:pt x="230" y="123"/>
                </a:cubicBezTo>
                <a:cubicBezTo>
                  <a:pt x="190" y="179"/>
                  <a:pt x="141" y="225"/>
                  <a:pt x="79" y="257"/>
                </a:cubicBezTo>
                <a:cubicBezTo>
                  <a:pt x="70" y="261"/>
                  <a:pt x="61" y="265"/>
                  <a:pt x="51" y="267"/>
                </a:cubicBezTo>
                <a:cubicBezTo>
                  <a:pt x="20" y="274"/>
                  <a:pt x="0" y="256"/>
                  <a:pt x="10" y="227"/>
                </a:cubicBezTo>
                <a:cubicBezTo>
                  <a:pt x="23" y="187"/>
                  <a:pt x="38" y="148"/>
                  <a:pt x="47" y="107"/>
                </a:cubicBezTo>
                <a:cubicBezTo>
                  <a:pt x="57" y="63"/>
                  <a:pt x="104" y="36"/>
                  <a:pt x="150" y="40"/>
                </a:cubicBezTo>
                <a:close/>
                <a:moveTo>
                  <a:pt x="145" y="53"/>
                </a:moveTo>
                <a:cubicBezTo>
                  <a:pt x="83" y="53"/>
                  <a:pt x="37" y="120"/>
                  <a:pt x="61" y="175"/>
                </a:cubicBezTo>
                <a:cubicBezTo>
                  <a:pt x="72" y="199"/>
                  <a:pt x="81" y="204"/>
                  <a:pt x="101" y="188"/>
                </a:cubicBezTo>
                <a:cubicBezTo>
                  <a:pt x="129" y="167"/>
                  <a:pt x="155" y="143"/>
                  <a:pt x="178" y="117"/>
                </a:cubicBezTo>
                <a:cubicBezTo>
                  <a:pt x="188" y="106"/>
                  <a:pt x="191" y="88"/>
                  <a:pt x="197" y="73"/>
                </a:cubicBezTo>
                <a:cubicBezTo>
                  <a:pt x="180" y="66"/>
                  <a:pt x="164" y="60"/>
                  <a:pt x="147" y="53"/>
                </a:cubicBezTo>
                <a:cubicBezTo>
                  <a:pt x="146" y="53"/>
                  <a:pt x="145" y="53"/>
                  <a:pt x="145" y="53"/>
                </a:cubicBezTo>
                <a:close/>
                <a:moveTo>
                  <a:pt x="43" y="185"/>
                </a:moveTo>
                <a:cubicBezTo>
                  <a:pt x="36" y="201"/>
                  <a:pt x="29" y="216"/>
                  <a:pt x="24" y="232"/>
                </a:cubicBezTo>
                <a:cubicBezTo>
                  <a:pt x="20" y="248"/>
                  <a:pt x="28" y="256"/>
                  <a:pt x="44" y="252"/>
                </a:cubicBezTo>
                <a:cubicBezTo>
                  <a:pt x="56" y="249"/>
                  <a:pt x="69" y="245"/>
                  <a:pt x="79" y="239"/>
                </a:cubicBezTo>
                <a:cubicBezTo>
                  <a:pt x="149" y="199"/>
                  <a:pt x="204" y="144"/>
                  <a:pt x="243" y="74"/>
                </a:cubicBezTo>
                <a:cubicBezTo>
                  <a:pt x="248" y="65"/>
                  <a:pt x="251" y="56"/>
                  <a:pt x="254" y="46"/>
                </a:cubicBezTo>
                <a:cubicBezTo>
                  <a:pt x="259" y="26"/>
                  <a:pt x="251" y="17"/>
                  <a:pt x="231" y="23"/>
                </a:cubicBezTo>
                <a:cubicBezTo>
                  <a:pt x="215" y="27"/>
                  <a:pt x="201" y="35"/>
                  <a:pt x="184" y="42"/>
                </a:cubicBezTo>
                <a:cubicBezTo>
                  <a:pt x="221" y="71"/>
                  <a:pt x="225" y="83"/>
                  <a:pt x="197" y="117"/>
                </a:cubicBezTo>
                <a:cubicBezTo>
                  <a:pt x="173" y="147"/>
                  <a:pt x="145" y="174"/>
                  <a:pt x="115" y="198"/>
                </a:cubicBezTo>
                <a:cubicBezTo>
                  <a:pt x="83" y="223"/>
                  <a:pt x="74" y="220"/>
                  <a:pt x="49" y="188"/>
                </a:cubicBezTo>
                <a:cubicBezTo>
                  <a:pt x="48" y="187"/>
                  <a:pt x="47" y="187"/>
                  <a:pt x="43" y="18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ECE2B85B-3916-4DC6-9C65-019CC515F23A}"/>
              </a:ext>
            </a:extLst>
          </p:cNvPr>
          <p:cNvSpPr>
            <a:spLocks noEditPoints="1"/>
          </p:cNvSpPr>
          <p:nvPr/>
        </p:nvSpPr>
        <p:spPr bwMode="auto">
          <a:xfrm>
            <a:off x="2366963" y="2647950"/>
            <a:ext cx="296863" cy="317500"/>
          </a:xfrm>
          <a:custGeom>
            <a:avLst/>
            <a:gdLst>
              <a:gd name="T0" fmla="*/ 71 w 244"/>
              <a:gd name="T1" fmla="*/ 52 h 261"/>
              <a:gd name="T2" fmla="*/ 56 w 244"/>
              <a:gd name="T3" fmla="*/ 51 h 261"/>
              <a:gd name="T4" fmla="*/ 34 w 244"/>
              <a:gd name="T5" fmla="*/ 25 h 261"/>
              <a:gd name="T6" fmla="*/ 56 w 244"/>
              <a:gd name="T7" fmla="*/ 1 h 261"/>
              <a:gd name="T8" fmla="*/ 188 w 244"/>
              <a:gd name="T9" fmla="*/ 1 h 261"/>
              <a:gd name="T10" fmla="*/ 210 w 244"/>
              <a:gd name="T11" fmla="*/ 26 h 261"/>
              <a:gd name="T12" fmla="*/ 189 w 244"/>
              <a:gd name="T13" fmla="*/ 51 h 261"/>
              <a:gd name="T14" fmla="*/ 173 w 244"/>
              <a:gd name="T15" fmla="*/ 52 h 261"/>
              <a:gd name="T16" fmla="*/ 193 w 244"/>
              <a:gd name="T17" fmla="*/ 159 h 261"/>
              <a:gd name="T18" fmla="*/ 227 w 244"/>
              <a:gd name="T19" fmla="*/ 210 h 261"/>
              <a:gd name="T20" fmla="*/ 202 w 244"/>
              <a:gd name="T21" fmla="*/ 260 h 261"/>
              <a:gd name="T22" fmla="*/ 42 w 244"/>
              <a:gd name="T23" fmla="*/ 260 h 261"/>
              <a:gd name="T24" fmla="*/ 17 w 244"/>
              <a:gd name="T25" fmla="*/ 211 h 261"/>
              <a:gd name="T26" fmla="*/ 50 w 244"/>
              <a:gd name="T27" fmla="*/ 159 h 261"/>
              <a:gd name="T28" fmla="*/ 71 w 244"/>
              <a:gd name="T29" fmla="*/ 52 h 261"/>
              <a:gd name="T30" fmla="*/ 88 w 244"/>
              <a:gd name="T31" fmla="*/ 51 h 261"/>
              <a:gd name="T32" fmla="*/ 88 w 244"/>
              <a:gd name="T33" fmla="*/ 90 h 261"/>
              <a:gd name="T34" fmla="*/ 77 w 244"/>
              <a:gd name="T35" fmla="*/ 147 h 261"/>
              <a:gd name="T36" fmla="*/ 30 w 244"/>
              <a:gd name="T37" fmla="*/ 219 h 261"/>
              <a:gd name="T38" fmla="*/ 43 w 244"/>
              <a:gd name="T39" fmla="*/ 244 h 261"/>
              <a:gd name="T40" fmla="*/ 202 w 244"/>
              <a:gd name="T41" fmla="*/ 244 h 261"/>
              <a:gd name="T42" fmla="*/ 216 w 244"/>
              <a:gd name="T43" fmla="*/ 222 h 261"/>
              <a:gd name="T44" fmla="*/ 206 w 244"/>
              <a:gd name="T45" fmla="*/ 206 h 261"/>
              <a:gd name="T46" fmla="*/ 157 w 244"/>
              <a:gd name="T47" fmla="*/ 65 h 261"/>
              <a:gd name="T48" fmla="*/ 157 w 244"/>
              <a:gd name="T49" fmla="*/ 63 h 261"/>
              <a:gd name="T50" fmla="*/ 144 w 244"/>
              <a:gd name="T51" fmla="*/ 52 h 261"/>
              <a:gd name="T52" fmla="*/ 88 w 244"/>
              <a:gd name="T53" fmla="*/ 51 h 261"/>
              <a:gd name="T54" fmla="*/ 122 w 244"/>
              <a:gd name="T55" fmla="*/ 35 h 261"/>
              <a:gd name="T56" fmla="*/ 182 w 244"/>
              <a:gd name="T57" fmla="*/ 35 h 261"/>
              <a:gd name="T58" fmla="*/ 194 w 244"/>
              <a:gd name="T59" fmla="*/ 26 h 261"/>
              <a:gd name="T60" fmla="*/ 182 w 244"/>
              <a:gd name="T61" fmla="*/ 17 h 261"/>
              <a:gd name="T62" fmla="*/ 62 w 244"/>
              <a:gd name="T63" fmla="*/ 17 h 261"/>
              <a:gd name="T64" fmla="*/ 50 w 244"/>
              <a:gd name="T65" fmla="*/ 26 h 261"/>
              <a:gd name="T66" fmla="*/ 62 w 244"/>
              <a:gd name="T67" fmla="*/ 35 h 261"/>
              <a:gd name="T68" fmla="*/ 122 w 244"/>
              <a:gd name="T69" fmla="*/ 35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4" h="261">
                <a:moveTo>
                  <a:pt x="71" y="52"/>
                </a:moveTo>
                <a:cubicBezTo>
                  <a:pt x="64" y="51"/>
                  <a:pt x="60" y="51"/>
                  <a:pt x="56" y="51"/>
                </a:cubicBezTo>
                <a:cubicBezTo>
                  <a:pt x="41" y="49"/>
                  <a:pt x="33" y="39"/>
                  <a:pt x="34" y="25"/>
                </a:cubicBezTo>
                <a:cubicBezTo>
                  <a:pt x="34" y="11"/>
                  <a:pt x="42" y="1"/>
                  <a:pt x="56" y="1"/>
                </a:cubicBezTo>
                <a:cubicBezTo>
                  <a:pt x="100" y="0"/>
                  <a:pt x="144" y="0"/>
                  <a:pt x="188" y="1"/>
                </a:cubicBezTo>
                <a:cubicBezTo>
                  <a:pt x="203" y="1"/>
                  <a:pt x="210" y="12"/>
                  <a:pt x="210" y="26"/>
                </a:cubicBezTo>
                <a:cubicBezTo>
                  <a:pt x="210" y="40"/>
                  <a:pt x="203" y="49"/>
                  <a:pt x="189" y="51"/>
                </a:cubicBezTo>
                <a:cubicBezTo>
                  <a:pt x="184" y="51"/>
                  <a:pt x="180" y="52"/>
                  <a:pt x="173" y="52"/>
                </a:cubicBezTo>
                <a:cubicBezTo>
                  <a:pt x="174" y="90"/>
                  <a:pt x="165" y="127"/>
                  <a:pt x="193" y="159"/>
                </a:cubicBezTo>
                <a:cubicBezTo>
                  <a:pt x="207" y="174"/>
                  <a:pt x="217" y="193"/>
                  <a:pt x="227" y="210"/>
                </a:cubicBezTo>
                <a:cubicBezTo>
                  <a:pt x="244" y="237"/>
                  <a:pt x="233" y="259"/>
                  <a:pt x="202" y="260"/>
                </a:cubicBezTo>
                <a:cubicBezTo>
                  <a:pt x="149" y="261"/>
                  <a:pt x="96" y="261"/>
                  <a:pt x="42" y="260"/>
                </a:cubicBezTo>
                <a:cubicBezTo>
                  <a:pt x="11" y="259"/>
                  <a:pt x="0" y="237"/>
                  <a:pt x="17" y="211"/>
                </a:cubicBezTo>
                <a:cubicBezTo>
                  <a:pt x="27" y="193"/>
                  <a:pt x="37" y="174"/>
                  <a:pt x="50" y="159"/>
                </a:cubicBezTo>
                <a:cubicBezTo>
                  <a:pt x="79" y="127"/>
                  <a:pt x="71" y="90"/>
                  <a:pt x="71" y="52"/>
                </a:cubicBezTo>
                <a:close/>
                <a:moveTo>
                  <a:pt x="88" y="51"/>
                </a:moveTo>
                <a:cubicBezTo>
                  <a:pt x="88" y="66"/>
                  <a:pt x="88" y="78"/>
                  <a:pt x="88" y="90"/>
                </a:cubicBezTo>
                <a:cubicBezTo>
                  <a:pt x="87" y="109"/>
                  <a:pt x="90" y="129"/>
                  <a:pt x="77" y="147"/>
                </a:cubicBezTo>
                <a:cubicBezTo>
                  <a:pt x="60" y="170"/>
                  <a:pt x="45" y="195"/>
                  <a:pt x="30" y="219"/>
                </a:cubicBezTo>
                <a:cubicBezTo>
                  <a:pt x="20" y="235"/>
                  <a:pt x="25" y="244"/>
                  <a:pt x="43" y="244"/>
                </a:cubicBezTo>
                <a:cubicBezTo>
                  <a:pt x="96" y="244"/>
                  <a:pt x="149" y="244"/>
                  <a:pt x="202" y="244"/>
                </a:cubicBezTo>
                <a:cubicBezTo>
                  <a:pt x="218" y="244"/>
                  <a:pt x="222" y="236"/>
                  <a:pt x="216" y="222"/>
                </a:cubicBezTo>
                <a:cubicBezTo>
                  <a:pt x="213" y="216"/>
                  <a:pt x="210" y="211"/>
                  <a:pt x="206" y="206"/>
                </a:cubicBezTo>
                <a:cubicBezTo>
                  <a:pt x="176" y="164"/>
                  <a:pt x="145" y="122"/>
                  <a:pt x="157" y="65"/>
                </a:cubicBezTo>
                <a:cubicBezTo>
                  <a:pt x="157" y="64"/>
                  <a:pt x="157" y="63"/>
                  <a:pt x="157" y="63"/>
                </a:cubicBezTo>
                <a:cubicBezTo>
                  <a:pt x="153" y="59"/>
                  <a:pt x="149" y="52"/>
                  <a:pt x="144" y="52"/>
                </a:cubicBezTo>
                <a:cubicBezTo>
                  <a:pt x="127" y="50"/>
                  <a:pt x="109" y="51"/>
                  <a:pt x="88" y="51"/>
                </a:cubicBezTo>
                <a:close/>
                <a:moveTo>
                  <a:pt x="122" y="35"/>
                </a:moveTo>
                <a:cubicBezTo>
                  <a:pt x="142" y="35"/>
                  <a:pt x="162" y="36"/>
                  <a:pt x="182" y="35"/>
                </a:cubicBezTo>
                <a:cubicBezTo>
                  <a:pt x="186" y="35"/>
                  <a:pt x="190" y="29"/>
                  <a:pt x="194" y="26"/>
                </a:cubicBezTo>
                <a:cubicBezTo>
                  <a:pt x="190" y="23"/>
                  <a:pt x="186" y="17"/>
                  <a:pt x="182" y="17"/>
                </a:cubicBezTo>
                <a:cubicBezTo>
                  <a:pt x="142" y="16"/>
                  <a:pt x="102" y="16"/>
                  <a:pt x="62" y="17"/>
                </a:cubicBezTo>
                <a:cubicBezTo>
                  <a:pt x="58" y="17"/>
                  <a:pt x="54" y="23"/>
                  <a:pt x="50" y="26"/>
                </a:cubicBezTo>
                <a:cubicBezTo>
                  <a:pt x="54" y="29"/>
                  <a:pt x="58" y="35"/>
                  <a:pt x="62" y="35"/>
                </a:cubicBezTo>
                <a:cubicBezTo>
                  <a:pt x="82" y="36"/>
                  <a:pt x="102" y="35"/>
                  <a:pt x="122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B353669E-7CFA-467B-8859-3D56F636199B}"/>
              </a:ext>
            </a:extLst>
          </p:cNvPr>
          <p:cNvSpPr>
            <a:spLocks noEditPoints="1"/>
          </p:cNvSpPr>
          <p:nvPr/>
        </p:nvSpPr>
        <p:spPr bwMode="auto">
          <a:xfrm>
            <a:off x="3941763" y="2151063"/>
            <a:ext cx="382588" cy="268287"/>
          </a:xfrm>
          <a:custGeom>
            <a:avLst/>
            <a:gdLst>
              <a:gd name="T0" fmla="*/ 159 w 314"/>
              <a:gd name="T1" fmla="*/ 0 h 221"/>
              <a:gd name="T2" fmla="*/ 264 w 314"/>
              <a:gd name="T3" fmla="*/ 29 h 221"/>
              <a:gd name="T4" fmla="*/ 312 w 314"/>
              <a:gd name="T5" fmla="*/ 102 h 221"/>
              <a:gd name="T6" fmla="*/ 234 w 314"/>
              <a:gd name="T7" fmla="*/ 202 h 221"/>
              <a:gd name="T8" fmla="*/ 48 w 314"/>
              <a:gd name="T9" fmla="*/ 187 h 221"/>
              <a:gd name="T10" fmla="*/ 7 w 314"/>
              <a:gd name="T11" fmla="*/ 125 h 221"/>
              <a:gd name="T12" fmla="*/ 120 w 314"/>
              <a:gd name="T13" fmla="*/ 9 h 221"/>
              <a:gd name="T14" fmla="*/ 158 w 314"/>
              <a:gd name="T15" fmla="*/ 6 h 221"/>
              <a:gd name="T16" fmla="*/ 159 w 314"/>
              <a:gd name="T17" fmla="*/ 0 h 221"/>
              <a:gd name="T18" fmla="*/ 155 w 314"/>
              <a:gd name="T19" fmla="*/ 155 h 221"/>
              <a:gd name="T20" fmla="*/ 156 w 314"/>
              <a:gd name="T21" fmla="*/ 150 h 221"/>
              <a:gd name="T22" fmla="*/ 266 w 314"/>
              <a:gd name="T23" fmla="*/ 125 h 221"/>
              <a:gd name="T24" fmla="*/ 267 w 314"/>
              <a:gd name="T25" fmla="*/ 46 h 221"/>
              <a:gd name="T26" fmla="*/ 54 w 314"/>
              <a:gd name="T27" fmla="*/ 44 h 221"/>
              <a:gd name="T28" fmla="*/ 23 w 314"/>
              <a:gd name="T29" fmla="*/ 85 h 221"/>
              <a:gd name="T30" fmla="*/ 55 w 314"/>
              <a:gd name="T31" fmla="*/ 125 h 221"/>
              <a:gd name="T32" fmla="*/ 155 w 314"/>
              <a:gd name="T33" fmla="*/ 155 h 221"/>
              <a:gd name="T34" fmla="*/ 24 w 314"/>
              <a:gd name="T35" fmla="*/ 125 h 221"/>
              <a:gd name="T36" fmla="*/ 47 w 314"/>
              <a:gd name="T37" fmla="*/ 170 h 221"/>
              <a:gd name="T38" fmla="*/ 145 w 314"/>
              <a:gd name="T39" fmla="*/ 198 h 221"/>
              <a:gd name="T40" fmla="*/ 275 w 314"/>
              <a:gd name="T41" fmla="*/ 168 h 221"/>
              <a:gd name="T42" fmla="*/ 295 w 314"/>
              <a:gd name="T43" fmla="*/ 125 h 221"/>
              <a:gd name="T44" fmla="*/ 24 w 314"/>
              <a:gd name="T45" fmla="*/ 125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4" h="221">
                <a:moveTo>
                  <a:pt x="159" y="0"/>
                </a:moveTo>
                <a:cubicBezTo>
                  <a:pt x="194" y="9"/>
                  <a:pt x="230" y="16"/>
                  <a:pt x="264" y="29"/>
                </a:cubicBezTo>
                <a:cubicBezTo>
                  <a:pt x="296" y="40"/>
                  <a:pt x="310" y="65"/>
                  <a:pt x="312" y="102"/>
                </a:cubicBezTo>
                <a:cubicBezTo>
                  <a:pt x="314" y="166"/>
                  <a:pt x="291" y="186"/>
                  <a:pt x="234" y="202"/>
                </a:cubicBezTo>
                <a:cubicBezTo>
                  <a:pt x="171" y="221"/>
                  <a:pt x="107" y="218"/>
                  <a:pt x="48" y="187"/>
                </a:cubicBezTo>
                <a:cubicBezTo>
                  <a:pt x="23" y="174"/>
                  <a:pt x="10" y="155"/>
                  <a:pt x="7" y="125"/>
                </a:cubicBezTo>
                <a:cubicBezTo>
                  <a:pt x="0" y="43"/>
                  <a:pt x="44" y="23"/>
                  <a:pt x="120" y="9"/>
                </a:cubicBezTo>
                <a:cubicBezTo>
                  <a:pt x="132" y="6"/>
                  <a:pt x="145" y="7"/>
                  <a:pt x="158" y="6"/>
                </a:cubicBezTo>
                <a:cubicBezTo>
                  <a:pt x="158" y="4"/>
                  <a:pt x="159" y="2"/>
                  <a:pt x="159" y="0"/>
                </a:cubicBezTo>
                <a:close/>
                <a:moveTo>
                  <a:pt x="155" y="155"/>
                </a:moveTo>
                <a:cubicBezTo>
                  <a:pt x="155" y="154"/>
                  <a:pt x="156" y="152"/>
                  <a:pt x="156" y="150"/>
                </a:cubicBezTo>
                <a:cubicBezTo>
                  <a:pt x="195" y="150"/>
                  <a:pt x="232" y="145"/>
                  <a:pt x="266" y="125"/>
                </a:cubicBezTo>
                <a:cubicBezTo>
                  <a:pt x="306" y="102"/>
                  <a:pt x="307" y="67"/>
                  <a:pt x="267" y="46"/>
                </a:cubicBezTo>
                <a:cubicBezTo>
                  <a:pt x="197" y="9"/>
                  <a:pt x="125" y="11"/>
                  <a:pt x="54" y="44"/>
                </a:cubicBezTo>
                <a:cubicBezTo>
                  <a:pt x="37" y="52"/>
                  <a:pt x="23" y="65"/>
                  <a:pt x="23" y="85"/>
                </a:cubicBezTo>
                <a:cubicBezTo>
                  <a:pt x="23" y="106"/>
                  <a:pt x="38" y="119"/>
                  <a:pt x="55" y="125"/>
                </a:cubicBezTo>
                <a:cubicBezTo>
                  <a:pt x="87" y="137"/>
                  <a:pt x="121" y="146"/>
                  <a:pt x="155" y="155"/>
                </a:cubicBezTo>
                <a:close/>
                <a:moveTo>
                  <a:pt x="24" y="125"/>
                </a:moveTo>
                <a:cubicBezTo>
                  <a:pt x="19" y="147"/>
                  <a:pt x="31" y="160"/>
                  <a:pt x="47" y="170"/>
                </a:cubicBezTo>
                <a:cubicBezTo>
                  <a:pt x="76" y="190"/>
                  <a:pt x="111" y="197"/>
                  <a:pt x="145" y="198"/>
                </a:cubicBezTo>
                <a:cubicBezTo>
                  <a:pt x="191" y="201"/>
                  <a:pt x="236" y="195"/>
                  <a:pt x="275" y="168"/>
                </a:cubicBezTo>
                <a:cubicBezTo>
                  <a:pt x="290" y="158"/>
                  <a:pt x="300" y="145"/>
                  <a:pt x="295" y="125"/>
                </a:cubicBezTo>
                <a:cubicBezTo>
                  <a:pt x="204" y="178"/>
                  <a:pt x="115" y="178"/>
                  <a:pt x="24" y="1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2" name="Freeform 14">
            <a:extLst>
              <a:ext uri="{FF2B5EF4-FFF2-40B4-BE49-F238E27FC236}">
                <a16:creationId xmlns:a16="http://schemas.microsoft.com/office/drawing/2014/main" id="{F2AA50C3-D1F6-4853-BA54-5E710853FEA4}"/>
              </a:ext>
            </a:extLst>
          </p:cNvPr>
          <p:cNvSpPr>
            <a:spLocks noEditPoints="1"/>
          </p:cNvSpPr>
          <p:nvPr/>
        </p:nvSpPr>
        <p:spPr bwMode="auto">
          <a:xfrm>
            <a:off x="4535488" y="2630488"/>
            <a:ext cx="303213" cy="349250"/>
          </a:xfrm>
          <a:custGeom>
            <a:avLst/>
            <a:gdLst>
              <a:gd name="T0" fmla="*/ 126 w 249"/>
              <a:gd name="T1" fmla="*/ 284 h 287"/>
              <a:gd name="T2" fmla="*/ 80 w 249"/>
              <a:gd name="T3" fmla="*/ 286 h 287"/>
              <a:gd name="T4" fmla="*/ 44 w 249"/>
              <a:gd name="T5" fmla="*/ 257 h 287"/>
              <a:gd name="T6" fmla="*/ 41 w 249"/>
              <a:gd name="T7" fmla="*/ 229 h 287"/>
              <a:gd name="T8" fmla="*/ 32 w 249"/>
              <a:gd name="T9" fmla="*/ 214 h 287"/>
              <a:gd name="T10" fmla="*/ 4 w 249"/>
              <a:gd name="T11" fmla="*/ 175 h 287"/>
              <a:gd name="T12" fmla="*/ 4 w 249"/>
              <a:gd name="T13" fmla="*/ 98 h 287"/>
              <a:gd name="T14" fmla="*/ 129 w 249"/>
              <a:gd name="T15" fmla="*/ 2 h 287"/>
              <a:gd name="T16" fmla="*/ 247 w 249"/>
              <a:gd name="T17" fmla="*/ 104 h 287"/>
              <a:gd name="T18" fmla="*/ 246 w 249"/>
              <a:gd name="T19" fmla="*/ 172 h 287"/>
              <a:gd name="T20" fmla="*/ 218 w 249"/>
              <a:gd name="T21" fmla="*/ 214 h 287"/>
              <a:gd name="T22" fmla="*/ 208 w 249"/>
              <a:gd name="T23" fmla="*/ 229 h 287"/>
              <a:gd name="T24" fmla="*/ 206 w 249"/>
              <a:gd name="T25" fmla="*/ 251 h 287"/>
              <a:gd name="T26" fmla="*/ 166 w 249"/>
              <a:gd name="T27" fmla="*/ 286 h 287"/>
              <a:gd name="T28" fmla="*/ 126 w 249"/>
              <a:gd name="T29" fmla="*/ 284 h 287"/>
              <a:gd name="T30" fmla="*/ 195 w 249"/>
              <a:gd name="T31" fmla="*/ 204 h 287"/>
              <a:gd name="T32" fmla="*/ 232 w 249"/>
              <a:gd name="T33" fmla="*/ 156 h 287"/>
              <a:gd name="T34" fmla="*/ 231 w 249"/>
              <a:gd name="T35" fmla="*/ 105 h 287"/>
              <a:gd name="T36" fmla="*/ 145 w 249"/>
              <a:gd name="T37" fmla="*/ 18 h 287"/>
              <a:gd name="T38" fmla="*/ 26 w 249"/>
              <a:gd name="T39" fmla="*/ 77 h 287"/>
              <a:gd name="T40" fmla="*/ 22 w 249"/>
              <a:gd name="T41" fmla="*/ 179 h 287"/>
              <a:gd name="T42" fmla="*/ 45 w 249"/>
              <a:gd name="T43" fmla="*/ 201 h 287"/>
              <a:gd name="T44" fmla="*/ 57 w 249"/>
              <a:gd name="T45" fmla="*/ 212 h 287"/>
              <a:gd name="T46" fmla="*/ 87 w 249"/>
              <a:gd name="T47" fmla="*/ 234 h 287"/>
              <a:gd name="T48" fmla="*/ 152 w 249"/>
              <a:gd name="T49" fmla="*/ 232 h 287"/>
              <a:gd name="T50" fmla="*/ 195 w 249"/>
              <a:gd name="T51" fmla="*/ 204 h 287"/>
              <a:gd name="T52" fmla="*/ 60 w 249"/>
              <a:gd name="T53" fmla="*/ 248 h 287"/>
              <a:gd name="T54" fmla="*/ 79 w 249"/>
              <a:gd name="T55" fmla="*/ 271 h 287"/>
              <a:gd name="T56" fmla="*/ 170 w 249"/>
              <a:gd name="T57" fmla="*/ 270 h 287"/>
              <a:gd name="T58" fmla="*/ 188 w 249"/>
              <a:gd name="T59" fmla="*/ 248 h 287"/>
              <a:gd name="T60" fmla="*/ 60 w 249"/>
              <a:gd name="T61" fmla="*/ 248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49" h="287">
                <a:moveTo>
                  <a:pt x="126" y="284"/>
                </a:moveTo>
                <a:cubicBezTo>
                  <a:pt x="109" y="285"/>
                  <a:pt x="94" y="286"/>
                  <a:pt x="80" y="286"/>
                </a:cubicBezTo>
                <a:cubicBezTo>
                  <a:pt x="57" y="286"/>
                  <a:pt x="48" y="278"/>
                  <a:pt x="44" y="257"/>
                </a:cubicBezTo>
                <a:cubicBezTo>
                  <a:pt x="43" y="248"/>
                  <a:pt x="43" y="238"/>
                  <a:pt x="41" y="229"/>
                </a:cubicBezTo>
                <a:cubicBezTo>
                  <a:pt x="40" y="223"/>
                  <a:pt x="36" y="216"/>
                  <a:pt x="32" y="214"/>
                </a:cubicBezTo>
                <a:cubicBezTo>
                  <a:pt x="14" y="207"/>
                  <a:pt x="6" y="192"/>
                  <a:pt x="4" y="175"/>
                </a:cubicBezTo>
                <a:cubicBezTo>
                  <a:pt x="2" y="150"/>
                  <a:pt x="0" y="123"/>
                  <a:pt x="4" y="98"/>
                </a:cubicBezTo>
                <a:cubicBezTo>
                  <a:pt x="13" y="36"/>
                  <a:pt x="63" y="0"/>
                  <a:pt x="129" y="2"/>
                </a:cubicBezTo>
                <a:cubicBezTo>
                  <a:pt x="194" y="3"/>
                  <a:pt x="240" y="42"/>
                  <a:pt x="247" y="104"/>
                </a:cubicBezTo>
                <a:cubicBezTo>
                  <a:pt x="249" y="126"/>
                  <a:pt x="248" y="149"/>
                  <a:pt x="246" y="172"/>
                </a:cubicBezTo>
                <a:cubicBezTo>
                  <a:pt x="244" y="190"/>
                  <a:pt x="237" y="206"/>
                  <a:pt x="218" y="214"/>
                </a:cubicBezTo>
                <a:cubicBezTo>
                  <a:pt x="213" y="216"/>
                  <a:pt x="209" y="223"/>
                  <a:pt x="208" y="229"/>
                </a:cubicBezTo>
                <a:cubicBezTo>
                  <a:pt x="206" y="236"/>
                  <a:pt x="207" y="244"/>
                  <a:pt x="206" y="251"/>
                </a:cubicBezTo>
                <a:cubicBezTo>
                  <a:pt x="203" y="278"/>
                  <a:pt x="193" y="287"/>
                  <a:pt x="166" y="286"/>
                </a:cubicBezTo>
                <a:cubicBezTo>
                  <a:pt x="152" y="285"/>
                  <a:pt x="138" y="284"/>
                  <a:pt x="126" y="284"/>
                </a:cubicBezTo>
                <a:close/>
                <a:moveTo>
                  <a:pt x="195" y="204"/>
                </a:moveTo>
                <a:cubicBezTo>
                  <a:pt x="226" y="195"/>
                  <a:pt x="230" y="191"/>
                  <a:pt x="232" y="156"/>
                </a:cubicBezTo>
                <a:cubicBezTo>
                  <a:pt x="233" y="139"/>
                  <a:pt x="233" y="122"/>
                  <a:pt x="231" y="105"/>
                </a:cubicBezTo>
                <a:cubicBezTo>
                  <a:pt x="225" y="58"/>
                  <a:pt x="191" y="25"/>
                  <a:pt x="145" y="18"/>
                </a:cubicBezTo>
                <a:cubicBezTo>
                  <a:pt x="91" y="10"/>
                  <a:pt x="44" y="33"/>
                  <a:pt x="26" y="77"/>
                </a:cubicBezTo>
                <a:cubicBezTo>
                  <a:pt x="12" y="111"/>
                  <a:pt x="12" y="145"/>
                  <a:pt x="22" y="179"/>
                </a:cubicBezTo>
                <a:cubicBezTo>
                  <a:pt x="25" y="188"/>
                  <a:pt x="37" y="194"/>
                  <a:pt x="45" y="201"/>
                </a:cubicBezTo>
                <a:cubicBezTo>
                  <a:pt x="49" y="204"/>
                  <a:pt x="57" y="208"/>
                  <a:pt x="57" y="212"/>
                </a:cubicBezTo>
                <a:cubicBezTo>
                  <a:pt x="58" y="234"/>
                  <a:pt x="70" y="235"/>
                  <a:pt x="87" y="234"/>
                </a:cubicBezTo>
                <a:cubicBezTo>
                  <a:pt x="109" y="232"/>
                  <a:pt x="131" y="230"/>
                  <a:pt x="152" y="232"/>
                </a:cubicBezTo>
                <a:cubicBezTo>
                  <a:pt x="187" y="235"/>
                  <a:pt x="187" y="236"/>
                  <a:pt x="195" y="204"/>
                </a:cubicBezTo>
                <a:close/>
                <a:moveTo>
                  <a:pt x="60" y="248"/>
                </a:moveTo>
                <a:cubicBezTo>
                  <a:pt x="61" y="265"/>
                  <a:pt x="66" y="271"/>
                  <a:pt x="79" y="271"/>
                </a:cubicBezTo>
                <a:cubicBezTo>
                  <a:pt x="109" y="270"/>
                  <a:pt x="140" y="270"/>
                  <a:pt x="170" y="270"/>
                </a:cubicBezTo>
                <a:cubicBezTo>
                  <a:pt x="184" y="271"/>
                  <a:pt x="190" y="265"/>
                  <a:pt x="188" y="248"/>
                </a:cubicBezTo>
                <a:cubicBezTo>
                  <a:pt x="146" y="248"/>
                  <a:pt x="104" y="248"/>
                  <a:pt x="60" y="24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3" name="Freeform 15">
            <a:extLst>
              <a:ext uri="{FF2B5EF4-FFF2-40B4-BE49-F238E27FC236}">
                <a16:creationId xmlns:a16="http://schemas.microsoft.com/office/drawing/2014/main" id="{E5847EEE-5ECF-401A-8D92-306D08DD0E1C}"/>
              </a:ext>
            </a:extLst>
          </p:cNvPr>
          <p:cNvSpPr>
            <a:spLocks noEditPoints="1"/>
          </p:cNvSpPr>
          <p:nvPr/>
        </p:nvSpPr>
        <p:spPr bwMode="auto">
          <a:xfrm>
            <a:off x="3965575" y="1035050"/>
            <a:ext cx="342900" cy="314325"/>
          </a:xfrm>
          <a:custGeom>
            <a:avLst/>
            <a:gdLst>
              <a:gd name="T0" fmla="*/ 94 w 282"/>
              <a:gd name="T1" fmla="*/ 205 h 258"/>
              <a:gd name="T2" fmla="*/ 63 w 282"/>
              <a:gd name="T3" fmla="*/ 251 h 258"/>
              <a:gd name="T4" fmla="*/ 10 w 282"/>
              <a:gd name="T5" fmla="*/ 231 h 258"/>
              <a:gd name="T6" fmla="*/ 17 w 282"/>
              <a:gd name="T7" fmla="*/ 177 h 258"/>
              <a:gd name="T8" fmla="*/ 72 w 282"/>
              <a:gd name="T9" fmla="*/ 169 h 258"/>
              <a:gd name="T10" fmla="*/ 101 w 282"/>
              <a:gd name="T11" fmla="*/ 153 h 258"/>
              <a:gd name="T12" fmla="*/ 119 w 282"/>
              <a:gd name="T13" fmla="*/ 122 h 258"/>
              <a:gd name="T14" fmla="*/ 117 w 282"/>
              <a:gd name="T15" fmla="*/ 88 h 258"/>
              <a:gd name="T16" fmla="*/ 101 w 282"/>
              <a:gd name="T17" fmla="*/ 28 h 258"/>
              <a:gd name="T18" fmla="*/ 158 w 282"/>
              <a:gd name="T19" fmla="*/ 9 h 258"/>
              <a:gd name="T20" fmla="*/ 183 w 282"/>
              <a:gd name="T21" fmla="*/ 63 h 258"/>
              <a:gd name="T22" fmla="*/ 159 w 282"/>
              <a:gd name="T23" fmla="*/ 90 h 258"/>
              <a:gd name="T24" fmla="*/ 158 w 282"/>
              <a:gd name="T25" fmla="*/ 118 h 258"/>
              <a:gd name="T26" fmla="*/ 181 w 282"/>
              <a:gd name="T27" fmla="*/ 155 h 258"/>
              <a:gd name="T28" fmla="*/ 209 w 282"/>
              <a:gd name="T29" fmla="*/ 169 h 258"/>
              <a:gd name="T30" fmla="*/ 270 w 282"/>
              <a:gd name="T31" fmla="*/ 185 h 258"/>
              <a:gd name="T32" fmla="*/ 259 w 282"/>
              <a:gd name="T33" fmla="*/ 244 h 258"/>
              <a:gd name="T34" fmla="*/ 198 w 282"/>
              <a:gd name="T35" fmla="*/ 237 h 258"/>
              <a:gd name="T36" fmla="*/ 188 w 282"/>
              <a:gd name="T37" fmla="*/ 206 h 258"/>
              <a:gd name="T38" fmla="*/ 161 w 282"/>
              <a:gd name="T39" fmla="*/ 190 h 258"/>
              <a:gd name="T40" fmla="*/ 119 w 282"/>
              <a:gd name="T41" fmla="*/ 189 h 258"/>
              <a:gd name="T42" fmla="*/ 94 w 282"/>
              <a:gd name="T43" fmla="*/ 205 h 258"/>
              <a:gd name="T44" fmla="*/ 233 w 282"/>
              <a:gd name="T45" fmla="*/ 237 h 258"/>
              <a:gd name="T46" fmla="*/ 261 w 282"/>
              <a:gd name="T47" fmla="*/ 207 h 258"/>
              <a:gd name="T48" fmla="*/ 231 w 282"/>
              <a:gd name="T49" fmla="*/ 179 h 258"/>
              <a:gd name="T50" fmla="*/ 203 w 282"/>
              <a:gd name="T51" fmla="*/ 209 h 258"/>
              <a:gd name="T52" fmla="*/ 233 w 282"/>
              <a:gd name="T53" fmla="*/ 237 h 258"/>
              <a:gd name="T54" fmla="*/ 49 w 282"/>
              <a:gd name="T55" fmla="*/ 237 h 258"/>
              <a:gd name="T56" fmla="*/ 78 w 282"/>
              <a:gd name="T57" fmla="*/ 208 h 258"/>
              <a:gd name="T58" fmla="*/ 49 w 282"/>
              <a:gd name="T59" fmla="*/ 179 h 258"/>
              <a:gd name="T60" fmla="*/ 20 w 282"/>
              <a:gd name="T61" fmla="*/ 208 h 258"/>
              <a:gd name="T62" fmla="*/ 49 w 282"/>
              <a:gd name="T63" fmla="*/ 237 h 258"/>
              <a:gd name="T64" fmla="*/ 169 w 282"/>
              <a:gd name="T65" fmla="*/ 50 h 258"/>
              <a:gd name="T66" fmla="*/ 141 w 282"/>
              <a:gd name="T67" fmla="*/ 21 h 258"/>
              <a:gd name="T68" fmla="*/ 112 w 282"/>
              <a:gd name="T69" fmla="*/ 50 h 258"/>
              <a:gd name="T70" fmla="*/ 140 w 282"/>
              <a:gd name="T71" fmla="*/ 79 h 258"/>
              <a:gd name="T72" fmla="*/ 169 w 282"/>
              <a:gd name="T73" fmla="*/ 50 h 258"/>
              <a:gd name="T74" fmla="*/ 141 w 282"/>
              <a:gd name="T75" fmla="*/ 180 h 258"/>
              <a:gd name="T76" fmla="*/ 165 w 282"/>
              <a:gd name="T77" fmla="*/ 154 h 258"/>
              <a:gd name="T78" fmla="*/ 139 w 282"/>
              <a:gd name="T79" fmla="*/ 131 h 258"/>
              <a:gd name="T80" fmla="*/ 116 w 282"/>
              <a:gd name="T81" fmla="*/ 155 h 258"/>
              <a:gd name="T82" fmla="*/ 141 w 282"/>
              <a:gd name="T83" fmla="*/ 18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2" h="258">
                <a:moveTo>
                  <a:pt x="94" y="205"/>
                </a:moveTo>
                <a:cubicBezTo>
                  <a:pt x="95" y="226"/>
                  <a:pt x="81" y="246"/>
                  <a:pt x="63" y="251"/>
                </a:cubicBezTo>
                <a:cubicBezTo>
                  <a:pt x="42" y="257"/>
                  <a:pt x="21" y="248"/>
                  <a:pt x="10" y="231"/>
                </a:cubicBezTo>
                <a:cubicBezTo>
                  <a:pt x="0" y="214"/>
                  <a:pt x="3" y="192"/>
                  <a:pt x="17" y="177"/>
                </a:cubicBezTo>
                <a:cubicBezTo>
                  <a:pt x="30" y="162"/>
                  <a:pt x="53" y="159"/>
                  <a:pt x="72" y="169"/>
                </a:cubicBezTo>
                <a:cubicBezTo>
                  <a:pt x="93" y="180"/>
                  <a:pt x="97" y="177"/>
                  <a:pt x="101" y="153"/>
                </a:cubicBezTo>
                <a:cubicBezTo>
                  <a:pt x="103" y="142"/>
                  <a:pt x="110" y="129"/>
                  <a:pt x="119" y="122"/>
                </a:cubicBezTo>
                <a:cubicBezTo>
                  <a:pt x="138" y="106"/>
                  <a:pt x="139" y="102"/>
                  <a:pt x="117" y="88"/>
                </a:cubicBezTo>
                <a:cubicBezTo>
                  <a:pt x="96" y="74"/>
                  <a:pt x="90" y="49"/>
                  <a:pt x="101" y="28"/>
                </a:cubicBezTo>
                <a:cubicBezTo>
                  <a:pt x="112" y="8"/>
                  <a:pt x="137" y="0"/>
                  <a:pt x="158" y="9"/>
                </a:cubicBezTo>
                <a:cubicBezTo>
                  <a:pt x="179" y="18"/>
                  <a:pt x="192" y="42"/>
                  <a:pt x="183" y="63"/>
                </a:cubicBezTo>
                <a:cubicBezTo>
                  <a:pt x="178" y="74"/>
                  <a:pt x="168" y="83"/>
                  <a:pt x="159" y="90"/>
                </a:cubicBezTo>
                <a:cubicBezTo>
                  <a:pt x="145" y="100"/>
                  <a:pt x="143" y="110"/>
                  <a:pt x="158" y="118"/>
                </a:cubicBezTo>
                <a:cubicBezTo>
                  <a:pt x="172" y="127"/>
                  <a:pt x="181" y="138"/>
                  <a:pt x="181" y="155"/>
                </a:cubicBezTo>
                <a:cubicBezTo>
                  <a:pt x="182" y="177"/>
                  <a:pt x="189" y="180"/>
                  <a:pt x="209" y="169"/>
                </a:cubicBezTo>
                <a:cubicBezTo>
                  <a:pt x="231" y="157"/>
                  <a:pt x="257" y="164"/>
                  <a:pt x="270" y="185"/>
                </a:cubicBezTo>
                <a:cubicBezTo>
                  <a:pt x="282" y="204"/>
                  <a:pt x="277" y="230"/>
                  <a:pt x="259" y="244"/>
                </a:cubicBezTo>
                <a:cubicBezTo>
                  <a:pt x="240" y="258"/>
                  <a:pt x="212" y="256"/>
                  <a:pt x="198" y="237"/>
                </a:cubicBezTo>
                <a:cubicBezTo>
                  <a:pt x="192" y="228"/>
                  <a:pt x="189" y="216"/>
                  <a:pt x="188" y="206"/>
                </a:cubicBezTo>
                <a:cubicBezTo>
                  <a:pt x="186" y="185"/>
                  <a:pt x="180" y="183"/>
                  <a:pt x="161" y="190"/>
                </a:cubicBezTo>
                <a:cubicBezTo>
                  <a:pt x="148" y="194"/>
                  <a:pt x="132" y="193"/>
                  <a:pt x="119" y="189"/>
                </a:cubicBezTo>
                <a:cubicBezTo>
                  <a:pt x="101" y="183"/>
                  <a:pt x="94" y="186"/>
                  <a:pt x="94" y="205"/>
                </a:cubicBezTo>
                <a:close/>
                <a:moveTo>
                  <a:pt x="233" y="237"/>
                </a:moveTo>
                <a:cubicBezTo>
                  <a:pt x="249" y="236"/>
                  <a:pt x="261" y="223"/>
                  <a:pt x="261" y="207"/>
                </a:cubicBezTo>
                <a:cubicBezTo>
                  <a:pt x="260" y="190"/>
                  <a:pt x="247" y="178"/>
                  <a:pt x="231" y="179"/>
                </a:cubicBezTo>
                <a:cubicBezTo>
                  <a:pt x="214" y="179"/>
                  <a:pt x="203" y="192"/>
                  <a:pt x="203" y="209"/>
                </a:cubicBezTo>
                <a:cubicBezTo>
                  <a:pt x="204" y="226"/>
                  <a:pt x="216" y="237"/>
                  <a:pt x="233" y="237"/>
                </a:cubicBezTo>
                <a:close/>
                <a:moveTo>
                  <a:pt x="49" y="237"/>
                </a:moveTo>
                <a:cubicBezTo>
                  <a:pt x="65" y="237"/>
                  <a:pt x="78" y="225"/>
                  <a:pt x="78" y="208"/>
                </a:cubicBezTo>
                <a:cubicBezTo>
                  <a:pt x="79" y="192"/>
                  <a:pt x="66" y="179"/>
                  <a:pt x="49" y="179"/>
                </a:cubicBezTo>
                <a:cubicBezTo>
                  <a:pt x="33" y="179"/>
                  <a:pt x="20" y="192"/>
                  <a:pt x="20" y="208"/>
                </a:cubicBezTo>
                <a:cubicBezTo>
                  <a:pt x="20" y="223"/>
                  <a:pt x="33" y="237"/>
                  <a:pt x="49" y="237"/>
                </a:cubicBezTo>
                <a:close/>
                <a:moveTo>
                  <a:pt x="169" y="50"/>
                </a:moveTo>
                <a:cubicBezTo>
                  <a:pt x="169" y="33"/>
                  <a:pt x="158" y="21"/>
                  <a:pt x="141" y="21"/>
                </a:cubicBezTo>
                <a:cubicBezTo>
                  <a:pt x="125" y="20"/>
                  <a:pt x="112" y="33"/>
                  <a:pt x="112" y="50"/>
                </a:cubicBezTo>
                <a:cubicBezTo>
                  <a:pt x="111" y="66"/>
                  <a:pt x="124" y="79"/>
                  <a:pt x="140" y="79"/>
                </a:cubicBezTo>
                <a:cubicBezTo>
                  <a:pt x="156" y="79"/>
                  <a:pt x="169" y="66"/>
                  <a:pt x="169" y="50"/>
                </a:cubicBezTo>
                <a:close/>
                <a:moveTo>
                  <a:pt x="141" y="180"/>
                </a:moveTo>
                <a:cubicBezTo>
                  <a:pt x="155" y="180"/>
                  <a:pt x="166" y="168"/>
                  <a:pt x="165" y="154"/>
                </a:cubicBezTo>
                <a:cubicBezTo>
                  <a:pt x="164" y="139"/>
                  <a:pt x="155" y="130"/>
                  <a:pt x="139" y="131"/>
                </a:cubicBezTo>
                <a:cubicBezTo>
                  <a:pt x="124" y="132"/>
                  <a:pt x="116" y="141"/>
                  <a:pt x="116" y="155"/>
                </a:cubicBezTo>
                <a:cubicBezTo>
                  <a:pt x="115" y="169"/>
                  <a:pt x="127" y="181"/>
                  <a:pt x="141" y="1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4" name="Freeform 16">
            <a:extLst>
              <a:ext uri="{FF2B5EF4-FFF2-40B4-BE49-F238E27FC236}">
                <a16:creationId xmlns:a16="http://schemas.microsoft.com/office/drawing/2014/main" id="{07424678-5119-4DB5-8B1E-30FBBFB54A2E}"/>
              </a:ext>
            </a:extLst>
          </p:cNvPr>
          <p:cNvSpPr>
            <a:spLocks noEditPoints="1"/>
          </p:cNvSpPr>
          <p:nvPr/>
        </p:nvSpPr>
        <p:spPr bwMode="auto">
          <a:xfrm>
            <a:off x="3963988" y="2662238"/>
            <a:ext cx="314325" cy="319087"/>
          </a:xfrm>
          <a:custGeom>
            <a:avLst/>
            <a:gdLst>
              <a:gd name="T0" fmla="*/ 138 w 258"/>
              <a:gd name="T1" fmla="*/ 58 h 262"/>
              <a:gd name="T2" fmla="*/ 156 w 258"/>
              <a:gd name="T3" fmla="*/ 11 h 262"/>
              <a:gd name="T4" fmla="*/ 182 w 258"/>
              <a:gd name="T5" fmla="*/ 20 h 262"/>
              <a:gd name="T6" fmla="*/ 243 w 258"/>
              <a:gd name="T7" fmla="*/ 80 h 262"/>
              <a:gd name="T8" fmla="*/ 243 w 258"/>
              <a:gd name="T9" fmla="*/ 112 h 262"/>
              <a:gd name="T10" fmla="*/ 233 w 258"/>
              <a:gd name="T11" fmla="*/ 122 h 262"/>
              <a:gd name="T12" fmla="*/ 206 w 258"/>
              <a:gd name="T13" fmla="*/ 122 h 262"/>
              <a:gd name="T14" fmla="*/ 96 w 258"/>
              <a:gd name="T15" fmla="*/ 233 h 262"/>
              <a:gd name="T16" fmla="*/ 64 w 258"/>
              <a:gd name="T17" fmla="*/ 255 h 262"/>
              <a:gd name="T18" fmla="*/ 11 w 258"/>
              <a:gd name="T19" fmla="*/ 233 h 262"/>
              <a:gd name="T20" fmla="*/ 18 w 258"/>
              <a:gd name="T21" fmla="*/ 176 h 262"/>
              <a:gd name="T22" fmla="*/ 122 w 258"/>
              <a:gd name="T23" fmla="*/ 71 h 262"/>
              <a:gd name="T24" fmla="*/ 138 w 258"/>
              <a:gd name="T25" fmla="*/ 58 h 262"/>
              <a:gd name="T26" fmla="*/ 167 w 258"/>
              <a:gd name="T27" fmla="*/ 140 h 262"/>
              <a:gd name="T28" fmla="*/ 165 w 258"/>
              <a:gd name="T29" fmla="*/ 135 h 262"/>
              <a:gd name="T30" fmla="*/ 86 w 258"/>
              <a:gd name="T31" fmla="*/ 135 h 262"/>
              <a:gd name="T32" fmla="*/ 77 w 258"/>
              <a:gd name="T33" fmla="*/ 139 h 262"/>
              <a:gd name="T34" fmla="*/ 27 w 258"/>
              <a:gd name="T35" fmla="*/ 190 h 262"/>
              <a:gd name="T36" fmla="*/ 30 w 258"/>
              <a:gd name="T37" fmla="*/ 232 h 262"/>
              <a:gd name="T38" fmla="*/ 73 w 258"/>
              <a:gd name="T39" fmla="*/ 233 h 262"/>
              <a:gd name="T40" fmla="*/ 167 w 258"/>
              <a:gd name="T41" fmla="*/ 140 h 262"/>
              <a:gd name="T42" fmla="*/ 100 w 258"/>
              <a:gd name="T43" fmla="*/ 120 h 262"/>
              <a:gd name="T44" fmla="*/ 195 w 258"/>
              <a:gd name="T45" fmla="*/ 114 h 262"/>
              <a:gd name="T46" fmla="*/ 152 w 258"/>
              <a:gd name="T47" fmla="*/ 68 h 262"/>
              <a:gd name="T48" fmla="*/ 100 w 258"/>
              <a:gd name="T49" fmla="*/ 120 h 262"/>
              <a:gd name="T50" fmla="*/ 234 w 258"/>
              <a:gd name="T51" fmla="*/ 99 h 262"/>
              <a:gd name="T52" fmla="*/ 163 w 258"/>
              <a:gd name="T53" fmla="*/ 24 h 262"/>
              <a:gd name="T54" fmla="*/ 152 w 258"/>
              <a:gd name="T55" fmla="*/ 37 h 262"/>
              <a:gd name="T56" fmla="*/ 224 w 258"/>
              <a:gd name="T57" fmla="*/ 111 h 262"/>
              <a:gd name="T58" fmla="*/ 234 w 258"/>
              <a:gd name="T59" fmla="*/ 99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58" h="262">
                <a:moveTo>
                  <a:pt x="138" y="58"/>
                </a:moveTo>
                <a:cubicBezTo>
                  <a:pt x="128" y="38"/>
                  <a:pt x="133" y="30"/>
                  <a:pt x="156" y="11"/>
                </a:cubicBezTo>
                <a:cubicBezTo>
                  <a:pt x="170" y="0"/>
                  <a:pt x="175" y="13"/>
                  <a:pt x="182" y="20"/>
                </a:cubicBezTo>
                <a:cubicBezTo>
                  <a:pt x="203" y="39"/>
                  <a:pt x="222" y="60"/>
                  <a:pt x="243" y="80"/>
                </a:cubicBezTo>
                <a:cubicBezTo>
                  <a:pt x="255" y="91"/>
                  <a:pt x="258" y="101"/>
                  <a:pt x="243" y="112"/>
                </a:cubicBezTo>
                <a:cubicBezTo>
                  <a:pt x="240" y="115"/>
                  <a:pt x="236" y="118"/>
                  <a:pt x="233" y="122"/>
                </a:cubicBezTo>
                <a:cubicBezTo>
                  <a:pt x="225" y="132"/>
                  <a:pt x="217" y="135"/>
                  <a:pt x="206" y="122"/>
                </a:cubicBezTo>
                <a:cubicBezTo>
                  <a:pt x="169" y="159"/>
                  <a:pt x="133" y="196"/>
                  <a:pt x="96" y="233"/>
                </a:cubicBezTo>
                <a:cubicBezTo>
                  <a:pt x="87" y="242"/>
                  <a:pt x="76" y="251"/>
                  <a:pt x="64" y="255"/>
                </a:cubicBezTo>
                <a:cubicBezTo>
                  <a:pt x="43" y="262"/>
                  <a:pt x="21" y="251"/>
                  <a:pt x="11" y="233"/>
                </a:cubicBezTo>
                <a:cubicBezTo>
                  <a:pt x="0" y="214"/>
                  <a:pt x="3" y="192"/>
                  <a:pt x="18" y="176"/>
                </a:cubicBezTo>
                <a:cubicBezTo>
                  <a:pt x="53" y="141"/>
                  <a:pt x="88" y="106"/>
                  <a:pt x="122" y="71"/>
                </a:cubicBezTo>
                <a:cubicBezTo>
                  <a:pt x="127" y="66"/>
                  <a:pt x="133" y="63"/>
                  <a:pt x="138" y="58"/>
                </a:cubicBezTo>
                <a:close/>
                <a:moveTo>
                  <a:pt x="167" y="140"/>
                </a:moveTo>
                <a:cubicBezTo>
                  <a:pt x="166" y="138"/>
                  <a:pt x="166" y="137"/>
                  <a:pt x="165" y="135"/>
                </a:cubicBezTo>
                <a:cubicBezTo>
                  <a:pt x="139" y="135"/>
                  <a:pt x="112" y="135"/>
                  <a:pt x="86" y="135"/>
                </a:cubicBezTo>
                <a:cubicBezTo>
                  <a:pt x="83" y="135"/>
                  <a:pt x="79" y="137"/>
                  <a:pt x="77" y="139"/>
                </a:cubicBezTo>
                <a:cubicBezTo>
                  <a:pt x="60" y="156"/>
                  <a:pt x="42" y="172"/>
                  <a:pt x="27" y="190"/>
                </a:cubicBezTo>
                <a:cubicBezTo>
                  <a:pt x="16" y="204"/>
                  <a:pt x="18" y="219"/>
                  <a:pt x="30" y="232"/>
                </a:cubicBezTo>
                <a:cubicBezTo>
                  <a:pt x="41" y="244"/>
                  <a:pt x="61" y="245"/>
                  <a:pt x="73" y="233"/>
                </a:cubicBezTo>
                <a:cubicBezTo>
                  <a:pt x="105" y="202"/>
                  <a:pt x="136" y="171"/>
                  <a:pt x="167" y="140"/>
                </a:cubicBezTo>
                <a:close/>
                <a:moveTo>
                  <a:pt x="100" y="120"/>
                </a:moveTo>
                <a:cubicBezTo>
                  <a:pt x="134" y="117"/>
                  <a:pt x="164" y="125"/>
                  <a:pt x="195" y="114"/>
                </a:cubicBezTo>
                <a:cubicBezTo>
                  <a:pt x="178" y="97"/>
                  <a:pt x="165" y="82"/>
                  <a:pt x="152" y="68"/>
                </a:cubicBezTo>
                <a:cubicBezTo>
                  <a:pt x="135" y="84"/>
                  <a:pt x="119" y="100"/>
                  <a:pt x="100" y="120"/>
                </a:cubicBezTo>
                <a:close/>
                <a:moveTo>
                  <a:pt x="234" y="99"/>
                </a:moveTo>
                <a:cubicBezTo>
                  <a:pt x="210" y="74"/>
                  <a:pt x="188" y="50"/>
                  <a:pt x="163" y="24"/>
                </a:cubicBezTo>
                <a:cubicBezTo>
                  <a:pt x="158" y="30"/>
                  <a:pt x="154" y="35"/>
                  <a:pt x="152" y="37"/>
                </a:cubicBezTo>
                <a:cubicBezTo>
                  <a:pt x="176" y="62"/>
                  <a:pt x="199" y="86"/>
                  <a:pt x="224" y="111"/>
                </a:cubicBezTo>
                <a:cubicBezTo>
                  <a:pt x="227" y="107"/>
                  <a:pt x="231" y="103"/>
                  <a:pt x="234" y="9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5" name="Freeform 17">
            <a:extLst>
              <a:ext uri="{FF2B5EF4-FFF2-40B4-BE49-F238E27FC236}">
                <a16:creationId xmlns:a16="http://schemas.microsoft.com/office/drawing/2014/main" id="{E7A8EB33-BB56-4D76-B831-9FCA5091B12F}"/>
              </a:ext>
            </a:extLst>
          </p:cNvPr>
          <p:cNvSpPr>
            <a:spLocks noEditPoints="1"/>
          </p:cNvSpPr>
          <p:nvPr/>
        </p:nvSpPr>
        <p:spPr bwMode="auto">
          <a:xfrm>
            <a:off x="2352675" y="2106613"/>
            <a:ext cx="328613" cy="331787"/>
          </a:xfrm>
          <a:custGeom>
            <a:avLst/>
            <a:gdLst>
              <a:gd name="T0" fmla="*/ 0 w 271"/>
              <a:gd name="T1" fmla="*/ 194 h 272"/>
              <a:gd name="T2" fmla="*/ 26 w 271"/>
              <a:gd name="T3" fmla="*/ 146 h 272"/>
              <a:gd name="T4" fmla="*/ 142 w 271"/>
              <a:gd name="T5" fmla="*/ 29 h 272"/>
              <a:gd name="T6" fmla="*/ 243 w 271"/>
              <a:gd name="T7" fmla="*/ 28 h 272"/>
              <a:gd name="T8" fmla="*/ 242 w 271"/>
              <a:gd name="T9" fmla="*/ 129 h 272"/>
              <a:gd name="T10" fmla="*/ 125 w 271"/>
              <a:gd name="T11" fmla="*/ 246 h 272"/>
              <a:gd name="T12" fmla="*/ 48 w 271"/>
              <a:gd name="T13" fmla="*/ 260 h 272"/>
              <a:gd name="T14" fmla="*/ 5 w 271"/>
              <a:gd name="T15" fmla="*/ 196 h 272"/>
              <a:gd name="T16" fmla="*/ 0 w 271"/>
              <a:gd name="T17" fmla="*/ 194 h 272"/>
              <a:gd name="T18" fmla="*/ 95 w 271"/>
              <a:gd name="T19" fmla="*/ 98 h 272"/>
              <a:gd name="T20" fmla="*/ 34 w 271"/>
              <a:gd name="T21" fmla="*/ 159 h 272"/>
              <a:gd name="T22" fmla="*/ 34 w 271"/>
              <a:gd name="T23" fmla="*/ 232 h 272"/>
              <a:gd name="T24" fmla="*/ 104 w 271"/>
              <a:gd name="T25" fmla="*/ 241 h 272"/>
              <a:gd name="T26" fmla="*/ 169 w 271"/>
              <a:gd name="T27" fmla="*/ 173 h 272"/>
              <a:gd name="T28" fmla="*/ 95 w 271"/>
              <a:gd name="T29" fmla="*/ 98 h 272"/>
              <a:gd name="T30" fmla="*/ 189 w 271"/>
              <a:gd name="T31" fmla="*/ 162 h 272"/>
              <a:gd name="T32" fmla="*/ 233 w 271"/>
              <a:gd name="T33" fmla="*/ 115 h 272"/>
              <a:gd name="T34" fmla="*/ 232 w 271"/>
              <a:gd name="T35" fmla="*/ 40 h 272"/>
              <a:gd name="T36" fmla="*/ 156 w 271"/>
              <a:gd name="T37" fmla="*/ 37 h 272"/>
              <a:gd name="T38" fmla="*/ 108 w 271"/>
              <a:gd name="T39" fmla="*/ 83 h 272"/>
              <a:gd name="T40" fmla="*/ 189 w 271"/>
              <a:gd name="T41" fmla="*/ 16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1" h="272">
                <a:moveTo>
                  <a:pt x="0" y="194"/>
                </a:moveTo>
                <a:cubicBezTo>
                  <a:pt x="9" y="178"/>
                  <a:pt x="14" y="159"/>
                  <a:pt x="26" y="146"/>
                </a:cubicBezTo>
                <a:cubicBezTo>
                  <a:pt x="63" y="106"/>
                  <a:pt x="103" y="67"/>
                  <a:pt x="142" y="29"/>
                </a:cubicBezTo>
                <a:cubicBezTo>
                  <a:pt x="172" y="0"/>
                  <a:pt x="215" y="0"/>
                  <a:pt x="243" y="28"/>
                </a:cubicBezTo>
                <a:cubicBezTo>
                  <a:pt x="271" y="56"/>
                  <a:pt x="271" y="99"/>
                  <a:pt x="242" y="129"/>
                </a:cubicBezTo>
                <a:cubicBezTo>
                  <a:pt x="204" y="168"/>
                  <a:pt x="165" y="207"/>
                  <a:pt x="125" y="246"/>
                </a:cubicBezTo>
                <a:cubicBezTo>
                  <a:pt x="103" y="267"/>
                  <a:pt x="77" y="272"/>
                  <a:pt x="48" y="260"/>
                </a:cubicBezTo>
                <a:cubicBezTo>
                  <a:pt x="21" y="250"/>
                  <a:pt x="5" y="225"/>
                  <a:pt x="5" y="196"/>
                </a:cubicBezTo>
                <a:cubicBezTo>
                  <a:pt x="4" y="195"/>
                  <a:pt x="2" y="194"/>
                  <a:pt x="0" y="194"/>
                </a:cubicBezTo>
                <a:close/>
                <a:moveTo>
                  <a:pt x="95" y="98"/>
                </a:moveTo>
                <a:cubicBezTo>
                  <a:pt x="73" y="119"/>
                  <a:pt x="53" y="138"/>
                  <a:pt x="34" y="159"/>
                </a:cubicBezTo>
                <a:cubicBezTo>
                  <a:pt x="15" y="180"/>
                  <a:pt x="16" y="212"/>
                  <a:pt x="34" y="232"/>
                </a:cubicBezTo>
                <a:cubicBezTo>
                  <a:pt x="52" y="252"/>
                  <a:pt x="84" y="259"/>
                  <a:pt x="104" y="241"/>
                </a:cubicBezTo>
                <a:cubicBezTo>
                  <a:pt x="128" y="221"/>
                  <a:pt x="148" y="196"/>
                  <a:pt x="169" y="173"/>
                </a:cubicBezTo>
                <a:cubicBezTo>
                  <a:pt x="145" y="150"/>
                  <a:pt x="121" y="125"/>
                  <a:pt x="95" y="98"/>
                </a:cubicBezTo>
                <a:close/>
                <a:moveTo>
                  <a:pt x="189" y="162"/>
                </a:moveTo>
                <a:cubicBezTo>
                  <a:pt x="202" y="148"/>
                  <a:pt x="218" y="132"/>
                  <a:pt x="233" y="115"/>
                </a:cubicBezTo>
                <a:cubicBezTo>
                  <a:pt x="253" y="93"/>
                  <a:pt x="252" y="60"/>
                  <a:pt x="232" y="40"/>
                </a:cubicBezTo>
                <a:cubicBezTo>
                  <a:pt x="212" y="19"/>
                  <a:pt x="180" y="17"/>
                  <a:pt x="156" y="37"/>
                </a:cubicBezTo>
                <a:cubicBezTo>
                  <a:pt x="140" y="52"/>
                  <a:pt x="124" y="68"/>
                  <a:pt x="108" y="83"/>
                </a:cubicBezTo>
                <a:cubicBezTo>
                  <a:pt x="136" y="110"/>
                  <a:pt x="161" y="135"/>
                  <a:pt x="189" y="16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4B39795A-B919-4202-8C70-7BD25C2CCAE7}"/>
              </a:ext>
            </a:extLst>
          </p:cNvPr>
          <p:cNvSpPr>
            <a:spLocks noEditPoints="1"/>
          </p:cNvSpPr>
          <p:nvPr/>
        </p:nvSpPr>
        <p:spPr bwMode="auto">
          <a:xfrm>
            <a:off x="4513263" y="2127250"/>
            <a:ext cx="336550" cy="320675"/>
          </a:xfrm>
          <a:custGeom>
            <a:avLst/>
            <a:gdLst>
              <a:gd name="T0" fmla="*/ 276 w 276"/>
              <a:gd name="T1" fmla="*/ 23 h 264"/>
              <a:gd name="T2" fmla="*/ 226 w 276"/>
              <a:gd name="T3" fmla="*/ 23 h 264"/>
              <a:gd name="T4" fmla="*/ 221 w 276"/>
              <a:gd name="T5" fmla="*/ 28 h 264"/>
              <a:gd name="T6" fmla="*/ 229 w 276"/>
              <a:gd name="T7" fmla="*/ 77 h 264"/>
              <a:gd name="T8" fmla="*/ 230 w 276"/>
              <a:gd name="T9" fmla="*/ 105 h 264"/>
              <a:gd name="T10" fmla="*/ 162 w 276"/>
              <a:gd name="T11" fmla="*/ 245 h 264"/>
              <a:gd name="T12" fmla="*/ 25 w 276"/>
              <a:gd name="T13" fmla="*/ 178 h 264"/>
              <a:gd name="T14" fmla="*/ 132 w 276"/>
              <a:gd name="T15" fmla="*/ 34 h 264"/>
              <a:gd name="T16" fmla="*/ 163 w 276"/>
              <a:gd name="T17" fmla="*/ 19 h 264"/>
              <a:gd name="T18" fmla="*/ 198 w 276"/>
              <a:gd name="T19" fmla="*/ 12 h 264"/>
              <a:gd name="T20" fmla="*/ 218 w 276"/>
              <a:gd name="T21" fmla="*/ 12 h 264"/>
              <a:gd name="T22" fmla="*/ 276 w 276"/>
              <a:gd name="T23" fmla="*/ 16 h 264"/>
              <a:gd name="T24" fmla="*/ 276 w 276"/>
              <a:gd name="T25" fmla="*/ 23 h 264"/>
              <a:gd name="T26" fmla="*/ 128 w 276"/>
              <a:gd name="T27" fmla="*/ 50 h 264"/>
              <a:gd name="T28" fmla="*/ 34 w 276"/>
              <a:gd name="T29" fmla="*/ 142 h 264"/>
              <a:gd name="T30" fmla="*/ 126 w 276"/>
              <a:gd name="T31" fmla="*/ 235 h 264"/>
              <a:gd name="T32" fmla="*/ 221 w 276"/>
              <a:gd name="T33" fmla="*/ 142 h 264"/>
              <a:gd name="T34" fmla="*/ 128 w 276"/>
              <a:gd name="T35" fmla="*/ 50 h 264"/>
              <a:gd name="T36" fmla="*/ 212 w 276"/>
              <a:gd name="T37" fmla="*/ 70 h 264"/>
              <a:gd name="T38" fmla="*/ 226 w 276"/>
              <a:gd name="T39" fmla="*/ 51 h 264"/>
              <a:gd name="T40" fmla="*/ 181 w 276"/>
              <a:gd name="T41" fmla="*/ 20 h 264"/>
              <a:gd name="T42" fmla="*/ 169 w 276"/>
              <a:gd name="T43" fmla="*/ 39 h 264"/>
              <a:gd name="T44" fmla="*/ 212 w 276"/>
              <a:gd name="T45" fmla="*/ 7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76" h="264">
                <a:moveTo>
                  <a:pt x="276" y="23"/>
                </a:moveTo>
                <a:cubicBezTo>
                  <a:pt x="259" y="23"/>
                  <a:pt x="243" y="23"/>
                  <a:pt x="226" y="23"/>
                </a:cubicBezTo>
                <a:cubicBezTo>
                  <a:pt x="225" y="25"/>
                  <a:pt x="223" y="27"/>
                  <a:pt x="221" y="28"/>
                </a:cubicBezTo>
                <a:cubicBezTo>
                  <a:pt x="250" y="43"/>
                  <a:pt x="242" y="58"/>
                  <a:pt x="229" y="77"/>
                </a:cubicBezTo>
                <a:cubicBezTo>
                  <a:pt x="225" y="83"/>
                  <a:pt x="227" y="96"/>
                  <a:pt x="230" y="105"/>
                </a:cubicBezTo>
                <a:cubicBezTo>
                  <a:pt x="250" y="164"/>
                  <a:pt x="220" y="226"/>
                  <a:pt x="162" y="245"/>
                </a:cubicBezTo>
                <a:cubicBezTo>
                  <a:pt x="105" y="264"/>
                  <a:pt x="44" y="234"/>
                  <a:pt x="25" y="178"/>
                </a:cubicBezTo>
                <a:cubicBezTo>
                  <a:pt x="0" y="105"/>
                  <a:pt x="55" y="30"/>
                  <a:pt x="132" y="34"/>
                </a:cubicBezTo>
                <a:cubicBezTo>
                  <a:pt x="147" y="35"/>
                  <a:pt x="156" y="32"/>
                  <a:pt x="163" y="19"/>
                </a:cubicBezTo>
                <a:cubicBezTo>
                  <a:pt x="171" y="2"/>
                  <a:pt x="182" y="0"/>
                  <a:pt x="198" y="12"/>
                </a:cubicBezTo>
                <a:cubicBezTo>
                  <a:pt x="203" y="15"/>
                  <a:pt x="213" y="14"/>
                  <a:pt x="218" y="12"/>
                </a:cubicBezTo>
                <a:cubicBezTo>
                  <a:pt x="242" y="1"/>
                  <a:pt x="255" y="1"/>
                  <a:pt x="276" y="16"/>
                </a:cubicBezTo>
                <a:cubicBezTo>
                  <a:pt x="276" y="19"/>
                  <a:pt x="276" y="21"/>
                  <a:pt x="276" y="23"/>
                </a:cubicBezTo>
                <a:close/>
                <a:moveTo>
                  <a:pt x="128" y="50"/>
                </a:moveTo>
                <a:cubicBezTo>
                  <a:pt x="76" y="49"/>
                  <a:pt x="34" y="91"/>
                  <a:pt x="34" y="142"/>
                </a:cubicBezTo>
                <a:cubicBezTo>
                  <a:pt x="34" y="193"/>
                  <a:pt x="75" y="235"/>
                  <a:pt x="126" y="235"/>
                </a:cubicBezTo>
                <a:cubicBezTo>
                  <a:pt x="178" y="236"/>
                  <a:pt x="221" y="194"/>
                  <a:pt x="221" y="142"/>
                </a:cubicBezTo>
                <a:cubicBezTo>
                  <a:pt x="221" y="91"/>
                  <a:pt x="179" y="50"/>
                  <a:pt x="128" y="50"/>
                </a:cubicBezTo>
                <a:close/>
                <a:moveTo>
                  <a:pt x="212" y="70"/>
                </a:moveTo>
                <a:cubicBezTo>
                  <a:pt x="217" y="64"/>
                  <a:pt x="221" y="59"/>
                  <a:pt x="226" y="51"/>
                </a:cubicBezTo>
                <a:cubicBezTo>
                  <a:pt x="211" y="41"/>
                  <a:pt x="197" y="31"/>
                  <a:pt x="181" y="20"/>
                </a:cubicBezTo>
                <a:cubicBezTo>
                  <a:pt x="176" y="28"/>
                  <a:pt x="172" y="33"/>
                  <a:pt x="169" y="39"/>
                </a:cubicBezTo>
                <a:cubicBezTo>
                  <a:pt x="184" y="50"/>
                  <a:pt x="197" y="59"/>
                  <a:pt x="212" y="7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7" name="Freeform 19">
            <a:extLst>
              <a:ext uri="{FF2B5EF4-FFF2-40B4-BE49-F238E27FC236}">
                <a16:creationId xmlns:a16="http://schemas.microsoft.com/office/drawing/2014/main" id="{B4615C6C-407C-4A25-B612-33D0C3DA5671}"/>
              </a:ext>
            </a:extLst>
          </p:cNvPr>
          <p:cNvSpPr>
            <a:spLocks/>
          </p:cNvSpPr>
          <p:nvPr/>
        </p:nvSpPr>
        <p:spPr bwMode="auto">
          <a:xfrm>
            <a:off x="4564063" y="1063625"/>
            <a:ext cx="234950" cy="292100"/>
          </a:xfrm>
          <a:custGeom>
            <a:avLst/>
            <a:gdLst>
              <a:gd name="T0" fmla="*/ 66 w 193"/>
              <a:gd name="T1" fmla="*/ 0 h 240"/>
              <a:gd name="T2" fmla="*/ 46 w 193"/>
              <a:gd name="T3" fmla="*/ 36 h 240"/>
              <a:gd name="T4" fmla="*/ 16 w 193"/>
              <a:gd name="T5" fmla="*/ 76 h 240"/>
              <a:gd name="T6" fmla="*/ 16 w 193"/>
              <a:gd name="T7" fmla="*/ 206 h 240"/>
              <a:gd name="T8" fmla="*/ 34 w 193"/>
              <a:gd name="T9" fmla="*/ 225 h 240"/>
              <a:gd name="T10" fmla="*/ 177 w 193"/>
              <a:gd name="T11" fmla="*/ 225 h 240"/>
              <a:gd name="T12" fmla="*/ 177 w 193"/>
              <a:gd name="T13" fmla="*/ 188 h 240"/>
              <a:gd name="T14" fmla="*/ 177 w 193"/>
              <a:gd name="T15" fmla="*/ 84 h 240"/>
              <a:gd name="T16" fmla="*/ 137 w 193"/>
              <a:gd name="T17" fmla="*/ 33 h 240"/>
              <a:gd name="T18" fmla="*/ 126 w 193"/>
              <a:gd name="T19" fmla="*/ 31 h 240"/>
              <a:gd name="T20" fmla="*/ 126 w 193"/>
              <a:gd name="T21" fmla="*/ 2 h 240"/>
              <a:gd name="T22" fmla="*/ 138 w 193"/>
              <a:gd name="T23" fmla="*/ 2 h 240"/>
              <a:gd name="T24" fmla="*/ 167 w 193"/>
              <a:gd name="T25" fmla="*/ 27 h 240"/>
              <a:gd name="T26" fmla="*/ 192 w 193"/>
              <a:gd name="T27" fmla="*/ 67 h 240"/>
              <a:gd name="T28" fmla="*/ 193 w 193"/>
              <a:gd name="T29" fmla="*/ 223 h 240"/>
              <a:gd name="T30" fmla="*/ 176 w 193"/>
              <a:gd name="T31" fmla="*/ 240 h 240"/>
              <a:gd name="T32" fmla="*/ 18 w 193"/>
              <a:gd name="T33" fmla="*/ 240 h 240"/>
              <a:gd name="T34" fmla="*/ 0 w 193"/>
              <a:gd name="T35" fmla="*/ 221 h 240"/>
              <a:gd name="T36" fmla="*/ 1 w 193"/>
              <a:gd name="T37" fmla="*/ 69 h 240"/>
              <a:gd name="T38" fmla="*/ 32 w 193"/>
              <a:gd name="T39" fmla="*/ 24 h 240"/>
              <a:gd name="T40" fmla="*/ 54 w 193"/>
              <a:gd name="T41" fmla="*/ 4 h 240"/>
              <a:gd name="T42" fmla="*/ 66 w 193"/>
              <a:gd name="T4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3" h="240">
                <a:moveTo>
                  <a:pt x="66" y="0"/>
                </a:moveTo>
                <a:cubicBezTo>
                  <a:pt x="72" y="22"/>
                  <a:pt x="69" y="33"/>
                  <a:pt x="46" y="36"/>
                </a:cubicBezTo>
                <a:cubicBezTo>
                  <a:pt x="24" y="40"/>
                  <a:pt x="16" y="53"/>
                  <a:pt x="16" y="76"/>
                </a:cubicBezTo>
                <a:cubicBezTo>
                  <a:pt x="16" y="120"/>
                  <a:pt x="16" y="163"/>
                  <a:pt x="16" y="206"/>
                </a:cubicBezTo>
                <a:cubicBezTo>
                  <a:pt x="15" y="220"/>
                  <a:pt x="20" y="225"/>
                  <a:pt x="34" y="225"/>
                </a:cubicBezTo>
                <a:cubicBezTo>
                  <a:pt x="80" y="224"/>
                  <a:pt x="127" y="225"/>
                  <a:pt x="177" y="225"/>
                </a:cubicBezTo>
                <a:cubicBezTo>
                  <a:pt x="177" y="211"/>
                  <a:pt x="177" y="200"/>
                  <a:pt x="177" y="188"/>
                </a:cubicBezTo>
                <a:cubicBezTo>
                  <a:pt x="177" y="153"/>
                  <a:pt x="177" y="119"/>
                  <a:pt x="177" y="84"/>
                </a:cubicBezTo>
                <a:cubicBezTo>
                  <a:pt x="177" y="49"/>
                  <a:pt x="171" y="42"/>
                  <a:pt x="137" y="33"/>
                </a:cubicBezTo>
                <a:cubicBezTo>
                  <a:pt x="134" y="32"/>
                  <a:pt x="130" y="32"/>
                  <a:pt x="126" y="31"/>
                </a:cubicBezTo>
                <a:cubicBezTo>
                  <a:pt x="126" y="22"/>
                  <a:pt x="126" y="13"/>
                  <a:pt x="126" y="2"/>
                </a:cubicBezTo>
                <a:cubicBezTo>
                  <a:pt x="130" y="2"/>
                  <a:pt x="138" y="2"/>
                  <a:pt x="138" y="2"/>
                </a:cubicBezTo>
                <a:cubicBezTo>
                  <a:pt x="138" y="22"/>
                  <a:pt x="156" y="20"/>
                  <a:pt x="167" y="27"/>
                </a:cubicBezTo>
                <a:cubicBezTo>
                  <a:pt x="183" y="35"/>
                  <a:pt x="192" y="48"/>
                  <a:pt x="192" y="67"/>
                </a:cubicBezTo>
                <a:cubicBezTo>
                  <a:pt x="193" y="119"/>
                  <a:pt x="192" y="171"/>
                  <a:pt x="193" y="223"/>
                </a:cubicBezTo>
                <a:cubicBezTo>
                  <a:pt x="193" y="234"/>
                  <a:pt x="188" y="240"/>
                  <a:pt x="176" y="240"/>
                </a:cubicBezTo>
                <a:cubicBezTo>
                  <a:pt x="123" y="240"/>
                  <a:pt x="71" y="240"/>
                  <a:pt x="18" y="240"/>
                </a:cubicBezTo>
                <a:cubicBezTo>
                  <a:pt x="5" y="240"/>
                  <a:pt x="0" y="233"/>
                  <a:pt x="0" y="221"/>
                </a:cubicBezTo>
                <a:cubicBezTo>
                  <a:pt x="1" y="170"/>
                  <a:pt x="0" y="120"/>
                  <a:pt x="1" y="69"/>
                </a:cubicBezTo>
                <a:cubicBezTo>
                  <a:pt x="1" y="47"/>
                  <a:pt x="12" y="33"/>
                  <a:pt x="32" y="24"/>
                </a:cubicBezTo>
                <a:cubicBezTo>
                  <a:pt x="41" y="20"/>
                  <a:pt x="56" y="21"/>
                  <a:pt x="54" y="4"/>
                </a:cubicBezTo>
                <a:cubicBezTo>
                  <a:pt x="54" y="3"/>
                  <a:pt x="62" y="1"/>
                  <a:pt x="6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8" name="Freeform 20">
            <a:extLst>
              <a:ext uri="{FF2B5EF4-FFF2-40B4-BE49-F238E27FC236}">
                <a16:creationId xmlns:a16="http://schemas.microsoft.com/office/drawing/2014/main" id="{8ABE7B83-0BE5-46C0-9FBC-04E926BC9341}"/>
              </a:ext>
            </a:extLst>
          </p:cNvPr>
          <p:cNvSpPr>
            <a:spLocks/>
          </p:cNvSpPr>
          <p:nvPr/>
        </p:nvSpPr>
        <p:spPr bwMode="auto">
          <a:xfrm>
            <a:off x="2884488" y="1531938"/>
            <a:ext cx="327025" cy="309562"/>
          </a:xfrm>
          <a:custGeom>
            <a:avLst/>
            <a:gdLst>
              <a:gd name="T0" fmla="*/ 96 w 268"/>
              <a:gd name="T1" fmla="*/ 39 h 254"/>
              <a:gd name="T2" fmla="*/ 135 w 268"/>
              <a:gd name="T3" fmla="*/ 0 h 254"/>
              <a:gd name="T4" fmla="*/ 186 w 268"/>
              <a:gd name="T5" fmla="*/ 60 h 254"/>
              <a:gd name="T6" fmla="*/ 223 w 268"/>
              <a:gd name="T7" fmla="*/ 54 h 254"/>
              <a:gd name="T8" fmla="*/ 261 w 268"/>
              <a:gd name="T9" fmla="*/ 67 h 254"/>
              <a:gd name="T10" fmla="*/ 261 w 268"/>
              <a:gd name="T11" fmla="*/ 107 h 254"/>
              <a:gd name="T12" fmla="*/ 154 w 268"/>
              <a:gd name="T13" fmla="*/ 212 h 254"/>
              <a:gd name="T14" fmla="*/ 51 w 268"/>
              <a:gd name="T15" fmla="*/ 252 h 254"/>
              <a:gd name="T16" fmla="*/ 6 w 268"/>
              <a:gd name="T17" fmla="*/ 235 h 254"/>
              <a:gd name="T18" fmla="*/ 24 w 268"/>
              <a:gd name="T19" fmla="*/ 178 h 254"/>
              <a:gd name="T20" fmla="*/ 39 w 268"/>
              <a:gd name="T21" fmla="*/ 179 h 254"/>
              <a:gd name="T22" fmla="*/ 22 w 268"/>
              <a:gd name="T23" fmla="*/ 212 h 254"/>
              <a:gd name="T24" fmla="*/ 39 w 268"/>
              <a:gd name="T25" fmla="*/ 237 h 254"/>
              <a:gd name="T26" fmla="*/ 78 w 268"/>
              <a:gd name="T27" fmla="*/ 230 h 254"/>
              <a:gd name="T28" fmla="*/ 230 w 268"/>
              <a:gd name="T29" fmla="*/ 127 h 254"/>
              <a:gd name="T30" fmla="*/ 251 w 268"/>
              <a:gd name="T31" fmla="*/ 91 h 254"/>
              <a:gd name="T32" fmla="*/ 236 w 268"/>
              <a:gd name="T33" fmla="*/ 69 h 254"/>
              <a:gd name="T34" fmla="*/ 188 w 268"/>
              <a:gd name="T35" fmla="*/ 75 h 254"/>
              <a:gd name="T36" fmla="*/ 197 w 268"/>
              <a:gd name="T37" fmla="*/ 132 h 254"/>
              <a:gd name="T38" fmla="*/ 182 w 268"/>
              <a:gd name="T39" fmla="*/ 146 h 254"/>
              <a:gd name="T40" fmla="*/ 172 w 268"/>
              <a:gd name="T41" fmla="*/ 82 h 254"/>
              <a:gd name="T42" fmla="*/ 157 w 268"/>
              <a:gd name="T43" fmla="*/ 37 h 254"/>
              <a:gd name="T44" fmla="*/ 136 w 268"/>
              <a:gd name="T45" fmla="*/ 17 h 254"/>
              <a:gd name="T46" fmla="*/ 116 w 268"/>
              <a:gd name="T47" fmla="*/ 35 h 254"/>
              <a:gd name="T48" fmla="*/ 96 w 268"/>
              <a:gd name="T49" fmla="*/ 39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68" h="254">
                <a:moveTo>
                  <a:pt x="96" y="39"/>
                </a:moveTo>
                <a:cubicBezTo>
                  <a:pt x="105" y="21"/>
                  <a:pt x="112" y="0"/>
                  <a:pt x="135" y="0"/>
                </a:cubicBezTo>
                <a:cubicBezTo>
                  <a:pt x="171" y="1"/>
                  <a:pt x="172" y="36"/>
                  <a:pt x="186" y="60"/>
                </a:cubicBezTo>
                <a:cubicBezTo>
                  <a:pt x="198" y="58"/>
                  <a:pt x="211" y="53"/>
                  <a:pt x="223" y="54"/>
                </a:cubicBezTo>
                <a:cubicBezTo>
                  <a:pt x="236" y="55"/>
                  <a:pt x="255" y="58"/>
                  <a:pt x="261" y="67"/>
                </a:cubicBezTo>
                <a:cubicBezTo>
                  <a:pt x="268" y="76"/>
                  <a:pt x="267" y="96"/>
                  <a:pt x="261" y="107"/>
                </a:cubicBezTo>
                <a:cubicBezTo>
                  <a:pt x="238" y="154"/>
                  <a:pt x="197" y="185"/>
                  <a:pt x="154" y="212"/>
                </a:cubicBezTo>
                <a:cubicBezTo>
                  <a:pt x="122" y="231"/>
                  <a:pt x="89" y="248"/>
                  <a:pt x="51" y="252"/>
                </a:cubicBezTo>
                <a:cubicBezTo>
                  <a:pt x="33" y="254"/>
                  <a:pt x="16" y="253"/>
                  <a:pt x="6" y="235"/>
                </a:cubicBezTo>
                <a:cubicBezTo>
                  <a:pt x="0" y="222"/>
                  <a:pt x="11" y="187"/>
                  <a:pt x="24" y="178"/>
                </a:cubicBezTo>
                <a:cubicBezTo>
                  <a:pt x="27" y="176"/>
                  <a:pt x="33" y="179"/>
                  <a:pt x="39" y="179"/>
                </a:cubicBezTo>
                <a:cubicBezTo>
                  <a:pt x="33" y="192"/>
                  <a:pt x="26" y="202"/>
                  <a:pt x="22" y="212"/>
                </a:cubicBezTo>
                <a:cubicBezTo>
                  <a:pt x="16" y="228"/>
                  <a:pt x="22" y="237"/>
                  <a:pt x="39" y="237"/>
                </a:cubicBezTo>
                <a:cubicBezTo>
                  <a:pt x="52" y="236"/>
                  <a:pt x="66" y="235"/>
                  <a:pt x="78" y="230"/>
                </a:cubicBezTo>
                <a:cubicBezTo>
                  <a:pt x="138" y="209"/>
                  <a:pt x="189" y="175"/>
                  <a:pt x="230" y="127"/>
                </a:cubicBezTo>
                <a:cubicBezTo>
                  <a:pt x="239" y="117"/>
                  <a:pt x="245" y="104"/>
                  <a:pt x="251" y="91"/>
                </a:cubicBezTo>
                <a:cubicBezTo>
                  <a:pt x="256" y="79"/>
                  <a:pt x="250" y="69"/>
                  <a:pt x="236" y="69"/>
                </a:cubicBezTo>
                <a:cubicBezTo>
                  <a:pt x="221" y="70"/>
                  <a:pt x="205" y="73"/>
                  <a:pt x="188" y="75"/>
                </a:cubicBezTo>
                <a:cubicBezTo>
                  <a:pt x="191" y="96"/>
                  <a:pt x="194" y="112"/>
                  <a:pt x="197" y="132"/>
                </a:cubicBezTo>
                <a:cubicBezTo>
                  <a:pt x="194" y="134"/>
                  <a:pt x="189" y="139"/>
                  <a:pt x="182" y="146"/>
                </a:cubicBezTo>
                <a:cubicBezTo>
                  <a:pt x="178" y="123"/>
                  <a:pt x="176" y="102"/>
                  <a:pt x="172" y="82"/>
                </a:cubicBezTo>
                <a:cubicBezTo>
                  <a:pt x="169" y="66"/>
                  <a:pt x="164" y="51"/>
                  <a:pt x="157" y="37"/>
                </a:cubicBezTo>
                <a:cubicBezTo>
                  <a:pt x="153" y="28"/>
                  <a:pt x="144" y="18"/>
                  <a:pt x="136" y="17"/>
                </a:cubicBezTo>
                <a:cubicBezTo>
                  <a:pt x="130" y="16"/>
                  <a:pt x="121" y="27"/>
                  <a:pt x="116" y="35"/>
                </a:cubicBezTo>
                <a:cubicBezTo>
                  <a:pt x="110" y="43"/>
                  <a:pt x="107" y="50"/>
                  <a:pt x="96" y="3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9" name="Freeform 21">
            <a:extLst>
              <a:ext uri="{FF2B5EF4-FFF2-40B4-BE49-F238E27FC236}">
                <a16:creationId xmlns:a16="http://schemas.microsoft.com/office/drawing/2014/main" id="{CE6F43FA-13A8-411D-A672-BD7DA56E36D1}"/>
              </a:ext>
            </a:extLst>
          </p:cNvPr>
          <p:cNvSpPr>
            <a:spLocks noEditPoints="1"/>
          </p:cNvSpPr>
          <p:nvPr/>
        </p:nvSpPr>
        <p:spPr bwMode="auto">
          <a:xfrm>
            <a:off x="4000500" y="1546225"/>
            <a:ext cx="261938" cy="280987"/>
          </a:xfrm>
          <a:custGeom>
            <a:avLst/>
            <a:gdLst>
              <a:gd name="T0" fmla="*/ 167 w 215"/>
              <a:gd name="T1" fmla="*/ 230 h 230"/>
              <a:gd name="T2" fmla="*/ 57 w 215"/>
              <a:gd name="T3" fmla="*/ 230 h 230"/>
              <a:gd name="T4" fmla="*/ 43 w 215"/>
              <a:gd name="T5" fmla="*/ 178 h 230"/>
              <a:gd name="T6" fmla="*/ 22 w 215"/>
              <a:gd name="T7" fmla="*/ 60 h 230"/>
              <a:gd name="T8" fmla="*/ 132 w 215"/>
              <a:gd name="T9" fmla="*/ 9 h 230"/>
              <a:gd name="T10" fmla="*/ 213 w 215"/>
              <a:gd name="T11" fmla="*/ 99 h 230"/>
              <a:gd name="T12" fmla="*/ 189 w 215"/>
              <a:gd name="T13" fmla="*/ 169 h 230"/>
              <a:gd name="T14" fmla="*/ 175 w 215"/>
              <a:gd name="T15" fmla="*/ 183 h 230"/>
              <a:gd name="T16" fmla="*/ 167 w 215"/>
              <a:gd name="T17" fmla="*/ 230 h 230"/>
              <a:gd name="T18" fmla="*/ 113 w 215"/>
              <a:gd name="T19" fmla="*/ 221 h 230"/>
              <a:gd name="T20" fmla="*/ 142 w 215"/>
              <a:gd name="T21" fmla="*/ 207 h 230"/>
              <a:gd name="T22" fmla="*/ 172 w 215"/>
              <a:gd name="T23" fmla="*/ 166 h 230"/>
              <a:gd name="T24" fmla="*/ 174 w 215"/>
              <a:gd name="T25" fmla="*/ 48 h 230"/>
              <a:gd name="T26" fmla="*/ 49 w 215"/>
              <a:gd name="T27" fmla="*/ 48 h 230"/>
              <a:gd name="T28" fmla="*/ 51 w 215"/>
              <a:gd name="T29" fmla="*/ 166 h 230"/>
              <a:gd name="T30" fmla="*/ 74 w 215"/>
              <a:gd name="T31" fmla="*/ 195 h 230"/>
              <a:gd name="T32" fmla="*/ 113 w 215"/>
              <a:gd name="T33" fmla="*/ 22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5" h="230">
                <a:moveTo>
                  <a:pt x="167" y="230"/>
                </a:moveTo>
                <a:cubicBezTo>
                  <a:pt x="128" y="230"/>
                  <a:pt x="94" y="230"/>
                  <a:pt x="57" y="230"/>
                </a:cubicBezTo>
                <a:cubicBezTo>
                  <a:pt x="73" y="205"/>
                  <a:pt x="57" y="192"/>
                  <a:pt x="43" y="178"/>
                </a:cubicBezTo>
                <a:cubicBezTo>
                  <a:pt x="9" y="144"/>
                  <a:pt x="0" y="99"/>
                  <a:pt x="22" y="60"/>
                </a:cubicBezTo>
                <a:cubicBezTo>
                  <a:pt x="42" y="21"/>
                  <a:pt x="88" y="0"/>
                  <a:pt x="132" y="9"/>
                </a:cubicBezTo>
                <a:cubicBezTo>
                  <a:pt x="176" y="17"/>
                  <a:pt x="209" y="54"/>
                  <a:pt x="213" y="99"/>
                </a:cubicBezTo>
                <a:cubicBezTo>
                  <a:pt x="215" y="125"/>
                  <a:pt x="207" y="149"/>
                  <a:pt x="189" y="169"/>
                </a:cubicBezTo>
                <a:cubicBezTo>
                  <a:pt x="185" y="174"/>
                  <a:pt x="179" y="178"/>
                  <a:pt x="175" y="183"/>
                </a:cubicBezTo>
                <a:cubicBezTo>
                  <a:pt x="163" y="195"/>
                  <a:pt x="150" y="208"/>
                  <a:pt x="167" y="230"/>
                </a:cubicBezTo>
                <a:close/>
                <a:moveTo>
                  <a:pt x="113" y="221"/>
                </a:moveTo>
                <a:cubicBezTo>
                  <a:pt x="123" y="216"/>
                  <a:pt x="135" y="214"/>
                  <a:pt x="142" y="207"/>
                </a:cubicBezTo>
                <a:cubicBezTo>
                  <a:pt x="154" y="195"/>
                  <a:pt x="161" y="178"/>
                  <a:pt x="172" y="166"/>
                </a:cubicBezTo>
                <a:cubicBezTo>
                  <a:pt x="205" y="132"/>
                  <a:pt x="207" y="81"/>
                  <a:pt x="174" y="48"/>
                </a:cubicBezTo>
                <a:cubicBezTo>
                  <a:pt x="141" y="13"/>
                  <a:pt x="83" y="13"/>
                  <a:pt x="49" y="48"/>
                </a:cubicBezTo>
                <a:cubicBezTo>
                  <a:pt x="16" y="81"/>
                  <a:pt x="17" y="132"/>
                  <a:pt x="51" y="166"/>
                </a:cubicBezTo>
                <a:cubicBezTo>
                  <a:pt x="60" y="175"/>
                  <a:pt x="71" y="184"/>
                  <a:pt x="74" y="195"/>
                </a:cubicBezTo>
                <a:cubicBezTo>
                  <a:pt x="80" y="217"/>
                  <a:pt x="93" y="220"/>
                  <a:pt x="113" y="2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0" name="Freeform 22">
            <a:extLst>
              <a:ext uri="{FF2B5EF4-FFF2-40B4-BE49-F238E27FC236}">
                <a16:creationId xmlns:a16="http://schemas.microsoft.com/office/drawing/2014/main" id="{7887E372-94FC-4D0B-A390-1818E40B35AA}"/>
              </a:ext>
            </a:extLst>
          </p:cNvPr>
          <p:cNvSpPr>
            <a:spLocks noEditPoints="1"/>
          </p:cNvSpPr>
          <p:nvPr/>
        </p:nvSpPr>
        <p:spPr bwMode="auto">
          <a:xfrm>
            <a:off x="3551238" y="2108200"/>
            <a:ext cx="217488" cy="215900"/>
          </a:xfrm>
          <a:custGeom>
            <a:avLst/>
            <a:gdLst>
              <a:gd name="T0" fmla="*/ 75 w 180"/>
              <a:gd name="T1" fmla="*/ 31 h 178"/>
              <a:gd name="T2" fmla="*/ 159 w 180"/>
              <a:gd name="T3" fmla="*/ 21 h 178"/>
              <a:gd name="T4" fmla="*/ 147 w 180"/>
              <a:gd name="T5" fmla="*/ 105 h 178"/>
              <a:gd name="T6" fmla="*/ 156 w 180"/>
              <a:gd name="T7" fmla="*/ 116 h 178"/>
              <a:gd name="T8" fmla="*/ 154 w 180"/>
              <a:gd name="T9" fmla="*/ 164 h 178"/>
              <a:gd name="T10" fmla="*/ 107 w 180"/>
              <a:gd name="T11" fmla="*/ 165 h 178"/>
              <a:gd name="T12" fmla="*/ 12 w 180"/>
              <a:gd name="T13" fmla="*/ 67 h 178"/>
              <a:gd name="T14" fmla="*/ 15 w 180"/>
              <a:gd name="T15" fmla="*/ 22 h 178"/>
              <a:gd name="T16" fmla="*/ 60 w 180"/>
              <a:gd name="T17" fmla="*/ 18 h 178"/>
              <a:gd name="T18" fmla="*/ 75 w 180"/>
              <a:gd name="T19" fmla="*/ 31 h 178"/>
              <a:gd name="T20" fmla="*/ 39 w 180"/>
              <a:gd name="T21" fmla="*/ 24 h 178"/>
              <a:gd name="T22" fmla="*/ 23 w 180"/>
              <a:gd name="T23" fmla="*/ 39 h 178"/>
              <a:gd name="T24" fmla="*/ 29 w 180"/>
              <a:gd name="T25" fmla="*/ 62 h 178"/>
              <a:gd name="T26" fmla="*/ 110 w 180"/>
              <a:gd name="T27" fmla="*/ 147 h 178"/>
              <a:gd name="T28" fmla="*/ 143 w 180"/>
              <a:gd name="T29" fmla="*/ 151 h 178"/>
              <a:gd name="T30" fmla="*/ 139 w 180"/>
              <a:gd name="T31" fmla="*/ 120 h 178"/>
              <a:gd name="T32" fmla="*/ 58 w 180"/>
              <a:gd name="T33" fmla="*/ 37 h 178"/>
              <a:gd name="T34" fmla="*/ 39 w 180"/>
              <a:gd name="T35" fmla="*/ 24 h 178"/>
              <a:gd name="T36" fmla="*/ 136 w 180"/>
              <a:gd name="T37" fmla="*/ 90 h 178"/>
              <a:gd name="T38" fmla="*/ 156 w 180"/>
              <a:gd name="T39" fmla="*/ 49 h 178"/>
              <a:gd name="T40" fmla="*/ 132 w 180"/>
              <a:gd name="T41" fmla="*/ 24 h 178"/>
              <a:gd name="T42" fmla="*/ 88 w 180"/>
              <a:gd name="T43" fmla="*/ 44 h 178"/>
              <a:gd name="T44" fmla="*/ 136 w 180"/>
              <a:gd name="T45" fmla="*/ 9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0" h="178">
                <a:moveTo>
                  <a:pt x="75" y="31"/>
                </a:moveTo>
                <a:cubicBezTo>
                  <a:pt x="115" y="2"/>
                  <a:pt x="138" y="0"/>
                  <a:pt x="159" y="21"/>
                </a:cubicBezTo>
                <a:cubicBezTo>
                  <a:pt x="180" y="44"/>
                  <a:pt x="177" y="67"/>
                  <a:pt x="147" y="105"/>
                </a:cubicBezTo>
                <a:cubicBezTo>
                  <a:pt x="150" y="108"/>
                  <a:pt x="153" y="112"/>
                  <a:pt x="156" y="116"/>
                </a:cubicBezTo>
                <a:cubicBezTo>
                  <a:pt x="168" y="132"/>
                  <a:pt x="167" y="151"/>
                  <a:pt x="154" y="164"/>
                </a:cubicBezTo>
                <a:cubicBezTo>
                  <a:pt x="141" y="176"/>
                  <a:pt x="121" y="178"/>
                  <a:pt x="107" y="165"/>
                </a:cubicBezTo>
                <a:cubicBezTo>
                  <a:pt x="75" y="133"/>
                  <a:pt x="43" y="101"/>
                  <a:pt x="12" y="67"/>
                </a:cubicBezTo>
                <a:cubicBezTo>
                  <a:pt x="0" y="54"/>
                  <a:pt x="3" y="34"/>
                  <a:pt x="15" y="22"/>
                </a:cubicBezTo>
                <a:cubicBezTo>
                  <a:pt x="28" y="9"/>
                  <a:pt x="45" y="7"/>
                  <a:pt x="60" y="18"/>
                </a:cubicBezTo>
                <a:cubicBezTo>
                  <a:pt x="65" y="22"/>
                  <a:pt x="70" y="26"/>
                  <a:pt x="75" y="31"/>
                </a:cubicBezTo>
                <a:close/>
                <a:moveTo>
                  <a:pt x="39" y="24"/>
                </a:moveTo>
                <a:cubicBezTo>
                  <a:pt x="32" y="30"/>
                  <a:pt x="24" y="34"/>
                  <a:pt x="23" y="39"/>
                </a:cubicBezTo>
                <a:cubicBezTo>
                  <a:pt x="22" y="46"/>
                  <a:pt x="24" y="57"/>
                  <a:pt x="29" y="62"/>
                </a:cubicBezTo>
                <a:cubicBezTo>
                  <a:pt x="55" y="91"/>
                  <a:pt x="83" y="119"/>
                  <a:pt x="110" y="147"/>
                </a:cubicBezTo>
                <a:cubicBezTo>
                  <a:pt x="120" y="158"/>
                  <a:pt x="131" y="164"/>
                  <a:pt x="143" y="151"/>
                </a:cubicBezTo>
                <a:cubicBezTo>
                  <a:pt x="154" y="140"/>
                  <a:pt x="148" y="129"/>
                  <a:pt x="139" y="120"/>
                </a:cubicBezTo>
                <a:cubicBezTo>
                  <a:pt x="112" y="92"/>
                  <a:pt x="85" y="64"/>
                  <a:pt x="58" y="37"/>
                </a:cubicBezTo>
                <a:cubicBezTo>
                  <a:pt x="53" y="32"/>
                  <a:pt x="46" y="29"/>
                  <a:pt x="39" y="24"/>
                </a:cubicBezTo>
                <a:close/>
                <a:moveTo>
                  <a:pt x="136" y="90"/>
                </a:moveTo>
                <a:cubicBezTo>
                  <a:pt x="149" y="80"/>
                  <a:pt x="162" y="68"/>
                  <a:pt x="156" y="49"/>
                </a:cubicBezTo>
                <a:cubicBezTo>
                  <a:pt x="152" y="39"/>
                  <a:pt x="142" y="28"/>
                  <a:pt x="132" y="24"/>
                </a:cubicBezTo>
                <a:cubicBezTo>
                  <a:pt x="113" y="17"/>
                  <a:pt x="100" y="29"/>
                  <a:pt x="88" y="44"/>
                </a:cubicBezTo>
                <a:cubicBezTo>
                  <a:pt x="104" y="59"/>
                  <a:pt x="119" y="73"/>
                  <a:pt x="136" y="9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1" name="Freeform 23">
            <a:extLst>
              <a:ext uri="{FF2B5EF4-FFF2-40B4-BE49-F238E27FC236}">
                <a16:creationId xmlns:a16="http://schemas.microsoft.com/office/drawing/2014/main" id="{0BA7F357-707B-41F0-A614-1B9BAC8EF1C7}"/>
              </a:ext>
            </a:extLst>
          </p:cNvPr>
          <p:cNvSpPr>
            <a:spLocks noEditPoints="1"/>
          </p:cNvSpPr>
          <p:nvPr/>
        </p:nvSpPr>
        <p:spPr bwMode="auto">
          <a:xfrm>
            <a:off x="2960688" y="1098550"/>
            <a:ext cx="196850" cy="206375"/>
          </a:xfrm>
          <a:custGeom>
            <a:avLst/>
            <a:gdLst>
              <a:gd name="T0" fmla="*/ 162 w 162"/>
              <a:gd name="T1" fmla="*/ 105 h 169"/>
              <a:gd name="T2" fmla="*/ 120 w 162"/>
              <a:gd name="T3" fmla="*/ 160 h 169"/>
              <a:gd name="T4" fmla="*/ 74 w 162"/>
              <a:gd name="T5" fmla="*/ 146 h 169"/>
              <a:gd name="T6" fmla="*/ 13 w 162"/>
              <a:gd name="T7" fmla="*/ 86 h 169"/>
              <a:gd name="T8" fmla="*/ 7 w 162"/>
              <a:gd name="T9" fmla="*/ 54 h 169"/>
              <a:gd name="T10" fmla="*/ 38 w 162"/>
              <a:gd name="T11" fmla="*/ 16 h 169"/>
              <a:gd name="T12" fmla="*/ 88 w 162"/>
              <a:gd name="T13" fmla="*/ 21 h 169"/>
              <a:gd name="T14" fmla="*/ 147 w 162"/>
              <a:gd name="T15" fmla="*/ 81 h 169"/>
              <a:gd name="T16" fmla="*/ 162 w 162"/>
              <a:gd name="T17" fmla="*/ 105 h 169"/>
              <a:gd name="T18" fmla="*/ 113 w 162"/>
              <a:gd name="T19" fmla="*/ 71 h 169"/>
              <a:gd name="T20" fmla="*/ 78 w 162"/>
              <a:gd name="T21" fmla="*/ 52 h 169"/>
              <a:gd name="T22" fmla="*/ 49 w 162"/>
              <a:gd name="T23" fmla="*/ 88 h 169"/>
              <a:gd name="T24" fmla="*/ 73 w 162"/>
              <a:gd name="T25" fmla="*/ 124 h 169"/>
              <a:gd name="T26" fmla="*/ 69 w 162"/>
              <a:gd name="T27" fmla="*/ 113 h 169"/>
              <a:gd name="T28" fmla="*/ 113 w 162"/>
              <a:gd name="T29" fmla="*/ 71 h 169"/>
              <a:gd name="T30" fmla="*/ 92 w 162"/>
              <a:gd name="T31" fmla="*/ 132 h 169"/>
              <a:gd name="T32" fmla="*/ 110 w 162"/>
              <a:gd name="T33" fmla="*/ 146 h 169"/>
              <a:gd name="T34" fmla="*/ 143 w 162"/>
              <a:gd name="T35" fmla="*/ 112 h 169"/>
              <a:gd name="T36" fmla="*/ 127 w 162"/>
              <a:gd name="T37" fmla="*/ 95 h 169"/>
              <a:gd name="T38" fmla="*/ 92 w 162"/>
              <a:gd name="T39" fmla="*/ 132 h 169"/>
              <a:gd name="T40" fmla="*/ 30 w 162"/>
              <a:gd name="T41" fmla="*/ 78 h 169"/>
              <a:gd name="T42" fmla="*/ 50 w 162"/>
              <a:gd name="T43" fmla="*/ 52 h 169"/>
              <a:gd name="T44" fmla="*/ 75 w 162"/>
              <a:gd name="T45" fmla="*/ 33 h 169"/>
              <a:gd name="T46" fmla="*/ 35 w 162"/>
              <a:gd name="T47" fmla="*/ 37 h 169"/>
              <a:gd name="T48" fmla="*/ 30 w 162"/>
              <a:gd name="T49" fmla="*/ 78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2" h="169">
                <a:moveTo>
                  <a:pt x="162" y="105"/>
                </a:moveTo>
                <a:cubicBezTo>
                  <a:pt x="157" y="133"/>
                  <a:pt x="142" y="150"/>
                  <a:pt x="120" y="160"/>
                </a:cubicBezTo>
                <a:cubicBezTo>
                  <a:pt x="101" y="169"/>
                  <a:pt x="87" y="159"/>
                  <a:pt x="74" y="146"/>
                </a:cubicBezTo>
                <a:cubicBezTo>
                  <a:pt x="54" y="126"/>
                  <a:pt x="34" y="105"/>
                  <a:pt x="13" y="86"/>
                </a:cubicBezTo>
                <a:cubicBezTo>
                  <a:pt x="3" y="76"/>
                  <a:pt x="0" y="65"/>
                  <a:pt x="7" y="54"/>
                </a:cubicBezTo>
                <a:cubicBezTo>
                  <a:pt x="15" y="40"/>
                  <a:pt x="25" y="25"/>
                  <a:pt x="38" y="16"/>
                </a:cubicBezTo>
                <a:cubicBezTo>
                  <a:pt x="56" y="4"/>
                  <a:pt x="69" y="0"/>
                  <a:pt x="88" y="21"/>
                </a:cubicBezTo>
                <a:cubicBezTo>
                  <a:pt x="107" y="42"/>
                  <a:pt x="128" y="61"/>
                  <a:pt x="147" y="81"/>
                </a:cubicBezTo>
                <a:cubicBezTo>
                  <a:pt x="154" y="89"/>
                  <a:pt x="158" y="99"/>
                  <a:pt x="162" y="105"/>
                </a:cubicBezTo>
                <a:close/>
                <a:moveTo>
                  <a:pt x="113" y="71"/>
                </a:moveTo>
                <a:cubicBezTo>
                  <a:pt x="105" y="67"/>
                  <a:pt x="99" y="42"/>
                  <a:pt x="78" y="52"/>
                </a:cubicBezTo>
                <a:cubicBezTo>
                  <a:pt x="65" y="59"/>
                  <a:pt x="51" y="75"/>
                  <a:pt x="49" y="88"/>
                </a:cubicBezTo>
                <a:cubicBezTo>
                  <a:pt x="48" y="99"/>
                  <a:pt x="64" y="112"/>
                  <a:pt x="73" y="124"/>
                </a:cubicBezTo>
                <a:cubicBezTo>
                  <a:pt x="71" y="120"/>
                  <a:pt x="70" y="117"/>
                  <a:pt x="69" y="113"/>
                </a:cubicBezTo>
                <a:cubicBezTo>
                  <a:pt x="83" y="99"/>
                  <a:pt x="98" y="85"/>
                  <a:pt x="113" y="71"/>
                </a:cubicBezTo>
                <a:close/>
                <a:moveTo>
                  <a:pt x="92" y="132"/>
                </a:moveTo>
                <a:cubicBezTo>
                  <a:pt x="91" y="144"/>
                  <a:pt x="100" y="152"/>
                  <a:pt x="110" y="146"/>
                </a:cubicBezTo>
                <a:cubicBezTo>
                  <a:pt x="123" y="138"/>
                  <a:pt x="136" y="125"/>
                  <a:pt x="143" y="112"/>
                </a:cubicBezTo>
                <a:cubicBezTo>
                  <a:pt x="149" y="102"/>
                  <a:pt x="140" y="93"/>
                  <a:pt x="127" y="95"/>
                </a:cubicBezTo>
                <a:cubicBezTo>
                  <a:pt x="113" y="97"/>
                  <a:pt x="94" y="117"/>
                  <a:pt x="92" y="132"/>
                </a:cubicBezTo>
                <a:close/>
                <a:moveTo>
                  <a:pt x="30" y="78"/>
                </a:moveTo>
                <a:cubicBezTo>
                  <a:pt x="37" y="68"/>
                  <a:pt x="43" y="59"/>
                  <a:pt x="50" y="52"/>
                </a:cubicBezTo>
                <a:cubicBezTo>
                  <a:pt x="57" y="45"/>
                  <a:pt x="66" y="39"/>
                  <a:pt x="75" y="33"/>
                </a:cubicBezTo>
                <a:cubicBezTo>
                  <a:pt x="61" y="20"/>
                  <a:pt x="52" y="21"/>
                  <a:pt x="35" y="37"/>
                </a:cubicBezTo>
                <a:cubicBezTo>
                  <a:pt x="19" y="52"/>
                  <a:pt x="17" y="63"/>
                  <a:pt x="30" y="7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2" name="Freeform 24">
            <a:extLst>
              <a:ext uri="{FF2B5EF4-FFF2-40B4-BE49-F238E27FC236}">
                <a16:creationId xmlns:a16="http://schemas.microsoft.com/office/drawing/2014/main" id="{07E48BDD-FDB4-4183-9DEF-F1C72298281A}"/>
              </a:ext>
            </a:extLst>
          </p:cNvPr>
          <p:cNvSpPr>
            <a:spLocks/>
          </p:cNvSpPr>
          <p:nvPr/>
        </p:nvSpPr>
        <p:spPr bwMode="auto">
          <a:xfrm>
            <a:off x="3421063" y="2222500"/>
            <a:ext cx="231775" cy="233362"/>
          </a:xfrm>
          <a:custGeom>
            <a:avLst/>
            <a:gdLst>
              <a:gd name="T0" fmla="*/ 132 w 191"/>
              <a:gd name="T1" fmla="*/ 2 h 192"/>
              <a:gd name="T2" fmla="*/ 128 w 191"/>
              <a:gd name="T3" fmla="*/ 19 h 192"/>
              <a:gd name="T4" fmla="*/ 69 w 191"/>
              <a:gd name="T5" fmla="*/ 78 h 192"/>
              <a:gd name="T6" fmla="*/ 57 w 191"/>
              <a:gd name="T7" fmla="*/ 94 h 192"/>
              <a:gd name="T8" fmla="*/ 23 w 191"/>
              <a:gd name="T9" fmla="*/ 155 h 192"/>
              <a:gd name="T10" fmla="*/ 23 w 191"/>
              <a:gd name="T11" fmla="*/ 169 h 192"/>
              <a:gd name="T12" fmla="*/ 36 w 191"/>
              <a:gd name="T13" fmla="*/ 169 h 192"/>
              <a:gd name="T14" fmla="*/ 98 w 191"/>
              <a:gd name="T15" fmla="*/ 135 h 192"/>
              <a:gd name="T16" fmla="*/ 113 w 191"/>
              <a:gd name="T17" fmla="*/ 123 h 192"/>
              <a:gd name="T18" fmla="*/ 173 w 191"/>
              <a:gd name="T19" fmla="*/ 64 h 192"/>
              <a:gd name="T20" fmla="*/ 189 w 191"/>
              <a:gd name="T21" fmla="*/ 61 h 192"/>
              <a:gd name="T22" fmla="*/ 191 w 191"/>
              <a:gd name="T23" fmla="*/ 68 h 192"/>
              <a:gd name="T24" fmla="*/ 113 w 191"/>
              <a:gd name="T25" fmla="*/ 145 h 192"/>
              <a:gd name="T26" fmla="*/ 99 w 191"/>
              <a:gd name="T27" fmla="*/ 152 h 192"/>
              <a:gd name="T28" fmla="*/ 48 w 191"/>
              <a:gd name="T29" fmla="*/ 180 h 192"/>
              <a:gd name="T30" fmla="*/ 12 w 191"/>
              <a:gd name="T31" fmla="*/ 180 h 192"/>
              <a:gd name="T32" fmla="*/ 13 w 191"/>
              <a:gd name="T33" fmla="*/ 143 h 192"/>
              <a:gd name="T34" fmla="*/ 40 w 191"/>
              <a:gd name="T35" fmla="*/ 94 h 192"/>
              <a:gd name="T36" fmla="*/ 49 w 191"/>
              <a:gd name="T37" fmla="*/ 77 h 192"/>
              <a:gd name="T38" fmla="*/ 125 w 191"/>
              <a:gd name="T39" fmla="*/ 0 h 192"/>
              <a:gd name="T40" fmla="*/ 132 w 191"/>
              <a:gd name="T41" fmla="*/ 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1" h="192">
                <a:moveTo>
                  <a:pt x="132" y="2"/>
                </a:moveTo>
                <a:cubicBezTo>
                  <a:pt x="131" y="8"/>
                  <a:pt x="131" y="15"/>
                  <a:pt x="128" y="19"/>
                </a:cubicBezTo>
                <a:cubicBezTo>
                  <a:pt x="109" y="39"/>
                  <a:pt x="88" y="58"/>
                  <a:pt x="69" y="78"/>
                </a:cubicBezTo>
                <a:cubicBezTo>
                  <a:pt x="64" y="83"/>
                  <a:pt x="58" y="88"/>
                  <a:pt x="57" y="94"/>
                </a:cubicBezTo>
                <a:cubicBezTo>
                  <a:pt x="51" y="117"/>
                  <a:pt x="44" y="140"/>
                  <a:pt x="23" y="155"/>
                </a:cubicBezTo>
                <a:cubicBezTo>
                  <a:pt x="21" y="157"/>
                  <a:pt x="23" y="164"/>
                  <a:pt x="23" y="169"/>
                </a:cubicBezTo>
                <a:cubicBezTo>
                  <a:pt x="27" y="169"/>
                  <a:pt x="35" y="171"/>
                  <a:pt x="36" y="169"/>
                </a:cubicBezTo>
                <a:cubicBezTo>
                  <a:pt x="52" y="149"/>
                  <a:pt x="74" y="140"/>
                  <a:pt x="98" y="135"/>
                </a:cubicBezTo>
                <a:cubicBezTo>
                  <a:pt x="104" y="134"/>
                  <a:pt x="109" y="128"/>
                  <a:pt x="113" y="123"/>
                </a:cubicBezTo>
                <a:cubicBezTo>
                  <a:pt x="133" y="104"/>
                  <a:pt x="153" y="83"/>
                  <a:pt x="173" y="64"/>
                </a:cubicBezTo>
                <a:cubicBezTo>
                  <a:pt x="176" y="61"/>
                  <a:pt x="184" y="62"/>
                  <a:pt x="189" y="61"/>
                </a:cubicBezTo>
                <a:cubicBezTo>
                  <a:pt x="190" y="63"/>
                  <a:pt x="191" y="66"/>
                  <a:pt x="191" y="68"/>
                </a:cubicBezTo>
                <a:cubicBezTo>
                  <a:pt x="165" y="94"/>
                  <a:pt x="140" y="119"/>
                  <a:pt x="113" y="145"/>
                </a:cubicBezTo>
                <a:cubicBezTo>
                  <a:pt x="110" y="148"/>
                  <a:pt x="104" y="151"/>
                  <a:pt x="99" y="152"/>
                </a:cubicBezTo>
                <a:cubicBezTo>
                  <a:pt x="79" y="155"/>
                  <a:pt x="62" y="163"/>
                  <a:pt x="48" y="180"/>
                </a:cubicBezTo>
                <a:cubicBezTo>
                  <a:pt x="37" y="192"/>
                  <a:pt x="23" y="192"/>
                  <a:pt x="12" y="180"/>
                </a:cubicBezTo>
                <a:cubicBezTo>
                  <a:pt x="0" y="168"/>
                  <a:pt x="0" y="154"/>
                  <a:pt x="13" y="143"/>
                </a:cubicBezTo>
                <a:cubicBezTo>
                  <a:pt x="28" y="130"/>
                  <a:pt x="36" y="114"/>
                  <a:pt x="40" y="94"/>
                </a:cubicBezTo>
                <a:cubicBezTo>
                  <a:pt x="41" y="88"/>
                  <a:pt x="44" y="81"/>
                  <a:pt x="49" y="77"/>
                </a:cubicBezTo>
                <a:cubicBezTo>
                  <a:pt x="74" y="51"/>
                  <a:pt x="99" y="26"/>
                  <a:pt x="125" y="0"/>
                </a:cubicBezTo>
                <a:cubicBezTo>
                  <a:pt x="127" y="1"/>
                  <a:pt x="130" y="2"/>
                  <a:pt x="132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3" name="Freeform 25">
            <a:extLst>
              <a:ext uri="{FF2B5EF4-FFF2-40B4-BE49-F238E27FC236}">
                <a16:creationId xmlns:a16="http://schemas.microsoft.com/office/drawing/2014/main" id="{94A8D1DC-141A-470F-95BE-6D379A7C3F14}"/>
              </a:ext>
            </a:extLst>
          </p:cNvPr>
          <p:cNvSpPr>
            <a:spLocks/>
          </p:cNvSpPr>
          <p:nvPr/>
        </p:nvSpPr>
        <p:spPr bwMode="auto">
          <a:xfrm>
            <a:off x="2457450" y="1571625"/>
            <a:ext cx="168275" cy="142875"/>
          </a:xfrm>
          <a:custGeom>
            <a:avLst/>
            <a:gdLst>
              <a:gd name="T0" fmla="*/ 70 w 139"/>
              <a:gd name="T1" fmla="*/ 118 h 118"/>
              <a:gd name="T2" fmla="*/ 81 w 139"/>
              <a:gd name="T3" fmla="*/ 102 h 118"/>
              <a:gd name="T4" fmla="*/ 35 w 139"/>
              <a:gd name="T5" fmla="*/ 91 h 118"/>
              <a:gd name="T6" fmla="*/ 36 w 139"/>
              <a:gd name="T7" fmla="*/ 82 h 118"/>
              <a:gd name="T8" fmla="*/ 75 w 139"/>
              <a:gd name="T9" fmla="*/ 82 h 118"/>
              <a:gd name="T10" fmla="*/ 104 w 139"/>
              <a:gd name="T11" fmla="*/ 68 h 118"/>
              <a:gd name="T12" fmla="*/ 10 w 139"/>
              <a:gd name="T13" fmla="*/ 58 h 118"/>
              <a:gd name="T14" fmla="*/ 11 w 139"/>
              <a:gd name="T15" fmla="*/ 50 h 118"/>
              <a:gd name="T16" fmla="*/ 73 w 139"/>
              <a:gd name="T17" fmla="*/ 50 h 118"/>
              <a:gd name="T18" fmla="*/ 101 w 139"/>
              <a:gd name="T19" fmla="*/ 49 h 118"/>
              <a:gd name="T20" fmla="*/ 113 w 139"/>
              <a:gd name="T21" fmla="*/ 42 h 118"/>
              <a:gd name="T22" fmla="*/ 101 w 139"/>
              <a:gd name="T23" fmla="*/ 33 h 118"/>
              <a:gd name="T24" fmla="*/ 27 w 139"/>
              <a:gd name="T25" fmla="*/ 33 h 118"/>
              <a:gd name="T26" fmla="*/ 13 w 139"/>
              <a:gd name="T27" fmla="*/ 32 h 118"/>
              <a:gd name="T28" fmla="*/ 0 w 139"/>
              <a:gd name="T29" fmla="*/ 24 h 118"/>
              <a:gd name="T30" fmla="*/ 12 w 139"/>
              <a:gd name="T31" fmla="*/ 17 h 118"/>
              <a:gd name="T32" fmla="*/ 98 w 139"/>
              <a:gd name="T33" fmla="*/ 17 h 118"/>
              <a:gd name="T34" fmla="*/ 117 w 139"/>
              <a:gd name="T35" fmla="*/ 5 h 118"/>
              <a:gd name="T36" fmla="*/ 126 w 139"/>
              <a:gd name="T37" fmla="*/ 0 h 118"/>
              <a:gd name="T38" fmla="*/ 131 w 139"/>
              <a:gd name="T39" fmla="*/ 7 h 118"/>
              <a:gd name="T40" fmla="*/ 91 w 139"/>
              <a:gd name="T41" fmla="*/ 116 h 118"/>
              <a:gd name="T42" fmla="*/ 70 w 139"/>
              <a:gd name="T43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118">
                <a:moveTo>
                  <a:pt x="70" y="118"/>
                </a:moveTo>
                <a:cubicBezTo>
                  <a:pt x="76" y="109"/>
                  <a:pt x="79" y="105"/>
                  <a:pt x="81" y="102"/>
                </a:cubicBezTo>
                <a:cubicBezTo>
                  <a:pt x="65" y="98"/>
                  <a:pt x="50" y="95"/>
                  <a:pt x="35" y="91"/>
                </a:cubicBezTo>
                <a:cubicBezTo>
                  <a:pt x="35" y="88"/>
                  <a:pt x="36" y="85"/>
                  <a:pt x="36" y="82"/>
                </a:cubicBezTo>
                <a:cubicBezTo>
                  <a:pt x="49" y="82"/>
                  <a:pt x="62" y="83"/>
                  <a:pt x="75" y="82"/>
                </a:cubicBezTo>
                <a:cubicBezTo>
                  <a:pt x="86" y="81"/>
                  <a:pt x="101" y="88"/>
                  <a:pt x="104" y="68"/>
                </a:cubicBezTo>
                <a:cubicBezTo>
                  <a:pt x="73" y="59"/>
                  <a:pt x="39" y="76"/>
                  <a:pt x="10" y="58"/>
                </a:cubicBezTo>
                <a:cubicBezTo>
                  <a:pt x="11" y="55"/>
                  <a:pt x="11" y="52"/>
                  <a:pt x="11" y="50"/>
                </a:cubicBezTo>
                <a:cubicBezTo>
                  <a:pt x="32" y="50"/>
                  <a:pt x="53" y="50"/>
                  <a:pt x="73" y="50"/>
                </a:cubicBezTo>
                <a:cubicBezTo>
                  <a:pt x="83" y="50"/>
                  <a:pt x="92" y="50"/>
                  <a:pt x="101" y="49"/>
                </a:cubicBezTo>
                <a:cubicBezTo>
                  <a:pt x="105" y="49"/>
                  <a:pt x="109" y="44"/>
                  <a:pt x="113" y="42"/>
                </a:cubicBezTo>
                <a:cubicBezTo>
                  <a:pt x="109" y="39"/>
                  <a:pt x="105" y="33"/>
                  <a:pt x="101" y="33"/>
                </a:cubicBezTo>
                <a:cubicBezTo>
                  <a:pt x="76" y="32"/>
                  <a:pt x="51" y="33"/>
                  <a:pt x="27" y="33"/>
                </a:cubicBezTo>
                <a:cubicBezTo>
                  <a:pt x="22" y="33"/>
                  <a:pt x="17" y="34"/>
                  <a:pt x="13" y="32"/>
                </a:cubicBezTo>
                <a:cubicBezTo>
                  <a:pt x="8" y="31"/>
                  <a:pt x="4" y="27"/>
                  <a:pt x="0" y="24"/>
                </a:cubicBezTo>
                <a:cubicBezTo>
                  <a:pt x="4" y="21"/>
                  <a:pt x="8" y="17"/>
                  <a:pt x="12" y="17"/>
                </a:cubicBezTo>
                <a:cubicBezTo>
                  <a:pt x="41" y="17"/>
                  <a:pt x="70" y="17"/>
                  <a:pt x="98" y="17"/>
                </a:cubicBezTo>
                <a:cubicBezTo>
                  <a:pt x="107" y="17"/>
                  <a:pt x="116" y="18"/>
                  <a:pt x="117" y="5"/>
                </a:cubicBezTo>
                <a:cubicBezTo>
                  <a:pt x="117" y="3"/>
                  <a:pt x="123" y="0"/>
                  <a:pt x="126" y="0"/>
                </a:cubicBezTo>
                <a:cubicBezTo>
                  <a:pt x="128" y="0"/>
                  <a:pt x="130" y="4"/>
                  <a:pt x="131" y="7"/>
                </a:cubicBezTo>
                <a:cubicBezTo>
                  <a:pt x="139" y="36"/>
                  <a:pt x="116" y="98"/>
                  <a:pt x="91" y="116"/>
                </a:cubicBezTo>
                <a:cubicBezTo>
                  <a:pt x="87" y="118"/>
                  <a:pt x="80" y="117"/>
                  <a:pt x="70" y="11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4" name="Freeform 26">
            <a:extLst>
              <a:ext uri="{FF2B5EF4-FFF2-40B4-BE49-F238E27FC236}">
                <a16:creationId xmlns:a16="http://schemas.microsoft.com/office/drawing/2014/main" id="{801F14F1-7A20-4C27-A1A1-C434AFCB8DA9}"/>
              </a:ext>
            </a:extLst>
          </p:cNvPr>
          <p:cNvSpPr>
            <a:spLocks/>
          </p:cNvSpPr>
          <p:nvPr/>
        </p:nvSpPr>
        <p:spPr bwMode="auto">
          <a:xfrm>
            <a:off x="2406650" y="1746250"/>
            <a:ext cx="168275" cy="141287"/>
          </a:xfrm>
          <a:custGeom>
            <a:avLst/>
            <a:gdLst>
              <a:gd name="T0" fmla="*/ 73 w 138"/>
              <a:gd name="T1" fmla="*/ 2 h 116"/>
              <a:gd name="T2" fmla="*/ 63 w 138"/>
              <a:gd name="T3" fmla="*/ 18 h 116"/>
              <a:gd name="T4" fmla="*/ 105 w 138"/>
              <a:gd name="T5" fmla="*/ 33 h 116"/>
              <a:gd name="T6" fmla="*/ 34 w 138"/>
              <a:gd name="T7" fmla="*/ 48 h 116"/>
              <a:gd name="T8" fmla="*/ 128 w 138"/>
              <a:gd name="T9" fmla="*/ 63 h 116"/>
              <a:gd name="T10" fmla="*/ 24 w 138"/>
              <a:gd name="T11" fmla="*/ 73 h 116"/>
              <a:gd name="T12" fmla="*/ 26 w 138"/>
              <a:gd name="T13" fmla="*/ 84 h 116"/>
              <a:gd name="T14" fmla="*/ 120 w 138"/>
              <a:gd name="T15" fmla="*/ 85 h 116"/>
              <a:gd name="T16" fmla="*/ 138 w 138"/>
              <a:gd name="T17" fmla="*/ 92 h 116"/>
              <a:gd name="T18" fmla="*/ 136 w 138"/>
              <a:gd name="T19" fmla="*/ 100 h 116"/>
              <a:gd name="T20" fmla="*/ 41 w 138"/>
              <a:gd name="T21" fmla="*/ 100 h 116"/>
              <a:gd name="T22" fmla="*/ 20 w 138"/>
              <a:gd name="T23" fmla="*/ 111 h 116"/>
              <a:gd name="T24" fmla="*/ 13 w 138"/>
              <a:gd name="T25" fmla="*/ 115 h 116"/>
              <a:gd name="T26" fmla="*/ 6 w 138"/>
              <a:gd name="T27" fmla="*/ 107 h 116"/>
              <a:gd name="T28" fmla="*/ 54 w 138"/>
              <a:gd name="T29" fmla="*/ 2 h 116"/>
              <a:gd name="T30" fmla="*/ 73 w 138"/>
              <a:gd name="T31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8" h="116">
                <a:moveTo>
                  <a:pt x="73" y="2"/>
                </a:moveTo>
                <a:cubicBezTo>
                  <a:pt x="69" y="9"/>
                  <a:pt x="66" y="13"/>
                  <a:pt x="63" y="18"/>
                </a:cubicBezTo>
                <a:cubicBezTo>
                  <a:pt x="97" y="23"/>
                  <a:pt x="97" y="23"/>
                  <a:pt x="105" y="33"/>
                </a:cubicBezTo>
                <a:cubicBezTo>
                  <a:pt x="83" y="42"/>
                  <a:pt x="56" y="25"/>
                  <a:pt x="34" y="48"/>
                </a:cubicBezTo>
                <a:cubicBezTo>
                  <a:pt x="67" y="60"/>
                  <a:pt x="101" y="41"/>
                  <a:pt x="128" y="63"/>
                </a:cubicBezTo>
                <a:cubicBezTo>
                  <a:pt x="93" y="73"/>
                  <a:pt x="57" y="60"/>
                  <a:pt x="24" y="73"/>
                </a:cubicBezTo>
                <a:cubicBezTo>
                  <a:pt x="25" y="77"/>
                  <a:pt x="25" y="80"/>
                  <a:pt x="26" y="84"/>
                </a:cubicBezTo>
                <a:cubicBezTo>
                  <a:pt x="57" y="84"/>
                  <a:pt x="89" y="84"/>
                  <a:pt x="120" y="85"/>
                </a:cubicBezTo>
                <a:cubicBezTo>
                  <a:pt x="126" y="85"/>
                  <a:pt x="132" y="89"/>
                  <a:pt x="138" y="92"/>
                </a:cubicBezTo>
                <a:cubicBezTo>
                  <a:pt x="138" y="95"/>
                  <a:pt x="137" y="97"/>
                  <a:pt x="136" y="100"/>
                </a:cubicBezTo>
                <a:cubicBezTo>
                  <a:pt x="104" y="100"/>
                  <a:pt x="73" y="100"/>
                  <a:pt x="41" y="100"/>
                </a:cubicBezTo>
                <a:cubicBezTo>
                  <a:pt x="32" y="100"/>
                  <a:pt x="21" y="97"/>
                  <a:pt x="20" y="111"/>
                </a:cubicBezTo>
                <a:cubicBezTo>
                  <a:pt x="19" y="113"/>
                  <a:pt x="14" y="116"/>
                  <a:pt x="13" y="115"/>
                </a:cubicBezTo>
                <a:cubicBezTo>
                  <a:pt x="10" y="114"/>
                  <a:pt x="7" y="110"/>
                  <a:pt x="6" y="107"/>
                </a:cubicBezTo>
                <a:cubicBezTo>
                  <a:pt x="0" y="81"/>
                  <a:pt x="29" y="16"/>
                  <a:pt x="54" y="2"/>
                </a:cubicBezTo>
                <a:cubicBezTo>
                  <a:pt x="58" y="0"/>
                  <a:pt x="65" y="2"/>
                  <a:pt x="73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5" name="Freeform 27">
            <a:extLst>
              <a:ext uri="{FF2B5EF4-FFF2-40B4-BE49-F238E27FC236}">
                <a16:creationId xmlns:a16="http://schemas.microsoft.com/office/drawing/2014/main" id="{D071CC1F-8FE6-4B0D-BC9D-24FC79AF7110}"/>
              </a:ext>
            </a:extLst>
          </p:cNvPr>
          <p:cNvSpPr>
            <a:spLocks noEditPoints="1"/>
          </p:cNvSpPr>
          <p:nvPr/>
        </p:nvSpPr>
        <p:spPr bwMode="auto">
          <a:xfrm>
            <a:off x="4611688" y="1147763"/>
            <a:ext cx="141288" cy="149225"/>
          </a:xfrm>
          <a:custGeom>
            <a:avLst/>
            <a:gdLst>
              <a:gd name="T0" fmla="*/ 56 w 117"/>
              <a:gd name="T1" fmla="*/ 123 h 123"/>
              <a:gd name="T2" fmla="*/ 0 w 117"/>
              <a:gd name="T3" fmla="*/ 54 h 123"/>
              <a:gd name="T4" fmla="*/ 57 w 117"/>
              <a:gd name="T5" fmla="*/ 0 h 123"/>
              <a:gd name="T6" fmla="*/ 116 w 117"/>
              <a:gd name="T7" fmla="*/ 56 h 123"/>
              <a:gd name="T8" fmla="*/ 56 w 117"/>
              <a:gd name="T9" fmla="*/ 123 h 123"/>
              <a:gd name="T10" fmla="*/ 80 w 117"/>
              <a:gd name="T11" fmla="*/ 111 h 123"/>
              <a:gd name="T12" fmla="*/ 89 w 117"/>
              <a:gd name="T13" fmla="*/ 88 h 123"/>
              <a:gd name="T14" fmla="*/ 94 w 117"/>
              <a:gd name="T15" fmla="*/ 28 h 123"/>
              <a:gd name="T16" fmla="*/ 31 w 117"/>
              <a:gd name="T17" fmla="*/ 20 h 123"/>
              <a:gd name="T18" fmla="*/ 14 w 117"/>
              <a:gd name="T19" fmla="*/ 59 h 123"/>
              <a:gd name="T20" fmla="*/ 36 w 117"/>
              <a:gd name="T21" fmla="*/ 113 h 123"/>
              <a:gd name="T22" fmla="*/ 45 w 117"/>
              <a:gd name="T23" fmla="*/ 89 h 123"/>
              <a:gd name="T24" fmla="*/ 57 w 117"/>
              <a:gd name="T25" fmla="*/ 111 h 123"/>
              <a:gd name="T26" fmla="*/ 70 w 117"/>
              <a:gd name="T27" fmla="*/ 94 h 123"/>
              <a:gd name="T28" fmla="*/ 80 w 117"/>
              <a:gd name="T29" fmla="*/ 11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" h="123">
                <a:moveTo>
                  <a:pt x="56" y="123"/>
                </a:moveTo>
                <a:cubicBezTo>
                  <a:pt x="22" y="123"/>
                  <a:pt x="0" y="96"/>
                  <a:pt x="0" y="54"/>
                </a:cubicBezTo>
                <a:cubicBezTo>
                  <a:pt x="0" y="20"/>
                  <a:pt x="22" y="0"/>
                  <a:pt x="57" y="0"/>
                </a:cubicBezTo>
                <a:cubicBezTo>
                  <a:pt x="94" y="0"/>
                  <a:pt x="117" y="22"/>
                  <a:pt x="116" y="56"/>
                </a:cubicBezTo>
                <a:cubicBezTo>
                  <a:pt x="116" y="95"/>
                  <a:pt x="90" y="123"/>
                  <a:pt x="56" y="123"/>
                </a:cubicBezTo>
                <a:close/>
                <a:moveTo>
                  <a:pt x="80" y="111"/>
                </a:moveTo>
                <a:cubicBezTo>
                  <a:pt x="84" y="100"/>
                  <a:pt x="85" y="93"/>
                  <a:pt x="89" y="88"/>
                </a:cubicBezTo>
                <a:cubicBezTo>
                  <a:pt x="104" y="68"/>
                  <a:pt x="107" y="43"/>
                  <a:pt x="94" y="28"/>
                </a:cubicBezTo>
                <a:cubicBezTo>
                  <a:pt x="82" y="14"/>
                  <a:pt x="51" y="9"/>
                  <a:pt x="31" y="20"/>
                </a:cubicBezTo>
                <a:cubicBezTo>
                  <a:pt x="16" y="28"/>
                  <a:pt x="10" y="43"/>
                  <a:pt x="14" y="59"/>
                </a:cubicBezTo>
                <a:cubicBezTo>
                  <a:pt x="18" y="76"/>
                  <a:pt x="27" y="91"/>
                  <a:pt x="36" y="113"/>
                </a:cubicBezTo>
                <a:cubicBezTo>
                  <a:pt x="40" y="103"/>
                  <a:pt x="42" y="97"/>
                  <a:pt x="45" y="89"/>
                </a:cubicBezTo>
                <a:cubicBezTo>
                  <a:pt x="51" y="101"/>
                  <a:pt x="54" y="105"/>
                  <a:pt x="57" y="111"/>
                </a:cubicBezTo>
                <a:cubicBezTo>
                  <a:pt x="62" y="104"/>
                  <a:pt x="66" y="100"/>
                  <a:pt x="70" y="94"/>
                </a:cubicBezTo>
                <a:cubicBezTo>
                  <a:pt x="74" y="100"/>
                  <a:pt x="76" y="103"/>
                  <a:pt x="80" y="1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6" name="Freeform 28">
            <a:extLst>
              <a:ext uri="{FF2B5EF4-FFF2-40B4-BE49-F238E27FC236}">
                <a16:creationId xmlns:a16="http://schemas.microsoft.com/office/drawing/2014/main" id="{E7F4F277-3596-4EF9-90EF-9A32E51DEBD2}"/>
              </a:ext>
            </a:extLst>
          </p:cNvPr>
          <p:cNvSpPr>
            <a:spLocks/>
          </p:cNvSpPr>
          <p:nvPr/>
        </p:nvSpPr>
        <p:spPr bwMode="auto">
          <a:xfrm>
            <a:off x="2889250" y="1595438"/>
            <a:ext cx="198438" cy="177800"/>
          </a:xfrm>
          <a:custGeom>
            <a:avLst/>
            <a:gdLst>
              <a:gd name="T0" fmla="*/ 163 w 163"/>
              <a:gd name="T1" fmla="*/ 65 h 146"/>
              <a:gd name="T2" fmla="*/ 73 w 163"/>
              <a:gd name="T3" fmla="*/ 26 h 146"/>
              <a:gd name="T4" fmla="*/ 34 w 163"/>
              <a:gd name="T5" fmla="*/ 19 h 146"/>
              <a:gd name="T6" fmla="*/ 17 w 163"/>
              <a:gd name="T7" fmla="*/ 44 h 146"/>
              <a:gd name="T8" fmla="*/ 49 w 163"/>
              <a:gd name="T9" fmla="*/ 89 h 146"/>
              <a:gd name="T10" fmla="*/ 112 w 163"/>
              <a:gd name="T11" fmla="*/ 143 h 146"/>
              <a:gd name="T12" fmla="*/ 90 w 163"/>
              <a:gd name="T13" fmla="*/ 143 h 146"/>
              <a:gd name="T14" fmla="*/ 10 w 163"/>
              <a:gd name="T15" fmla="*/ 63 h 146"/>
              <a:gd name="T16" fmla="*/ 4 w 163"/>
              <a:gd name="T17" fmla="*/ 19 h 146"/>
              <a:gd name="T18" fmla="*/ 46 w 163"/>
              <a:gd name="T19" fmla="*/ 4 h 146"/>
              <a:gd name="T20" fmla="*/ 149 w 163"/>
              <a:gd name="T21" fmla="*/ 43 h 146"/>
              <a:gd name="T22" fmla="*/ 163 w 163"/>
              <a:gd name="T23" fmla="*/ 6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3" h="146">
                <a:moveTo>
                  <a:pt x="163" y="65"/>
                </a:moveTo>
                <a:cubicBezTo>
                  <a:pt x="129" y="50"/>
                  <a:pt x="101" y="37"/>
                  <a:pt x="73" y="26"/>
                </a:cubicBezTo>
                <a:cubicBezTo>
                  <a:pt x="61" y="21"/>
                  <a:pt x="47" y="20"/>
                  <a:pt x="34" y="19"/>
                </a:cubicBezTo>
                <a:cubicBezTo>
                  <a:pt x="17" y="19"/>
                  <a:pt x="9" y="29"/>
                  <a:pt x="17" y="44"/>
                </a:cubicBezTo>
                <a:cubicBezTo>
                  <a:pt x="25" y="60"/>
                  <a:pt x="36" y="76"/>
                  <a:pt x="49" y="89"/>
                </a:cubicBezTo>
                <a:cubicBezTo>
                  <a:pt x="67" y="107"/>
                  <a:pt x="88" y="122"/>
                  <a:pt x="112" y="143"/>
                </a:cubicBezTo>
                <a:cubicBezTo>
                  <a:pt x="102" y="143"/>
                  <a:pt x="93" y="146"/>
                  <a:pt x="90" y="143"/>
                </a:cubicBezTo>
                <a:cubicBezTo>
                  <a:pt x="62" y="117"/>
                  <a:pt x="34" y="92"/>
                  <a:pt x="10" y="63"/>
                </a:cubicBezTo>
                <a:cubicBezTo>
                  <a:pt x="1" y="53"/>
                  <a:pt x="0" y="32"/>
                  <a:pt x="4" y="19"/>
                </a:cubicBezTo>
                <a:cubicBezTo>
                  <a:pt x="10" y="1"/>
                  <a:pt x="31" y="0"/>
                  <a:pt x="46" y="4"/>
                </a:cubicBezTo>
                <a:cubicBezTo>
                  <a:pt x="81" y="15"/>
                  <a:pt x="115" y="29"/>
                  <a:pt x="149" y="43"/>
                </a:cubicBezTo>
                <a:cubicBezTo>
                  <a:pt x="155" y="46"/>
                  <a:pt x="157" y="55"/>
                  <a:pt x="163" y="6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7" name="Freeform 29">
            <a:extLst>
              <a:ext uri="{FF2B5EF4-FFF2-40B4-BE49-F238E27FC236}">
                <a16:creationId xmlns:a16="http://schemas.microsoft.com/office/drawing/2014/main" id="{43666D3F-6053-42D2-8652-0B4DCF3587E6}"/>
              </a:ext>
            </a:extLst>
          </p:cNvPr>
          <p:cNvSpPr>
            <a:spLocks noEditPoints="1"/>
          </p:cNvSpPr>
          <p:nvPr/>
        </p:nvSpPr>
        <p:spPr bwMode="auto">
          <a:xfrm>
            <a:off x="3052763" y="1004888"/>
            <a:ext cx="160338" cy="158750"/>
          </a:xfrm>
          <a:custGeom>
            <a:avLst/>
            <a:gdLst>
              <a:gd name="T0" fmla="*/ 132 w 132"/>
              <a:gd name="T1" fmla="*/ 56 h 130"/>
              <a:gd name="T2" fmla="*/ 123 w 132"/>
              <a:gd name="T3" fmla="*/ 69 h 130"/>
              <a:gd name="T4" fmla="*/ 72 w 132"/>
              <a:gd name="T5" fmla="*/ 120 h 130"/>
              <a:gd name="T6" fmla="*/ 45 w 132"/>
              <a:gd name="T7" fmla="*/ 120 h 130"/>
              <a:gd name="T8" fmla="*/ 9 w 132"/>
              <a:gd name="T9" fmla="*/ 83 h 130"/>
              <a:gd name="T10" fmla="*/ 9 w 132"/>
              <a:gd name="T11" fmla="*/ 59 h 130"/>
              <a:gd name="T12" fmla="*/ 63 w 132"/>
              <a:gd name="T13" fmla="*/ 5 h 130"/>
              <a:gd name="T14" fmla="*/ 85 w 132"/>
              <a:gd name="T15" fmla="*/ 4 h 130"/>
              <a:gd name="T16" fmla="*/ 126 w 132"/>
              <a:gd name="T17" fmla="*/ 45 h 130"/>
              <a:gd name="T18" fmla="*/ 132 w 132"/>
              <a:gd name="T19" fmla="*/ 56 h 130"/>
              <a:gd name="T20" fmla="*/ 57 w 132"/>
              <a:gd name="T21" fmla="*/ 107 h 130"/>
              <a:gd name="T22" fmla="*/ 112 w 132"/>
              <a:gd name="T23" fmla="*/ 57 h 130"/>
              <a:gd name="T24" fmla="*/ 75 w 132"/>
              <a:gd name="T25" fmla="*/ 16 h 130"/>
              <a:gd name="T26" fmla="*/ 22 w 132"/>
              <a:gd name="T27" fmla="*/ 71 h 130"/>
              <a:gd name="T28" fmla="*/ 57 w 132"/>
              <a:gd name="T29" fmla="*/ 10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130">
                <a:moveTo>
                  <a:pt x="132" y="56"/>
                </a:moveTo>
                <a:cubicBezTo>
                  <a:pt x="129" y="61"/>
                  <a:pt x="127" y="65"/>
                  <a:pt x="123" y="69"/>
                </a:cubicBezTo>
                <a:cubicBezTo>
                  <a:pt x="106" y="86"/>
                  <a:pt x="89" y="103"/>
                  <a:pt x="72" y="120"/>
                </a:cubicBezTo>
                <a:cubicBezTo>
                  <a:pt x="63" y="130"/>
                  <a:pt x="54" y="129"/>
                  <a:pt x="45" y="120"/>
                </a:cubicBezTo>
                <a:cubicBezTo>
                  <a:pt x="33" y="107"/>
                  <a:pt x="21" y="95"/>
                  <a:pt x="9" y="83"/>
                </a:cubicBezTo>
                <a:cubicBezTo>
                  <a:pt x="0" y="74"/>
                  <a:pt x="1" y="67"/>
                  <a:pt x="9" y="59"/>
                </a:cubicBezTo>
                <a:cubicBezTo>
                  <a:pt x="27" y="41"/>
                  <a:pt x="44" y="22"/>
                  <a:pt x="63" y="5"/>
                </a:cubicBezTo>
                <a:cubicBezTo>
                  <a:pt x="68" y="1"/>
                  <a:pt x="81" y="0"/>
                  <a:pt x="85" y="4"/>
                </a:cubicBezTo>
                <a:cubicBezTo>
                  <a:pt x="100" y="16"/>
                  <a:pt x="113" y="31"/>
                  <a:pt x="126" y="45"/>
                </a:cubicBezTo>
                <a:cubicBezTo>
                  <a:pt x="129" y="47"/>
                  <a:pt x="130" y="52"/>
                  <a:pt x="132" y="56"/>
                </a:cubicBezTo>
                <a:close/>
                <a:moveTo>
                  <a:pt x="57" y="107"/>
                </a:moveTo>
                <a:cubicBezTo>
                  <a:pt x="77" y="89"/>
                  <a:pt x="95" y="72"/>
                  <a:pt x="112" y="57"/>
                </a:cubicBezTo>
                <a:cubicBezTo>
                  <a:pt x="100" y="43"/>
                  <a:pt x="88" y="29"/>
                  <a:pt x="75" y="16"/>
                </a:cubicBezTo>
                <a:cubicBezTo>
                  <a:pt x="57" y="35"/>
                  <a:pt x="39" y="53"/>
                  <a:pt x="22" y="71"/>
                </a:cubicBezTo>
                <a:cubicBezTo>
                  <a:pt x="34" y="83"/>
                  <a:pt x="46" y="96"/>
                  <a:pt x="57" y="1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8" name="Freeform 30">
            <a:extLst>
              <a:ext uri="{FF2B5EF4-FFF2-40B4-BE49-F238E27FC236}">
                <a16:creationId xmlns:a16="http://schemas.microsoft.com/office/drawing/2014/main" id="{5A0D5830-F573-4AA1-BF8B-FE29C51889B4}"/>
              </a:ext>
            </a:extLst>
          </p:cNvPr>
          <p:cNvSpPr>
            <a:spLocks noEditPoints="1"/>
          </p:cNvSpPr>
          <p:nvPr/>
        </p:nvSpPr>
        <p:spPr bwMode="auto">
          <a:xfrm>
            <a:off x="2857500" y="1200150"/>
            <a:ext cx="161925" cy="157162"/>
          </a:xfrm>
          <a:custGeom>
            <a:avLst/>
            <a:gdLst>
              <a:gd name="T0" fmla="*/ 132 w 132"/>
              <a:gd name="T1" fmla="*/ 55 h 130"/>
              <a:gd name="T2" fmla="*/ 124 w 132"/>
              <a:gd name="T3" fmla="*/ 68 h 130"/>
              <a:gd name="T4" fmla="*/ 74 w 132"/>
              <a:gd name="T5" fmla="*/ 119 h 130"/>
              <a:gd name="T6" fmla="*/ 45 w 132"/>
              <a:gd name="T7" fmla="*/ 119 h 130"/>
              <a:gd name="T8" fmla="*/ 10 w 132"/>
              <a:gd name="T9" fmla="*/ 84 h 130"/>
              <a:gd name="T10" fmla="*/ 10 w 132"/>
              <a:gd name="T11" fmla="*/ 57 h 130"/>
              <a:gd name="T12" fmla="*/ 62 w 132"/>
              <a:gd name="T13" fmla="*/ 7 h 130"/>
              <a:gd name="T14" fmla="*/ 85 w 132"/>
              <a:gd name="T15" fmla="*/ 3 h 130"/>
              <a:gd name="T16" fmla="*/ 128 w 132"/>
              <a:gd name="T17" fmla="*/ 45 h 130"/>
              <a:gd name="T18" fmla="*/ 132 w 132"/>
              <a:gd name="T19" fmla="*/ 55 h 130"/>
              <a:gd name="T20" fmla="*/ 25 w 132"/>
              <a:gd name="T21" fmla="*/ 69 h 130"/>
              <a:gd name="T22" fmla="*/ 57 w 132"/>
              <a:gd name="T23" fmla="*/ 108 h 130"/>
              <a:gd name="T24" fmla="*/ 113 w 132"/>
              <a:gd name="T25" fmla="*/ 54 h 130"/>
              <a:gd name="T26" fmla="*/ 78 w 132"/>
              <a:gd name="T27" fmla="*/ 16 h 130"/>
              <a:gd name="T28" fmla="*/ 25 w 132"/>
              <a:gd name="T29" fmla="*/ 6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130">
                <a:moveTo>
                  <a:pt x="132" y="55"/>
                </a:moveTo>
                <a:cubicBezTo>
                  <a:pt x="130" y="59"/>
                  <a:pt x="128" y="64"/>
                  <a:pt x="124" y="68"/>
                </a:cubicBezTo>
                <a:cubicBezTo>
                  <a:pt x="108" y="85"/>
                  <a:pt x="90" y="102"/>
                  <a:pt x="74" y="119"/>
                </a:cubicBezTo>
                <a:cubicBezTo>
                  <a:pt x="64" y="129"/>
                  <a:pt x="55" y="130"/>
                  <a:pt x="45" y="119"/>
                </a:cubicBezTo>
                <a:cubicBezTo>
                  <a:pt x="34" y="107"/>
                  <a:pt x="22" y="95"/>
                  <a:pt x="10" y="84"/>
                </a:cubicBezTo>
                <a:cubicBezTo>
                  <a:pt x="0" y="74"/>
                  <a:pt x="1" y="66"/>
                  <a:pt x="10" y="57"/>
                </a:cubicBezTo>
                <a:cubicBezTo>
                  <a:pt x="27" y="40"/>
                  <a:pt x="44" y="22"/>
                  <a:pt x="62" y="7"/>
                </a:cubicBezTo>
                <a:cubicBezTo>
                  <a:pt x="67" y="2"/>
                  <a:pt x="81" y="0"/>
                  <a:pt x="85" y="3"/>
                </a:cubicBezTo>
                <a:cubicBezTo>
                  <a:pt x="101" y="16"/>
                  <a:pt x="114" y="31"/>
                  <a:pt x="128" y="45"/>
                </a:cubicBezTo>
                <a:cubicBezTo>
                  <a:pt x="130" y="47"/>
                  <a:pt x="130" y="51"/>
                  <a:pt x="132" y="55"/>
                </a:cubicBezTo>
                <a:close/>
                <a:moveTo>
                  <a:pt x="25" y="69"/>
                </a:moveTo>
                <a:cubicBezTo>
                  <a:pt x="36" y="82"/>
                  <a:pt x="47" y="96"/>
                  <a:pt x="57" y="108"/>
                </a:cubicBezTo>
                <a:cubicBezTo>
                  <a:pt x="77" y="89"/>
                  <a:pt x="95" y="72"/>
                  <a:pt x="113" y="54"/>
                </a:cubicBezTo>
                <a:cubicBezTo>
                  <a:pt x="102" y="41"/>
                  <a:pt x="89" y="28"/>
                  <a:pt x="78" y="16"/>
                </a:cubicBezTo>
                <a:cubicBezTo>
                  <a:pt x="58" y="35"/>
                  <a:pt x="40" y="53"/>
                  <a:pt x="25" y="6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9" name="Freeform 31">
            <a:extLst>
              <a:ext uri="{FF2B5EF4-FFF2-40B4-BE49-F238E27FC236}">
                <a16:creationId xmlns:a16="http://schemas.microsoft.com/office/drawing/2014/main" id="{FB894E48-E966-49CC-96C4-C94F54949DE2}"/>
              </a:ext>
            </a:extLst>
          </p:cNvPr>
          <p:cNvSpPr>
            <a:spLocks/>
          </p:cNvSpPr>
          <p:nvPr/>
        </p:nvSpPr>
        <p:spPr bwMode="auto">
          <a:xfrm>
            <a:off x="2414588" y="1571625"/>
            <a:ext cx="203200" cy="315912"/>
          </a:xfrm>
          <a:custGeom>
            <a:avLst/>
            <a:gdLst>
              <a:gd name="T0" fmla="*/ 167 w 167"/>
              <a:gd name="T1" fmla="*/ 252 h 260"/>
              <a:gd name="T2" fmla="*/ 159 w 167"/>
              <a:gd name="T3" fmla="*/ 260 h 260"/>
              <a:gd name="T4" fmla="*/ 151 w 167"/>
              <a:gd name="T5" fmla="*/ 250 h 260"/>
              <a:gd name="T6" fmla="*/ 68 w 167"/>
              <a:gd name="T7" fmla="*/ 127 h 260"/>
              <a:gd name="T8" fmla="*/ 1 w 167"/>
              <a:gd name="T9" fmla="*/ 20 h 260"/>
              <a:gd name="T10" fmla="*/ 6 w 167"/>
              <a:gd name="T11" fmla="*/ 0 h 260"/>
              <a:gd name="T12" fmla="*/ 16 w 167"/>
              <a:gd name="T13" fmla="*/ 16 h 260"/>
              <a:gd name="T14" fmla="*/ 87 w 167"/>
              <a:gd name="T15" fmla="*/ 122 h 260"/>
              <a:gd name="T16" fmla="*/ 165 w 167"/>
              <a:gd name="T17" fmla="*/ 238 h 260"/>
              <a:gd name="T18" fmla="*/ 167 w 167"/>
              <a:gd name="T19" fmla="*/ 25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7" h="260">
                <a:moveTo>
                  <a:pt x="167" y="252"/>
                </a:moveTo>
                <a:cubicBezTo>
                  <a:pt x="165" y="253"/>
                  <a:pt x="162" y="257"/>
                  <a:pt x="159" y="260"/>
                </a:cubicBezTo>
                <a:cubicBezTo>
                  <a:pt x="156" y="257"/>
                  <a:pt x="152" y="254"/>
                  <a:pt x="151" y="250"/>
                </a:cubicBezTo>
                <a:cubicBezTo>
                  <a:pt x="145" y="195"/>
                  <a:pt x="113" y="158"/>
                  <a:pt x="68" y="127"/>
                </a:cubicBezTo>
                <a:cubicBezTo>
                  <a:pt x="31" y="102"/>
                  <a:pt x="8" y="65"/>
                  <a:pt x="1" y="20"/>
                </a:cubicBezTo>
                <a:cubicBezTo>
                  <a:pt x="0" y="14"/>
                  <a:pt x="4" y="7"/>
                  <a:pt x="6" y="0"/>
                </a:cubicBezTo>
                <a:cubicBezTo>
                  <a:pt x="10" y="5"/>
                  <a:pt x="15" y="10"/>
                  <a:pt x="16" y="16"/>
                </a:cubicBezTo>
                <a:cubicBezTo>
                  <a:pt x="24" y="63"/>
                  <a:pt x="49" y="97"/>
                  <a:pt x="87" y="122"/>
                </a:cubicBezTo>
                <a:cubicBezTo>
                  <a:pt x="129" y="150"/>
                  <a:pt x="157" y="188"/>
                  <a:pt x="165" y="238"/>
                </a:cubicBezTo>
                <a:cubicBezTo>
                  <a:pt x="165" y="242"/>
                  <a:pt x="166" y="245"/>
                  <a:pt x="167" y="25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0" name="Freeform 32">
            <a:extLst>
              <a:ext uri="{FF2B5EF4-FFF2-40B4-BE49-F238E27FC236}">
                <a16:creationId xmlns:a16="http://schemas.microsoft.com/office/drawing/2014/main" id="{D99917F8-D72C-4121-BCB2-391AC8D8A3E7}"/>
              </a:ext>
            </a:extLst>
          </p:cNvPr>
          <p:cNvSpPr>
            <a:spLocks/>
          </p:cNvSpPr>
          <p:nvPr/>
        </p:nvSpPr>
        <p:spPr bwMode="auto">
          <a:xfrm>
            <a:off x="3003550" y="1735138"/>
            <a:ext cx="217488" cy="174625"/>
          </a:xfrm>
          <a:custGeom>
            <a:avLst/>
            <a:gdLst>
              <a:gd name="T0" fmla="*/ 87 w 178"/>
              <a:gd name="T1" fmla="*/ 78 h 143"/>
              <a:gd name="T2" fmla="*/ 73 w 178"/>
              <a:gd name="T3" fmla="*/ 112 h 143"/>
              <a:gd name="T4" fmla="*/ 38 w 178"/>
              <a:gd name="T5" fmla="*/ 139 h 143"/>
              <a:gd name="T6" fmla="*/ 4 w 178"/>
              <a:gd name="T7" fmla="*/ 112 h 143"/>
              <a:gd name="T8" fmla="*/ 0 w 178"/>
              <a:gd name="T9" fmla="*/ 94 h 143"/>
              <a:gd name="T10" fmla="*/ 15 w 178"/>
              <a:gd name="T11" fmla="*/ 100 h 143"/>
              <a:gd name="T12" fmla="*/ 22 w 178"/>
              <a:gd name="T13" fmla="*/ 112 h 143"/>
              <a:gd name="T14" fmla="*/ 55 w 178"/>
              <a:gd name="T15" fmla="*/ 111 h 143"/>
              <a:gd name="T16" fmla="*/ 72 w 178"/>
              <a:gd name="T17" fmla="*/ 70 h 143"/>
              <a:gd name="T18" fmla="*/ 86 w 178"/>
              <a:gd name="T19" fmla="*/ 46 h 143"/>
              <a:gd name="T20" fmla="*/ 150 w 178"/>
              <a:gd name="T21" fmla="*/ 64 h 143"/>
              <a:gd name="T22" fmla="*/ 153 w 178"/>
              <a:gd name="T23" fmla="*/ 43 h 143"/>
              <a:gd name="T24" fmla="*/ 140 w 178"/>
              <a:gd name="T25" fmla="*/ 18 h 143"/>
              <a:gd name="T26" fmla="*/ 138 w 178"/>
              <a:gd name="T27" fmla="*/ 2 h 143"/>
              <a:gd name="T28" fmla="*/ 147 w 178"/>
              <a:gd name="T29" fmla="*/ 0 h 143"/>
              <a:gd name="T30" fmla="*/ 169 w 178"/>
              <a:gd name="T31" fmla="*/ 39 h 143"/>
              <a:gd name="T32" fmla="*/ 140 w 178"/>
              <a:gd name="T33" fmla="*/ 84 h 143"/>
              <a:gd name="T34" fmla="*/ 87 w 178"/>
              <a:gd name="T35" fmla="*/ 7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8" h="143">
                <a:moveTo>
                  <a:pt x="87" y="78"/>
                </a:moveTo>
                <a:cubicBezTo>
                  <a:pt x="83" y="89"/>
                  <a:pt x="79" y="101"/>
                  <a:pt x="73" y="112"/>
                </a:cubicBezTo>
                <a:cubicBezTo>
                  <a:pt x="65" y="126"/>
                  <a:pt x="56" y="143"/>
                  <a:pt x="38" y="139"/>
                </a:cubicBezTo>
                <a:cubicBezTo>
                  <a:pt x="25" y="136"/>
                  <a:pt x="15" y="122"/>
                  <a:pt x="4" y="112"/>
                </a:cubicBezTo>
                <a:cubicBezTo>
                  <a:pt x="1" y="109"/>
                  <a:pt x="0" y="104"/>
                  <a:pt x="0" y="94"/>
                </a:cubicBezTo>
                <a:cubicBezTo>
                  <a:pt x="5" y="96"/>
                  <a:pt x="11" y="97"/>
                  <a:pt x="15" y="100"/>
                </a:cubicBezTo>
                <a:cubicBezTo>
                  <a:pt x="18" y="103"/>
                  <a:pt x="19" y="108"/>
                  <a:pt x="22" y="112"/>
                </a:cubicBezTo>
                <a:cubicBezTo>
                  <a:pt x="34" y="128"/>
                  <a:pt x="45" y="129"/>
                  <a:pt x="55" y="111"/>
                </a:cubicBezTo>
                <a:cubicBezTo>
                  <a:pt x="62" y="98"/>
                  <a:pt x="66" y="84"/>
                  <a:pt x="72" y="70"/>
                </a:cubicBezTo>
                <a:cubicBezTo>
                  <a:pt x="75" y="63"/>
                  <a:pt x="81" y="55"/>
                  <a:pt x="86" y="46"/>
                </a:cubicBezTo>
                <a:cubicBezTo>
                  <a:pt x="96" y="66"/>
                  <a:pt x="138" y="76"/>
                  <a:pt x="150" y="64"/>
                </a:cubicBezTo>
                <a:cubicBezTo>
                  <a:pt x="154" y="60"/>
                  <a:pt x="155" y="49"/>
                  <a:pt x="153" y="43"/>
                </a:cubicBezTo>
                <a:cubicBezTo>
                  <a:pt x="151" y="34"/>
                  <a:pt x="143" y="27"/>
                  <a:pt x="140" y="18"/>
                </a:cubicBezTo>
                <a:cubicBezTo>
                  <a:pt x="138" y="14"/>
                  <a:pt x="139" y="8"/>
                  <a:pt x="138" y="2"/>
                </a:cubicBezTo>
                <a:cubicBezTo>
                  <a:pt x="141" y="2"/>
                  <a:pt x="144" y="1"/>
                  <a:pt x="147" y="0"/>
                </a:cubicBezTo>
                <a:cubicBezTo>
                  <a:pt x="154" y="13"/>
                  <a:pt x="163" y="25"/>
                  <a:pt x="169" y="39"/>
                </a:cubicBezTo>
                <a:cubicBezTo>
                  <a:pt x="178" y="63"/>
                  <a:pt x="166" y="83"/>
                  <a:pt x="140" y="84"/>
                </a:cubicBezTo>
                <a:cubicBezTo>
                  <a:pt x="123" y="84"/>
                  <a:pt x="106" y="80"/>
                  <a:pt x="87" y="7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1" name="Freeform 33">
            <a:extLst>
              <a:ext uri="{FF2B5EF4-FFF2-40B4-BE49-F238E27FC236}">
                <a16:creationId xmlns:a16="http://schemas.microsoft.com/office/drawing/2014/main" id="{B1F31C00-EA48-499D-A586-03ADAA609011}"/>
              </a:ext>
            </a:extLst>
          </p:cNvPr>
          <p:cNvSpPr>
            <a:spLocks/>
          </p:cNvSpPr>
          <p:nvPr/>
        </p:nvSpPr>
        <p:spPr bwMode="auto">
          <a:xfrm>
            <a:off x="2473325" y="1155700"/>
            <a:ext cx="187325" cy="192087"/>
          </a:xfrm>
          <a:custGeom>
            <a:avLst/>
            <a:gdLst>
              <a:gd name="T0" fmla="*/ 0 w 154"/>
              <a:gd name="T1" fmla="*/ 134 h 158"/>
              <a:gd name="T2" fmla="*/ 27 w 154"/>
              <a:gd name="T3" fmla="*/ 126 h 158"/>
              <a:gd name="T4" fmla="*/ 120 w 154"/>
              <a:gd name="T5" fmla="*/ 36 h 158"/>
              <a:gd name="T6" fmla="*/ 130 w 154"/>
              <a:gd name="T7" fmla="*/ 0 h 158"/>
              <a:gd name="T8" fmla="*/ 0 w 154"/>
              <a:gd name="T9" fmla="*/ 13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158">
                <a:moveTo>
                  <a:pt x="0" y="134"/>
                </a:moveTo>
                <a:cubicBezTo>
                  <a:pt x="9" y="131"/>
                  <a:pt x="18" y="127"/>
                  <a:pt x="27" y="126"/>
                </a:cubicBezTo>
                <a:cubicBezTo>
                  <a:pt x="78" y="122"/>
                  <a:pt x="114" y="88"/>
                  <a:pt x="120" y="36"/>
                </a:cubicBezTo>
                <a:cubicBezTo>
                  <a:pt x="121" y="26"/>
                  <a:pt x="125" y="16"/>
                  <a:pt x="130" y="0"/>
                </a:cubicBezTo>
                <a:cubicBezTo>
                  <a:pt x="154" y="61"/>
                  <a:pt x="95" y="158"/>
                  <a:pt x="0" y="13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2" name="Freeform 34">
            <a:extLst>
              <a:ext uri="{FF2B5EF4-FFF2-40B4-BE49-F238E27FC236}">
                <a16:creationId xmlns:a16="http://schemas.microsoft.com/office/drawing/2014/main" id="{12219C32-BC82-4CA6-940B-871BF75D0C22}"/>
              </a:ext>
            </a:extLst>
          </p:cNvPr>
          <p:cNvSpPr>
            <a:spLocks/>
          </p:cNvSpPr>
          <p:nvPr/>
        </p:nvSpPr>
        <p:spPr bwMode="auto">
          <a:xfrm>
            <a:off x="4203700" y="2632075"/>
            <a:ext cx="106363" cy="107950"/>
          </a:xfrm>
          <a:custGeom>
            <a:avLst/>
            <a:gdLst>
              <a:gd name="T0" fmla="*/ 49 w 88"/>
              <a:gd name="T1" fmla="*/ 82 h 89"/>
              <a:gd name="T2" fmla="*/ 62 w 88"/>
              <a:gd name="T3" fmla="*/ 66 h 89"/>
              <a:gd name="T4" fmla="*/ 20 w 88"/>
              <a:gd name="T5" fmla="*/ 29 h 89"/>
              <a:gd name="T6" fmla="*/ 6 w 88"/>
              <a:gd name="T7" fmla="*/ 39 h 89"/>
              <a:gd name="T8" fmla="*/ 0 w 88"/>
              <a:gd name="T9" fmla="*/ 38 h 89"/>
              <a:gd name="T10" fmla="*/ 2 w 88"/>
              <a:gd name="T11" fmla="*/ 23 h 89"/>
              <a:gd name="T12" fmla="*/ 29 w 88"/>
              <a:gd name="T13" fmla="*/ 12 h 89"/>
              <a:gd name="T14" fmla="*/ 77 w 88"/>
              <a:gd name="T15" fmla="*/ 59 h 89"/>
              <a:gd name="T16" fmla="*/ 68 w 88"/>
              <a:gd name="T17" fmla="*/ 83 h 89"/>
              <a:gd name="T18" fmla="*/ 52 w 88"/>
              <a:gd name="T19" fmla="*/ 89 h 89"/>
              <a:gd name="T20" fmla="*/ 49 w 88"/>
              <a:gd name="T21" fmla="*/ 82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" h="89">
                <a:moveTo>
                  <a:pt x="49" y="82"/>
                </a:moveTo>
                <a:cubicBezTo>
                  <a:pt x="53" y="77"/>
                  <a:pt x="57" y="72"/>
                  <a:pt x="62" y="66"/>
                </a:cubicBezTo>
                <a:cubicBezTo>
                  <a:pt x="48" y="54"/>
                  <a:pt x="34" y="42"/>
                  <a:pt x="20" y="29"/>
                </a:cubicBezTo>
                <a:cubicBezTo>
                  <a:pt x="16" y="31"/>
                  <a:pt x="11" y="35"/>
                  <a:pt x="6" y="39"/>
                </a:cubicBezTo>
                <a:cubicBezTo>
                  <a:pt x="4" y="38"/>
                  <a:pt x="2" y="38"/>
                  <a:pt x="0" y="38"/>
                </a:cubicBezTo>
                <a:cubicBezTo>
                  <a:pt x="1" y="33"/>
                  <a:pt x="0" y="25"/>
                  <a:pt x="2" y="23"/>
                </a:cubicBezTo>
                <a:cubicBezTo>
                  <a:pt x="10" y="16"/>
                  <a:pt x="16" y="0"/>
                  <a:pt x="29" y="12"/>
                </a:cubicBezTo>
                <a:cubicBezTo>
                  <a:pt x="46" y="26"/>
                  <a:pt x="62" y="43"/>
                  <a:pt x="77" y="59"/>
                </a:cubicBezTo>
                <a:cubicBezTo>
                  <a:pt x="88" y="71"/>
                  <a:pt x="74" y="77"/>
                  <a:pt x="68" y="83"/>
                </a:cubicBezTo>
                <a:cubicBezTo>
                  <a:pt x="64" y="87"/>
                  <a:pt x="57" y="87"/>
                  <a:pt x="52" y="89"/>
                </a:cubicBezTo>
                <a:cubicBezTo>
                  <a:pt x="51" y="86"/>
                  <a:pt x="50" y="84"/>
                  <a:pt x="49" y="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3" name="Freeform 35">
            <a:extLst>
              <a:ext uri="{FF2B5EF4-FFF2-40B4-BE49-F238E27FC236}">
                <a16:creationId xmlns:a16="http://schemas.microsoft.com/office/drawing/2014/main" id="{6B3DFD44-1C9F-44AE-ACE8-A0FAADEF2306}"/>
              </a:ext>
            </a:extLst>
          </p:cNvPr>
          <p:cNvSpPr>
            <a:spLocks/>
          </p:cNvSpPr>
          <p:nvPr/>
        </p:nvSpPr>
        <p:spPr bwMode="auto">
          <a:xfrm>
            <a:off x="4613275" y="1030288"/>
            <a:ext cx="138113" cy="20637"/>
          </a:xfrm>
          <a:custGeom>
            <a:avLst/>
            <a:gdLst>
              <a:gd name="T0" fmla="*/ 56 w 114"/>
              <a:gd name="T1" fmla="*/ 16 h 16"/>
              <a:gd name="T2" fmla="*/ 12 w 114"/>
              <a:gd name="T3" fmla="*/ 15 h 16"/>
              <a:gd name="T4" fmla="*/ 0 w 114"/>
              <a:gd name="T5" fmla="*/ 9 h 16"/>
              <a:gd name="T6" fmla="*/ 11 w 114"/>
              <a:gd name="T7" fmla="*/ 1 h 16"/>
              <a:gd name="T8" fmla="*/ 104 w 114"/>
              <a:gd name="T9" fmla="*/ 0 h 16"/>
              <a:gd name="T10" fmla="*/ 114 w 114"/>
              <a:gd name="T11" fmla="*/ 7 h 16"/>
              <a:gd name="T12" fmla="*/ 103 w 114"/>
              <a:gd name="T13" fmla="*/ 15 h 16"/>
              <a:gd name="T14" fmla="*/ 56 w 114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" h="16">
                <a:moveTo>
                  <a:pt x="56" y="16"/>
                </a:moveTo>
                <a:cubicBezTo>
                  <a:pt x="41" y="16"/>
                  <a:pt x="26" y="16"/>
                  <a:pt x="12" y="15"/>
                </a:cubicBezTo>
                <a:cubicBezTo>
                  <a:pt x="8" y="15"/>
                  <a:pt x="4" y="11"/>
                  <a:pt x="0" y="9"/>
                </a:cubicBezTo>
                <a:cubicBezTo>
                  <a:pt x="4" y="6"/>
                  <a:pt x="7" y="1"/>
                  <a:pt x="11" y="1"/>
                </a:cubicBezTo>
                <a:cubicBezTo>
                  <a:pt x="42" y="0"/>
                  <a:pt x="73" y="0"/>
                  <a:pt x="104" y="0"/>
                </a:cubicBezTo>
                <a:cubicBezTo>
                  <a:pt x="107" y="1"/>
                  <a:pt x="111" y="5"/>
                  <a:pt x="114" y="7"/>
                </a:cubicBezTo>
                <a:cubicBezTo>
                  <a:pt x="110" y="10"/>
                  <a:pt x="107" y="15"/>
                  <a:pt x="103" y="15"/>
                </a:cubicBezTo>
                <a:cubicBezTo>
                  <a:pt x="87" y="16"/>
                  <a:pt x="72" y="16"/>
                  <a:pt x="56" y="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4" name="Freeform 36">
            <a:extLst>
              <a:ext uri="{FF2B5EF4-FFF2-40B4-BE49-F238E27FC236}">
                <a16:creationId xmlns:a16="http://schemas.microsoft.com/office/drawing/2014/main" id="{47CD2F3B-279F-4B89-B2FA-48FF7E8A1CCB}"/>
              </a:ext>
            </a:extLst>
          </p:cNvPr>
          <p:cNvSpPr>
            <a:spLocks/>
          </p:cNvSpPr>
          <p:nvPr/>
        </p:nvSpPr>
        <p:spPr bwMode="auto">
          <a:xfrm>
            <a:off x="4071938" y="1843088"/>
            <a:ext cx="128588" cy="19050"/>
          </a:xfrm>
          <a:custGeom>
            <a:avLst/>
            <a:gdLst>
              <a:gd name="T0" fmla="*/ 53 w 105"/>
              <a:gd name="T1" fmla="*/ 16 h 16"/>
              <a:gd name="T2" fmla="*/ 11 w 105"/>
              <a:gd name="T3" fmla="*/ 15 h 16"/>
              <a:gd name="T4" fmla="*/ 0 w 105"/>
              <a:gd name="T5" fmla="*/ 7 h 16"/>
              <a:gd name="T6" fmla="*/ 11 w 105"/>
              <a:gd name="T7" fmla="*/ 1 h 16"/>
              <a:gd name="T8" fmla="*/ 95 w 105"/>
              <a:gd name="T9" fmla="*/ 1 h 16"/>
              <a:gd name="T10" fmla="*/ 105 w 105"/>
              <a:gd name="T11" fmla="*/ 8 h 16"/>
              <a:gd name="T12" fmla="*/ 95 w 105"/>
              <a:gd name="T13" fmla="*/ 15 h 16"/>
              <a:gd name="T14" fmla="*/ 53 w 105"/>
              <a:gd name="T15" fmla="*/ 15 h 16"/>
              <a:gd name="T16" fmla="*/ 53 w 105"/>
              <a:gd name="T1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5" h="16">
                <a:moveTo>
                  <a:pt x="53" y="16"/>
                </a:moveTo>
                <a:cubicBezTo>
                  <a:pt x="39" y="16"/>
                  <a:pt x="25" y="16"/>
                  <a:pt x="11" y="15"/>
                </a:cubicBezTo>
                <a:cubicBezTo>
                  <a:pt x="8" y="15"/>
                  <a:pt x="4" y="10"/>
                  <a:pt x="0" y="7"/>
                </a:cubicBezTo>
                <a:cubicBezTo>
                  <a:pt x="4" y="5"/>
                  <a:pt x="7" y="1"/>
                  <a:pt x="11" y="1"/>
                </a:cubicBezTo>
                <a:cubicBezTo>
                  <a:pt x="39" y="0"/>
                  <a:pt x="67" y="0"/>
                  <a:pt x="95" y="1"/>
                </a:cubicBezTo>
                <a:cubicBezTo>
                  <a:pt x="98" y="1"/>
                  <a:pt x="101" y="5"/>
                  <a:pt x="105" y="8"/>
                </a:cubicBezTo>
                <a:cubicBezTo>
                  <a:pt x="102" y="10"/>
                  <a:pt x="98" y="15"/>
                  <a:pt x="95" y="15"/>
                </a:cubicBezTo>
                <a:cubicBezTo>
                  <a:pt x="81" y="16"/>
                  <a:pt x="67" y="15"/>
                  <a:pt x="53" y="15"/>
                </a:cubicBezTo>
                <a:cubicBezTo>
                  <a:pt x="53" y="15"/>
                  <a:pt x="53" y="16"/>
                  <a:pt x="53" y="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5" name="Freeform 37">
            <a:extLst>
              <a:ext uri="{FF2B5EF4-FFF2-40B4-BE49-F238E27FC236}">
                <a16:creationId xmlns:a16="http://schemas.microsoft.com/office/drawing/2014/main" id="{4D082B01-0AB6-4109-8DDE-30521102BFDE}"/>
              </a:ext>
            </a:extLst>
          </p:cNvPr>
          <p:cNvSpPr>
            <a:spLocks/>
          </p:cNvSpPr>
          <p:nvPr/>
        </p:nvSpPr>
        <p:spPr bwMode="auto">
          <a:xfrm>
            <a:off x="3509963" y="2251075"/>
            <a:ext cx="85725" cy="87312"/>
          </a:xfrm>
          <a:custGeom>
            <a:avLst/>
            <a:gdLst>
              <a:gd name="T0" fmla="*/ 0 w 70"/>
              <a:gd name="T1" fmla="*/ 67 h 73"/>
              <a:gd name="T2" fmla="*/ 69 w 70"/>
              <a:gd name="T3" fmla="*/ 0 h 73"/>
              <a:gd name="T4" fmla="*/ 67 w 70"/>
              <a:gd name="T5" fmla="*/ 20 h 73"/>
              <a:gd name="T6" fmla="*/ 17 w 70"/>
              <a:gd name="T7" fmla="*/ 70 h 73"/>
              <a:gd name="T8" fmla="*/ 1 w 70"/>
              <a:gd name="T9" fmla="*/ 73 h 73"/>
              <a:gd name="T10" fmla="*/ 0 w 70"/>
              <a:gd name="T11" fmla="*/ 6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73">
                <a:moveTo>
                  <a:pt x="0" y="67"/>
                </a:moveTo>
                <a:cubicBezTo>
                  <a:pt x="21" y="46"/>
                  <a:pt x="43" y="26"/>
                  <a:pt x="69" y="0"/>
                </a:cubicBezTo>
                <a:cubicBezTo>
                  <a:pt x="68" y="10"/>
                  <a:pt x="70" y="17"/>
                  <a:pt x="67" y="20"/>
                </a:cubicBezTo>
                <a:cubicBezTo>
                  <a:pt x="51" y="37"/>
                  <a:pt x="35" y="54"/>
                  <a:pt x="17" y="70"/>
                </a:cubicBezTo>
                <a:cubicBezTo>
                  <a:pt x="14" y="73"/>
                  <a:pt x="7" y="72"/>
                  <a:pt x="1" y="73"/>
                </a:cubicBezTo>
                <a:cubicBezTo>
                  <a:pt x="1" y="71"/>
                  <a:pt x="0" y="69"/>
                  <a:pt x="0" y="6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6" name="Freeform 38">
            <a:extLst>
              <a:ext uri="{FF2B5EF4-FFF2-40B4-BE49-F238E27FC236}">
                <a16:creationId xmlns:a16="http://schemas.microsoft.com/office/drawing/2014/main" id="{D5A01B64-537B-4C0D-966D-EC8548D11324}"/>
              </a:ext>
            </a:extLst>
          </p:cNvPr>
          <p:cNvSpPr>
            <a:spLocks/>
          </p:cNvSpPr>
          <p:nvPr/>
        </p:nvSpPr>
        <p:spPr bwMode="auto">
          <a:xfrm>
            <a:off x="3133725" y="1276350"/>
            <a:ext cx="85725" cy="80962"/>
          </a:xfrm>
          <a:custGeom>
            <a:avLst/>
            <a:gdLst>
              <a:gd name="T0" fmla="*/ 70 w 70"/>
              <a:gd name="T1" fmla="*/ 4 h 67"/>
              <a:gd name="T2" fmla="*/ 0 w 70"/>
              <a:gd name="T3" fmla="*/ 67 h 67"/>
              <a:gd name="T4" fmla="*/ 12 w 70"/>
              <a:gd name="T5" fmla="*/ 55 h 67"/>
              <a:gd name="T6" fmla="*/ 55 w 70"/>
              <a:gd name="T7" fmla="*/ 13 h 67"/>
              <a:gd name="T8" fmla="*/ 65 w 70"/>
              <a:gd name="T9" fmla="*/ 0 h 67"/>
              <a:gd name="T10" fmla="*/ 70 w 70"/>
              <a:gd name="T11" fmla="*/ 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67">
                <a:moveTo>
                  <a:pt x="70" y="4"/>
                </a:moveTo>
                <a:cubicBezTo>
                  <a:pt x="69" y="39"/>
                  <a:pt x="43" y="66"/>
                  <a:pt x="0" y="67"/>
                </a:cubicBezTo>
                <a:cubicBezTo>
                  <a:pt x="4" y="63"/>
                  <a:pt x="7" y="56"/>
                  <a:pt x="12" y="55"/>
                </a:cubicBezTo>
                <a:cubicBezTo>
                  <a:pt x="34" y="48"/>
                  <a:pt x="47" y="33"/>
                  <a:pt x="55" y="13"/>
                </a:cubicBezTo>
                <a:cubicBezTo>
                  <a:pt x="57" y="8"/>
                  <a:pt x="62" y="4"/>
                  <a:pt x="65" y="0"/>
                </a:cubicBezTo>
                <a:cubicBezTo>
                  <a:pt x="67" y="1"/>
                  <a:pt x="68" y="3"/>
                  <a:pt x="70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7" name="Freeform 39">
            <a:extLst>
              <a:ext uri="{FF2B5EF4-FFF2-40B4-BE49-F238E27FC236}">
                <a16:creationId xmlns:a16="http://schemas.microsoft.com/office/drawing/2014/main" id="{E3DC07D7-6073-4531-89AB-41BE9BF33FA5}"/>
              </a:ext>
            </a:extLst>
          </p:cNvPr>
          <p:cNvSpPr>
            <a:spLocks/>
          </p:cNvSpPr>
          <p:nvPr/>
        </p:nvSpPr>
        <p:spPr bwMode="auto">
          <a:xfrm>
            <a:off x="4092575" y="1870075"/>
            <a:ext cx="87313" cy="25400"/>
          </a:xfrm>
          <a:custGeom>
            <a:avLst/>
            <a:gdLst>
              <a:gd name="T0" fmla="*/ 0 w 71"/>
              <a:gd name="T1" fmla="*/ 17 h 21"/>
              <a:gd name="T2" fmla="*/ 71 w 71"/>
              <a:gd name="T3" fmla="*/ 16 h 21"/>
              <a:gd name="T4" fmla="*/ 0 w 71"/>
              <a:gd name="T5" fmla="*/ 1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1" h="21">
                <a:moveTo>
                  <a:pt x="0" y="17"/>
                </a:moveTo>
                <a:cubicBezTo>
                  <a:pt x="14" y="0"/>
                  <a:pt x="55" y="0"/>
                  <a:pt x="71" y="16"/>
                </a:cubicBezTo>
                <a:cubicBezTo>
                  <a:pt x="47" y="21"/>
                  <a:pt x="25" y="19"/>
                  <a:pt x="0" y="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8" name="Freeform 40">
            <a:extLst>
              <a:ext uri="{FF2B5EF4-FFF2-40B4-BE49-F238E27FC236}">
                <a16:creationId xmlns:a16="http://schemas.microsoft.com/office/drawing/2014/main" id="{50CB7C35-DA13-4A9D-9684-093F3E729ED3}"/>
              </a:ext>
            </a:extLst>
          </p:cNvPr>
          <p:cNvSpPr>
            <a:spLocks/>
          </p:cNvSpPr>
          <p:nvPr/>
        </p:nvSpPr>
        <p:spPr bwMode="auto">
          <a:xfrm>
            <a:off x="4868863" y="2103438"/>
            <a:ext cx="60325" cy="61912"/>
          </a:xfrm>
          <a:custGeom>
            <a:avLst/>
            <a:gdLst>
              <a:gd name="T0" fmla="*/ 12 w 49"/>
              <a:gd name="T1" fmla="*/ 35 h 51"/>
              <a:gd name="T2" fmla="*/ 49 w 49"/>
              <a:gd name="T3" fmla="*/ 31 h 51"/>
              <a:gd name="T4" fmla="*/ 0 w 49"/>
              <a:gd name="T5" fmla="*/ 29 h 51"/>
              <a:gd name="T6" fmla="*/ 22 w 49"/>
              <a:gd name="T7" fmla="*/ 0 h 51"/>
              <a:gd name="T8" fmla="*/ 28 w 49"/>
              <a:gd name="T9" fmla="*/ 4 h 51"/>
              <a:gd name="T10" fmla="*/ 12 w 49"/>
              <a:gd name="T11" fmla="*/ 3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51">
                <a:moveTo>
                  <a:pt x="12" y="35"/>
                </a:moveTo>
                <a:cubicBezTo>
                  <a:pt x="26" y="34"/>
                  <a:pt x="36" y="33"/>
                  <a:pt x="49" y="31"/>
                </a:cubicBezTo>
                <a:cubicBezTo>
                  <a:pt x="35" y="51"/>
                  <a:pt x="19" y="50"/>
                  <a:pt x="0" y="29"/>
                </a:cubicBezTo>
                <a:cubicBezTo>
                  <a:pt x="7" y="19"/>
                  <a:pt x="15" y="10"/>
                  <a:pt x="22" y="0"/>
                </a:cubicBezTo>
                <a:cubicBezTo>
                  <a:pt x="24" y="1"/>
                  <a:pt x="26" y="3"/>
                  <a:pt x="28" y="4"/>
                </a:cubicBezTo>
                <a:cubicBezTo>
                  <a:pt x="23" y="13"/>
                  <a:pt x="18" y="23"/>
                  <a:pt x="12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9" name="Freeform 41">
            <a:extLst>
              <a:ext uri="{FF2B5EF4-FFF2-40B4-BE49-F238E27FC236}">
                <a16:creationId xmlns:a16="http://schemas.microsoft.com/office/drawing/2014/main" id="{BAD7C95B-C45C-454E-970A-5ED0A453C8B1}"/>
              </a:ext>
            </a:extLst>
          </p:cNvPr>
          <p:cNvSpPr>
            <a:spLocks/>
          </p:cNvSpPr>
          <p:nvPr/>
        </p:nvSpPr>
        <p:spPr bwMode="auto">
          <a:xfrm>
            <a:off x="4829175" y="2171700"/>
            <a:ext cx="53975" cy="52387"/>
          </a:xfrm>
          <a:custGeom>
            <a:avLst/>
            <a:gdLst>
              <a:gd name="T0" fmla="*/ 36 w 44"/>
              <a:gd name="T1" fmla="*/ 0 h 43"/>
              <a:gd name="T2" fmla="*/ 44 w 44"/>
              <a:gd name="T3" fmla="*/ 41 h 43"/>
              <a:gd name="T4" fmla="*/ 36 w 44"/>
              <a:gd name="T5" fmla="*/ 43 h 43"/>
              <a:gd name="T6" fmla="*/ 26 w 44"/>
              <a:gd name="T7" fmla="*/ 10 h 43"/>
              <a:gd name="T8" fmla="*/ 0 w 44"/>
              <a:gd name="T9" fmla="*/ 39 h 43"/>
              <a:gd name="T10" fmla="*/ 28 w 44"/>
              <a:gd name="T11" fmla="*/ 4 h 43"/>
              <a:gd name="T12" fmla="*/ 36 w 44"/>
              <a:gd name="T1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43">
                <a:moveTo>
                  <a:pt x="36" y="0"/>
                </a:moveTo>
                <a:cubicBezTo>
                  <a:pt x="39" y="13"/>
                  <a:pt x="42" y="27"/>
                  <a:pt x="44" y="41"/>
                </a:cubicBezTo>
                <a:cubicBezTo>
                  <a:pt x="42" y="41"/>
                  <a:pt x="39" y="42"/>
                  <a:pt x="36" y="43"/>
                </a:cubicBezTo>
                <a:cubicBezTo>
                  <a:pt x="33" y="32"/>
                  <a:pt x="30" y="22"/>
                  <a:pt x="26" y="10"/>
                </a:cubicBezTo>
                <a:cubicBezTo>
                  <a:pt x="17" y="19"/>
                  <a:pt x="10" y="27"/>
                  <a:pt x="0" y="39"/>
                </a:cubicBezTo>
                <a:cubicBezTo>
                  <a:pt x="2" y="13"/>
                  <a:pt x="10" y="5"/>
                  <a:pt x="28" y="4"/>
                </a:cubicBezTo>
                <a:cubicBezTo>
                  <a:pt x="31" y="4"/>
                  <a:pt x="34" y="2"/>
                  <a:pt x="3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0" name="Freeform 42">
            <a:extLst>
              <a:ext uri="{FF2B5EF4-FFF2-40B4-BE49-F238E27FC236}">
                <a16:creationId xmlns:a16="http://schemas.microsoft.com/office/drawing/2014/main" id="{E9DD4D4E-CD46-447A-BF6D-982CBDE1DD8E}"/>
              </a:ext>
            </a:extLst>
          </p:cNvPr>
          <p:cNvSpPr>
            <a:spLocks/>
          </p:cNvSpPr>
          <p:nvPr/>
        </p:nvSpPr>
        <p:spPr bwMode="auto">
          <a:xfrm>
            <a:off x="3032125" y="1687513"/>
            <a:ext cx="38100" cy="47625"/>
          </a:xfrm>
          <a:custGeom>
            <a:avLst/>
            <a:gdLst>
              <a:gd name="T0" fmla="*/ 14 w 31"/>
              <a:gd name="T1" fmla="*/ 0 h 39"/>
              <a:gd name="T2" fmla="*/ 30 w 31"/>
              <a:gd name="T3" fmla="*/ 21 h 39"/>
              <a:gd name="T4" fmla="*/ 16 w 31"/>
              <a:gd name="T5" fmla="*/ 39 h 39"/>
              <a:gd name="T6" fmla="*/ 0 w 31"/>
              <a:gd name="T7" fmla="*/ 25 h 39"/>
              <a:gd name="T8" fmla="*/ 14 w 31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9">
                <a:moveTo>
                  <a:pt x="14" y="0"/>
                </a:moveTo>
                <a:cubicBezTo>
                  <a:pt x="22" y="10"/>
                  <a:pt x="31" y="17"/>
                  <a:pt x="30" y="21"/>
                </a:cubicBezTo>
                <a:cubicBezTo>
                  <a:pt x="29" y="28"/>
                  <a:pt x="21" y="33"/>
                  <a:pt x="16" y="39"/>
                </a:cubicBezTo>
                <a:cubicBezTo>
                  <a:pt x="10" y="34"/>
                  <a:pt x="1" y="30"/>
                  <a:pt x="0" y="25"/>
                </a:cubicBezTo>
                <a:cubicBezTo>
                  <a:pt x="0" y="19"/>
                  <a:pt x="7" y="12"/>
                  <a:pt x="1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1" name="Freeform 43">
            <a:extLst>
              <a:ext uri="{FF2B5EF4-FFF2-40B4-BE49-F238E27FC236}">
                <a16:creationId xmlns:a16="http://schemas.microsoft.com/office/drawing/2014/main" id="{9010FE97-BC11-4630-9EB8-EA91E041EFC4}"/>
              </a:ext>
            </a:extLst>
          </p:cNvPr>
          <p:cNvSpPr>
            <a:spLocks/>
          </p:cNvSpPr>
          <p:nvPr/>
        </p:nvSpPr>
        <p:spPr bwMode="auto">
          <a:xfrm>
            <a:off x="3132138" y="1274763"/>
            <a:ext cx="42863" cy="47625"/>
          </a:xfrm>
          <a:custGeom>
            <a:avLst/>
            <a:gdLst>
              <a:gd name="T0" fmla="*/ 0 w 36"/>
              <a:gd name="T1" fmla="*/ 34 h 39"/>
              <a:gd name="T2" fmla="*/ 36 w 36"/>
              <a:gd name="T3" fmla="*/ 0 h 39"/>
              <a:gd name="T4" fmla="*/ 4 w 36"/>
              <a:gd name="T5" fmla="*/ 39 h 39"/>
              <a:gd name="T6" fmla="*/ 0 w 36"/>
              <a:gd name="T7" fmla="*/ 3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39">
                <a:moveTo>
                  <a:pt x="0" y="34"/>
                </a:moveTo>
                <a:cubicBezTo>
                  <a:pt x="12" y="23"/>
                  <a:pt x="24" y="11"/>
                  <a:pt x="36" y="0"/>
                </a:cubicBezTo>
                <a:cubicBezTo>
                  <a:pt x="36" y="26"/>
                  <a:pt x="27" y="36"/>
                  <a:pt x="4" y="39"/>
                </a:cubicBezTo>
                <a:cubicBezTo>
                  <a:pt x="3" y="37"/>
                  <a:pt x="1" y="36"/>
                  <a:pt x="0" y="3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2" name="Freeform 44">
            <a:extLst>
              <a:ext uri="{FF2B5EF4-FFF2-40B4-BE49-F238E27FC236}">
                <a16:creationId xmlns:a16="http://schemas.microsoft.com/office/drawing/2014/main" id="{C1A7F6DD-C0FE-48BC-A943-8078359BBFAD}"/>
              </a:ext>
            </a:extLst>
          </p:cNvPr>
          <p:cNvSpPr>
            <a:spLocks/>
          </p:cNvSpPr>
          <p:nvPr/>
        </p:nvSpPr>
        <p:spPr bwMode="auto">
          <a:xfrm>
            <a:off x="4657725" y="996950"/>
            <a:ext cx="50800" cy="19050"/>
          </a:xfrm>
          <a:custGeom>
            <a:avLst/>
            <a:gdLst>
              <a:gd name="T0" fmla="*/ 42 w 42"/>
              <a:gd name="T1" fmla="*/ 6 h 16"/>
              <a:gd name="T2" fmla="*/ 30 w 42"/>
              <a:gd name="T3" fmla="*/ 16 h 16"/>
              <a:gd name="T4" fmla="*/ 0 w 42"/>
              <a:gd name="T5" fmla="*/ 12 h 16"/>
              <a:gd name="T6" fmla="*/ 8 w 42"/>
              <a:gd name="T7" fmla="*/ 1 h 16"/>
              <a:gd name="T8" fmla="*/ 39 w 42"/>
              <a:gd name="T9" fmla="*/ 1 h 16"/>
              <a:gd name="T10" fmla="*/ 42 w 42"/>
              <a:gd name="T11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16">
                <a:moveTo>
                  <a:pt x="42" y="6"/>
                </a:moveTo>
                <a:cubicBezTo>
                  <a:pt x="38" y="10"/>
                  <a:pt x="34" y="15"/>
                  <a:pt x="30" y="16"/>
                </a:cubicBezTo>
                <a:cubicBezTo>
                  <a:pt x="20" y="16"/>
                  <a:pt x="10" y="13"/>
                  <a:pt x="0" y="12"/>
                </a:cubicBezTo>
                <a:cubicBezTo>
                  <a:pt x="3" y="8"/>
                  <a:pt x="5" y="2"/>
                  <a:pt x="8" y="1"/>
                </a:cubicBezTo>
                <a:cubicBezTo>
                  <a:pt x="18" y="0"/>
                  <a:pt x="29" y="1"/>
                  <a:pt x="39" y="1"/>
                </a:cubicBezTo>
                <a:cubicBezTo>
                  <a:pt x="40" y="2"/>
                  <a:pt x="41" y="4"/>
                  <a:pt x="42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3" name="Freeform 45">
            <a:extLst>
              <a:ext uri="{FF2B5EF4-FFF2-40B4-BE49-F238E27FC236}">
                <a16:creationId xmlns:a16="http://schemas.microsoft.com/office/drawing/2014/main" id="{121D9099-1BB4-4248-910C-1D108DD0EC3E}"/>
              </a:ext>
            </a:extLst>
          </p:cNvPr>
          <p:cNvSpPr>
            <a:spLocks/>
          </p:cNvSpPr>
          <p:nvPr/>
        </p:nvSpPr>
        <p:spPr bwMode="auto">
          <a:xfrm>
            <a:off x="2981325" y="1660525"/>
            <a:ext cx="23813" cy="44450"/>
          </a:xfrm>
          <a:custGeom>
            <a:avLst/>
            <a:gdLst>
              <a:gd name="T0" fmla="*/ 3 w 20"/>
              <a:gd name="T1" fmla="*/ 37 h 37"/>
              <a:gd name="T2" fmla="*/ 0 w 20"/>
              <a:gd name="T3" fmla="*/ 0 h 37"/>
              <a:gd name="T4" fmla="*/ 11 w 20"/>
              <a:gd name="T5" fmla="*/ 37 h 37"/>
              <a:gd name="T6" fmla="*/ 3 w 20"/>
              <a:gd name="T7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37">
                <a:moveTo>
                  <a:pt x="3" y="37"/>
                </a:moveTo>
                <a:cubicBezTo>
                  <a:pt x="2" y="25"/>
                  <a:pt x="1" y="13"/>
                  <a:pt x="0" y="0"/>
                </a:cubicBezTo>
                <a:cubicBezTo>
                  <a:pt x="19" y="5"/>
                  <a:pt x="20" y="10"/>
                  <a:pt x="11" y="37"/>
                </a:cubicBezTo>
                <a:cubicBezTo>
                  <a:pt x="8" y="37"/>
                  <a:pt x="6" y="37"/>
                  <a:pt x="3" y="3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4" name="Freeform 46">
            <a:extLst>
              <a:ext uri="{FF2B5EF4-FFF2-40B4-BE49-F238E27FC236}">
                <a16:creationId xmlns:a16="http://schemas.microsoft.com/office/drawing/2014/main" id="{A9866DFD-B26C-4F3E-A116-C115A8132DC4}"/>
              </a:ext>
            </a:extLst>
          </p:cNvPr>
          <p:cNvSpPr>
            <a:spLocks/>
          </p:cNvSpPr>
          <p:nvPr/>
        </p:nvSpPr>
        <p:spPr bwMode="auto">
          <a:xfrm>
            <a:off x="4845050" y="2095500"/>
            <a:ext cx="22225" cy="47625"/>
          </a:xfrm>
          <a:custGeom>
            <a:avLst/>
            <a:gdLst>
              <a:gd name="T0" fmla="*/ 11 w 18"/>
              <a:gd name="T1" fmla="*/ 0 h 39"/>
              <a:gd name="T2" fmla="*/ 18 w 18"/>
              <a:gd name="T3" fmla="*/ 37 h 39"/>
              <a:gd name="T4" fmla="*/ 10 w 18"/>
              <a:gd name="T5" fmla="*/ 39 h 39"/>
              <a:gd name="T6" fmla="*/ 0 w 18"/>
              <a:gd name="T7" fmla="*/ 3 h 39"/>
              <a:gd name="T8" fmla="*/ 11 w 18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39">
                <a:moveTo>
                  <a:pt x="11" y="0"/>
                </a:moveTo>
                <a:cubicBezTo>
                  <a:pt x="13" y="12"/>
                  <a:pt x="16" y="24"/>
                  <a:pt x="18" y="37"/>
                </a:cubicBezTo>
                <a:cubicBezTo>
                  <a:pt x="15" y="37"/>
                  <a:pt x="12" y="38"/>
                  <a:pt x="10" y="39"/>
                </a:cubicBezTo>
                <a:cubicBezTo>
                  <a:pt x="6" y="27"/>
                  <a:pt x="3" y="15"/>
                  <a:pt x="0" y="3"/>
                </a:cubicBezTo>
                <a:cubicBezTo>
                  <a:pt x="4" y="2"/>
                  <a:pt x="7" y="1"/>
                  <a:pt x="1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5" name="Freeform 47">
            <a:extLst>
              <a:ext uri="{FF2B5EF4-FFF2-40B4-BE49-F238E27FC236}">
                <a16:creationId xmlns:a16="http://schemas.microsoft.com/office/drawing/2014/main" id="{E867C6B2-ED98-4D20-9383-0129BEA216DB}"/>
              </a:ext>
            </a:extLst>
          </p:cNvPr>
          <p:cNvSpPr>
            <a:spLocks/>
          </p:cNvSpPr>
          <p:nvPr/>
        </p:nvSpPr>
        <p:spPr bwMode="auto">
          <a:xfrm>
            <a:off x="4873625" y="2162175"/>
            <a:ext cx="46038" cy="41275"/>
          </a:xfrm>
          <a:custGeom>
            <a:avLst/>
            <a:gdLst>
              <a:gd name="T0" fmla="*/ 0 w 38"/>
              <a:gd name="T1" fmla="*/ 7 h 33"/>
              <a:gd name="T2" fmla="*/ 38 w 38"/>
              <a:gd name="T3" fmla="*/ 33 h 33"/>
              <a:gd name="T4" fmla="*/ 0 w 38"/>
              <a:gd name="T5" fmla="*/ 7 h 33"/>
              <a:gd name="T6" fmla="*/ 0 w 38"/>
              <a:gd name="T7" fmla="*/ 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3">
                <a:moveTo>
                  <a:pt x="0" y="7"/>
                </a:moveTo>
                <a:cubicBezTo>
                  <a:pt x="14" y="0"/>
                  <a:pt x="30" y="9"/>
                  <a:pt x="38" y="33"/>
                </a:cubicBezTo>
                <a:cubicBezTo>
                  <a:pt x="23" y="23"/>
                  <a:pt x="12" y="15"/>
                  <a:pt x="0" y="7"/>
                </a:cubicBezTo>
                <a:cubicBezTo>
                  <a:pt x="0" y="7"/>
                  <a:pt x="0" y="7"/>
                  <a:pt x="0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6" name="Freeform 48">
            <a:extLst>
              <a:ext uri="{FF2B5EF4-FFF2-40B4-BE49-F238E27FC236}">
                <a16:creationId xmlns:a16="http://schemas.microsoft.com/office/drawing/2014/main" id="{C2464C96-67BE-43E2-A6BE-6173AB41F78B}"/>
              </a:ext>
            </a:extLst>
          </p:cNvPr>
          <p:cNvSpPr>
            <a:spLocks noEditPoints="1"/>
          </p:cNvSpPr>
          <p:nvPr/>
        </p:nvSpPr>
        <p:spPr bwMode="auto">
          <a:xfrm>
            <a:off x="4638675" y="1697038"/>
            <a:ext cx="104775" cy="104775"/>
          </a:xfrm>
          <a:custGeom>
            <a:avLst/>
            <a:gdLst>
              <a:gd name="T0" fmla="*/ 42 w 86"/>
              <a:gd name="T1" fmla="*/ 85 h 86"/>
              <a:gd name="T2" fmla="*/ 0 w 86"/>
              <a:gd name="T3" fmla="*/ 43 h 86"/>
              <a:gd name="T4" fmla="*/ 45 w 86"/>
              <a:gd name="T5" fmla="*/ 1 h 86"/>
              <a:gd name="T6" fmla="*/ 86 w 86"/>
              <a:gd name="T7" fmla="*/ 43 h 86"/>
              <a:gd name="T8" fmla="*/ 42 w 86"/>
              <a:gd name="T9" fmla="*/ 85 h 86"/>
              <a:gd name="T10" fmla="*/ 43 w 86"/>
              <a:gd name="T11" fmla="*/ 15 h 86"/>
              <a:gd name="T12" fmla="*/ 15 w 86"/>
              <a:gd name="T13" fmla="*/ 44 h 86"/>
              <a:gd name="T14" fmla="*/ 43 w 86"/>
              <a:gd name="T15" fmla="*/ 72 h 86"/>
              <a:gd name="T16" fmla="*/ 71 w 86"/>
              <a:gd name="T17" fmla="*/ 44 h 86"/>
              <a:gd name="T18" fmla="*/ 43 w 86"/>
              <a:gd name="T19" fmla="*/ 1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6" h="86">
                <a:moveTo>
                  <a:pt x="42" y="85"/>
                </a:moveTo>
                <a:cubicBezTo>
                  <a:pt x="18" y="85"/>
                  <a:pt x="0" y="65"/>
                  <a:pt x="0" y="43"/>
                </a:cubicBezTo>
                <a:cubicBezTo>
                  <a:pt x="1" y="19"/>
                  <a:pt x="20" y="0"/>
                  <a:pt x="45" y="1"/>
                </a:cubicBezTo>
                <a:cubicBezTo>
                  <a:pt x="68" y="1"/>
                  <a:pt x="86" y="20"/>
                  <a:pt x="86" y="43"/>
                </a:cubicBezTo>
                <a:cubicBezTo>
                  <a:pt x="86" y="67"/>
                  <a:pt x="66" y="86"/>
                  <a:pt x="42" y="85"/>
                </a:cubicBezTo>
                <a:close/>
                <a:moveTo>
                  <a:pt x="43" y="15"/>
                </a:moveTo>
                <a:cubicBezTo>
                  <a:pt x="27" y="15"/>
                  <a:pt x="14" y="28"/>
                  <a:pt x="15" y="44"/>
                </a:cubicBezTo>
                <a:cubicBezTo>
                  <a:pt x="15" y="59"/>
                  <a:pt x="29" y="72"/>
                  <a:pt x="43" y="72"/>
                </a:cubicBezTo>
                <a:cubicBezTo>
                  <a:pt x="58" y="72"/>
                  <a:pt x="71" y="59"/>
                  <a:pt x="71" y="44"/>
                </a:cubicBezTo>
                <a:cubicBezTo>
                  <a:pt x="72" y="27"/>
                  <a:pt x="60" y="15"/>
                  <a:pt x="43" y="1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7" name="Freeform 49">
            <a:extLst>
              <a:ext uri="{FF2B5EF4-FFF2-40B4-BE49-F238E27FC236}">
                <a16:creationId xmlns:a16="http://schemas.microsoft.com/office/drawing/2014/main" id="{DBB19445-DB01-4BB0-BEBB-F537E9326686}"/>
              </a:ext>
            </a:extLst>
          </p:cNvPr>
          <p:cNvSpPr>
            <a:spLocks/>
          </p:cNvSpPr>
          <p:nvPr/>
        </p:nvSpPr>
        <p:spPr bwMode="auto">
          <a:xfrm>
            <a:off x="4654550" y="1635125"/>
            <a:ext cx="52388" cy="41275"/>
          </a:xfrm>
          <a:custGeom>
            <a:avLst/>
            <a:gdLst>
              <a:gd name="T0" fmla="*/ 43 w 43"/>
              <a:gd name="T1" fmla="*/ 16 h 34"/>
              <a:gd name="T2" fmla="*/ 18 w 43"/>
              <a:gd name="T3" fmla="*/ 34 h 34"/>
              <a:gd name="T4" fmla="*/ 0 w 43"/>
              <a:gd name="T5" fmla="*/ 18 h 34"/>
              <a:gd name="T6" fmla="*/ 17 w 43"/>
              <a:gd name="T7" fmla="*/ 1 h 34"/>
              <a:gd name="T8" fmla="*/ 43 w 43"/>
              <a:gd name="T9" fmla="*/ 1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34">
                <a:moveTo>
                  <a:pt x="43" y="16"/>
                </a:moveTo>
                <a:cubicBezTo>
                  <a:pt x="32" y="25"/>
                  <a:pt x="24" y="34"/>
                  <a:pt x="18" y="34"/>
                </a:cubicBezTo>
                <a:cubicBezTo>
                  <a:pt x="12" y="33"/>
                  <a:pt x="6" y="23"/>
                  <a:pt x="0" y="18"/>
                </a:cubicBezTo>
                <a:cubicBezTo>
                  <a:pt x="5" y="12"/>
                  <a:pt x="11" y="2"/>
                  <a:pt x="17" y="1"/>
                </a:cubicBezTo>
                <a:cubicBezTo>
                  <a:pt x="23" y="0"/>
                  <a:pt x="31" y="9"/>
                  <a:pt x="43" y="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8" name="Freeform 50">
            <a:extLst>
              <a:ext uri="{FF2B5EF4-FFF2-40B4-BE49-F238E27FC236}">
                <a16:creationId xmlns:a16="http://schemas.microsoft.com/office/drawing/2014/main" id="{7F9B855E-4687-4ABD-9B9A-F29A7433F79F}"/>
              </a:ext>
            </a:extLst>
          </p:cNvPr>
          <p:cNvSpPr>
            <a:spLocks/>
          </p:cNvSpPr>
          <p:nvPr/>
        </p:nvSpPr>
        <p:spPr bwMode="auto">
          <a:xfrm>
            <a:off x="4600575" y="1676400"/>
            <a:ext cx="47625" cy="36512"/>
          </a:xfrm>
          <a:custGeom>
            <a:avLst/>
            <a:gdLst>
              <a:gd name="T0" fmla="*/ 39 w 39"/>
              <a:gd name="T1" fmla="*/ 16 h 30"/>
              <a:gd name="T2" fmla="*/ 16 w 39"/>
              <a:gd name="T3" fmla="*/ 29 h 30"/>
              <a:gd name="T4" fmla="*/ 0 w 39"/>
              <a:gd name="T5" fmla="*/ 14 h 30"/>
              <a:gd name="T6" fmla="*/ 17 w 39"/>
              <a:gd name="T7" fmla="*/ 0 h 30"/>
              <a:gd name="T8" fmla="*/ 39 w 39"/>
              <a:gd name="T9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0">
                <a:moveTo>
                  <a:pt x="39" y="16"/>
                </a:moveTo>
                <a:cubicBezTo>
                  <a:pt x="27" y="22"/>
                  <a:pt x="21" y="30"/>
                  <a:pt x="16" y="29"/>
                </a:cubicBezTo>
                <a:cubicBezTo>
                  <a:pt x="10" y="27"/>
                  <a:pt x="5" y="19"/>
                  <a:pt x="0" y="14"/>
                </a:cubicBezTo>
                <a:cubicBezTo>
                  <a:pt x="6" y="9"/>
                  <a:pt x="11" y="1"/>
                  <a:pt x="17" y="0"/>
                </a:cubicBezTo>
                <a:cubicBezTo>
                  <a:pt x="22" y="0"/>
                  <a:pt x="28" y="8"/>
                  <a:pt x="39" y="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9" name="Freeform 51">
            <a:extLst>
              <a:ext uri="{FF2B5EF4-FFF2-40B4-BE49-F238E27FC236}">
                <a16:creationId xmlns:a16="http://schemas.microsoft.com/office/drawing/2014/main" id="{B28937E8-30DA-4ABF-B640-C141B7805040}"/>
              </a:ext>
            </a:extLst>
          </p:cNvPr>
          <p:cNvSpPr>
            <a:spLocks/>
          </p:cNvSpPr>
          <p:nvPr/>
        </p:nvSpPr>
        <p:spPr bwMode="auto">
          <a:xfrm>
            <a:off x="3024188" y="2208213"/>
            <a:ext cx="55563" cy="50800"/>
          </a:xfrm>
          <a:custGeom>
            <a:avLst/>
            <a:gdLst>
              <a:gd name="T0" fmla="*/ 46 w 46"/>
              <a:gd name="T1" fmla="*/ 24 h 42"/>
              <a:gd name="T2" fmla="*/ 23 w 46"/>
              <a:gd name="T3" fmla="*/ 40 h 42"/>
              <a:gd name="T4" fmla="*/ 3 w 46"/>
              <a:gd name="T5" fmla="*/ 20 h 42"/>
              <a:gd name="T6" fmla="*/ 22 w 46"/>
              <a:gd name="T7" fmla="*/ 1 h 42"/>
              <a:gd name="T8" fmla="*/ 46 w 46"/>
              <a:gd name="T9" fmla="*/ 15 h 42"/>
              <a:gd name="T10" fmla="*/ 46 w 46"/>
              <a:gd name="T11" fmla="*/ 2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" h="42">
                <a:moveTo>
                  <a:pt x="46" y="24"/>
                </a:moveTo>
                <a:cubicBezTo>
                  <a:pt x="38" y="29"/>
                  <a:pt x="32" y="38"/>
                  <a:pt x="23" y="40"/>
                </a:cubicBezTo>
                <a:cubicBezTo>
                  <a:pt x="10" y="42"/>
                  <a:pt x="0" y="33"/>
                  <a:pt x="3" y="20"/>
                </a:cubicBezTo>
                <a:cubicBezTo>
                  <a:pt x="4" y="12"/>
                  <a:pt x="14" y="2"/>
                  <a:pt x="22" y="1"/>
                </a:cubicBezTo>
                <a:cubicBezTo>
                  <a:pt x="29" y="0"/>
                  <a:pt x="38" y="10"/>
                  <a:pt x="46" y="15"/>
                </a:cubicBezTo>
                <a:cubicBezTo>
                  <a:pt x="46" y="18"/>
                  <a:pt x="46" y="21"/>
                  <a:pt x="46" y="2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0" name="Freeform 52">
            <a:extLst>
              <a:ext uri="{FF2B5EF4-FFF2-40B4-BE49-F238E27FC236}">
                <a16:creationId xmlns:a16="http://schemas.microsoft.com/office/drawing/2014/main" id="{93FC6C81-567C-46CE-BB2A-09A60649E4F1}"/>
              </a:ext>
            </a:extLst>
          </p:cNvPr>
          <p:cNvSpPr>
            <a:spLocks/>
          </p:cNvSpPr>
          <p:nvPr/>
        </p:nvSpPr>
        <p:spPr bwMode="auto">
          <a:xfrm>
            <a:off x="3659188" y="1023938"/>
            <a:ext cx="66675" cy="92075"/>
          </a:xfrm>
          <a:custGeom>
            <a:avLst/>
            <a:gdLst>
              <a:gd name="T0" fmla="*/ 20 w 54"/>
              <a:gd name="T1" fmla="*/ 0 h 76"/>
              <a:gd name="T2" fmla="*/ 52 w 54"/>
              <a:gd name="T3" fmla="*/ 63 h 76"/>
              <a:gd name="T4" fmla="*/ 53 w 54"/>
              <a:gd name="T5" fmla="*/ 74 h 76"/>
              <a:gd name="T6" fmla="*/ 44 w 54"/>
              <a:gd name="T7" fmla="*/ 76 h 76"/>
              <a:gd name="T8" fmla="*/ 9 w 54"/>
              <a:gd name="T9" fmla="*/ 6 h 76"/>
              <a:gd name="T10" fmla="*/ 20 w 54"/>
              <a:gd name="T11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" h="76">
                <a:moveTo>
                  <a:pt x="20" y="0"/>
                </a:moveTo>
                <a:cubicBezTo>
                  <a:pt x="25" y="26"/>
                  <a:pt x="30" y="49"/>
                  <a:pt x="52" y="63"/>
                </a:cubicBezTo>
                <a:cubicBezTo>
                  <a:pt x="54" y="64"/>
                  <a:pt x="54" y="71"/>
                  <a:pt x="53" y="74"/>
                </a:cubicBezTo>
                <a:cubicBezTo>
                  <a:pt x="52" y="75"/>
                  <a:pt x="47" y="76"/>
                  <a:pt x="44" y="76"/>
                </a:cubicBezTo>
                <a:cubicBezTo>
                  <a:pt x="27" y="73"/>
                  <a:pt x="0" y="21"/>
                  <a:pt x="9" y="6"/>
                </a:cubicBezTo>
                <a:cubicBezTo>
                  <a:pt x="10" y="4"/>
                  <a:pt x="15" y="3"/>
                  <a:pt x="2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1" name="Freeform 53">
            <a:extLst>
              <a:ext uri="{FF2B5EF4-FFF2-40B4-BE49-F238E27FC236}">
                <a16:creationId xmlns:a16="http://schemas.microsoft.com/office/drawing/2014/main" id="{3A9B7E9C-6045-4459-8CC9-5770103C45C0}"/>
              </a:ext>
            </a:extLst>
          </p:cNvPr>
          <p:cNvSpPr>
            <a:spLocks/>
          </p:cNvSpPr>
          <p:nvPr/>
        </p:nvSpPr>
        <p:spPr bwMode="auto">
          <a:xfrm>
            <a:off x="2425700" y="2873375"/>
            <a:ext cx="174625" cy="60325"/>
          </a:xfrm>
          <a:custGeom>
            <a:avLst/>
            <a:gdLst>
              <a:gd name="T0" fmla="*/ 125 w 143"/>
              <a:gd name="T1" fmla="*/ 29 h 50"/>
              <a:gd name="T2" fmla="*/ 111 w 143"/>
              <a:gd name="T3" fmla="*/ 4 h 50"/>
              <a:gd name="T4" fmla="*/ 113 w 143"/>
              <a:gd name="T5" fmla="*/ 0 h 50"/>
              <a:gd name="T6" fmla="*/ 130 w 143"/>
              <a:gd name="T7" fmla="*/ 8 h 50"/>
              <a:gd name="T8" fmla="*/ 143 w 143"/>
              <a:gd name="T9" fmla="*/ 38 h 50"/>
              <a:gd name="T10" fmla="*/ 121 w 143"/>
              <a:gd name="T11" fmla="*/ 46 h 50"/>
              <a:gd name="T12" fmla="*/ 31 w 143"/>
              <a:gd name="T13" fmla="*/ 46 h 50"/>
              <a:gd name="T14" fmla="*/ 2 w 143"/>
              <a:gd name="T15" fmla="*/ 33 h 50"/>
              <a:gd name="T16" fmla="*/ 36 w 143"/>
              <a:gd name="T17" fmla="*/ 2 h 50"/>
              <a:gd name="T18" fmla="*/ 22 w 143"/>
              <a:gd name="T19" fmla="*/ 29 h 50"/>
              <a:gd name="T20" fmla="*/ 125 w 143"/>
              <a:gd name="T21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3" h="50">
                <a:moveTo>
                  <a:pt x="125" y="29"/>
                </a:moveTo>
                <a:cubicBezTo>
                  <a:pt x="119" y="19"/>
                  <a:pt x="115" y="12"/>
                  <a:pt x="111" y="4"/>
                </a:cubicBezTo>
                <a:cubicBezTo>
                  <a:pt x="112" y="3"/>
                  <a:pt x="112" y="1"/>
                  <a:pt x="113" y="0"/>
                </a:cubicBezTo>
                <a:cubicBezTo>
                  <a:pt x="119" y="2"/>
                  <a:pt x="127" y="3"/>
                  <a:pt x="130" y="8"/>
                </a:cubicBezTo>
                <a:cubicBezTo>
                  <a:pt x="136" y="17"/>
                  <a:pt x="139" y="28"/>
                  <a:pt x="143" y="38"/>
                </a:cubicBezTo>
                <a:cubicBezTo>
                  <a:pt x="136" y="41"/>
                  <a:pt x="128" y="46"/>
                  <a:pt x="121" y="46"/>
                </a:cubicBezTo>
                <a:cubicBezTo>
                  <a:pt x="91" y="47"/>
                  <a:pt x="61" y="47"/>
                  <a:pt x="31" y="46"/>
                </a:cubicBezTo>
                <a:cubicBezTo>
                  <a:pt x="19" y="46"/>
                  <a:pt x="5" y="50"/>
                  <a:pt x="2" y="33"/>
                </a:cubicBezTo>
                <a:cubicBezTo>
                  <a:pt x="0" y="21"/>
                  <a:pt x="20" y="2"/>
                  <a:pt x="36" y="2"/>
                </a:cubicBezTo>
                <a:cubicBezTo>
                  <a:pt x="31" y="11"/>
                  <a:pt x="27" y="19"/>
                  <a:pt x="22" y="29"/>
                </a:cubicBezTo>
                <a:cubicBezTo>
                  <a:pt x="57" y="29"/>
                  <a:pt x="89" y="29"/>
                  <a:pt x="125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2" name="Freeform 54">
            <a:extLst>
              <a:ext uri="{FF2B5EF4-FFF2-40B4-BE49-F238E27FC236}">
                <a16:creationId xmlns:a16="http://schemas.microsoft.com/office/drawing/2014/main" id="{3628A5E4-E2DD-41A5-B89F-F9A6121F59FD}"/>
              </a:ext>
            </a:extLst>
          </p:cNvPr>
          <p:cNvSpPr>
            <a:spLocks/>
          </p:cNvSpPr>
          <p:nvPr/>
        </p:nvSpPr>
        <p:spPr bwMode="auto">
          <a:xfrm>
            <a:off x="2492375" y="2840038"/>
            <a:ext cx="26988" cy="33337"/>
          </a:xfrm>
          <a:custGeom>
            <a:avLst/>
            <a:gdLst>
              <a:gd name="T0" fmla="*/ 11 w 22"/>
              <a:gd name="T1" fmla="*/ 0 h 27"/>
              <a:gd name="T2" fmla="*/ 21 w 22"/>
              <a:gd name="T3" fmla="*/ 17 h 27"/>
              <a:gd name="T4" fmla="*/ 9 w 22"/>
              <a:gd name="T5" fmla="*/ 27 h 27"/>
              <a:gd name="T6" fmla="*/ 0 w 22"/>
              <a:gd name="T7" fmla="*/ 17 h 27"/>
              <a:gd name="T8" fmla="*/ 11 w 22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7">
                <a:moveTo>
                  <a:pt x="11" y="0"/>
                </a:moveTo>
                <a:cubicBezTo>
                  <a:pt x="16" y="8"/>
                  <a:pt x="22" y="13"/>
                  <a:pt x="21" y="17"/>
                </a:cubicBezTo>
                <a:cubicBezTo>
                  <a:pt x="20" y="21"/>
                  <a:pt x="13" y="26"/>
                  <a:pt x="9" y="27"/>
                </a:cubicBezTo>
                <a:cubicBezTo>
                  <a:pt x="6" y="27"/>
                  <a:pt x="0" y="20"/>
                  <a:pt x="0" y="17"/>
                </a:cubicBezTo>
                <a:cubicBezTo>
                  <a:pt x="0" y="12"/>
                  <a:pt x="5" y="8"/>
                  <a:pt x="1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3" name="Freeform 55">
            <a:extLst>
              <a:ext uri="{FF2B5EF4-FFF2-40B4-BE49-F238E27FC236}">
                <a16:creationId xmlns:a16="http://schemas.microsoft.com/office/drawing/2014/main" id="{42405432-D3B3-4219-B7D9-53EB8D23F843}"/>
              </a:ext>
            </a:extLst>
          </p:cNvPr>
          <p:cNvSpPr>
            <a:spLocks/>
          </p:cNvSpPr>
          <p:nvPr/>
        </p:nvSpPr>
        <p:spPr bwMode="auto">
          <a:xfrm>
            <a:off x="2505075" y="2798763"/>
            <a:ext cx="34925" cy="23812"/>
          </a:xfrm>
          <a:custGeom>
            <a:avLst/>
            <a:gdLst>
              <a:gd name="T0" fmla="*/ 28 w 28"/>
              <a:gd name="T1" fmla="*/ 10 h 20"/>
              <a:gd name="T2" fmla="*/ 11 w 28"/>
              <a:gd name="T3" fmla="*/ 20 h 20"/>
              <a:gd name="T4" fmla="*/ 0 w 28"/>
              <a:gd name="T5" fmla="*/ 11 h 20"/>
              <a:gd name="T6" fmla="*/ 11 w 28"/>
              <a:gd name="T7" fmla="*/ 0 h 20"/>
              <a:gd name="T8" fmla="*/ 28 w 28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0">
                <a:moveTo>
                  <a:pt x="28" y="10"/>
                </a:moveTo>
                <a:cubicBezTo>
                  <a:pt x="20" y="15"/>
                  <a:pt x="16" y="20"/>
                  <a:pt x="11" y="20"/>
                </a:cubicBezTo>
                <a:cubicBezTo>
                  <a:pt x="8" y="20"/>
                  <a:pt x="4" y="14"/>
                  <a:pt x="0" y="11"/>
                </a:cubicBezTo>
                <a:cubicBezTo>
                  <a:pt x="4" y="7"/>
                  <a:pt x="7" y="1"/>
                  <a:pt x="11" y="0"/>
                </a:cubicBezTo>
                <a:cubicBezTo>
                  <a:pt x="15" y="0"/>
                  <a:pt x="20" y="5"/>
                  <a:pt x="28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4" name="Freeform 56">
            <a:extLst>
              <a:ext uri="{FF2B5EF4-FFF2-40B4-BE49-F238E27FC236}">
                <a16:creationId xmlns:a16="http://schemas.microsoft.com/office/drawing/2014/main" id="{BB02EE2C-16A8-424A-82F8-13104ED606BA}"/>
              </a:ext>
            </a:extLst>
          </p:cNvPr>
          <p:cNvSpPr>
            <a:spLocks noEditPoints="1"/>
          </p:cNvSpPr>
          <p:nvPr/>
        </p:nvSpPr>
        <p:spPr bwMode="auto">
          <a:xfrm>
            <a:off x="4033838" y="2222500"/>
            <a:ext cx="104775" cy="65087"/>
          </a:xfrm>
          <a:custGeom>
            <a:avLst/>
            <a:gdLst>
              <a:gd name="T0" fmla="*/ 42 w 86"/>
              <a:gd name="T1" fmla="*/ 52 h 53"/>
              <a:gd name="T2" fmla="*/ 0 w 86"/>
              <a:gd name="T3" fmla="*/ 26 h 53"/>
              <a:gd name="T4" fmla="*/ 42 w 86"/>
              <a:gd name="T5" fmla="*/ 0 h 53"/>
              <a:gd name="T6" fmla="*/ 85 w 86"/>
              <a:gd name="T7" fmla="*/ 26 h 53"/>
              <a:gd name="T8" fmla="*/ 42 w 86"/>
              <a:gd name="T9" fmla="*/ 52 h 53"/>
              <a:gd name="T10" fmla="*/ 72 w 86"/>
              <a:gd name="T11" fmla="*/ 27 h 53"/>
              <a:gd name="T12" fmla="*/ 16 w 86"/>
              <a:gd name="T13" fmla="*/ 27 h 53"/>
              <a:gd name="T14" fmla="*/ 72 w 86"/>
              <a:gd name="T15" fmla="*/ 2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53">
                <a:moveTo>
                  <a:pt x="42" y="52"/>
                </a:moveTo>
                <a:cubicBezTo>
                  <a:pt x="19" y="52"/>
                  <a:pt x="0" y="40"/>
                  <a:pt x="0" y="26"/>
                </a:cubicBezTo>
                <a:cubicBezTo>
                  <a:pt x="1" y="11"/>
                  <a:pt x="18" y="0"/>
                  <a:pt x="42" y="0"/>
                </a:cubicBezTo>
                <a:cubicBezTo>
                  <a:pt x="68" y="0"/>
                  <a:pt x="86" y="11"/>
                  <a:pt x="85" y="26"/>
                </a:cubicBezTo>
                <a:cubicBezTo>
                  <a:pt x="85" y="42"/>
                  <a:pt x="67" y="53"/>
                  <a:pt x="42" y="52"/>
                </a:cubicBezTo>
                <a:close/>
                <a:moveTo>
                  <a:pt x="72" y="27"/>
                </a:moveTo>
                <a:cubicBezTo>
                  <a:pt x="53" y="9"/>
                  <a:pt x="28" y="10"/>
                  <a:pt x="16" y="27"/>
                </a:cubicBezTo>
                <a:cubicBezTo>
                  <a:pt x="33" y="42"/>
                  <a:pt x="52" y="42"/>
                  <a:pt x="72" y="2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5" name="Freeform 57">
            <a:extLst>
              <a:ext uri="{FF2B5EF4-FFF2-40B4-BE49-F238E27FC236}">
                <a16:creationId xmlns:a16="http://schemas.microsoft.com/office/drawing/2014/main" id="{B063AA07-D847-48AD-A34A-0889E1C88D25}"/>
              </a:ext>
            </a:extLst>
          </p:cNvPr>
          <p:cNvSpPr>
            <a:spLocks/>
          </p:cNvSpPr>
          <p:nvPr/>
        </p:nvSpPr>
        <p:spPr bwMode="auto">
          <a:xfrm>
            <a:off x="4138613" y="2259013"/>
            <a:ext cx="73025" cy="52387"/>
          </a:xfrm>
          <a:custGeom>
            <a:avLst/>
            <a:gdLst>
              <a:gd name="T0" fmla="*/ 26 w 59"/>
              <a:gd name="T1" fmla="*/ 43 h 43"/>
              <a:gd name="T2" fmla="*/ 2 w 59"/>
              <a:gd name="T3" fmla="*/ 20 h 43"/>
              <a:gd name="T4" fmla="*/ 30 w 59"/>
              <a:gd name="T5" fmla="*/ 0 h 43"/>
              <a:gd name="T6" fmla="*/ 59 w 59"/>
              <a:gd name="T7" fmla="*/ 19 h 43"/>
              <a:gd name="T8" fmla="*/ 26 w 59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43">
                <a:moveTo>
                  <a:pt x="26" y="43"/>
                </a:moveTo>
                <a:cubicBezTo>
                  <a:pt x="17" y="35"/>
                  <a:pt x="3" y="29"/>
                  <a:pt x="2" y="20"/>
                </a:cubicBezTo>
                <a:cubicBezTo>
                  <a:pt x="0" y="3"/>
                  <a:pt x="16" y="0"/>
                  <a:pt x="30" y="0"/>
                </a:cubicBezTo>
                <a:cubicBezTo>
                  <a:pt x="43" y="0"/>
                  <a:pt x="59" y="3"/>
                  <a:pt x="59" y="19"/>
                </a:cubicBezTo>
                <a:cubicBezTo>
                  <a:pt x="59" y="36"/>
                  <a:pt x="43" y="38"/>
                  <a:pt x="26" y="4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6" name="Freeform 58">
            <a:extLst>
              <a:ext uri="{FF2B5EF4-FFF2-40B4-BE49-F238E27FC236}">
                <a16:creationId xmlns:a16="http://schemas.microsoft.com/office/drawing/2014/main" id="{A7212084-60B3-468C-968D-C0F4875DC4E5}"/>
              </a:ext>
            </a:extLst>
          </p:cNvPr>
          <p:cNvSpPr>
            <a:spLocks noEditPoints="1"/>
          </p:cNvSpPr>
          <p:nvPr/>
        </p:nvSpPr>
        <p:spPr bwMode="auto">
          <a:xfrm>
            <a:off x="4583113" y="2747963"/>
            <a:ext cx="92075" cy="93662"/>
          </a:xfrm>
          <a:custGeom>
            <a:avLst/>
            <a:gdLst>
              <a:gd name="T0" fmla="*/ 38 w 76"/>
              <a:gd name="T1" fmla="*/ 77 h 77"/>
              <a:gd name="T2" fmla="*/ 0 w 76"/>
              <a:gd name="T3" fmla="*/ 38 h 77"/>
              <a:gd name="T4" fmla="*/ 38 w 76"/>
              <a:gd name="T5" fmla="*/ 0 h 77"/>
              <a:gd name="T6" fmla="*/ 76 w 76"/>
              <a:gd name="T7" fmla="*/ 39 h 77"/>
              <a:gd name="T8" fmla="*/ 38 w 76"/>
              <a:gd name="T9" fmla="*/ 77 h 77"/>
              <a:gd name="T10" fmla="*/ 12 w 76"/>
              <a:gd name="T11" fmla="*/ 41 h 77"/>
              <a:gd name="T12" fmla="*/ 37 w 76"/>
              <a:gd name="T13" fmla="*/ 60 h 77"/>
              <a:gd name="T14" fmla="*/ 59 w 76"/>
              <a:gd name="T15" fmla="*/ 41 h 77"/>
              <a:gd name="T16" fmla="*/ 40 w 76"/>
              <a:gd name="T17" fmla="*/ 16 h 77"/>
              <a:gd name="T18" fmla="*/ 12 w 76"/>
              <a:gd name="T19" fmla="*/ 4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7">
                <a:moveTo>
                  <a:pt x="38" y="77"/>
                </a:moveTo>
                <a:cubicBezTo>
                  <a:pt x="17" y="77"/>
                  <a:pt x="0" y="60"/>
                  <a:pt x="0" y="38"/>
                </a:cubicBezTo>
                <a:cubicBezTo>
                  <a:pt x="1" y="17"/>
                  <a:pt x="17" y="0"/>
                  <a:pt x="38" y="0"/>
                </a:cubicBezTo>
                <a:cubicBezTo>
                  <a:pt x="59" y="0"/>
                  <a:pt x="76" y="18"/>
                  <a:pt x="76" y="39"/>
                </a:cubicBezTo>
                <a:cubicBezTo>
                  <a:pt x="75" y="61"/>
                  <a:pt x="59" y="77"/>
                  <a:pt x="38" y="77"/>
                </a:cubicBezTo>
                <a:close/>
                <a:moveTo>
                  <a:pt x="12" y="41"/>
                </a:moveTo>
                <a:cubicBezTo>
                  <a:pt x="20" y="48"/>
                  <a:pt x="28" y="59"/>
                  <a:pt x="37" y="60"/>
                </a:cubicBezTo>
                <a:cubicBezTo>
                  <a:pt x="44" y="60"/>
                  <a:pt x="56" y="49"/>
                  <a:pt x="59" y="41"/>
                </a:cubicBezTo>
                <a:cubicBezTo>
                  <a:pt x="63" y="29"/>
                  <a:pt x="54" y="18"/>
                  <a:pt x="40" y="16"/>
                </a:cubicBezTo>
                <a:cubicBezTo>
                  <a:pt x="25" y="14"/>
                  <a:pt x="19" y="23"/>
                  <a:pt x="12" y="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7" name="Freeform 59">
            <a:extLst>
              <a:ext uri="{FF2B5EF4-FFF2-40B4-BE49-F238E27FC236}">
                <a16:creationId xmlns:a16="http://schemas.microsoft.com/office/drawing/2014/main" id="{D8A98B72-2EE7-4477-8B06-9F13530234B2}"/>
              </a:ext>
            </a:extLst>
          </p:cNvPr>
          <p:cNvSpPr>
            <a:spLocks noEditPoints="1"/>
          </p:cNvSpPr>
          <p:nvPr/>
        </p:nvSpPr>
        <p:spPr bwMode="auto">
          <a:xfrm>
            <a:off x="4700588" y="2746375"/>
            <a:ext cx="92075" cy="95250"/>
          </a:xfrm>
          <a:custGeom>
            <a:avLst/>
            <a:gdLst>
              <a:gd name="T0" fmla="*/ 76 w 76"/>
              <a:gd name="T1" fmla="*/ 39 h 78"/>
              <a:gd name="T2" fmla="*/ 40 w 76"/>
              <a:gd name="T3" fmla="*/ 78 h 78"/>
              <a:gd name="T4" fmla="*/ 1 w 76"/>
              <a:gd name="T5" fmla="*/ 41 h 78"/>
              <a:gd name="T6" fmla="*/ 38 w 76"/>
              <a:gd name="T7" fmla="*/ 1 h 78"/>
              <a:gd name="T8" fmla="*/ 76 w 76"/>
              <a:gd name="T9" fmla="*/ 39 h 78"/>
              <a:gd name="T10" fmla="*/ 39 w 76"/>
              <a:gd name="T11" fmla="*/ 17 h 78"/>
              <a:gd name="T12" fmla="*/ 18 w 76"/>
              <a:gd name="T13" fmla="*/ 41 h 78"/>
              <a:gd name="T14" fmla="*/ 40 w 76"/>
              <a:gd name="T15" fmla="*/ 62 h 78"/>
              <a:gd name="T16" fmla="*/ 60 w 76"/>
              <a:gd name="T17" fmla="*/ 40 h 78"/>
              <a:gd name="T18" fmla="*/ 39 w 76"/>
              <a:gd name="T19" fmla="*/ 1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8">
                <a:moveTo>
                  <a:pt x="76" y="39"/>
                </a:moveTo>
                <a:cubicBezTo>
                  <a:pt x="76" y="61"/>
                  <a:pt x="60" y="78"/>
                  <a:pt x="40" y="78"/>
                </a:cubicBezTo>
                <a:cubicBezTo>
                  <a:pt x="19" y="78"/>
                  <a:pt x="2" y="62"/>
                  <a:pt x="1" y="41"/>
                </a:cubicBezTo>
                <a:cubicBezTo>
                  <a:pt x="0" y="20"/>
                  <a:pt x="17" y="2"/>
                  <a:pt x="38" y="1"/>
                </a:cubicBezTo>
                <a:cubicBezTo>
                  <a:pt x="59" y="0"/>
                  <a:pt x="76" y="17"/>
                  <a:pt x="76" y="39"/>
                </a:cubicBezTo>
                <a:close/>
                <a:moveTo>
                  <a:pt x="39" y="17"/>
                </a:moveTo>
                <a:cubicBezTo>
                  <a:pt x="24" y="18"/>
                  <a:pt x="17" y="27"/>
                  <a:pt x="18" y="41"/>
                </a:cubicBezTo>
                <a:cubicBezTo>
                  <a:pt x="18" y="54"/>
                  <a:pt x="26" y="63"/>
                  <a:pt x="40" y="62"/>
                </a:cubicBezTo>
                <a:cubicBezTo>
                  <a:pt x="54" y="61"/>
                  <a:pt x="60" y="52"/>
                  <a:pt x="60" y="40"/>
                </a:cubicBezTo>
                <a:cubicBezTo>
                  <a:pt x="60" y="26"/>
                  <a:pt x="53" y="18"/>
                  <a:pt x="39" y="1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8" name="Freeform 60">
            <a:extLst>
              <a:ext uri="{FF2B5EF4-FFF2-40B4-BE49-F238E27FC236}">
                <a16:creationId xmlns:a16="http://schemas.microsoft.com/office/drawing/2014/main" id="{817F7BE4-E62D-4B95-840D-5ED1056A7BDF}"/>
              </a:ext>
            </a:extLst>
          </p:cNvPr>
          <p:cNvSpPr>
            <a:spLocks noEditPoints="1"/>
          </p:cNvSpPr>
          <p:nvPr/>
        </p:nvSpPr>
        <p:spPr bwMode="auto">
          <a:xfrm>
            <a:off x="4654550" y="2827338"/>
            <a:ext cx="68263" cy="71437"/>
          </a:xfrm>
          <a:custGeom>
            <a:avLst/>
            <a:gdLst>
              <a:gd name="T0" fmla="*/ 26 w 56"/>
              <a:gd name="T1" fmla="*/ 59 h 59"/>
              <a:gd name="T2" fmla="*/ 0 w 56"/>
              <a:gd name="T3" fmla="*/ 35 h 59"/>
              <a:gd name="T4" fmla="*/ 28 w 56"/>
              <a:gd name="T5" fmla="*/ 0 h 59"/>
              <a:gd name="T6" fmla="*/ 56 w 56"/>
              <a:gd name="T7" fmla="*/ 35 h 59"/>
              <a:gd name="T8" fmla="*/ 26 w 56"/>
              <a:gd name="T9" fmla="*/ 59 h 59"/>
              <a:gd name="T10" fmla="*/ 33 w 56"/>
              <a:gd name="T11" fmla="*/ 18 h 59"/>
              <a:gd name="T12" fmla="*/ 24 w 56"/>
              <a:gd name="T13" fmla="*/ 17 h 59"/>
              <a:gd name="T14" fmla="*/ 18 w 56"/>
              <a:gd name="T15" fmla="*/ 39 h 59"/>
              <a:gd name="T16" fmla="*/ 36 w 56"/>
              <a:gd name="T17" fmla="*/ 40 h 59"/>
              <a:gd name="T18" fmla="*/ 33 w 56"/>
              <a:gd name="T19" fmla="*/ 1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59">
                <a:moveTo>
                  <a:pt x="26" y="59"/>
                </a:moveTo>
                <a:cubicBezTo>
                  <a:pt x="13" y="57"/>
                  <a:pt x="1" y="52"/>
                  <a:pt x="0" y="35"/>
                </a:cubicBezTo>
                <a:cubicBezTo>
                  <a:pt x="0" y="21"/>
                  <a:pt x="16" y="0"/>
                  <a:pt x="28" y="0"/>
                </a:cubicBezTo>
                <a:cubicBezTo>
                  <a:pt x="39" y="0"/>
                  <a:pt x="56" y="20"/>
                  <a:pt x="56" y="35"/>
                </a:cubicBezTo>
                <a:cubicBezTo>
                  <a:pt x="56" y="49"/>
                  <a:pt x="44" y="59"/>
                  <a:pt x="26" y="59"/>
                </a:cubicBezTo>
                <a:close/>
                <a:moveTo>
                  <a:pt x="33" y="18"/>
                </a:moveTo>
                <a:cubicBezTo>
                  <a:pt x="30" y="18"/>
                  <a:pt x="27" y="17"/>
                  <a:pt x="24" y="17"/>
                </a:cubicBezTo>
                <a:cubicBezTo>
                  <a:pt x="22" y="24"/>
                  <a:pt x="20" y="32"/>
                  <a:pt x="18" y="39"/>
                </a:cubicBezTo>
                <a:cubicBezTo>
                  <a:pt x="24" y="39"/>
                  <a:pt x="30" y="40"/>
                  <a:pt x="36" y="40"/>
                </a:cubicBezTo>
                <a:cubicBezTo>
                  <a:pt x="35" y="33"/>
                  <a:pt x="34" y="25"/>
                  <a:pt x="33" y="1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9" name="Freeform 61">
            <a:extLst>
              <a:ext uri="{FF2B5EF4-FFF2-40B4-BE49-F238E27FC236}">
                <a16:creationId xmlns:a16="http://schemas.microsoft.com/office/drawing/2014/main" id="{3D4D1ED5-5099-46CE-A6D3-D2E40C64A652}"/>
              </a:ext>
            </a:extLst>
          </p:cNvPr>
          <p:cNvSpPr>
            <a:spLocks/>
          </p:cNvSpPr>
          <p:nvPr/>
        </p:nvSpPr>
        <p:spPr bwMode="auto">
          <a:xfrm>
            <a:off x="2517775" y="2149475"/>
            <a:ext cx="109538" cy="63500"/>
          </a:xfrm>
          <a:custGeom>
            <a:avLst/>
            <a:gdLst>
              <a:gd name="T0" fmla="*/ 90 w 90"/>
              <a:gd name="T1" fmla="*/ 22 h 53"/>
              <a:gd name="T2" fmla="*/ 76 w 90"/>
              <a:gd name="T3" fmla="*/ 25 h 53"/>
              <a:gd name="T4" fmla="*/ 24 w 90"/>
              <a:gd name="T5" fmla="*/ 39 h 53"/>
              <a:gd name="T6" fmla="*/ 0 w 90"/>
              <a:gd name="T7" fmla="*/ 53 h 53"/>
              <a:gd name="T8" fmla="*/ 16 w 90"/>
              <a:gd name="T9" fmla="*/ 28 h 53"/>
              <a:gd name="T10" fmla="*/ 90 w 90"/>
              <a:gd name="T11" fmla="*/ 2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53">
                <a:moveTo>
                  <a:pt x="90" y="22"/>
                </a:moveTo>
                <a:cubicBezTo>
                  <a:pt x="84" y="23"/>
                  <a:pt x="79" y="26"/>
                  <a:pt x="76" y="25"/>
                </a:cubicBezTo>
                <a:cubicBezTo>
                  <a:pt x="54" y="14"/>
                  <a:pt x="39" y="24"/>
                  <a:pt x="24" y="39"/>
                </a:cubicBezTo>
                <a:cubicBezTo>
                  <a:pt x="18" y="45"/>
                  <a:pt x="9" y="48"/>
                  <a:pt x="0" y="53"/>
                </a:cubicBezTo>
                <a:cubicBezTo>
                  <a:pt x="6" y="45"/>
                  <a:pt x="10" y="35"/>
                  <a:pt x="16" y="28"/>
                </a:cubicBezTo>
                <a:cubicBezTo>
                  <a:pt x="41" y="2"/>
                  <a:pt x="64" y="0"/>
                  <a:pt x="90" y="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0" name="Freeform 62">
            <a:extLst>
              <a:ext uri="{FF2B5EF4-FFF2-40B4-BE49-F238E27FC236}">
                <a16:creationId xmlns:a16="http://schemas.microsoft.com/office/drawing/2014/main" id="{F44FC82D-9072-4983-926B-6D8C33210D67}"/>
              </a:ext>
            </a:extLst>
          </p:cNvPr>
          <p:cNvSpPr>
            <a:spLocks/>
          </p:cNvSpPr>
          <p:nvPr/>
        </p:nvSpPr>
        <p:spPr bwMode="auto">
          <a:xfrm>
            <a:off x="4572000" y="2211388"/>
            <a:ext cx="82550" cy="93662"/>
          </a:xfrm>
          <a:custGeom>
            <a:avLst/>
            <a:gdLst>
              <a:gd name="T0" fmla="*/ 59 w 68"/>
              <a:gd name="T1" fmla="*/ 0 h 77"/>
              <a:gd name="T2" fmla="*/ 43 w 68"/>
              <a:gd name="T3" fmla="*/ 23 h 77"/>
              <a:gd name="T4" fmla="*/ 23 w 68"/>
              <a:gd name="T5" fmla="*/ 52 h 77"/>
              <a:gd name="T6" fmla="*/ 8 w 68"/>
              <a:gd name="T7" fmla="*/ 76 h 77"/>
              <a:gd name="T8" fmla="*/ 59 w 68"/>
              <a:gd name="T9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77">
                <a:moveTo>
                  <a:pt x="59" y="0"/>
                </a:moveTo>
                <a:cubicBezTo>
                  <a:pt x="68" y="18"/>
                  <a:pt x="48" y="15"/>
                  <a:pt x="43" y="23"/>
                </a:cubicBezTo>
                <a:cubicBezTo>
                  <a:pt x="36" y="32"/>
                  <a:pt x="30" y="42"/>
                  <a:pt x="23" y="52"/>
                </a:cubicBezTo>
                <a:cubicBezTo>
                  <a:pt x="18" y="59"/>
                  <a:pt x="28" y="77"/>
                  <a:pt x="8" y="76"/>
                </a:cubicBezTo>
                <a:cubicBezTo>
                  <a:pt x="0" y="40"/>
                  <a:pt x="22" y="8"/>
                  <a:pt x="5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1" name="Freeform 63">
            <a:extLst>
              <a:ext uri="{FF2B5EF4-FFF2-40B4-BE49-F238E27FC236}">
                <a16:creationId xmlns:a16="http://schemas.microsoft.com/office/drawing/2014/main" id="{3E6D40FE-E4C9-4C90-8F33-5E74ADB4D74E}"/>
              </a:ext>
            </a:extLst>
          </p:cNvPr>
          <p:cNvSpPr>
            <a:spLocks/>
          </p:cNvSpPr>
          <p:nvPr/>
        </p:nvSpPr>
        <p:spPr bwMode="auto">
          <a:xfrm>
            <a:off x="4056063" y="1603375"/>
            <a:ext cx="69850" cy="76200"/>
          </a:xfrm>
          <a:custGeom>
            <a:avLst/>
            <a:gdLst>
              <a:gd name="T0" fmla="*/ 5 w 57"/>
              <a:gd name="T1" fmla="*/ 62 h 62"/>
              <a:gd name="T2" fmla="*/ 1 w 57"/>
              <a:gd name="T3" fmla="*/ 48 h 62"/>
              <a:gd name="T4" fmla="*/ 45 w 57"/>
              <a:gd name="T5" fmla="*/ 1 h 62"/>
              <a:gd name="T6" fmla="*/ 55 w 57"/>
              <a:gd name="T7" fmla="*/ 4 h 62"/>
              <a:gd name="T8" fmla="*/ 53 w 57"/>
              <a:gd name="T9" fmla="*/ 13 h 62"/>
              <a:gd name="T10" fmla="*/ 14 w 57"/>
              <a:gd name="T11" fmla="*/ 56 h 62"/>
              <a:gd name="T12" fmla="*/ 5 w 57"/>
              <a:gd name="T13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62">
                <a:moveTo>
                  <a:pt x="5" y="62"/>
                </a:moveTo>
                <a:cubicBezTo>
                  <a:pt x="3" y="56"/>
                  <a:pt x="0" y="52"/>
                  <a:pt x="1" y="48"/>
                </a:cubicBezTo>
                <a:cubicBezTo>
                  <a:pt x="2" y="31"/>
                  <a:pt x="28" y="3"/>
                  <a:pt x="45" y="1"/>
                </a:cubicBezTo>
                <a:cubicBezTo>
                  <a:pt x="48" y="0"/>
                  <a:pt x="53" y="1"/>
                  <a:pt x="55" y="4"/>
                </a:cubicBezTo>
                <a:cubicBezTo>
                  <a:pt x="57" y="5"/>
                  <a:pt x="55" y="12"/>
                  <a:pt x="53" y="13"/>
                </a:cubicBezTo>
                <a:cubicBezTo>
                  <a:pt x="34" y="22"/>
                  <a:pt x="21" y="36"/>
                  <a:pt x="14" y="56"/>
                </a:cubicBezTo>
                <a:cubicBezTo>
                  <a:pt x="13" y="58"/>
                  <a:pt x="10" y="59"/>
                  <a:pt x="5" y="6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6" name="Freeform 67">
            <a:extLst>
              <a:ext uri="{FF2B5EF4-FFF2-40B4-BE49-F238E27FC236}">
                <a16:creationId xmlns:a16="http://schemas.microsoft.com/office/drawing/2014/main" id="{56FEFC68-678F-48ED-9C62-4B141B29CACD}"/>
              </a:ext>
            </a:extLst>
          </p:cNvPr>
          <p:cNvSpPr>
            <a:spLocks noEditPoints="1"/>
          </p:cNvSpPr>
          <p:nvPr/>
        </p:nvSpPr>
        <p:spPr bwMode="auto">
          <a:xfrm>
            <a:off x="4757738" y="3394075"/>
            <a:ext cx="1430337" cy="1443038"/>
          </a:xfrm>
          <a:custGeom>
            <a:avLst/>
            <a:gdLst>
              <a:gd name="T0" fmla="*/ 84 w 256"/>
              <a:gd name="T1" fmla="*/ 179 h 259"/>
              <a:gd name="T2" fmla="*/ 116 w 256"/>
              <a:gd name="T3" fmla="*/ 194 h 259"/>
              <a:gd name="T4" fmla="*/ 158 w 256"/>
              <a:gd name="T5" fmla="*/ 191 h 259"/>
              <a:gd name="T6" fmla="*/ 203 w 256"/>
              <a:gd name="T7" fmla="*/ 145 h 259"/>
              <a:gd name="T8" fmla="*/ 205 w 256"/>
              <a:gd name="T9" fmla="*/ 99 h 259"/>
              <a:gd name="T10" fmla="*/ 188 w 256"/>
              <a:gd name="T11" fmla="*/ 69 h 259"/>
              <a:gd name="T12" fmla="*/ 182 w 256"/>
              <a:gd name="T13" fmla="*/ 62 h 259"/>
              <a:gd name="T14" fmla="*/ 173 w 256"/>
              <a:gd name="T15" fmla="*/ 58 h 259"/>
              <a:gd name="T16" fmla="*/ 155 w 256"/>
              <a:gd name="T17" fmla="*/ 53 h 259"/>
              <a:gd name="T18" fmla="*/ 154 w 256"/>
              <a:gd name="T19" fmla="*/ 6 h 259"/>
              <a:gd name="T20" fmla="*/ 175 w 256"/>
              <a:gd name="T21" fmla="*/ 1 h 259"/>
              <a:gd name="T22" fmla="*/ 195 w 256"/>
              <a:gd name="T23" fmla="*/ 14 h 259"/>
              <a:gd name="T24" fmla="*/ 207 w 256"/>
              <a:gd name="T25" fmla="*/ 27 h 259"/>
              <a:gd name="T26" fmla="*/ 247 w 256"/>
              <a:gd name="T27" fmla="*/ 94 h 259"/>
              <a:gd name="T28" fmla="*/ 223 w 256"/>
              <a:gd name="T29" fmla="*/ 194 h 259"/>
              <a:gd name="T30" fmla="*/ 199 w 256"/>
              <a:gd name="T31" fmla="*/ 218 h 259"/>
              <a:gd name="T32" fmla="*/ 197 w 256"/>
              <a:gd name="T33" fmla="*/ 219 h 259"/>
              <a:gd name="T34" fmla="*/ 206 w 256"/>
              <a:gd name="T35" fmla="*/ 224 h 259"/>
              <a:gd name="T36" fmla="*/ 231 w 256"/>
              <a:gd name="T37" fmla="*/ 241 h 259"/>
              <a:gd name="T38" fmla="*/ 232 w 256"/>
              <a:gd name="T39" fmla="*/ 245 h 259"/>
              <a:gd name="T40" fmla="*/ 233 w 256"/>
              <a:gd name="T41" fmla="*/ 259 h 259"/>
              <a:gd name="T42" fmla="*/ 29 w 256"/>
              <a:gd name="T43" fmla="*/ 259 h 259"/>
              <a:gd name="T44" fmla="*/ 29 w 256"/>
              <a:gd name="T45" fmla="*/ 242 h 259"/>
              <a:gd name="T46" fmla="*/ 31 w 256"/>
              <a:gd name="T47" fmla="*/ 240 h 259"/>
              <a:gd name="T48" fmla="*/ 63 w 256"/>
              <a:gd name="T49" fmla="*/ 219 h 259"/>
              <a:gd name="T50" fmla="*/ 64 w 256"/>
              <a:gd name="T51" fmla="*/ 218 h 259"/>
              <a:gd name="T52" fmla="*/ 62 w 256"/>
              <a:gd name="T53" fmla="*/ 216 h 259"/>
              <a:gd name="T54" fmla="*/ 29 w 256"/>
              <a:gd name="T55" fmla="*/ 182 h 259"/>
              <a:gd name="T56" fmla="*/ 23 w 256"/>
              <a:gd name="T57" fmla="*/ 178 h 259"/>
              <a:gd name="T58" fmla="*/ 12 w 256"/>
              <a:gd name="T59" fmla="*/ 178 h 259"/>
              <a:gd name="T60" fmla="*/ 0 w 256"/>
              <a:gd name="T61" fmla="*/ 166 h 259"/>
              <a:gd name="T62" fmla="*/ 13 w 256"/>
              <a:gd name="T63" fmla="*/ 155 h 259"/>
              <a:gd name="T64" fmla="*/ 51 w 256"/>
              <a:gd name="T65" fmla="*/ 155 h 259"/>
              <a:gd name="T66" fmla="*/ 94 w 256"/>
              <a:gd name="T67" fmla="*/ 155 h 259"/>
              <a:gd name="T68" fmla="*/ 98 w 256"/>
              <a:gd name="T69" fmla="*/ 155 h 259"/>
              <a:gd name="T70" fmla="*/ 108 w 256"/>
              <a:gd name="T71" fmla="*/ 167 h 259"/>
              <a:gd name="T72" fmla="*/ 98 w 256"/>
              <a:gd name="T73" fmla="*/ 178 h 259"/>
              <a:gd name="T74" fmla="*/ 84 w 256"/>
              <a:gd name="T75" fmla="*/ 178 h 259"/>
              <a:gd name="T76" fmla="*/ 84 w 256"/>
              <a:gd name="T77" fmla="*/ 179 h 259"/>
              <a:gd name="T78" fmla="*/ 185 w 256"/>
              <a:gd name="T79" fmla="*/ 30 h 259"/>
              <a:gd name="T80" fmla="*/ 171 w 256"/>
              <a:gd name="T81" fmla="*/ 15 h 259"/>
              <a:gd name="T82" fmla="*/ 156 w 256"/>
              <a:gd name="T83" fmla="*/ 30 h 259"/>
              <a:gd name="T84" fmla="*/ 171 w 256"/>
              <a:gd name="T85" fmla="*/ 44 h 259"/>
              <a:gd name="T86" fmla="*/ 185 w 256"/>
              <a:gd name="T87" fmla="*/ 3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56" h="259">
                <a:moveTo>
                  <a:pt x="84" y="179"/>
                </a:moveTo>
                <a:cubicBezTo>
                  <a:pt x="93" y="187"/>
                  <a:pt x="104" y="192"/>
                  <a:pt x="116" y="194"/>
                </a:cubicBezTo>
                <a:cubicBezTo>
                  <a:pt x="131" y="197"/>
                  <a:pt x="145" y="196"/>
                  <a:pt x="158" y="191"/>
                </a:cubicBezTo>
                <a:cubicBezTo>
                  <a:pt x="180" y="182"/>
                  <a:pt x="195" y="167"/>
                  <a:pt x="203" y="145"/>
                </a:cubicBezTo>
                <a:cubicBezTo>
                  <a:pt x="208" y="130"/>
                  <a:pt x="209" y="115"/>
                  <a:pt x="205" y="99"/>
                </a:cubicBezTo>
                <a:cubicBezTo>
                  <a:pt x="202" y="88"/>
                  <a:pt x="196" y="78"/>
                  <a:pt x="188" y="69"/>
                </a:cubicBezTo>
                <a:cubicBezTo>
                  <a:pt x="186" y="66"/>
                  <a:pt x="184" y="64"/>
                  <a:pt x="182" y="62"/>
                </a:cubicBezTo>
                <a:cubicBezTo>
                  <a:pt x="179" y="59"/>
                  <a:pt x="176" y="58"/>
                  <a:pt x="173" y="58"/>
                </a:cubicBezTo>
                <a:cubicBezTo>
                  <a:pt x="166" y="59"/>
                  <a:pt x="160" y="57"/>
                  <a:pt x="155" y="53"/>
                </a:cubicBezTo>
                <a:cubicBezTo>
                  <a:pt x="138" y="43"/>
                  <a:pt x="138" y="18"/>
                  <a:pt x="154" y="6"/>
                </a:cubicBezTo>
                <a:cubicBezTo>
                  <a:pt x="160" y="2"/>
                  <a:pt x="168" y="0"/>
                  <a:pt x="175" y="1"/>
                </a:cubicBezTo>
                <a:cubicBezTo>
                  <a:pt x="183" y="3"/>
                  <a:pt x="191" y="7"/>
                  <a:pt x="195" y="14"/>
                </a:cubicBezTo>
                <a:cubicBezTo>
                  <a:pt x="198" y="19"/>
                  <a:pt x="202" y="23"/>
                  <a:pt x="207" y="27"/>
                </a:cubicBezTo>
                <a:cubicBezTo>
                  <a:pt x="228" y="45"/>
                  <a:pt x="241" y="67"/>
                  <a:pt x="247" y="94"/>
                </a:cubicBezTo>
                <a:cubicBezTo>
                  <a:pt x="256" y="131"/>
                  <a:pt x="247" y="164"/>
                  <a:pt x="223" y="194"/>
                </a:cubicBezTo>
                <a:cubicBezTo>
                  <a:pt x="216" y="203"/>
                  <a:pt x="207" y="210"/>
                  <a:pt x="199" y="218"/>
                </a:cubicBezTo>
                <a:cubicBezTo>
                  <a:pt x="198" y="218"/>
                  <a:pt x="198" y="218"/>
                  <a:pt x="197" y="219"/>
                </a:cubicBezTo>
                <a:cubicBezTo>
                  <a:pt x="200" y="221"/>
                  <a:pt x="203" y="222"/>
                  <a:pt x="206" y="224"/>
                </a:cubicBezTo>
                <a:cubicBezTo>
                  <a:pt x="215" y="228"/>
                  <a:pt x="223" y="234"/>
                  <a:pt x="231" y="241"/>
                </a:cubicBezTo>
                <a:cubicBezTo>
                  <a:pt x="232" y="242"/>
                  <a:pt x="232" y="243"/>
                  <a:pt x="232" y="245"/>
                </a:cubicBezTo>
                <a:cubicBezTo>
                  <a:pt x="233" y="249"/>
                  <a:pt x="233" y="254"/>
                  <a:pt x="233" y="259"/>
                </a:cubicBezTo>
                <a:cubicBezTo>
                  <a:pt x="165" y="259"/>
                  <a:pt x="97" y="259"/>
                  <a:pt x="29" y="259"/>
                </a:cubicBezTo>
                <a:cubicBezTo>
                  <a:pt x="29" y="253"/>
                  <a:pt x="29" y="248"/>
                  <a:pt x="29" y="242"/>
                </a:cubicBezTo>
                <a:cubicBezTo>
                  <a:pt x="29" y="242"/>
                  <a:pt x="30" y="241"/>
                  <a:pt x="31" y="240"/>
                </a:cubicBezTo>
                <a:cubicBezTo>
                  <a:pt x="41" y="231"/>
                  <a:pt x="52" y="225"/>
                  <a:pt x="63" y="219"/>
                </a:cubicBezTo>
                <a:cubicBezTo>
                  <a:pt x="63" y="219"/>
                  <a:pt x="64" y="219"/>
                  <a:pt x="64" y="218"/>
                </a:cubicBezTo>
                <a:cubicBezTo>
                  <a:pt x="64" y="218"/>
                  <a:pt x="63" y="217"/>
                  <a:pt x="62" y="216"/>
                </a:cubicBezTo>
                <a:cubicBezTo>
                  <a:pt x="49" y="207"/>
                  <a:pt x="38" y="196"/>
                  <a:pt x="29" y="182"/>
                </a:cubicBezTo>
                <a:cubicBezTo>
                  <a:pt x="28" y="179"/>
                  <a:pt x="26" y="178"/>
                  <a:pt x="23" y="178"/>
                </a:cubicBezTo>
                <a:cubicBezTo>
                  <a:pt x="19" y="178"/>
                  <a:pt x="16" y="178"/>
                  <a:pt x="12" y="178"/>
                </a:cubicBezTo>
                <a:cubicBezTo>
                  <a:pt x="4" y="177"/>
                  <a:pt x="0" y="173"/>
                  <a:pt x="0" y="166"/>
                </a:cubicBezTo>
                <a:cubicBezTo>
                  <a:pt x="0" y="160"/>
                  <a:pt x="5" y="155"/>
                  <a:pt x="13" y="155"/>
                </a:cubicBezTo>
                <a:cubicBezTo>
                  <a:pt x="25" y="155"/>
                  <a:pt x="38" y="155"/>
                  <a:pt x="51" y="155"/>
                </a:cubicBezTo>
                <a:cubicBezTo>
                  <a:pt x="65" y="155"/>
                  <a:pt x="80" y="155"/>
                  <a:pt x="94" y="155"/>
                </a:cubicBezTo>
                <a:cubicBezTo>
                  <a:pt x="95" y="155"/>
                  <a:pt x="97" y="155"/>
                  <a:pt x="98" y="155"/>
                </a:cubicBezTo>
                <a:cubicBezTo>
                  <a:pt x="104" y="156"/>
                  <a:pt x="108" y="160"/>
                  <a:pt x="108" y="167"/>
                </a:cubicBezTo>
                <a:cubicBezTo>
                  <a:pt x="108" y="173"/>
                  <a:pt x="104" y="177"/>
                  <a:pt x="98" y="178"/>
                </a:cubicBezTo>
                <a:cubicBezTo>
                  <a:pt x="93" y="178"/>
                  <a:pt x="89" y="178"/>
                  <a:pt x="84" y="178"/>
                </a:cubicBezTo>
                <a:cubicBezTo>
                  <a:pt x="84" y="178"/>
                  <a:pt x="84" y="178"/>
                  <a:pt x="84" y="179"/>
                </a:cubicBezTo>
                <a:close/>
                <a:moveTo>
                  <a:pt x="185" y="30"/>
                </a:moveTo>
                <a:cubicBezTo>
                  <a:pt x="185" y="21"/>
                  <a:pt x="179" y="15"/>
                  <a:pt x="171" y="15"/>
                </a:cubicBezTo>
                <a:cubicBezTo>
                  <a:pt x="163" y="15"/>
                  <a:pt x="156" y="21"/>
                  <a:pt x="156" y="30"/>
                </a:cubicBezTo>
                <a:cubicBezTo>
                  <a:pt x="156" y="38"/>
                  <a:pt x="162" y="44"/>
                  <a:pt x="171" y="44"/>
                </a:cubicBezTo>
                <a:cubicBezTo>
                  <a:pt x="179" y="44"/>
                  <a:pt x="185" y="38"/>
                  <a:pt x="185" y="30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7" name="Freeform 68">
            <a:extLst>
              <a:ext uri="{FF2B5EF4-FFF2-40B4-BE49-F238E27FC236}">
                <a16:creationId xmlns:a16="http://schemas.microsoft.com/office/drawing/2014/main" id="{E5FDC8C9-57E0-40E5-8CAA-E5AB0D6858FA}"/>
              </a:ext>
            </a:extLst>
          </p:cNvPr>
          <p:cNvSpPr>
            <a:spLocks/>
          </p:cNvSpPr>
          <p:nvPr/>
        </p:nvSpPr>
        <p:spPr bwMode="auto">
          <a:xfrm>
            <a:off x="5232400" y="3094038"/>
            <a:ext cx="658812" cy="785813"/>
          </a:xfrm>
          <a:custGeom>
            <a:avLst/>
            <a:gdLst>
              <a:gd name="T0" fmla="*/ 104 w 118"/>
              <a:gd name="T1" fmla="*/ 55 h 141"/>
              <a:gd name="T2" fmla="*/ 57 w 118"/>
              <a:gd name="T3" fmla="*/ 65 h 141"/>
              <a:gd name="T4" fmla="*/ 67 w 118"/>
              <a:gd name="T5" fmla="*/ 113 h 141"/>
              <a:gd name="T6" fmla="*/ 56 w 118"/>
              <a:gd name="T7" fmla="*/ 130 h 141"/>
              <a:gd name="T8" fmla="*/ 52 w 118"/>
              <a:gd name="T9" fmla="*/ 137 h 141"/>
              <a:gd name="T10" fmla="*/ 43 w 118"/>
              <a:gd name="T11" fmla="*/ 138 h 141"/>
              <a:gd name="T12" fmla="*/ 16 w 118"/>
              <a:gd name="T13" fmla="*/ 121 h 141"/>
              <a:gd name="T14" fmla="*/ 5 w 118"/>
              <a:gd name="T15" fmla="*/ 114 h 141"/>
              <a:gd name="T16" fmla="*/ 3 w 118"/>
              <a:gd name="T17" fmla="*/ 104 h 141"/>
              <a:gd name="T18" fmla="*/ 29 w 118"/>
              <a:gd name="T19" fmla="*/ 62 h 141"/>
              <a:gd name="T20" fmla="*/ 66 w 118"/>
              <a:gd name="T21" fmla="*/ 6 h 141"/>
              <a:gd name="T22" fmla="*/ 77 w 118"/>
              <a:gd name="T23" fmla="*/ 3 h 141"/>
              <a:gd name="T24" fmla="*/ 113 w 118"/>
              <a:gd name="T25" fmla="*/ 27 h 141"/>
              <a:gd name="T26" fmla="*/ 116 w 118"/>
              <a:gd name="T27" fmla="*/ 29 h 141"/>
              <a:gd name="T28" fmla="*/ 117 w 118"/>
              <a:gd name="T29" fmla="*/ 35 h 141"/>
              <a:gd name="T30" fmla="*/ 107 w 118"/>
              <a:gd name="T31" fmla="*/ 50 h 141"/>
              <a:gd name="T32" fmla="*/ 104 w 118"/>
              <a:gd name="T33" fmla="*/ 55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8" h="141">
                <a:moveTo>
                  <a:pt x="104" y="55"/>
                </a:moveTo>
                <a:cubicBezTo>
                  <a:pt x="85" y="43"/>
                  <a:pt x="65" y="53"/>
                  <a:pt x="57" y="65"/>
                </a:cubicBezTo>
                <a:cubicBezTo>
                  <a:pt x="49" y="77"/>
                  <a:pt x="48" y="100"/>
                  <a:pt x="67" y="113"/>
                </a:cubicBezTo>
                <a:cubicBezTo>
                  <a:pt x="63" y="118"/>
                  <a:pt x="60" y="124"/>
                  <a:pt x="56" y="130"/>
                </a:cubicBezTo>
                <a:cubicBezTo>
                  <a:pt x="55" y="132"/>
                  <a:pt x="53" y="134"/>
                  <a:pt x="52" y="137"/>
                </a:cubicBezTo>
                <a:cubicBezTo>
                  <a:pt x="49" y="140"/>
                  <a:pt x="47" y="141"/>
                  <a:pt x="43" y="138"/>
                </a:cubicBezTo>
                <a:cubicBezTo>
                  <a:pt x="34" y="133"/>
                  <a:pt x="25" y="127"/>
                  <a:pt x="16" y="121"/>
                </a:cubicBezTo>
                <a:cubicBezTo>
                  <a:pt x="12" y="118"/>
                  <a:pt x="8" y="116"/>
                  <a:pt x="5" y="114"/>
                </a:cubicBezTo>
                <a:cubicBezTo>
                  <a:pt x="0" y="111"/>
                  <a:pt x="0" y="109"/>
                  <a:pt x="3" y="104"/>
                </a:cubicBezTo>
                <a:cubicBezTo>
                  <a:pt x="12" y="90"/>
                  <a:pt x="21" y="76"/>
                  <a:pt x="29" y="62"/>
                </a:cubicBezTo>
                <a:cubicBezTo>
                  <a:pt x="42" y="44"/>
                  <a:pt x="54" y="25"/>
                  <a:pt x="66" y="6"/>
                </a:cubicBezTo>
                <a:cubicBezTo>
                  <a:pt x="70" y="0"/>
                  <a:pt x="71" y="0"/>
                  <a:pt x="77" y="3"/>
                </a:cubicBezTo>
                <a:cubicBezTo>
                  <a:pt x="89" y="11"/>
                  <a:pt x="101" y="19"/>
                  <a:pt x="113" y="27"/>
                </a:cubicBezTo>
                <a:cubicBezTo>
                  <a:pt x="114" y="27"/>
                  <a:pt x="115" y="28"/>
                  <a:pt x="116" y="29"/>
                </a:cubicBezTo>
                <a:cubicBezTo>
                  <a:pt x="118" y="30"/>
                  <a:pt x="118" y="33"/>
                  <a:pt x="117" y="35"/>
                </a:cubicBezTo>
                <a:cubicBezTo>
                  <a:pt x="114" y="40"/>
                  <a:pt x="110" y="45"/>
                  <a:pt x="107" y="50"/>
                </a:cubicBezTo>
                <a:cubicBezTo>
                  <a:pt x="106" y="52"/>
                  <a:pt x="105" y="53"/>
                  <a:pt x="104" y="55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8" name="Freeform 69">
            <a:extLst>
              <a:ext uri="{FF2B5EF4-FFF2-40B4-BE49-F238E27FC236}">
                <a16:creationId xmlns:a16="http://schemas.microsoft.com/office/drawing/2014/main" id="{86F07AA4-324C-4A71-9182-57A5B0A5D2DC}"/>
              </a:ext>
            </a:extLst>
          </p:cNvPr>
          <p:cNvSpPr>
            <a:spLocks/>
          </p:cNvSpPr>
          <p:nvPr/>
        </p:nvSpPr>
        <p:spPr bwMode="auto">
          <a:xfrm>
            <a:off x="5689600" y="2820987"/>
            <a:ext cx="358775" cy="366713"/>
          </a:xfrm>
          <a:custGeom>
            <a:avLst/>
            <a:gdLst>
              <a:gd name="T0" fmla="*/ 37 w 64"/>
              <a:gd name="T1" fmla="*/ 66 h 66"/>
              <a:gd name="T2" fmla="*/ 0 w 64"/>
              <a:gd name="T3" fmla="*/ 43 h 66"/>
              <a:gd name="T4" fmla="*/ 8 w 64"/>
              <a:gd name="T5" fmla="*/ 31 h 66"/>
              <a:gd name="T6" fmla="*/ 25 w 64"/>
              <a:gd name="T7" fmla="*/ 4 h 66"/>
              <a:gd name="T8" fmla="*/ 34 w 64"/>
              <a:gd name="T9" fmla="*/ 2 h 66"/>
              <a:gd name="T10" fmla="*/ 60 w 64"/>
              <a:gd name="T11" fmla="*/ 19 h 66"/>
              <a:gd name="T12" fmla="*/ 62 w 64"/>
              <a:gd name="T13" fmla="*/ 27 h 66"/>
              <a:gd name="T14" fmla="*/ 37 w 64"/>
              <a:gd name="T1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" h="66">
                <a:moveTo>
                  <a:pt x="37" y="66"/>
                </a:moveTo>
                <a:cubicBezTo>
                  <a:pt x="25" y="58"/>
                  <a:pt x="13" y="51"/>
                  <a:pt x="0" y="43"/>
                </a:cubicBezTo>
                <a:cubicBezTo>
                  <a:pt x="3" y="38"/>
                  <a:pt x="6" y="34"/>
                  <a:pt x="8" y="31"/>
                </a:cubicBezTo>
                <a:cubicBezTo>
                  <a:pt x="14" y="22"/>
                  <a:pt x="20" y="13"/>
                  <a:pt x="25" y="4"/>
                </a:cubicBezTo>
                <a:cubicBezTo>
                  <a:pt x="28" y="0"/>
                  <a:pt x="30" y="0"/>
                  <a:pt x="34" y="2"/>
                </a:cubicBezTo>
                <a:cubicBezTo>
                  <a:pt x="43" y="8"/>
                  <a:pt x="52" y="14"/>
                  <a:pt x="60" y="19"/>
                </a:cubicBezTo>
                <a:cubicBezTo>
                  <a:pt x="64" y="21"/>
                  <a:pt x="64" y="24"/>
                  <a:pt x="62" y="27"/>
                </a:cubicBezTo>
                <a:cubicBezTo>
                  <a:pt x="54" y="40"/>
                  <a:pt x="46" y="53"/>
                  <a:pt x="37" y="66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9" name="Freeform 70">
            <a:extLst>
              <a:ext uri="{FF2B5EF4-FFF2-40B4-BE49-F238E27FC236}">
                <a16:creationId xmlns:a16="http://schemas.microsoft.com/office/drawing/2014/main" id="{77458C7F-1071-4209-9E38-D1A33509385D}"/>
              </a:ext>
            </a:extLst>
          </p:cNvPr>
          <p:cNvSpPr>
            <a:spLocks/>
          </p:cNvSpPr>
          <p:nvPr/>
        </p:nvSpPr>
        <p:spPr bwMode="auto">
          <a:xfrm>
            <a:off x="5154613" y="3778250"/>
            <a:ext cx="284162" cy="257175"/>
          </a:xfrm>
          <a:custGeom>
            <a:avLst/>
            <a:gdLst>
              <a:gd name="T0" fmla="*/ 51 w 51"/>
              <a:gd name="T1" fmla="*/ 24 h 46"/>
              <a:gd name="T2" fmla="*/ 37 w 51"/>
              <a:gd name="T3" fmla="*/ 43 h 46"/>
              <a:gd name="T4" fmla="*/ 31 w 51"/>
              <a:gd name="T5" fmla="*/ 45 h 46"/>
              <a:gd name="T6" fmla="*/ 3 w 51"/>
              <a:gd name="T7" fmla="*/ 26 h 46"/>
              <a:gd name="T8" fmla="*/ 1 w 51"/>
              <a:gd name="T9" fmla="*/ 21 h 46"/>
              <a:gd name="T10" fmla="*/ 14 w 51"/>
              <a:gd name="T11" fmla="*/ 0 h 46"/>
              <a:gd name="T12" fmla="*/ 51 w 51"/>
              <a:gd name="T13" fmla="*/ 2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46">
                <a:moveTo>
                  <a:pt x="51" y="24"/>
                </a:moveTo>
                <a:cubicBezTo>
                  <a:pt x="46" y="30"/>
                  <a:pt x="42" y="37"/>
                  <a:pt x="37" y="43"/>
                </a:cubicBezTo>
                <a:cubicBezTo>
                  <a:pt x="36" y="46"/>
                  <a:pt x="33" y="46"/>
                  <a:pt x="31" y="45"/>
                </a:cubicBezTo>
                <a:cubicBezTo>
                  <a:pt x="22" y="39"/>
                  <a:pt x="12" y="33"/>
                  <a:pt x="3" y="26"/>
                </a:cubicBezTo>
                <a:cubicBezTo>
                  <a:pt x="0" y="25"/>
                  <a:pt x="0" y="23"/>
                  <a:pt x="1" y="21"/>
                </a:cubicBezTo>
                <a:cubicBezTo>
                  <a:pt x="5" y="14"/>
                  <a:pt x="9" y="7"/>
                  <a:pt x="14" y="0"/>
                </a:cubicBezTo>
                <a:cubicBezTo>
                  <a:pt x="26" y="8"/>
                  <a:pt x="38" y="16"/>
                  <a:pt x="51" y="24"/>
                </a:cubicBezTo>
                <a:close/>
              </a:path>
            </a:pathLst>
          </a:custGeom>
          <a:solidFill>
            <a:srgbClr val="06AC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82" name="Freeform 74">
            <a:extLst>
              <a:ext uri="{FF2B5EF4-FFF2-40B4-BE49-F238E27FC236}">
                <a16:creationId xmlns:a16="http://schemas.microsoft.com/office/drawing/2014/main" id="{ED48314A-F3A8-41ED-8B7D-699609A18950}"/>
              </a:ext>
            </a:extLst>
          </p:cNvPr>
          <p:cNvSpPr>
            <a:spLocks noEditPoints="1"/>
          </p:cNvSpPr>
          <p:nvPr/>
        </p:nvSpPr>
        <p:spPr bwMode="auto">
          <a:xfrm>
            <a:off x="6523038" y="3222625"/>
            <a:ext cx="2254250" cy="1671638"/>
          </a:xfrm>
          <a:custGeom>
            <a:avLst/>
            <a:gdLst>
              <a:gd name="T0" fmla="*/ 435 w 596"/>
              <a:gd name="T1" fmla="*/ 349 h 441"/>
              <a:gd name="T2" fmla="*/ 304 w 596"/>
              <a:gd name="T3" fmla="*/ 366 h 441"/>
              <a:gd name="T4" fmla="*/ 165 w 596"/>
              <a:gd name="T5" fmla="*/ 361 h 441"/>
              <a:gd name="T6" fmla="*/ 31 w 596"/>
              <a:gd name="T7" fmla="*/ 323 h 441"/>
              <a:gd name="T8" fmla="*/ 23 w 596"/>
              <a:gd name="T9" fmla="*/ 351 h 441"/>
              <a:gd name="T10" fmla="*/ 104 w 596"/>
              <a:gd name="T11" fmla="*/ 400 h 441"/>
              <a:gd name="T12" fmla="*/ 184 w 596"/>
              <a:gd name="T13" fmla="*/ 426 h 441"/>
              <a:gd name="T14" fmla="*/ 44 w 596"/>
              <a:gd name="T15" fmla="*/ 404 h 441"/>
              <a:gd name="T16" fmla="*/ 0 w 596"/>
              <a:gd name="T17" fmla="*/ 348 h 441"/>
              <a:gd name="T18" fmla="*/ 10 w 596"/>
              <a:gd name="T19" fmla="*/ 255 h 441"/>
              <a:gd name="T20" fmla="*/ 132 w 596"/>
              <a:gd name="T21" fmla="*/ 205 h 441"/>
              <a:gd name="T22" fmla="*/ 284 w 596"/>
              <a:gd name="T23" fmla="*/ 194 h 441"/>
              <a:gd name="T24" fmla="*/ 339 w 596"/>
              <a:gd name="T25" fmla="*/ 195 h 441"/>
              <a:gd name="T26" fmla="*/ 457 w 596"/>
              <a:gd name="T27" fmla="*/ 88 h 441"/>
              <a:gd name="T28" fmla="*/ 549 w 596"/>
              <a:gd name="T29" fmla="*/ 4 h 441"/>
              <a:gd name="T30" fmla="*/ 591 w 596"/>
              <a:gd name="T31" fmla="*/ 51 h 441"/>
              <a:gd name="T32" fmla="*/ 477 w 596"/>
              <a:gd name="T33" fmla="*/ 155 h 441"/>
              <a:gd name="T34" fmla="*/ 431 w 596"/>
              <a:gd name="T35" fmla="*/ 210 h 441"/>
              <a:gd name="T36" fmla="*/ 536 w 596"/>
              <a:gd name="T37" fmla="*/ 270 h 441"/>
              <a:gd name="T38" fmla="*/ 538 w 596"/>
              <a:gd name="T39" fmla="*/ 357 h 441"/>
              <a:gd name="T40" fmla="*/ 453 w 596"/>
              <a:gd name="T41" fmla="*/ 420 h 441"/>
              <a:gd name="T42" fmla="*/ 308 w 596"/>
              <a:gd name="T43" fmla="*/ 441 h 441"/>
              <a:gd name="T44" fmla="*/ 228 w 596"/>
              <a:gd name="T45" fmla="*/ 430 h 441"/>
              <a:gd name="T46" fmla="*/ 300 w 596"/>
              <a:gd name="T47" fmla="*/ 417 h 441"/>
              <a:gd name="T48" fmla="*/ 395 w 596"/>
              <a:gd name="T49" fmla="*/ 408 h 441"/>
              <a:gd name="T50" fmla="*/ 515 w 596"/>
              <a:gd name="T51" fmla="*/ 356 h 441"/>
              <a:gd name="T52" fmla="*/ 515 w 596"/>
              <a:gd name="T53" fmla="*/ 319 h 441"/>
              <a:gd name="T54" fmla="*/ 261 w 596"/>
              <a:gd name="T55" fmla="*/ 217 h 441"/>
              <a:gd name="T56" fmla="*/ 100 w 596"/>
              <a:gd name="T57" fmla="*/ 236 h 441"/>
              <a:gd name="T58" fmla="*/ 24 w 596"/>
              <a:gd name="T59" fmla="*/ 282 h 441"/>
              <a:gd name="T60" fmla="*/ 88 w 596"/>
              <a:gd name="T61" fmla="*/ 271 h 441"/>
              <a:gd name="T62" fmla="*/ 164 w 596"/>
              <a:gd name="T63" fmla="*/ 269 h 441"/>
              <a:gd name="T64" fmla="*/ 59 w 596"/>
              <a:gd name="T65" fmla="*/ 305 h 441"/>
              <a:gd name="T66" fmla="*/ 73 w 596"/>
              <a:gd name="T67" fmla="*/ 316 h 441"/>
              <a:gd name="T68" fmla="*/ 254 w 596"/>
              <a:gd name="T69" fmla="*/ 343 h 441"/>
              <a:gd name="T70" fmla="*/ 378 w 596"/>
              <a:gd name="T71" fmla="*/ 336 h 441"/>
              <a:gd name="T72" fmla="*/ 485 w 596"/>
              <a:gd name="T73" fmla="*/ 308 h 441"/>
              <a:gd name="T74" fmla="*/ 378 w 596"/>
              <a:gd name="T75" fmla="*/ 280 h 441"/>
              <a:gd name="T76" fmla="*/ 327 w 596"/>
              <a:gd name="T77" fmla="*/ 291 h 441"/>
              <a:gd name="T78" fmla="*/ 343 w 596"/>
              <a:gd name="T79" fmla="*/ 308 h 441"/>
              <a:gd name="T80" fmla="*/ 297 w 596"/>
              <a:gd name="T81" fmla="*/ 327 h 441"/>
              <a:gd name="T82" fmla="*/ 252 w 596"/>
              <a:gd name="T83" fmla="*/ 284 h 441"/>
              <a:gd name="T84" fmla="*/ 220 w 596"/>
              <a:gd name="T85" fmla="*/ 274 h 441"/>
              <a:gd name="T86" fmla="*/ 237 w 596"/>
              <a:gd name="T87" fmla="*/ 250 h 441"/>
              <a:gd name="T88" fmla="*/ 296 w 596"/>
              <a:gd name="T89" fmla="*/ 234 h 441"/>
              <a:gd name="T90" fmla="*/ 533 w 596"/>
              <a:gd name="T91" fmla="*/ 50 h 441"/>
              <a:gd name="T92" fmla="*/ 391 w 596"/>
              <a:gd name="T93" fmla="*/ 179 h 441"/>
              <a:gd name="T94" fmla="*/ 275 w 596"/>
              <a:gd name="T95" fmla="*/ 288 h 441"/>
              <a:gd name="T96" fmla="*/ 311 w 596"/>
              <a:gd name="T97" fmla="*/ 274 h 441"/>
              <a:gd name="T98" fmla="*/ 453 w 596"/>
              <a:gd name="T99" fmla="*/ 145 h 441"/>
              <a:gd name="T100" fmla="*/ 559 w 596"/>
              <a:gd name="T101" fmla="*/ 48 h 441"/>
              <a:gd name="T102" fmla="*/ 367 w 596"/>
              <a:gd name="T103" fmla="*/ 255 h 441"/>
              <a:gd name="T104" fmla="*/ 457 w 596"/>
              <a:gd name="T105" fmla="*/ 273 h 441"/>
              <a:gd name="T106" fmla="*/ 514 w 596"/>
              <a:gd name="T107" fmla="*/ 278 h 441"/>
              <a:gd name="T108" fmla="*/ 438 w 596"/>
              <a:gd name="T109" fmla="*/ 236 h 441"/>
              <a:gd name="T110" fmla="*/ 367 w 596"/>
              <a:gd name="T111" fmla="*/ 255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96" h="441">
                <a:moveTo>
                  <a:pt x="515" y="319"/>
                </a:moveTo>
                <a:cubicBezTo>
                  <a:pt x="507" y="323"/>
                  <a:pt x="499" y="327"/>
                  <a:pt x="491" y="331"/>
                </a:cubicBezTo>
                <a:cubicBezTo>
                  <a:pt x="473" y="339"/>
                  <a:pt x="454" y="345"/>
                  <a:pt x="435" y="349"/>
                </a:cubicBezTo>
                <a:cubicBezTo>
                  <a:pt x="423" y="352"/>
                  <a:pt x="410" y="355"/>
                  <a:pt x="397" y="357"/>
                </a:cubicBezTo>
                <a:cubicBezTo>
                  <a:pt x="381" y="359"/>
                  <a:pt x="365" y="362"/>
                  <a:pt x="349" y="363"/>
                </a:cubicBezTo>
                <a:cubicBezTo>
                  <a:pt x="334" y="365"/>
                  <a:pt x="319" y="366"/>
                  <a:pt x="304" y="366"/>
                </a:cubicBezTo>
                <a:cubicBezTo>
                  <a:pt x="283" y="366"/>
                  <a:pt x="261" y="367"/>
                  <a:pt x="240" y="366"/>
                </a:cubicBezTo>
                <a:cubicBezTo>
                  <a:pt x="225" y="366"/>
                  <a:pt x="211" y="365"/>
                  <a:pt x="197" y="364"/>
                </a:cubicBezTo>
                <a:cubicBezTo>
                  <a:pt x="186" y="363"/>
                  <a:pt x="176" y="362"/>
                  <a:pt x="165" y="361"/>
                </a:cubicBezTo>
                <a:cubicBezTo>
                  <a:pt x="151" y="359"/>
                  <a:pt x="138" y="356"/>
                  <a:pt x="125" y="354"/>
                </a:cubicBezTo>
                <a:cubicBezTo>
                  <a:pt x="109" y="351"/>
                  <a:pt x="94" y="347"/>
                  <a:pt x="78" y="343"/>
                </a:cubicBezTo>
                <a:cubicBezTo>
                  <a:pt x="62" y="338"/>
                  <a:pt x="46" y="332"/>
                  <a:pt x="31" y="323"/>
                </a:cubicBezTo>
                <a:cubicBezTo>
                  <a:pt x="28" y="321"/>
                  <a:pt x="26" y="320"/>
                  <a:pt x="23" y="318"/>
                </a:cubicBezTo>
                <a:cubicBezTo>
                  <a:pt x="23" y="323"/>
                  <a:pt x="23" y="328"/>
                  <a:pt x="23" y="332"/>
                </a:cubicBezTo>
                <a:cubicBezTo>
                  <a:pt x="23" y="338"/>
                  <a:pt x="24" y="345"/>
                  <a:pt x="23" y="351"/>
                </a:cubicBezTo>
                <a:cubicBezTo>
                  <a:pt x="23" y="359"/>
                  <a:pt x="26" y="364"/>
                  <a:pt x="32" y="369"/>
                </a:cubicBezTo>
                <a:cubicBezTo>
                  <a:pt x="38" y="375"/>
                  <a:pt x="45" y="379"/>
                  <a:pt x="53" y="383"/>
                </a:cubicBezTo>
                <a:cubicBezTo>
                  <a:pt x="69" y="391"/>
                  <a:pt x="87" y="396"/>
                  <a:pt x="104" y="400"/>
                </a:cubicBezTo>
                <a:cubicBezTo>
                  <a:pt x="122" y="405"/>
                  <a:pt x="139" y="408"/>
                  <a:pt x="157" y="411"/>
                </a:cubicBezTo>
                <a:cubicBezTo>
                  <a:pt x="163" y="411"/>
                  <a:pt x="168" y="412"/>
                  <a:pt x="174" y="413"/>
                </a:cubicBezTo>
                <a:cubicBezTo>
                  <a:pt x="180" y="413"/>
                  <a:pt x="185" y="420"/>
                  <a:pt x="184" y="426"/>
                </a:cubicBezTo>
                <a:cubicBezTo>
                  <a:pt x="183" y="433"/>
                  <a:pt x="177" y="437"/>
                  <a:pt x="170" y="436"/>
                </a:cubicBezTo>
                <a:cubicBezTo>
                  <a:pt x="159" y="434"/>
                  <a:pt x="148" y="433"/>
                  <a:pt x="137" y="431"/>
                </a:cubicBezTo>
                <a:cubicBezTo>
                  <a:pt x="105" y="426"/>
                  <a:pt x="74" y="418"/>
                  <a:pt x="44" y="404"/>
                </a:cubicBezTo>
                <a:cubicBezTo>
                  <a:pt x="32" y="399"/>
                  <a:pt x="21" y="392"/>
                  <a:pt x="12" y="383"/>
                </a:cubicBezTo>
                <a:cubicBezTo>
                  <a:pt x="6" y="376"/>
                  <a:pt x="1" y="369"/>
                  <a:pt x="0" y="360"/>
                </a:cubicBezTo>
                <a:cubicBezTo>
                  <a:pt x="0" y="356"/>
                  <a:pt x="0" y="352"/>
                  <a:pt x="0" y="348"/>
                </a:cubicBezTo>
                <a:cubicBezTo>
                  <a:pt x="0" y="336"/>
                  <a:pt x="0" y="323"/>
                  <a:pt x="0" y="310"/>
                </a:cubicBezTo>
                <a:cubicBezTo>
                  <a:pt x="0" y="300"/>
                  <a:pt x="0" y="290"/>
                  <a:pt x="0" y="280"/>
                </a:cubicBezTo>
                <a:cubicBezTo>
                  <a:pt x="0" y="270"/>
                  <a:pt x="4" y="262"/>
                  <a:pt x="10" y="255"/>
                </a:cubicBezTo>
                <a:cubicBezTo>
                  <a:pt x="20" y="244"/>
                  <a:pt x="33" y="236"/>
                  <a:pt x="46" y="230"/>
                </a:cubicBezTo>
                <a:cubicBezTo>
                  <a:pt x="65" y="221"/>
                  <a:pt x="85" y="215"/>
                  <a:pt x="105" y="211"/>
                </a:cubicBezTo>
                <a:cubicBezTo>
                  <a:pt x="114" y="209"/>
                  <a:pt x="123" y="207"/>
                  <a:pt x="132" y="205"/>
                </a:cubicBezTo>
                <a:cubicBezTo>
                  <a:pt x="145" y="203"/>
                  <a:pt x="158" y="201"/>
                  <a:pt x="170" y="200"/>
                </a:cubicBezTo>
                <a:cubicBezTo>
                  <a:pt x="186" y="198"/>
                  <a:pt x="202" y="196"/>
                  <a:pt x="219" y="195"/>
                </a:cubicBezTo>
                <a:cubicBezTo>
                  <a:pt x="241" y="194"/>
                  <a:pt x="262" y="194"/>
                  <a:pt x="284" y="194"/>
                </a:cubicBezTo>
                <a:cubicBezTo>
                  <a:pt x="296" y="194"/>
                  <a:pt x="307" y="195"/>
                  <a:pt x="318" y="195"/>
                </a:cubicBezTo>
                <a:cubicBezTo>
                  <a:pt x="323" y="195"/>
                  <a:pt x="329" y="196"/>
                  <a:pt x="335" y="196"/>
                </a:cubicBezTo>
                <a:cubicBezTo>
                  <a:pt x="336" y="196"/>
                  <a:pt x="338" y="196"/>
                  <a:pt x="339" y="195"/>
                </a:cubicBezTo>
                <a:cubicBezTo>
                  <a:pt x="352" y="183"/>
                  <a:pt x="365" y="172"/>
                  <a:pt x="377" y="160"/>
                </a:cubicBezTo>
                <a:cubicBezTo>
                  <a:pt x="392" y="147"/>
                  <a:pt x="406" y="134"/>
                  <a:pt x="420" y="121"/>
                </a:cubicBezTo>
                <a:cubicBezTo>
                  <a:pt x="432" y="110"/>
                  <a:pt x="445" y="99"/>
                  <a:pt x="457" y="88"/>
                </a:cubicBezTo>
                <a:cubicBezTo>
                  <a:pt x="471" y="75"/>
                  <a:pt x="485" y="62"/>
                  <a:pt x="499" y="49"/>
                </a:cubicBezTo>
                <a:cubicBezTo>
                  <a:pt x="512" y="38"/>
                  <a:pt x="524" y="26"/>
                  <a:pt x="537" y="15"/>
                </a:cubicBezTo>
                <a:cubicBezTo>
                  <a:pt x="541" y="11"/>
                  <a:pt x="545" y="8"/>
                  <a:pt x="549" y="4"/>
                </a:cubicBezTo>
                <a:cubicBezTo>
                  <a:pt x="554" y="0"/>
                  <a:pt x="561" y="0"/>
                  <a:pt x="565" y="5"/>
                </a:cubicBezTo>
                <a:cubicBezTo>
                  <a:pt x="574" y="15"/>
                  <a:pt x="583" y="25"/>
                  <a:pt x="592" y="35"/>
                </a:cubicBezTo>
                <a:cubicBezTo>
                  <a:pt x="596" y="39"/>
                  <a:pt x="596" y="47"/>
                  <a:pt x="591" y="51"/>
                </a:cubicBezTo>
                <a:cubicBezTo>
                  <a:pt x="579" y="61"/>
                  <a:pt x="568" y="72"/>
                  <a:pt x="556" y="83"/>
                </a:cubicBezTo>
                <a:cubicBezTo>
                  <a:pt x="543" y="94"/>
                  <a:pt x="531" y="106"/>
                  <a:pt x="518" y="117"/>
                </a:cubicBezTo>
                <a:cubicBezTo>
                  <a:pt x="504" y="130"/>
                  <a:pt x="490" y="142"/>
                  <a:pt x="477" y="155"/>
                </a:cubicBezTo>
                <a:cubicBezTo>
                  <a:pt x="461" y="170"/>
                  <a:pt x="445" y="184"/>
                  <a:pt x="429" y="198"/>
                </a:cubicBezTo>
                <a:cubicBezTo>
                  <a:pt x="426" y="201"/>
                  <a:pt x="423" y="204"/>
                  <a:pt x="419" y="208"/>
                </a:cubicBezTo>
                <a:cubicBezTo>
                  <a:pt x="423" y="209"/>
                  <a:pt x="427" y="209"/>
                  <a:pt x="431" y="210"/>
                </a:cubicBezTo>
                <a:cubicBezTo>
                  <a:pt x="451" y="215"/>
                  <a:pt x="471" y="221"/>
                  <a:pt x="490" y="229"/>
                </a:cubicBezTo>
                <a:cubicBezTo>
                  <a:pt x="500" y="234"/>
                  <a:pt x="510" y="239"/>
                  <a:pt x="519" y="246"/>
                </a:cubicBezTo>
                <a:cubicBezTo>
                  <a:pt x="527" y="253"/>
                  <a:pt x="533" y="260"/>
                  <a:pt x="536" y="270"/>
                </a:cubicBezTo>
                <a:cubicBezTo>
                  <a:pt x="537" y="273"/>
                  <a:pt x="538" y="276"/>
                  <a:pt x="538" y="279"/>
                </a:cubicBezTo>
                <a:cubicBezTo>
                  <a:pt x="538" y="296"/>
                  <a:pt x="538" y="312"/>
                  <a:pt x="538" y="329"/>
                </a:cubicBezTo>
                <a:cubicBezTo>
                  <a:pt x="538" y="339"/>
                  <a:pt x="538" y="348"/>
                  <a:pt x="538" y="357"/>
                </a:cubicBezTo>
                <a:cubicBezTo>
                  <a:pt x="538" y="364"/>
                  <a:pt x="535" y="370"/>
                  <a:pt x="531" y="376"/>
                </a:cubicBezTo>
                <a:cubicBezTo>
                  <a:pt x="525" y="385"/>
                  <a:pt x="516" y="392"/>
                  <a:pt x="507" y="398"/>
                </a:cubicBezTo>
                <a:cubicBezTo>
                  <a:pt x="490" y="408"/>
                  <a:pt x="472" y="414"/>
                  <a:pt x="453" y="420"/>
                </a:cubicBezTo>
                <a:cubicBezTo>
                  <a:pt x="434" y="425"/>
                  <a:pt x="414" y="429"/>
                  <a:pt x="394" y="432"/>
                </a:cubicBezTo>
                <a:cubicBezTo>
                  <a:pt x="382" y="434"/>
                  <a:pt x="370" y="436"/>
                  <a:pt x="358" y="437"/>
                </a:cubicBezTo>
                <a:cubicBezTo>
                  <a:pt x="341" y="438"/>
                  <a:pt x="325" y="440"/>
                  <a:pt x="308" y="441"/>
                </a:cubicBezTo>
                <a:cubicBezTo>
                  <a:pt x="287" y="441"/>
                  <a:pt x="266" y="441"/>
                  <a:pt x="245" y="441"/>
                </a:cubicBezTo>
                <a:cubicBezTo>
                  <a:pt x="243" y="441"/>
                  <a:pt x="241" y="441"/>
                  <a:pt x="239" y="441"/>
                </a:cubicBezTo>
                <a:cubicBezTo>
                  <a:pt x="233" y="441"/>
                  <a:pt x="228" y="436"/>
                  <a:pt x="228" y="430"/>
                </a:cubicBezTo>
                <a:cubicBezTo>
                  <a:pt x="228" y="424"/>
                  <a:pt x="233" y="418"/>
                  <a:pt x="239" y="418"/>
                </a:cubicBezTo>
                <a:cubicBezTo>
                  <a:pt x="245" y="418"/>
                  <a:pt x="251" y="418"/>
                  <a:pt x="257" y="418"/>
                </a:cubicBezTo>
                <a:cubicBezTo>
                  <a:pt x="271" y="418"/>
                  <a:pt x="285" y="418"/>
                  <a:pt x="300" y="417"/>
                </a:cubicBezTo>
                <a:cubicBezTo>
                  <a:pt x="310" y="417"/>
                  <a:pt x="320" y="417"/>
                  <a:pt x="330" y="416"/>
                </a:cubicBezTo>
                <a:cubicBezTo>
                  <a:pt x="340" y="415"/>
                  <a:pt x="351" y="414"/>
                  <a:pt x="361" y="413"/>
                </a:cubicBezTo>
                <a:cubicBezTo>
                  <a:pt x="372" y="412"/>
                  <a:pt x="384" y="410"/>
                  <a:pt x="395" y="408"/>
                </a:cubicBezTo>
                <a:cubicBezTo>
                  <a:pt x="425" y="403"/>
                  <a:pt x="455" y="396"/>
                  <a:pt x="484" y="383"/>
                </a:cubicBezTo>
                <a:cubicBezTo>
                  <a:pt x="492" y="380"/>
                  <a:pt x="500" y="375"/>
                  <a:pt x="507" y="369"/>
                </a:cubicBezTo>
                <a:cubicBezTo>
                  <a:pt x="510" y="365"/>
                  <a:pt x="514" y="362"/>
                  <a:pt x="515" y="356"/>
                </a:cubicBezTo>
                <a:cubicBezTo>
                  <a:pt x="515" y="355"/>
                  <a:pt x="515" y="354"/>
                  <a:pt x="515" y="353"/>
                </a:cubicBezTo>
                <a:cubicBezTo>
                  <a:pt x="515" y="342"/>
                  <a:pt x="515" y="331"/>
                  <a:pt x="515" y="320"/>
                </a:cubicBezTo>
                <a:cubicBezTo>
                  <a:pt x="515" y="319"/>
                  <a:pt x="515" y="319"/>
                  <a:pt x="515" y="319"/>
                </a:cubicBezTo>
                <a:close/>
                <a:moveTo>
                  <a:pt x="313" y="219"/>
                </a:moveTo>
                <a:cubicBezTo>
                  <a:pt x="313" y="218"/>
                  <a:pt x="312" y="218"/>
                  <a:pt x="312" y="218"/>
                </a:cubicBezTo>
                <a:cubicBezTo>
                  <a:pt x="295" y="218"/>
                  <a:pt x="278" y="217"/>
                  <a:pt x="261" y="217"/>
                </a:cubicBezTo>
                <a:cubicBezTo>
                  <a:pt x="241" y="218"/>
                  <a:pt x="221" y="219"/>
                  <a:pt x="202" y="220"/>
                </a:cubicBezTo>
                <a:cubicBezTo>
                  <a:pt x="187" y="221"/>
                  <a:pt x="172" y="223"/>
                  <a:pt x="157" y="225"/>
                </a:cubicBezTo>
                <a:cubicBezTo>
                  <a:pt x="138" y="227"/>
                  <a:pt x="119" y="231"/>
                  <a:pt x="100" y="236"/>
                </a:cubicBezTo>
                <a:cubicBezTo>
                  <a:pt x="83" y="241"/>
                  <a:pt x="66" y="246"/>
                  <a:pt x="50" y="254"/>
                </a:cubicBezTo>
                <a:cubicBezTo>
                  <a:pt x="42" y="258"/>
                  <a:pt x="35" y="263"/>
                  <a:pt x="29" y="269"/>
                </a:cubicBezTo>
                <a:cubicBezTo>
                  <a:pt x="25" y="273"/>
                  <a:pt x="23" y="277"/>
                  <a:pt x="24" y="282"/>
                </a:cubicBezTo>
                <a:cubicBezTo>
                  <a:pt x="24" y="287"/>
                  <a:pt x="27" y="290"/>
                  <a:pt x="30" y="293"/>
                </a:cubicBezTo>
                <a:cubicBezTo>
                  <a:pt x="31" y="293"/>
                  <a:pt x="32" y="293"/>
                  <a:pt x="32" y="293"/>
                </a:cubicBezTo>
                <a:cubicBezTo>
                  <a:pt x="50" y="283"/>
                  <a:pt x="69" y="276"/>
                  <a:pt x="88" y="271"/>
                </a:cubicBezTo>
                <a:cubicBezTo>
                  <a:pt x="107" y="265"/>
                  <a:pt x="126" y="262"/>
                  <a:pt x="145" y="259"/>
                </a:cubicBezTo>
                <a:cubicBezTo>
                  <a:pt x="148" y="258"/>
                  <a:pt x="151" y="257"/>
                  <a:pt x="153" y="258"/>
                </a:cubicBezTo>
                <a:cubicBezTo>
                  <a:pt x="160" y="258"/>
                  <a:pt x="164" y="263"/>
                  <a:pt x="164" y="269"/>
                </a:cubicBezTo>
                <a:cubicBezTo>
                  <a:pt x="164" y="275"/>
                  <a:pt x="159" y="280"/>
                  <a:pt x="153" y="281"/>
                </a:cubicBezTo>
                <a:cubicBezTo>
                  <a:pt x="141" y="283"/>
                  <a:pt x="128" y="285"/>
                  <a:pt x="116" y="288"/>
                </a:cubicBezTo>
                <a:cubicBezTo>
                  <a:pt x="97" y="292"/>
                  <a:pt x="78" y="298"/>
                  <a:pt x="59" y="305"/>
                </a:cubicBezTo>
                <a:cubicBezTo>
                  <a:pt x="57" y="306"/>
                  <a:pt x="56" y="307"/>
                  <a:pt x="54" y="308"/>
                </a:cubicBezTo>
                <a:cubicBezTo>
                  <a:pt x="54" y="308"/>
                  <a:pt x="54" y="308"/>
                  <a:pt x="54" y="309"/>
                </a:cubicBezTo>
                <a:cubicBezTo>
                  <a:pt x="60" y="311"/>
                  <a:pt x="67" y="314"/>
                  <a:pt x="73" y="316"/>
                </a:cubicBezTo>
                <a:cubicBezTo>
                  <a:pt x="104" y="327"/>
                  <a:pt x="137" y="333"/>
                  <a:pt x="169" y="337"/>
                </a:cubicBezTo>
                <a:cubicBezTo>
                  <a:pt x="182" y="339"/>
                  <a:pt x="195" y="340"/>
                  <a:pt x="207" y="341"/>
                </a:cubicBezTo>
                <a:cubicBezTo>
                  <a:pt x="223" y="342"/>
                  <a:pt x="238" y="343"/>
                  <a:pt x="254" y="343"/>
                </a:cubicBezTo>
                <a:cubicBezTo>
                  <a:pt x="268" y="343"/>
                  <a:pt x="282" y="343"/>
                  <a:pt x="296" y="343"/>
                </a:cubicBezTo>
                <a:cubicBezTo>
                  <a:pt x="307" y="343"/>
                  <a:pt x="317" y="342"/>
                  <a:pt x="328" y="341"/>
                </a:cubicBezTo>
                <a:cubicBezTo>
                  <a:pt x="344" y="340"/>
                  <a:pt x="361" y="338"/>
                  <a:pt x="378" y="336"/>
                </a:cubicBezTo>
                <a:cubicBezTo>
                  <a:pt x="395" y="334"/>
                  <a:pt x="411" y="331"/>
                  <a:pt x="428" y="327"/>
                </a:cubicBezTo>
                <a:cubicBezTo>
                  <a:pt x="446" y="323"/>
                  <a:pt x="463" y="318"/>
                  <a:pt x="480" y="310"/>
                </a:cubicBezTo>
                <a:cubicBezTo>
                  <a:pt x="482" y="310"/>
                  <a:pt x="483" y="309"/>
                  <a:pt x="485" y="308"/>
                </a:cubicBezTo>
                <a:cubicBezTo>
                  <a:pt x="484" y="308"/>
                  <a:pt x="483" y="307"/>
                  <a:pt x="482" y="307"/>
                </a:cubicBezTo>
                <a:cubicBezTo>
                  <a:pt x="460" y="297"/>
                  <a:pt x="437" y="291"/>
                  <a:pt x="414" y="286"/>
                </a:cubicBezTo>
                <a:cubicBezTo>
                  <a:pt x="402" y="284"/>
                  <a:pt x="390" y="282"/>
                  <a:pt x="378" y="280"/>
                </a:cubicBezTo>
                <a:cubicBezTo>
                  <a:pt x="368" y="279"/>
                  <a:pt x="357" y="278"/>
                  <a:pt x="346" y="276"/>
                </a:cubicBezTo>
                <a:cubicBezTo>
                  <a:pt x="344" y="276"/>
                  <a:pt x="343" y="277"/>
                  <a:pt x="342" y="278"/>
                </a:cubicBezTo>
                <a:cubicBezTo>
                  <a:pt x="337" y="282"/>
                  <a:pt x="332" y="286"/>
                  <a:pt x="327" y="291"/>
                </a:cubicBezTo>
                <a:cubicBezTo>
                  <a:pt x="324" y="294"/>
                  <a:pt x="321" y="296"/>
                  <a:pt x="318" y="299"/>
                </a:cubicBezTo>
                <a:cubicBezTo>
                  <a:pt x="322" y="300"/>
                  <a:pt x="326" y="301"/>
                  <a:pt x="329" y="301"/>
                </a:cubicBezTo>
                <a:cubicBezTo>
                  <a:pt x="334" y="303"/>
                  <a:pt x="339" y="304"/>
                  <a:pt x="343" y="308"/>
                </a:cubicBezTo>
                <a:cubicBezTo>
                  <a:pt x="348" y="311"/>
                  <a:pt x="348" y="316"/>
                  <a:pt x="344" y="320"/>
                </a:cubicBezTo>
                <a:cubicBezTo>
                  <a:pt x="341" y="323"/>
                  <a:pt x="336" y="325"/>
                  <a:pt x="332" y="326"/>
                </a:cubicBezTo>
                <a:cubicBezTo>
                  <a:pt x="321" y="329"/>
                  <a:pt x="309" y="329"/>
                  <a:pt x="297" y="327"/>
                </a:cubicBezTo>
                <a:cubicBezTo>
                  <a:pt x="291" y="326"/>
                  <a:pt x="284" y="324"/>
                  <a:pt x="279" y="320"/>
                </a:cubicBezTo>
                <a:cubicBezTo>
                  <a:pt x="279" y="320"/>
                  <a:pt x="278" y="320"/>
                  <a:pt x="278" y="320"/>
                </a:cubicBezTo>
                <a:cubicBezTo>
                  <a:pt x="260" y="317"/>
                  <a:pt x="249" y="301"/>
                  <a:pt x="252" y="284"/>
                </a:cubicBezTo>
                <a:cubicBezTo>
                  <a:pt x="253" y="280"/>
                  <a:pt x="254" y="277"/>
                  <a:pt x="255" y="273"/>
                </a:cubicBezTo>
                <a:cubicBezTo>
                  <a:pt x="255" y="273"/>
                  <a:pt x="255" y="273"/>
                  <a:pt x="255" y="273"/>
                </a:cubicBezTo>
                <a:cubicBezTo>
                  <a:pt x="243" y="274"/>
                  <a:pt x="232" y="274"/>
                  <a:pt x="220" y="274"/>
                </a:cubicBezTo>
                <a:cubicBezTo>
                  <a:pt x="214" y="275"/>
                  <a:pt x="208" y="270"/>
                  <a:pt x="207" y="264"/>
                </a:cubicBezTo>
                <a:cubicBezTo>
                  <a:pt x="207" y="257"/>
                  <a:pt x="211" y="251"/>
                  <a:pt x="218" y="251"/>
                </a:cubicBezTo>
                <a:cubicBezTo>
                  <a:pt x="224" y="250"/>
                  <a:pt x="231" y="250"/>
                  <a:pt x="237" y="250"/>
                </a:cubicBezTo>
                <a:cubicBezTo>
                  <a:pt x="250" y="250"/>
                  <a:pt x="264" y="250"/>
                  <a:pt x="277" y="249"/>
                </a:cubicBezTo>
                <a:cubicBezTo>
                  <a:pt x="278" y="249"/>
                  <a:pt x="280" y="249"/>
                  <a:pt x="281" y="248"/>
                </a:cubicBezTo>
                <a:cubicBezTo>
                  <a:pt x="286" y="244"/>
                  <a:pt x="291" y="239"/>
                  <a:pt x="296" y="234"/>
                </a:cubicBezTo>
                <a:cubicBezTo>
                  <a:pt x="301" y="229"/>
                  <a:pt x="307" y="224"/>
                  <a:pt x="313" y="219"/>
                </a:cubicBezTo>
                <a:close/>
                <a:moveTo>
                  <a:pt x="556" y="30"/>
                </a:moveTo>
                <a:cubicBezTo>
                  <a:pt x="548" y="36"/>
                  <a:pt x="541" y="43"/>
                  <a:pt x="533" y="50"/>
                </a:cubicBezTo>
                <a:cubicBezTo>
                  <a:pt x="516" y="66"/>
                  <a:pt x="498" y="82"/>
                  <a:pt x="481" y="97"/>
                </a:cubicBezTo>
                <a:cubicBezTo>
                  <a:pt x="468" y="109"/>
                  <a:pt x="456" y="120"/>
                  <a:pt x="443" y="132"/>
                </a:cubicBezTo>
                <a:cubicBezTo>
                  <a:pt x="426" y="148"/>
                  <a:pt x="409" y="163"/>
                  <a:pt x="391" y="179"/>
                </a:cubicBezTo>
                <a:cubicBezTo>
                  <a:pt x="371" y="198"/>
                  <a:pt x="350" y="217"/>
                  <a:pt x="329" y="236"/>
                </a:cubicBezTo>
                <a:cubicBezTo>
                  <a:pt x="313" y="251"/>
                  <a:pt x="296" y="266"/>
                  <a:pt x="280" y="281"/>
                </a:cubicBezTo>
                <a:cubicBezTo>
                  <a:pt x="278" y="283"/>
                  <a:pt x="276" y="286"/>
                  <a:pt x="275" y="288"/>
                </a:cubicBezTo>
                <a:cubicBezTo>
                  <a:pt x="274" y="293"/>
                  <a:pt x="277" y="297"/>
                  <a:pt x="282" y="296"/>
                </a:cubicBezTo>
                <a:cubicBezTo>
                  <a:pt x="285" y="296"/>
                  <a:pt x="288" y="295"/>
                  <a:pt x="291" y="293"/>
                </a:cubicBezTo>
                <a:cubicBezTo>
                  <a:pt x="297" y="286"/>
                  <a:pt x="304" y="280"/>
                  <a:pt x="311" y="274"/>
                </a:cubicBezTo>
                <a:cubicBezTo>
                  <a:pt x="327" y="260"/>
                  <a:pt x="342" y="246"/>
                  <a:pt x="358" y="231"/>
                </a:cubicBezTo>
                <a:cubicBezTo>
                  <a:pt x="374" y="217"/>
                  <a:pt x="390" y="203"/>
                  <a:pt x="405" y="188"/>
                </a:cubicBezTo>
                <a:cubicBezTo>
                  <a:pt x="421" y="174"/>
                  <a:pt x="437" y="159"/>
                  <a:pt x="453" y="145"/>
                </a:cubicBezTo>
                <a:cubicBezTo>
                  <a:pt x="465" y="134"/>
                  <a:pt x="478" y="122"/>
                  <a:pt x="490" y="111"/>
                </a:cubicBezTo>
                <a:cubicBezTo>
                  <a:pt x="504" y="98"/>
                  <a:pt x="519" y="85"/>
                  <a:pt x="533" y="72"/>
                </a:cubicBezTo>
                <a:cubicBezTo>
                  <a:pt x="542" y="64"/>
                  <a:pt x="551" y="56"/>
                  <a:pt x="559" y="48"/>
                </a:cubicBezTo>
                <a:cubicBezTo>
                  <a:pt x="562" y="46"/>
                  <a:pt x="564" y="44"/>
                  <a:pt x="566" y="41"/>
                </a:cubicBezTo>
                <a:cubicBezTo>
                  <a:pt x="563" y="37"/>
                  <a:pt x="559" y="34"/>
                  <a:pt x="556" y="30"/>
                </a:cubicBezTo>
                <a:close/>
                <a:moveTo>
                  <a:pt x="367" y="255"/>
                </a:moveTo>
                <a:cubicBezTo>
                  <a:pt x="368" y="255"/>
                  <a:pt x="368" y="255"/>
                  <a:pt x="369" y="255"/>
                </a:cubicBezTo>
                <a:cubicBezTo>
                  <a:pt x="379" y="257"/>
                  <a:pt x="390" y="258"/>
                  <a:pt x="400" y="260"/>
                </a:cubicBezTo>
                <a:cubicBezTo>
                  <a:pt x="419" y="263"/>
                  <a:pt x="438" y="267"/>
                  <a:pt x="457" y="273"/>
                </a:cubicBezTo>
                <a:cubicBezTo>
                  <a:pt x="473" y="277"/>
                  <a:pt x="489" y="283"/>
                  <a:pt x="505" y="292"/>
                </a:cubicBezTo>
                <a:cubicBezTo>
                  <a:pt x="507" y="294"/>
                  <a:pt x="507" y="294"/>
                  <a:pt x="510" y="291"/>
                </a:cubicBezTo>
                <a:cubicBezTo>
                  <a:pt x="513" y="287"/>
                  <a:pt x="516" y="283"/>
                  <a:pt x="514" y="278"/>
                </a:cubicBezTo>
                <a:cubicBezTo>
                  <a:pt x="513" y="275"/>
                  <a:pt x="512" y="272"/>
                  <a:pt x="509" y="270"/>
                </a:cubicBezTo>
                <a:cubicBezTo>
                  <a:pt x="503" y="262"/>
                  <a:pt x="495" y="257"/>
                  <a:pt x="486" y="253"/>
                </a:cubicBezTo>
                <a:cubicBezTo>
                  <a:pt x="471" y="246"/>
                  <a:pt x="454" y="240"/>
                  <a:pt x="438" y="236"/>
                </a:cubicBezTo>
                <a:cubicBezTo>
                  <a:pt x="425" y="233"/>
                  <a:pt x="412" y="230"/>
                  <a:pt x="399" y="228"/>
                </a:cubicBezTo>
                <a:cubicBezTo>
                  <a:pt x="398" y="228"/>
                  <a:pt x="397" y="228"/>
                  <a:pt x="396" y="229"/>
                </a:cubicBezTo>
                <a:cubicBezTo>
                  <a:pt x="386" y="237"/>
                  <a:pt x="377" y="246"/>
                  <a:pt x="367" y="255"/>
                </a:cubicBezTo>
                <a:close/>
              </a:path>
            </a:pathLst>
          </a:custGeom>
          <a:solidFill>
            <a:srgbClr val="0FA5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83" name="Oval 75">
            <a:extLst>
              <a:ext uri="{FF2B5EF4-FFF2-40B4-BE49-F238E27FC236}">
                <a16:creationId xmlns:a16="http://schemas.microsoft.com/office/drawing/2014/main" id="{7CA3FBCE-07FE-42C4-8F71-A5AF547E2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8051" y="4799013"/>
            <a:ext cx="90488" cy="87313"/>
          </a:xfrm>
          <a:prstGeom prst="ellipse">
            <a:avLst/>
          </a:prstGeom>
          <a:solidFill>
            <a:srgbClr val="0FA5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84" name="Freeform 76">
            <a:extLst>
              <a:ext uri="{FF2B5EF4-FFF2-40B4-BE49-F238E27FC236}">
                <a16:creationId xmlns:a16="http://schemas.microsoft.com/office/drawing/2014/main" id="{31BDDD7F-E1D6-4824-AE55-F91946B4F522}"/>
              </a:ext>
            </a:extLst>
          </p:cNvPr>
          <p:cNvSpPr>
            <a:spLocks/>
          </p:cNvSpPr>
          <p:nvPr/>
        </p:nvSpPr>
        <p:spPr bwMode="auto">
          <a:xfrm>
            <a:off x="7113588" y="4333875"/>
            <a:ext cx="279400" cy="117475"/>
          </a:xfrm>
          <a:custGeom>
            <a:avLst/>
            <a:gdLst>
              <a:gd name="T0" fmla="*/ 37 w 74"/>
              <a:gd name="T1" fmla="*/ 0 h 31"/>
              <a:gd name="T2" fmla="*/ 64 w 74"/>
              <a:gd name="T3" fmla="*/ 6 h 31"/>
              <a:gd name="T4" fmla="*/ 69 w 74"/>
              <a:gd name="T5" fmla="*/ 9 h 31"/>
              <a:gd name="T6" fmla="*/ 70 w 74"/>
              <a:gd name="T7" fmla="*/ 21 h 31"/>
              <a:gd name="T8" fmla="*/ 56 w 74"/>
              <a:gd name="T9" fmla="*/ 27 h 31"/>
              <a:gd name="T10" fmla="*/ 15 w 74"/>
              <a:gd name="T11" fmla="*/ 26 h 31"/>
              <a:gd name="T12" fmla="*/ 6 w 74"/>
              <a:gd name="T13" fmla="*/ 22 h 31"/>
              <a:gd name="T14" fmla="*/ 6 w 74"/>
              <a:gd name="T15" fmla="*/ 8 h 31"/>
              <a:gd name="T16" fmla="*/ 23 w 74"/>
              <a:gd name="T17" fmla="*/ 2 h 31"/>
              <a:gd name="T18" fmla="*/ 37 w 74"/>
              <a:gd name="T1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31">
                <a:moveTo>
                  <a:pt x="37" y="0"/>
                </a:moveTo>
                <a:cubicBezTo>
                  <a:pt x="46" y="1"/>
                  <a:pt x="55" y="2"/>
                  <a:pt x="64" y="6"/>
                </a:cubicBezTo>
                <a:cubicBezTo>
                  <a:pt x="66" y="6"/>
                  <a:pt x="68" y="8"/>
                  <a:pt x="69" y="9"/>
                </a:cubicBezTo>
                <a:cubicBezTo>
                  <a:pt x="74" y="12"/>
                  <a:pt x="74" y="17"/>
                  <a:pt x="70" y="21"/>
                </a:cubicBezTo>
                <a:cubicBezTo>
                  <a:pt x="66" y="25"/>
                  <a:pt x="61" y="26"/>
                  <a:pt x="56" y="27"/>
                </a:cubicBezTo>
                <a:cubicBezTo>
                  <a:pt x="42" y="31"/>
                  <a:pt x="28" y="31"/>
                  <a:pt x="15" y="26"/>
                </a:cubicBezTo>
                <a:cubicBezTo>
                  <a:pt x="12" y="25"/>
                  <a:pt x="9" y="24"/>
                  <a:pt x="6" y="22"/>
                </a:cubicBezTo>
                <a:cubicBezTo>
                  <a:pt x="0" y="18"/>
                  <a:pt x="0" y="12"/>
                  <a:pt x="6" y="8"/>
                </a:cubicBezTo>
                <a:cubicBezTo>
                  <a:pt x="11" y="4"/>
                  <a:pt x="17" y="3"/>
                  <a:pt x="23" y="2"/>
                </a:cubicBezTo>
                <a:cubicBezTo>
                  <a:pt x="28" y="1"/>
                  <a:pt x="33" y="1"/>
                  <a:pt x="37" y="0"/>
                </a:cubicBezTo>
                <a:close/>
              </a:path>
            </a:pathLst>
          </a:custGeom>
          <a:solidFill>
            <a:srgbClr val="0FA5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85" name="Oval 77">
            <a:extLst>
              <a:ext uri="{FF2B5EF4-FFF2-40B4-BE49-F238E27FC236}">
                <a16:creationId xmlns:a16="http://schemas.microsoft.com/office/drawing/2014/main" id="{642288D6-3DC5-43E9-B7FC-474A016855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1851" y="4186238"/>
            <a:ext cx="87313" cy="85725"/>
          </a:xfrm>
          <a:prstGeom prst="ellipse">
            <a:avLst/>
          </a:prstGeom>
          <a:solidFill>
            <a:srgbClr val="0FA5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ID4096">
              <a:cs typeface="B Nazanin" panose="00000400000000000000" pitchFamily="2" charset="-78"/>
            </a:endParaRPr>
          </a:p>
        </p:txBody>
      </p:sp>
      <p:grpSp>
        <p:nvGrpSpPr>
          <p:cNvPr id="87" name="Group 80">
            <a:extLst>
              <a:ext uri="{FF2B5EF4-FFF2-40B4-BE49-F238E27FC236}">
                <a16:creationId xmlns:a16="http://schemas.microsoft.com/office/drawing/2014/main" id="{89F39C80-C2CF-425D-BAD2-FF4D2FF85AC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540500" y="919163"/>
            <a:ext cx="1701800" cy="2406650"/>
            <a:chOff x="4120" y="579"/>
            <a:chExt cx="1072" cy="1516"/>
          </a:xfrm>
        </p:grpSpPr>
        <p:sp>
          <p:nvSpPr>
            <p:cNvPr id="88" name="AutoShape 79">
              <a:extLst>
                <a:ext uri="{FF2B5EF4-FFF2-40B4-BE49-F238E27FC236}">
                  <a16:creationId xmlns:a16="http://schemas.microsoft.com/office/drawing/2014/main" id="{51BBEDE1-218A-4D93-AC8B-76B74535985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120" y="579"/>
              <a:ext cx="1072" cy="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89" name="Freeform 81">
              <a:extLst>
                <a:ext uri="{FF2B5EF4-FFF2-40B4-BE49-F238E27FC236}">
                  <a16:creationId xmlns:a16="http://schemas.microsoft.com/office/drawing/2014/main" id="{E1E8DB53-BBAF-4162-BD10-272801FF8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0" y="703"/>
              <a:ext cx="677" cy="712"/>
            </a:xfrm>
            <a:custGeom>
              <a:avLst/>
              <a:gdLst>
                <a:gd name="T0" fmla="*/ 153 w 893"/>
                <a:gd name="T1" fmla="*/ 0 h 940"/>
                <a:gd name="T2" fmla="*/ 167 w 893"/>
                <a:gd name="T3" fmla="*/ 17 h 940"/>
                <a:gd name="T4" fmla="*/ 219 w 893"/>
                <a:gd name="T5" fmla="*/ 73 h 940"/>
                <a:gd name="T6" fmla="*/ 276 w 893"/>
                <a:gd name="T7" fmla="*/ 134 h 940"/>
                <a:gd name="T8" fmla="*/ 334 w 893"/>
                <a:gd name="T9" fmla="*/ 197 h 940"/>
                <a:gd name="T10" fmla="*/ 395 w 893"/>
                <a:gd name="T11" fmla="*/ 261 h 940"/>
                <a:gd name="T12" fmla="*/ 493 w 893"/>
                <a:gd name="T13" fmla="*/ 367 h 940"/>
                <a:gd name="T14" fmla="*/ 559 w 893"/>
                <a:gd name="T15" fmla="*/ 438 h 940"/>
                <a:gd name="T16" fmla="*/ 681 w 893"/>
                <a:gd name="T17" fmla="*/ 569 h 940"/>
                <a:gd name="T18" fmla="*/ 801 w 893"/>
                <a:gd name="T19" fmla="*/ 698 h 940"/>
                <a:gd name="T20" fmla="*/ 890 w 893"/>
                <a:gd name="T21" fmla="*/ 794 h 940"/>
                <a:gd name="T22" fmla="*/ 893 w 893"/>
                <a:gd name="T23" fmla="*/ 796 h 940"/>
                <a:gd name="T24" fmla="*/ 879 w 893"/>
                <a:gd name="T25" fmla="*/ 812 h 940"/>
                <a:gd name="T26" fmla="*/ 829 w 893"/>
                <a:gd name="T27" fmla="*/ 859 h 940"/>
                <a:gd name="T28" fmla="*/ 749 w 893"/>
                <a:gd name="T29" fmla="*/ 933 h 940"/>
                <a:gd name="T30" fmla="*/ 739 w 893"/>
                <a:gd name="T31" fmla="*/ 940 h 940"/>
                <a:gd name="T32" fmla="*/ 714 w 893"/>
                <a:gd name="T33" fmla="*/ 914 h 940"/>
                <a:gd name="T34" fmla="*/ 665 w 893"/>
                <a:gd name="T35" fmla="*/ 861 h 940"/>
                <a:gd name="T36" fmla="*/ 574 w 893"/>
                <a:gd name="T37" fmla="*/ 763 h 940"/>
                <a:gd name="T38" fmla="*/ 518 w 893"/>
                <a:gd name="T39" fmla="*/ 703 h 940"/>
                <a:gd name="T40" fmla="*/ 464 w 893"/>
                <a:gd name="T41" fmla="*/ 646 h 940"/>
                <a:gd name="T42" fmla="*/ 421 w 893"/>
                <a:gd name="T43" fmla="*/ 599 h 940"/>
                <a:gd name="T44" fmla="*/ 344 w 893"/>
                <a:gd name="T45" fmla="*/ 516 h 940"/>
                <a:gd name="T46" fmla="*/ 292 w 893"/>
                <a:gd name="T47" fmla="*/ 460 h 940"/>
                <a:gd name="T48" fmla="*/ 223 w 893"/>
                <a:gd name="T49" fmla="*/ 386 h 940"/>
                <a:gd name="T50" fmla="*/ 166 w 893"/>
                <a:gd name="T51" fmla="*/ 325 h 940"/>
                <a:gd name="T52" fmla="*/ 119 w 893"/>
                <a:gd name="T53" fmla="*/ 275 h 940"/>
                <a:gd name="T54" fmla="*/ 97 w 893"/>
                <a:gd name="T55" fmla="*/ 250 h 940"/>
                <a:gd name="T56" fmla="*/ 93 w 893"/>
                <a:gd name="T57" fmla="*/ 246 h 940"/>
                <a:gd name="T58" fmla="*/ 22 w 893"/>
                <a:gd name="T59" fmla="*/ 169 h 940"/>
                <a:gd name="T60" fmla="*/ 3 w 893"/>
                <a:gd name="T61" fmla="*/ 150 h 940"/>
                <a:gd name="T62" fmla="*/ 0 w 893"/>
                <a:gd name="T63" fmla="*/ 144 h 940"/>
                <a:gd name="T64" fmla="*/ 4 w 893"/>
                <a:gd name="T65" fmla="*/ 138 h 940"/>
                <a:gd name="T66" fmla="*/ 92 w 893"/>
                <a:gd name="T67" fmla="*/ 56 h 940"/>
                <a:gd name="T68" fmla="*/ 145 w 893"/>
                <a:gd name="T69" fmla="*/ 8 h 940"/>
                <a:gd name="T70" fmla="*/ 153 w 893"/>
                <a:gd name="T71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3" h="940">
                  <a:moveTo>
                    <a:pt x="153" y="0"/>
                  </a:moveTo>
                  <a:cubicBezTo>
                    <a:pt x="155" y="7"/>
                    <a:pt x="162" y="11"/>
                    <a:pt x="167" y="17"/>
                  </a:cubicBezTo>
                  <a:cubicBezTo>
                    <a:pt x="184" y="36"/>
                    <a:pt x="202" y="54"/>
                    <a:pt x="219" y="73"/>
                  </a:cubicBezTo>
                  <a:cubicBezTo>
                    <a:pt x="238" y="93"/>
                    <a:pt x="257" y="113"/>
                    <a:pt x="276" y="134"/>
                  </a:cubicBezTo>
                  <a:cubicBezTo>
                    <a:pt x="296" y="155"/>
                    <a:pt x="315" y="176"/>
                    <a:pt x="334" y="197"/>
                  </a:cubicBezTo>
                  <a:cubicBezTo>
                    <a:pt x="355" y="218"/>
                    <a:pt x="375" y="240"/>
                    <a:pt x="395" y="261"/>
                  </a:cubicBezTo>
                  <a:cubicBezTo>
                    <a:pt x="427" y="297"/>
                    <a:pt x="460" y="332"/>
                    <a:pt x="493" y="367"/>
                  </a:cubicBezTo>
                  <a:cubicBezTo>
                    <a:pt x="515" y="391"/>
                    <a:pt x="537" y="414"/>
                    <a:pt x="559" y="438"/>
                  </a:cubicBezTo>
                  <a:cubicBezTo>
                    <a:pt x="600" y="482"/>
                    <a:pt x="640" y="525"/>
                    <a:pt x="681" y="569"/>
                  </a:cubicBezTo>
                  <a:cubicBezTo>
                    <a:pt x="721" y="612"/>
                    <a:pt x="761" y="655"/>
                    <a:pt x="801" y="698"/>
                  </a:cubicBezTo>
                  <a:cubicBezTo>
                    <a:pt x="831" y="730"/>
                    <a:pt x="861" y="762"/>
                    <a:pt x="890" y="794"/>
                  </a:cubicBezTo>
                  <a:cubicBezTo>
                    <a:pt x="891" y="795"/>
                    <a:pt x="892" y="796"/>
                    <a:pt x="893" y="796"/>
                  </a:cubicBezTo>
                  <a:cubicBezTo>
                    <a:pt x="891" y="804"/>
                    <a:pt x="884" y="808"/>
                    <a:pt x="879" y="812"/>
                  </a:cubicBezTo>
                  <a:cubicBezTo>
                    <a:pt x="862" y="827"/>
                    <a:pt x="845" y="843"/>
                    <a:pt x="829" y="859"/>
                  </a:cubicBezTo>
                  <a:cubicBezTo>
                    <a:pt x="802" y="884"/>
                    <a:pt x="775" y="908"/>
                    <a:pt x="749" y="933"/>
                  </a:cubicBezTo>
                  <a:cubicBezTo>
                    <a:pt x="746" y="936"/>
                    <a:pt x="743" y="939"/>
                    <a:pt x="739" y="940"/>
                  </a:cubicBezTo>
                  <a:cubicBezTo>
                    <a:pt x="730" y="931"/>
                    <a:pt x="722" y="923"/>
                    <a:pt x="714" y="914"/>
                  </a:cubicBezTo>
                  <a:cubicBezTo>
                    <a:pt x="698" y="896"/>
                    <a:pt x="681" y="879"/>
                    <a:pt x="665" y="861"/>
                  </a:cubicBezTo>
                  <a:cubicBezTo>
                    <a:pt x="635" y="829"/>
                    <a:pt x="604" y="796"/>
                    <a:pt x="574" y="763"/>
                  </a:cubicBezTo>
                  <a:cubicBezTo>
                    <a:pt x="556" y="743"/>
                    <a:pt x="536" y="723"/>
                    <a:pt x="518" y="703"/>
                  </a:cubicBezTo>
                  <a:cubicBezTo>
                    <a:pt x="500" y="684"/>
                    <a:pt x="482" y="665"/>
                    <a:pt x="464" y="646"/>
                  </a:cubicBezTo>
                  <a:cubicBezTo>
                    <a:pt x="450" y="630"/>
                    <a:pt x="436" y="614"/>
                    <a:pt x="421" y="599"/>
                  </a:cubicBezTo>
                  <a:cubicBezTo>
                    <a:pt x="395" y="572"/>
                    <a:pt x="369" y="544"/>
                    <a:pt x="344" y="516"/>
                  </a:cubicBezTo>
                  <a:cubicBezTo>
                    <a:pt x="327" y="497"/>
                    <a:pt x="309" y="479"/>
                    <a:pt x="292" y="460"/>
                  </a:cubicBezTo>
                  <a:cubicBezTo>
                    <a:pt x="268" y="436"/>
                    <a:pt x="246" y="410"/>
                    <a:pt x="223" y="386"/>
                  </a:cubicBezTo>
                  <a:cubicBezTo>
                    <a:pt x="204" y="365"/>
                    <a:pt x="185" y="345"/>
                    <a:pt x="166" y="325"/>
                  </a:cubicBezTo>
                  <a:cubicBezTo>
                    <a:pt x="150" y="308"/>
                    <a:pt x="135" y="292"/>
                    <a:pt x="119" y="275"/>
                  </a:cubicBezTo>
                  <a:cubicBezTo>
                    <a:pt x="112" y="266"/>
                    <a:pt x="104" y="258"/>
                    <a:pt x="97" y="250"/>
                  </a:cubicBezTo>
                  <a:cubicBezTo>
                    <a:pt x="95" y="249"/>
                    <a:pt x="94" y="247"/>
                    <a:pt x="93" y="246"/>
                  </a:cubicBezTo>
                  <a:cubicBezTo>
                    <a:pt x="70" y="220"/>
                    <a:pt x="45" y="196"/>
                    <a:pt x="22" y="169"/>
                  </a:cubicBezTo>
                  <a:cubicBezTo>
                    <a:pt x="16" y="163"/>
                    <a:pt x="9" y="157"/>
                    <a:pt x="3" y="150"/>
                  </a:cubicBezTo>
                  <a:cubicBezTo>
                    <a:pt x="2" y="148"/>
                    <a:pt x="0" y="147"/>
                    <a:pt x="0" y="144"/>
                  </a:cubicBezTo>
                  <a:cubicBezTo>
                    <a:pt x="1" y="141"/>
                    <a:pt x="2" y="140"/>
                    <a:pt x="4" y="138"/>
                  </a:cubicBezTo>
                  <a:cubicBezTo>
                    <a:pt x="33" y="111"/>
                    <a:pt x="62" y="83"/>
                    <a:pt x="92" y="56"/>
                  </a:cubicBezTo>
                  <a:cubicBezTo>
                    <a:pt x="110" y="40"/>
                    <a:pt x="126" y="23"/>
                    <a:pt x="145" y="8"/>
                  </a:cubicBezTo>
                  <a:cubicBezTo>
                    <a:pt x="148" y="5"/>
                    <a:pt x="148" y="1"/>
                    <a:pt x="153" y="0"/>
                  </a:cubicBezTo>
                  <a:close/>
                </a:path>
              </a:pathLst>
            </a:custGeom>
            <a:solidFill>
              <a:srgbClr val="83C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90" name="Freeform 82">
              <a:extLst>
                <a:ext uri="{FF2B5EF4-FFF2-40B4-BE49-F238E27FC236}">
                  <a16:creationId xmlns:a16="http://schemas.microsoft.com/office/drawing/2014/main" id="{666D7147-A057-4513-8D9E-1FBA29F90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" y="1959"/>
              <a:ext cx="973" cy="100"/>
            </a:xfrm>
            <a:custGeom>
              <a:avLst/>
              <a:gdLst>
                <a:gd name="T0" fmla="*/ 0 w 1282"/>
                <a:gd name="T1" fmla="*/ 128 h 132"/>
                <a:gd name="T2" fmla="*/ 38 w 1282"/>
                <a:gd name="T3" fmla="*/ 127 h 132"/>
                <a:gd name="T4" fmla="*/ 56 w 1282"/>
                <a:gd name="T5" fmla="*/ 127 h 132"/>
                <a:gd name="T6" fmla="*/ 65 w 1282"/>
                <a:gd name="T7" fmla="*/ 118 h 132"/>
                <a:gd name="T8" fmla="*/ 64 w 1282"/>
                <a:gd name="T9" fmla="*/ 10 h 132"/>
                <a:gd name="T10" fmla="*/ 71 w 1282"/>
                <a:gd name="T11" fmla="*/ 3 h 132"/>
                <a:gd name="T12" fmla="*/ 292 w 1282"/>
                <a:gd name="T13" fmla="*/ 3 h 132"/>
                <a:gd name="T14" fmla="*/ 307 w 1282"/>
                <a:gd name="T15" fmla="*/ 2 h 132"/>
                <a:gd name="T16" fmla="*/ 317 w 1282"/>
                <a:gd name="T17" fmla="*/ 1 h 132"/>
                <a:gd name="T18" fmla="*/ 775 w 1282"/>
                <a:gd name="T19" fmla="*/ 1 h 132"/>
                <a:gd name="T20" fmla="*/ 784 w 1282"/>
                <a:gd name="T21" fmla="*/ 2 h 132"/>
                <a:gd name="T22" fmla="*/ 795 w 1282"/>
                <a:gd name="T23" fmla="*/ 3 h 132"/>
                <a:gd name="T24" fmla="*/ 1218 w 1282"/>
                <a:gd name="T25" fmla="*/ 3 h 132"/>
                <a:gd name="T26" fmla="*/ 1228 w 1282"/>
                <a:gd name="T27" fmla="*/ 13 h 132"/>
                <a:gd name="T28" fmla="*/ 1228 w 1282"/>
                <a:gd name="T29" fmla="*/ 119 h 132"/>
                <a:gd name="T30" fmla="*/ 1236 w 1282"/>
                <a:gd name="T31" fmla="*/ 127 h 132"/>
                <a:gd name="T32" fmla="*/ 1282 w 1282"/>
                <a:gd name="T33" fmla="*/ 127 h 132"/>
                <a:gd name="T34" fmla="*/ 1275 w 1282"/>
                <a:gd name="T35" fmla="*/ 130 h 132"/>
                <a:gd name="T36" fmla="*/ 1267 w 1282"/>
                <a:gd name="T37" fmla="*/ 130 h 132"/>
                <a:gd name="T38" fmla="*/ 16 w 1282"/>
                <a:gd name="T39" fmla="*/ 130 h 132"/>
                <a:gd name="T40" fmla="*/ 0 w 1282"/>
                <a:gd name="T41" fmla="*/ 12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2" h="132">
                  <a:moveTo>
                    <a:pt x="0" y="128"/>
                  </a:moveTo>
                  <a:cubicBezTo>
                    <a:pt x="12" y="125"/>
                    <a:pt x="25" y="127"/>
                    <a:pt x="38" y="127"/>
                  </a:cubicBezTo>
                  <a:cubicBezTo>
                    <a:pt x="44" y="126"/>
                    <a:pt x="50" y="126"/>
                    <a:pt x="56" y="127"/>
                  </a:cubicBezTo>
                  <a:cubicBezTo>
                    <a:pt x="63" y="127"/>
                    <a:pt x="65" y="124"/>
                    <a:pt x="65" y="118"/>
                  </a:cubicBezTo>
                  <a:cubicBezTo>
                    <a:pt x="65" y="82"/>
                    <a:pt x="65" y="46"/>
                    <a:pt x="64" y="10"/>
                  </a:cubicBezTo>
                  <a:cubicBezTo>
                    <a:pt x="64" y="4"/>
                    <a:pt x="66" y="3"/>
                    <a:pt x="71" y="3"/>
                  </a:cubicBezTo>
                  <a:cubicBezTo>
                    <a:pt x="145" y="3"/>
                    <a:pt x="218" y="3"/>
                    <a:pt x="292" y="3"/>
                  </a:cubicBezTo>
                  <a:cubicBezTo>
                    <a:pt x="297" y="3"/>
                    <a:pt x="302" y="4"/>
                    <a:pt x="307" y="2"/>
                  </a:cubicBezTo>
                  <a:cubicBezTo>
                    <a:pt x="310" y="0"/>
                    <a:pt x="313" y="1"/>
                    <a:pt x="317" y="1"/>
                  </a:cubicBezTo>
                  <a:cubicBezTo>
                    <a:pt x="470" y="1"/>
                    <a:pt x="623" y="1"/>
                    <a:pt x="775" y="1"/>
                  </a:cubicBezTo>
                  <a:cubicBezTo>
                    <a:pt x="778" y="1"/>
                    <a:pt x="781" y="1"/>
                    <a:pt x="784" y="2"/>
                  </a:cubicBezTo>
                  <a:cubicBezTo>
                    <a:pt x="788" y="4"/>
                    <a:pt x="792" y="3"/>
                    <a:pt x="795" y="3"/>
                  </a:cubicBezTo>
                  <a:cubicBezTo>
                    <a:pt x="936" y="3"/>
                    <a:pt x="1077" y="3"/>
                    <a:pt x="1218" y="3"/>
                  </a:cubicBezTo>
                  <a:cubicBezTo>
                    <a:pt x="1228" y="3"/>
                    <a:pt x="1228" y="3"/>
                    <a:pt x="1228" y="13"/>
                  </a:cubicBezTo>
                  <a:cubicBezTo>
                    <a:pt x="1228" y="48"/>
                    <a:pt x="1228" y="84"/>
                    <a:pt x="1228" y="119"/>
                  </a:cubicBezTo>
                  <a:cubicBezTo>
                    <a:pt x="1228" y="125"/>
                    <a:pt x="1230" y="127"/>
                    <a:pt x="1236" y="127"/>
                  </a:cubicBezTo>
                  <a:cubicBezTo>
                    <a:pt x="1252" y="127"/>
                    <a:pt x="1267" y="126"/>
                    <a:pt x="1282" y="127"/>
                  </a:cubicBezTo>
                  <a:cubicBezTo>
                    <a:pt x="1281" y="130"/>
                    <a:pt x="1278" y="130"/>
                    <a:pt x="1275" y="130"/>
                  </a:cubicBezTo>
                  <a:cubicBezTo>
                    <a:pt x="1272" y="131"/>
                    <a:pt x="1269" y="130"/>
                    <a:pt x="1267" y="130"/>
                  </a:cubicBezTo>
                  <a:cubicBezTo>
                    <a:pt x="850" y="130"/>
                    <a:pt x="433" y="130"/>
                    <a:pt x="16" y="130"/>
                  </a:cubicBezTo>
                  <a:cubicBezTo>
                    <a:pt x="10" y="130"/>
                    <a:pt x="4" y="132"/>
                    <a:pt x="0" y="128"/>
                  </a:cubicBezTo>
                  <a:close/>
                </a:path>
              </a:pathLst>
            </a:custGeom>
            <a:solidFill>
              <a:srgbClr val="83C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91" name="Freeform 83">
              <a:extLst>
                <a:ext uri="{FF2B5EF4-FFF2-40B4-BE49-F238E27FC236}">
                  <a16:creationId xmlns:a16="http://schemas.microsoft.com/office/drawing/2014/main" id="{47BBBCB9-D9DC-442C-8A07-D8FB08236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0" y="1672"/>
              <a:ext cx="362" cy="290"/>
            </a:xfrm>
            <a:custGeom>
              <a:avLst/>
              <a:gdLst>
                <a:gd name="T0" fmla="*/ 477 w 477"/>
                <a:gd name="T1" fmla="*/ 380 h 382"/>
                <a:gd name="T2" fmla="*/ 470 w 477"/>
                <a:gd name="T3" fmla="*/ 381 h 382"/>
                <a:gd name="T4" fmla="*/ 6 w 477"/>
                <a:gd name="T5" fmla="*/ 381 h 382"/>
                <a:gd name="T6" fmla="*/ 0 w 477"/>
                <a:gd name="T7" fmla="*/ 380 h 382"/>
                <a:gd name="T8" fmla="*/ 9 w 477"/>
                <a:gd name="T9" fmla="*/ 228 h 382"/>
                <a:gd name="T10" fmla="*/ 17 w 477"/>
                <a:gd name="T11" fmla="*/ 104 h 382"/>
                <a:gd name="T12" fmla="*/ 23 w 477"/>
                <a:gd name="T13" fmla="*/ 10 h 382"/>
                <a:gd name="T14" fmla="*/ 23 w 477"/>
                <a:gd name="T15" fmla="*/ 6 h 382"/>
                <a:gd name="T16" fmla="*/ 30 w 477"/>
                <a:gd name="T17" fmla="*/ 0 h 382"/>
                <a:gd name="T18" fmla="*/ 71 w 477"/>
                <a:gd name="T19" fmla="*/ 0 h 382"/>
                <a:gd name="T20" fmla="*/ 172 w 477"/>
                <a:gd name="T21" fmla="*/ 0 h 382"/>
                <a:gd name="T22" fmla="*/ 182 w 477"/>
                <a:gd name="T23" fmla="*/ 1 h 382"/>
                <a:gd name="T24" fmla="*/ 224 w 477"/>
                <a:gd name="T25" fmla="*/ 40 h 382"/>
                <a:gd name="T26" fmla="*/ 358 w 477"/>
                <a:gd name="T27" fmla="*/ 172 h 382"/>
                <a:gd name="T28" fmla="*/ 422 w 477"/>
                <a:gd name="T29" fmla="*/ 234 h 382"/>
                <a:gd name="T30" fmla="*/ 451 w 477"/>
                <a:gd name="T31" fmla="*/ 262 h 382"/>
                <a:gd name="T32" fmla="*/ 473 w 477"/>
                <a:gd name="T33" fmla="*/ 283 h 382"/>
                <a:gd name="T34" fmla="*/ 477 w 477"/>
                <a:gd name="T35" fmla="*/ 294 h 382"/>
                <a:gd name="T36" fmla="*/ 477 w 477"/>
                <a:gd name="T37" fmla="*/ 38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7" h="382">
                  <a:moveTo>
                    <a:pt x="477" y="380"/>
                  </a:moveTo>
                  <a:cubicBezTo>
                    <a:pt x="475" y="382"/>
                    <a:pt x="473" y="381"/>
                    <a:pt x="470" y="381"/>
                  </a:cubicBezTo>
                  <a:cubicBezTo>
                    <a:pt x="315" y="381"/>
                    <a:pt x="161" y="381"/>
                    <a:pt x="6" y="381"/>
                  </a:cubicBezTo>
                  <a:cubicBezTo>
                    <a:pt x="4" y="381"/>
                    <a:pt x="1" y="382"/>
                    <a:pt x="0" y="380"/>
                  </a:cubicBezTo>
                  <a:cubicBezTo>
                    <a:pt x="3" y="329"/>
                    <a:pt x="6" y="279"/>
                    <a:pt x="9" y="228"/>
                  </a:cubicBezTo>
                  <a:cubicBezTo>
                    <a:pt x="12" y="187"/>
                    <a:pt x="14" y="145"/>
                    <a:pt x="17" y="104"/>
                  </a:cubicBezTo>
                  <a:cubicBezTo>
                    <a:pt x="19" y="73"/>
                    <a:pt x="21" y="41"/>
                    <a:pt x="23" y="10"/>
                  </a:cubicBezTo>
                  <a:cubicBezTo>
                    <a:pt x="23" y="9"/>
                    <a:pt x="23" y="8"/>
                    <a:pt x="23" y="6"/>
                  </a:cubicBezTo>
                  <a:cubicBezTo>
                    <a:pt x="22" y="1"/>
                    <a:pt x="25" y="0"/>
                    <a:pt x="30" y="0"/>
                  </a:cubicBezTo>
                  <a:cubicBezTo>
                    <a:pt x="44" y="1"/>
                    <a:pt x="58" y="0"/>
                    <a:pt x="71" y="0"/>
                  </a:cubicBezTo>
                  <a:cubicBezTo>
                    <a:pt x="105" y="0"/>
                    <a:pt x="138" y="1"/>
                    <a:pt x="172" y="0"/>
                  </a:cubicBezTo>
                  <a:cubicBezTo>
                    <a:pt x="175" y="0"/>
                    <a:pt x="179" y="0"/>
                    <a:pt x="182" y="1"/>
                  </a:cubicBezTo>
                  <a:cubicBezTo>
                    <a:pt x="197" y="13"/>
                    <a:pt x="210" y="27"/>
                    <a:pt x="224" y="40"/>
                  </a:cubicBezTo>
                  <a:cubicBezTo>
                    <a:pt x="269" y="84"/>
                    <a:pt x="313" y="128"/>
                    <a:pt x="358" y="172"/>
                  </a:cubicBezTo>
                  <a:cubicBezTo>
                    <a:pt x="380" y="193"/>
                    <a:pt x="401" y="213"/>
                    <a:pt x="422" y="234"/>
                  </a:cubicBezTo>
                  <a:cubicBezTo>
                    <a:pt x="433" y="242"/>
                    <a:pt x="444" y="250"/>
                    <a:pt x="451" y="262"/>
                  </a:cubicBezTo>
                  <a:cubicBezTo>
                    <a:pt x="458" y="269"/>
                    <a:pt x="465" y="276"/>
                    <a:pt x="473" y="283"/>
                  </a:cubicBezTo>
                  <a:cubicBezTo>
                    <a:pt x="476" y="286"/>
                    <a:pt x="477" y="289"/>
                    <a:pt x="477" y="294"/>
                  </a:cubicBezTo>
                  <a:cubicBezTo>
                    <a:pt x="477" y="323"/>
                    <a:pt x="477" y="351"/>
                    <a:pt x="477" y="380"/>
                  </a:cubicBezTo>
                  <a:close/>
                </a:path>
              </a:pathLst>
            </a:custGeom>
            <a:solidFill>
              <a:srgbClr val="06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92" name="Freeform 84">
              <a:extLst>
                <a:ext uri="{FF2B5EF4-FFF2-40B4-BE49-F238E27FC236}">
                  <a16:creationId xmlns:a16="http://schemas.microsoft.com/office/drawing/2014/main" id="{FA9DB7D6-D9E3-49F2-9221-E9DDD4F2B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4" y="1130"/>
              <a:ext cx="244" cy="550"/>
            </a:xfrm>
            <a:custGeom>
              <a:avLst/>
              <a:gdLst>
                <a:gd name="T0" fmla="*/ 322 w 322"/>
                <a:gd name="T1" fmla="*/ 717 h 726"/>
                <a:gd name="T2" fmla="*/ 301 w 322"/>
                <a:gd name="T3" fmla="*/ 719 h 726"/>
                <a:gd name="T4" fmla="*/ 174 w 322"/>
                <a:gd name="T5" fmla="*/ 719 h 726"/>
                <a:gd name="T6" fmla="*/ 173 w 322"/>
                <a:gd name="T7" fmla="*/ 719 h 726"/>
                <a:gd name="T8" fmla="*/ 163 w 322"/>
                <a:gd name="T9" fmla="*/ 726 h 726"/>
                <a:gd name="T10" fmla="*/ 153 w 322"/>
                <a:gd name="T11" fmla="*/ 710 h 726"/>
                <a:gd name="T12" fmla="*/ 68 w 322"/>
                <a:gd name="T13" fmla="*/ 600 h 726"/>
                <a:gd name="T14" fmla="*/ 20 w 322"/>
                <a:gd name="T15" fmla="*/ 480 h 726"/>
                <a:gd name="T16" fmla="*/ 2 w 322"/>
                <a:gd name="T17" fmla="*/ 371 h 726"/>
                <a:gd name="T18" fmla="*/ 3 w 322"/>
                <a:gd name="T19" fmla="*/ 275 h 726"/>
                <a:gd name="T20" fmla="*/ 85 w 322"/>
                <a:gd name="T21" fmla="*/ 27 h 726"/>
                <a:gd name="T22" fmla="*/ 105 w 322"/>
                <a:gd name="T23" fmla="*/ 0 h 726"/>
                <a:gd name="T24" fmla="*/ 154 w 322"/>
                <a:gd name="T25" fmla="*/ 69 h 726"/>
                <a:gd name="T26" fmla="*/ 196 w 322"/>
                <a:gd name="T27" fmla="*/ 129 h 726"/>
                <a:gd name="T28" fmla="*/ 169 w 322"/>
                <a:gd name="T29" fmla="*/ 234 h 726"/>
                <a:gd name="T30" fmla="*/ 164 w 322"/>
                <a:gd name="T31" fmla="*/ 375 h 726"/>
                <a:gd name="T32" fmla="*/ 205 w 322"/>
                <a:gd name="T33" fmla="*/ 550 h 726"/>
                <a:gd name="T34" fmla="*/ 319 w 322"/>
                <a:gd name="T35" fmla="*/ 713 h 726"/>
                <a:gd name="T36" fmla="*/ 322 w 322"/>
                <a:gd name="T37" fmla="*/ 71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2" h="726">
                  <a:moveTo>
                    <a:pt x="322" y="717"/>
                  </a:moveTo>
                  <a:cubicBezTo>
                    <a:pt x="315" y="720"/>
                    <a:pt x="308" y="718"/>
                    <a:pt x="301" y="719"/>
                  </a:cubicBezTo>
                  <a:cubicBezTo>
                    <a:pt x="259" y="719"/>
                    <a:pt x="216" y="719"/>
                    <a:pt x="174" y="719"/>
                  </a:cubicBezTo>
                  <a:cubicBezTo>
                    <a:pt x="174" y="719"/>
                    <a:pt x="174" y="719"/>
                    <a:pt x="173" y="719"/>
                  </a:cubicBezTo>
                  <a:cubicBezTo>
                    <a:pt x="167" y="716"/>
                    <a:pt x="163" y="719"/>
                    <a:pt x="163" y="726"/>
                  </a:cubicBezTo>
                  <a:cubicBezTo>
                    <a:pt x="164" y="718"/>
                    <a:pt x="158" y="714"/>
                    <a:pt x="153" y="710"/>
                  </a:cubicBezTo>
                  <a:cubicBezTo>
                    <a:pt x="118" y="678"/>
                    <a:pt x="91" y="641"/>
                    <a:pt x="68" y="600"/>
                  </a:cubicBezTo>
                  <a:cubicBezTo>
                    <a:pt x="47" y="562"/>
                    <a:pt x="31" y="522"/>
                    <a:pt x="20" y="480"/>
                  </a:cubicBezTo>
                  <a:cubicBezTo>
                    <a:pt x="11" y="444"/>
                    <a:pt x="5" y="408"/>
                    <a:pt x="2" y="371"/>
                  </a:cubicBezTo>
                  <a:cubicBezTo>
                    <a:pt x="0" y="339"/>
                    <a:pt x="0" y="307"/>
                    <a:pt x="3" y="275"/>
                  </a:cubicBezTo>
                  <a:cubicBezTo>
                    <a:pt x="11" y="186"/>
                    <a:pt x="37" y="102"/>
                    <a:pt x="85" y="27"/>
                  </a:cubicBezTo>
                  <a:cubicBezTo>
                    <a:pt x="91" y="17"/>
                    <a:pt x="97" y="8"/>
                    <a:pt x="105" y="0"/>
                  </a:cubicBezTo>
                  <a:cubicBezTo>
                    <a:pt x="122" y="22"/>
                    <a:pt x="138" y="45"/>
                    <a:pt x="154" y="69"/>
                  </a:cubicBezTo>
                  <a:cubicBezTo>
                    <a:pt x="168" y="89"/>
                    <a:pt x="182" y="109"/>
                    <a:pt x="196" y="129"/>
                  </a:cubicBezTo>
                  <a:cubicBezTo>
                    <a:pt x="184" y="163"/>
                    <a:pt x="174" y="198"/>
                    <a:pt x="169" y="234"/>
                  </a:cubicBezTo>
                  <a:cubicBezTo>
                    <a:pt x="162" y="281"/>
                    <a:pt x="160" y="328"/>
                    <a:pt x="164" y="375"/>
                  </a:cubicBezTo>
                  <a:cubicBezTo>
                    <a:pt x="168" y="436"/>
                    <a:pt x="182" y="494"/>
                    <a:pt x="205" y="550"/>
                  </a:cubicBezTo>
                  <a:cubicBezTo>
                    <a:pt x="231" y="613"/>
                    <a:pt x="268" y="668"/>
                    <a:pt x="319" y="713"/>
                  </a:cubicBezTo>
                  <a:cubicBezTo>
                    <a:pt x="320" y="714"/>
                    <a:pt x="321" y="716"/>
                    <a:pt x="322" y="717"/>
                  </a:cubicBezTo>
                  <a:close/>
                </a:path>
              </a:pathLst>
            </a:custGeom>
            <a:solidFill>
              <a:srgbClr val="42B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93" name="Freeform 85">
              <a:extLst>
                <a:ext uri="{FF2B5EF4-FFF2-40B4-BE49-F238E27FC236}">
                  <a16:creationId xmlns:a16="http://schemas.microsoft.com/office/drawing/2014/main" id="{2B886AF5-4892-4048-B78D-B82384A65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6" y="2055"/>
              <a:ext cx="976" cy="42"/>
            </a:xfrm>
            <a:custGeom>
              <a:avLst/>
              <a:gdLst>
                <a:gd name="T0" fmla="*/ 2 w 1287"/>
                <a:gd name="T1" fmla="*/ 1 h 55"/>
                <a:gd name="T2" fmla="*/ 179 w 1287"/>
                <a:gd name="T3" fmla="*/ 1 h 55"/>
                <a:gd name="T4" fmla="*/ 1219 w 1287"/>
                <a:gd name="T5" fmla="*/ 1 h 55"/>
                <a:gd name="T6" fmla="*/ 1284 w 1287"/>
                <a:gd name="T7" fmla="*/ 0 h 55"/>
                <a:gd name="T8" fmla="*/ 1286 w 1287"/>
                <a:gd name="T9" fmla="*/ 8 h 55"/>
                <a:gd name="T10" fmla="*/ 1286 w 1287"/>
                <a:gd name="T11" fmla="*/ 45 h 55"/>
                <a:gd name="T12" fmla="*/ 1278 w 1287"/>
                <a:gd name="T13" fmla="*/ 54 h 55"/>
                <a:gd name="T14" fmla="*/ 1199 w 1287"/>
                <a:gd name="T15" fmla="*/ 54 h 55"/>
                <a:gd name="T16" fmla="*/ 197 w 1287"/>
                <a:gd name="T17" fmla="*/ 54 h 55"/>
                <a:gd name="T18" fmla="*/ 9 w 1287"/>
                <a:gd name="T19" fmla="*/ 54 h 55"/>
                <a:gd name="T20" fmla="*/ 1 w 1287"/>
                <a:gd name="T21" fmla="*/ 46 h 55"/>
                <a:gd name="T22" fmla="*/ 2 w 1287"/>
                <a:gd name="T23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7" h="55">
                  <a:moveTo>
                    <a:pt x="2" y="1"/>
                  </a:moveTo>
                  <a:cubicBezTo>
                    <a:pt x="61" y="1"/>
                    <a:pt x="120" y="1"/>
                    <a:pt x="179" y="1"/>
                  </a:cubicBezTo>
                  <a:cubicBezTo>
                    <a:pt x="526" y="1"/>
                    <a:pt x="872" y="1"/>
                    <a:pt x="1219" y="1"/>
                  </a:cubicBezTo>
                  <a:cubicBezTo>
                    <a:pt x="1241" y="1"/>
                    <a:pt x="1263" y="1"/>
                    <a:pt x="1284" y="0"/>
                  </a:cubicBezTo>
                  <a:cubicBezTo>
                    <a:pt x="1287" y="3"/>
                    <a:pt x="1286" y="6"/>
                    <a:pt x="1286" y="8"/>
                  </a:cubicBezTo>
                  <a:cubicBezTo>
                    <a:pt x="1286" y="21"/>
                    <a:pt x="1286" y="33"/>
                    <a:pt x="1286" y="45"/>
                  </a:cubicBezTo>
                  <a:cubicBezTo>
                    <a:pt x="1286" y="52"/>
                    <a:pt x="1285" y="55"/>
                    <a:pt x="1278" y="54"/>
                  </a:cubicBezTo>
                  <a:cubicBezTo>
                    <a:pt x="1251" y="54"/>
                    <a:pt x="1225" y="54"/>
                    <a:pt x="1199" y="54"/>
                  </a:cubicBezTo>
                  <a:cubicBezTo>
                    <a:pt x="865" y="54"/>
                    <a:pt x="531" y="54"/>
                    <a:pt x="197" y="54"/>
                  </a:cubicBezTo>
                  <a:cubicBezTo>
                    <a:pt x="135" y="54"/>
                    <a:pt x="72" y="54"/>
                    <a:pt x="9" y="54"/>
                  </a:cubicBezTo>
                  <a:cubicBezTo>
                    <a:pt x="2" y="54"/>
                    <a:pt x="0" y="53"/>
                    <a:pt x="1" y="46"/>
                  </a:cubicBezTo>
                  <a:cubicBezTo>
                    <a:pt x="2" y="31"/>
                    <a:pt x="0" y="16"/>
                    <a:pt x="2" y="1"/>
                  </a:cubicBezTo>
                  <a:close/>
                </a:path>
              </a:pathLst>
            </a:custGeom>
            <a:solidFill>
              <a:srgbClr val="4D4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94" name="Freeform 86">
              <a:extLst>
                <a:ext uri="{FF2B5EF4-FFF2-40B4-BE49-F238E27FC236}">
                  <a16:creationId xmlns:a16="http://schemas.microsoft.com/office/drawing/2014/main" id="{58BB3989-C4B8-4D7C-8F0F-A6658EEFF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6" y="811"/>
              <a:ext cx="614" cy="651"/>
            </a:xfrm>
            <a:custGeom>
              <a:avLst/>
              <a:gdLst>
                <a:gd name="T0" fmla="*/ 214 w 809"/>
                <a:gd name="T1" fmla="*/ 156 h 859"/>
                <a:gd name="T2" fmla="*/ 387 w 809"/>
                <a:gd name="T3" fmla="*/ 341 h 859"/>
                <a:gd name="T4" fmla="*/ 580 w 809"/>
                <a:gd name="T5" fmla="*/ 549 h 859"/>
                <a:gd name="T6" fmla="*/ 703 w 809"/>
                <a:gd name="T7" fmla="*/ 682 h 859"/>
                <a:gd name="T8" fmla="*/ 809 w 809"/>
                <a:gd name="T9" fmla="*/ 796 h 859"/>
                <a:gd name="T10" fmla="*/ 742 w 809"/>
                <a:gd name="T11" fmla="*/ 859 h 859"/>
                <a:gd name="T12" fmla="*/ 583 w 809"/>
                <a:gd name="T13" fmla="*/ 690 h 859"/>
                <a:gd name="T14" fmla="*/ 435 w 809"/>
                <a:gd name="T15" fmla="*/ 529 h 859"/>
                <a:gd name="T16" fmla="*/ 463 w 809"/>
                <a:gd name="T17" fmla="*/ 538 h 859"/>
                <a:gd name="T18" fmla="*/ 485 w 809"/>
                <a:gd name="T19" fmla="*/ 561 h 859"/>
                <a:gd name="T20" fmla="*/ 525 w 809"/>
                <a:gd name="T21" fmla="*/ 597 h 859"/>
                <a:gd name="T22" fmla="*/ 546 w 809"/>
                <a:gd name="T23" fmla="*/ 573 h 859"/>
                <a:gd name="T24" fmla="*/ 535 w 809"/>
                <a:gd name="T25" fmla="*/ 518 h 859"/>
                <a:gd name="T26" fmla="*/ 497 w 809"/>
                <a:gd name="T27" fmla="*/ 477 h 859"/>
                <a:gd name="T28" fmla="*/ 483 w 809"/>
                <a:gd name="T29" fmla="*/ 463 h 859"/>
                <a:gd name="T30" fmla="*/ 421 w 809"/>
                <a:gd name="T31" fmla="*/ 400 h 859"/>
                <a:gd name="T32" fmla="*/ 394 w 809"/>
                <a:gd name="T33" fmla="*/ 362 h 859"/>
                <a:gd name="T34" fmla="*/ 350 w 809"/>
                <a:gd name="T35" fmla="*/ 318 h 859"/>
                <a:gd name="T36" fmla="*/ 373 w 809"/>
                <a:gd name="T37" fmla="*/ 352 h 859"/>
                <a:gd name="T38" fmla="*/ 388 w 809"/>
                <a:gd name="T39" fmla="*/ 376 h 859"/>
                <a:gd name="T40" fmla="*/ 372 w 809"/>
                <a:gd name="T41" fmla="*/ 435 h 859"/>
                <a:gd name="T42" fmla="*/ 383 w 809"/>
                <a:gd name="T43" fmla="*/ 456 h 859"/>
                <a:gd name="T44" fmla="*/ 416 w 809"/>
                <a:gd name="T45" fmla="*/ 491 h 859"/>
                <a:gd name="T46" fmla="*/ 352 w 809"/>
                <a:gd name="T47" fmla="*/ 439 h 859"/>
                <a:gd name="T48" fmla="*/ 271 w 809"/>
                <a:gd name="T49" fmla="*/ 339 h 859"/>
                <a:gd name="T50" fmla="*/ 171 w 809"/>
                <a:gd name="T51" fmla="*/ 246 h 859"/>
                <a:gd name="T52" fmla="*/ 0 w 809"/>
                <a:gd name="T53" fmla="*/ 64 h 859"/>
                <a:gd name="T54" fmla="*/ 71 w 809"/>
                <a:gd name="T55" fmla="*/ 1 h 859"/>
                <a:gd name="T56" fmla="*/ 164 w 809"/>
                <a:gd name="T57" fmla="*/ 103 h 859"/>
                <a:gd name="T58" fmla="*/ 127 w 809"/>
                <a:gd name="T59" fmla="*/ 84 h 859"/>
                <a:gd name="T60" fmla="*/ 93 w 809"/>
                <a:gd name="T61" fmla="*/ 48 h 859"/>
                <a:gd name="T62" fmla="*/ 73 w 809"/>
                <a:gd name="T63" fmla="*/ 31 h 859"/>
                <a:gd name="T64" fmla="*/ 67 w 809"/>
                <a:gd name="T65" fmla="*/ 37 h 859"/>
                <a:gd name="T66" fmla="*/ 82 w 809"/>
                <a:gd name="T67" fmla="*/ 56 h 859"/>
                <a:gd name="T68" fmla="*/ 51 w 809"/>
                <a:gd name="T69" fmla="*/ 86 h 859"/>
                <a:gd name="T70" fmla="*/ 57 w 809"/>
                <a:gd name="T71" fmla="*/ 108 h 859"/>
                <a:gd name="T72" fmla="*/ 81 w 809"/>
                <a:gd name="T73" fmla="*/ 134 h 859"/>
                <a:gd name="T74" fmla="*/ 113 w 809"/>
                <a:gd name="T75" fmla="*/ 162 h 859"/>
                <a:gd name="T76" fmla="*/ 150 w 809"/>
                <a:gd name="T77" fmla="*/ 200 h 859"/>
                <a:gd name="T78" fmla="*/ 180 w 809"/>
                <a:gd name="T79" fmla="*/ 231 h 859"/>
                <a:gd name="T80" fmla="*/ 195 w 809"/>
                <a:gd name="T81" fmla="*/ 246 h 859"/>
                <a:gd name="T82" fmla="*/ 220 w 809"/>
                <a:gd name="T83" fmla="*/ 265 h 859"/>
                <a:gd name="T84" fmla="*/ 261 w 809"/>
                <a:gd name="T85" fmla="*/ 248 h 859"/>
                <a:gd name="T86" fmla="*/ 276 w 809"/>
                <a:gd name="T87" fmla="*/ 244 h 859"/>
                <a:gd name="T88" fmla="*/ 238 w 809"/>
                <a:gd name="T89" fmla="*/ 208 h 859"/>
                <a:gd name="T90" fmla="*/ 219 w 809"/>
                <a:gd name="T91" fmla="*/ 177 h 859"/>
                <a:gd name="T92" fmla="*/ 185 w 809"/>
                <a:gd name="T93" fmla="*/ 140 h 859"/>
                <a:gd name="T94" fmla="*/ 167 w 809"/>
                <a:gd name="T95" fmla="*/ 106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9" h="859">
                  <a:moveTo>
                    <a:pt x="167" y="106"/>
                  </a:moveTo>
                  <a:cubicBezTo>
                    <a:pt x="178" y="117"/>
                    <a:pt x="188" y="128"/>
                    <a:pt x="199" y="140"/>
                  </a:cubicBezTo>
                  <a:cubicBezTo>
                    <a:pt x="204" y="145"/>
                    <a:pt x="209" y="151"/>
                    <a:pt x="214" y="156"/>
                  </a:cubicBezTo>
                  <a:cubicBezTo>
                    <a:pt x="233" y="177"/>
                    <a:pt x="253" y="198"/>
                    <a:pt x="273" y="218"/>
                  </a:cubicBezTo>
                  <a:cubicBezTo>
                    <a:pt x="295" y="242"/>
                    <a:pt x="316" y="266"/>
                    <a:pt x="338" y="289"/>
                  </a:cubicBezTo>
                  <a:cubicBezTo>
                    <a:pt x="354" y="307"/>
                    <a:pt x="370" y="324"/>
                    <a:pt x="387" y="341"/>
                  </a:cubicBezTo>
                  <a:cubicBezTo>
                    <a:pt x="410" y="366"/>
                    <a:pt x="433" y="392"/>
                    <a:pt x="456" y="417"/>
                  </a:cubicBezTo>
                  <a:cubicBezTo>
                    <a:pt x="469" y="430"/>
                    <a:pt x="482" y="443"/>
                    <a:pt x="494" y="456"/>
                  </a:cubicBezTo>
                  <a:cubicBezTo>
                    <a:pt x="523" y="487"/>
                    <a:pt x="551" y="518"/>
                    <a:pt x="580" y="549"/>
                  </a:cubicBezTo>
                  <a:cubicBezTo>
                    <a:pt x="592" y="561"/>
                    <a:pt x="603" y="574"/>
                    <a:pt x="615" y="586"/>
                  </a:cubicBezTo>
                  <a:cubicBezTo>
                    <a:pt x="638" y="611"/>
                    <a:pt x="661" y="637"/>
                    <a:pt x="685" y="662"/>
                  </a:cubicBezTo>
                  <a:cubicBezTo>
                    <a:pt x="691" y="669"/>
                    <a:pt x="697" y="676"/>
                    <a:pt x="703" y="682"/>
                  </a:cubicBezTo>
                  <a:cubicBezTo>
                    <a:pt x="722" y="702"/>
                    <a:pt x="741" y="721"/>
                    <a:pt x="759" y="741"/>
                  </a:cubicBezTo>
                  <a:cubicBezTo>
                    <a:pt x="774" y="757"/>
                    <a:pt x="788" y="773"/>
                    <a:pt x="803" y="788"/>
                  </a:cubicBezTo>
                  <a:cubicBezTo>
                    <a:pt x="805" y="791"/>
                    <a:pt x="807" y="793"/>
                    <a:pt x="809" y="796"/>
                  </a:cubicBezTo>
                  <a:cubicBezTo>
                    <a:pt x="808" y="804"/>
                    <a:pt x="801" y="807"/>
                    <a:pt x="796" y="811"/>
                  </a:cubicBezTo>
                  <a:cubicBezTo>
                    <a:pt x="783" y="824"/>
                    <a:pt x="769" y="837"/>
                    <a:pt x="755" y="850"/>
                  </a:cubicBezTo>
                  <a:cubicBezTo>
                    <a:pt x="751" y="854"/>
                    <a:pt x="748" y="858"/>
                    <a:pt x="742" y="859"/>
                  </a:cubicBezTo>
                  <a:cubicBezTo>
                    <a:pt x="722" y="840"/>
                    <a:pt x="704" y="818"/>
                    <a:pt x="685" y="798"/>
                  </a:cubicBezTo>
                  <a:cubicBezTo>
                    <a:pt x="675" y="787"/>
                    <a:pt x="665" y="777"/>
                    <a:pt x="655" y="767"/>
                  </a:cubicBezTo>
                  <a:cubicBezTo>
                    <a:pt x="632" y="741"/>
                    <a:pt x="607" y="716"/>
                    <a:pt x="583" y="690"/>
                  </a:cubicBezTo>
                  <a:cubicBezTo>
                    <a:pt x="556" y="660"/>
                    <a:pt x="529" y="631"/>
                    <a:pt x="501" y="602"/>
                  </a:cubicBezTo>
                  <a:cubicBezTo>
                    <a:pt x="480" y="580"/>
                    <a:pt x="460" y="558"/>
                    <a:pt x="440" y="536"/>
                  </a:cubicBezTo>
                  <a:cubicBezTo>
                    <a:pt x="438" y="534"/>
                    <a:pt x="436" y="531"/>
                    <a:pt x="435" y="529"/>
                  </a:cubicBezTo>
                  <a:cubicBezTo>
                    <a:pt x="434" y="524"/>
                    <a:pt x="437" y="522"/>
                    <a:pt x="440" y="520"/>
                  </a:cubicBezTo>
                  <a:cubicBezTo>
                    <a:pt x="442" y="517"/>
                    <a:pt x="445" y="518"/>
                    <a:pt x="447" y="521"/>
                  </a:cubicBezTo>
                  <a:cubicBezTo>
                    <a:pt x="451" y="528"/>
                    <a:pt x="458" y="532"/>
                    <a:pt x="463" y="538"/>
                  </a:cubicBezTo>
                  <a:cubicBezTo>
                    <a:pt x="465" y="541"/>
                    <a:pt x="470" y="543"/>
                    <a:pt x="471" y="547"/>
                  </a:cubicBezTo>
                  <a:cubicBezTo>
                    <a:pt x="471" y="548"/>
                    <a:pt x="472" y="549"/>
                    <a:pt x="472" y="549"/>
                  </a:cubicBezTo>
                  <a:cubicBezTo>
                    <a:pt x="479" y="551"/>
                    <a:pt x="481" y="558"/>
                    <a:pt x="485" y="561"/>
                  </a:cubicBezTo>
                  <a:cubicBezTo>
                    <a:pt x="496" y="570"/>
                    <a:pt x="504" y="581"/>
                    <a:pt x="515" y="589"/>
                  </a:cubicBezTo>
                  <a:cubicBezTo>
                    <a:pt x="517" y="591"/>
                    <a:pt x="519" y="593"/>
                    <a:pt x="520" y="596"/>
                  </a:cubicBezTo>
                  <a:cubicBezTo>
                    <a:pt x="521" y="600"/>
                    <a:pt x="524" y="599"/>
                    <a:pt x="525" y="597"/>
                  </a:cubicBezTo>
                  <a:cubicBezTo>
                    <a:pt x="530" y="590"/>
                    <a:pt x="535" y="586"/>
                    <a:pt x="544" y="587"/>
                  </a:cubicBezTo>
                  <a:cubicBezTo>
                    <a:pt x="548" y="587"/>
                    <a:pt x="547" y="582"/>
                    <a:pt x="548" y="580"/>
                  </a:cubicBezTo>
                  <a:cubicBezTo>
                    <a:pt x="549" y="577"/>
                    <a:pt x="548" y="575"/>
                    <a:pt x="546" y="573"/>
                  </a:cubicBezTo>
                  <a:cubicBezTo>
                    <a:pt x="531" y="560"/>
                    <a:pt x="530" y="545"/>
                    <a:pt x="544" y="531"/>
                  </a:cubicBezTo>
                  <a:cubicBezTo>
                    <a:pt x="547" y="527"/>
                    <a:pt x="548" y="525"/>
                    <a:pt x="542" y="524"/>
                  </a:cubicBezTo>
                  <a:cubicBezTo>
                    <a:pt x="538" y="524"/>
                    <a:pt x="535" y="522"/>
                    <a:pt x="535" y="518"/>
                  </a:cubicBezTo>
                  <a:cubicBezTo>
                    <a:pt x="535" y="516"/>
                    <a:pt x="534" y="514"/>
                    <a:pt x="533" y="514"/>
                  </a:cubicBezTo>
                  <a:cubicBezTo>
                    <a:pt x="527" y="512"/>
                    <a:pt x="524" y="506"/>
                    <a:pt x="520" y="501"/>
                  </a:cubicBezTo>
                  <a:cubicBezTo>
                    <a:pt x="513" y="493"/>
                    <a:pt x="503" y="487"/>
                    <a:pt x="497" y="477"/>
                  </a:cubicBezTo>
                  <a:cubicBezTo>
                    <a:pt x="497" y="476"/>
                    <a:pt x="498" y="477"/>
                    <a:pt x="497" y="477"/>
                  </a:cubicBezTo>
                  <a:cubicBezTo>
                    <a:pt x="490" y="475"/>
                    <a:pt x="485" y="473"/>
                    <a:pt x="487" y="464"/>
                  </a:cubicBezTo>
                  <a:cubicBezTo>
                    <a:pt x="488" y="462"/>
                    <a:pt x="484" y="462"/>
                    <a:pt x="483" y="463"/>
                  </a:cubicBezTo>
                  <a:cubicBezTo>
                    <a:pt x="479" y="463"/>
                    <a:pt x="475" y="462"/>
                    <a:pt x="475" y="458"/>
                  </a:cubicBezTo>
                  <a:cubicBezTo>
                    <a:pt x="474" y="451"/>
                    <a:pt x="469" y="448"/>
                    <a:pt x="465" y="444"/>
                  </a:cubicBezTo>
                  <a:cubicBezTo>
                    <a:pt x="449" y="430"/>
                    <a:pt x="436" y="415"/>
                    <a:pt x="421" y="400"/>
                  </a:cubicBezTo>
                  <a:cubicBezTo>
                    <a:pt x="417" y="396"/>
                    <a:pt x="413" y="391"/>
                    <a:pt x="406" y="389"/>
                  </a:cubicBezTo>
                  <a:cubicBezTo>
                    <a:pt x="401" y="388"/>
                    <a:pt x="400" y="382"/>
                    <a:pt x="401" y="377"/>
                  </a:cubicBezTo>
                  <a:cubicBezTo>
                    <a:pt x="402" y="370"/>
                    <a:pt x="399" y="366"/>
                    <a:pt x="394" y="362"/>
                  </a:cubicBezTo>
                  <a:cubicBezTo>
                    <a:pt x="388" y="356"/>
                    <a:pt x="378" y="354"/>
                    <a:pt x="376" y="344"/>
                  </a:cubicBezTo>
                  <a:cubicBezTo>
                    <a:pt x="376" y="344"/>
                    <a:pt x="376" y="343"/>
                    <a:pt x="375" y="343"/>
                  </a:cubicBezTo>
                  <a:cubicBezTo>
                    <a:pt x="363" y="338"/>
                    <a:pt x="360" y="324"/>
                    <a:pt x="350" y="318"/>
                  </a:cubicBezTo>
                  <a:cubicBezTo>
                    <a:pt x="348" y="325"/>
                    <a:pt x="349" y="329"/>
                    <a:pt x="355" y="332"/>
                  </a:cubicBezTo>
                  <a:cubicBezTo>
                    <a:pt x="357" y="333"/>
                    <a:pt x="358" y="333"/>
                    <a:pt x="359" y="334"/>
                  </a:cubicBezTo>
                  <a:cubicBezTo>
                    <a:pt x="361" y="342"/>
                    <a:pt x="370" y="345"/>
                    <a:pt x="373" y="352"/>
                  </a:cubicBezTo>
                  <a:cubicBezTo>
                    <a:pt x="374" y="355"/>
                    <a:pt x="376" y="356"/>
                    <a:pt x="378" y="356"/>
                  </a:cubicBezTo>
                  <a:cubicBezTo>
                    <a:pt x="384" y="357"/>
                    <a:pt x="386" y="361"/>
                    <a:pt x="386" y="366"/>
                  </a:cubicBezTo>
                  <a:cubicBezTo>
                    <a:pt x="387" y="369"/>
                    <a:pt x="388" y="373"/>
                    <a:pt x="388" y="376"/>
                  </a:cubicBezTo>
                  <a:cubicBezTo>
                    <a:pt x="386" y="390"/>
                    <a:pt x="389" y="404"/>
                    <a:pt x="386" y="418"/>
                  </a:cubicBezTo>
                  <a:cubicBezTo>
                    <a:pt x="385" y="424"/>
                    <a:pt x="382" y="426"/>
                    <a:pt x="377" y="427"/>
                  </a:cubicBezTo>
                  <a:cubicBezTo>
                    <a:pt x="372" y="428"/>
                    <a:pt x="370" y="429"/>
                    <a:pt x="372" y="435"/>
                  </a:cubicBezTo>
                  <a:cubicBezTo>
                    <a:pt x="374" y="437"/>
                    <a:pt x="374" y="440"/>
                    <a:pt x="374" y="443"/>
                  </a:cubicBezTo>
                  <a:cubicBezTo>
                    <a:pt x="374" y="449"/>
                    <a:pt x="374" y="454"/>
                    <a:pt x="381" y="455"/>
                  </a:cubicBezTo>
                  <a:cubicBezTo>
                    <a:pt x="382" y="455"/>
                    <a:pt x="383" y="455"/>
                    <a:pt x="383" y="456"/>
                  </a:cubicBezTo>
                  <a:cubicBezTo>
                    <a:pt x="385" y="464"/>
                    <a:pt x="393" y="468"/>
                    <a:pt x="397" y="475"/>
                  </a:cubicBezTo>
                  <a:cubicBezTo>
                    <a:pt x="397" y="476"/>
                    <a:pt x="398" y="477"/>
                    <a:pt x="398" y="477"/>
                  </a:cubicBezTo>
                  <a:cubicBezTo>
                    <a:pt x="408" y="476"/>
                    <a:pt x="409" y="487"/>
                    <a:pt x="416" y="491"/>
                  </a:cubicBezTo>
                  <a:cubicBezTo>
                    <a:pt x="424" y="494"/>
                    <a:pt x="424" y="505"/>
                    <a:pt x="417" y="510"/>
                  </a:cubicBezTo>
                  <a:cubicBezTo>
                    <a:pt x="395" y="487"/>
                    <a:pt x="374" y="465"/>
                    <a:pt x="353" y="442"/>
                  </a:cubicBezTo>
                  <a:cubicBezTo>
                    <a:pt x="352" y="441"/>
                    <a:pt x="351" y="440"/>
                    <a:pt x="352" y="439"/>
                  </a:cubicBezTo>
                  <a:cubicBezTo>
                    <a:pt x="353" y="434"/>
                    <a:pt x="357" y="430"/>
                    <a:pt x="359" y="427"/>
                  </a:cubicBezTo>
                  <a:cubicBezTo>
                    <a:pt x="376" y="404"/>
                    <a:pt x="374" y="367"/>
                    <a:pt x="349" y="345"/>
                  </a:cubicBezTo>
                  <a:cubicBezTo>
                    <a:pt x="329" y="326"/>
                    <a:pt x="295" y="323"/>
                    <a:pt x="271" y="339"/>
                  </a:cubicBezTo>
                  <a:cubicBezTo>
                    <a:pt x="268" y="341"/>
                    <a:pt x="266" y="345"/>
                    <a:pt x="262" y="344"/>
                  </a:cubicBezTo>
                  <a:cubicBezTo>
                    <a:pt x="240" y="321"/>
                    <a:pt x="219" y="298"/>
                    <a:pt x="198" y="274"/>
                  </a:cubicBezTo>
                  <a:cubicBezTo>
                    <a:pt x="189" y="265"/>
                    <a:pt x="179" y="255"/>
                    <a:pt x="171" y="246"/>
                  </a:cubicBezTo>
                  <a:cubicBezTo>
                    <a:pt x="139" y="212"/>
                    <a:pt x="108" y="179"/>
                    <a:pt x="76" y="145"/>
                  </a:cubicBezTo>
                  <a:cubicBezTo>
                    <a:pt x="53" y="120"/>
                    <a:pt x="30" y="95"/>
                    <a:pt x="7" y="70"/>
                  </a:cubicBezTo>
                  <a:cubicBezTo>
                    <a:pt x="5" y="67"/>
                    <a:pt x="2" y="66"/>
                    <a:pt x="0" y="64"/>
                  </a:cubicBezTo>
                  <a:cubicBezTo>
                    <a:pt x="2" y="59"/>
                    <a:pt x="6" y="58"/>
                    <a:pt x="10" y="55"/>
                  </a:cubicBezTo>
                  <a:cubicBezTo>
                    <a:pt x="29" y="38"/>
                    <a:pt x="46" y="20"/>
                    <a:pt x="65" y="4"/>
                  </a:cubicBezTo>
                  <a:cubicBezTo>
                    <a:pt x="67" y="2"/>
                    <a:pt x="68" y="0"/>
                    <a:pt x="71" y="1"/>
                  </a:cubicBezTo>
                  <a:cubicBezTo>
                    <a:pt x="72" y="6"/>
                    <a:pt x="77" y="8"/>
                    <a:pt x="80" y="12"/>
                  </a:cubicBezTo>
                  <a:cubicBezTo>
                    <a:pt x="104" y="37"/>
                    <a:pt x="128" y="63"/>
                    <a:pt x="152" y="89"/>
                  </a:cubicBezTo>
                  <a:cubicBezTo>
                    <a:pt x="157" y="93"/>
                    <a:pt x="160" y="98"/>
                    <a:pt x="164" y="103"/>
                  </a:cubicBezTo>
                  <a:cubicBezTo>
                    <a:pt x="166" y="109"/>
                    <a:pt x="160" y="110"/>
                    <a:pt x="156" y="111"/>
                  </a:cubicBezTo>
                  <a:cubicBezTo>
                    <a:pt x="152" y="112"/>
                    <a:pt x="148" y="110"/>
                    <a:pt x="146" y="106"/>
                  </a:cubicBezTo>
                  <a:cubicBezTo>
                    <a:pt x="142" y="97"/>
                    <a:pt x="134" y="91"/>
                    <a:pt x="127" y="84"/>
                  </a:cubicBezTo>
                  <a:cubicBezTo>
                    <a:pt x="121" y="78"/>
                    <a:pt x="112" y="74"/>
                    <a:pt x="108" y="65"/>
                  </a:cubicBezTo>
                  <a:cubicBezTo>
                    <a:pt x="105" y="59"/>
                    <a:pt x="97" y="56"/>
                    <a:pt x="96" y="49"/>
                  </a:cubicBezTo>
                  <a:cubicBezTo>
                    <a:pt x="96" y="48"/>
                    <a:pt x="94" y="48"/>
                    <a:pt x="93" y="48"/>
                  </a:cubicBezTo>
                  <a:cubicBezTo>
                    <a:pt x="91" y="48"/>
                    <a:pt x="88" y="47"/>
                    <a:pt x="88" y="46"/>
                  </a:cubicBezTo>
                  <a:cubicBezTo>
                    <a:pt x="89" y="37"/>
                    <a:pt x="82" y="38"/>
                    <a:pt x="77" y="36"/>
                  </a:cubicBezTo>
                  <a:cubicBezTo>
                    <a:pt x="75" y="35"/>
                    <a:pt x="74" y="33"/>
                    <a:pt x="73" y="31"/>
                  </a:cubicBezTo>
                  <a:cubicBezTo>
                    <a:pt x="72" y="29"/>
                    <a:pt x="72" y="27"/>
                    <a:pt x="70" y="27"/>
                  </a:cubicBezTo>
                  <a:cubicBezTo>
                    <a:pt x="67" y="28"/>
                    <a:pt x="65" y="31"/>
                    <a:pt x="64" y="33"/>
                  </a:cubicBezTo>
                  <a:cubicBezTo>
                    <a:pt x="64" y="35"/>
                    <a:pt x="65" y="36"/>
                    <a:pt x="67" y="37"/>
                  </a:cubicBezTo>
                  <a:cubicBezTo>
                    <a:pt x="69" y="39"/>
                    <a:pt x="71" y="39"/>
                    <a:pt x="73" y="40"/>
                  </a:cubicBezTo>
                  <a:cubicBezTo>
                    <a:pt x="80" y="41"/>
                    <a:pt x="82" y="46"/>
                    <a:pt x="82" y="52"/>
                  </a:cubicBezTo>
                  <a:cubicBezTo>
                    <a:pt x="82" y="53"/>
                    <a:pt x="82" y="55"/>
                    <a:pt x="82" y="56"/>
                  </a:cubicBezTo>
                  <a:cubicBezTo>
                    <a:pt x="83" y="73"/>
                    <a:pt x="82" y="73"/>
                    <a:pt x="65" y="74"/>
                  </a:cubicBezTo>
                  <a:cubicBezTo>
                    <a:pt x="62" y="75"/>
                    <a:pt x="59" y="75"/>
                    <a:pt x="58" y="79"/>
                  </a:cubicBezTo>
                  <a:cubicBezTo>
                    <a:pt x="57" y="83"/>
                    <a:pt x="55" y="85"/>
                    <a:pt x="51" y="86"/>
                  </a:cubicBezTo>
                  <a:cubicBezTo>
                    <a:pt x="47" y="86"/>
                    <a:pt x="46" y="88"/>
                    <a:pt x="46" y="91"/>
                  </a:cubicBezTo>
                  <a:cubicBezTo>
                    <a:pt x="46" y="95"/>
                    <a:pt x="45" y="99"/>
                    <a:pt x="49" y="101"/>
                  </a:cubicBezTo>
                  <a:cubicBezTo>
                    <a:pt x="54" y="102"/>
                    <a:pt x="56" y="104"/>
                    <a:pt x="57" y="108"/>
                  </a:cubicBezTo>
                  <a:cubicBezTo>
                    <a:pt x="57" y="109"/>
                    <a:pt x="57" y="111"/>
                    <a:pt x="58" y="111"/>
                  </a:cubicBezTo>
                  <a:cubicBezTo>
                    <a:pt x="67" y="113"/>
                    <a:pt x="69" y="123"/>
                    <a:pt x="75" y="127"/>
                  </a:cubicBezTo>
                  <a:cubicBezTo>
                    <a:pt x="77" y="129"/>
                    <a:pt x="80" y="131"/>
                    <a:pt x="81" y="134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90" y="138"/>
                    <a:pt x="93" y="140"/>
                    <a:pt x="94" y="145"/>
                  </a:cubicBezTo>
                  <a:cubicBezTo>
                    <a:pt x="96" y="155"/>
                    <a:pt x="103" y="160"/>
                    <a:pt x="113" y="162"/>
                  </a:cubicBezTo>
                  <a:cubicBezTo>
                    <a:pt x="116" y="163"/>
                    <a:pt x="118" y="164"/>
                    <a:pt x="118" y="168"/>
                  </a:cubicBezTo>
                  <a:cubicBezTo>
                    <a:pt x="119" y="171"/>
                    <a:pt x="121" y="173"/>
                    <a:pt x="123" y="175"/>
                  </a:cubicBezTo>
                  <a:cubicBezTo>
                    <a:pt x="130" y="186"/>
                    <a:pt x="142" y="191"/>
                    <a:pt x="150" y="200"/>
                  </a:cubicBezTo>
                  <a:cubicBezTo>
                    <a:pt x="155" y="207"/>
                    <a:pt x="163" y="211"/>
                    <a:pt x="167" y="219"/>
                  </a:cubicBezTo>
                  <a:cubicBezTo>
                    <a:pt x="168" y="220"/>
                    <a:pt x="169" y="222"/>
                    <a:pt x="171" y="222"/>
                  </a:cubicBezTo>
                  <a:cubicBezTo>
                    <a:pt x="176" y="223"/>
                    <a:pt x="179" y="225"/>
                    <a:pt x="180" y="231"/>
                  </a:cubicBezTo>
                  <a:cubicBezTo>
                    <a:pt x="180" y="233"/>
                    <a:pt x="182" y="233"/>
                    <a:pt x="184" y="234"/>
                  </a:cubicBezTo>
                  <a:cubicBezTo>
                    <a:pt x="188" y="235"/>
                    <a:pt x="190" y="238"/>
                    <a:pt x="192" y="242"/>
                  </a:cubicBezTo>
                  <a:cubicBezTo>
                    <a:pt x="192" y="244"/>
                    <a:pt x="193" y="246"/>
                    <a:pt x="195" y="246"/>
                  </a:cubicBezTo>
                  <a:cubicBezTo>
                    <a:pt x="203" y="248"/>
                    <a:pt x="204" y="254"/>
                    <a:pt x="204" y="261"/>
                  </a:cubicBezTo>
                  <a:cubicBezTo>
                    <a:pt x="204" y="265"/>
                    <a:pt x="202" y="269"/>
                    <a:pt x="208" y="271"/>
                  </a:cubicBezTo>
                  <a:cubicBezTo>
                    <a:pt x="213" y="272"/>
                    <a:pt x="217" y="271"/>
                    <a:pt x="220" y="265"/>
                  </a:cubicBezTo>
                  <a:cubicBezTo>
                    <a:pt x="222" y="260"/>
                    <a:pt x="228" y="259"/>
                    <a:pt x="233" y="259"/>
                  </a:cubicBezTo>
                  <a:cubicBezTo>
                    <a:pt x="238" y="259"/>
                    <a:pt x="242" y="258"/>
                    <a:pt x="244" y="252"/>
                  </a:cubicBezTo>
                  <a:cubicBezTo>
                    <a:pt x="246" y="247"/>
                    <a:pt x="253" y="245"/>
                    <a:pt x="261" y="248"/>
                  </a:cubicBezTo>
                  <a:cubicBezTo>
                    <a:pt x="265" y="249"/>
                    <a:pt x="270" y="250"/>
                    <a:pt x="274" y="250"/>
                  </a:cubicBezTo>
                  <a:cubicBezTo>
                    <a:pt x="276" y="249"/>
                    <a:pt x="277" y="249"/>
                    <a:pt x="278" y="248"/>
                  </a:cubicBezTo>
                  <a:cubicBezTo>
                    <a:pt x="278" y="246"/>
                    <a:pt x="277" y="245"/>
                    <a:pt x="276" y="244"/>
                  </a:cubicBezTo>
                  <a:cubicBezTo>
                    <a:pt x="267" y="236"/>
                    <a:pt x="259" y="225"/>
                    <a:pt x="247" y="219"/>
                  </a:cubicBezTo>
                  <a:cubicBezTo>
                    <a:pt x="245" y="218"/>
                    <a:pt x="244" y="216"/>
                    <a:pt x="243" y="214"/>
                  </a:cubicBezTo>
                  <a:cubicBezTo>
                    <a:pt x="242" y="211"/>
                    <a:pt x="241" y="209"/>
                    <a:pt x="238" y="208"/>
                  </a:cubicBezTo>
                  <a:cubicBezTo>
                    <a:pt x="232" y="206"/>
                    <a:pt x="230" y="202"/>
                    <a:pt x="231" y="197"/>
                  </a:cubicBezTo>
                  <a:cubicBezTo>
                    <a:pt x="231" y="190"/>
                    <a:pt x="230" y="183"/>
                    <a:pt x="222" y="181"/>
                  </a:cubicBezTo>
                  <a:cubicBezTo>
                    <a:pt x="220" y="181"/>
                    <a:pt x="219" y="179"/>
                    <a:pt x="219" y="177"/>
                  </a:cubicBezTo>
                  <a:cubicBezTo>
                    <a:pt x="218" y="176"/>
                    <a:pt x="218" y="174"/>
                    <a:pt x="217" y="174"/>
                  </a:cubicBezTo>
                  <a:cubicBezTo>
                    <a:pt x="210" y="172"/>
                    <a:pt x="208" y="165"/>
                    <a:pt x="203" y="161"/>
                  </a:cubicBezTo>
                  <a:cubicBezTo>
                    <a:pt x="196" y="154"/>
                    <a:pt x="191" y="146"/>
                    <a:pt x="185" y="140"/>
                  </a:cubicBezTo>
                  <a:cubicBezTo>
                    <a:pt x="178" y="134"/>
                    <a:pt x="172" y="127"/>
                    <a:pt x="164" y="123"/>
                  </a:cubicBezTo>
                  <a:cubicBezTo>
                    <a:pt x="158" y="120"/>
                    <a:pt x="157" y="117"/>
                    <a:pt x="161" y="111"/>
                  </a:cubicBezTo>
                  <a:cubicBezTo>
                    <a:pt x="163" y="109"/>
                    <a:pt x="164" y="107"/>
                    <a:pt x="167" y="106"/>
                  </a:cubicBezTo>
                  <a:close/>
                </a:path>
              </a:pathLst>
            </a:custGeom>
            <a:solidFill>
              <a:srgbClr val="50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95" name="Freeform 87">
              <a:extLst>
                <a:ext uri="{FF2B5EF4-FFF2-40B4-BE49-F238E27FC236}">
                  <a16:creationId xmlns:a16="http://schemas.microsoft.com/office/drawing/2014/main" id="{4A7BF0E1-41B3-4388-AC58-CAAFAB985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9" y="579"/>
              <a:ext cx="319" cy="283"/>
            </a:xfrm>
            <a:custGeom>
              <a:avLst/>
              <a:gdLst>
                <a:gd name="T0" fmla="*/ 265 w 420"/>
                <a:gd name="T1" fmla="*/ 307 h 373"/>
                <a:gd name="T2" fmla="*/ 207 w 420"/>
                <a:gd name="T3" fmla="*/ 360 h 373"/>
                <a:gd name="T4" fmla="*/ 194 w 420"/>
                <a:gd name="T5" fmla="*/ 370 h 373"/>
                <a:gd name="T6" fmla="*/ 163 w 420"/>
                <a:gd name="T7" fmla="*/ 357 h 373"/>
                <a:gd name="T8" fmla="*/ 172 w 420"/>
                <a:gd name="T9" fmla="*/ 325 h 373"/>
                <a:gd name="T10" fmla="*/ 195 w 420"/>
                <a:gd name="T11" fmla="*/ 303 h 373"/>
                <a:gd name="T12" fmla="*/ 195 w 420"/>
                <a:gd name="T13" fmla="*/ 296 h 373"/>
                <a:gd name="T14" fmla="*/ 72 w 420"/>
                <a:gd name="T15" fmla="*/ 163 h 373"/>
                <a:gd name="T16" fmla="*/ 51 w 420"/>
                <a:gd name="T17" fmla="*/ 140 h 373"/>
                <a:gd name="T18" fmla="*/ 41 w 420"/>
                <a:gd name="T19" fmla="*/ 140 h 373"/>
                <a:gd name="T20" fmla="*/ 29 w 420"/>
                <a:gd name="T21" fmla="*/ 151 h 373"/>
                <a:gd name="T22" fmla="*/ 21 w 420"/>
                <a:gd name="T23" fmla="*/ 152 h 373"/>
                <a:gd name="T24" fmla="*/ 3 w 420"/>
                <a:gd name="T25" fmla="*/ 132 h 373"/>
                <a:gd name="T26" fmla="*/ 3 w 420"/>
                <a:gd name="T27" fmla="*/ 124 h 373"/>
                <a:gd name="T28" fmla="*/ 134 w 420"/>
                <a:gd name="T29" fmla="*/ 2 h 373"/>
                <a:gd name="T30" fmla="*/ 140 w 420"/>
                <a:gd name="T31" fmla="*/ 2 h 373"/>
                <a:gd name="T32" fmla="*/ 160 w 420"/>
                <a:gd name="T33" fmla="*/ 23 h 373"/>
                <a:gd name="T34" fmla="*/ 160 w 420"/>
                <a:gd name="T35" fmla="*/ 30 h 373"/>
                <a:gd name="T36" fmla="*/ 159 w 420"/>
                <a:gd name="T37" fmla="*/ 31 h 373"/>
                <a:gd name="T38" fmla="*/ 146 w 420"/>
                <a:gd name="T39" fmla="*/ 44 h 373"/>
                <a:gd name="T40" fmla="*/ 159 w 420"/>
                <a:gd name="T41" fmla="*/ 59 h 373"/>
                <a:gd name="T42" fmla="*/ 290 w 420"/>
                <a:gd name="T43" fmla="*/ 200 h 373"/>
                <a:gd name="T44" fmla="*/ 305 w 420"/>
                <a:gd name="T45" fmla="*/ 201 h 373"/>
                <a:gd name="T46" fmla="*/ 373 w 420"/>
                <a:gd name="T47" fmla="*/ 137 h 373"/>
                <a:gd name="T48" fmla="*/ 406 w 420"/>
                <a:gd name="T49" fmla="*/ 132 h 373"/>
                <a:gd name="T50" fmla="*/ 417 w 420"/>
                <a:gd name="T51" fmla="*/ 163 h 373"/>
                <a:gd name="T52" fmla="*/ 386 w 420"/>
                <a:gd name="T53" fmla="*/ 193 h 373"/>
                <a:gd name="T54" fmla="*/ 334 w 420"/>
                <a:gd name="T55" fmla="*/ 242 h 373"/>
                <a:gd name="T56" fmla="*/ 266 w 420"/>
                <a:gd name="T57" fmla="*/ 305 h 373"/>
                <a:gd name="T58" fmla="*/ 265 w 420"/>
                <a:gd name="T59" fmla="*/ 30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0" h="373">
                  <a:moveTo>
                    <a:pt x="265" y="307"/>
                  </a:moveTo>
                  <a:cubicBezTo>
                    <a:pt x="246" y="325"/>
                    <a:pt x="226" y="342"/>
                    <a:pt x="207" y="360"/>
                  </a:cubicBezTo>
                  <a:cubicBezTo>
                    <a:pt x="203" y="364"/>
                    <a:pt x="199" y="367"/>
                    <a:pt x="194" y="370"/>
                  </a:cubicBezTo>
                  <a:cubicBezTo>
                    <a:pt x="180" y="373"/>
                    <a:pt x="169" y="368"/>
                    <a:pt x="163" y="357"/>
                  </a:cubicBezTo>
                  <a:cubicBezTo>
                    <a:pt x="158" y="345"/>
                    <a:pt x="161" y="335"/>
                    <a:pt x="172" y="325"/>
                  </a:cubicBezTo>
                  <a:cubicBezTo>
                    <a:pt x="179" y="318"/>
                    <a:pt x="187" y="310"/>
                    <a:pt x="195" y="303"/>
                  </a:cubicBezTo>
                  <a:cubicBezTo>
                    <a:pt x="198" y="300"/>
                    <a:pt x="198" y="299"/>
                    <a:pt x="195" y="296"/>
                  </a:cubicBezTo>
                  <a:cubicBezTo>
                    <a:pt x="154" y="252"/>
                    <a:pt x="113" y="207"/>
                    <a:pt x="72" y="163"/>
                  </a:cubicBezTo>
                  <a:cubicBezTo>
                    <a:pt x="65" y="156"/>
                    <a:pt x="57" y="148"/>
                    <a:pt x="51" y="140"/>
                  </a:cubicBezTo>
                  <a:cubicBezTo>
                    <a:pt x="47" y="137"/>
                    <a:pt x="45" y="136"/>
                    <a:pt x="41" y="140"/>
                  </a:cubicBezTo>
                  <a:cubicBezTo>
                    <a:pt x="38" y="144"/>
                    <a:pt x="33" y="147"/>
                    <a:pt x="29" y="151"/>
                  </a:cubicBezTo>
                  <a:cubicBezTo>
                    <a:pt x="26" y="154"/>
                    <a:pt x="24" y="155"/>
                    <a:pt x="21" y="152"/>
                  </a:cubicBezTo>
                  <a:cubicBezTo>
                    <a:pt x="15" y="145"/>
                    <a:pt x="9" y="138"/>
                    <a:pt x="3" y="132"/>
                  </a:cubicBezTo>
                  <a:cubicBezTo>
                    <a:pt x="0" y="129"/>
                    <a:pt x="0" y="127"/>
                    <a:pt x="3" y="124"/>
                  </a:cubicBezTo>
                  <a:cubicBezTo>
                    <a:pt x="47" y="84"/>
                    <a:pt x="91" y="43"/>
                    <a:pt x="134" y="2"/>
                  </a:cubicBezTo>
                  <a:cubicBezTo>
                    <a:pt x="137" y="0"/>
                    <a:pt x="138" y="0"/>
                    <a:pt x="140" y="2"/>
                  </a:cubicBezTo>
                  <a:cubicBezTo>
                    <a:pt x="147" y="9"/>
                    <a:pt x="153" y="17"/>
                    <a:pt x="160" y="23"/>
                  </a:cubicBezTo>
                  <a:cubicBezTo>
                    <a:pt x="163" y="26"/>
                    <a:pt x="163" y="28"/>
                    <a:pt x="160" y="30"/>
                  </a:cubicBezTo>
                  <a:cubicBezTo>
                    <a:pt x="159" y="30"/>
                    <a:pt x="159" y="30"/>
                    <a:pt x="159" y="31"/>
                  </a:cubicBezTo>
                  <a:cubicBezTo>
                    <a:pt x="155" y="35"/>
                    <a:pt x="146" y="39"/>
                    <a:pt x="146" y="44"/>
                  </a:cubicBezTo>
                  <a:cubicBezTo>
                    <a:pt x="147" y="50"/>
                    <a:pt x="154" y="54"/>
                    <a:pt x="159" y="59"/>
                  </a:cubicBezTo>
                  <a:cubicBezTo>
                    <a:pt x="203" y="106"/>
                    <a:pt x="246" y="153"/>
                    <a:pt x="290" y="200"/>
                  </a:cubicBezTo>
                  <a:cubicBezTo>
                    <a:pt x="297" y="208"/>
                    <a:pt x="297" y="208"/>
                    <a:pt x="305" y="201"/>
                  </a:cubicBezTo>
                  <a:cubicBezTo>
                    <a:pt x="328" y="179"/>
                    <a:pt x="351" y="158"/>
                    <a:pt x="373" y="137"/>
                  </a:cubicBezTo>
                  <a:cubicBezTo>
                    <a:pt x="384" y="127"/>
                    <a:pt x="395" y="125"/>
                    <a:pt x="406" y="132"/>
                  </a:cubicBezTo>
                  <a:cubicBezTo>
                    <a:pt x="417" y="138"/>
                    <a:pt x="420" y="148"/>
                    <a:pt x="417" y="163"/>
                  </a:cubicBezTo>
                  <a:cubicBezTo>
                    <a:pt x="409" y="175"/>
                    <a:pt x="397" y="183"/>
                    <a:pt x="386" y="193"/>
                  </a:cubicBezTo>
                  <a:cubicBezTo>
                    <a:pt x="369" y="210"/>
                    <a:pt x="352" y="226"/>
                    <a:pt x="334" y="242"/>
                  </a:cubicBezTo>
                  <a:cubicBezTo>
                    <a:pt x="312" y="263"/>
                    <a:pt x="289" y="284"/>
                    <a:pt x="266" y="305"/>
                  </a:cubicBezTo>
                  <a:cubicBezTo>
                    <a:pt x="266" y="305"/>
                    <a:pt x="266" y="306"/>
                    <a:pt x="265" y="307"/>
                  </a:cubicBezTo>
                  <a:close/>
                </a:path>
              </a:pathLst>
            </a:custGeom>
            <a:solidFill>
              <a:srgbClr val="4D4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96" name="Freeform 88">
              <a:extLst>
                <a:ext uri="{FF2B5EF4-FFF2-40B4-BE49-F238E27FC236}">
                  <a16:creationId xmlns:a16="http://schemas.microsoft.com/office/drawing/2014/main" id="{9E948F12-33FF-4EB6-BB5C-47D2FE7FD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" y="1493"/>
              <a:ext cx="405" cy="378"/>
            </a:xfrm>
            <a:custGeom>
              <a:avLst/>
              <a:gdLst>
                <a:gd name="T0" fmla="*/ 29 w 534"/>
                <a:gd name="T1" fmla="*/ 499 h 499"/>
                <a:gd name="T2" fmla="*/ 0 w 534"/>
                <a:gd name="T3" fmla="*/ 471 h 499"/>
                <a:gd name="T4" fmla="*/ 143 w 534"/>
                <a:gd name="T5" fmla="*/ 338 h 499"/>
                <a:gd name="T6" fmla="*/ 325 w 534"/>
                <a:gd name="T7" fmla="*/ 168 h 499"/>
                <a:gd name="T8" fmla="*/ 503 w 534"/>
                <a:gd name="T9" fmla="*/ 3 h 499"/>
                <a:gd name="T10" fmla="*/ 511 w 534"/>
                <a:gd name="T11" fmla="*/ 3 h 499"/>
                <a:gd name="T12" fmla="*/ 530 w 534"/>
                <a:gd name="T13" fmla="*/ 23 h 499"/>
                <a:gd name="T14" fmla="*/ 529 w 534"/>
                <a:gd name="T15" fmla="*/ 34 h 499"/>
                <a:gd name="T16" fmla="*/ 379 w 534"/>
                <a:gd name="T17" fmla="*/ 173 h 499"/>
                <a:gd name="T18" fmla="*/ 32 w 534"/>
                <a:gd name="T19" fmla="*/ 496 h 499"/>
                <a:gd name="T20" fmla="*/ 29 w 534"/>
                <a:gd name="T21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4" h="499">
                  <a:moveTo>
                    <a:pt x="29" y="499"/>
                  </a:moveTo>
                  <a:cubicBezTo>
                    <a:pt x="20" y="489"/>
                    <a:pt x="10" y="480"/>
                    <a:pt x="0" y="471"/>
                  </a:cubicBezTo>
                  <a:cubicBezTo>
                    <a:pt x="48" y="426"/>
                    <a:pt x="95" y="382"/>
                    <a:pt x="143" y="338"/>
                  </a:cubicBezTo>
                  <a:cubicBezTo>
                    <a:pt x="204" y="281"/>
                    <a:pt x="265" y="225"/>
                    <a:pt x="325" y="168"/>
                  </a:cubicBezTo>
                  <a:cubicBezTo>
                    <a:pt x="385" y="113"/>
                    <a:pt x="444" y="58"/>
                    <a:pt x="503" y="3"/>
                  </a:cubicBezTo>
                  <a:cubicBezTo>
                    <a:pt x="506" y="0"/>
                    <a:pt x="508" y="0"/>
                    <a:pt x="511" y="3"/>
                  </a:cubicBezTo>
                  <a:cubicBezTo>
                    <a:pt x="517" y="10"/>
                    <a:pt x="523" y="17"/>
                    <a:pt x="530" y="23"/>
                  </a:cubicBezTo>
                  <a:cubicBezTo>
                    <a:pt x="534" y="27"/>
                    <a:pt x="534" y="30"/>
                    <a:pt x="529" y="34"/>
                  </a:cubicBezTo>
                  <a:cubicBezTo>
                    <a:pt x="479" y="80"/>
                    <a:pt x="429" y="127"/>
                    <a:pt x="379" y="173"/>
                  </a:cubicBezTo>
                  <a:cubicBezTo>
                    <a:pt x="263" y="281"/>
                    <a:pt x="148" y="389"/>
                    <a:pt x="32" y="496"/>
                  </a:cubicBezTo>
                  <a:cubicBezTo>
                    <a:pt x="31" y="497"/>
                    <a:pt x="30" y="498"/>
                    <a:pt x="29" y="499"/>
                  </a:cubicBezTo>
                  <a:close/>
                </a:path>
              </a:pathLst>
            </a:custGeom>
            <a:solidFill>
              <a:srgbClr val="4D4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97" name="Freeform 89">
              <a:extLst>
                <a:ext uri="{FF2B5EF4-FFF2-40B4-BE49-F238E27FC236}">
                  <a16:creationId xmlns:a16="http://schemas.microsoft.com/office/drawing/2014/main" id="{A69DC88D-7927-4E26-B8C5-4C95F89B9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" y="1298"/>
              <a:ext cx="234" cy="209"/>
            </a:xfrm>
            <a:custGeom>
              <a:avLst/>
              <a:gdLst>
                <a:gd name="T0" fmla="*/ 26 w 309"/>
                <a:gd name="T1" fmla="*/ 216 h 276"/>
                <a:gd name="T2" fmla="*/ 66 w 309"/>
                <a:gd name="T3" fmla="*/ 179 h 276"/>
                <a:gd name="T4" fmla="*/ 93 w 309"/>
                <a:gd name="T5" fmla="*/ 153 h 276"/>
                <a:gd name="T6" fmla="*/ 133 w 309"/>
                <a:gd name="T7" fmla="*/ 117 h 276"/>
                <a:gd name="T8" fmla="*/ 244 w 309"/>
                <a:gd name="T9" fmla="*/ 14 h 276"/>
                <a:gd name="T10" fmla="*/ 247 w 309"/>
                <a:gd name="T11" fmla="*/ 10 h 276"/>
                <a:gd name="T12" fmla="*/ 265 w 309"/>
                <a:gd name="T13" fmla="*/ 2 h 276"/>
                <a:gd name="T14" fmla="*/ 289 w 309"/>
                <a:gd name="T15" fmla="*/ 14 h 276"/>
                <a:gd name="T16" fmla="*/ 285 w 309"/>
                <a:gd name="T17" fmla="*/ 43 h 276"/>
                <a:gd name="T18" fmla="*/ 286 w 309"/>
                <a:gd name="T19" fmla="*/ 53 h 276"/>
                <a:gd name="T20" fmla="*/ 306 w 309"/>
                <a:gd name="T21" fmla="*/ 75 h 276"/>
                <a:gd name="T22" fmla="*/ 306 w 309"/>
                <a:gd name="T23" fmla="*/ 82 h 276"/>
                <a:gd name="T24" fmla="*/ 250 w 309"/>
                <a:gd name="T25" fmla="*/ 135 h 276"/>
                <a:gd name="T26" fmla="*/ 243 w 309"/>
                <a:gd name="T27" fmla="*/ 134 h 276"/>
                <a:gd name="T28" fmla="*/ 221 w 309"/>
                <a:gd name="T29" fmla="*/ 110 h 276"/>
                <a:gd name="T30" fmla="*/ 214 w 309"/>
                <a:gd name="T31" fmla="*/ 110 h 276"/>
                <a:gd name="T32" fmla="*/ 184 w 309"/>
                <a:gd name="T33" fmla="*/ 138 h 276"/>
                <a:gd name="T34" fmla="*/ 184 w 309"/>
                <a:gd name="T35" fmla="*/ 144 h 276"/>
                <a:gd name="T36" fmla="*/ 205 w 309"/>
                <a:gd name="T37" fmla="*/ 168 h 276"/>
                <a:gd name="T38" fmla="*/ 205 w 309"/>
                <a:gd name="T39" fmla="*/ 176 h 276"/>
                <a:gd name="T40" fmla="*/ 150 w 309"/>
                <a:gd name="T41" fmla="*/ 227 h 276"/>
                <a:gd name="T42" fmla="*/ 142 w 309"/>
                <a:gd name="T43" fmla="*/ 226 h 276"/>
                <a:gd name="T44" fmla="*/ 121 w 309"/>
                <a:gd name="T45" fmla="*/ 204 h 276"/>
                <a:gd name="T46" fmla="*/ 113 w 309"/>
                <a:gd name="T47" fmla="*/ 204 h 276"/>
                <a:gd name="T48" fmla="*/ 53 w 309"/>
                <a:gd name="T49" fmla="*/ 259 h 276"/>
                <a:gd name="T50" fmla="*/ 44 w 309"/>
                <a:gd name="T51" fmla="*/ 267 h 276"/>
                <a:gd name="T52" fmla="*/ 9 w 309"/>
                <a:gd name="T53" fmla="*/ 265 h 276"/>
                <a:gd name="T54" fmla="*/ 11 w 309"/>
                <a:gd name="T55" fmla="*/ 231 h 276"/>
                <a:gd name="T56" fmla="*/ 26 w 309"/>
                <a:gd name="T57" fmla="*/ 21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9" h="276">
                  <a:moveTo>
                    <a:pt x="26" y="216"/>
                  </a:moveTo>
                  <a:cubicBezTo>
                    <a:pt x="40" y="204"/>
                    <a:pt x="53" y="191"/>
                    <a:pt x="66" y="179"/>
                  </a:cubicBezTo>
                  <a:cubicBezTo>
                    <a:pt x="75" y="170"/>
                    <a:pt x="84" y="162"/>
                    <a:pt x="93" y="153"/>
                  </a:cubicBezTo>
                  <a:cubicBezTo>
                    <a:pt x="107" y="142"/>
                    <a:pt x="119" y="129"/>
                    <a:pt x="133" y="117"/>
                  </a:cubicBezTo>
                  <a:cubicBezTo>
                    <a:pt x="170" y="83"/>
                    <a:pt x="207" y="48"/>
                    <a:pt x="244" y="14"/>
                  </a:cubicBezTo>
                  <a:cubicBezTo>
                    <a:pt x="245" y="13"/>
                    <a:pt x="246" y="11"/>
                    <a:pt x="247" y="10"/>
                  </a:cubicBezTo>
                  <a:cubicBezTo>
                    <a:pt x="252" y="6"/>
                    <a:pt x="258" y="2"/>
                    <a:pt x="265" y="2"/>
                  </a:cubicBezTo>
                  <a:cubicBezTo>
                    <a:pt x="275" y="0"/>
                    <a:pt x="284" y="5"/>
                    <a:pt x="289" y="14"/>
                  </a:cubicBezTo>
                  <a:cubicBezTo>
                    <a:pt x="294" y="24"/>
                    <a:pt x="292" y="34"/>
                    <a:pt x="285" y="43"/>
                  </a:cubicBezTo>
                  <a:cubicBezTo>
                    <a:pt x="281" y="47"/>
                    <a:pt x="282" y="49"/>
                    <a:pt x="286" y="53"/>
                  </a:cubicBezTo>
                  <a:cubicBezTo>
                    <a:pt x="293" y="60"/>
                    <a:pt x="299" y="68"/>
                    <a:pt x="306" y="75"/>
                  </a:cubicBezTo>
                  <a:cubicBezTo>
                    <a:pt x="309" y="77"/>
                    <a:pt x="309" y="79"/>
                    <a:pt x="306" y="82"/>
                  </a:cubicBezTo>
                  <a:cubicBezTo>
                    <a:pt x="287" y="100"/>
                    <a:pt x="268" y="117"/>
                    <a:pt x="250" y="135"/>
                  </a:cubicBezTo>
                  <a:cubicBezTo>
                    <a:pt x="247" y="137"/>
                    <a:pt x="245" y="137"/>
                    <a:pt x="243" y="134"/>
                  </a:cubicBezTo>
                  <a:cubicBezTo>
                    <a:pt x="236" y="126"/>
                    <a:pt x="228" y="119"/>
                    <a:pt x="221" y="110"/>
                  </a:cubicBezTo>
                  <a:cubicBezTo>
                    <a:pt x="218" y="107"/>
                    <a:pt x="217" y="107"/>
                    <a:pt x="214" y="110"/>
                  </a:cubicBezTo>
                  <a:cubicBezTo>
                    <a:pt x="204" y="119"/>
                    <a:pt x="194" y="129"/>
                    <a:pt x="184" y="138"/>
                  </a:cubicBezTo>
                  <a:cubicBezTo>
                    <a:pt x="181" y="140"/>
                    <a:pt x="181" y="142"/>
                    <a:pt x="184" y="144"/>
                  </a:cubicBezTo>
                  <a:cubicBezTo>
                    <a:pt x="191" y="152"/>
                    <a:pt x="198" y="160"/>
                    <a:pt x="205" y="168"/>
                  </a:cubicBezTo>
                  <a:cubicBezTo>
                    <a:pt x="209" y="171"/>
                    <a:pt x="209" y="173"/>
                    <a:pt x="205" y="176"/>
                  </a:cubicBezTo>
                  <a:cubicBezTo>
                    <a:pt x="187" y="193"/>
                    <a:pt x="168" y="210"/>
                    <a:pt x="150" y="227"/>
                  </a:cubicBezTo>
                  <a:cubicBezTo>
                    <a:pt x="146" y="231"/>
                    <a:pt x="145" y="230"/>
                    <a:pt x="142" y="226"/>
                  </a:cubicBezTo>
                  <a:cubicBezTo>
                    <a:pt x="135" y="219"/>
                    <a:pt x="128" y="212"/>
                    <a:pt x="121" y="204"/>
                  </a:cubicBezTo>
                  <a:cubicBezTo>
                    <a:pt x="118" y="200"/>
                    <a:pt x="116" y="201"/>
                    <a:pt x="113" y="204"/>
                  </a:cubicBezTo>
                  <a:cubicBezTo>
                    <a:pt x="93" y="222"/>
                    <a:pt x="73" y="241"/>
                    <a:pt x="53" y="259"/>
                  </a:cubicBezTo>
                  <a:cubicBezTo>
                    <a:pt x="50" y="262"/>
                    <a:pt x="47" y="265"/>
                    <a:pt x="44" y="267"/>
                  </a:cubicBezTo>
                  <a:cubicBezTo>
                    <a:pt x="33" y="276"/>
                    <a:pt x="18" y="275"/>
                    <a:pt x="9" y="265"/>
                  </a:cubicBezTo>
                  <a:cubicBezTo>
                    <a:pt x="0" y="256"/>
                    <a:pt x="1" y="241"/>
                    <a:pt x="11" y="231"/>
                  </a:cubicBezTo>
                  <a:cubicBezTo>
                    <a:pt x="15" y="225"/>
                    <a:pt x="21" y="221"/>
                    <a:pt x="26" y="216"/>
                  </a:cubicBezTo>
                  <a:close/>
                </a:path>
              </a:pathLst>
            </a:custGeom>
            <a:solidFill>
              <a:srgbClr val="4D4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98" name="Freeform 90">
              <a:extLst>
                <a:ext uri="{FF2B5EF4-FFF2-40B4-BE49-F238E27FC236}">
                  <a16:creationId xmlns:a16="http://schemas.microsoft.com/office/drawing/2014/main" id="{300F0DF2-71AA-4973-8E5B-DE5E9ABDD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7" y="1049"/>
              <a:ext cx="160" cy="219"/>
            </a:xfrm>
            <a:custGeom>
              <a:avLst/>
              <a:gdLst>
                <a:gd name="T0" fmla="*/ 75 w 210"/>
                <a:gd name="T1" fmla="*/ 182 h 290"/>
                <a:gd name="T2" fmla="*/ 61 w 210"/>
                <a:gd name="T3" fmla="*/ 166 h 290"/>
                <a:gd name="T4" fmla="*/ 38 w 210"/>
                <a:gd name="T5" fmla="*/ 143 h 290"/>
                <a:gd name="T6" fmla="*/ 27 w 210"/>
                <a:gd name="T7" fmla="*/ 124 h 290"/>
                <a:gd name="T8" fmla="*/ 32 w 210"/>
                <a:gd name="T9" fmla="*/ 111 h 290"/>
                <a:gd name="T10" fmla="*/ 41 w 210"/>
                <a:gd name="T11" fmla="*/ 53 h 290"/>
                <a:gd name="T12" fmla="*/ 30 w 210"/>
                <a:gd name="T13" fmla="*/ 44 h 290"/>
                <a:gd name="T14" fmla="*/ 14 w 210"/>
                <a:gd name="T15" fmla="*/ 21 h 290"/>
                <a:gd name="T16" fmla="*/ 3 w 210"/>
                <a:gd name="T17" fmla="*/ 1 h 290"/>
                <a:gd name="T18" fmla="*/ 21 w 210"/>
                <a:gd name="T19" fmla="*/ 14 h 290"/>
                <a:gd name="T20" fmla="*/ 29 w 210"/>
                <a:gd name="T21" fmla="*/ 25 h 290"/>
                <a:gd name="T22" fmla="*/ 40 w 210"/>
                <a:gd name="T23" fmla="*/ 37 h 290"/>
                <a:gd name="T24" fmla="*/ 52 w 210"/>
                <a:gd name="T25" fmla="*/ 47 h 290"/>
                <a:gd name="T26" fmla="*/ 69 w 210"/>
                <a:gd name="T27" fmla="*/ 75 h 290"/>
                <a:gd name="T28" fmla="*/ 105 w 210"/>
                <a:gd name="T29" fmla="*/ 111 h 290"/>
                <a:gd name="T30" fmla="*/ 132 w 210"/>
                <a:gd name="T31" fmla="*/ 144 h 290"/>
                <a:gd name="T32" fmla="*/ 145 w 210"/>
                <a:gd name="T33" fmla="*/ 147 h 290"/>
                <a:gd name="T34" fmla="*/ 150 w 210"/>
                <a:gd name="T35" fmla="*/ 159 h 290"/>
                <a:gd name="T36" fmla="*/ 163 w 210"/>
                <a:gd name="T37" fmla="*/ 172 h 290"/>
                <a:gd name="T38" fmla="*/ 177 w 210"/>
                <a:gd name="T39" fmla="*/ 184 h 290"/>
                <a:gd name="T40" fmla="*/ 190 w 210"/>
                <a:gd name="T41" fmla="*/ 197 h 290"/>
                <a:gd name="T42" fmla="*/ 200 w 210"/>
                <a:gd name="T43" fmla="*/ 208 h 290"/>
                <a:gd name="T44" fmla="*/ 203 w 210"/>
                <a:gd name="T45" fmla="*/ 217 h 290"/>
                <a:gd name="T46" fmla="*/ 201 w 210"/>
                <a:gd name="T47" fmla="*/ 256 h 290"/>
                <a:gd name="T48" fmla="*/ 205 w 210"/>
                <a:gd name="T49" fmla="*/ 273 h 290"/>
                <a:gd name="T50" fmla="*/ 185 w 210"/>
                <a:gd name="T51" fmla="*/ 282 h 290"/>
                <a:gd name="T52" fmla="*/ 174 w 210"/>
                <a:gd name="T53" fmla="*/ 284 h 290"/>
                <a:gd name="T54" fmla="*/ 153 w 210"/>
                <a:gd name="T55" fmla="*/ 261 h 290"/>
                <a:gd name="T56" fmla="*/ 120 w 210"/>
                <a:gd name="T57" fmla="*/ 228 h 290"/>
                <a:gd name="T58" fmla="*/ 108 w 210"/>
                <a:gd name="T59" fmla="*/ 215 h 290"/>
                <a:gd name="T60" fmla="*/ 97 w 210"/>
                <a:gd name="T61" fmla="*/ 207 h 290"/>
                <a:gd name="T62" fmla="*/ 73 w 210"/>
                <a:gd name="T63" fmla="*/ 19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290">
                  <a:moveTo>
                    <a:pt x="73" y="196"/>
                  </a:moveTo>
                  <a:cubicBezTo>
                    <a:pt x="76" y="192"/>
                    <a:pt x="78" y="186"/>
                    <a:pt x="75" y="182"/>
                  </a:cubicBezTo>
                  <a:cubicBezTo>
                    <a:pt x="71" y="177"/>
                    <a:pt x="63" y="175"/>
                    <a:pt x="62" y="167"/>
                  </a:cubicBezTo>
                  <a:cubicBezTo>
                    <a:pt x="62" y="167"/>
                    <a:pt x="61" y="166"/>
                    <a:pt x="61" y="166"/>
                  </a:cubicBezTo>
                  <a:cubicBezTo>
                    <a:pt x="53" y="171"/>
                    <a:pt x="53" y="163"/>
                    <a:pt x="50" y="159"/>
                  </a:cubicBezTo>
                  <a:cubicBezTo>
                    <a:pt x="45" y="154"/>
                    <a:pt x="39" y="151"/>
                    <a:pt x="38" y="143"/>
                  </a:cubicBezTo>
                  <a:cubicBezTo>
                    <a:pt x="38" y="143"/>
                    <a:pt x="37" y="142"/>
                    <a:pt x="37" y="142"/>
                  </a:cubicBezTo>
                  <a:cubicBezTo>
                    <a:pt x="23" y="142"/>
                    <a:pt x="31" y="130"/>
                    <a:pt x="27" y="124"/>
                  </a:cubicBezTo>
                  <a:cubicBezTo>
                    <a:pt x="26" y="123"/>
                    <a:pt x="27" y="121"/>
                    <a:pt x="26" y="120"/>
                  </a:cubicBezTo>
                  <a:cubicBezTo>
                    <a:pt x="20" y="112"/>
                    <a:pt x="28" y="112"/>
                    <a:pt x="32" y="111"/>
                  </a:cubicBezTo>
                  <a:cubicBezTo>
                    <a:pt x="39" y="111"/>
                    <a:pt x="40" y="108"/>
                    <a:pt x="41" y="101"/>
                  </a:cubicBezTo>
                  <a:cubicBezTo>
                    <a:pt x="41" y="85"/>
                    <a:pt x="42" y="69"/>
                    <a:pt x="41" y="53"/>
                  </a:cubicBezTo>
                  <a:cubicBezTo>
                    <a:pt x="40" y="48"/>
                    <a:pt x="39" y="44"/>
                    <a:pt x="32" y="44"/>
                  </a:cubicBezTo>
                  <a:cubicBezTo>
                    <a:pt x="31" y="44"/>
                    <a:pt x="30" y="44"/>
                    <a:pt x="30" y="44"/>
                  </a:cubicBezTo>
                  <a:cubicBezTo>
                    <a:pt x="29" y="35"/>
                    <a:pt x="19" y="33"/>
                    <a:pt x="16" y="26"/>
                  </a:cubicBezTo>
                  <a:cubicBezTo>
                    <a:pt x="16" y="24"/>
                    <a:pt x="15" y="22"/>
                    <a:pt x="14" y="21"/>
                  </a:cubicBezTo>
                  <a:cubicBezTo>
                    <a:pt x="5" y="15"/>
                    <a:pt x="5" y="14"/>
                    <a:pt x="2" y="7"/>
                  </a:cubicBezTo>
                  <a:cubicBezTo>
                    <a:pt x="1" y="5"/>
                    <a:pt x="0" y="2"/>
                    <a:pt x="3" y="1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2" y="8"/>
                    <a:pt x="15" y="13"/>
                    <a:pt x="21" y="14"/>
                  </a:cubicBezTo>
                  <a:cubicBezTo>
                    <a:pt x="22" y="15"/>
                    <a:pt x="22" y="17"/>
                    <a:pt x="22" y="18"/>
                  </a:cubicBezTo>
                  <a:cubicBezTo>
                    <a:pt x="23" y="23"/>
                    <a:pt x="23" y="26"/>
                    <a:pt x="29" y="25"/>
                  </a:cubicBezTo>
                  <a:cubicBezTo>
                    <a:pt x="33" y="24"/>
                    <a:pt x="34" y="27"/>
                    <a:pt x="34" y="30"/>
                  </a:cubicBezTo>
                  <a:cubicBezTo>
                    <a:pt x="34" y="35"/>
                    <a:pt x="37" y="36"/>
                    <a:pt x="40" y="37"/>
                  </a:cubicBezTo>
                  <a:cubicBezTo>
                    <a:pt x="44" y="38"/>
                    <a:pt x="46" y="39"/>
                    <a:pt x="47" y="43"/>
                  </a:cubicBezTo>
                  <a:cubicBezTo>
                    <a:pt x="48" y="46"/>
                    <a:pt x="50" y="47"/>
                    <a:pt x="52" y="47"/>
                  </a:cubicBezTo>
                  <a:cubicBezTo>
                    <a:pt x="58" y="49"/>
                    <a:pt x="61" y="52"/>
                    <a:pt x="59" y="59"/>
                  </a:cubicBezTo>
                  <a:cubicBezTo>
                    <a:pt x="57" y="70"/>
                    <a:pt x="58" y="72"/>
                    <a:pt x="69" y="75"/>
                  </a:cubicBezTo>
                  <a:cubicBezTo>
                    <a:pt x="71" y="75"/>
                    <a:pt x="74" y="76"/>
                    <a:pt x="75" y="78"/>
                  </a:cubicBezTo>
                  <a:cubicBezTo>
                    <a:pt x="82" y="92"/>
                    <a:pt x="95" y="100"/>
                    <a:pt x="105" y="111"/>
                  </a:cubicBezTo>
                  <a:cubicBezTo>
                    <a:pt x="111" y="119"/>
                    <a:pt x="119" y="124"/>
                    <a:pt x="126" y="132"/>
                  </a:cubicBezTo>
                  <a:cubicBezTo>
                    <a:pt x="129" y="135"/>
                    <a:pt x="134" y="138"/>
                    <a:pt x="132" y="144"/>
                  </a:cubicBezTo>
                  <a:cubicBezTo>
                    <a:pt x="132" y="148"/>
                    <a:pt x="136" y="148"/>
                    <a:pt x="139" y="146"/>
                  </a:cubicBezTo>
                  <a:cubicBezTo>
                    <a:pt x="142" y="145"/>
                    <a:pt x="143" y="144"/>
                    <a:pt x="145" y="147"/>
                  </a:cubicBezTo>
                  <a:cubicBezTo>
                    <a:pt x="147" y="149"/>
                    <a:pt x="147" y="150"/>
                    <a:pt x="146" y="153"/>
                  </a:cubicBezTo>
                  <a:cubicBezTo>
                    <a:pt x="142" y="158"/>
                    <a:pt x="145" y="160"/>
                    <a:pt x="150" y="159"/>
                  </a:cubicBezTo>
                  <a:cubicBezTo>
                    <a:pt x="154" y="158"/>
                    <a:pt x="155" y="160"/>
                    <a:pt x="156" y="163"/>
                  </a:cubicBezTo>
                  <a:cubicBezTo>
                    <a:pt x="157" y="168"/>
                    <a:pt x="159" y="171"/>
                    <a:pt x="163" y="172"/>
                  </a:cubicBezTo>
                  <a:cubicBezTo>
                    <a:pt x="166" y="173"/>
                    <a:pt x="167" y="174"/>
                    <a:pt x="169" y="177"/>
                  </a:cubicBezTo>
                  <a:cubicBezTo>
                    <a:pt x="171" y="180"/>
                    <a:pt x="173" y="184"/>
                    <a:pt x="177" y="184"/>
                  </a:cubicBezTo>
                  <a:cubicBezTo>
                    <a:pt x="179" y="184"/>
                    <a:pt x="181" y="186"/>
                    <a:pt x="181" y="188"/>
                  </a:cubicBezTo>
                  <a:cubicBezTo>
                    <a:pt x="180" y="195"/>
                    <a:pt x="184" y="196"/>
                    <a:pt x="190" y="197"/>
                  </a:cubicBezTo>
                  <a:cubicBezTo>
                    <a:pt x="192" y="197"/>
                    <a:pt x="193" y="199"/>
                    <a:pt x="193" y="201"/>
                  </a:cubicBezTo>
                  <a:cubicBezTo>
                    <a:pt x="192" y="207"/>
                    <a:pt x="195" y="209"/>
                    <a:pt x="200" y="208"/>
                  </a:cubicBezTo>
                  <a:cubicBezTo>
                    <a:pt x="202" y="208"/>
                    <a:pt x="205" y="208"/>
                    <a:pt x="206" y="212"/>
                  </a:cubicBezTo>
                  <a:cubicBezTo>
                    <a:pt x="206" y="214"/>
                    <a:pt x="204" y="216"/>
                    <a:pt x="203" y="217"/>
                  </a:cubicBezTo>
                  <a:cubicBezTo>
                    <a:pt x="193" y="224"/>
                    <a:pt x="189" y="236"/>
                    <a:pt x="193" y="247"/>
                  </a:cubicBezTo>
                  <a:cubicBezTo>
                    <a:pt x="194" y="251"/>
                    <a:pt x="197" y="254"/>
                    <a:pt x="201" y="256"/>
                  </a:cubicBezTo>
                  <a:cubicBezTo>
                    <a:pt x="206" y="258"/>
                    <a:pt x="210" y="261"/>
                    <a:pt x="206" y="268"/>
                  </a:cubicBezTo>
                  <a:cubicBezTo>
                    <a:pt x="205" y="269"/>
                    <a:pt x="205" y="271"/>
                    <a:pt x="205" y="273"/>
                  </a:cubicBezTo>
                  <a:cubicBezTo>
                    <a:pt x="205" y="276"/>
                    <a:pt x="203" y="276"/>
                    <a:pt x="200" y="276"/>
                  </a:cubicBezTo>
                  <a:cubicBezTo>
                    <a:pt x="194" y="274"/>
                    <a:pt x="188" y="275"/>
                    <a:pt x="185" y="282"/>
                  </a:cubicBezTo>
                  <a:cubicBezTo>
                    <a:pt x="184" y="284"/>
                    <a:pt x="182" y="285"/>
                    <a:pt x="180" y="286"/>
                  </a:cubicBezTo>
                  <a:cubicBezTo>
                    <a:pt x="177" y="289"/>
                    <a:pt x="174" y="290"/>
                    <a:pt x="174" y="284"/>
                  </a:cubicBezTo>
                  <a:cubicBezTo>
                    <a:pt x="175" y="281"/>
                    <a:pt x="173" y="278"/>
                    <a:pt x="171" y="278"/>
                  </a:cubicBezTo>
                  <a:cubicBezTo>
                    <a:pt x="163" y="275"/>
                    <a:pt x="158" y="267"/>
                    <a:pt x="153" y="261"/>
                  </a:cubicBezTo>
                  <a:cubicBezTo>
                    <a:pt x="147" y="255"/>
                    <a:pt x="136" y="253"/>
                    <a:pt x="136" y="241"/>
                  </a:cubicBezTo>
                  <a:cubicBezTo>
                    <a:pt x="128" y="240"/>
                    <a:pt x="126" y="232"/>
                    <a:pt x="120" y="228"/>
                  </a:cubicBezTo>
                  <a:cubicBezTo>
                    <a:pt x="117" y="226"/>
                    <a:pt x="113" y="225"/>
                    <a:pt x="113" y="220"/>
                  </a:cubicBezTo>
                  <a:cubicBezTo>
                    <a:pt x="113" y="218"/>
                    <a:pt x="110" y="215"/>
                    <a:pt x="108" y="215"/>
                  </a:cubicBezTo>
                  <a:cubicBezTo>
                    <a:pt x="103" y="214"/>
                    <a:pt x="101" y="213"/>
                    <a:pt x="101" y="208"/>
                  </a:cubicBezTo>
                  <a:cubicBezTo>
                    <a:pt x="101" y="205"/>
                    <a:pt x="98" y="205"/>
                    <a:pt x="97" y="207"/>
                  </a:cubicBezTo>
                  <a:cubicBezTo>
                    <a:pt x="95" y="210"/>
                    <a:pt x="93" y="212"/>
                    <a:pt x="91" y="215"/>
                  </a:cubicBezTo>
                  <a:cubicBezTo>
                    <a:pt x="84" y="209"/>
                    <a:pt x="78" y="203"/>
                    <a:pt x="73" y="196"/>
                  </a:cubicBezTo>
                  <a:close/>
                </a:path>
              </a:pathLst>
            </a:custGeom>
            <a:solidFill>
              <a:srgbClr val="51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99" name="Freeform 91">
              <a:extLst>
                <a:ext uri="{FF2B5EF4-FFF2-40B4-BE49-F238E27FC236}">
                  <a16:creationId xmlns:a16="http://schemas.microsoft.com/office/drawing/2014/main" id="{8B89E081-0782-4C12-AC6D-07FBBF93C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" y="1056"/>
              <a:ext cx="105" cy="106"/>
            </a:xfrm>
            <a:custGeom>
              <a:avLst/>
              <a:gdLst>
                <a:gd name="T0" fmla="*/ 23 w 138"/>
                <a:gd name="T1" fmla="*/ 20 h 140"/>
                <a:gd name="T2" fmla="*/ 75 w 138"/>
                <a:gd name="T3" fmla="*/ 3 h 140"/>
                <a:gd name="T4" fmla="*/ 129 w 138"/>
                <a:gd name="T5" fmla="*/ 44 h 140"/>
                <a:gd name="T6" fmla="*/ 117 w 138"/>
                <a:gd name="T7" fmla="*/ 110 h 140"/>
                <a:gd name="T8" fmla="*/ 114 w 138"/>
                <a:gd name="T9" fmla="*/ 115 h 140"/>
                <a:gd name="T10" fmla="*/ 75 w 138"/>
                <a:gd name="T11" fmla="*/ 134 h 140"/>
                <a:gd name="T12" fmla="*/ 1 w 138"/>
                <a:gd name="T13" fmla="*/ 68 h 140"/>
                <a:gd name="T14" fmla="*/ 3 w 138"/>
                <a:gd name="T15" fmla="*/ 57 h 140"/>
                <a:gd name="T16" fmla="*/ 23 w 138"/>
                <a:gd name="T17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40">
                  <a:moveTo>
                    <a:pt x="23" y="20"/>
                  </a:moveTo>
                  <a:cubicBezTo>
                    <a:pt x="38" y="7"/>
                    <a:pt x="55" y="0"/>
                    <a:pt x="75" y="3"/>
                  </a:cubicBezTo>
                  <a:cubicBezTo>
                    <a:pt x="101" y="6"/>
                    <a:pt x="120" y="20"/>
                    <a:pt x="129" y="44"/>
                  </a:cubicBezTo>
                  <a:cubicBezTo>
                    <a:pt x="138" y="68"/>
                    <a:pt x="133" y="90"/>
                    <a:pt x="117" y="110"/>
                  </a:cubicBezTo>
                  <a:cubicBezTo>
                    <a:pt x="116" y="112"/>
                    <a:pt x="115" y="113"/>
                    <a:pt x="114" y="115"/>
                  </a:cubicBezTo>
                  <a:cubicBezTo>
                    <a:pt x="105" y="129"/>
                    <a:pt x="90" y="132"/>
                    <a:pt x="75" y="134"/>
                  </a:cubicBezTo>
                  <a:cubicBezTo>
                    <a:pt x="37" y="140"/>
                    <a:pt x="0" y="106"/>
                    <a:pt x="1" y="68"/>
                  </a:cubicBezTo>
                  <a:cubicBezTo>
                    <a:pt x="1" y="64"/>
                    <a:pt x="0" y="60"/>
                    <a:pt x="3" y="57"/>
                  </a:cubicBezTo>
                  <a:cubicBezTo>
                    <a:pt x="7" y="43"/>
                    <a:pt x="12" y="30"/>
                    <a:pt x="23" y="20"/>
                  </a:cubicBezTo>
                  <a:close/>
                </a:path>
              </a:pathLst>
            </a:custGeom>
            <a:solidFill>
              <a:srgbClr val="3F40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100" name="Freeform 92">
              <a:extLst>
                <a:ext uri="{FF2B5EF4-FFF2-40B4-BE49-F238E27FC236}">
                  <a16:creationId xmlns:a16="http://schemas.microsoft.com/office/drawing/2014/main" id="{57FFF1DA-2498-415B-99CB-46597A8AD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3" y="1100"/>
              <a:ext cx="111" cy="128"/>
            </a:xfrm>
            <a:custGeom>
              <a:avLst/>
              <a:gdLst>
                <a:gd name="T0" fmla="*/ 36 w 147"/>
                <a:gd name="T1" fmla="*/ 0 h 169"/>
                <a:gd name="T2" fmla="*/ 41 w 147"/>
                <a:gd name="T3" fmla="*/ 35 h 169"/>
                <a:gd name="T4" fmla="*/ 130 w 147"/>
                <a:gd name="T5" fmla="*/ 69 h 169"/>
                <a:gd name="T6" fmla="*/ 147 w 147"/>
                <a:gd name="T7" fmla="*/ 58 h 169"/>
                <a:gd name="T8" fmla="*/ 147 w 147"/>
                <a:gd name="T9" fmla="*/ 61 h 169"/>
                <a:gd name="T10" fmla="*/ 94 w 147"/>
                <a:gd name="T11" fmla="*/ 164 h 169"/>
                <a:gd name="T12" fmla="*/ 92 w 147"/>
                <a:gd name="T13" fmla="*/ 169 h 169"/>
                <a:gd name="T14" fmla="*/ 78 w 147"/>
                <a:gd name="T15" fmla="*/ 152 h 169"/>
                <a:gd name="T16" fmla="*/ 21 w 147"/>
                <a:gd name="T17" fmla="*/ 71 h 169"/>
                <a:gd name="T18" fmla="*/ 3 w 147"/>
                <a:gd name="T19" fmla="*/ 47 h 169"/>
                <a:gd name="T20" fmla="*/ 1 w 147"/>
                <a:gd name="T21" fmla="*/ 40 h 169"/>
                <a:gd name="T22" fmla="*/ 36 w 147"/>
                <a:gd name="T2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" h="169">
                  <a:moveTo>
                    <a:pt x="36" y="0"/>
                  </a:moveTo>
                  <a:cubicBezTo>
                    <a:pt x="36" y="12"/>
                    <a:pt x="36" y="24"/>
                    <a:pt x="41" y="35"/>
                  </a:cubicBezTo>
                  <a:cubicBezTo>
                    <a:pt x="55" y="70"/>
                    <a:pt x="97" y="86"/>
                    <a:pt x="130" y="69"/>
                  </a:cubicBezTo>
                  <a:cubicBezTo>
                    <a:pt x="136" y="66"/>
                    <a:pt x="142" y="62"/>
                    <a:pt x="147" y="58"/>
                  </a:cubicBezTo>
                  <a:cubicBezTo>
                    <a:pt x="147" y="59"/>
                    <a:pt x="147" y="60"/>
                    <a:pt x="147" y="61"/>
                  </a:cubicBezTo>
                  <a:cubicBezTo>
                    <a:pt x="124" y="93"/>
                    <a:pt x="108" y="128"/>
                    <a:pt x="94" y="164"/>
                  </a:cubicBezTo>
                  <a:cubicBezTo>
                    <a:pt x="93" y="165"/>
                    <a:pt x="92" y="167"/>
                    <a:pt x="92" y="169"/>
                  </a:cubicBezTo>
                  <a:cubicBezTo>
                    <a:pt x="84" y="165"/>
                    <a:pt x="82" y="157"/>
                    <a:pt x="78" y="152"/>
                  </a:cubicBezTo>
                  <a:cubicBezTo>
                    <a:pt x="59" y="125"/>
                    <a:pt x="40" y="97"/>
                    <a:pt x="21" y="71"/>
                  </a:cubicBezTo>
                  <a:cubicBezTo>
                    <a:pt x="15" y="62"/>
                    <a:pt x="10" y="53"/>
                    <a:pt x="3" y="47"/>
                  </a:cubicBezTo>
                  <a:cubicBezTo>
                    <a:pt x="1" y="45"/>
                    <a:pt x="0" y="42"/>
                    <a:pt x="1" y="40"/>
                  </a:cubicBezTo>
                  <a:cubicBezTo>
                    <a:pt x="11" y="25"/>
                    <a:pt x="22" y="11"/>
                    <a:pt x="36" y="0"/>
                  </a:cubicBezTo>
                  <a:close/>
                </a:path>
              </a:pathLst>
            </a:custGeom>
            <a:solidFill>
              <a:srgbClr val="0FA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101" name="Freeform 93">
              <a:extLst>
                <a:ext uri="{FF2B5EF4-FFF2-40B4-BE49-F238E27FC236}">
                  <a16:creationId xmlns:a16="http://schemas.microsoft.com/office/drawing/2014/main" id="{07C4D02B-2D9E-4A1F-BA63-635BD008F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" y="827"/>
              <a:ext cx="181" cy="193"/>
            </a:xfrm>
            <a:custGeom>
              <a:avLst/>
              <a:gdLst>
                <a:gd name="T0" fmla="*/ 118 w 239"/>
                <a:gd name="T1" fmla="*/ 93 h 255"/>
                <a:gd name="T2" fmla="*/ 130 w 239"/>
                <a:gd name="T3" fmla="*/ 106 h 255"/>
                <a:gd name="T4" fmla="*/ 151 w 239"/>
                <a:gd name="T5" fmla="*/ 125 h 255"/>
                <a:gd name="T6" fmla="*/ 156 w 239"/>
                <a:gd name="T7" fmla="*/ 134 h 255"/>
                <a:gd name="T8" fmla="*/ 168 w 239"/>
                <a:gd name="T9" fmla="*/ 148 h 255"/>
                <a:gd name="T10" fmla="*/ 180 w 239"/>
                <a:gd name="T11" fmla="*/ 159 h 255"/>
                <a:gd name="T12" fmla="*/ 198 w 239"/>
                <a:gd name="T13" fmla="*/ 185 h 255"/>
                <a:gd name="T14" fmla="*/ 212 w 239"/>
                <a:gd name="T15" fmla="*/ 200 h 255"/>
                <a:gd name="T16" fmla="*/ 223 w 239"/>
                <a:gd name="T17" fmla="*/ 208 h 255"/>
                <a:gd name="T18" fmla="*/ 238 w 239"/>
                <a:gd name="T19" fmla="*/ 229 h 255"/>
                <a:gd name="T20" fmla="*/ 217 w 239"/>
                <a:gd name="T21" fmla="*/ 228 h 255"/>
                <a:gd name="T22" fmla="*/ 195 w 239"/>
                <a:gd name="T23" fmla="*/ 240 h 255"/>
                <a:gd name="T24" fmla="*/ 162 w 239"/>
                <a:gd name="T25" fmla="*/ 252 h 255"/>
                <a:gd name="T26" fmla="*/ 159 w 239"/>
                <a:gd name="T27" fmla="*/ 234 h 255"/>
                <a:gd name="T28" fmla="*/ 146 w 239"/>
                <a:gd name="T29" fmla="*/ 220 h 255"/>
                <a:gd name="T30" fmla="*/ 134 w 239"/>
                <a:gd name="T31" fmla="*/ 207 h 255"/>
                <a:gd name="T32" fmla="*/ 121 w 239"/>
                <a:gd name="T33" fmla="*/ 197 h 255"/>
                <a:gd name="T34" fmla="*/ 102 w 239"/>
                <a:gd name="T35" fmla="*/ 179 h 255"/>
                <a:gd name="T36" fmla="*/ 85 w 239"/>
                <a:gd name="T37" fmla="*/ 166 h 255"/>
                <a:gd name="T38" fmla="*/ 76 w 239"/>
                <a:gd name="T39" fmla="*/ 154 h 255"/>
                <a:gd name="T40" fmla="*/ 66 w 239"/>
                <a:gd name="T41" fmla="*/ 143 h 255"/>
                <a:gd name="T42" fmla="*/ 55 w 239"/>
                <a:gd name="T43" fmla="*/ 139 h 255"/>
                <a:gd name="T44" fmla="*/ 49 w 239"/>
                <a:gd name="T45" fmla="*/ 122 h 255"/>
                <a:gd name="T46" fmla="*/ 31 w 239"/>
                <a:gd name="T47" fmla="*/ 108 h 255"/>
                <a:gd name="T48" fmla="*/ 16 w 239"/>
                <a:gd name="T49" fmla="*/ 93 h 255"/>
                <a:gd name="T50" fmla="*/ 1 w 239"/>
                <a:gd name="T51" fmla="*/ 66 h 255"/>
                <a:gd name="T52" fmla="*/ 13 w 239"/>
                <a:gd name="T53" fmla="*/ 57 h 255"/>
                <a:gd name="T54" fmla="*/ 37 w 239"/>
                <a:gd name="T55" fmla="*/ 34 h 255"/>
                <a:gd name="T56" fmla="*/ 19 w 239"/>
                <a:gd name="T57" fmla="*/ 16 h 255"/>
                <a:gd name="T58" fmla="*/ 24 w 239"/>
                <a:gd name="T59" fmla="*/ 5 h 255"/>
                <a:gd name="T60" fmla="*/ 41 w 239"/>
                <a:gd name="T61" fmla="*/ 15 h 255"/>
                <a:gd name="T62" fmla="*/ 51 w 239"/>
                <a:gd name="T63" fmla="*/ 25 h 255"/>
                <a:gd name="T64" fmla="*/ 59 w 239"/>
                <a:gd name="T65" fmla="*/ 36 h 255"/>
                <a:gd name="T66" fmla="*/ 87 w 239"/>
                <a:gd name="T67" fmla="*/ 63 h 255"/>
                <a:gd name="T68" fmla="*/ 98 w 239"/>
                <a:gd name="T69" fmla="*/ 74 h 255"/>
                <a:gd name="T70" fmla="*/ 111 w 239"/>
                <a:gd name="T71" fmla="*/ 89 h 255"/>
                <a:gd name="T72" fmla="*/ 124 w 239"/>
                <a:gd name="T73" fmla="*/ 8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9" h="255">
                  <a:moveTo>
                    <a:pt x="124" y="85"/>
                  </a:moveTo>
                  <a:cubicBezTo>
                    <a:pt x="123" y="88"/>
                    <a:pt x="121" y="90"/>
                    <a:pt x="118" y="93"/>
                  </a:cubicBezTo>
                  <a:cubicBezTo>
                    <a:pt x="115" y="97"/>
                    <a:pt x="116" y="100"/>
                    <a:pt x="121" y="100"/>
                  </a:cubicBezTo>
                  <a:cubicBezTo>
                    <a:pt x="126" y="100"/>
                    <a:pt x="128" y="101"/>
                    <a:pt x="130" y="106"/>
                  </a:cubicBezTo>
                  <a:cubicBezTo>
                    <a:pt x="130" y="106"/>
                    <a:pt x="130" y="107"/>
                    <a:pt x="131" y="107"/>
                  </a:cubicBezTo>
                  <a:cubicBezTo>
                    <a:pt x="140" y="110"/>
                    <a:pt x="143" y="121"/>
                    <a:pt x="151" y="125"/>
                  </a:cubicBezTo>
                  <a:cubicBezTo>
                    <a:pt x="153" y="125"/>
                    <a:pt x="153" y="127"/>
                    <a:pt x="153" y="128"/>
                  </a:cubicBezTo>
                  <a:cubicBezTo>
                    <a:pt x="153" y="131"/>
                    <a:pt x="154" y="133"/>
                    <a:pt x="156" y="134"/>
                  </a:cubicBezTo>
                  <a:cubicBezTo>
                    <a:pt x="161" y="137"/>
                    <a:pt x="167" y="139"/>
                    <a:pt x="166" y="146"/>
                  </a:cubicBezTo>
                  <a:cubicBezTo>
                    <a:pt x="166" y="147"/>
                    <a:pt x="167" y="148"/>
                    <a:pt x="168" y="148"/>
                  </a:cubicBezTo>
                  <a:cubicBezTo>
                    <a:pt x="175" y="148"/>
                    <a:pt x="178" y="151"/>
                    <a:pt x="178" y="157"/>
                  </a:cubicBezTo>
                  <a:cubicBezTo>
                    <a:pt x="178" y="158"/>
                    <a:pt x="180" y="159"/>
                    <a:pt x="180" y="159"/>
                  </a:cubicBezTo>
                  <a:cubicBezTo>
                    <a:pt x="190" y="160"/>
                    <a:pt x="190" y="166"/>
                    <a:pt x="189" y="173"/>
                  </a:cubicBezTo>
                  <a:cubicBezTo>
                    <a:pt x="189" y="180"/>
                    <a:pt x="189" y="185"/>
                    <a:pt x="198" y="185"/>
                  </a:cubicBezTo>
                  <a:cubicBezTo>
                    <a:pt x="199" y="185"/>
                    <a:pt x="200" y="186"/>
                    <a:pt x="200" y="186"/>
                  </a:cubicBezTo>
                  <a:cubicBezTo>
                    <a:pt x="201" y="194"/>
                    <a:pt x="207" y="196"/>
                    <a:pt x="212" y="200"/>
                  </a:cubicBezTo>
                  <a:cubicBezTo>
                    <a:pt x="214" y="202"/>
                    <a:pt x="216" y="205"/>
                    <a:pt x="220" y="206"/>
                  </a:cubicBezTo>
                  <a:cubicBezTo>
                    <a:pt x="221" y="207"/>
                    <a:pt x="223" y="207"/>
                    <a:pt x="223" y="208"/>
                  </a:cubicBezTo>
                  <a:cubicBezTo>
                    <a:pt x="225" y="215"/>
                    <a:pt x="231" y="219"/>
                    <a:pt x="237" y="223"/>
                  </a:cubicBezTo>
                  <a:cubicBezTo>
                    <a:pt x="239" y="224"/>
                    <a:pt x="238" y="227"/>
                    <a:pt x="238" y="229"/>
                  </a:cubicBezTo>
                  <a:cubicBezTo>
                    <a:pt x="237" y="231"/>
                    <a:pt x="235" y="231"/>
                    <a:pt x="233" y="231"/>
                  </a:cubicBezTo>
                  <a:cubicBezTo>
                    <a:pt x="228" y="230"/>
                    <a:pt x="223" y="231"/>
                    <a:pt x="217" y="228"/>
                  </a:cubicBezTo>
                  <a:cubicBezTo>
                    <a:pt x="210" y="225"/>
                    <a:pt x="204" y="228"/>
                    <a:pt x="202" y="236"/>
                  </a:cubicBezTo>
                  <a:cubicBezTo>
                    <a:pt x="200" y="240"/>
                    <a:pt x="198" y="240"/>
                    <a:pt x="195" y="240"/>
                  </a:cubicBezTo>
                  <a:cubicBezTo>
                    <a:pt x="187" y="240"/>
                    <a:pt x="179" y="238"/>
                    <a:pt x="176" y="250"/>
                  </a:cubicBezTo>
                  <a:cubicBezTo>
                    <a:pt x="175" y="255"/>
                    <a:pt x="167" y="252"/>
                    <a:pt x="162" y="252"/>
                  </a:cubicBezTo>
                  <a:cubicBezTo>
                    <a:pt x="158" y="252"/>
                    <a:pt x="159" y="248"/>
                    <a:pt x="159" y="245"/>
                  </a:cubicBezTo>
                  <a:cubicBezTo>
                    <a:pt x="159" y="242"/>
                    <a:pt x="159" y="238"/>
                    <a:pt x="159" y="234"/>
                  </a:cubicBezTo>
                  <a:cubicBezTo>
                    <a:pt x="159" y="231"/>
                    <a:pt x="157" y="228"/>
                    <a:pt x="155" y="228"/>
                  </a:cubicBezTo>
                  <a:cubicBezTo>
                    <a:pt x="149" y="228"/>
                    <a:pt x="147" y="225"/>
                    <a:pt x="146" y="220"/>
                  </a:cubicBezTo>
                  <a:cubicBezTo>
                    <a:pt x="146" y="218"/>
                    <a:pt x="144" y="216"/>
                    <a:pt x="141" y="215"/>
                  </a:cubicBezTo>
                  <a:cubicBezTo>
                    <a:pt x="137" y="214"/>
                    <a:pt x="133" y="213"/>
                    <a:pt x="134" y="207"/>
                  </a:cubicBezTo>
                  <a:cubicBezTo>
                    <a:pt x="135" y="205"/>
                    <a:pt x="132" y="203"/>
                    <a:pt x="130" y="203"/>
                  </a:cubicBezTo>
                  <a:cubicBezTo>
                    <a:pt x="125" y="204"/>
                    <a:pt x="122" y="201"/>
                    <a:pt x="121" y="197"/>
                  </a:cubicBezTo>
                  <a:cubicBezTo>
                    <a:pt x="121" y="196"/>
                    <a:pt x="121" y="195"/>
                    <a:pt x="121" y="195"/>
                  </a:cubicBezTo>
                  <a:cubicBezTo>
                    <a:pt x="112" y="192"/>
                    <a:pt x="110" y="183"/>
                    <a:pt x="102" y="179"/>
                  </a:cubicBezTo>
                  <a:cubicBezTo>
                    <a:pt x="100" y="178"/>
                    <a:pt x="99" y="178"/>
                    <a:pt x="98" y="176"/>
                  </a:cubicBezTo>
                  <a:cubicBezTo>
                    <a:pt x="96" y="170"/>
                    <a:pt x="92" y="167"/>
                    <a:pt x="85" y="166"/>
                  </a:cubicBezTo>
                  <a:cubicBezTo>
                    <a:pt x="83" y="165"/>
                    <a:pt x="81" y="164"/>
                    <a:pt x="82" y="161"/>
                  </a:cubicBezTo>
                  <a:cubicBezTo>
                    <a:pt x="82" y="158"/>
                    <a:pt x="81" y="155"/>
                    <a:pt x="76" y="154"/>
                  </a:cubicBezTo>
                  <a:cubicBezTo>
                    <a:pt x="74" y="154"/>
                    <a:pt x="74" y="152"/>
                    <a:pt x="74" y="150"/>
                  </a:cubicBezTo>
                  <a:cubicBezTo>
                    <a:pt x="74" y="144"/>
                    <a:pt x="72" y="142"/>
                    <a:pt x="66" y="143"/>
                  </a:cubicBezTo>
                  <a:cubicBezTo>
                    <a:pt x="64" y="144"/>
                    <a:pt x="62" y="144"/>
                    <a:pt x="62" y="142"/>
                  </a:cubicBezTo>
                  <a:cubicBezTo>
                    <a:pt x="61" y="137"/>
                    <a:pt x="59" y="135"/>
                    <a:pt x="55" y="139"/>
                  </a:cubicBezTo>
                  <a:cubicBezTo>
                    <a:pt x="54" y="140"/>
                    <a:pt x="51" y="139"/>
                    <a:pt x="52" y="137"/>
                  </a:cubicBezTo>
                  <a:cubicBezTo>
                    <a:pt x="56" y="131"/>
                    <a:pt x="48" y="127"/>
                    <a:pt x="49" y="122"/>
                  </a:cubicBezTo>
                  <a:cubicBezTo>
                    <a:pt x="49" y="118"/>
                    <a:pt x="43" y="117"/>
                    <a:pt x="37" y="120"/>
                  </a:cubicBezTo>
                  <a:cubicBezTo>
                    <a:pt x="37" y="115"/>
                    <a:pt x="36" y="111"/>
                    <a:pt x="31" y="108"/>
                  </a:cubicBezTo>
                  <a:cubicBezTo>
                    <a:pt x="28" y="107"/>
                    <a:pt x="25" y="105"/>
                    <a:pt x="25" y="102"/>
                  </a:cubicBezTo>
                  <a:cubicBezTo>
                    <a:pt x="23" y="97"/>
                    <a:pt x="19" y="96"/>
                    <a:pt x="16" y="93"/>
                  </a:cubicBezTo>
                  <a:cubicBezTo>
                    <a:pt x="10" y="89"/>
                    <a:pt x="8" y="82"/>
                    <a:pt x="1" y="78"/>
                  </a:cubicBezTo>
                  <a:cubicBezTo>
                    <a:pt x="0" y="77"/>
                    <a:pt x="1" y="70"/>
                    <a:pt x="1" y="66"/>
                  </a:cubicBezTo>
                  <a:cubicBezTo>
                    <a:pt x="1" y="64"/>
                    <a:pt x="2" y="62"/>
                    <a:pt x="6" y="63"/>
                  </a:cubicBezTo>
                  <a:cubicBezTo>
                    <a:pt x="10" y="64"/>
                    <a:pt x="13" y="62"/>
                    <a:pt x="13" y="57"/>
                  </a:cubicBezTo>
                  <a:cubicBezTo>
                    <a:pt x="13" y="52"/>
                    <a:pt x="16" y="51"/>
                    <a:pt x="21" y="51"/>
                  </a:cubicBezTo>
                  <a:cubicBezTo>
                    <a:pt x="40" y="52"/>
                    <a:pt x="37" y="49"/>
                    <a:pt x="37" y="34"/>
                  </a:cubicBezTo>
                  <a:cubicBezTo>
                    <a:pt x="38" y="26"/>
                    <a:pt x="36" y="21"/>
                    <a:pt x="27" y="20"/>
                  </a:cubicBezTo>
                  <a:cubicBezTo>
                    <a:pt x="24" y="20"/>
                    <a:pt x="22" y="18"/>
                    <a:pt x="19" y="16"/>
                  </a:cubicBezTo>
                  <a:cubicBezTo>
                    <a:pt x="17" y="15"/>
                    <a:pt x="17" y="13"/>
                    <a:pt x="19" y="11"/>
                  </a:cubicBezTo>
                  <a:cubicBezTo>
                    <a:pt x="20" y="9"/>
                    <a:pt x="22" y="6"/>
                    <a:pt x="24" y="5"/>
                  </a:cubicBezTo>
                  <a:cubicBezTo>
                    <a:pt x="27" y="2"/>
                    <a:pt x="31" y="0"/>
                    <a:pt x="31" y="7"/>
                  </a:cubicBezTo>
                  <a:cubicBezTo>
                    <a:pt x="32" y="13"/>
                    <a:pt x="36" y="15"/>
                    <a:pt x="41" y="15"/>
                  </a:cubicBezTo>
                  <a:cubicBezTo>
                    <a:pt x="45" y="15"/>
                    <a:pt x="50" y="14"/>
                    <a:pt x="46" y="21"/>
                  </a:cubicBezTo>
                  <a:cubicBezTo>
                    <a:pt x="44" y="25"/>
                    <a:pt x="48" y="26"/>
                    <a:pt x="51" y="25"/>
                  </a:cubicBezTo>
                  <a:cubicBezTo>
                    <a:pt x="55" y="22"/>
                    <a:pt x="56" y="24"/>
                    <a:pt x="56" y="28"/>
                  </a:cubicBezTo>
                  <a:cubicBezTo>
                    <a:pt x="55" y="31"/>
                    <a:pt x="57" y="34"/>
                    <a:pt x="59" y="36"/>
                  </a:cubicBezTo>
                  <a:cubicBezTo>
                    <a:pt x="63" y="39"/>
                    <a:pt x="66" y="45"/>
                    <a:pt x="69" y="48"/>
                  </a:cubicBezTo>
                  <a:cubicBezTo>
                    <a:pt x="76" y="52"/>
                    <a:pt x="80" y="59"/>
                    <a:pt x="87" y="63"/>
                  </a:cubicBezTo>
                  <a:cubicBezTo>
                    <a:pt x="90" y="64"/>
                    <a:pt x="92" y="65"/>
                    <a:pt x="93" y="68"/>
                  </a:cubicBezTo>
                  <a:cubicBezTo>
                    <a:pt x="94" y="71"/>
                    <a:pt x="95" y="73"/>
                    <a:pt x="98" y="74"/>
                  </a:cubicBezTo>
                  <a:cubicBezTo>
                    <a:pt x="101" y="76"/>
                    <a:pt x="105" y="78"/>
                    <a:pt x="105" y="84"/>
                  </a:cubicBezTo>
                  <a:cubicBezTo>
                    <a:pt x="104" y="87"/>
                    <a:pt x="108" y="89"/>
                    <a:pt x="111" y="89"/>
                  </a:cubicBezTo>
                  <a:cubicBezTo>
                    <a:pt x="115" y="88"/>
                    <a:pt x="120" y="87"/>
                    <a:pt x="121" y="82"/>
                  </a:cubicBezTo>
                  <a:cubicBezTo>
                    <a:pt x="123" y="82"/>
                    <a:pt x="124" y="83"/>
                    <a:pt x="124" y="85"/>
                  </a:cubicBezTo>
                  <a:close/>
                </a:path>
              </a:pathLst>
            </a:custGeom>
            <a:solidFill>
              <a:srgbClr val="51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102" name="Freeform 94">
              <a:extLst>
                <a:ext uri="{FF2B5EF4-FFF2-40B4-BE49-F238E27FC236}">
                  <a16:creationId xmlns:a16="http://schemas.microsoft.com/office/drawing/2014/main" id="{133B6CCC-AD80-4C31-AFB9-FBB9FACBB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5" y="1046"/>
              <a:ext cx="15" cy="10"/>
            </a:xfrm>
            <a:custGeom>
              <a:avLst/>
              <a:gdLst>
                <a:gd name="T0" fmla="*/ 10 w 20"/>
                <a:gd name="T1" fmla="*/ 11 h 12"/>
                <a:gd name="T2" fmla="*/ 7 w 20"/>
                <a:gd name="T3" fmla="*/ 11 h 12"/>
                <a:gd name="T4" fmla="*/ 0 w 20"/>
                <a:gd name="T5" fmla="*/ 8 h 12"/>
                <a:gd name="T6" fmla="*/ 6 w 20"/>
                <a:gd name="T7" fmla="*/ 6 h 12"/>
                <a:gd name="T8" fmla="*/ 11 w 20"/>
                <a:gd name="T9" fmla="*/ 4 h 12"/>
                <a:gd name="T10" fmla="*/ 18 w 20"/>
                <a:gd name="T11" fmla="*/ 3 h 12"/>
                <a:gd name="T12" fmla="*/ 20 w 20"/>
                <a:gd name="T13" fmla="*/ 9 h 12"/>
                <a:gd name="T14" fmla="*/ 14 w 20"/>
                <a:gd name="T15" fmla="*/ 11 h 12"/>
                <a:gd name="T16" fmla="*/ 10 w 20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0" y="11"/>
                  </a:moveTo>
                  <a:cubicBezTo>
                    <a:pt x="9" y="11"/>
                    <a:pt x="8" y="11"/>
                    <a:pt x="7" y="11"/>
                  </a:cubicBezTo>
                  <a:cubicBezTo>
                    <a:pt x="4" y="10"/>
                    <a:pt x="1" y="12"/>
                    <a:pt x="0" y="8"/>
                  </a:cubicBezTo>
                  <a:cubicBezTo>
                    <a:pt x="0" y="5"/>
                    <a:pt x="4" y="7"/>
                    <a:pt x="6" y="6"/>
                  </a:cubicBezTo>
                  <a:cubicBezTo>
                    <a:pt x="8" y="5"/>
                    <a:pt x="10" y="5"/>
                    <a:pt x="11" y="4"/>
                  </a:cubicBezTo>
                  <a:cubicBezTo>
                    <a:pt x="14" y="2"/>
                    <a:pt x="16" y="0"/>
                    <a:pt x="18" y="3"/>
                  </a:cubicBezTo>
                  <a:cubicBezTo>
                    <a:pt x="19" y="5"/>
                    <a:pt x="20" y="7"/>
                    <a:pt x="20" y="9"/>
                  </a:cubicBezTo>
                  <a:cubicBezTo>
                    <a:pt x="19" y="12"/>
                    <a:pt x="16" y="10"/>
                    <a:pt x="14" y="11"/>
                  </a:cubicBezTo>
                  <a:cubicBezTo>
                    <a:pt x="13" y="11"/>
                    <a:pt x="11" y="11"/>
                    <a:pt x="10" y="11"/>
                  </a:cubicBezTo>
                  <a:close/>
                </a:path>
              </a:pathLst>
            </a:custGeom>
            <a:solidFill>
              <a:srgbClr val="51C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LID4096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70669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9" name="Diamond 5">
            <a:extLst>
              <a:ext uri="{FF2B5EF4-FFF2-40B4-BE49-F238E27FC236}">
                <a16:creationId xmlns:a16="http://schemas.microsoft.com/office/drawing/2014/main" id="{258515AD-2573-2073-05A3-C358383241F8}"/>
              </a:ext>
            </a:extLst>
          </p:cNvPr>
          <p:cNvSpPr/>
          <p:nvPr/>
        </p:nvSpPr>
        <p:spPr>
          <a:xfrm>
            <a:off x="3300256" y="1069617"/>
            <a:ext cx="392327" cy="393487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20" name="Isosceles Triangle 51">
            <a:extLst>
              <a:ext uri="{FF2B5EF4-FFF2-40B4-BE49-F238E27FC236}">
                <a16:creationId xmlns:a16="http://schemas.microsoft.com/office/drawing/2014/main" id="{9BAA3354-6B04-F2BC-38DA-9E2AA4EE6C9A}"/>
              </a:ext>
            </a:extLst>
          </p:cNvPr>
          <p:cNvSpPr/>
          <p:nvPr/>
        </p:nvSpPr>
        <p:spPr>
          <a:xfrm>
            <a:off x="2671242" y="1122508"/>
            <a:ext cx="392326" cy="28769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21" name="Isosceles Triangle 57">
            <a:extLst>
              <a:ext uri="{FF2B5EF4-FFF2-40B4-BE49-F238E27FC236}">
                <a16:creationId xmlns:a16="http://schemas.microsoft.com/office/drawing/2014/main" id="{4A3E3729-9A1E-21AC-FCC3-C3A8C17D2045}"/>
              </a:ext>
            </a:extLst>
          </p:cNvPr>
          <p:cNvSpPr/>
          <p:nvPr/>
        </p:nvSpPr>
        <p:spPr>
          <a:xfrm>
            <a:off x="3301816" y="3340455"/>
            <a:ext cx="234830" cy="530878"/>
          </a:xfrm>
          <a:custGeom>
            <a:avLst/>
            <a:gdLst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22" name="Rectangle 7">
            <a:extLst>
              <a:ext uri="{FF2B5EF4-FFF2-40B4-BE49-F238E27FC236}">
                <a16:creationId xmlns:a16="http://schemas.microsoft.com/office/drawing/2014/main" id="{689EBEFB-1E49-38C9-D90C-204D1E7065F3}"/>
              </a:ext>
            </a:extLst>
          </p:cNvPr>
          <p:cNvSpPr/>
          <p:nvPr/>
        </p:nvSpPr>
        <p:spPr>
          <a:xfrm rot="18900000">
            <a:off x="5905272" y="2691279"/>
            <a:ext cx="169234" cy="377017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23" name="Parallelogram 15">
            <a:extLst>
              <a:ext uri="{FF2B5EF4-FFF2-40B4-BE49-F238E27FC236}">
                <a16:creationId xmlns:a16="http://schemas.microsoft.com/office/drawing/2014/main" id="{66A6EE0F-BE71-7DF8-867B-DA42FDC4E944}"/>
              </a:ext>
            </a:extLst>
          </p:cNvPr>
          <p:cNvSpPr/>
          <p:nvPr/>
        </p:nvSpPr>
        <p:spPr>
          <a:xfrm flipH="1">
            <a:off x="2666526" y="3431724"/>
            <a:ext cx="348340" cy="348340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24" name="Freeform 19">
            <a:extLst>
              <a:ext uri="{FF2B5EF4-FFF2-40B4-BE49-F238E27FC236}">
                <a16:creationId xmlns:a16="http://schemas.microsoft.com/office/drawing/2014/main" id="{EBF7F83F-5A95-8C00-6072-790EDC6C822E}"/>
              </a:ext>
            </a:extLst>
          </p:cNvPr>
          <p:cNvSpPr/>
          <p:nvPr/>
        </p:nvSpPr>
        <p:spPr>
          <a:xfrm>
            <a:off x="4525150" y="2682240"/>
            <a:ext cx="345554" cy="340012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25" name="Rectangle 30">
            <a:extLst>
              <a:ext uri="{FF2B5EF4-FFF2-40B4-BE49-F238E27FC236}">
                <a16:creationId xmlns:a16="http://schemas.microsoft.com/office/drawing/2014/main" id="{DEBC76B2-BBBC-9352-F299-4730DE72BD58}"/>
              </a:ext>
            </a:extLst>
          </p:cNvPr>
          <p:cNvSpPr/>
          <p:nvPr/>
        </p:nvSpPr>
        <p:spPr>
          <a:xfrm>
            <a:off x="7013652" y="2650791"/>
            <a:ext cx="348340" cy="347321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26" name="Rectangle 7">
            <a:extLst>
              <a:ext uri="{FF2B5EF4-FFF2-40B4-BE49-F238E27FC236}">
                <a16:creationId xmlns:a16="http://schemas.microsoft.com/office/drawing/2014/main" id="{EE9B9D6F-99AE-4CC7-167F-D09D72CCE368}"/>
              </a:ext>
            </a:extLst>
          </p:cNvPr>
          <p:cNvSpPr/>
          <p:nvPr/>
        </p:nvSpPr>
        <p:spPr>
          <a:xfrm>
            <a:off x="3929266" y="1089538"/>
            <a:ext cx="353645" cy="35364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27" name="Rectangle 15">
            <a:extLst>
              <a:ext uri="{FF2B5EF4-FFF2-40B4-BE49-F238E27FC236}">
                <a16:creationId xmlns:a16="http://schemas.microsoft.com/office/drawing/2014/main" id="{F762554E-D82B-8FE6-1D33-325070581F2E}"/>
              </a:ext>
            </a:extLst>
          </p:cNvPr>
          <p:cNvSpPr/>
          <p:nvPr/>
        </p:nvSpPr>
        <p:spPr>
          <a:xfrm rot="5400000">
            <a:off x="4519357" y="1089535"/>
            <a:ext cx="354116" cy="353645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28" name="Pie 24">
            <a:extLst>
              <a:ext uri="{FF2B5EF4-FFF2-40B4-BE49-F238E27FC236}">
                <a16:creationId xmlns:a16="http://schemas.microsoft.com/office/drawing/2014/main" id="{1532B2F1-39AB-A627-F607-6CD538174026}"/>
              </a:ext>
            </a:extLst>
          </p:cNvPr>
          <p:cNvSpPr/>
          <p:nvPr/>
        </p:nvSpPr>
        <p:spPr>
          <a:xfrm>
            <a:off x="3823600" y="3414535"/>
            <a:ext cx="384854" cy="382724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29" name="Block Arc 14">
            <a:extLst>
              <a:ext uri="{FF2B5EF4-FFF2-40B4-BE49-F238E27FC236}">
                <a16:creationId xmlns:a16="http://schemas.microsoft.com/office/drawing/2014/main" id="{3CBAF8D1-8523-4A4B-5D6B-06D966C7F71F}"/>
              </a:ext>
            </a:extLst>
          </p:cNvPr>
          <p:cNvSpPr/>
          <p:nvPr/>
        </p:nvSpPr>
        <p:spPr>
          <a:xfrm rot="16200000">
            <a:off x="5110063" y="1053463"/>
            <a:ext cx="425513" cy="42579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30" name="Block Arc 41">
            <a:extLst>
              <a:ext uri="{FF2B5EF4-FFF2-40B4-BE49-F238E27FC236}">
                <a16:creationId xmlns:a16="http://schemas.microsoft.com/office/drawing/2014/main" id="{F12C89E5-500A-2BA0-F65E-E4E34EABD369}"/>
              </a:ext>
            </a:extLst>
          </p:cNvPr>
          <p:cNvSpPr/>
          <p:nvPr/>
        </p:nvSpPr>
        <p:spPr>
          <a:xfrm>
            <a:off x="5772398" y="1018729"/>
            <a:ext cx="354945" cy="49525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31" name="Right Triangle 17">
            <a:extLst>
              <a:ext uri="{FF2B5EF4-FFF2-40B4-BE49-F238E27FC236}">
                <a16:creationId xmlns:a16="http://schemas.microsoft.com/office/drawing/2014/main" id="{96573F8B-958F-7964-0F8A-133F6E92981F}"/>
              </a:ext>
            </a:extLst>
          </p:cNvPr>
          <p:cNvSpPr/>
          <p:nvPr/>
        </p:nvSpPr>
        <p:spPr>
          <a:xfrm>
            <a:off x="4495407" y="3401018"/>
            <a:ext cx="289318" cy="409759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32" name="Oval 66">
            <a:extLst>
              <a:ext uri="{FF2B5EF4-FFF2-40B4-BE49-F238E27FC236}">
                <a16:creationId xmlns:a16="http://schemas.microsoft.com/office/drawing/2014/main" id="{E602C392-655C-B552-29F7-9E0B7C30B361}"/>
              </a:ext>
            </a:extLst>
          </p:cNvPr>
          <p:cNvSpPr/>
          <p:nvPr/>
        </p:nvSpPr>
        <p:spPr>
          <a:xfrm rot="20700000">
            <a:off x="3319350" y="2676016"/>
            <a:ext cx="411475" cy="352460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33" name="Rectangle 9">
            <a:extLst>
              <a:ext uri="{FF2B5EF4-FFF2-40B4-BE49-F238E27FC236}">
                <a16:creationId xmlns:a16="http://schemas.microsoft.com/office/drawing/2014/main" id="{C3EEC344-55C7-37D0-98CF-C361799D0816}"/>
              </a:ext>
            </a:extLst>
          </p:cNvPr>
          <p:cNvSpPr/>
          <p:nvPr/>
        </p:nvSpPr>
        <p:spPr>
          <a:xfrm>
            <a:off x="2017195" y="2609305"/>
            <a:ext cx="395467" cy="370193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34" name="Frame 17">
            <a:extLst>
              <a:ext uri="{FF2B5EF4-FFF2-40B4-BE49-F238E27FC236}">
                <a16:creationId xmlns:a16="http://schemas.microsoft.com/office/drawing/2014/main" id="{03873B85-FFD5-0C83-6CA6-1FD9603B6F41}"/>
              </a:ext>
            </a:extLst>
          </p:cNvPr>
          <p:cNvSpPr/>
          <p:nvPr/>
        </p:nvSpPr>
        <p:spPr>
          <a:xfrm>
            <a:off x="1998489" y="3410361"/>
            <a:ext cx="381082" cy="38108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35" name="Teardrop 1">
            <a:extLst>
              <a:ext uri="{FF2B5EF4-FFF2-40B4-BE49-F238E27FC236}">
                <a16:creationId xmlns:a16="http://schemas.microsoft.com/office/drawing/2014/main" id="{8340CC17-9C93-0F35-C69F-DC4F8F981138}"/>
              </a:ext>
            </a:extLst>
          </p:cNvPr>
          <p:cNvSpPr/>
          <p:nvPr/>
        </p:nvSpPr>
        <p:spPr>
          <a:xfrm rot="18805992">
            <a:off x="6310957" y="1105011"/>
            <a:ext cx="413846" cy="409529"/>
          </a:xfrm>
          <a:custGeom>
            <a:avLst/>
            <a:gdLst/>
            <a:ahLst/>
            <a:cxnLst/>
            <a:rect l="l" t="t" r="r" b="b"/>
            <a:pathLst>
              <a:path w="1807240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36" name="Rectangle 130">
            <a:extLst>
              <a:ext uri="{FF2B5EF4-FFF2-40B4-BE49-F238E27FC236}">
                <a16:creationId xmlns:a16="http://schemas.microsoft.com/office/drawing/2014/main" id="{3929FEA1-F80E-BD1E-A21B-4C3F5737695A}"/>
              </a:ext>
            </a:extLst>
          </p:cNvPr>
          <p:cNvSpPr/>
          <p:nvPr/>
        </p:nvSpPr>
        <p:spPr>
          <a:xfrm>
            <a:off x="6915502" y="1105061"/>
            <a:ext cx="408398" cy="410251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37" name="Right Triangle 17">
            <a:extLst>
              <a:ext uri="{FF2B5EF4-FFF2-40B4-BE49-F238E27FC236}">
                <a16:creationId xmlns:a16="http://schemas.microsoft.com/office/drawing/2014/main" id="{394DCD21-EE28-78F1-E225-3C8F33A0F451}"/>
              </a:ext>
            </a:extLst>
          </p:cNvPr>
          <p:cNvSpPr>
            <a:spLocks noChangeAspect="1"/>
          </p:cNvSpPr>
          <p:nvPr/>
        </p:nvSpPr>
        <p:spPr>
          <a:xfrm>
            <a:off x="5738593" y="3383818"/>
            <a:ext cx="358580" cy="426956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38" name="Right Triangle 17">
            <a:extLst>
              <a:ext uri="{FF2B5EF4-FFF2-40B4-BE49-F238E27FC236}">
                <a16:creationId xmlns:a16="http://schemas.microsoft.com/office/drawing/2014/main" id="{EC02E1FB-3A50-2A6F-D13B-774B4E6D6EAE}"/>
              </a:ext>
            </a:extLst>
          </p:cNvPr>
          <p:cNvSpPr>
            <a:spLocks noChangeAspect="1"/>
          </p:cNvSpPr>
          <p:nvPr/>
        </p:nvSpPr>
        <p:spPr>
          <a:xfrm>
            <a:off x="5082367" y="3383818"/>
            <a:ext cx="358580" cy="426956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39" name="Right Triangle 17">
            <a:extLst>
              <a:ext uri="{FF2B5EF4-FFF2-40B4-BE49-F238E27FC236}">
                <a16:creationId xmlns:a16="http://schemas.microsoft.com/office/drawing/2014/main" id="{DA1B1311-9531-4518-3CC0-CFA184E1CFCE}"/>
              </a:ext>
            </a:extLst>
          </p:cNvPr>
          <p:cNvSpPr>
            <a:spLocks noChangeAspect="1"/>
          </p:cNvSpPr>
          <p:nvPr/>
        </p:nvSpPr>
        <p:spPr>
          <a:xfrm>
            <a:off x="6394816" y="3383818"/>
            <a:ext cx="358580" cy="426956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40" name="Oval 44">
            <a:extLst>
              <a:ext uri="{FF2B5EF4-FFF2-40B4-BE49-F238E27FC236}">
                <a16:creationId xmlns:a16="http://schemas.microsoft.com/office/drawing/2014/main" id="{7B3D0668-7808-EEB0-10E5-6BD4E0ACDE39}"/>
              </a:ext>
            </a:extLst>
          </p:cNvPr>
          <p:cNvSpPr>
            <a:spLocks noChangeAspect="1"/>
          </p:cNvSpPr>
          <p:nvPr/>
        </p:nvSpPr>
        <p:spPr>
          <a:xfrm>
            <a:off x="7051042" y="3383818"/>
            <a:ext cx="358580" cy="426956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41" name="Google Shape;6000;p67">
            <a:extLst>
              <a:ext uri="{FF2B5EF4-FFF2-40B4-BE49-F238E27FC236}">
                <a16:creationId xmlns:a16="http://schemas.microsoft.com/office/drawing/2014/main" id="{D5415C29-EB39-A277-DEC5-7912F481DF30}"/>
              </a:ext>
            </a:extLst>
          </p:cNvPr>
          <p:cNvSpPr/>
          <p:nvPr/>
        </p:nvSpPr>
        <p:spPr>
          <a:xfrm>
            <a:off x="1979712" y="1059582"/>
            <a:ext cx="453145" cy="462319"/>
          </a:xfrm>
          <a:custGeom>
            <a:avLst/>
            <a:gdLst/>
            <a:ahLst/>
            <a:cxnLst/>
            <a:rect l="l" t="t" r="r" b="b"/>
            <a:pathLst>
              <a:path w="12446" h="12698" extrusionOk="0">
                <a:moveTo>
                  <a:pt x="6239" y="1"/>
                </a:moveTo>
                <a:cubicBezTo>
                  <a:pt x="5105" y="1"/>
                  <a:pt x="4191" y="915"/>
                  <a:pt x="4159" y="2112"/>
                </a:cubicBezTo>
                <a:cubicBezTo>
                  <a:pt x="4159" y="3088"/>
                  <a:pt x="4852" y="3939"/>
                  <a:pt x="5798" y="4097"/>
                </a:cubicBezTo>
                <a:lnTo>
                  <a:pt x="5798" y="5294"/>
                </a:lnTo>
                <a:cubicBezTo>
                  <a:pt x="4852" y="5483"/>
                  <a:pt x="4159" y="6333"/>
                  <a:pt x="4159" y="7310"/>
                </a:cubicBezTo>
                <a:cubicBezTo>
                  <a:pt x="4159" y="7657"/>
                  <a:pt x="4222" y="7972"/>
                  <a:pt x="4380" y="8255"/>
                </a:cubicBezTo>
                <a:lnTo>
                  <a:pt x="3403" y="9043"/>
                </a:lnTo>
                <a:cubicBezTo>
                  <a:pt x="3057" y="8728"/>
                  <a:pt x="2584" y="8570"/>
                  <a:pt x="2112" y="8570"/>
                </a:cubicBezTo>
                <a:cubicBezTo>
                  <a:pt x="946" y="8602"/>
                  <a:pt x="1" y="9515"/>
                  <a:pt x="1" y="10650"/>
                </a:cubicBezTo>
                <a:cubicBezTo>
                  <a:pt x="1" y="11784"/>
                  <a:pt x="946" y="12697"/>
                  <a:pt x="2112" y="12697"/>
                </a:cubicBezTo>
                <a:cubicBezTo>
                  <a:pt x="3246" y="12697"/>
                  <a:pt x="4128" y="11752"/>
                  <a:pt x="4191" y="10650"/>
                </a:cubicBezTo>
                <a:cubicBezTo>
                  <a:pt x="4191" y="10303"/>
                  <a:pt x="4096" y="9988"/>
                  <a:pt x="3939" y="9704"/>
                </a:cubicBezTo>
                <a:lnTo>
                  <a:pt x="4947" y="8917"/>
                </a:lnTo>
                <a:cubicBezTo>
                  <a:pt x="5294" y="9232"/>
                  <a:pt x="5766" y="9389"/>
                  <a:pt x="6239" y="9389"/>
                </a:cubicBezTo>
                <a:cubicBezTo>
                  <a:pt x="6743" y="9389"/>
                  <a:pt x="7184" y="9200"/>
                  <a:pt x="7530" y="8917"/>
                </a:cubicBezTo>
                <a:lnTo>
                  <a:pt x="8507" y="9704"/>
                </a:lnTo>
                <a:cubicBezTo>
                  <a:pt x="8350" y="9988"/>
                  <a:pt x="8287" y="10303"/>
                  <a:pt x="8287" y="10650"/>
                </a:cubicBezTo>
                <a:cubicBezTo>
                  <a:pt x="8287" y="11784"/>
                  <a:pt x="9232" y="12697"/>
                  <a:pt x="10366" y="12697"/>
                </a:cubicBezTo>
                <a:cubicBezTo>
                  <a:pt x="11500" y="12697"/>
                  <a:pt x="12414" y="11752"/>
                  <a:pt x="12445" y="10650"/>
                </a:cubicBezTo>
                <a:cubicBezTo>
                  <a:pt x="12445" y="9515"/>
                  <a:pt x="11563" y="8602"/>
                  <a:pt x="10366" y="8570"/>
                </a:cubicBezTo>
                <a:cubicBezTo>
                  <a:pt x="9862" y="8570"/>
                  <a:pt x="9421" y="8759"/>
                  <a:pt x="9074" y="9043"/>
                </a:cubicBezTo>
                <a:lnTo>
                  <a:pt x="8097" y="8255"/>
                </a:lnTo>
                <a:cubicBezTo>
                  <a:pt x="8255" y="7972"/>
                  <a:pt x="8318" y="7657"/>
                  <a:pt x="8318" y="7310"/>
                </a:cubicBezTo>
                <a:cubicBezTo>
                  <a:pt x="8318" y="6333"/>
                  <a:pt x="7625" y="5451"/>
                  <a:pt x="6680" y="5294"/>
                </a:cubicBezTo>
                <a:lnTo>
                  <a:pt x="6680" y="4097"/>
                </a:lnTo>
                <a:cubicBezTo>
                  <a:pt x="7625" y="3908"/>
                  <a:pt x="8318" y="3088"/>
                  <a:pt x="8318" y="2112"/>
                </a:cubicBezTo>
                <a:cubicBezTo>
                  <a:pt x="8318" y="946"/>
                  <a:pt x="7404" y="64"/>
                  <a:pt x="6239" y="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3" tIns="68563" rIns="68563" bIns="68563" anchor="ctr" anchorCtr="0">
            <a:noAutofit/>
          </a:bodyPr>
          <a:lstStyle/>
          <a:p>
            <a:endParaRPr sz="1050">
              <a:solidFill>
                <a:srgbClr val="AE4500"/>
              </a:solidFill>
            </a:endParaRPr>
          </a:p>
        </p:txBody>
      </p:sp>
      <p:grpSp>
        <p:nvGrpSpPr>
          <p:cNvPr id="142" name="Google Shape;6029;p67">
            <a:extLst>
              <a:ext uri="{FF2B5EF4-FFF2-40B4-BE49-F238E27FC236}">
                <a16:creationId xmlns:a16="http://schemas.microsoft.com/office/drawing/2014/main" id="{24814289-F7CC-3494-66A2-E7F4B9533E0C}"/>
              </a:ext>
            </a:extLst>
          </p:cNvPr>
          <p:cNvGrpSpPr/>
          <p:nvPr/>
        </p:nvGrpSpPr>
        <p:grpSpPr>
          <a:xfrm>
            <a:off x="5741845" y="4015172"/>
            <a:ext cx="303084" cy="420145"/>
            <a:chOff x="-38860326" y="3221750"/>
            <a:chExt cx="228425" cy="316650"/>
          </a:xfrm>
          <a:solidFill>
            <a:srgbClr val="FFC000"/>
          </a:solidFill>
        </p:grpSpPr>
        <p:sp>
          <p:nvSpPr>
            <p:cNvPr id="143" name="Google Shape;6030;p67">
              <a:extLst>
                <a:ext uri="{FF2B5EF4-FFF2-40B4-BE49-F238E27FC236}">
                  <a16:creationId xmlns:a16="http://schemas.microsoft.com/office/drawing/2014/main" id="{3B9CB3F3-606E-CD23-E923-08D790593FF3}"/>
                </a:ext>
              </a:extLst>
            </p:cNvPr>
            <p:cNvSpPr/>
            <p:nvPr/>
          </p:nvSpPr>
          <p:spPr>
            <a:xfrm>
              <a:off x="-38735874" y="3222550"/>
              <a:ext cx="103975" cy="123675"/>
            </a:xfrm>
            <a:custGeom>
              <a:avLst/>
              <a:gdLst/>
              <a:ahLst/>
              <a:cxnLst/>
              <a:rect l="l" t="t" r="r" b="b"/>
              <a:pathLst>
                <a:path w="4159" h="4947" extrusionOk="0">
                  <a:moveTo>
                    <a:pt x="0" y="0"/>
                  </a:moveTo>
                  <a:lnTo>
                    <a:pt x="0" y="2552"/>
                  </a:lnTo>
                  <a:cubicBezTo>
                    <a:pt x="473" y="2710"/>
                    <a:pt x="851" y="3182"/>
                    <a:pt x="851" y="3750"/>
                  </a:cubicBezTo>
                  <a:lnTo>
                    <a:pt x="851" y="4947"/>
                  </a:lnTo>
                  <a:lnTo>
                    <a:pt x="4159" y="4947"/>
                  </a:lnTo>
                  <a:lnTo>
                    <a:pt x="4159" y="3687"/>
                  </a:lnTo>
                  <a:cubicBezTo>
                    <a:pt x="4159" y="1639"/>
                    <a:pt x="2489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44" name="Google Shape;6031;p67">
              <a:extLst>
                <a:ext uri="{FF2B5EF4-FFF2-40B4-BE49-F238E27FC236}">
                  <a16:creationId xmlns:a16="http://schemas.microsoft.com/office/drawing/2014/main" id="{CB49086D-B3EF-D097-A95E-A3EA77F05956}"/>
                </a:ext>
              </a:extLst>
            </p:cNvPr>
            <p:cNvSpPr/>
            <p:nvPr/>
          </p:nvSpPr>
          <p:spPr>
            <a:xfrm>
              <a:off x="-38756375" y="3302875"/>
              <a:ext cx="22075" cy="63050"/>
            </a:xfrm>
            <a:custGeom>
              <a:avLst/>
              <a:gdLst/>
              <a:ahLst/>
              <a:cxnLst/>
              <a:rect l="l" t="t" r="r" b="b"/>
              <a:pathLst>
                <a:path w="883" h="2522" extrusionOk="0">
                  <a:moveTo>
                    <a:pt x="474" y="1"/>
                  </a:moveTo>
                  <a:cubicBezTo>
                    <a:pt x="253" y="1"/>
                    <a:pt x="95" y="222"/>
                    <a:pt x="95" y="442"/>
                  </a:cubicBezTo>
                  <a:lnTo>
                    <a:pt x="95" y="2112"/>
                  </a:lnTo>
                  <a:cubicBezTo>
                    <a:pt x="1" y="2332"/>
                    <a:pt x="190" y="2521"/>
                    <a:pt x="442" y="2521"/>
                  </a:cubicBezTo>
                  <a:cubicBezTo>
                    <a:pt x="663" y="2521"/>
                    <a:pt x="820" y="2332"/>
                    <a:pt x="883" y="2112"/>
                  </a:cubicBezTo>
                  <a:lnTo>
                    <a:pt x="883" y="442"/>
                  </a:lnTo>
                  <a:cubicBezTo>
                    <a:pt x="883" y="222"/>
                    <a:pt x="663" y="64"/>
                    <a:pt x="4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45" name="Google Shape;6032;p67">
              <a:extLst>
                <a:ext uri="{FF2B5EF4-FFF2-40B4-BE49-F238E27FC236}">
                  <a16:creationId xmlns:a16="http://schemas.microsoft.com/office/drawing/2014/main" id="{CF7DF137-021C-2355-D2AA-6DF669D30D38}"/>
                </a:ext>
              </a:extLst>
            </p:cNvPr>
            <p:cNvSpPr/>
            <p:nvPr/>
          </p:nvSpPr>
          <p:spPr>
            <a:xfrm>
              <a:off x="-38859551" y="3221750"/>
              <a:ext cx="103200" cy="122900"/>
            </a:xfrm>
            <a:custGeom>
              <a:avLst/>
              <a:gdLst/>
              <a:ahLst/>
              <a:cxnLst/>
              <a:rect l="l" t="t" r="r" b="b"/>
              <a:pathLst>
                <a:path w="4128" h="4916" extrusionOk="0">
                  <a:moveTo>
                    <a:pt x="3687" y="1"/>
                  </a:moveTo>
                  <a:cubicBezTo>
                    <a:pt x="1671" y="1"/>
                    <a:pt x="1" y="1639"/>
                    <a:pt x="1" y="3687"/>
                  </a:cubicBezTo>
                  <a:lnTo>
                    <a:pt x="1" y="4916"/>
                  </a:lnTo>
                  <a:lnTo>
                    <a:pt x="3309" y="4916"/>
                  </a:lnTo>
                  <a:lnTo>
                    <a:pt x="3309" y="3687"/>
                  </a:lnTo>
                  <a:cubicBezTo>
                    <a:pt x="3309" y="3151"/>
                    <a:pt x="3655" y="2710"/>
                    <a:pt x="4128" y="2521"/>
                  </a:cubicBezTo>
                  <a:lnTo>
                    <a:pt x="41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46" name="Google Shape;6033;p67">
              <a:extLst>
                <a:ext uri="{FF2B5EF4-FFF2-40B4-BE49-F238E27FC236}">
                  <a16:creationId xmlns:a16="http://schemas.microsoft.com/office/drawing/2014/main" id="{91F972B2-F064-3CF5-F7B3-0D8022E28A2C}"/>
                </a:ext>
              </a:extLst>
            </p:cNvPr>
            <p:cNvSpPr/>
            <p:nvPr/>
          </p:nvSpPr>
          <p:spPr>
            <a:xfrm>
              <a:off x="-38860326" y="3367475"/>
              <a:ext cx="228425" cy="170925"/>
            </a:xfrm>
            <a:custGeom>
              <a:avLst/>
              <a:gdLst/>
              <a:ahLst/>
              <a:cxnLst/>
              <a:rect l="l" t="t" r="r" b="b"/>
              <a:pathLst>
                <a:path w="9137" h="6837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5199"/>
                    <a:pt x="1639" y="6837"/>
                    <a:pt x="3686" y="6837"/>
                  </a:cubicBezTo>
                  <a:lnTo>
                    <a:pt x="5356" y="6837"/>
                  </a:lnTo>
                  <a:cubicBezTo>
                    <a:pt x="7467" y="6837"/>
                    <a:pt x="9137" y="5199"/>
                    <a:pt x="9137" y="3151"/>
                  </a:cubicBezTo>
                  <a:lnTo>
                    <a:pt x="9137" y="0"/>
                  </a:lnTo>
                  <a:lnTo>
                    <a:pt x="5734" y="0"/>
                  </a:lnTo>
                  <a:cubicBezTo>
                    <a:pt x="5577" y="473"/>
                    <a:pt x="5104" y="819"/>
                    <a:pt x="4568" y="819"/>
                  </a:cubicBezTo>
                  <a:cubicBezTo>
                    <a:pt x="4001" y="819"/>
                    <a:pt x="3560" y="473"/>
                    <a:pt x="3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47" name="Google Shape;6066;p67">
            <a:extLst>
              <a:ext uri="{FF2B5EF4-FFF2-40B4-BE49-F238E27FC236}">
                <a16:creationId xmlns:a16="http://schemas.microsoft.com/office/drawing/2014/main" id="{E9FA3115-EB74-005E-2D26-18F3B7F99E2A}"/>
              </a:ext>
            </a:extLst>
          </p:cNvPr>
          <p:cNvGrpSpPr/>
          <p:nvPr/>
        </p:nvGrpSpPr>
        <p:grpSpPr>
          <a:xfrm>
            <a:off x="1951666" y="1751115"/>
            <a:ext cx="483110" cy="480719"/>
            <a:chOff x="-38538975" y="3954250"/>
            <a:chExt cx="318225" cy="316650"/>
          </a:xfrm>
          <a:solidFill>
            <a:srgbClr val="FFC000"/>
          </a:solidFill>
        </p:grpSpPr>
        <p:sp>
          <p:nvSpPr>
            <p:cNvPr id="148" name="Google Shape;6067;p67">
              <a:extLst>
                <a:ext uri="{FF2B5EF4-FFF2-40B4-BE49-F238E27FC236}">
                  <a16:creationId xmlns:a16="http://schemas.microsoft.com/office/drawing/2014/main" id="{94A22A03-FAC5-B4D9-13C2-9B97539451E3}"/>
                </a:ext>
              </a:extLst>
            </p:cNvPr>
            <p:cNvSpPr/>
            <p:nvPr/>
          </p:nvSpPr>
          <p:spPr>
            <a:xfrm>
              <a:off x="-38538975" y="3954250"/>
              <a:ext cx="254425" cy="253625"/>
            </a:xfrm>
            <a:custGeom>
              <a:avLst/>
              <a:gdLst/>
              <a:ahLst/>
              <a:cxnLst/>
              <a:rect l="l" t="t" r="r" b="b"/>
              <a:pathLst>
                <a:path w="10177" h="10145" extrusionOk="0">
                  <a:moveTo>
                    <a:pt x="5104" y="3813"/>
                  </a:moveTo>
                  <a:cubicBezTo>
                    <a:pt x="5797" y="3813"/>
                    <a:pt x="6364" y="4348"/>
                    <a:pt x="6364" y="5073"/>
                  </a:cubicBezTo>
                  <a:cubicBezTo>
                    <a:pt x="6364" y="5766"/>
                    <a:pt x="5797" y="6333"/>
                    <a:pt x="5104" y="6333"/>
                  </a:cubicBezTo>
                  <a:cubicBezTo>
                    <a:pt x="4379" y="6333"/>
                    <a:pt x="3844" y="5766"/>
                    <a:pt x="3844" y="5073"/>
                  </a:cubicBezTo>
                  <a:cubicBezTo>
                    <a:pt x="3844" y="4411"/>
                    <a:pt x="4411" y="3813"/>
                    <a:pt x="5104" y="3813"/>
                  </a:cubicBezTo>
                  <a:close/>
                  <a:moveTo>
                    <a:pt x="5104" y="0"/>
                  </a:moveTo>
                  <a:cubicBezTo>
                    <a:pt x="2300" y="0"/>
                    <a:pt x="0" y="2269"/>
                    <a:pt x="0" y="5073"/>
                  </a:cubicBezTo>
                  <a:cubicBezTo>
                    <a:pt x="63" y="7908"/>
                    <a:pt x="2300" y="10145"/>
                    <a:pt x="5104" y="10145"/>
                  </a:cubicBezTo>
                  <a:cubicBezTo>
                    <a:pt x="7877" y="10145"/>
                    <a:pt x="10176" y="7877"/>
                    <a:pt x="10176" y="5073"/>
                  </a:cubicBezTo>
                  <a:cubicBezTo>
                    <a:pt x="10176" y="2269"/>
                    <a:pt x="7877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49" name="Google Shape;6068;p67">
              <a:extLst>
                <a:ext uri="{FF2B5EF4-FFF2-40B4-BE49-F238E27FC236}">
                  <a16:creationId xmlns:a16="http://schemas.microsoft.com/office/drawing/2014/main" id="{7630B3EF-20A8-1417-6DCF-AD22B6322D75}"/>
                </a:ext>
              </a:extLst>
            </p:cNvPr>
            <p:cNvSpPr/>
            <p:nvPr/>
          </p:nvSpPr>
          <p:spPr>
            <a:xfrm>
              <a:off x="-38496450" y="4081725"/>
              <a:ext cx="275700" cy="189175"/>
            </a:xfrm>
            <a:custGeom>
              <a:avLst/>
              <a:gdLst/>
              <a:ahLst/>
              <a:cxnLst/>
              <a:rect l="l" t="t" r="r" b="b"/>
              <a:pathLst>
                <a:path w="11028" h="7566" extrusionOk="0">
                  <a:moveTo>
                    <a:pt x="9774" y="0"/>
                  </a:moveTo>
                  <a:cubicBezTo>
                    <a:pt x="9040" y="0"/>
                    <a:pt x="8444" y="548"/>
                    <a:pt x="8444" y="1265"/>
                  </a:cubicBezTo>
                  <a:cubicBezTo>
                    <a:pt x="8444" y="1801"/>
                    <a:pt x="8790" y="2305"/>
                    <a:pt x="9295" y="2463"/>
                  </a:cubicBezTo>
                  <a:lnTo>
                    <a:pt x="9295" y="2967"/>
                  </a:lnTo>
                  <a:cubicBezTo>
                    <a:pt x="9295" y="4416"/>
                    <a:pt x="8192" y="5645"/>
                    <a:pt x="6774" y="5834"/>
                  </a:cubicBezTo>
                  <a:lnTo>
                    <a:pt x="6774" y="4825"/>
                  </a:lnTo>
                  <a:cubicBezTo>
                    <a:pt x="5829" y="5487"/>
                    <a:pt x="4663" y="5865"/>
                    <a:pt x="3403" y="5865"/>
                  </a:cubicBezTo>
                  <a:cubicBezTo>
                    <a:pt x="2143" y="5865"/>
                    <a:pt x="977" y="5487"/>
                    <a:pt x="1" y="4825"/>
                  </a:cubicBezTo>
                  <a:lnTo>
                    <a:pt x="1" y="6306"/>
                  </a:lnTo>
                  <a:cubicBezTo>
                    <a:pt x="1" y="7031"/>
                    <a:pt x="568" y="7566"/>
                    <a:pt x="1261" y="7566"/>
                  </a:cubicBezTo>
                  <a:lnTo>
                    <a:pt x="5388" y="7566"/>
                  </a:lnTo>
                  <a:cubicBezTo>
                    <a:pt x="5955" y="7566"/>
                    <a:pt x="6459" y="7220"/>
                    <a:pt x="6617" y="6716"/>
                  </a:cubicBezTo>
                  <a:cubicBezTo>
                    <a:pt x="8601" y="6495"/>
                    <a:pt x="10082" y="4920"/>
                    <a:pt x="10114" y="2904"/>
                  </a:cubicBezTo>
                  <a:lnTo>
                    <a:pt x="10114" y="2400"/>
                  </a:lnTo>
                  <a:cubicBezTo>
                    <a:pt x="10649" y="2211"/>
                    <a:pt x="11027" y="1706"/>
                    <a:pt x="10996" y="1108"/>
                  </a:cubicBezTo>
                  <a:cubicBezTo>
                    <a:pt x="10964" y="572"/>
                    <a:pt x="10492" y="100"/>
                    <a:pt x="9893" y="5"/>
                  </a:cubicBezTo>
                  <a:cubicBezTo>
                    <a:pt x="9853" y="2"/>
                    <a:pt x="9813" y="0"/>
                    <a:pt x="9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50" name="Google Shape;5976;p67">
            <a:extLst>
              <a:ext uri="{FF2B5EF4-FFF2-40B4-BE49-F238E27FC236}">
                <a16:creationId xmlns:a16="http://schemas.microsoft.com/office/drawing/2014/main" id="{C23B4122-0BB3-CA44-116A-C730049B87CA}"/>
              </a:ext>
            </a:extLst>
          </p:cNvPr>
          <p:cNvGrpSpPr/>
          <p:nvPr/>
        </p:nvGrpSpPr>
        <p:grpSpPr>
          <a:xfrm>
            <a:off x="2016223" y="4164423"/>
            <a:ext cx="371514" cy="331522"/>
            <a:chOff x="-42996151" y="3612600"/>
            <a:chExt cx="323750" cy="288900"/>
          </a:xfrm>
          <a:solidFill>
            <a:srgbClr val="FFC000"/>
          </a:solidFill>
        </p:grpSpPr>
        <p:sp>
          <p:nvSpPr>
            <p:cNvPr id="151" name="Google Shape;5977;p67">
              <a:extLst>
                <a:ext uri="{FF2B5EF4-FFF2-40B4-BE49-F238E27FC236}">
                  <a16:creationId xmlns:a16="http://schemas.microsoft.com/office/drawing/2014/main" id="{6A7A0DEE-DC8A-FB7D-0F8B-E12D48446F5E}"/>
                </a:ext>
              </a:extLst>
            </p:cNvPr>
            <p:cNvSpPr/>
            <p:nvPr/>
          </p:nvSpPr>
          <p:spPr>
            <a:xfrm>
              <a:off x="-42914224" y="3612600"/>
              <a:ext cx="241825" cy="239275"/>
            </a:xfrm>
            <a:custGeom>
              <a:avLst/>
              <a:gdLst/>
              <a:ahLst/>
              <a:cxnLst/>
              <a:rect l="l" t="t" r="r" b="b"/>
              <a:pathLst>
                <a:path w="9673" h="9571" extrusionOk="0">
                  <a:moveTo>
                    <a:pt x="5963" y="1"/>
                  </a:moveTo>
                  <a:cubicBezTo>
                    <a:pt x="5661" y="1"/>
                    <a:pt x="5365" y="127"/>
                    <a:pt x="5136" y="371"/>
                  </a:cubicBezTo>
                  <a:lnTo>
                    <a:pt x="0" y="5507"/>
                  </a:lnTo>
                  <a:lnTo>
                    <a:pt x="4064" y="9571"/>
                  </a:lnTo>
                  <a:lnTo>
                    <a:pt x="9200" y="4436"/>
                  </a:lnTo>
                  <a:cubicBezTo>
                    <a:pt x="9672" y="3963"/>
                    <a:pt x="9672" y="3207"/>
                    <a:pt x="9200" y="2734"/>
                  </a:cubicBezTo>
                  <a:lnTo>
                    <a:pt x="6868" y="434"/>
                  </a:lnTo>
                  <a:cubicBezTo>
                    <a:pt x="6609" y="143"/>
                    <a:pt x="6283" y="1"/>
                    <a:pt x="59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52" name="Google Shape;5978;p67">
              <a:extLst>
                <a:ext uri="{FF2B5EF4-FFF2-40B4-BE49-F238E27FC236}">
                  <a16:creationId xmlns:a16="http://schemas.microsoft.com/office/drawing/2014/main" id="{A2B05E7C-61C9-381E-D407-F4DCE6F32047}"/>
                </a:ext>
              </a:extLst>
            </p:cNvPr>
            <p:cNvSpPr/>
            <p:nvPr/>
          </p:nvSpPr>
          <p:spPr>
            <a:xfrm>
              <a:off x="-42946526" y="3762850"/>
              <a:ext cx="118950" cy="118950"/>
            </a:xfrm>
            <a:custGeom>
              <a:avLst/>
              <a:gdLst/>
              <a:ahLst/>
              <a:cxnLst/>
              <a:rect l="l" t="t" r="r" b="b"/>
              <a:pathLst>
                <a:path w="4758" h="4758" extrusionOk="0">
                  <a:moveTo>
                    <a:pt x="725" y="1"/>
                  </a:moveTo>
                  <a:lnTo>
                    <a:pt x="473" y="284"/>
                  </a:lnTo>
                  <a:cubicBezTo>
                    <a:pt x="253" y="505"/>
                    <a:pt x="95" y="820"/>
                    <a:pt x="95" y="1198"/>
                  </a:cubicBezTo>
                  <a:cubicBezTo>
                    <a:pt x="95" y="1450"/>
                    <a:pt x="190" y="1765"/>
                    <a:pt x="442" y="1986"/>
                  </a:cubicBezTo>
                  <a:cubicBezTo>
                    <a:pt x="631" y="2112"/>
                    <a:pt x="599" y="2458"/>
                    <a:pt x="442" y="2616"/>
                  </a:cubicBezTo>
                  <a:lnTo>
                    <a:pt x="1" y="3025"/>
                  </a:lnTo>
                  <a:lnTo>
                    <a:pt x="1733" y="4758"/>
                  </a:lnTo>
                  <a:lnTo>
                    <a:pt x="2174" y="4348"/>
                  </a:lnTo>
                  <a:cubicBezTo>
                    <a:pt x="2253" y="4270"/>
                    <a:pt x="2363" y="4230"/>
                    <a:pt x="2478" y="4230"/>
                  </a:cubicBezTo>
                  <a:cubicBezTo>
                    <a:pt x="2592" y="4230"/>
                    <a:pt x="2710" y="4270"/>
                    <a:pt x="2804" y="4348"/>
                  </a:cubicBezTo>
                  <a:cubicBezTo>
                    <a:pt x="3025" y="4569"/>
                    <a:pt x="3340" y="4695"/>
                    <a:pt x="3655" y="4695"/>
                  </a:cubicBezTo>
                  <a:cubicBezTo>
                    <a:pt x="3970" y="4695"/>
                    <a:pt x="4254" y="4569"/>
                    <a:pt x="4506" y="4348"/>
                  </a:cubicBezTo>
                  <a:lnTo>
                    <a:pt x="4758" y="4065"/>
                  </a:ln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53" name="Google Shape;5979;p67">
              <a:extLst>
                <a:ext uri="{FF2B5EF4-FFF2-40B4-BE49-F238E27FC236}">
                  <a16:creationId xmlns:a16="http://schemas.microsoft.com/office/drawing/2014/main" id="{030930E6-53EB-09B8-0119-C72C4078B576}"/>
                </a:ext>
              </a:extLst>
            </p:cNvPr>
            <p:cNvSpPr/>
            <p:nvPr/>
          </p:nvSpPr>
          <p:spPr>
            <a:xfrm>
              <a:off x="-42996151" y="3855800"/>
              <a:ext cx="78000" cy="45700"/>
            </a:xfrm>
            <a:custGeom>
              <a:avLst/>
              <a:gdLst/>
              <a:ahLst/>
              <a:cxnLst/>
              <a:rect l="l" t="t" r="r" b="b"/>
              <a:pathLst>
                <a:path w="3120" h="1828" extrusionOk="0">
                  <a:moveTo>
                    <a:pt x="1450" y="0"/>
                  </a:moveTo>
                  <a:lnTo>
                    <a:pt x="253" y="1166"/>
                  </a:lnTo>
                  <a:cubicBezTo>
                    <a:pt x="1" y="1355"/>
                    <a:pt x="190" y="1828"/>
                    <a:pt x="536" y="1828"/>
                  </a:cubicBezTo>
                  <a:lnTo>
                    <a:pt x="2773" y="1828"/>
                  </a:lnTo>
                  <a:cubicBezTo>
                    <a:pt x="2931" y="1828"/>
                    <a:pt x="3025" y="1765"/>
                    <a:pt x="3120" y="1670"/>
                  </a:cubicBezTo>
                  <a:lnTo>
                    <a:pt x="14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54" name="Google Shape;5989;p67">
            <a:extLst>
              <a:ext uri="{FF2B5EF4-FFF2-40B4-BE49-F238E27FC236}">
                <a16:creationId xmlns:a16="http://schemas.microsoft.com/office/drawing/2014/main" id="{5369E62B-71C0-C0B7-358D-7191725264DF}"/>
              </a:ext>
            </a:extLst>
          </p:cNvPr>
          <p:cNvGrpSpPr/>
          <p:nvPr/>
        </p:nvGrpSpPr>
        <p:grpSpPr>
          <a:xfrm>
            <a:off x="5040574" y="4076709"/>
            <a:ext cx="372374" cy="364342"/>
            <a:chOff x="-41117651" y="3605525"/>
            <a:chExt cx="324500" cy="317500"/>
          </a:xfrm>
          <a:solidFill>
            <a:srgbClr val="FFC000"/>
          </a:solidFill>
        </p:grpSpPr>
        <p:sp>
          <p:nvSpPr>
            <p:cNvPr id="155" name="Google Shape;5990;p67">
              <a:extLst>
                <a:ext uri="{FF2B5EF4-FFF2-40B4-BE49-F238E27FC236}">
                  <a16:creationId xmlns:a16="http://schemas.microsoft.com/office/drawing/2014/main" id="{6B2CF0D4-273D-EC45-1593-15BF0C5E6444}"/>
                </a:ext>
              </a:extLst>
            </p:cNvPr>
            <p:cNvSpPr/>
            <p:nvPr/>
          </p:nvSpPr>
          <p:spPr>
            <a:xfrm>
              <a:off x="-41016851" y="3605525"/>
              <a:ext cx="106350" cy="105375"/>
            </a:xfrm>
            <a:custGeom>
              <a:avLst/>
              <a:gdLst/>
              <a:ahLst/>
              <a:cxnLst/>
              <a:rect l="l" t="t" r="r" b="b"/>
              <a:pathLst>
                <a:path w="4254" h="4215" extrusionOk="0">
                  <a:moveTo>
                    <a:pt x="2064" y="1"/>
                  </a:moveTo>
                  <a:cubicBezTo>
                    <a:pt x="1954" y="1"/>
                    <a:pt x="1844" y="40"/>
                    <a:pt x="1765" y="119"/>
                  </a:cubicBezTo>
                  <a:lnTo>
                    <a:pt x="1" y="1883"/>
                  </a:lnTo>
                  <a:lnTo>
                    <a:pt x="2332" y="4214"/>
                  </a:lnTo>
                  <a:lnTo>
                    <a:pt x="4096" y="2450"/>
                  </a:lnTo>
                  <a:cubicBezTo>
                    <a:pt x="4254" y="2293"/>
                    <a:pt x="4254" y="2009"/>
                    <a:pt x="4096" y="1852"/>
                  </a:cubicBezTo>
                  <a:lnTo>
                    <a:pt x="2364" y="119"/>
                  </a:lnTo>
                  <a:cubicBezTo>
                    <a:pt x="2285" y="40"/>
                    <a:pt x="2175" y="1"/>
                    <a:pt x="20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56" name="Google Shape;5991;p67">
              <a:extLst>
                <a:ext uri="{FF2B5EF4-FFF2-40B4-BE49-F238E27FC236}">
                  <a16:creationId xmlns:a16="http://schemas.microsoft.com/office/drawing/2014/main" id="{B190F8E2-4932-4A5F-385D-601CD11B19B8}"/>
                </a:ext>
              </a:extLst>
            </p:cNvPr>
            <p:cNvSpPr/>
            <p:nvPr/>
          </p:nvSpPr>
          <p:spPr>
            <a:xfrm>
              <a:off x="-40900276" y="3721300"/>
              <a:ext cx="107125" cy="105375"/>
            </a:xfrm>
            <a:custGeom>
              <a:avLst/>
              <a:gdLst/>
              <a:ahLst/>
              <a:cxnLst/>
              <a:rect l="l" t="t" r="r" b="b"/>
              <a:pathLst>
                <a:path w="4285" h="4215" extrusionOk="0">
                  <a:moveTo>
                    <a:pt x="2064" y="1"/>
                  </a:moveTo>
                  <a:cubicBezTo>
                    <a:pt x="1954" y="1"/>
                    <a:pt x="1843" y="40"/>
                    <a:pt x="1765" y="119"/>
                  </a:cubicBezTo>
                  <a:lnTo>
                    <a:pt x="0" y="1915"/>
                  </a:lnTo>
                  <a:lnTo>
                    <a:pt x="2300" y="4215"/>
                  </a:lnTo>
                  <a:lnTo>
                    <a:pt x="4128" y="2482"/>
                  </a:lnTo>
                  <a:cubicBezTo>
                    <a:pt x="4285" y="2324"/>
                    <a:pt x="4285" y="2072"/>
                    <a:pt x="4128" y="1915"/>
                  </a:cubicBezTo>
                  <a:lnTo>
                    <a:pt x="2363" y="119"/>
                  </a:lnTo>
                  <a:cubicBezTo>
                    <a:pt x="2285" y="40"/>
                    <a:pt x="2174" y="1"/>
                    <a:pt x="20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57" name="Google Shape;5992;p67">
              <a:extLst>
                <a:ext uri="{FF2B5EF4-FFF2-40B4-BE49-F238E27FC236}">
                  <a16:creationId xmlns:a16="http://schemas.microsoft.com/office/drawing/2014/main" id="{2F34A686-2BAB-2118-C70A-0AD2BE0BFD39}"/>
                </a:ext>
              </a:extLst>
            </p:cNvPr>
            <p:cNvSpPr/>
            <p:nvPr/>
          </p:nvSpPr>
          <p:spPr>
            <a:xfrm>
              <a:off x="-41117651" y="3668350"/>
              <a:ext cx="262300" cy="254675"/>
            </a:xfrm>
            <a:custGeom>
              <a:avLst/>
              <a:gdLst/>
              <a:ahLst/>
              <a:cxnLst/>
              <a:rect l="l" t="t" r="r" b="b"/>
              <a:pathLst>
                <a:path w="10492" h="10187" extrusionOk="0">
                  <a:moveTo>
                    <a:pt x="3497" y="0"/>
                  </a:moveTo>
                  <a:lnTo>
                    <a:pt x="1764" y="1733"/>
                  </a:lnTo>
                  <a:cubicBezTo>
                    <a:pt x="1166" y="2332"/>
                    <a:pt x="725" y="3088"/>
                    <a:pt x="504" y="3812"/>
                  </a:cubicBezTo>
                  <a:cubicBezTo>
                    <a:pt x="0" y="5514"/>
                    <a:pt x="410" y="7404"/>
                    <a:pt x="1764" y="8759"/>
                  </a:cubicBezTo>
                  <a:cubicBezTo>
                    <a:pt x="2667" y="9661"/>
                    <a:pt x="3919" y="10187"/>
                    <a:pt x="5273" y="10187"/>
                  </a:cubicBezTo>
                  <a:cubicBezTo>
                    <a:pt x="5384" y="10187"/>
                    <a:pt x="5496" y="10183"/>
                    <a:pt x="5608" y="10176"/>
                  </a:cubicBezTo>
                  <a:cubicBezTo>
                    <a:pt x="6679" y="10082"/>
                    <a:pt x="7876" y="9609"/>
                    <a:pt x="8758" y="8759"/>
                  </a:cubicBezTo>
                  <a:lnTo>
                    <a:pt x="10491" y="7026"/>
                  </a:lnTo>
                  <a:lnTo>
                    <a:pt x="8191" y="4694"/>
                  </a:lnTo>
                  <a:lnTo>
                    <a:pt x="6396" y="6396"/>
                  </a:lnTo>
                  <a:cubicBezTo>
                    <a:pt x="6077" y="6715"/>
                    <a:pt x="5645" y="6880"/>
                    <a:pt x="5214" y="6880"/>
                  </a:cubicBezTo>
                  <a:cubicBezTo>
                    <a:pt x="4794" y="6880"/>
                    <a:pt x="4375" y="6722"/>
                    <a:pt x="4064" y="6396"/>
                  </a:cubicBezTo>
                  <a:cubicBezTo>
                    <a:pt x="3434" y="5766"/>
                    <a:pt x="3434" y="4694"/>
                    <a:pt x="4064" y="4064"/>
                  </a:cubicBezTo>
                  <a:lnTo>
                    <a:pt x="5797" y="2332"/>
                  </a:lnTo>
                  <a:lnTo>
                    <a:pt x="34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58" name="Google Shape;6007;p67">
            <a:extLst>
              <a:ext uri="{FF2B5EF4-FFF2-40B4-BE49-F238E27FC236}">
                <a16:creationId xmlns:a16="http://schemas.microsoft.com/office/drawing/2014/main" id="{E3495C9C-0750-BD28-9CEC-2125DB146F55}"/>
              </a:ext>
            </a:extLst>
          </p:cNvPr>
          <p:cNvGrpSpPr/>
          <p:nvPr/>
        </p:nvGrpSpPr>
        <p:grpSpPr>
          <a:xfrm>
            <a:off x="2680419" y="4107277"/>
            <a:ext cx="352235" cy="356738"/>
            <a:chOff x="-42617299" y="3587775"/>
            <a:chExt cx="306950" cy="310875"/>
          </a:xfrm>
          <a:solidFill>
            <a:srgbClr val="FFC000"/>
          </a:solidFill>
        </p:grpSpPr>
        <p:sp>
          <p:nvSpPr>
            <p:cNvPr id="159" name="Google Shape;6008;p67">
              <a:extLst>
                <a:ext uri="{FF2B5EF4-FFF2-40B4-BE49-F238E27FC236}">
                  <a16:creationId xmlns:a16="http://schemas.microsoft.com/office/drawing/2014/main" id="{07A8D52E-44A3-D73B-DAD9-B507D6C028A8}"/>
                </a:ext>
              </a:extLst>
            </p:cNvPr>
            <p:cNvSpPr/>
            <p:nvPr/>
          </p:nvSpPr>
          <p:spPr>
            <a:xfrm>
              <a:off x="-42617299" y="3587775"/>
              <a:ext cx="306950" cy="310875"/>
            </a:xfrm>
            <a:custGeom>
              <a:avLst/>
              <a:gdLst/>
              <a:ahLst/>
              <a:cxnLst/>
              <a:rect l="l" t="t" r="r" b="b"/>
              <a:pathLst>
                <a:path w="12278" h="12435" extrusionOk="0">
                  <a:moveTo>
                    <a:pt x="5905" y="860"/>
                  </a:moveTo>
                  <a:cubicBezTo>
                    <a:pt x="6421" y="860"/>
                    <a:pt x="6926" y="1412"/>
                    <a:pt x="7341" y="2467"/>
                  </a:cubicBezTo>
                  <a:cubicBezTo>
                    <a:pt x="6837" y="2593"/>
                    <a:pt x="6365" y="2782"/>
                    <a:pt x="5892" y="3003"/>
                  </a:cubicBezTo>
                  <a:cubicBezTo>
                    <a:pt x="5419" y="2782"/>
                    <a:pt x="4947" y="2593"/>
                    <a:pt x="4443" y="2467"/>
                  </a:cubicBezTo>
                  <a:cubicBezTo>
                    <a:pt x="4893" y="1381"/>
                    <a:pt x="5404" y="860"/>
                    <a:pt x="5905" y="860"/>
                  </a:cubicBezTo>
                  <a:close/>
                  <a:moveTo>
                    <a:pt x="4191" y="3255"/>
                  </a:moveTo>
                  <a:cubicBezTo>
                    <a:pt x="4443" y="3349"/>
                    <a:pt x="4632" y="3381"/>
                    <a:pt x="4884" y="3475"/>
                  </a:cubicBezTo>
                  <a:cubicBezTo>
                    <a:pt x="4726" y="3538"/>
                    <a:pt x="4600" y="3601"/>
                    <a:pt x="4443" y="3696"/>
                  </a:cubicBezTo>
                  <a:cubicBezTo>
                    <a:pt x="4285" y="3790"/>
                    <a:pt x="4159" y="3853"/>
                    <a:pt x="4002" y="3948"/>
                  </a:cubicBezTo>
                  <a:cubicBezTo>
                    <a:pt x="4096" y="3727"/>
                    <a:pt x="4159" y="3507"/>
                    <a:pt x="4191" y="3255"/>
                  </a:cubicBezTo>
                  <a:close/>
                  <a:moveTo>
                    <a:pt x="7625" y="3318"/>
                  </a:moveTo>
                  <a:cubicBezTo>
                    <a:pt x="7688" y="3507"/>
                    <a:pt x="7751" y="3727"/>
                    <a:pt x="7782" y="3979"/>
                  </a:cubicBezTo>
                  <a:cubicBezTo>
                    <a:pt x="7499" y="3790"/>
                    <a:pt x="7247" y="3633"/>
                    <a:pt x="6963" y="3507"/>
                  </a:cubicBezTo>
                  <a:cubicBezTo>
                    <a:pt x="7184" y="3412"/>
                    <a:pt x="7404" y="3349"/>
                    <a:pt x="7625" y="3318"/>
                  </a:cubicBezTo>
                  <a:close/>
                  <a:moveTo>
                    <a:pt x="2611" y="3034"/>
                  </a:moveTo>
                  <a:cubicBezTo>
                    <a:pt x="2846" y="3034"/>
                    <a:pt x="3110" y="3054"/>
                    <a:pt x="3403" y="3097"/>
                  </a:cubicBezTo>
                  <a:cubicBezTo>
                    <a:pt x="3309" y="3570"/>
                    <a:pt x="3183" y="4042"/>
                    <a:pt x="3151" y="4609"/>
                  </a:cubicBezTo>
                  <a:cubicBezTo>
                    <a:pt x="2742" y="4924"/>
                    <a:pt x="2363" y="5240"/>
                    <a:pt x="1954" y="5586"/>
                  </a:cubicBezTo>
                  <a:cubicBezTo>
                    <a:pt x="712" y="4068"/>
                    <a:pt x="945" y="3034"/>
                    <a:pt x="2611" y="3034"/>
                  </a:cubicBezTo>
                  <a:close/>
                  <a:moveTo>
                    <a:pt x="9301" y="3075"/>
                  </a:moveTo>
                  <a:cubicBezTo>
                    <a:pt x="10879" y="3075"/>
                    <a:pt x="11079" y="4102"/>
                    <a:pt x="9862" y="5618"/>
                  </a:cubicBezTo>
                  <a:cubicBezTo>
                    <a:pt x="9515" y="5271"/>
                    <a:pt x="9137" y="4924"/>
                    <a:pt x="8696" y="4641"/>
                  </a:cubicBezTo>
                  <a:cubicBezTo>
                    <a:pt x="8601" y="4137"/>
                    <a:pt x="8538" y="3601"/>
                    <a:pt x="8412" y="3160"/>
                  </a:cubicBezTo>
                  <a:cubicBezTo>
                    <a:pt x="8746" y="3102"/>
                    <a:pt x="9042" y="3075"/>
                    <a:pt x="9301" y="3075"/>
                  </a:cubicBezTo>
                  <a:close/>
                  <a:moveTo>
                    <a:pt x="8822" y="5744"/>
                  </a:moveTo>
                  <a:cubicBezTo>
                    <a:pt x="9011" y="5901"/>
                    <a:pt x="9169" y="6059"/>
                    <a:pt x="9326" y="6216"/>
                  </a:cubicBezTo>
                  <a:cubicBezTo>
                    <a:pt x="9169" y="6374"/>
                    <a:pt x="8980" y="6531"/>
                    <a:pt x="8822" y="6689"/>
                  </a:cubicBezTo>
                  <a:lnTo>
                    <a:pt x="8822" y="5744"/>
                  </a:lnTo>
                  <a:close/>
                  <a:moveTo>
                    <a:pt x="3025" y="5775"/>
                  </a:moveTo>
                  <a:lnTo>
                    <a:pt x="3025" y="6720"/>
                  </a:lnTo>
                  <a:cubicBezTo>
                    <a:pt x="2836" y="6563"/>
                    <a:pt x="2679" y="6405"/>
                    <a:pt x="2521" y="6248"/>
                  </a:cubicBezTo>
                  <a:cubicBezTo>
                    <a:pt x="2679" y="6090"/>
                    <a:pt x="2868" y="5933"/>
                    <a:pt x="3025" y="5775"/>
                  </a:cubicBezTo>
                  <a:close/>
                  <a:moveTo>
                    <a:pt x="5892" y="3885"/>
                  </a:moveTo>
                  <a:cubicBezTo>
                    <a:pt x="6617" y="4200"/>
                    <a:pt x="7278" y="4609"/>
                    <a:pt x="7908" y="5082"/>
                  </a:cubicBezTo>
                  <a:cubicBezTo>
                    <a:pt x="8003" y="5838"/>
                    <a:pt x="8003" y="6626"/>
                    <a:pt x="7908" y="7413"/>
                  </a:cubicBezTo>
                  <a:cubicBezTo>
                    <a:pt x="7278" y="7823"/>
                    <a:pt x="6585" y="8232"/>
                    <a:pt x="5892" y="8579"/>
                  </a:cubicBezTo>
                  <a:cubicBezTo>
                    <a:pt x="5545" y="8421"/>
                    <a:pt x="5230" y="8232"/>
                    <a:pt x="4884" y="8043"/>
                  </a:cubicBezTo>
                  <a:cubicBezTo>
                    <a:pt x="4537" y="7823"/>
                    <a:pt x="4191" y="7634"/>
                    <a:pt x="3876" y="7413"/>
                  </a:cubicBezTo>
                  <a:cubicBezTo>
                    <a:pt x="3844" y="6657"/>
                    <a:pt x="3844" y="5870"/>
                    <a:pt x="3876" y="5082"/>
                  </a:cubicBezTo>
                  <a:cubicBezTo>
                    <a:pt x="4191" y="4830"/>
                    <a:pt x="4537" y="4641"/>
                    <a:pt x="4884" y="4452"/>
                  </a:cubicBezTo>
                  <a:cubicBezTo>
                    <a:pt x="5230" y="4263"/>
                    <a:pt x="5577" y="4042"/>
                    <a:pt x="5892" y="3885"/>
                  </a:cubicBezTo>
                  <a:close/>
                  <a:moveTo>
                    <a:pt x="4033" y="8516"/>
                  </a:moveTo>
                  <a:cubicBezTo>
                    <a:pt x="4159" y="8579"/>
                    <a:pt x="4317" y="8674"/>
                    <a:pt x="4474" y="8737"/>
                  </a:cubicBezTo>
                  <a:cubicBezTo>
                    <a:pt x="4632" y="8831"/>
                    <a:pt x="4758" y="8894"/>
                    <a:pt x="4915" y="8989"/>
                  </a:cubicBezTo>
                  <a:cubicBezTo>
                    <a:pt x="4663" y="9052"/>
                    <a:pt x="4474" y="9146"/>
                    <a:pt x="4254" y="9178"/>
                  </a:cubicBezTo>
                  <a:cubicBezTo>
                    <a:pt x="4159" y="8926"/>
                    <a:pt x="4096" y="8737"/>
                    <a:pt x="4033" y="8516"/>
                  </a:cubicBezTo>
                  <a:close/>
                  <a:moveTo>
                    <a:pt x="7782" y="8516"/>
                  </a:moveTo>
                  <a:cubicBezTo>
                    <a:pt x="7751" y="8737"/>
                    <a:pt x="7688" y="8989"/>
                    <a:pt x="7625" y="9178"/>
                  </a:cubicBezTo>
                  <a:cubicBezTo>
                    <a:pt x="7404" y="9083"/>
                    <a:pt x="7184" y="9052"/>
                    <a:pt x="6963" y="8989"/>
                  </a:cubicBezTo>
                  <a:cubicBezTo>
                    <a:pt x="7278" y="8831"/>
                    <a:pt x="7499" y="8674"/>
                    <a:pt x="7782" y="8516"/>
                  </a:cubicBezTo>
                  <a:close/>
                  <a:moveTo>
                    <a:pt x="1954" y="6846"/>
                  </a:moveTo>
                  <a:cubicBezTo>
                    <a:pt x="2300" y="7193"/>
                    <a:pt x="2710" y="7571"/>
                    <a:pt x="3151" y="7823"/>
                  </a:cubicBezTo>
                  <a:cubicBezTo>
                    <a:pt x="3214" y="8358"/>
                    <a:pt x="3309" y="8863"/>
                    <a:pt x="3403" y="9335"/>
                  </a:cubicBezTo>
                  <a:cubicBezTo>
                    <a:pt x="3090" y="9388"/>
                    <a:pt x="2806" y="9414"/>
                    <a:pt x="2555" y="9414"/>
                  </a:cubicBezTo>
                  <a:cubicBezTo>
                    <a:pt x="1015" y="9414"/>
                    <a:pt x="681" y="8445"/>
                    <a:pt x="1954" y="6846"/>
                  </a:cubicBezTo>
                  <a:close/>
                  <a:moveTo>
                    <a:pt x="9925" y="6846"/>
                  </a:moveTo>
                  <a:lnTo>
                    <a:pt x="9925" y="6846"/>
                  </a:lnTo>
                  <a:cubicBezTo>
                    <a:pt x="11167" y="8392"/>
                    <a:pt x="10934" y="9430"/>
                    <a:pt x="9267" y="9430"/>
                  </a:cubicBezTo>
                  <a:cubicBezTo>
                    <a:pt x="9032" y="9430"/>
                    <a:pt x="8768" y="9410"/>
                    <a:pt x="8475" y="9367"/>
                  </a:cubicBezTo>
                  <a:cubicBezTo>
                    <a:pt x="8538" y="8894"/>
                    <a:pt x="8664" y="8390"/>
                    <a:pt x="8727" y="7823"/>
                  </a:cubicBezTo>
                  <a:cubicBezTo>
                    <a:pt x="9137" y="7508"/>
                    <a:pt x="9515" y="7193"/>
                    <a:pt x="9925" y="6846"/>
                  </a:cubicBezTo>
                  <a:close/>
                  <a:moveTo>
                    <a:pt x="5924" y="9461"/>
                  </a:moveTo>
                  <a:cubicBezTo>
                    <a:pt x="6396" y="9650"/>
                    <a:pt x="6869" y="9839"/>
                    <a:pt x="7404" y="9965"/>
                  </a:cubicBezTo>
                  <a:cubicBezTo>
                    <a:pt x="6962" y="11056"/>
                    <a:pt x="6440" y="11607"/>
                    <a:pt x="5922" y="11607"/>
                  </a:cubicBezTo>
                  <a:cubicBezTo>
                    <a:pt x="5408" y="11607"/>
                    <a:pt x="4898" y="11064"/>
                    <a:pt x="4474" y="9965"/>
                  </a:cubicBezTo>
                  <a:cubicBezTo>
                    <a:pt x="4978" y="9839"/>
                    <a:pt x="5451" y="9650"/>
                    <a:pt x="5924" y="9461"/>
                  </a:cubicBezTo>
                  <a:close/>
                  <a:moveTo>
                    <a:pt x="5931" y="1"/>
                  </a:moveTo>
                  <a:cubicBezTo>
                    <a:pt x="5817" y="1"/>
                    <a:pt x="5699" y="14"/>
                    <a:pt x="5577" y="41"/>
                  </a:cubicBezTo>
                  <a:cubicBezTo>
                    <a:pt x="4632" y="262"/>
                    <a:pt x="4002" y="1333"/>
                    <a:pt x="3655" y="2278"/>
                  </a:cubicBezTo>
                  <a:cubicBezTo>
                    <a:pt x="3326" y="2223"/>
                    <a:pt x="2973" y="2187"/>
                    <a:pt x="2624" y="2187"/>
                  </a:cubicBezTo>
                  <a:cubicBezTo>
                    <a:pt x="1770" y="2187"/>
                    <a:pt x="939" y="2404"/>
                    <a:pt x="536" y="3097"/>
                  </a:cubicBezTo>
                  <a:cubicBezTo>
                    <a:pt x="1" y="4074"/>
                    <a:pt x="662" y="5334"/>
                    <a:pt x="1387" y="6216"/>
                  </a:cubicBezTo>
                  <a:cubicBezTo>
                    <a:pt x="788" y="6972"/>
                    <a:pt x="158" y="8043"/>
                    <a:pt x="379" y="8926"/>
                  </a:cubicBezTo>
                  <a:cubicBezTo>
                    <a:pt x="599" y="9650"/>
                    <a:pt x="1166" y="10028"/>
                    <a:pt x="1922" y="10186"/>
                  </a:cubicBezTo>
                  <a:cubicBezTo>
                    <a:pt x="2157" y="10241"/>
                    <a:pt x="2410" y="10266"/>
                    <a:pt x="2668" y="10266"/>
                  </a:cubicBezTo>
                  <a:cubicBezTo>
                    <a:pt x="2998" y="10266"/>
                    <a:pt x="3337" y="10225"/>
                    <a:pt x="3655" y="10154"/>
                  </a:cubicBezTo>
                  <a:cubicBezTo>
                    <a:pt x="4221" y="11678"/>
                    <a:pt x="5076" y="12434"/>
                    <a:pt x="5929" y="12434"/>
                  </a:cubicBezTo>
                  <a:cubicBezTo>
                    <a:pt x="6786" y="12434"/>
                    <a:pt x="7639" y="11670"/>
                    <a:pt x="8192" y="10154"/>
                  </a:cubicBezTo>
                  <a:cubicBezTo>
                    <a:pt x="8550" y="10215"/>
                    <a:pt x="8882" y="10243"/>
                    <a:pt x="9186" y="10243"/>
                  </a:cubicBezTo>
                  <a:cubicBezTo>
                    <a:pt x="11589" y="10243"/>
                    <a:pt x="12278" y="8453"/>
                    <a:pt x="10460" y="6216"/>
                  </a:cubicBezTo>
                  <a:cubicBezTo>
                    <a:pt x="12272" y="4014"/>
                    <a:pt x="11618" y="2182"/>
                    <a:pt x="9217" y="2182"/>
                  </a:cubicBezTo>
                  <a:cubicBezTo>
                    <a:pt x="8904" y="2182"/>
                    <a:pt x="8562" y="2213"/>
                    <a:pt x="8192" y="2278"/>
                  </a:cubicBezTo>
                  <a:cubicBezTo>
                    <a:pt x="7765" y="1139"/>
                    <a:pt x="7004" y="1"/>
                    <a:pt x="5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60" name="Google Shape;6009;p67">
              <a:extLst>
                <a:ext uri="{FF2B5EF4-FFF2-40B4-BE49-F238E27FC236}">
                  <a16:creationId xmlns:a16="http://schemas.microsoft.com/office/drawing/2014/main" id="{7274DCE9-6796-1130-8AF9-1A683E707EB7}"/>
                </a:ext>
              </a:extLst>
            </p:cNvPr>
            <p:cNvSpPr/>
            <p:nvPr/>
          </p:nvSpPr>
          <p:spPr>
            <a:xfrm>
              <a:off x="-42500724" y="3712425"/>
              <a:ext cx="63025" cy="62275"/>
            </a:xfrm>
            <a:custGeom>
              <a:avLst/>
              <a:gdLst/>
              <a:ahLst/>
              <a:cxnLst/>
              <a:rect l="l" t="t" r="r" b="b"/>
              <a:pathLst>
                <a:path w="2521" h="2491" extrusionOk="0">
                  <a:moveTo>
                    <a:pt x="1313" y="0"/>
                  </a:moveTo>
                  <a:cubicBezTo>
                    <a:pt x="1295" y="0"/>
                    <a:pt x="1278" y="1"/>
                    <a:pt x="1261" y="1"/>
                  </a:cubicBezTo>
                  <a:cubicBezTo>
                    <a:pt x="599" y="1"/>
                    <a:pt x="0" y="569"/>
                    <a:pt x="63" y="1230"/>
                  </a:cubicBezTo>
                  <a:cubicBezTo>
                    <a:pt x="0" y="1955"/>
                    <a:pt x="567" y="2490"/>
                    <a:pt x="1261" y="2490"/>
                  </a:cubicBezTo>
                  <a:cubicBezTo>
                    <a:pt x="1954" y="2490"/>
                    <a:pt x="2521" y="1955"/>
                    <a:pt x="2489" y="1230"/>
                  </a:cubicBezTo>
                  <a:cubicBezTo>
                    <a:pt x="2489" y="585"/>
                    <a:pt x="1980" y="0"/>
                    <a:pt x="13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61" name="Google Shape;6018;p67">
            <a:extLst>
              <a:ext uri="{FF2B5EF4-FFF2-40B4-BE49-F238E27FC236}">
                <a16:creationId xmlns:a16="http://schemas.microsoft.com/office/drawing/2014/main" id="{4A79F780-8465-367B-7C95-4425125A10D3}"/>
              </a:ext>
            </a:extLst>
          </p:cNvPr>
          <p:cNvGrpSpPr/>
          <p:nvPr/>
        </p:nvGrpSpPr>
        <p:grpSpPr>
          <a:xfrm>
            <a:off x="6381861" y="4123748"/>
            <a:ext cx="365173" cy="332641"/>
            <a:chOff x="-40745125" y="3632900"/>
            <a:chExt cx="318225" cy="289875"/>
          </a:xfrm>
          <a:solidFill>
            <a:srgbClr val="FFC000"/>
          </a:solidFill>
        </p:grpSpPr>
        <p:sp>
          <p:nvSpPr>
            <p:cNvPr id="162" name="Google Shape;6019;p67">
              <a:extLst>
                <a:ext uri="{FF2B5EF4-FFF2-40B4-BE49-F238E27FC236}">
                  <a16:creationId xmlns:a16="http://schemas.microsoft.com/office/drawing/2014/main" id="{561BC50B-5AB1-6FD4-0990-316F269C2646}"/>
                </a:ext>
              </a:extLst>
            </p:cNvPr>
            <p:cNvSpPr/>
            <p:nvPr/>
          </p:nvSpPr>
          <p:spPr>
            <a:xfrm>
              <a:off x="-40745125" y="3632900"/>
              <a:ext cx="300125" cy="82725"/>
            </a:xfrm>
            <a:custGeom>
              <a:avLst/>
              <a:gdLst/>
              <a:ahLst/>
              <a:cxnLst/>
              <a:rect l="l" t="t" r="r" b="b"/>
              <a:pathLst>
                <a:path w="12005" h="3309" extrusionOk="0">
                  <a:moveTo>
                    <a:pt x="1671" y="0"/>
                  </a:moveTo>
                  <a:cubicBezTo>
                    <a:pt x="757" y="0"/>
                    <a:pt x="1" y="757"/>
                    <a:pt x="1" y="1670"/>
                  </a:cubicBezTo>
                  <a:cubicBezTo>
                    <a:pt x="1" y="2552"/>
                    <a:pt x="757" y="3308"/>
                    <a:pt x="1671" y="3308"/>
                  </a:cubicBezTo>
                  <a:lnTo>
                    <a:pt x="11469" y="3308"/>
                  </a:lnTo>
                  <a:cubicBezTo>
                    <a:pt x="11815" y="3308"/>
                    <a:pt x="12004" y="2930"/>
                    <a:pt x="11784" y="2647"/>
                  </a:cubicBezTo>
                  <a:cubicBezTo>
                    <a:pt x="11595" y="2363"/>
                    <a:pt x="11469" y="2017"/>
                    <a:pt x="11469" y="1670"/>
                  </a:cubicBezTo>
                  <a:cubicBezTo>
                    <a:pt x="11469" y="1292"/>
                    <a:pt x="11595" y="946"/>
                    <a:pt x="11784" y="662"/>
                  </a:cubicBezTo>
                  <a:cubicBezTo>
                    <a:pt x="11973" y="410"/>
                    <a:pt x="11784" y="0"/>
                    <a:pt x="114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63" name="Google Shape;6020;p67">
              <a:extLst>
                <a:ext uri="{FF2B5EF4-FFF2-40B4-BE49-F238E27FC236}">
                  <a16:creationId xmlns:a16="http://schemas.microsoft.com/office/drawing/2014/main" id="{4215E8DF-76AA-3C1D-8769-453D8F34956D}"/>
                </a:ext>
              </a:extLst>
            </p:cNvPr>
            <p:cNvSpPr/>
            <p:nvPr/>
          </p:nvSpPr>
          <p:spPr>
            <a:xfrm>
              <a:off x="-40508051" y="3736075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2" y="3309"/>
                  </a:lnTo>
                  <a:lnTo>
                    <a:pt x="85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64" name="Google Shape;6021;p67">
              <a:extLst>
                <a:ext uri="{FF2B5EF4-FFF2-40B4-BE49-F238E27FC236}">
                  <a16:creationId xmlns:a16="http://schemas.microsoft.com/office/drawing/2014/main" id="{80886D2B-F70A-152B-8F70-5725CE247518}"/>
                </a:ext>
              </a:extLst>
            </p:cNvPr>
            <p:cNvSpPr/>
            <p:nvPr/>
          </p:nvSpPr>
          <p:spPr>
            <a:xfrm>
              <a:off x="-40466299" y="3736875"/>
              <a:ext cx="39400" cy="82725"/>
            </a:xfrm>
            <a:custGeom>
              <a:avLst/>
              <a:gdLst/>
              <a:ahLst/>
              <a:cxnLst/>
              <a:rect l="l" t="t" r="r" b="b"/>
              <a:pathLst>
                <a:path w="1576" h="3309" extrusionOk="0">
                  <a:moveTo>
                    <a:pt x="1" y="0"/>
                  </a:moveTo>
                  <a:lnTo>
                    <a:pt x="1" y="3308"/>
                  </a:lnTo>
                  <a:lnTo>
                    <a:pt x="1198" y="3308"/>
                  </a:lnTo>
                  <a:cubicBezTo>
                    <a:pt x="1387" y="3277"/>
                    <a:pt x="1576" y="3088"/>
                    <a:pt x="1576" y="2899"/>
                  </a:cubicBezTo>
                  <a:lnTo>
                    <a:pt x="1576" y="410"/>
                  </a:lnTo>
                  <a:cubicBezTo>
                    <a:pt x="1576" y="158"/>
                    <a:pt x="1387" y="0"/>
                    <a:pt x="11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65" name="Google Shape;6022;p67">
              <a:extLst>
                <a:ext uri="{FF2B5EF4-FFF2-40B4-BE49-F238E27FC236}">
                  <a16:creationId xmlns:a16="http://schemas.microsoft.com/office/drawing/2014/main" id="{4F58AF63-C572-6EA6-D801-6B96FC4509C6}"/>
                </a:ext>
              </a:extLst>
            </p:cNvPr>
            <p:cNvSpPr/>
            <p:nvPr/>
          </p:nvSpPr>
          <p:spPr>
            <a:xfrm>
              <a:off x="-40723049" y="3736075"/>
              <a:ext cx="194550" cy="82725"/>
            </a:xfrm>
            <a:custGeom>
              <a:avLst/>
              <a:gdLst/>
              <a:ahLst/>
              <a:cxnLst/>
              <a:rect l="l" t="t" r="r" b="b"/>
              <a:pathLst>
                <a:path w="7782" h="3309" extrusionOk="0"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931"/>
                  </a:lnTo>
                  <a:cubicBezTo>
                    <a:pt x="0" y="3151"/>
                    <a:pt x="189" y="3309"/>
                    <a:pt x="441" y="3309"/>
                  </a:cubicBezTo>
                  <a:lnTo>
                    <a:pt x="7782" y="3309"/>
                  </a:lnTo>
                  <a:lnTo>
                    <a:pt x="77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66" name="Google Shape;6023;p67">
              <a:extLst>
                <a:ext uri="{FF2B5EF4-FFF2-40B4-BE49-F238E27FC236}">
                  <a16:creationId xmlns:a16="http://schemas.microsoft.com/office/drawing/2014/main" id="{45D1B6F9-53F9-C1F6-0CD8-9446C002BDC1}"/>
                </a:ext>
              </a:extLst>
            </p:cNvPr>
            <p:cNvSpPr/>
            <p:nvPr/>
          </p:nvSpPr>
          <p:spPr>
            <a:xfrm>
              <a:off x="-40681325" y="3839250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1" y="3309"/>
                  </a:lnTo>
                  <a:lnTo>
                    <a:pt x="8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67" name="Google Shape;6024;p67">
              <a:extLst>
                <a:ext uri="{FF2B5EF4-FFF2-40B4-BE49-F238E27FC236}">
                  <a16:creationId xmlns:a16="http://schemas.microsoft.com/office/drawing/2014/main" id="{81E4C5EA-3D7E-23F1-D37C-C9C7287DEFBB}"/>
                </a:ext>
              </a:extLst>
            </p:cNvPr>
            <p:cNvSpPr/>
            <p:nvPr/>
          </p:nvSpPr>
          <p:spPr>
            <a:xfrm>
              <a:off x="-40639575" y="3840825"/>
              <a:ext cx="190625" cy="81950"/>
            </a:xfrm>
            <a:custGeom>
              <a:avLst/>
              <a:gdLst/>
              <a:ahLst/>
              <a:cxnLst/>
              <a:rect l="l" t="t" r="r" b="b"/>
              <a:pathLst>
                <a:path w="7625" h="3278" extrusionOk="0">
                  <a:moveTo>
                    <a:pt x="1" y="1"/>
                  </a:moveTo>
                  <a:lnTo>
                    <a:pt x="1" y="3277"/>
                  </a:lnTo>
                  <a:lnTo>
                    <a:pt x="7247" y="3277"/>
                  </a:lnTo>
                  <a:cubicBezTo>
                    <a:pt x="7467" y="3277"/>
                    <a:pt x="7625" y="3057"/>
                    <a:pt x="7625" y="2868"/>
                  </a:cubicBezTo>
                  <a:lnTo>
                    <a:pt x="7625" y="379"/>
                  </a:lnTo>
                  <a:cubicBezTo>
                    <a:pt x="7625" y="158"/>
                    <a:pt x="7436" y="1"/>
                    <a:pt x="72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68" name="Google Shape;6025;p67">
              <a:extLst>
                <a:ext uri="{FF2B5EF4-FFF2-40B4-BE49-F238E27FC236}">
                  <a16:creationId xmlns:a16="http://schemas.microsoft.com/office/drawing/2014/main" id="{CB38BA26-7952-BA1C-50FD-6707A1C38A98}"/>
                </a:ext>
              </a:extLst>
            </p:cNvPr>
            <p:cNvSpPr/>
            <p:nvPr/>
          </p:nvSpPr>
          <p:spPr>
            <a:xfrm>
              <a:off x="-40745125" y="3840050"/>
              <a:ext cx="43350" cy="82725"/>
            </a:xfrm>
            <a:custGeom>
              <a:avLst/>
              <a:gdLst/>
              <a:ahLst/>
              <a:cxnLst/>
              <a:rect l="l" t="t" r="r" b="b"/>
              <a:pathLst>
                <a:path w="1733" h="3309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lnTo>
                    <a:pt x="1" y="2867"/>
                  </a:lnTo>
                  <a:cubicBezTo>
                    <a:pt x="1" y="3088"/>
                    <a:pt x="190" y="3308"/>
                    <a:pt x="442" y="3308"/>
                  </a:cubicBezTo>
                  <a:lnTo>
                    <a:pt x="1734" y="3308"/>
                  </a:lnTo>
                  <a:lnTo>
                    <a:pt x="17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sp>
        <p:nvSpPr>
          <p:cNvPr id="169" name="Google Shape;6043;p67">
            <a:extLst>
              <a:ext uri="{FF2B5EF4-FFF2-40B4-BE49-F238E27FC236}">
                <a16:creationId xmlns:a16="http://schemas.microsoft.com/office/drawing/2014/main" id="{08E32C72-AE16-7F55-0749-59B9699E68F4}"/>
              </a:ext>
            </a:extLst>
          </p:cNvPr>
          <p:cNvSpPr/>
          <p:nvPr/>
        </p:nvSpPr>
        <p:spPr>
          <a:xfrm>
            <a:off x="3274304" y="4107938"/>
            <a:ext cx="309145" cy="365173"/>
          </a:xfrm>
          <a:custGeom>
            <a:avLst/>
            <a:gdLst/>
            <a:ahLst/>
            <a:cxnLst/>
            <a:rect l="l" t="t" r="r" b="b"/>
            <a:pathLst>
              <a:path w="10776" h="12729" extrusionOk="0">
                <a:moveTo>
                  <a:pt x="1670" y="851"/>
                </a:moveTo>
                <a:lnTo>
                  <a:pt x="1670" y="9326"/>
                </a:lnTo>
                <a:cubicBezTo>
                  <a:pt x="1355" y="9326"/>
                  <a:pt x="1072" y="9421"/>
                  <a:pt x="851" y="9578"/>
                </a:cubicBezTo>
                <a:lnTo>
                  <a:pt x="851" y="2049"/>
                </a:lnTo>
                <a:cubicBezTo>
                  <a:pt x="851" y="1481"/>
                  <a:pt x="1198" y="1072"/>
                  <a:pt x="1670" y="851"/>
                </a:cubicBezTo>
                <a:close/>
                <a:moveTo>
                  <a:pt x="9925" y="10177"/>
                </a:moveTo>
                <a:lnTo>
                  <a:pt x="9925" y="10208"/>
                </a:lnTo>
                <a:lnTo>
                  <a:pt x="9925" y="11846"/>
                </a:lnTo>
                <a:lnTo>
                  <a:pt x="1670" y="11846"/>
                </a:lnTo>
                <a:cubicBezTo>
                  <a:pt x="1229" y="11846"/>
                  <a:pt x="851" y="11468"/>
                  <a:pt x="851" y="11027"/>
                </a:cubicBezTo>
                <a:cubicBezTo>
                  <a:pt x="851" y="10586"/>
                  <a:pt x="1229" y="10177"/>
                  <a:pt x="1670" y="10177"/>
                </a:cubicBezTo>
                <a:close/>
                <a:moveTo>
                  <a:pt x="2111" y="1"/>
                </a:moveTo>
                <a:cubicBezTo>
                  <a:pt x="914" y="1"/>
                  <a:pt x="1" y="946"/>
                  <a:pt x="1" y="2080"/>
                </a:cubicBezTo>
                <a:lnTo>
                  <a:pt x="1" y="11059"/>
                </a:lnTo>
                <a:cubicBezTo>
                  <a:pt x="1" y="11973"/>
                  <a:pt x="757" y="12729"/>
                  <a:pt x="1670" y="12729"/>
                </a:cubicBezTo>
                <a:lnTo>
                  <a:pt x="10334" y="12729"/>
                </a:lnTo>
                <a:cubicBezTo>
                  <a:pt x="10586" y="12729"/>
                  <a:pt x="10775" y="12508"/>
                  <a:pt x="10775" y="12319"/>
                </a:cubicBezTo>
                <a:lnTo>
                  <a:pt x="10775" y="473"/>
                </a:lnTo>
                <a:cubicBezTo>
                  <a:pt x="10775" y="221"/>
                  <a:pt x="10586" y="64"/>
                  <a:pt x="10334" y="64"/>
                </a:cubicBezTo>
                <a:lnTo>
                  <a:pt x="9105" y="64"/>
                </a:lnTo>
                <a:lnTo>
                  <a:pt x="9105" y="3781"/>
                </a:lnTo>
                <a:cubicBezTo>
                  <a:pt x="9105" y="4011"/>
                  <a:pt x="8912" y="4171"/>
                  <a:pt x="8708" y="4171"/>
                </a:cubicBezTo>
                <a:cubicBezTo>
                  <a:pt x="8604" y="4171"/>
                  <a:pt x="8498" y="4129"/>
                  <a:pt x="8412" y="4033"/>
                </a:cubicBezTo>
                <a:lnTo>
                  <a:pt x="7845" y="3498"/>
                </a:lnTo>
                <a:lnTo>
                  <a:pt x="7310" y="4033"/>
                </a:lnTo>
                <a:cubicBezTo>
                  <a:pt x="7214" y="4129"/>
                  <a:pt x="7100" y="4171"/>
                  <a:pt x="6991" y="4171"/>
                </a:cubicBezTo>
                <a:cubicBezTo>
                  <a:pt x="6778" y="4171"/>
                  <a:pt x="6585" y="4011"/>
                  <a:pt x="6585" y="3781"/>
                </a:cubicBezTo>
                <a:lnTo>
                  <a:pt x="6585" y="64"/>
                </a:lnTo>
                <a:lnTo>
                  <a:pt x="2111" y="64"/>
                </a:lnTo>
                <a:lnTo>
                  <a:pt x="2111" y="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3" tIns="68563" rIns="68563" bIns="68563" anchor="ctr" anchorCtr="0">
            <a:noAutofit/>
          </a:bodyPr>
          <a:lstStyle/>
          <a:p>
            <a:endParaRPr sz="1050">
              <a:solidFill>
                <a:srgbClr val="AE4500"/>
              </a:solidFill>
            </a:endParaRPr>
          </a:p>
        </p:txBody>
      </p:sp>
      <p:grpSp>
        <p:nvGrpSpPr>
          <p:cNvPr id="170" name="Google Shape;6052;p67">
            <a:extLst>
              <a:ext uri="{FF2B5EF4-FFF2-40B4-BE49-F238E27FC236}">
                <a16:creationId xmlns:a16="http://schemas.microsoft.com/office/drawing/2014/main" id="{1BCAC53C-C492-1AEB-B0A4-19502BEFD8CF}"/>
              </a:ext>
            </a:extLst>
          </p:cNvPr>
          <p:cNvGrpSpPr/>
          <p:nvPr/>
        </p:nvGrpSpPr>
        <p:grpSpPr>
          <a:xfrm>
            <a:off x="7044820" y="4091052"/>
            <a:ext cx="357056" cy="363367"/>
            <a:chOff x="-40372574" y="3604550"/>
            <a:chExt cx="311150" cy="316650"/>
          </a:xfrm>
          <a:solidFill>
            <a:srgbClr val="FFC000"/>
          </a:solidFill>
        </p:grpSpPr>
        <p:sp>
          <p:nvSpPr>
            <p:cNvPr id="171" name="Google Shape;6053;p67">
              <a:extLst>
                <a:ext uri="{FF2B5EF4-FFF2-40B4-BE49-F238E27FC236}">
                  <a16:creationId xmlns:a16="http://schemas.microsoft.com/office/drawing/2014/main" id="{EA61CADF-7FE5-F371-4652-E5C2EA5ADEA6}"/>
                </a:ext>
              </a:extLst>
            </p:cNvPr>
            <p:cNvSpPr/>
            <p:nvPr/>
          </p:nvSpPr>
          <p:spPr>
            <a:xfrm>
              <a:off x="-40372574" y="3604550"/>
              <a:ext cx="311150" cy="134475"/>
            </a:xfrm>
            <a:custGeom>
              <a:avLst/>
              <a:gdLst/>
              <a:ahLst/>
              <a:cxnLst/>
              <a:rect l="l" t="t" r="r" b="b"/>
              <a:pathLst>
                <a:path w="12446" h="5379" extrusionOk="0">
                  <a:moveTo>
                    <a:pt x="3088" y="0"/>
                  </a:moveTo>
                  <a:cubicBezTo>
                    <a:pt x="1639" y="0"/>
                    <a:pt x="316" y="1008"/>
                    <a:pt x="95" y="2489"/>
                  </a:cubicBezTo>
                  <a:cubicBezTo>
                    <a:pt x="1" y="3214"/>
                    <a:pt x="190" y="3938"/>
                    <a:pt x="568" y="4506"/>
                  </a:cubicBezTo>
                  <a:cubicBezTo>
                    <a:pt x="962" y="5071"/>
                    <a:pt x="1607" y="5366"/>
                    <a:pt x="2240" y="5366"/>
                  </a:cubicBezTo>
                  <a:cubicBezTo>
                    <a:pt x="2772" y="5366"/>
                    <a:pt x="3296" y="5157"/>
                    <a:pt x="3655" y="4726"/>
                  </a:cubicBezTo>
                  <a:cubicBezTo>
                    <a:pt x="4569" y="3655"/>
                    <a:pt x="3844" y="2489"/>
                    <a:pt x="2836" y="2489"/>
                  </a:cubicBezTo>
                  <a:cubicBezTo>
                    <a:pt x="2584" y="2489"/>
                    <a:pt x="2427" y="2678"/>
                    <a:pt x="2427" y="2899"/>
                  </a:cubicBezTo>
                  <a:cubicBezTo>
                    <a:pt x="2427" y="3151"/>
                    <a:pt x="2616" y="3308"/>
                    <a:pt x="2836" y="3340"/>
                  </a:cubicBezTo>
                  <a:cubicBezTo>
                    <a:pt x="3057" y="3340"/>
                    <a:pt x="3214" y="3529"/>
                    <a:pt x="3214" y="3749"/>
                  </a:cubicBezTo>
                  <a:cubicBezTo>
                    <a:pt x="3214" y="3970"/>
                    <a:pt x="3025" y="4127"/>
                    <a:pt x="2836" y="4127"/>
                  </a:cubicBezTo>
                  <a:cubicBezTo>
                    <a:pt x="2049" y="4127"/>
                    <a:pt x="1450" y="3434"/>
                    <a:pt x="1608" y="2584"/>
                  </a:cubicBezTo>
                  <a:cubicBezTo>
                    <a:pt x="1754" y="1999"/>
                    <a:pt x="2279" y="1632"/>
                    <a:pt x="2882" y="1632"/>
                  </a:cubicBezTo>
                  <a:cubicBezTo>
                    <a:pt x="2930" y="1632"/>
                    <a:pt x="2977" y="1634"/>
                    <a:pt x="3025" y="1639"/>
                  </a:cubicBezTo>
                  <a:cubicBezTo>
                    <a:pt x="3624" y="1733"/>
                    <a:pt x="4128" y="2048"/>
                    <a:pt x="4474" y="2489"/>
                  </a:cubicBezTo>
                  <a:lnTo>
                    <a:pt x="7908" y="2489"/>
                  </a:lnTo>
                  <a:cubicBezTo>
                    <a:pt x="8255" y="2017"/>
                    <a:pt x="8759" y="1702"/>
                    <a:pt x="9358" y="1639"/>
                  </a:cubicBezTo>
                  <a:cubicBezTo>
                    <a:pt x="9406" y="1634"/>
                    <a:pt x="9453" y="1632"/>
                    <a:pt x="9501" y="1632"/>
                  </a:cubicBezTo>
                  <a:cubicBezTo>
                    <a:pt x="10104" y="1632"/>
                    <a:pt x="10629" y="1999"/>
                    <a:pt x="10775" y="2584"/>
                  </a:cubicBezTo>
                  <a:cubicBezTo>
                    <a:pt x="10964" y="3434"/>
                    <a:pt x="10334" y="4127"/>
                    <a:pt x="9547" y="4127"/>
                  </a:cubicBezTo>
                  <a:cubicBezTo>
                    <a:pt x="9326" y="4127"/>
                    <a:pt x="9137" y="3938"/>
                    <a:pt x="9137" y="3749"/>
                  </a:cubicBezTo>
                  <a:cubicBezTo>
                    <a:pt x="9137" y="3497"/>
                    <a:pt x="9326" y="3340"/>
                    <a:pt x="9547" y="3340"/>
                  </a:cubicBezTo>
                  <a:cubicBezTo>
                    <a:pt x="9799" y="3340"/>
                    <a:pt x="9956" y="3151"/>
                    <a:pt x="9956" y="2899"/>
                  </a:cubicBezTo>
                  <a:cubicBezTo>
                    <a:pt x="9956" y="2678"/>
                    <a:pt x="9767" y="2521"/>
                    <a:pt x="9547" y="2489"/>
                  </a:cubicBezTo>
                  <a:cubicBezTo>
                    <a:pt x="8539" y="2489"/>
                    <a:pt x="7814" y="3686"/>
                    <a:pt x="8728" y="4726"/>
                  </a:cubicBezTo>
                  <a:cubicBezTo>
                    <a:pt x="9099" y="5169"/>
                    <a:pt x="9626" y="5379"/>
                    <a:pt x="10158" y="5379"/>
                  </a:cubicBezTo>
                  <a:cubicBezTo>
                    <a:pt x="10800" y="5379"/>
                    <a:pt x="11451" y="5074"/>
                    <a:pt x="11847" y="4506"/>
                  </a:cubicBezTo>
                  <a:cubicBezTo>
                    <a:pt x="12225" y="3970"/>
                    <a:pt x="12445" y="3277"/>
                    <a:pt x="12319" y="2489"/>
                  </a:cubicBezTo>
                  <a:cubicBezTo>
                    <a:pt x="12130" y="1008"/>
                    <a:pt x="10775" y="0"/>
                    <a:pt x="93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72" name="Google Shape;6054;p67">
              <a:extLst>
                <a:ext uri="{FF2B5EF4-FFF2-40B4-BE49-F238E27FC236}">
                  <a16:creationId xmlns:a16="http://schemas.microsoft.com/office/drawing/2014/main" id="{3842B7F3-F478-49FD-C6D5-EC78DE39C1FE}"/>
                </a:ext>
              </a:extLst>
            </p:cNvPr>
            <p:cNvSpPr/>
            <p:nvPr/>
          </p:nvSpPr>
          <p:spPr>
            <a:xfrm>
              <a:off x="-40312699" y="3730575"/>
              <a:ext cx="185100" cy="190625"/>
            </a:xfrm>
            <a:custGeom>
              <a:avLst/>
              <a:gdLst/>
              <a:ahLst/>
              <a:cxnLst/>
              <a:rect l="l" t="t" r="r" b="b"/>
              <a:pathLst>
                <a:path w="7404" h="7625" extrusionOk="0">
                  <a:moveTo>
                    <a:pt x="2426" y="0"/>
                  </a:moveTo>
                  <a:lnTo>
                    <a:pt x="2426" y="5639"/>
                  </a:lnTo>
                  <a:cubicBezTo>
                    <a:pt x="2426" y="5860"/>
                    <a:pt x="2237" y="6017"/>
                    <a:pt x="2048" y="6017"/>
                  </a:cubicBezTo>
                  <a:cubicBezTo>
                    <a:pt x="1796" y="6017"/>
                    <a:pt x="1638" y="5828"/>
                    <a:pt x="1638" y="5639"/>
                  </a:cubicBezTo>
                  <a:lnTo>
                    <a:pt x="1638" y="473"/>
                  </a:lnTo>
                  <a:cubicBezTo>
                    <a:pt x="1229" y="851"/>
                    <a:pt x="630" y="1103"/>
                    <a:pt x="0" y="1134"/>
                  </a:cubicBezTo>
                  <a:lnTo>
                    <a:pt x="0" y="7246"/>
                  </a:lnTo>
                  <a:cubicBezTo>
                    <a:pt x="0" y="7467"/>
                    <a:pt x="189" y="7624"/>
                    <a:pt x="378" y="7624"/>
                  </a:cubicBezTo>
                  <a:lnTo>
                    <a:pt x="6994" y="7624"/>
                  </a:lnTo>
                  <a:cubicBezTo>
                    <a:pt x="7246" y="7624"/>
                    <a:pt x="7404" y="7435"/>
                    <a:pt x="7404" y="7246"/>
                  </a:cubicBezTo>
                  <a:lnTo>
                    <a:pt x="7404" y="1134"/>
                  </a:lnTo>
                  <a:cubicBezTo>
                    <a:pt x="6774" y="1071"/>
                    <a:pt x="6175" y="788"/>
                    <a:pt x="5734" y="315"/>
                  </a:cubicBezTo>
                  <a:lnTo>
                    <a:pt x="5734" y="5639"/>
                  </a:lnTo>
                  <a:cubicBezTo>
                    <a:pt x="5734" y="5860"/>
                    <a:pt x="5545" y="6017"/>
                    <a:pt x="5324" y="6017"/>
                  </a:cubicBezTo>
                  <a:cubicBezTo>
                    <a:pt x="5072" y="6017"/>
                    <a:pt x="4915" y="5828"/>
                    <a:pt x="4915" y="5639"/>
                  </a:cubicBezTo>
                  <a:lnTo>
                    <a:pt x="4915" y="0"/>
                  </a:lnTo>
                  <a:lnTo>
                    <a:pt x="4096" y="0"/>
                  </a:lnTo>
                  <a:lnTo>
                    <a:pt x="4096" y="5639"/>
                  </a:lnTo>
                  <a:cubicBezTo>
                    <a:pt x="4096" y="5860"/>
                    <a:pt x="3907" y="6017"/>
                    <a:pt x="3686" y="6017"/>
                  </a:cubicBezTo>
                  <a:cubicBezTo>
                    <a:pt x="3466" y="6017"/>
                    <a:pt x="3277" y="5828"/>
                    <a:pt x="3277" y="5639"/>
                  </a:cubicBezTo>
                  <a:lnTo>
                    <a:pt x="3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73" name="Google Shape;6055;p67">
              <a:extLst>
                <a:ext uri="{FF2B5EF4-FFF2-40B4-BE49-F238E27FC236}">
                  <a16:creationId xmlns:a16="http://schemas.microsoft.com/office/drawing/2014/main" id="{0055EF8E-65D1-705B-5872-ACAC2F3B1695}"/>
                </a:ext>
              </a:extLst>
            </p:cNvPr>
            <p:cNvSpPr/>
            <p:nvPr/>
          </p:nvSpPr>
          <p:spPr>
            <a:xfrm>
              <a:off x="-40250476" y="3688025"/>
              <a:ext cx="66950" cy="20500"/>
            </a:xfrm>
            <a:custGeom>
              <a:avLst/>
              <a:gdLst/>
              <a:ahLst/>
              <a:cxnLst/>
              <a:rect l="l" t="t" r="r" b="b"/>
              <a:pathLst>
                <a:path w="2678" h="820" extrusionOk="0">
                  <a:moveTo>
                    <a:pt x="0" y="1"/>
                  </a:moveTo>
                  <a:cubicBezTo>
                    <a:pt x="32" y="127"/>
                    <a:pt x="32" y="284"/>
                    <a:pt x="32" y="379"/>
                  </a:cubicBezTo>
                  <a:cubicBezTo>
                    <a:pt x="32" y="536"/>
                    <a:pt x="32" y="662"/>
                    <a:pt x="0" y="788"/>
                  </a:cubicBezTo>
                  <a:lnTo>
                    <a:pt x="2666" y="788"/>
                  </a:lnTo>
                  <a:cubicBezTo>
                    <a:pt x="2615" y="649"/>
                    <a:pt x="2615" y="555"/>
                    <a:pt x="2615" y="379"/>
                  </a:cubicBezTo>
                  <a:cubicBezTo>
                    <a:pt x="2615" y="284"/>
                    <a:pt x="2615" y="127"/>
                    <a:pt x="2678" y="1"/>
                  </a:cubicBezTo>
                  <a:close/>
                  <a:moveTo>
                    <a:pt x="2666" y="788"/>
                  </a:moveTo>
                  <a:cubicBezTo>
                    <a:pt x="2670" y="799"/>
                    <a:pt x="2674" y="809"/>
                    <a:pt x="2678" y="820"/>
                  </a:cubicBezTo>
                  <a:lnTo>
                    <a:pt x="2678" y="7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74" name="Google Shape;6078;p67">
            <a:extLst>
              <a:ext uri="{FF2B5EF4-FFF2-40B4-BE49-F238E27FC236}">
                <a16:creationId xmlns:a16="http://schemas.microsoft.com/office/drawing/2014/main" id="{446529C2-BC93-0321-4EB8-08502718B4C6}"/>
              </a:ext>
            </a:extLst>
          </p:cNvPr>
          <p:cNvGrpSpPr/>
          <p:nvPr/>
        </p:nvGrpSpPr>
        <p:grpSpPr>
          <a:xfrm>
            <a:off x="3842405" y="4108841"/>
            <a:ext cx="365173" cy="363367"/>
            <a:chOff x="-41893474" y="3584850"/>
            <a:chExt cx="318225" cy="316650"/>
          </a:xfrm>
          <a:solidFill>
            <a:srgbClr val="FFC000"/>
          </a:solidFill>
        </p:grpSpPr>
        <p:sp>
          <p:nvSpPr>
            <p:cNvPr id="175" name="Google Shape;6079;p67">
              <a:extLst>
                <a:ext uri="{FF2B5EF4-FFF2-40B4-BE49-F238E27FC236}">
                  <a16:creationId xmlns:a16="http://schemas.microsoft.com/office/drawing/2014/main" id="{1D2E210A-4D62-643F-8451-1DF59487AF1D}"/>
                </a:ext>
              </a:extLst>
            </p:cNvPr>
            <p:cNvSpPr/>
            <p:nvPr/>
          </p:nvSpPr>
          <p:spPr>
            <a:xfrm>
              <a:off x="-41827301" y="3715600"/>
              <a:ext cx="186675" cy="185900"/>
            </a:xfrm>
            <a:custGeom>
              <a:avLst/>
              <a:gdLst/>
              <a:ahLst/>
              <a:cxnLst/>
              <a:rect l="l" t="t" r="r" b="b"/>
              <a:pathLst>
                <a:path w="7465" h="7436" extrusionOk="0">
                  <a:moveTo>
                    <a:pt x="3686" y="1465"/>
                  </a:moveTo>
                  <a:cubicBezTo>
                    <a:pt x="3836" y="1465"/>
                    <a:pt x="3985" y="1544"/>
                    <a:pt x="4064" y="1702"/>
                  </a:cubicBezTo>
                  <a:lnTo>
                    <a:pt x="4537" y="2678"/>
                  </a:lnTo>
                  <a:lnTo>
                    <a:pt x="5608" y="2836"/>
                  </a:lnTo>
                  <a:cubicBezTo>
                    <a:pt x="5955" y="2867"/>
                    <a:pt x="6081" y="3308"/>
                    <a:pt x="5829" y="3561"/>
                  </a:cubicBezTo>
                  <a:lnTo>
                    <a:pt x="5041" y="4285"/>
                  </a:lnTo>
                  <a:lnTo>
                    <a:pt x="5261" y="5356"/>
                  </a:lnTo>
                  <a:cubicBezTo>
                    <a:pt x="5286" y="5630"/>
                    <a:pt x="5075" y="5845"/>
                    <a:pt x="4845" y="5845"/>
                  </a:cubicBezTo>
                  <a:cubicBezTo>
                    <a:pt x="4784" y="5845"/>
                    <a:pt x="4722" y="5830"/>
                    <a:pt x="4663" y="5797"/>
                  </a:cubicBezTo>
                  <a:lnTo>
                    <a:pt x="3686" y="5262"/>
                  </a:lnTo>
                  <a:lnTo>
                    <a:pt x="2678" y="5797"/>
                  </a:lnTo>
                  <a:cubicBezTo>
                    <a:pt x="2616" y="5828"/>
                    <a:pt x="2553" y="5842"/>
                    <a:pt x="2492" y="5842"/>
                  </a:cubicBezTo>
                  <a:cubicBezTo>
                    <a:pt x="2244" y="5842"/>
                    <a:pt x="2035" y="5609"/>
                    <a:pt x="2111" y="5356"/>
                  </a:cubicBezTo>
                  <a:lnTo>
                    <a:pt x="2300" y="4285"/>
                  </a:lnTo>
                  <a:lnTo>
                    <a:pt x="1512" y="3561"/>
                  </a:lnTo>
                  <a:cubicBezTo>
                    <a:pt x="1323" y="3308"/>
                    <a:pt x="1418" y="2867"/>
                    <a:pt x="1796" y="2836"/>
                  </a:cubicBezTo>
                  <a:lnTo>
                    <a:pt x="2836" y="2678"/>
                  </a:lnTo>
                  <a:lnTo>
                    <a:pt x="3308" y="1702"/>
                  </a:lnTo>
                  <a:cubicBezTo>
                    <a:pt x="3387" y="1544"/>
                    <a:pt x="3537" y="1465"/>
                    <a:pt x="3686" y="1465"/>
                  </a:cubicBezTo>
                  <a:close/>
                  <a:moveTo>
                    <a:pt x="3718" y="0"/>
                  </a:moveTo>
                  <a:cubicBezTo>
                    <a:pt x="1670" y="0"/>
                    <a:pt x="32" y="1670"/>
                    <a:pt x="32" y="3750"/>
                  </a:cubicBezTo>
                  <a:cubicBezTo>
                    <a:pt x="0" y="5766"/>
                    <a:pt x="1670" y="7436"/>
                    <a:pt x="3718" y="7436"/>
                  </a:cubicBezTo>
                  <a:cubicBezTo>
                    <a:pt x="5765" y="7436"/>
                    <a:pt x="7404" y="5797"/>
                    <a:pt x="7467" y="3750"/>
                  </a:cubicBezTo>
                  <a:cubicBezTo>
                    <a:pt x="7467" y="1702"/>
                    <a:pt x="5797" y="32"/>
                    <a:pt x="3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76" name="Google Shape;6080;p67">
              <a:extLst>
                <a:ext uri="{FF2B5EF4-FFF2-40B4-BE49-F238E27FC236}">
                  <a16:creationId xmlns:a16="http://schemas.microsoft.com/office/drawing/2014/main" id="{6C7160B1-045C-449F-2338-CDC5590B1F1A}"/>
                </a:ext>
              </a:extLst>
            </p:cNvPr>
            <p:cNvSpPr/>
            <p:nvPr/>
          </p:nvSpPr>
          <p:spPr>
            <a:xfrm>
              <a:off x="-41726501" y="3586725"/>
              <a:ext cx="151250" cy="147800"/>
            </a:xfrm>
            <a:custGeom>
              <a:avLst/>
              <a:gdLst/>
              <a:ahLst/>
              <a:cxnLst/>
              <a:rect l="l" t="t" r="r" b="b"/>
              <a:pathLst>
                <a:path w="6050" h="5912" extrusionOk="0">
                  <a:moveTo>
                    <a:pt x="3829" y="0"/>
                  </a:moveTo>
                  <a:cubicBezTo>
                    <a:pt x="3706" y="0"/>
                    <a:pt x="3580" y="47"/>
                    <a:pt x="3498" y="146"/>
                  </a:cubicBezTo>
                  <a:lnTo>
                    <a:pt x="1" y="4336"/>
                  </a:lnTo>
                  <a:cubicBezTo>
                    <a:pt x="1229" y="4399"/>
                    <a:pt x="2332" y="4998"/>
                    <a:pt x="3088" y="5912"/>
                  </a:cubicBezTo>
                  <a:lnTo>
                    <a:pt x="5861" y="2446"/>
                  </a:lnTo>
                  <a:cubicBezTo>
                    <a:pt x="6050" y="2289"/>
                    <a:pt x="6050" y="2037"/>
                    <a:pt x="5924" y="1879"/>
                  </a:cubicBezTo>
                  <a:lnTo>
                    <a:pt x="4128" y="115"/>
                  </a:lnTo>
                  <a:cubicBezTo>
                    <a:pt x="4053" y="40"/>
                    <a:pt x="3942" y="0"/>
                    <a:pt x="3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77" name="Google Shape;6081;p67">
              <a:extLst>
                <a:ext uri="{FF2B5EF4-FFF2-40B4-BE49-F238E27FC236}">
                  <a16:creationId xmlns:a16="http://schemas.microsoft.com/office/drawing/2014/main" id="{1A315646-749B-F86C-7DA2-0BE7A1B5DC56}"/>
                </a:ext>
              </a:extLst>
            </p:cNvPr>
            <p:cNvSpPr/>
            <p:nvPr/>
          </p:nvSpPr>
          <p:spPr>
            <a:xfrm>
              <a:off x="-41808400" y="3584850"/>
              <a:ext cx="148100" cy="89825"/>
            </a:xfrm>
            <a:custGeom>
              <a:avLst/>
              <a:gdLst/>
              <a:ahLst/>
              <a:cxnLst/>
              <a:rect l="l" t="t" r="r" b="b"/>
              <a:pathLst>
                <a:path w="5924" h="3593" extrusionOk="0">
                  <a:moveTo>
                    <a:pt x="0" y="1"/>
                  </a:moveTo>
                  <a:lnTo>
                    <a:pt x="2962" y="3592"/>
                  </a:lnTo>
                  <a:lnTo>
                    <a:pt x="59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78" name="Google Shape;6082;p67">
              <a:extLst>
                <a:ext uri="{FF2B5EF4-FFF2-40B4-BE49-F238E27FC236}">
                  <a16:creationId xmlns:a16="http://schemas.microsoft.com/office/drawing/2014/main" id="{D6D50B75-FB98-C44F-7A2A-54F7C09B1B80}"/>
                </a:ext>
              </a:extLst>
            </p:cNvPr>
            <p:cNvSpPr/>
            <p:nvPr/>
          </p:nvSpPr>
          <p:spPr>
            <a:xfrm>
              <a:off x="-41893474" y="3586725"/>
              <a:ext cx="148875" cy="147025"/>
            </a:xfrm>
            <a:custGeom>
              <a:avLst/>
              <a:gdLst/>
              <a:ahLst/>
              <a:cxnLst/>
              <a:rect l="l" t="t" r="r" b="b"/>
              <a:pathLst>
                <a:path w="5955" h="5881" extrusionOk="0">
                  <a:moveTo>
                    <a:pt x="2194" y="0"/>
                  </a:moveTo>
                  <a:cubicBezTo>
                    <a:pt x="2084" y="0"/>
                    <a:pt x="1965" y="40"/>
                    <a:pt x="1859" y="115"/>
                  </a:cubicBezTo>
                  <a:lnTo>
                    <a:pt x="95" y="1879"/>
                  </a:lnTo>
                  <a:cubicBezTo>
                    <a:pt x="1" y="2037"/>
                    <a:pt x="1" y="2289"/>
                    <a:pt x="95" y="2446"/>
                  </a:cubicBezTo>
                  <a:lnTo>
                    <a:pt x="2899" y="5880"/>
                  </a:lnTo>
                  <a:cubicBezTo>
                    <a:pt x="3655" y="4998"/>
                    <a:pt x="4758" y="4399"/>
                    <a:pt x="5955" y="4305"/>
                  </a:cubicBezTo>
                  <a:lnTo>
                    <a:pt x="2490" y="146"/>
                  </a:lnTo>
                  <a:cubicBezTo>
                    <a:pt x="2424" y="47"/>
                    <a:pt x="2315" y="0"/>
                    <a:pt x="21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79" name="Google Shape;6110;p67">
            <a:extLst>
              <a:ext uri="{FF2B5EF4-FFF2-40B4-BE49-F238E27FC236}">
                <a16:creationId xmlns:a16="http://schemas.microsoft.com/office/drawing/2014/main" id="{E7B00FA8-7FBE-934A-EC8D-D979AD21091A}"/>
              </a:ext>
            </a:extLst>
          </p:cNvPr>
          <p:cNvGrpSpPr/>
          <p:nvPr/>
        </p:nvGrpSpPr>
        <p:grpSpPr>
          <a:xfrm>
            <a:off x="4449138" y="4143725"/>
            <a:ext cx="362476" cy="283842"/>
            <a:chOff x="-41526451" y="3653375"/>
            <a:chExt cx="315875" cy="247350"/>
          </a:xfrm>
          <a:solidFill>
            <a:srgbClr val="FFC000"/>
          </a:solidFill>
        </p:grpSpPr>
        <p:sp>
          <p:nvSpPr>
            <p:cNvPr id="180" name="Google Shape;6111;p67">
              <a:extLst>
                <a:ext uri="{FF2B5EF4-FFF2-40B4-BE49-F238E27FC236}">
                  <a16:creationId xmlns:a16="http://schemas.microsoft.com/office/drawing/2014/main" id="{1AC17A4D-9C8A-4040-1168-C90FDF929BDD}"/>
                </a:ext>
              </a:extLst>
            </p:cNvPr>
            <p:cNvSpPr/>
            <p:nvPr/>
          </p:nvSpPr>
          <p:spPr>
            <a:xfrm>
              <a:off x="-41526451" y="3860525"/>
              <a:ext cx="315875" cy="40200"/>
            </a:xfrm>
            <a:custGeom>
              <a:avLst/>
              <a:gdLst/>
              <a:ahLst/>
              <a:cxnLst/>
              <a:rect l="l" t="t" r="r" b="b"/>
              <a:pathLst>
                <a:path w="12635" h="1608" extrusionOk="0">
                  <a:moveTo>
                    <a:pt x="379" y="0"/>
                  </a:moveTo>
                  <a:cubicBezTo>
                    <a:pt x="159" y="0"/>
                    <a:pt x="1" y="189"/>
                    <a:pt x="1" y="378"/>
                  </a:cubicBezTo>
                  <a:cubicBezTo>
                    <a:pt x="1" y="1040"/>
                    <a:pt x="537" y="1607"/>
                    <a:pt x="1198" y="1607"/>
                  </a:cubicBezTo>
                  <a:lnTo>
                    <a:pt x="11406" y="1607"/>
                  </a:lnTo>
                  <a:cubicBezTo>
                    <a:pt x="12067" y="1607"/>
                    <a:pt x="12634" y="1072"/>
                    <a:pt x="12634" y="378"/>
                  </a:cubicBezTo>
                  <a:cubicBezTo>
                    <a:pt x="12603" y="158"/>
                    <a:pt x="12445" y="0"/>
                    <a:pt x="12193" y="0"/>
                  </a:cubicBezTo>
                  <a:lnTo>
                    <a:pt x="10965" y="0"/>
                  </a:lnTo>
                  <a:lnTo>
                    <a:pt x="10965" y="378"/>
                  </a:lnTo>
                  <a:cubicBezTo>
                    <a:pt x="10965" y="630"/>
                    <a:pt x="10776" y="819"/>
                    <a:pt x="10555" y="819"/>
                  </a:cubicBezTo>
                  <a:cubicBezTo>
                    <a:pt x="10303" y="819"/>
                    <a:pt x="10146" y="630"/>
                    <a:pt x="10146" y="378"/>
                  </a:cubicBezTo>
                  <a:lnTo>
                    <a:pt x="10146" y="0"/>
                  </a:lnTo>
                  <a:lnTo>
                    <a:pt x="9326" y="0"/>
                  </a:lnTo>
                  <a:lnTo>
                    <a:pt x="9326" y="378"/>
                  </a:lnTo>
                  <a:cubicBezTo>
                    <a:pt x="9326" y="630"/>
                    <a:pt x="9137" y="819"/>
                    <a:pt x="8917" y="819"/>
                  </a:cubicBezTo>
                  <a:cubicBezTo>
                    <a:pt x="8696" y="819"/>
                    <a:pt x="8507" y="630"/>
                    <a:pt x="8507" y="378"/>
                  </a:cubicBezTo>
                  <a:lnTo>
                    <a:pt x="85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81" name="Google Shape;6112;p67">
              <a:extLst>
                <a:ext uri="{FF2B5EF4-FFF2-40B4-BE49-F238E27FC236}">
                  <a16:creationId xmlns:a16="http://schemas.microsoft.com/office/drawing/2014/main" id="{0706AF54-F651-5C2E-F04A-5BA0646DA568}"/>
                </a:ext>
              </a:extLst>
            </p:cNvPr>
            <p:cNvSpPr/>
            <p:nvPr/>
          </p:nvSpPr>
          <p:spPr>
            <a:xfrm>
              <a:off x="-41506750" y="3653375"/>
              <a:ext cx="275700" cy="186700"/>
            </a:xfrm>
            <a:custGeom>
              <a:avLst/>
              <a:gdLst/>
              <a:ahLst/>
              <a:cxnLst/>
              <a:rect l="l" t="t" r="r" b="b"/>
              <a:pathLst>
                <a:path w="11028" h="7468" extrusionOk="0">
                  <a:moveTo>
                    <a:pt x="3794" y="1673"/>
                  </a:moveTo>
                  <a:cubicBezTo>
                    <a:pt x="3841" y="1673"/>
                    <a:pt x="3890" y="1682"/>
                    <a:pt x="3939" y="1702"/>
                  </a:cubicBezTo>
                  <a:lnTo>
                    <a:pt x="6428" y="2521"/>
                  </a:lnTo>
                  <a:cubicBezTo>
                    <a:pt x="6680" y="2616"/>
                    <a:pt x="6806" y="2994"/>
                    <a:pt x="6585" y="3214"/>
                  </a:cubicBezTo>
                  <a:lnTo>
                    <a:pt x="6018" y="3750"/>
                  </a:lnTo>
                  <a:lnTo>
                    <a:pt x="7404" y="5136"/>
                  </a:lnTo>
                  <a:cubicBezTo>
                    <a:pt x="7593" y="5262"/>
                    <a:pt x="7593" y="5514"/>
                    <a:pt x="7436" y="5671"/>
                  </a:cubicBezTo>
                  <a:cubicBezTo>
                    <a:pt x="7357" y="5750"/>
                    <a:pt x="7247" y="5790"/>
                    <a:pt x="7136" y="5790"/>
                  </a:cubicBezTo>
                  <a:cubicBezTo>
                    <a:pt x="7026" y="5790"/>
                    <a:pt x="6916" y="5750"/>
                    <a:pt x="6837" y="5671"/>
                  </a:cubicBezTo>
                  <a:lnTo>
                    <a:pt x="5451" y="4317"/>
                  </a:lnTo>
                  <a:lnTo>
                    <a:pt x="4915" y="4852"/>
                  </a:lnTo>
                  <a:cubicBezTo>
                    <a:pt x="4821" y="4947"/>
                    <a:pt x="4714" y="4988"/>
                    <a:pt x="4613" y="4988"/>
                  </a:cubicBezTo>
                  <a:cubicBezTo>
                    <a:pt x="4444" y="4988"/>
                    <a:pt x="4293" y="4872"/>
                    <a:pt x="4254" y="4695"/>
                  </a:cubicBezTo>
                  <a:lnTo>
                    <a:pt x="3435" y="2206"/>
                  </a:lnTo>
                  <a:cubicBezTo>
                    <a:pt x="3328" y="1940"/>
                    <a:pt x="3537" y="1673"/>
                    <a:pt x="3794" y="1673"/>
                  </a:cubicBezTo>
                  <a:close/>
                  <a:moveTo>
                    <a:pt x="1198" y="1"/>
                  </a:moveTo>
                  <a:cubicBezTo>
                    <a:pt x="536" y="1"/>
                    <a:pt x="1" y="568"/>
                    <a:pt x="1" y="1229"/>
                  </a:cubicBezTo>
                  <a:lnTo>
                    <a:pt x="1" y="7467"/>
                  </a:lnTo>
                  <a:lnTo>
                    <a:pt x="11027" y="7467"/>
                  </a:lnTo>
                  <a:lnTo>
                    <a:pt x="11027" y="1229"/>
                  </a:lnTo>
                  <a:cubicBezTo>
                    <a:pt x="11027" y="568"/>
                    <a:pt x="10460" y="1"/>
                    <a:pt x="97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82" name="Google Shape;5972;p67">
            <a:extLst>
              <a:ext uri="{FF2B5EF4-FFF2-40B4-BE49-F238E27FC236}">
                <a16:creationId xmlns:a16="http://schemas.microsoft.com/office/drawing/2014/main" id="{2FF0C3FD-5BF1-490F-9A0F-EFD5C98D46AA}"/>
              </a:ext>
            </a:extLst>
          </p:cNvPr>
          <p:cNvGrpSpPr/>
          <p:nvPr/>
        </p:nvGrpSpPr>
        <p:grpSpPr>
          <a:xfrm>
            <a:off x="2639874" y="1842180"/>
            <a:ext cx="360473" cy="414673"/>
            <a:chOff x="-42971724" y="3217825"/>
            <a:chExt cx="275675" cy="317125"/>
          </a:xfrm>
          <a:solidFill>
            <a:srgbClr val="FFC000"/>
          </a:solidFill>
        </p:grpSpPr>
        <p:sp>
          <p:nvSpPr>
            <p:cNvPr id="183" name="Google Shape;5973;p67">
              <a:extLst>
                <a:ext uri="{FF2B5EF4-FFF2-40B4-BE49-F238E27FC236}">
                  <a16:creationId xmlns:a16="http://schemas.microsoft.com/office/drawing/2014/main" id="{CD0A50AD-672A-58CD-8C4C-EC59752F73D5}"/>
                </a:ext>
              </a:extLst>
            </p:cNvPr>
            <p:cNvSpPr/>
            <p:nvPr/>
          </p:nvSpPr>
          <p:spPr>
            <a:xfrm>
              <a:off x="-42951251" y="3279250"/>
              <a:ext cx="233950" cy="152050"/>
            </a:xfrm>
            <a:custGeom>
              <a:avLst/>
              <a:gdLst/>
              <a:ahLst/>
              <a:cxnLst/>
              <a:rect l="l" t="t" r="r" b="b"/>
              <a:pathLst>
                <a:path w="9358" h="6082" extrusionOk="0">
                  <a:moveTo>
                    <a:pt x="379" y="1"/>
                  </a:moveTo>
                  <a:cubicBezTo>
                    <a:pt x="158" y="1"/>
                    <a:pt x="1" y="221"/>
                    <a:pt x="1" y="410"/>
                  </a:cubicBezTo>
                  <a:lnTo>
                    <a:pt x="1" y="6081"/>
                  </a:lnTo>
                  <a:lnTo>
                    <a:pt x="9357" y="6081"/>
                  </a:lnTo>
                  <a:lnTo>
                    <a:pt x="9357" y="410"/>
                  </a:lnTo>
                  <a:cubicBezTo>
                    <a:pt x="9357" y="158"/>
                    <a:pt x="9168" y="1"/>
                    <a:pt x="8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84" name="Google Shape;5974;p67">
              <a:extLst>
                <a:ext uri="{FF2B5EF4-FFF2-40B4-BE49-F238E27FC236}">
                  <a16:creationId xmlns:a16="http://schemas.microsoft.com/office/drawing/2014/main" id="{A7C912E6-D6DA-6F25-27DE-834F0E604728}"/>
                </a:ext>
              </a:extLst>
            </p:cNvPr>
            <p:cNvSpPr/>
            <p:nvPr/>
          </p:nvSpPr>
          <p:spPr>
            <a:xfrm>
              <a:off x="-42971724" y="3451750"/>
              <a:ext cx="275675" cy="83200"/>
            </a:xfrm>
            <a:custGeom>
              <a:avLst/>
              <a:gdLst/>
              <a:ahLst/>
              <a:cxnLst/>
              <a:rect l="l" t="t" r="r" b="b"/>
              <a:pathLst>
                <a:path w="11027" h="3328" extrusionOk="0">
                  <a:moveTo>
                    <a:pt x="63" y="0"/>
                  </a:moveTo>
                  <a:cubicBezTo>
                    <a:pt x="32" y="126"/>
                    <a:pt x="0" y="284"/>
                    <a:pt x="0" y="410"/>
                  </a:cubicBezTo>
                  <a:cubicBezTo>
                    <a:pt x="0" y="1103"/>
                    <a:pt x="536" y="1670"/>
                    <a:pt x="1198" y="1670"/>
                  </a:cubicBezTo>
                  <a:lnTo>
                    <a:pt x="3151" y="1670"/>
                  </a:lnTo>
                  <a:lnTo>
                    <a:pt x="2615" y="2710"/>
                  </a:lnTo>
                  <a:cubicBezTo>
                    <a:pt x="2521" y="2930"/>
                    <a:pt x="2615" y="3182"/>
                    <a:pt x="2836" y="3277"/>
                  </a:cubicBezTo>
                  <a:cubicBezTo>
                    <a:pt x="2889" y="3312"/>
                    <a:pt x="2949" y="3328"/>
                    <a:pt x="3009" y="3328"/>
                  </a:cubicBezTo>
                  <a:cubicBezTo>
                    <a:pt x="3166" y="3328"/>
                    <a:pt x="3326" y="3224"/>
                    <a:pt x="3371" y="3088"/>
                  </a:cubicBezTo>
                  <a:lnTo>
                    <a:pt x="4096" y="1639"/>
                  </a:lnTo>
                  <a:lnTo>
                    <a:pt x="5073" y="1639"/>
                  </a:lnTo>
                  <a:lnTo>
                    <a:pt x="5073" y="2867"/>
                  </a:lnTo>
                  <a:cubicBezTo>
                    <a:pt x="5073" y="3119"/>
                    <a:pt x="5262" y="3308"/>
                    <a:pt x="5514" y="3308"/>
                  </a:cubicBezTo>
                  <a:cubicBezTo>
                    <a:pt x="5734" y="3308"/>
                    <a:pt x="5892" y="3119"/>
                    <a:pt x="5892" y="2867"/>
                  </a:cubicBezTo>
                  <a:lnTo>
                    <a:pt x="5892" y="1639"/>
                  </a:lnTo>
                  <a:lnTo>
                    <a:pt x="6868" y="1639"/>
                  </a:lnTo>
                  <a:lnTo>
                    <a:pt x="7593" y="3088"/>
                  </a:lnTo>
                  <a:cubicBezTo>
                    <a:pt x="7688" y="3230"/>
                    <a:pt x="7835" y="3301"/>
                    <a:pt x="7983" y="3301"/>
                  </a:cubicBezTo>
                  <a:cubicBezTo>
                    <a:pt x="8032" y="3301"/>
                    <a:pt x="8081" y="3293"/>
                    <a:pt x="8129" y="3277"/>
                  </a:cubicBezTo>
                  <a:cubicBezTo>
                    <a:pt x="8349" y="3151"/>
                    <a:pt x="8412" y="2930"/>
                    <a:pt x="8349" y="2710"/>
                  </a:cubicBezTo>
                  <a:lnTo>
                    <a:pt x="7814" y="1670"/>
                  </a:lnTo>
                  <a:lnTo>
                    <a:pt x="9767" y="1670"/>
                  </a:lnTo>
                  <a:cubicBezTo>
                    <a:pt x="10429" y="1670"/>
                    <a:pt x="11027" y="1103"/>
                    <a:pt x="11027" y="410"/>
                  </a:cubicBezTo>
                  <a:cubicBezTo>
                    <a:pt x="11027" y="252"/>
                    <a:pt x="10964" y="126"/>
                    <a:pt x="10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85" name="Google Shape;5975;p67">
              <a:extLst>
                <a:ext uri="{FF2B5EF4-FFF2-40B4-BE49-F238E27FC236}">
                  <a16:creationId xmlns:a16="http://schemas.microsoft.com/office/drawing/2014/main" id="{02EA2960-AF06-FE15-A615-8FE2B86163BD}"/>
                </a:ext>
              </a:extLst>
            </p:cNvPr>
            <p:cNvSpPr/>
            <p:nvPr/>
          </p:nvSpPr>
          <p:spPr>
            <a:xfrm>
              <a:off x="-42866974" y="3217825"/>
              <a:ext cx="63025" cy="40975"/>
            </a:xfrm>
            <a:custGeom>
              <a:avLst/>
              <a:gdLst/>
              <a:ahLst/>
              <a:cxnLst/>
              <a:rect l="l" t="t" r="r" b="b"/>
              <a:pathLst>
                <a:path w="2521" h="1639" extrusionOk="0">
                  <a:moveTo>
                    <a:pt x="442" y="0"/>
                  </a:moveTo>
                  <a:cubicBezTo>
                    <a:pt x="221" y="0"/>
                    <a:pt x="1" y="189"/>
                    <a:pt x="1" y="410"/>
                  </a:cubicBezTo>
                  <a:lnTo>
                    <a:pt x="1" y="1639"/>
                  </a:lnTo>
                  <a:lnTo>
                    <a:pt x="2489" y="1639"/>
                  </a:lnTo>
                  <a:lnTo>
                    <a:pt x="2489" y="410"/>
                  </a:lnTo>
                  <a:lnTo>
                    <a:pt x="2521" y="410"/>
                  </a:lnTo>
                  <a:cubicBezTo>
                    <a:pt x="2521" y="189"/>
                    <a:pt x="2332" y="0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86" name="Google Shape;5984;p67">
            <a:extLst>
              <a:ext uri="{FF2B5EF4-FFF2-40B4-BE49-F238E27FC236}">
                <a16:creationId xmlns:a16="http://schemas.microsoft.com/office/drawing/2014/main" id="{1E6AA1CE-6398-4412-CC24-0832ED7D2885}"/>
              </a:ext>
            </a:extLst>
          </p:cNvPr>
          <p:cNvGrpSpPr/>
          <p:nvPr/>
        </p:nvGrpSpPr>
        <p:grpSpPr>
          <a:xfrm>
            <a:off x="5709469" y="1839112"/>
            <a:ext cx="416078" cy="415064"/>
            <a:chOff x="-41111351" y="3239100"/>
            <a:chExt cx="318200" cy="317425"/>
          </a:xfrm>
          <a:solidFill>
            <a:srgbClr val="FFC000"/>
          </a:solidFill>
        </p:grpSpPr>
        <p:sp>
          <p:nvSpPr>
            <p:cNvPr id="187" name="Google Shape;5985;p67">
              <a:extLst>
                <a:ext uri="{FF2B5EF4-FFF2-40B4-BE49-F238E27FC236}">
                  <a16:creationId xmlns:a16="http://schemas.microsoft.com/office/drawing/2014/main" id="{37F24948-6C4F-8FF7-D343-15237CF9C696}"/>
                </a:ext>
              </a:extLst>
            </p:cNvPr>
            <p:cNvSpPr/>
            <p:nvPr/>
          </p:nvSpPr>
          <p:spPr>
            <a:xfrm>
              <a:off x="-41111351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2930" y="1670"/>
                  </a:moveTo>
                  <a:cubicBezTo>
                    <a:pt x="3119" y="1670"/>
                    <a:pt x="3308" y="1859"/>
                    <a:pt x="3308" y="2048"/>
                  </a:cubicBezTo>
                  <a:lnTo>
                    <a:pt x="3308" y="2489"/>
                  </a:lnTo>
                  <a:lnTo>
                    <a:pt x="3749" y="2489"/>
                  </a:lnTo>
                  <a:cubicBezTo>
                    <a:pt x="4001" y="2489"/>
                    <a:pt x="4159" y="2678"/>
                    <a:pt x="4159" y="2930"/>
                  </a:cubicBezTo>
                  <a:cubicBezTo>
                    <a:pt x="4159" y="3151"/>
                    <a:pt x="3938" y="3340"/>
                    <a:pt x="3749" y="3340"/>
                  </a:cubicBezTo>
                  <a:lnTo>
                    <a:pt x="3308" y="3340"/>
                  </a:lnTo>
                  <a:lnTo>
                    <a:pt x="3308" y="3781"/>
                  </a:lnTo>
                  <a:cubicBezTo>
                    <a:pt x="3308" y="4001"/>
                    <a:pt x="3119" y="4159"/>
                    <a:pt x="2930" y="4159"/>
                  </a:cubicBezTo>
                  <a:cubicBezTo>
                    <a:pt x="2710" y="4159"/>
                    <a:pt x="2520" y="3970"/>
                    <a:pt x="2520" y="3781"/>
                  </a:cubicBezTo>
                  <a:lnTo>
                    <a:pt x="2520" y="3340"/>
                  </a:lnTo>
                  <a:lnTo>
                    <a:pt x="2079" y="3340"/>
                  </a:lnTo>
                  <a:cubicBezTo>
                    <a:pt x="1859" y="3340"/>
                    <a:pt x="1701" y="3151"/>
                    <a:pt x="1701" y="2930"/>
                  </a:cubicBezTo>
                  <a:cubicBezTo>
                    <a:pt x="1701" y="2678"/>
                    <a:pt x="1859" y="2489"/>
                    <a:pt x="2079" y="2489"/>
                  </a:cubicBezTo>
                  <a:lnTo>
                    <a:pt x="2520" y="2489"/>
                  </a:lnTo>
                  <a:lnTo>
                    <a:pt x="2520" y="2048"/>
                  </a:lnTo>
                  <a:cubicBezTo>
                    <a:pt x="2520" y="1827"/>
                    <a:pt x="2710" y="1670"/>
                    <a:pt x="2930" y="1670"/>
                  </a:cubicBezTo>
                  <a:close/>
                  <a:moveTo>
                    <a:pt x="441" y="0"/>
                  </a:moveTo>
                  <a:cubicBezTo>
                    <a:pt x="189" y="0"/>
                    <a:pt x="0" y="189"/>
                    <a:pt x="0" y="441"/>
                  </a:cubicBezTo>
                  <a:lnTo>
                    <a:pt x="0" y="5387"/>
                  </a:lnTo>
                  <a:cubicBezTo>
                    <a:pt x="32" y="5639"/>
                    <a:pt x="221" y="5797"/>
                    <a:pt x="441" y="5797"/>
                  </a:cubicBezTo>
                  <a:lnTo>
                    <a:pt x="5387" y="5797"/>
                  </a:lnTo>
                  <a:cubicBezTo>
                    <a:pt x="5639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39" y="0"/>
                    <a:pt x="5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88" name="Google Shape;5986;p67">
              <a:extLst>
                <a:ext uri="{FF2B5EF4-FFF2-40B4-BE49-F238E27FC236}">
                  <a16:creationId xmlns:a16="http://schemas.microsoft.com/office/drawing/2014/main" id="{DDEDCB32-20B6-0E12-4B8C-050BC1C92CE2}"/>
                </a:ext>
              </a:extLst>
            </p:cNvPr>
            <p:cNvSpPr/>
            <p:nvPr/>
          </p:nvSpPr>
          <p:spPr>
            <a:xfrm>
              <a:off x="-41110576" y="3412375"/>
              <a:ext cx="146525" cy="144150"/>
            </a:xfrm>
            <a:custGeom>
              <a:avLst/>
              <a:gdLst/>
              <a:ahLst/>
              <a:cxnLst/>
              <a:rect l="l" t="t" r="r" b="b"/>
              <a:pathLst>
                <a:path w="5861" h="5766" extrusionOk="0">
                  <a:moveTo>
                    <a:pt x="3450" y="1859"/>
                  </a:moveTo>
                  <a:cubicBezTo>
                    <a:pt x="3561" y="1859"/>
                    <a:pt x="3671" y="1890"/>
                    <a:pt x="3750" y="1953"/>
                  </a:cubicBezTo>
                  <a:cubicBezTo>
                    <a:pt x="3907" y="2111"/>
                    <a:pt x="3907" y="2395"/>
                    <a:pt x="3750" y="2552"/>
                  </a:cubicBezTo>
                  <a:lnTo>
                    <a:pt x="3466" y="2836"/>
                  </a:lnTo>
                  <a:lnTo>
                    <a:pt x="3750" y="3119"/>
                  </a:lnTo>
                  <a:cubicBezTo>
                    <a:pt x="3907" y="3277"/>
                    <a:pt x="3907" y="3529"/>
                    <a:pt x="3750" y="3686"/>
                  </a:cubicBezTo>
                  <a:cubicBezTo>
                    <a:pt x="3671" y="3765"/>
                    <a:pt x="3561" y="3804"/>
                    <a:pt x="3450" y="3804"/>
                  </a:cubicBezTo>
                  <a:cubicBezTo>
                    <a:pt x="3340" y="3804"/>
                    <a:pt x="3230" y="3765"/>
                    <a:pt x="3151" y="3686"/>
                  </a:cubicBezTo>
                  <a:lnTo>
                    <a:pt x="2899" y="3434"/>
                  </a:lnTo>
                  <a:lnTo>
                    <a:pt x="2616" y="3686"/>
                  </a:lnTo>
                  <a:cubicBezTo>
                    <a:pt x="2537" y="3765"/>
                    <a:pt x="2426" y="3804"/>
                    <a:pt x="2316" y="3804"/>
                  </a:cubicBezTo>
                  <a:cubicBezTo>
                    <a:pt x="2206" y="3804"/>
                    <a:pt x="2096" y="3765"/>
                    <a:pt x="2017" y="3686"/>
                  </a:cubicBezTo>
                  <a:cubicBezTo>
                    <a:pt x="1859" y="3529"/>
                    <a:pt x="1859" y="3277"/>
                    <a:pt x="2017" y="3119"/>
                  </a:cubicBezTo>
                  <a:lnTo>
                    <a:pt x="2300" y="2836"/>
                  </a:lnTo>
                  <a:lnTo>
                    <a:pt x="2017" y="2552"/>
                  </a:lnTo>
                  <a:cubicBezTo>
                    <a:pt x="1859" y="2395"/>
                    <a:pt x="1859" y="2111"/>
                    <a:pt x="2017" y="1953"/>
                  </a:cubicBezTo>
                  <a:cubicBezTo>
                    <a:pt x="2096" y="1890"/>
                    <a:pt x="2206" y="1859"/>
                    <a:pt x="2316" y="1859"/>
                  </a:cubicBezTo>
                  <a:cubicBezTo>
                    <a:pt x="2426" y="1859"/>
                    <a:pt x="2537" y="1890"/>
                    <a:pt x="2616" y="1953"/>
                  </a:cubicBezTo>
                  <a:lnTo>
                    <a:pt x="2899" y="2237"/>
                  </a:lnTo>
                  <a:lnTo>
                    <a:pt x="3151" y="1953"/>
                  </a:lnTo>
                  <a:cubicBezTo>
                    <a:pt x="3230" y="1890"/>
                    <a:pt x="3340" y="1859"/>
                    <a:pt x="3450" y="1859"/>
                  </a:cubicBezTo>
                  <a:close/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lnTo>
                    <a:pt x="1" y="5356"/>
                  </a:lnTo>
                  <a:cubicBezTo>
                    <a:pt x="1" y="5608"/>
                    <a:pt x="221" y="5766"/>
                    <a:pt x="442" y="5766"/>
                  </a:cubicBezTo>
                  <a:lnTo>
                    <a:pt x="5419" y="5766"/>
                  </a:lnTo>
                  <a:cubicBezTo>
                    <a:pt x="5640" y="5766"/>
                    <a:pt x="5861" y="5545"/>
                    <a:pt x="5861" y="5356"/>
                  </a:cubicBezTo>
                  <a:lnTo>
                    <a:pt x="5861" y="378"/>
                  </a:lnTo>
                  <a:cubicBezTo>
                    <a:pt x="5861" y="158"/>
                    <a:pt x="5640" y="0"/>
                    <a:pt x="5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89" name="Google Shape;5987;p67">
              <a:extLst>
                <a:ext uri="{FF2B5EF4-FFF2-40B4-BE49-F238E27FC236}">
                  <a16:creationId xmlns:a16="http://schemas.microsoft.com/office/drawing/2014/main" id="{21BA5711-05F1-F718-8FEB-6D62A30D8944}"/>
                </a:ext>
              </a:extLst>
            </p:cNvPr>
            <p:cNvSpPr/>
            <p:nvPr/>
          </p:nvSpPr>
          <p:spPr>
            <a:xfrm>
              <a:off x="-40938875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3750" y="2457"/>
                  </a:moveTo>
                  <a:cubicBezTo>
                    <a:pt x="3970" y="2457"/>
                    <a:pt x="4128" y="2646"/>
                    <a:pt x="4128" y="2867"/>
                  </a:cubicBezTo>
                  <a:cubicBezTo>
                    <a:pt x="4159" y="3151"/>
                    <a:pt x="3970" y="3308"/>
                    <a:pt x="3750" y="3308"/>
                  </a:cubicBezTo>
                  <a:lnTo>
                    <a:pt x="2080" y="3308"/>
                  </a:lnTo>
                  <a:cubicBezTo>
                    <a:pt x="1859" y="3308"/>
                    <a:pt x="1702" y="3119"/>
                    <a:pt x="1702" y="2867"/>
                  </a:cubicBezTo>
                  <a:cubicBezTo>
                    <a:pt x="1702" y="2646"/>
                    <a:pt x="1891" y="2457"/>
                    <a:pt x="2080" y="2457"/>
                  </a:cubicBezTo>
                  <a:close/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lnTo>
                    <a:pt x="1" y="5387"/>
                  </a:lnTo>
                  <a:cubicBezTo>
                    <a:pt x="1" y="5639"/>
                    <a:pt x="190" y="5797"/>
                    <a:pt x="442" y="5797"/>
                  </a:cubicBezTo>
                  <a:lnTo>
                    <a:pt x="5388" y="5797"/>
                  </a:lnTo>
                  <a:cubicBezTo>
                    <a:pt x="5640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90" name="Google Shape;5988;p67">
              <a:extLst>
                <a:ext uri="{FF2B5EF4-FFF2-40B4-BE49-F238E27FC236}">
                  <a16:creationId xmlns:a16="http://schemas.microsoft.com/office/drawing/2014/main" id="{1BF9D442-3DD6-40FC-897B-8606AB90F876}"/>
                </a:ext>
              </a:extLst>
            </p:cNvPr>
            <p:cNvSpPr/>
            <p:nvPr/>
          </p:nvSpPr>
          <p:spPr>
            <a:xfrm>
              <a:off x="-40938875" y="3411575"/>
              <a:ext cx="145725" cy="144950"/>
            </a:xfrm>
            <a:custGeom>
              <a:avLst/>
              <a:gdLst/>
              <a:ahLst/>
              <a:cxnLst/>
              <a:rect l="l" t="t" r="r" b="b"/>
              <a:pathLst>
                <a:path w="5829" h="5798" extrusionOk="0">
                  <a:moveTo>
                    <a:pt x="3750" y="1639"/>
                  </a:moveTo>
                  <a:cubicBezTo>
                    <a:pt x="3970" y="1639"/>
                    <a:pt x="4128" y="1859"/>
                    <a:pt x="4128" y="2080"/>
                  </a:cubicBezTo>
                  <a:cubicBezTo>
                    <a:pt x="4159" y="2332"/>
                    <a:pt x="3970" y="2490"/>
                    <a:pt x="3750" y="2490"/>
                  </a:cubicBezTo>
                  <a:lnTo>
                    <a:pt x="2080" y="2490"/>
                  </a:lnTo>
                  <a:cubicBezTo>
                    <a:pt x="1859" y="2490"/>
                    <a:pt x="1702" y="2269"/>
                    <a:pt x="1702" y="2080"/>
                  </a:cubicBezTo>
                  <a:cubicBezTo>
                    <a:pt x="1702" y="1859"/>
                    <a:pt x="1891" y="1639"/>
                    <a:pt x="2080" y="1639"/>
                  </a:cubicBezTo>
                  <a:close/>
                  <a:moveTo>
                    <a:pt x="3750" y="3309"/>
                  </a:moveTo>
                  <a:cubicBezTo>
                    <a:pt x="3970" y="3309"/>
                    <a:pt x="4128" y="3498"/>
                    <a:pt x="4128" y="3687"/>
                  </a:cubicBezTo>
                  <a:cubicBezTo>
                    <a:pt x="4159" y="3970"/>
                    <a:pt x="3970" y="4128"/>
                    <a:pt x="3750" y="4128"/>
                  </a:cubicBezTo>
                  <a:lnTo>
                    <a:pt x="2080" y="4128"/>
                  </a:lnTo>
                  <a:cubicBezTo>
                    <a:pt x="1859" y="4128"/>
                    <a:pt x="1702" y="3939"/>
                    <a:pt x="1702" y="3687"/>
                  </a:cubicBezTo>
                  <a:cubicBezTo>
                    <a:pt x="1702" y="3466"/>
                    <a:pt x="1891" y="3309"/>
                    <a:pt x="2080" y="3309"/>
                  </a:cubicBezTo>
                  <a:close/>
                  <a:moveTo>
                    <a:pt x="442" y="1"/>
                  </a:moveTo>
                  <a:cubicBezTo>
                    <a:pt x="190" y="1"/>
                    <a:pt x="1" y="190"/>
                    <a:pt x="1" y="379"/>
                  </a:cubicBezTo>
                  <a:lnTo>
                    <a:pt x="1" y="5388"/>
                  </a:lnTo>
                  <a:cubicBezTo>
                    <a:pt x="1" y="5640"/>
                    <a:pt x="190" y="5798"/>
                    <a:pt x="442" y="5798"/>
                  </a:cubicBezTo>
                  <a:lnTo>
                    <a:pt x="5388" y="5798"/>
                  </a:lnTo>
                  <a:cubicBezTo>
                    <a:pt x="5640" y="5798"/>
                    <a:pt x="5829" y="5577"/>
                    <a:pt x="5829" y="5388"/>
                  </a:cubicBezTo>
                  <a:lnTo>
                    <a:pt x="5829" y="410"/>
                  </a:ln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91" name="Google Shape;6002;p67">
            <a:extLst>
              <a:ext uri="{FF2B5EF4-FFF2-40B4-BE49-F238E27FC236}">
                <a16:creationId xmlns:a16="http://schemas.microsoft.com/office/drawing/2014/main" id="{071B921F-1483-1611-9B77-3D3A28EA2ACA}"/>
              </a:ext>
            </a:extLst>
          </p:cNvPr>
          <p:cNvGrpSpPr/>
          <p:nvPr/>
        </p:nvGrpSpPr>
        <p:grpSpPr>
          <a:xfrm>
            <a:off x="3286015" y="1842175"/>
            <a:ext cx="480674" cy="415064"/>
            <a:chOff x="-42651700" y="3217825"/>
            <a:chExt cx="367600" cy="317425"/>
          </a:xfrm>
          <a:solidFill>
            <a:srgbClr val="FFC000"/>
          </a:solidFill>
        </p:grpSpPr>
        <p:sp>
          <p:nvSpPr>
            <p:cNvPr id="192" name="Google Shape;6003;p67">
              <a:extLst>
                <a:ext uri="{FF2B5EF4-FFF2-40B4-BE49-F238E27FC236}">
                  <a16:creationId xmlns:a16="http://schemas.microsoft.com/office/drawing/2014/main" id="{1F5050A0-A5CC-381C-F633-E65FEBF16F8F}"/>
                </a:ext>
              </a:extLst>
            </p:cNvPr>
            <p:cNvSpPr/>
            <p:nvPr/>
          </p:nvSpPr>
          <p:spPr>
            <a:xfrm>
              <a:off x="-42651700" y="3239075"/>
              <a:ext cx="367600" cy="296175"/>
            </a:xfrm>
            <a:custGeom>
              <a:avLst/>
              <a:gdLst/>
              <a:ahLst/>
              <a:cxnLst/>
              <a:rect l="l" t="t" r="r" b="b"/>
              <a:pathLst>
                <a:path w="14704" h="11847" extrusionOk="0">
                  <a:moveTo>
                    <a:pt x="7370" y="797"/>
                  </a:moveTo>
                  <a:cubicBezTo>
                    <a:pt x="8536" y="797"/>
                    <a:pt x="9694" y="1246"/>
                    <a:pt x="10576" y="2143"/>
                  </a:cubicBezTo>
                  <a:cubicBezTo>
                    <a:pt x="12340" y="3908"/>
                    <a:pt x="12340" y="6775"/>
                    <a:pt x="10576" y="8539"/>
                  </a:cubicBezTo>
                  <a:cubicBezTo>
                    <a:pt x="9757" y="9390"/>
                    <a:pt x="8623" y="9894"/>
                    <a:pt x="7363" y="9894"/>
                  </a:cubicBezTo>
                  <a:cubicBezTo>
                    <a:pt x="6102" y="9894"/>
                    <a:pt x="4937" y="9358"/>
                    <a:pt x="4118" y="8539"/>
                  </a:cubicBezTo>
                  <a:cubicBezTo>
                    <a:pt x="2353" y="6775"/>
                    <a:pt x="2353" y="3908"/>
                    <a:pt x="4118" y="2143"/>
                  </a:cubicBezTo>
                  <a:cubicBezTo>
                    <a:pt x="5031" y="1246"/>
                    <a:pt x="6205" y="797"/>
                    <a:pt x="7370" y="797"/>
                  </a:cubicBezTo>
                  <a:close/>
                  <a:moveTo>
                    <a:pt x="7326" y="1"/>
                  </a:moveTo>
                  <a:cubicBezTo>
                    <a:pt x="2091" y="1"/>
                    <a:pt x="0" y="6750"/>
                    <a:pt x="4275" y="9768"/>
                  </a:cubicBezTo>
                  <a:lnTo>
                    <a:pt x="3424" y="11280"/>
                  </a:lnTo>
                  <a:cubicBezTo>
                    <a:pt x="3298" y="11532"/>
                    <a:pt x="3487" y="11847"/>
                    <a:pt x="3771" y="11847"/>
                  </a:cubicBezTo>
                  <a:cubicBezTo>
                    <a:pt x="3929" y="11847"/>
                    <a:pt x="4086" y="11784"/>
                    <a:pt x="4118" y="11626"/>
                  </a:cubicBezTo>
                  <a:lnTo>
                    <a:pt x="5000" y="10209"/>
                  </a:lnTo>
                  <a:cubicBezTo>
                    <a:pt x="5740" y="10571"/>
                    <a:pt x="6543" y="10752"/>
                    <a:pt x="7351" y="10752"/>
                  </a:cubicBezTo>
                  <a:cubicBezTo>
                    <a:pt x="8158" y="10752"/>
                    <a:pt x="8969" y="10571"/>
                    <a:pt x="9725" y="10209"/>
                  </a:cubicBezTo>
                  <a:lnTo>
                    <a:pt x="10576" y="11626"/>
                  </a:lnTo>
                  <a:cubicBezTo>
                    <a:pt x="10671" y="11784"/>
                    <a:pt x="10828" y="11847"/>
                    <a:pt x="10923" y="11847"/>
                  </a:cubicBezTo>
                  <a:cubicBezTo>
                    <a:pt x="11238" y="11847"/>
                    <a:pt x="11458" y="11532"/>
                    <a:pt x="11301" y="11280"/>
                  </a:cubicBezTo>
                  <a:lnTo>
                    <a:pt x="10419" y="9768"/>
                  </a:lnTo>
                  <a:cubicBezTo>
                    <a:pt x="14703" y="6775"/>
                    <a:pt x="12592" y="1"/>
                    <a:pt x="7363" y="1"/>
                  </a:cubicBezTo>
                  <a:cubicBezTo>
                    <a:pt x="7350" y="1"/>
                    <a:pt x="7338" y="1"/>
                    <a:pt x="7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93" name="Google Shape;6004;p67">
              <a:extLst>
                <a:ext uri="{FF2B5EF4-FFF2-40B4-BE49-F238E27FC236}">
                  <a16:creationId xmlns:a16="http://schemas.microsoft.com/office/drawing/2014/main" id="{3F579C5A-5F7A-238D-4234-39B60F2E1285}"/>
                </a:ext>
              </a:extLst>
            </p:cNvPr>
            <p:cNvSpPr/>
            <p:nvPr/>
          </p:nvSpPr>
          <p:spPr>
            <a:xfrm>
              <a:off x="-42419600" y="3217825"/>
              <a:ext cx="106350" cy="106350"/>
            </a:xfrm>
            <a:custGeom>
              <a:avLst/>
              <a:gdLst/>
              <a:ahLst/>
              <a:cxnLst/>
              <a:rect l="l" t="t" r="r" b="b"/>
              <a:pathLst>
                <a:path w="4254" h="4254" extrusionOk="0">
                  <a:moveTo>
                    <a:pt x="1355" y="0"/>
                  </a:moveTo>
                  <a:cubicBezTo>
                    <a:pt x="882" y="0"/>
                    <a:pt x="410" y="95"/>
                    <a:pt x="0" y="315"/>
                  </a:cubicBezTo>
                  <a:cubicBezTo>
                    <a:pt x="1891" y="946"/>
                    <a:pt x="3340" y="2395"/>
                    <a:pt x="3938" y="4254"/>
                  </a:cubicBezTo>
                  <a:cubicBezTo>
                    <a:pt x="4128" y="3844"/>
                    <a:pt x="4254" y="3371"/>
                    <a:pt x="4254" y="2899"/>
                  </a:cubicBezTo>
                  <a:cubicBezTo>
                    <a:pt x="4254" y="1292"/>
                    <a:pt x="2962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94" name="Google Shape;6005;p67">
              <a:extLst>
                <a:ext uri="{FF2B5EF4-FFF2-40B4-BE49-F238E27FC236}">
                  <a16:creationId xmlns:a16="http://schemas.microsoft.com/office/drawing/2014/main" id="{19CF0A1D-D150-C57C-B195-4C2F5CC2A4BF}"/>
                </a:ext>
              </a:extLst>
            </p:cNvPr>
            <p:cNvSpPr/>
            <p:nvPr/>
          </p:nvSpPr>
          <p:spPr>
            <a:xfrm>
              <a:off x="-42623600" y="3218600"/>
              <a:ext cx="106350" cy="106375"/>
            </a:xfrm>
            <a:custGeom>
              <a:avLst/>
              <a:gdLst/>
              <a:ahLst/>
              <a:cxnLst/>
              <a:rect l="l" t="t" r="r" b="b"/>
              <a:pathLst>
                <a:path w="4254" h="4255" extrusionOk="0">
                  <a:moveTo>
                    <a:pt x="2931" y="1"/>
                  </a:moveTo>
                  <a:cubicBezTo>
                    <a:pt x="1292" y="1"/>
                    <a:pt x="1" y="1293"/>
                    <a:pt x="1" y="2899"/>
                  </a:cubicBezTo>
                  <a:cubicBezTo>
                    <a:pt x="1" y="3372"/>
                    <a:pt x="127" y="3845"/>
                    <a:pt x="316" y="4254"/>
                  </a:cubicBezTo>
                  <a:cubicBezTo>
                    <a:pt x="977" y="2364"/>
                    <a:pt x="2426" y="915"/>
                    <a:pt x="4254" y="316"/>
                  </a:cubicBezTo>
                  <a:cubicBezTo>
                    <a:pt x="3876" y="127"/>
                    <a:pt x="3403" y="1"/>
                    <a:pt x="2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95" name="Google Shape;6006;p67">
              <a:extLst>
                <a:ext uri="{FF2B5EF4-FFF2-40B4-BE49-F238E27FC236}">
                  <a16:creationId xmlns:a16="http://schemas.microsoft.com/office/drawing/2014/main" id="{1F7B595F-E203-F855-EF8E-535FEC1D82F9}"/>
                </a:ext>
              </a:extLst>
            </p:cNvPr>
            <p:cNvSpPr/>
            <p:nvPr/>
          </p:nvSpPr>
          <p:spPr>
            <a:xfrm>
              <a:off x="-42561374" y="3279250"/>
              <a:ext cx="185900" cy="186700"/>
            </a:xfrm>
            <a:custGeom>
              <a:avLst/>
              <a:gdLst/>
              <a:ahLst/>
              <a:cxnLst/>
              <a:rect l="l" t="t" r="r" b="b"/>
              <a:pathLst>
                <a:path w="7436" h="7468" extrusionOk="0">
                  <a:moveTo>
                    <a:pt x="3781" y="1671"/>
                  </a:moveTo>
                  <a:cubicBezTo>
                    <a:pt x="4033" y="1671"/>
                    <a:pt x="4191" y="1860"/>
                    <a:pt x="4191" y="2112"/>
                  </a:cubicBezTo>
                  <a:lnTo>
                    <a:pt x="4191" y="3340"/>
                  </a:lnTo>
                  <a:lnTo>
                    <a:pt x="5388" y="3340"/>
                  </a:lnTo>
                  <a:cubicBezTo>
                    <a:pt x="5640" y="3340"/>
                    <a:pt x="5829" y="3529"/>
                    <a:pt x="5829" y="3750"/>
                  </a:cubicBezTo>
                  <a:cubicBezTo>
                    <a:pt x="5829" y="4002"/>
                    <a:pt x="5640" y="4128"/>
                    <a:pt x="5388" y="4128"/>
                  </a:cubicBezTo>
                  <a:lnTo>
                    <a:pt x="3750" y="4128"/>
                  </a:lnTo>
                  <a:cubicBezTo>
                    <a:pt x="3498" y="4128"/>
                    <a:pt x="3308" y="3939"/>
                    <a:pt x="3308" y="3750"/>
                  </a:cubicBezTo>
                  <a:lnTo>
                    <a:pt x="3308" y="2112"/>
                  </a:lnTo>
                  <a:lnTo>
                    <a:pt x="3340" y="2112"/>
                  </a:lnTo>
                  <a:cubicBezTo>
                    <a:pt x="3340" y="1860"/>
                    <a:pt x="3529" y="1671"/>
                    <a:pt x="3781" y="1671"/>
                  </a:cubicBezTo>
                  <a:close/>
                  <a:moveTo>
                    <a:pt x="3750" y="1"/>
                  </a:moveTo>
                  <a:cubicBezTo>
                    <a:pt x="1702" y="1"/>
                    <a:pt x="32" y="1671"/>
                    <a:pt x="0" y="3750"/>
                  </a:cubicBezTo>
                  <a:cubicBezTo>
                    <a:pt x="32" y="5798"/>
                    <a:pt x="1702" y="7467"/>
                    <a:pt x="3750" y="7467"/>
                  </a:cubicBezTo>
                  <a:cubicBezTo>
                    <a:pt x="5797" y="7467"/>
                    <a:pt x="7436" y="5798"/>
                    <a:pt x="7436" y="3750"/>
                  </a:cubicBezTo>
                  <a:cubicBezTo>
                    <a:pt x="7436" y="1702"/>
                    <a:pt x="5797" y="64"/>
                    <a:pt x="3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96" name="Google Shape;6011;p67">
            <a:extLst>
              <a:ext uri="{FF2B5EF4-FFF2-40B4-BE49-F238E27FC236}">
                <a16:creationId xmlns:a16="http://schemas.microsoft.com/office/drawing/2014/main" id="{F9A0A377-082B-BA7B-15F4-7305F6C6AD30}"/>
              </a:ext>
            </a:extLst>
          </p:cNvPr>
          <p:cNvGrpSpPr/>
          <p:nvPr/>
        </p:nvGrpSpPr>
        <p:grpSpPr>
          <a:xfrm>
            <a:off x="6301090" y="1817952"/>
            <a:ext cx="421832" cy="414443"/>
            <a:chOff x="-40748276" y="3238700"/>
            <a:chExt cx="322600" cy="316950"/>
          </a:xfrm>
          <a:solidFill>
            <a:srgbClr val="FFC000"/>
          </a:solidFill>
        </p:grpSpPr>
        <p:sp>
          <p:nvSpPr>
            <p:cNvPr id="197" name="Google Shape;6012;p67">
              <a:extLst>
                <a:ext uri="{FF2B5EF4-FFF2-40B4-BE49-F238E27FC236}">
                  <a16:creationId xmlns:a16="http://schemas.microsoft.com/office/drawing/2014/main" id="{A97862DE-DCDC-A103-2866-CF3DD7329A33}"/>
                </a:ext>
              </a:extLst>
            </p:cNvPr>
            <p:cNvSpPr/>
            <p:nvPr/>
          </p:nvSpPr>
          <p:spPr>
            <a:xfrm>
              <a:off x="-40709676" y="32737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2710" y="0"/>
                  </a:moveTo>
                  <a:lnTo>
                    <a:pt x="1" y="2710"/>
                  </a:lnTo>
                  <a:lnTo>
                    <a:pt x="694" y="3371"/>
                  </a:lnTo>
                  <a:lnTo>
                    <a:pt x="3372" y="662"/>
                  </a:lnTo>
                  <a:lnTo>
                    <a:pt x="27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98" name="Google Shape;6013;p67">
              <a:extLst>
                <a:ext uri="{FF2B5EF4-FFF2-40B4-BE49-F238E27FC236}">
                  <a16:creationId xmlns:a16="http://schemas.microsoft.com/office/drawing/2014/main" id="{A7DAF7F1-7970-91FF-BDF7-520AA82C8459}"/>
                </a:ext>
              </a:extLst>
            </p:cNvPr>
            <p:cNvSpPr/>
            <p:nvPr/>
          </p:nvSpPr>
          <p:spPr>
            <a:xfrm>
              <a:off x="-40578925" y="3247175"/>
              <a:ext cx="151250" cy="149475"/>
            </a:xfrm>
            <a:custGeom>
              <a:avLst/>
              <a:gdLst/>
              <a:ahLst/>
              <a:cxnLst/>
              <a:rect l="l" t="t" r="r" b="b"/>
              <a:pathLst>
                <a:path w="6050" h="5979" extrusionOk="0">
                  <a:moveTo>
                    <a:pt x="2663" y="0"/>
                  </a:moveTo>
                  <a:cubicBezTo>
                    <a:pt x="2552" y="0"/>
                    <a:pt x="2442" y="39"/>
                    <a:pt x="2363" y="118"/>
                  </a:cubicBezTo>
                  <a:lnTo>
                    <a:pt x="1261" y="1221"/>
                  </a:lnTo>
                  <a:lnTo>
                    <a:pt x="2678" y="2639"/>
                  </a:lnTo>
                  <a:cubicBezTo>
                    <a:pt x="2836" y="2796"/>
                    <a:pt x="2836" y="3080"/>
                    <a:pt x="2678" y="3237"/>
                  </a:cubicBezTo>
                  <a:cubicBezTo>
                    <a:pt x="2637" y="3278"/>
                    <a:pt x="2560" y="3302"/>
                    <a:pt x="2473" y="3302"/>
                  </a:cubicBezTo>
                  <a:cubicBezTo>
                    <a:pt x="2360" y="3302"/>
                    <a:pt x="2232" y="3263"/>
                    <a:pt x="2143" y="3174"/>
                  </a:cubicBezTo>
                  <a:lnTo>
                    <a:pt x="725" y="1756"/>
                  </a:lnTo>
                  <a:lnTo>
                    <a:pt x="0" y="2481"/>
                  </a:lnTo>
                  <a:lnTo>
                    <a:pt x="3529" y="5978"/>
                  </a:lnTo>
                  <a:lnTo>
                    <a:pt x="5892" y="3615"/>
                  </a:lnTo>
                  <a:cubicBezTo>
                    <a:pt x="6049" y="3458"/>
                    <a:pt x="6049" y="3174"/>
                    <a:pt x="5892" y="3017"/>
                  </a:cubicBezTo>
                  <a:lnTo>
                    <a:pt x="2962" y="118"/>
                  </a:lnTo>
                  <a:cubicBezTo>
                    <a:pt x="2883" y="39"/>
                    <a:pt x="2773" y="0"/>
                    <a:pt x="2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99" name="Google Shape;6014;p67">
              <a:extLst>
                <a:ext uri="{FF2B5EF4-FFF2-40B4-BE49-F238E27FC236}">
                  <a16:creationId xmlns:a16="http://schemas.microsoft.com/office/drawing/2014/main" id="{5C7C3486-2B15-8463-7A2F-17C654D4B146}"/>
                </a:ext>
              </a:extLst>
            </p:cNvPr>
            <p:cNvSpPr/>
            <p:nvPr/>
          </p:nvSpPr>
          <p:spPr>
            <a:xfrm>
              <a:off x="-40678174" y="3305250"/>
              <a:ext cx="213475" cy="213475"/>
            </a:xfrm>
            <a:custGeom>
              <a:avLst/>
              <a:gdLst/>
              <a:ahLst/>
              <a:cxnLst/>
              <a:rect l="l" t="t" r="r" b="b"/>
              <a:pathLst>
                <a:path w="8539" h="8539" extrusionOk="0">
                  <a:moveTo>
                    <a:pt x="2679" y="0"/>
                  </a:moveTo>
                  <a:lnTo>
                    <a:pt x="1" y="2678"/>
                  </a:lnTo>
                  <a:lnTo>
                    <a:pt x="5861" y="8538"/>
                  </a:lnTo>
                  <a:lnTo>
                    <a:pt x="8539" y="5860"/>
                  </a:lnTo>
                  <a:lnTo>
                    <a:pt x="26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00" name="Google Shape;6015;p67">
              <a:extLst>
                <a:ext uri="{FF2B5EF4-FFF2-40B4-BE49-F238E27FC236}">
                  <a16:creationId xmlns:a16="http://schemas.microsoft.com/office/drawing/2014/main" id="{D4822963-D1AE-0798-6C89-946B53697765}"/>
                </a:ext>
              </a:extLst>
            </p:cNvPr>
            <p:cNvSpPr/>
            <p:nvPr/>
          </p:nvSpPr>
          <p:spPr>
            <a:xfrm>
              <a:off x="-40513549" y="3469850"/>
              <a:ext cx="87875" cy="85800"/>
            </a:xfrm>
            <a:custGeom>
              <a:avLst/>
              <a:gdLst/>
              <a:ahLst/>
              <a:cxnLst/>
              <a:rect l="l" t="t" r="r" b="b"/>
              <a:pathLst>
                <a:path w="3515" h="3432" extrusionOk="0">
                  <a:moveTo>
                    <a:pt x="2426" y="1"/>
                  </a:moveTo>
                  <a:lnTo>
                    <a:pt x="0" y="2427"/>
                  </a:lnTo>
                  <a:lnTo>
                    <a:pt x="2899" y="3404"/>
                  </a:lnTo>
                  <a:cubicBezTo>
                    <a:pt x="2948" y="3423"/>
                    <a:pt x="2996" y="3432"/>
                    <a:pt x="3044" y="3432"/>
                  </a:cubicBezTo>
                  <a:cubicBezTo>
                    <a:pt x="3302" y="3432"/>
                    <a:pt x="3514" y="3166"/>
                    <a:pt x="3434" y="2899"/>
                  </a:cubicBezTo>
                  <a:lnTo>
                    <a:pt x="24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01" name="Google Shape;6016;p67">
              <a:extLst>
                <a:ext uri="{FF2B5EF4-FFF2-40B4-BE49-F238E27FC236}">
                  <a16:creationId xmlns:a16="http://schemas.microsoft.com/office/drawing/2014/main" id="{4A915125-6661-FDAC-1025-67EE1E1D0ABB}"/>
                </a:ext>
              </a:extLst>
            </p:cNvPr>
            <p:cNvSpPr/>
            <p:nvPr/>
          </p:nvSpPr>
          <p:spPr>
            <a:xfrm>
              <a:off x="-40738025" y="3404500"/>
              <a:ext cx="150450" cy="149475"/>
            </a:xfrm>
            <a:custGeom>
              <a:avLst/>
              <a:gdLst/>
              <a:ahLst/>
              <a:cxnLst/>
              <a:rect l="l" t="t" r="r" b="b"/>
              <a:pathLst>
                <a:path w="6018" h="5979" extrusionOk="0">
                  <a:moveTo>
                    <a:pt x="2521" y="0"/>
                  </a:moveTo>
                  <a:lnTo>
                    <a:pt x="1796" y="725"/>
                  </a:lnTo>
                  <a:lnTo>
                    <a:pt x="3308" y="2205"/>
                  </a:lnTo>
                  <a:cubicBezTo>
                    <a:pt x="3466" y="2363"/>
                    <a:pt x="3466" y="2646"/>
                    <a:pt x="3308" y="2804"/>
                  </a:cubicBezTo>
                  <a:cubicBezTo>
                    <a:pt x="3230" y="2883"/>
                    <a:pt x="3119" y="2922"/>
                    <a:pt x="3009" y="2922"/>
                  </a:cubicBezTo>
                  <a:cubicBezTo>
                    <a:pt x="2899" y="2922"/>
                    <a:pt x="2789" y="2883"/>
                    <a:pt x="2710" y="2804"/>
                  </a:cubicBezTo>
                  <a:lnTo>
                    <a:pt x="1229" y="1292"/>
                  </a:lnTo>
                  <a:lnTo>
                    <a:pt x="158" y="2363"/>
                  </a:lnTo>
                  <a:cubicBezTo>
                    <a:pt x="0" y="2520"/>
                    <a:pt x="0" y="2804"/>
                    <a:pt x="158" y="2962"/>
                  </a:cubicBezTo>
                  <a:lnTo>
                    <a:pt x="3056" y="5860"/>
                  </a:lnTo>
                  <a:cubicBezTo>
                    <a:pt x="3135" y="5939"/>
                    <a:pt x="3245" y="5978"/>
                    <a:pt x="3356" y="5978"/>
                  </a:cubicBezTo>
                  <a:cubicBezTo>
                    <a:pt x="3466" y="5978"/>
                    <a:pt x="3576" y="5939"/>
                    <a:pt x="3655" y="5860"/>
                  </a:cubicBezTo>
                  <a:lnTo>
                    <a:pt x="6018" y="3497"/>
                  </a:lnTo>
                  <a:lnTo>
                    <a:pt x="25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02" name="Google Shape;6017;p67">
              <a:extLst>
                <a:ext uri="{FF2B5EF4-FFF2-40B4-BE49-F238E27FC236}">
                  <a16:creationId xmlns:a16="http://schemas.microsoft.com/office/drawing/2014/main" id="{F5C89C58-2E5C-1882-E71F-C0E9DEEF69B9}"/>
                </a:ext>
              </a:extLst>
            </p:cNvPr>
            <p:cNvSpPr/>
            <p:nvPr/>
          </p:nvSpPr>
          <p:spPr>
            <a:xfrm>
              <a:off x="-40748276" y="3238700"/>
              <a:ext cx="92175" cy="87850"/>
            </a:xfrm>
            <a:custGeom>
              <a:avLst/>
              <a:gdLst/>
              <a:ahLst/>
              <a:cxnLst/>
              <a:rect l="l" t="t" r="r" b="b"/>
              <a:pathLst>
                <a:path w="3686" h="3513" extrusionOk="0">
                  <a:moveTo>
                    <a:pt x="2281" y="0"/>
                  </a:moveTo>
                  <a:cubicBezTo>
                    <a:pt x="1915" y="0"/>
                    <a:pt x="1545" y="142"/>
                    <a:pt x="1261" y="426"/>
                  </a:cubicBezTo>
                  <a:lnTo>
                    <a:pt x="568" y="1119"/>
                  </a:lnTo>
                  <a:cubicBezTo>
                    <a:pt x="1" y="1686"/>
                    <a:pt x="1" y="2568"/>
                    <a:pt x="568" y="3135"/>
                  </a:cubicBezTo>
                  <a:lnTo>
                    <a:pt x="946" y="3513"/>
                  </a:lnTo>
                  <a:lnTo>
                    <a:pt x="3687" y="804"/>
                  </a:lnTo>
                  <a:lnTo>
                    <a:pt x="3277" y="426"/>
                  </a:lnTo>
                  <a:cubicBezTo>
                    <a:pt x="3010" y="142"/>
                    <a:pt x="2647" y="0"/>
                    <a:pt x="22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sp>
        <p:nvSpPr>
          <p:cNvPr id="203" name="Google Shape;6042;p67">
            <a:extLst>
              <a:ext uri="{FF2B5EF4-FFF2-40B4-BE49-F238E27FC236}">
                <a16:creationId xmlns:a16="http://schemas.microsoft.com/office/drawing/2014/main" id="{CD7862CF-4FA0-9FFD-3926-C501721D9321}"/>
              </a:ext>
            </a:extLst>
          </p:cNvPr>
          <p:cNvSpPr/>
          <p:nvPr/>
        </p:nvSpPr>
        <p:spPr>
          <a:xfrm>
            <a:off x="3917988" y="1842992"/>
            <a:ext cx="407873" cy="413430"/>
          </a:xfrm>
          <a:custGeom>
            <a:avLst/>
            <a:gdLst/>
            <a:ahLst/>
            <a:cxnLst/>
            <a:rect l="l" t="t" r="r" b="b"/>
            <a:pathLst>
              <a:path w="12477" h="12647" extrusionOk="0">
                <a:moveTo>
                  <a:pt x="3750" y="4538"/>
                </a:moveTo>
                <a:cubicBezTo>
                  <a:pt x="4223" y="4538"/>
                  <a:pt x="4601" y="4884"/>
                  <a:pt x="4601" y="5357"/>
                </a:cubicBezTo>
                <a:cubicBezTo>
                  <a:pt x="4601" y="5829"/>
                  <a:pt x="4223" y="6176"/>
                  <a:pt x="3750" y="6176"/>
                </a:cubicBezTo>
                <a:cubicBezTo>
                  <a:pt x="3277" y="6176"/>
                  <a:pt x="2931" y="5829"/>
                  <a:pt x="2931" y="5357"/>
                </a:cubicBezTo>
                <a:cubicBezTo>
                  <a:pt x="2931" y="4884"/>
                  <a:pt x="3277" y="4538"/>
                  <a:pt x="3750" y="4538"/>
                </a:cubicBezTo>
                <a:close/>
                <a:moveTo>
                  <a:pt x="6239" y="4538"/>
                </a:moveTo>
                <a:cubicBezTo>
                  <a:pt x="6711" y="4538"/>
                  <a:pt x="7058" y="4884"/>
                  <a:pt x="7058" y="5357"/>
                </a:cubicBezTo>
                <a:cubicBezTo>
                  <a:pt x="7058" y="5829"/>
                  <a:pt x="6711" y="6176"/>
                  <a:pt x="6239" y="6176"/>
                </a:cubicBezTo>
                <a:cubicBezTo>
                  <a:pt x="5766" y="6176"/>
                  <a:pt x="5420" y="5829"/>
                  <a:pt x="5420" y="5357"/>
                </a:cubicBezTo>
                <a:cubicBezTo>
                  <a:pt x="5420" y="4884"/>
                  <a:pt x="5766" y="4538"/>
                  <a:pt x="6239" y="4538"/>
                </a:cubicBezTo>
                <a:close/>
                <a:moveTo>
                  <a:pt x="8728" y="4538"/>
                </a:moveTo>
                <a:cubicBezTo>
                  <a:pt x="9200" y="4538"/>
                  <a:pt x="9547" y="4884"/>
                  <a:pt x="9547" y="5357"/>
                </a:cubicBezTo>
                <a:cubicBezTo>
                  <a:pt x="9547" y="5829"/>
                  <a:pt x="9200" y="6176"/>
                  <a:pt x="8728" y="6176"/>
                </a:cubicBezTo>
                <a:cubicBezTo>
                  <a:pt x="8255" y="6176"/>
                  <a:pt x="7877" y="5829"/>
                  <a:pt x="7877" y="5357"/>
                </a:cubicBezTo>
                <a:cubicBezTo>
                  <a:pt x="7877" y="4884"/>
                  <a:pt x="8255" y="4538"/>
                  <a:pt x="8728" y="4538"/>
                </a:cubicBezTo>
                <a:close/>
                <a:moveTo>
                  <a:pt x="6239" y="1"/>
                </a:moveTo>
                <a:cubicBezTo>
                  <a:pt x="2805" y="1"/>
                  <a:pt x="1" y="2395"/>
                  <a:pt x="1" y="5357"/>
                </a:cubicBezTo>
                <a:cubicBezTo>
                  <a:pt x="1" y="7436"/>
                  <a:pt x="1387" y="9200"/>
                  <a:pt x="3309" y="10082"/>
                </a:cubicBezTo>
                <a:lnTo>
                  <a:pt x="3309" y="12256"/>
                </a:lnTo>
                <a:cubicBezTo>
                  <a:pt x="3309" y="12486"/>
                  <a:pt x="3502" y="12646"/>
                  <a:pt x="3715" y="12646"/>
                </a:cubicBezTo>
                <a:cubicBezTo>
                  <a:pt x="3824" y="12646"/>
                  <a:pt x="3938" y="12604"/>
                  <a:pt x="4034" y="12508"/>
                </a:cubicBezTo>
                <a:lnTo>
                  <a:pt x="5609" y="10681"/>
                </a:lnTo>
                <a:cubicBezTo>
                  <a:pt x="5798" y="10681"/>
                  <a:pt x="5987" y="10713"/>
                  <a:pt x="6239" y="10713"/>
                </a:cubicBezTo>
                <a:cubicBezTo>
                  <a:pt x="9641" y="10713"/>
                  <a:pt x="12477" y="8350"/>
                  <a:pt x="12477" y="5357"/>
                </a:cubicBezTo>
                <a:cubicBezTo>
                  <a:pt x="12477" y="2395"/>
                  <a:pt x="9704" y="1"/>
                  <a:pt x="6239" y="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3" tIns="68563" rIns="68563" bIns="68563" anchor="ctr" anchorCtr="0">
            <a:noAutofit/>
          </a:bodyPr>
          <a:lstStyle/>
          <a:p>
            <a:endParaRPr sz="1050">
              <a:solidFill>
                <a:srgbClr val="AE4500"/>
              </a:solidFill>
            </a:endParaRPr>
          </a:p>
        </p:txBody>
      </p:sp>
      <p:grpSp>
        <p:nvGrpSpPr>
          <p:cNvPr id="204" name="Google Shape;6047;p67">
            <a:extLst>
              <a:ext uri="{FF2B5EF4-FFF2-40B4-BE49-F238E27FC236}">
                <a16:creationId xmlns:a16="http://schemas.microsoft.com/office/drawing/2014/main" id="{867E33AC-8EC9-08ED-9D44-34E6814DA61A}"/>
              </a:ext>
            </a:extLst>
          </p:cNvPr>
          <p:cNvGrpSpPr/>
          <p:nvPr/>
        </p:nvGrpSpPr>
        <p:grpSpPr>
          <a:xfrm>
            <a:off x="6946300" y="1818169"/>
            <a:ext cx="415064" cy="377994"/>
            <a:chOff x="-40378075" y="3267450"/>
            <a:chExt cx="317425" cy="289075"/>
          </a:xfrm>
          <a:solidFill>
            <a:srgbClr val="FFC000"/>
          </a:solidFill>
        </p:grpSpPr>
        <p:sp>
          <p:nvSpPr>
            <p:cNvPr id="205" name="Google Shape;6048;p67">
              <a:extLst>
                <a:ext uri="{FF2B5EF4-FFF2-40B4-BE49-F238E27FC236}">
                  <a16:creationId xmlns:a16="http://schemas.microsoft.com/office/drawing/2014/main" id="{C901FB4E-4F3F-67C2-C867-643E5A04EAA9}"/>
                </a:ext>
              </a:extLst>
            </p:cNvPr>
            <p:cNvSpPr/>
            <p:nvPr/>
          </p:nvSpPr>
          <p:spPr>
            <a:xfrm>
              <a:off x="-40218975" y="3308400"/>
              <a:ext cx="158325" cy="248125"/>
            </a:xfrm>
            <a:custGeom>
              <a:avLst/>
              <a:gdLst/>
              <a:ahLst/>
              <a:cxnLst/>
              <a:rect l="l" t="t" r="r" b="b"/>
              <a:pathLst>
                <a:path w="6333" h="9925" extrusionOk="0">
                  <a:moveTo>
                    <a:pt x="4694" y="1"/>
                  </a:moveTo>
                  <a:lnTo>
                    <a:pt x="4694" y="7877"/>
                  </a:lnTo>
                  <a:cubicBezTo>
                    <a:pt x="4694" y="8097"/>
                    <a:pt x="4474" y="8255"/>
                    <a:pt x="4253" y="8255"/>
                  </a:cubicBezTo>
                  <a:cubicBezTo>
                    <a:pt x="2993" y="8255"/>
                    <a:pt x="1638" y="8696"/>
                    <a:pt x="693" y="9452"/>
                  </a:cubicBezTo>
                  <a:cubicBezTo>
                    <a:pt x="536" y="9546"/>
                    <a:pt x="189" y="9925"/>
                    <a:pt x="0" y="9925"/>
                  </a:cubicBezTo>
                  <a:lnTo>
                    <a:pt x="5073" y="9925"/>
                  </a:lnTo>
                  <a:cubicBezTo>
                    <a:pt x="5734" y="9925"/>
                    <a:pt x="6333" y="9357"/>
                    <a:pt x="6333" y="8696"/>
                  </a:cubicBezTo>
                  <a:lnTo>
                    <a:pt x="6333" y="1229"/>
                  </a:lnTo>
                  <a:cubicBezTo>
                    <a:pt x="6333" y="536"/>
                    <a:pt x="5766" y="1"/>
                    <a:pt x="5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06" name="Google Shape;6049;p67">
              <a:extLst>
                <a:ext uri="{FF2B5EF4-FFF2-40B4-BE49-F238E27FC236}">
                  <a16:creationId xmlns:a16="http://schemas.microsoft.com/office/drawing/2014/main" id="{7FE11620-0AB3-1FF2-A26F-649E5FFB65EE}"/>
                </a:ext>
              </a:extLst>
            </p:cNvPr>
            <p:cNvSpPr/>
            <p:nvPr/>
          </p:nvSpPr>
          <p:spPr>
            <a:xfrm>
              <a:off x="-40316649" y="3267450"/>
              <a:ext cx="86675" cy="257575"/>
            </a:xfrm>
            <a:custGeom>
              <a:avLst/>
              <a:gdLst/>
              <a:ahLst/>
              <a:cxnLst/>
              <a:rect l="l" t="t" r="r" b="b"/>
              <a:pathLst>
                <a:path w="3467" h="10303" extrusionOk="0">
                  <a:moveTo>
                    <a:pt x="1" y="0"/>
                  </a:moveTo>
                  <a:lnTo>
                    <a:pt x="1" y="9105"/>
                  </a:lnTo>
                  <a:cubicBezTo>
                    <a:pt x="1166" y="9200"/>
                    <a:pt x="2489" y="9578"/>
                    <a:pt x="3466" y="10302"/>
                  </a:cubicBezTo>
                  <a:lnTo>
                    <a:pt x="3466" y="1197"/>
                  </a:lnTo>
                  <a:cubicBezTo>
                    <a:pt x="2489" y="473"/>
                    <a:pt x="1229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07" name="Google Shape;6050;p67">
              <a:extLst>
                <a:ext uri="{FF2B5EF4-FFF2-40B4-BE49-F238E27FC236}">
                  <a16:creationId xmlns:a16="http://schemas.microsoft.com/office/drawing/2014/main" id="{4F82DB93-D1F7-0AC2-9A63-458BDF3C6726}"/>
                </a:ext>
              </a:extLst>
            </p:cNvPr>
            <p:cNvSpPr/>
            <p:nvPr/>
          </p:nvSpPr>
          <p:spPr>
            <a:xfrm>
              <a:off x="-40209524" y="3267450"/>
              <a:ext cx="86650" cy="257575"/>
            </a:xfrm>
            <a:custGeom>
              <a:avLst/>
              <a:gdLst/>
              <a:ahLst/>
              <a:cxnLst/>
              <a:rect l="l" t="t" r="r" b="b"/>
              <a:pathLst>
                <a:path w="3466" h="10303" extrusionOk="0">
                  <a:moveTo>
                    <a:pt x="3466" y="0"/>
                  </a:moveTo>
                  <a:cubicBezTo>
                    <a:pt x="2300" y="95"/>
                    <a:pt x="977" y="473"/>
                    <a:pt x="0" y="1197"/>
                  </a:cubicBezTo>
                  <a:lnTo>
                    <a:pt x="0" y="10302"/>
                  </a:lnTo>
                  <a:cubicBezTo>
                    <a:pt x="977" y="9578"/>
                    <a:pt x="2237" y="9200"/>
                    <a:pt x="3466" y="9105"/>
                  </a:cubicBezTo>
                  <a:lnTo>
                    <a:pt x="34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08" name="Google Shape;6051;p67">
              <a:extLst>
                <a:ext uri="{FF2B5EF4-FFF2-40B4-BE49-F238E27FC236}">
                  <a16:creationId xmlns:a16="http://schemas.microsoft.com/office/drawing/2014/main" id="{8E7BD451-D086-16B1-BC1E-B35CCC46AD10}"/>
                </a:ext>
              </a:extLst>
            </p:cNvPr>
            <p:cNvSpPr/>
            <p:nvPr/>
          </p:nvSpPr>
          <p:spPr>
            <a:xfrm>
              <a:off x="-40378075" y="3308400"/>
              <a:ext cx="157550" cy="248125"/>
            </a:xfrm>
            <a:custGeom>
              <a:avLst/>
              <a:gdLst/>
              <a:ahLst/>
              <a:cxnLst/>
              <a:rect l="l" t="t" r="r" b="b"/>
              <a:pathLst>
                <a:path w="6302" h="9925" extrusionOk="0"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664"/>
                  </a:lnTo>
                  <a:cubicBezTo>
                    <a:pt x="32" y="9357"/>
                    <a:pt x="567" y="9925"/>
                    <a:pt x="1229" y="9925"/>
                  </a:cubicBezTo>
                  <a:lnTo>
                    <a:pt x="6301" y="9925"/>
                  </a:lnTo>
                  <a:cubicBezTo>
                    <a:pt x="6112" y="9925"/>
                    <a:pt x="5766" y="9609"/>
                    <a:pt x="5608" y="9452"/>
                  </a:cubicBezTo>
                  <a:cubicBezTo>
                    <a:pt x="4631" y="8664"/>
                    <a:pt x="3277" y="8255"/>
                    <a:pt x="2048" y="8255"/>
                  </a:cubicBezTo>
                  <a:cubicBezTo>
                    <a:pt x="1828" y="8255"/>
                    <a:pt x="1638" y="8066"/>
                    <a:pt x="1638" y="7877"/>
                  </a:cubicBezTo>
                  <a:lnTo>
                    <a:pt x="16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209" name="Google Shape;6072;p67">
            <a:extLst>
              <a:ext uri="{FF2B5EF4-FFF2-40B4-BE49-F238E27FC236}">
                <a16:creationId xmlns:a16="http://schemas.microsoft.com/office/drawing/2014/main" id="{5CACE978-E33C-D955-0BC4-F6B4C2166AE7}"/>
              </a:ext>
            </a:extLst>
          </p:cNvPr>
          <p:cNvGrpSpPr/>
          <p:nvPr/>
        </p:nvGrpSpPr>
        <p:grpSpPr>
          <a:xfrm>
            <a:off x="4492588" y="1822783"/>
            <a:ext cx="415098" cy="414836"/>
            <a:chOff x="-41895049" y="3217225"/>
            <a:chExt cx="317450" cy="317250"/>
          </a:xfrm>
          <a:solidFill>
            <a:srgbClr val="FFC000"/>
          </a:solidFill>
        </p:grpSpPr>
        <p:sp>
          <p:nvSpPr>
            <p:cNvPr id="210" name="Google Shape;6073;p67">
              <a:extLst>
                <a:ext uri="{FF2B5EF4-FFF2-40B4-BE49-F238E27FC236}">
                  <a16:creationId xmlns:a16="http://schemas.microsoft.com/office/drawing/2014/main" id="{E4E95262-6A10-33BD-839E-0BFD9D91C179}"/>
                </a:ext>
              </a:extLst>
            </p:cNvPr>
            <p:cNvSpPr/>
            <p:nvPr/>
          </p:nvSpPr>
          <p:spPr>
            <a:xfrm>
              <a:off x="-41895049" y="3273750"/>
              <a:ext cx="41775" cy="245750"/>
            </a:xfrm>
            <a:custGeom>
              <a:avLst/>
              <a:gdLst/>
              <a:ahLst/>
              <a:cxnLst/>
              <a:rect l="l" t="t" r="r" b="b"/>
              <a:pathLst>
                <a:path w="1670" h="9830" extrusionOk="0">
                  <a:moveTo>
                    <a:pt x="1" y="0"/>
                  </a:moveTo>
                  <a:lnTo>
                    <a:pt x="1" y="9830"/>
                  </a:lnTo>
                  <a:lnTo>
                    <a:pt x="1670" y="8192"/>
                  </a:lnTo>
                  <a:lnTo>
                    <a:pt x="1670" y="1639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11" name="Google Shape;6074;p67">
              <a:extLst>
                <a:ext uri="{FF2B5EF4-FFF2-40B4-BE49-F238E27FC236}">
                  <a16:creationId xmlns:a16="http://schemas.microsoft.com/office/drawing/2014/main" id="{4977664E-5EC7-C9F7-D5ED-51F8D8A63165}"/>
                </a:ext>
              </a:extLst>
            </p:cNvPr>
            <p:cNvSpPr/>
            <p:nvPr/>
          </p:nvSpPr>
          <p:spPr>
            <a:xfrm>
              <a:off x="-41619376" y="3273750"/>
              <a:ext cx="41775" cy="245750"/>
            </a:xfrm>
            <a:custGeom>
              <a:avLst/>
              <a:gdLst/>
              <a:ahLst/>
              <a:cxnLst/>
              <a:rect l="l" t="t" r="r" b="b"/>
              <a:pathLst>
                <a:path w="1670" h="9830" extrusionOk="0">
                  <a:moveTo>
                    <a:pt x="1670" y="0"/>
                  </a:moveTo>
                  <a:lnTo>
                    <a:pt x="0" y="1639"/>
                  </a:lnTo>
                  <a:lnTo>
                    <a:pt x="0" y="8192"/>
                  </a:lnTo>
                  <a:lnTo>
                    <a:pt x="1670" y="9830"/>
                  </a:lnTo>
                  <a:lnTo>
                    <a:pt x="16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12" name="Google Shape;6075;p67">
              <a:extLst>
                <a:ext uri="{FF2B5EF4-FFF2-40B4-BE49-F238E27FC236}">
                  <a16:creationId xmlns:a16="http://schemas.microsoft.com/office/drawing/2014/main" id="{3BD06E5F-1DC6-7E67-F9F9-792B0B4F0643}"/>
                </a:ext>
              </a:extLst>
            </p:cNvPr>
            <p:cNvSpPr/>
            <p:nvPr/>
          </p:nvSpPr>
          <p:spPr>
            <a:xfrm>
              <a:off x="-41832826" y="3321000"/>
              <a:ext cx="193000" cy="151250"/>
            </a:xfrm>
            <a:custGeom>
              <a:avLst/>
              <a:gdLst/>
              <a:ahLst/>
              <a:cxnLst/>
              <a:rect l="l" t="t" r="r" b="b"/>
              <a:pathLst>
                <a:path w="7718" h="6050" extrusionOk="0">
                  <a:moveTo>
                    <a:pt x="1" y="1"/>
                  </a:moveTo>
                  <a:lnTo>
                    <a:pt x="1" y="6050"/>
                  </a:lnTo>
                  <a:lnTo>
                    <a:pt x="3592" y="6050"/>
                  </a:lnTo>
                  <a:lnTo>
                    <a:pt x="3592" y="4821"/>
                  </a:lnTo>
                  <a:cubicBezTo>
                    <a:pt x="3592" y="4600"/>
                    <a:pt x="3781" y="4411"/>
                    <a:pt x="4002" y="4411"/>
                  </a:cubicBezTo>
                  <a:lnTo>
                    <a:pt x="6491" y="4411"/>
                  </a:lnTo>
                  <a:cubicBezTo>
                    <a:pt x="6743" y="4411"/>
                    <a:pt x="6932" y="4600"/>
                    <a:pt x="6932" y="4821"/>
                  </a:cubicBezTo>
                  <a:lnTo>
                    <a:pt x="6932" y="6050"/>
                  </a:lnTo>
                  <a:lnTo>
                    <a:pt x="7719" y="6050"/>
                  </a:lnTo>
                  <a:lnTo>
                    <a:pt x="77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13" name="Google Shape;6076;p67">
              <a:extLst>
                <a:ext uri="{FF2B5EF4-FFF2-40B4-BE49-F238E27FC236}">
                  <a16:creationId xmlns:a16="http://schemas.microsoft.com/office/drawing/2014/main" id="{BB60A6FE-106D-932A-EA16-7F6C35503342}"/>
                </a:ext>
              </a:extLst>
            </p:cNvPr>
            <p:cNvSpPr/>
            <p:nvPr/>
          </p:nvSpPr>
          <p:spPr>
            <a:xfrm>
              <a:off x="-41880076" y="3493500"/>
              <a:ext cx="287500" cy="40975"/>
            </a:xfrm>
            <a:custGeom>
              <a:avLst/>
              <a:gdLst/>
              <a:ahLst/>
              <a:cxnLst/>
              <a:rect l="l" t="t" r="r" b="b"/>
              <a:pathLst>
                <a:path w="11500" h="1639" extrusionOk="0">
                  <a:moveTo>
                    <a:pt x="1639" y="0"/>
                  </a:moveTo>
                  <a:lnTo>
                    <a:pt x="0" y="1638"/>
                  </a:lnTo>
                  <a:lnTo>
                    <a:pt x="11500" y="1638"/>
                  </a:lnTo>
                  <a:lnTo>
                    <a:pt x="98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14" name="Google Shape;6077;p67">
              <a:extLst>
                <a:ext uri="{FF2B5EF4-FFF2-40B4-BE49-F238E27FC236}">
                  <a16:creationId xmlns:a16="http://schemas.microsoft.com/office/drawing/2014/main" id="{8DD4593D-25F0-247E-A956-A5777C24EABF}"/>
                </a:ext>
              </a:extLst>
            </p:cNvPr>
            <p:cNvSpPr/>
            <p:nvPr/>
          </p:nvSpPr>
          <p:spPr>
            <a:xfrm>
              <a:off x="-41880876" y="3217225"/>
              <a:ext cx="288300" cy="83325"/>
            </a:xfrm>
            <a:custGeom>
              <a:avLst/>
              <a:gdLst/>
              <a:ahLst/>
              <a:cxnLst/>
              <a:rect l="l" t="t" r="r" b="b"/>
              <a:pathLst>
                <a:path w="11532" h="3332" extrusionOk="0">
                  <a:moveTo>
                    <a:pt x="5798" y="1033"/>
                  </a:moveTo>
                  <a:lnTo>
                    <a:pt x="6459" y="1694"/>
                  </a:lnTo>
                  <a:lnTo>
                    <a:pt x="5136" y="1694"/>
                  </a:lnTo>
                  <a:lnTo>
                    <a:pt x="5798" y="1033"/>
                  </a:lnTo>
                  <a:close/>
                  <a:moveTo>
                    <a:pt x="5750" y="1"/>
                  </a:moveTo>
                  <a:cubicBezTo>
                    <a:pt x="5640" y="1"/>
                    <a:pt x="5530" y="40"/>
                    <a:pt x="5451" y="119"/>
                  </a:cubicBezTo>
                  <a:lnTo>
                    <a:pt x="3939" y="1663"/>
                  </a:lnTo>
                  <a:lnTo>
                    <a:pt x="1" y="1663"/>
                  </a:lnTo>
                  <a:lnTo>
                    <a:pt x="1639" y="3332"/>
                  </a:lnTo>
                  <a:lnTo>
                    <a:pt x="9862" y="3332"/>
                  </a:lnTo>
                  <a:lnTo>
                    <a:pt x="11532" y="1663"/>
                  </a:lnTo>
                  <a:lnTo>
                    <a:pt x="7593" y="1663"/>
                  </a:lnTo>
                  <a:lnTo>
                    <a:pt x="6050" y="119"/>
                  </a:lnTo>
                  <a:cubicBezTo>
                    <a:pt x="5971" y="40"/>
                    <a:pt x="5861" y="1"/>
                    <a:pt x="5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215" name="Google Shape;6107;p67">
            <a:extLst>
              <a:ext uri="{FF2B5EF4-FFF2-40B4-BE49-F238E27FC236}">
                <a16:creationId xmlns:a16="http://schemas.microsoft.com/office/drawing/2014/main" id="{AB283859-1E17-A26B-7893-6EEF0EBAB1D9}"/>
              </a:ext>
            </a:extLst>
          </p:cNvPr>
          <p:cNvGrpSpPr/>
          <p:nvPr/>
        </p:nvGrpSpPr>
        <p:grpSpPr>
          <a:xfrm>
            <a:off x="5113054" y="1806798"/>
            <a:ext cx="418169" cy="413038"/>
            <a:chOff x="-41530374" y="3218800"/>
            <a:chExt cx="319800" cy="315875"/>
          </a:xfrm>
          <a:solidFill>
            <a:srgbClr val="FFC000"/>
          </a:solidFill>
        </p:grpSpPr>
        <p:sp>
          <p:nvSpPr>
            <p:cNvPr id="216" name="Google Shape;6108;p67">
              <a:extLst>
                <a:ext uri="{FF2B5EF4-FFF2-40B4-BE49-F238E27FC236}">
                  <a16:creationId xmlns:a16="http://schemas.microsoft.com/office/drawing/2014/main" id="{0B57F2BA-1569-929A-8699-B8389C9A2C41}"/>
                </a:ext>
              </a:extLst>
            </p:cNvPr>
            <p:cNvSpPr/>
            <p:nvPr/>
          </p:nvSpPr>
          <p:spPr>
            <a:xfrm>
              <a:off x="-41530374" y="3337550"/>
              <a:ext cx="199300" cy="197125"/>
            </a:xfrm>
            <a:custGeom>
              <a:avLst/>
              <a:gdLst/>
              <a:ahLst/>
              <a:cxnLst/>
              <a:rect l="l" t="t" r="r" b="b"/>
              <a:pathLst>
                <a:path w="7971" h="7885" extrusionOk="0">
                  <a:moveTo>
                    <a:pt x="3245" y="0"/>
                  </a:moveTo>
                  <a:lnTo>
                    <a:pt x="473" y="2804"/>
                  </a:lnTo>
                  <a:cubicBezTo>
                    <a:pt x="0" y="3277"/>
                    <a:pt x="0" y="4064"/>
                    <a:pt x="473" y="4568"/>
                  </a:cubicBezTo>
                  <a:lnTo>
                    <a:pt x="3403" y="7530"/>
                  </a:lnTo>
                  <a:cubicBezTo>
                    <a:pt x="3639" y="7766"/>
                    <a:pt x="3954" y="7884"/>
                    <a:pt x="4277" y="7884"/>
                  </a:cubicBezTo>
                  <a:cubicBezTo>
                    <a:pt x="4600" y="7884"/>
                    <a:pt x="4931" y="7766"/>
                    <a:pt x="5199" y="7530"/>
                  </a:cubicBezTo>
                  <a:lnTo>
                    <a:pt x="7971" y="4726"/>
                  </a:lnTo>
                  <a:lnTo>
                    <a:pt x="32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17" name="Google Shape;6109;p67">
              <a:extLst>
                <a:ext uri="{FF2B5EF4-FFF2-40B4-BE49-F238E27FC236}">
                  <a16:creationId xmlns:a16="http://schemas.microsoft.com/office/drawing/2014/main" id="{98A60582-EF19-71EE-99CE-D40BD206FC7B}"/>
                </a:ext>
              </a:extLst>
            </p:cNvPr>
            <p:cNvSpPr/>
            <p:nvPr/>
          </p:nvSpPr>
          <p:spPr>
            <a:xfrm>
              <a:off x="-41435074" y="3218800"/>
              <a:ext cx="224500" cy="221950"/>
            </a:xfrm>
            <a:custGeom>
              <a:avLst/>
              <a:gdLst/>
              <a:ahLst/>
              <a:cxnLst/>
              <a:rect l="l" t="t" r="r" b="b"/>
              <a:pathLst>
                <a:path w="8980" h="8878" extrusionOk="0">
                  <a:moveTo>
                    <a:pt x="4395" y="1"/>
                  </a:moveTo>
                  <a:cubicBezTo>
                    <a:pt x="4285" y="1"/>
                    <a:pt x="4175" y="40"/>
                    <a:pt x="4096" y="119"/>
                  </a:cubicBezTo>
                  <a:lnTo>
                    <a:pt x="1" y="4152"/>
                  </a:lnTo>
                  <a:lnTo>
                    <a:pt x="4726" y="8877"/>
                  </a:lnTo>
                  <a:lnTo>
                    <a:pt x="8822" y="4845"/>
                  </a:lnTo>
                  <a:cubicBezTo>
                    <a:pt x="8979" y="4687"/>
                    <a:pt x="8979" y="4404"/>
                    <a:pt x="8822" y="4246"/>
                  </a:cubicBezTo>
                  <a:lnTo>
                    <a:pt x="4695" y="119"/>
                  </a:lnTo>
                  <a:cubicBezTo>
                    <a:pt x="4616" y="40"/>
                    <a:pt x="4506" y="1"/>
                    <a:pt x="4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218" name="Google Shape;5593;p66">
            <a:extLst>
              <a:ext uri="{FF2B5EF4-FFF2-40B4-BE49-F238E27FC236}">
                <a16:creationId xmlns:a16="http://schemas.microsoft.com/office/drawing/2014/main" id="{C9CBDCE5-A313-A97C-69CA-B01E1F797DF0}"/>
              </a:ext>
            </a:extLst>
          </p:cNvPr>
          <p:cNvGrpSpPr/>
          <p:nvPr/>
        </p:nvGrpSpPr>
        <p:grpSpPr>
          <a:xfrm>
            <a:off x="2601805" y="2550121"/>
            <a:ext cx="501776" cy="501776"/>
            <a:chOff x="5049725" y="249400"/>
            <a:chExt cx="481825" cy="481825"/>
          </a:xfrm>
          <a:solidFill>
            <a:srgbClr val="FFC000"/>
          </a:solidFill>
        </p:grpSpPr>
        <p:sp>
          <p:nvSpPr>
            <p:cNvPr id="219" name="Google Shape;5594;p66">
              <a:extLst>
                <a:ext uri="{FF2B5EF4-FFF2-40B4-BE49-F238E27FC236}">
                  <a16:creationId xmlns:a16="http://schemas.microsoft.com/office/drawing/2014/main" id="{AAA455B2-0A5D-C7EA-DDB2-E2AA5BC5F1BF}"/>
                </a:ext>
              </a:extLst>
            </p:cNvPr>
            <p:cNvSpPr/>
            <p:nvPr/>
          </p:nvSpPr>
          <p:spPr>
            <a:xfrm>
              <a:off x="5191775" y="560925"/>
              <a:ext cx="197625" cy="170300"/>
            </a:xfrm>
            <a:custGeom>
              <a:avLst/>
              <a:gdLst/>
              <a:ahLst/>
              <a:cxnLst/>
              <a:rect l="l" t="t" r="r" b="b"/>
              <a:pathLst>
                <a:path w="7903" h="6812" extrusionOk="0">
                  <a:moveTo>
                    <a:pt x="6213" y="1129"/>
                  </a:moveTo>
                  <a:cubicBezTo>
                    <a:pt x="6523" y="1129"/>
                    <a:pt x="6776" y="1379"/>
                    <a:pt x="6776" y="1693"/>
                  </a:cubicBezTo>
                  <a:cubicBezTo>
                    <a:pt x="6776" y="2006"/>
                    <a:pt x="6523" y="2259"/>
                    <a:pt x="6213" y="2259"/>
                  </a:cubicBezTo>
                  <a:lnTo>
                    <a:pt x="1696" y="2259"/>
                  </a:lnTo>
                  <a:cubicBezTo>
                    <a:pt x="1383" y="2259"/>
                    <a:pt x="1130" y="2006"/>
                    <a:pt x="1130" y="1693"/>
                  </a:cubicBezTo>
                  <a:cubicBezTo>
                    <a:pt x="1130" y="1379"/>
                    <a:pt x="1383" y="1129"/>
                    <a:pt x="1696" y="1129"/>
                  </a:cubicBezTo>
                  <a:close/>
                  <a:moveTo>
                    <a:pt x="6213" y="3388"/>
                  </a:moveTo>
                  <a:cubicBezTo>
                    <a:pt x="6523" y="3388"/>
                    <a:pt x="6776" y="3638"/>
                    <a:pt x="6776" y="3951"/>
                  </a:cubicBezTo>
                  <a:cubicBezTo>
                    <a:pt x="6776" y="4264"/>
                    <a:pt x="6523" y="4517"/>
                    <a:pt x="6213" y="4517"/>
                  </a:cubicBezTo>
                  <a:lnTo>
                    <a:pt x="1696" y="4517"/>
                  </a:lnTo>
                  <a:cubicBezTo>
                    <a:pt x="1383" y="4517"/>
                    <a:pt x="1130" y="4264"/>
                    <a:pt x="1130" y="3951"/>
                  </a:cubicBezTo>
                  <a:cubicBezTo>
                    <a:pt x="1130" y="3638"/>
                    <a:pt x="1383" y="3388"/>
                    <a:pt x="1696" y="3388"/>
                  </a:cubicBezTo>
                  <a:close/>
                  <a:moveTo>
                    <a:pt x="0" y="0"/>
                  </a:moveTo>
                  <a:lnTo>
                    <a:pt x="0" y="6249"/>
                  </a:lnTo>
                  <a:cubicBezTo>
                    <a:pt x="0" y="6559"/>
                    <a:pt x="253" y="6812"/>
                    <a:pt x="567" y="6812"/>
                  </a:cubicBezTo>
                  <a:lnTo>
                    <a:pt x="7342" y="6812"/>
                  </a:lnTo>
                  <a:cubicBezTo>
                    <a:pt x="7652" y="6812"/>
                    <a:pt x="7905" y="6559"/>
                    <a:pt x="7905" y="6249"/>
                  </a:cubicBezTo>
                  <a:lnTo>
                    <a:pt x="79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20" name="Google Shape;5595;p66">
              <a:extLst>
                <a:ext uri="{FF2B5EF4-FFF2-40B4-BE49-F238E27FC236}">
                  <a16:creationId xmlns:a16="http://schemas.microsoft.com/office/drawing/2014/main" id="{4209FE20-C85A-9B6E-D0FF-97BFC58BC7EC}"/>
                </a:ext>
              </a:extLst>
            </p:cNvPr>
            <p:cNvSpPr/>
            <p:nvPr/>
          </p:nvSpPr>
          <p:spPr>
            <a:xfrm>
              <a:off x="5049725" y="249400"/>
              <a:ext cx="481825" cy="396225"/>
            </a:xfrm>
            <a:custGeom>
              <a:avLst/>
              <a:gdLst/>
              <a:ahLst/>
              <a:cxnLst/>
              <a:rect l="l" t="t" r="r" b="b"/>
              <a:pathLst>
                <a:path w="19273" h="15849" extrusionOk="0">
                  <a:moveTo>
                    <a:pt x="4553" y="4518"/>
                  </a:moveTo>
                  <a:lnTo>
                    <a:pt x="4553" y="5686"/>
                  </a:lnTo>
                  <a:lnTo>
                    <a:pt x="3424" y="5686"/>
                  </a:lnTo>
                  <a:lnTo>
                    <a:pt x="3424" y="4948"/>
                  </a:lnTo>
                  <a:cubicBezTo>
                    <a:pt x="3424" y="4710"/>
                    <a:pt x="3617" y="4518"/>
                    <a:pt x="3852" y="4518"/>
                  </a:cubicBezTo>
                  <a:close/>
                  <a:moveTo>
                    <a:pt x="15418" y="4518"/>
                  </a:moveTo>
                  <a:cubicBezTo>
                    <a:pt x="15653" y="4518"/>
                    <a:pt x="15845" y="4710"/>
                    <a:pt x="15845" y="4948"/>
                  </a:cubicBezTo>
                  <a:lnTo>
                    <a:pt x="15845" y="5686"/>
                  </a:lnTo>
                  <a:lnTo>
                    <a:pt x="14716" y="5686"/>
                  </a:lnTo>
                  <a:lnTo>
                    <a:pt x="14716" y="4518"/>
                  </a:lnTo>
                  <a:close/>
                  <a:moveTo>
                    <a:pt x="10199" y="1130"/>
                  </a:moveTo>
                  <a:lnTo>
                    <a:pt x="10199" y="3954"/>
                  </a:lnTo>
                  <a:cubicBezTo>
                    <a:pt x="10199" y="4265"/>
                    <a:pt x="10452" y="4518"/>
                    <a:pt x="10765" y="4518"/>
                  </a:cubicBezTo>
                  <a:lnTo>
                    <a:pt x="13587" y="4518"/>
                  </a:lnTo>
                  <a:lnTo>
                    <a:pt x="13587" y="6815"/>
                  </a:lnTo>
                  <a:lnTo>
                    <a:pt x="5682" y="6815"/>
                  </a:lnTo>
                  <a:lnTo>
                    <a:pt x="5682" y="1130"/>
                  </a:lnTo>
                  <a:close/>
                  <a:moveTo>
                    <a:pt x="16412" y="9074"/>
                  </a:moveTo>
                  <a:cubicBezTo>
                    <a:pt x="16722" y="9074"/>
                    <a:pt x="16975" y="9324"/>
                    <a:pt x="16975" y="9637"/>
                  </a:cubicBezTo>
                  <a:cubicBezTo>
                    <a:pt x="16975" y="9950"/>
                    <a:pt x="16722" y="10203"/>
                    <a:pt x="16412" y="10203"/>
                  </a:cubicBezTo>
                  <a:lnTo>
                    <a:pt x="15282" y="10203"/>
                  </a:lnTo>
                  <a:cubicBezTo>
                    <a:pt x="14969" y="10203"/>
                    <a:pt x="14716" y="9950"/>
                    <a:pt x="14716" y="9637"/>
                  </a:cubicBezTo>
                  <a:cubicBezTo>
                    <a:pt x="14716" y="9324"/>
                    <a:pt x="14969" y="9074"/>
                    <a:pt x="15282" y="9074"/>
                  </a:cubicBezTo>
                  <a:close/>
                  <a:moveTo>
                    <a:pt x="10782" y="1"/>
                  </a:moveTo>
                  <a:cubicBezTo>
                    <a:pt x="10776" y="1"/>
                    <a:pt x="10771" y="1"/>
                    <a:pt x="10765" y="1"/>
                  </a:cubicBezTo>
                  <a:lnTo>
                    <a:pt x="5119" y="1"/>
                  </a:lnTo>
                  <a:cubicBezTo>
                    <a:pt x="4806" y="1"/>
                    <a:pt x="4553" y="254"/>
                    <a:pt x="4553" y="567"/>
                  </a:cubicBezTo>
                  <a:lnTo>
                    <a:pt x="4553" y="3388"/>
                  </a:lnTo>
                  <a:lnTo>
                    <a:pt x="3852" y="3388"/>
                  </a:lnTo>
                  <a:cubicBezTo>
                    <a:pt x="2993" y="3388"/>
                    <a:pt x="2295" y="4087"/>
                    <a:pt x="2295" y="4948"/>
                  </a:cubicBezTo>
                  <a:lnTo>
                    <a:pt x="2295" y="5686"/>
                  </a:lnTo>
                  <a:lnTo>
                    <a:pt x="1693" y="5686"/>
                  </a:lnTo>
                  <a:cubicBezTo>
                    <a:pt x="756" y="5686"/>
                    <a:pt x="0" y="6442"/>
                    <a:pt x="0" y="7378"/>
                  </a:cubicBezTo>
                  <a:lnTo>
                    <a:pt x="0" y="14154"/>
                  </a:lnTo>
                  <a:cubicBezTo>
                    <a:pt x="0" y="15090"/>
                    <a:pt x="756" y="15846"/>
                    <a:pt x="1693" y="15849"/>
                  </a:cubicBezTo>
                  <a:lnTo>
                    <a:pt x="4553" y="15849"/>
                  </a:lnTo>
                  <a:lnTo>
                    <a:pt x="4553" y="12461"/>
                  </a:lnTo>
                  <a:lnTo>
                    <a:pt x="3990" y="12461"/>
                  </a:lnTo>
                  <a:cubicBezTo>
                    <a:pt x="3677" y="12461"/>
                    <a:pt x="3424" y="12208"/>
                    <a:pt x="3424" y="11895"/>
                  </a:cubicBezTo>
                  <a:cubicBezTo>
                    <a:pt x="3424" y="11582"/>
                    <a:pt x="3677" y="11332"/>
                    <a:pt x="3990" y="11332"/>
                  </a:cubicBezTo>
                  <a:lnTo>
                    <a:pt x="15282" y="11332"/>
                  </a:lnTo>
                  <a:cubicBezTo>
                    <a:pt x="15593" y="11332"/>
                    <a:pt x="15845" y="11582"/>
                    <a:pt x="15845" y="11895"/>
                  </a:cubicBezTo>
                  <a:cubicBezTo>
                    <a:pt x="15845" y="12208"/>
                    <a:pt x="15593" y="12461"/>
                    <a:pt x="15282" y="12461"/>
                  </a:cubicBezTo>
                  <a:lnTo>
                    <a:pt x="14716" y="12461"/>
                  </a:lnTo>
                  <a:lnTo>
                    <a:pt x="14716" y="15849"/>
                  </a:lnTo>
                  <a:lnTo>
                    <a:pt x="17541" y="15849"/>
                  </a:lnTo>
                  <a:cubicBezTo>
                    <a:pt x="18474" y="15849"/>
                    <a:pt x="19272" y="15087"/>
                    <a:pt x="19272" y="14154"/>
                  </a:cubicBezTo>
                  <a:lnTo>
                    <a:pt x="19272" y="7378"/>
                  </a:lnTo>
                  <a:cubicBezTo>
                    <a:pt x="19272" y="6445"/>
                    <a:pt x="18474" y="5686"/>
                    <a:pt x="17541" y="5686"/>
                  </a:cubicBezTo>
                  <a:lnTo>
                    <a:pt x="16975" y="5686"/>
                  </a:lnTo>
                  <a:lnTo>
                    <a:pt x="16975" y="4948"/>
                  </a:lnTo>
                  <a:cubicBezTo>
                    <a:pt x="16975" y="4087"/>
                    <a:pt x="16276" y="3388"/>
                    <a:pt x="15418" y="3388"/>
                  </a:cubicBezTo>
                  <a:lnTo>
                    <a:pt x="14385" y="3388"/>
                  </a:lnTo>
                  <a:cubicBezTo>
                    <a:pt x="11026" y="30"/>
                    <a:pt x="11079" y="1"/>
                    <a:pt x="107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221" name="Google Shape;5596;p66">
            <a:extLst>
              <a:ext uri="{FF2B5EF4-FFF2-40B4-BE49-F238E27FC236}">
                <a16:creationId xmlns:a16="http://schemas.microsoft.com/office/drawing/2014/main" id="{242D3F7E-A633-EDAE-6817-D5354D058AE9}"/>
              </a:ext>
            </a:extLst>
          </p:cNvPr>
          <p:cNvGrpSpPr/>
          <p:nvPr/>
        </p:nvGrpSpPr>
        <p:grpSpPr>
          <a:xfrm>
            <a:off x="3896908" y="2621016"/>
            <a:ext cx="394991" cy="394991"/>
            <a:chOff x="5660400" y="238125"/>
            <a:chExt cx="481825" cy="481825"/>
          </a:xfrm>
          <a:solidFill>
            <a:srgbClr val="FFC000"/>
          </a:solidFill>
        </p:grpSpPr>
        <p:sp>
          <p:nvSpPr>
            <p:cNvPr id="222" name="Google Shape;5597;p66">
              <a:extLst>
                <a:ext uri="{FF2B5EF4-FFF2-40B4-BE49-F238E27FC236}">
                  <a16:creationId xmlns:a16="http://schemas.microsoft.com/office/drawing/2014/main" id="{93E4E5FD-F32E-CCAB-84FA-A48AAD61634C}"/>
                </a:ext>
              </a:extLst>
            </p:cNvPr>
            <p:cNvSpPr/>
            <p:nvPr/>
          </p:nvSpPr>
          <p:spPr>
            <a:xfrm>
              <a:off x="5660400" y="436700"/>
              <a:ext cx="481825" cy="283250"/>
            </a:xfrm>
            <a:custGeom>
              <a:avLst/>
              <a:gdLst/>
              <a:ahLst/>
              <a:cxnLst/>
              <a:rect l="l" t="t" r="r" b="b"/>
              <a:pathLst>
                <a:path w="19273" h="11330" extrusionOk="0">
                  <a:moveTo>
                    <a:pt x="5120" y="1130"/>
                  </a:moveTo>
                  <a:cubicBezTo>
                    <a:pt x="5433" y="1130"/>
                    <a:pt x="5683" y="1380"/>
                    <a:pt x="5683" y="1693"/>
                  </a:cubicBezTo>
                  <a:cubicBezTo>
                    <a:pt x="5683" y="2006"/>
                    <a:pt x="5433" y="2259"/>
                    <a:pt x="5120" y="2259"/>
                  </a:cubicBezTo>
                  <a:lnTo>
                    <a:pt x="2861" y="2259"/>
                  </a:lnTo>
                  <a:cubicBezTo>
                    <a:pt x="2548" y="2259"/>
                    <a:pt x="2298" y="2006"/>
                    <a:pt x="2298" y="1693"/>
                  </a:cubicBezTo>
                  <a:cubicBezTo>
                    <a:pt x="2298" y="1380"/>
                    <a:pt x="2548" y="1130"/>
                    <a:pt x="2861" y="1130"/>
                  </a:cubicBezTo>
                  <a:close/>
                  <a:moveTo>
                    <a:pt x="10766" y="1130"/>
                  </a:moveTo>
                  <a:cubicBezTo>
                    <a:pt x="11079" y="1130"/>
                    <a:pt x="11329" y="1380"/>
                    <a:pt x="11329" y="1693"/>
                  </a:cubicBezTo>
                  <a:cubicBezTo>
                    <a:pt x="11329" y="2006"/>
                    <a:pt x="11079" y="2259"/>
                    <a:pt x="10766" y="2259"/>
                  </a:cubicBezTo>
                  <a:lnTo>
                    <a:pt x="8507" y="2259"/>
                  </a:lnTo>
                  <a:cubicBezTo>
                    <a:pt x="8194" y="2259"/>
                    <a:pt x="7944" y="2006"/>
                    <a:pt x="7944" y="1693"/>
                  </a:cubicBezTo>
                  <a:cubicBezTo>
                    <a:pt x="7944" y="1380"/>
                    <a:pt x="8194" y="1130"/>
                    <a:pt x="8507" y="1130"/>
                  </a:cubicBezTo>
                  <a:close/>
                  <a:moveTo>
                    <a:pt x="16412" y="1130"/>
                  </a:moveTo>
                  <a:cubicBezTo>
                    <a:pt x="16725" y="1130"/>
                    <a:pt x="16975" y="1380"/>
                    <a:pt x="16975" y="1693"/>
                  </a:cubicBezTo>
                  <a:cubicBezTo>
                    <a:pt x="16975" y="2006"/>
                    <a:pt x="16725" y="2259"/>
                    <a:pt x="16412" y="2259"/>
                  </a:cubicBezTo>
                  <a:lnTo>
                    <a:pt x="14153" y="2259"/>
                  </a:lnTo>
                  <a:cubicBezTo>
                    <a:pt x="13840" y="2259"/>
                    <a:pt x="13590" y="2006"/>
                    <a:pt x="13590" y="1693"/>
                  </a:cubicBezTo>
                  <a:cubicBezTo>
                    <a:pt x="13590" y="1380"/>
                    <a:pt x="13840" y="1130"/>
                    <a:pt x="14153" y="1130"/>
                  </a:cubicBezTo>
                  <a:close/>
                  <a:moveTo>
                    <a:pt x="5120" y="4518"/>
                  </a:moveTo>
                  <a:cubicBezTo>
                    <a:pt x="5433" y="4518"/>
                    <a:pt x="5683" y="4767"/>
                    <a:pt x="5683" y="5081"/>
                  </a:cubicBezTo>
                  <a:cubicBezTo>
                    <a:pt x="5683" y="5394"/>
                    <a:pt x="5433" y="5647"/>
                    <a:pt x="5120" y="5647"/>
                  </a:cubicBezTo>
                  <a:lnTo>
                    <a:pt x="2861" y="5647"/>
                  </a:lnTo>
                  <a:cubicBezTo>
                    <a:pt x="2548" y="5647"/>
                    <a:pt x="2298" y="5394"/>
                    <a:pt x="2298" y="5081"/>
                  </a:cubicBezTo>
                  <a:cubicBezTo>
                    <a:pt x="2298" y="4767"/>
                    <a:pt x="2548" y="4518"/>
                    <a:pt x="2861" y="4518"/>
                  </a:cubicBezTo>
                  <a:close/>
                  <a:moveTo>
                    <a:pt x="10766" y="4518"/>
                  </a:moveTo>
                  <a:cubicBezTo>
                    <a:pt x="11079" y="4518"/>
                    <a:pt x="11329" y="4767"/>
                    <a:pt x="11329" y="5081"/>
                  </a:cubicBezTo>
                  <a:cubicBezTo>
                    <a:pt x="11329" y="5394"/>
                    <a:pt x="11079" y="5647"/>
                    <a:pt x="10766" y="5647"/>
                  </a:cubicBezTo>
                  <a:lnTo>
                    <a:pt x="8507" y="5647"/>
                  </a:lnTo>
                  <a:cubicBezTo>
                    <a:pt x="8194" y="5647"/>
                    <a:pt x="7944" y="5394"/>
                    <a:pt x="7944" y="5081"/>
                  </a:cubicBezTo>
                  <a:cubicBezTo>
                    <a:pt x="7944" y="4767"/>
                    <a:pt x="8194" y="4518"/>
                    <a:pt x="8507" y="4518"/>
                  </a:cubicBezTo>
                  <a:close/>
                  <a:moveTo>
                    <a:pt x="16412" y="4518"/>
                  </a:moveTo>
                  <a:cubicBezTo>
                    <a:pt x="16725" y="4518"/>
                    <a:pt x="16975" y="4767"/>
                    <a:pt x="16975" y="5081"/>
                  </a:cubicBezTo>
                  <a:cubicBezTo>
                    <a:pt x="16975" y="5394"/>
                    <a:pt x="16725" y="5647"/>
                    <a:pt x="16412" y="5647"/>
                  </a:cubicBezTo>
                  <a:lnTo>
                    <a:pt x="14153" y="5647"/>
                  </a:lnTo>
                  <a:cubicBezTo>
                    <a:pt x="13840" y="5647"/>
                    <a:pt x="13590" y="5394"/>
                    <a:pt x="13590" y="5081"/>
                  </a:cubicBezTo>
                  <a:cubicBezTo>
                    <a:pt x="13590" y="4767"/>
                    <a:pt x="13840" y="4518"/>
                    <a:pt x="14153" y="4518"/>
                  </a:cubicBezTo>
                  <a:close/>
                  <a:moveTo>
                    <a:pt x="5120" y="7941"/>
                  </a:moveTo>
                  <a:cubicBezTo>
                    <a:pt x="5433" y="7941"/>
                    <a:pt x="5683" y="8194"/>
                    <a:pt x="5683" y="8507"/>
                  </a:cubicBezTo>
                  <a:cubicBezTo>
                    <a:pt x="5683" y="8818"/>
                    <a:pt x="5433" y="9071"/>
                    <a:pt x="5120" y="9071"/>
                  </a:cubicBezTo>
                  <a:lnTo>
                    <a:pt x="2861" y="9071"/>
                  </a:lnTo>
                  <a:cubicBezTo>
                    <a:pt x="2548" y="9071"/>
                    <a:pt x="2298" y="8818"/>
                    <a:pt x="2298" y="8507"/>
                  </a:cubicBezTo>
                  <a:cubicBezTo>
                    <a:pt x="2298" y="8194"/>
                    <a:pt x="2548" y="7941"/>
                    <a:pt x="2861" y="7941"/>
                  </a:cubicBezTo>
                  <a:close/>
                  <a:moveTo>
                    <a:pt x="10766" y="7941"/>
                  </a:moveTo>
                  <a:cubicBezTo>
                    <a:pt x="11079" y="7941"/>
                    <a:pt x="11329" y="8194"/>
                    <a:pt x="11329" y="8507"/>
                  </a:cubicBezTo>
                  <a:cubicBezTo>
                    <a:pt x="11329" y="8818"/>
                    <a:pt x="11079" y="9071"/>
                    <a:pt x="10766" y="9071"/>
                  </a:cubicBezTo>
                  <a:lnTo>
                    <a:pt x="8507" y="9071"/>
                  </a:lnTo>
                  <a:cubicBezTo>
                    <a:pt x="8194" y="9071"/>
                    <a:pt x="7944" y="8818"/>
                    <a:pt x="7944" y="8507"/>
                  </a:cubicBezTo>
                  <a:cubicBezTo>
                    <a:pt x="7944" y="8194"/>
                    <a:pt x="8194" y="7941"/>
                    <a:pt x="8507" y="7941"/>
                  </a:cubicBezTo>
                  <a:close/>
                  <a:moveTo>
                    <a:pt x="16412" y="7941"/>
                  </a:moveTo>
                  <a:cubicBezTo>
                    <a:pt x="16725" y="7941"/>
                    <a:pt x="16975" y="8194"/>
                    <a:pt x="16975" y="8507"/>
                  </a:cubicBezTo>
                  <a:cubicBezTo>
                    <a:pt x="16975" y="8818"/>
                    <a:pt x="16725" y="9071"/>
                    <a:pt x="16412" y="9071"/>
                  </a:cubicBezTo>
                  <a:lnTo>
                    <a:pt x="14153" y="9071"/>
                  </a:lnTo>
                  <a:cubicBezTo>
                    <a:pt x="13840" y="9071"/>
                    <a:pt x="13590" y="8818"/>
                    <a:pt x="13590" y="8507"/>
                  </a:cubicBezTo>
                  <a:cubicBezTo>
                    <a:pt x="13590" y="8194"/>
                    <a:pt x="13840" y="7941"/>
                    <a:pt x="14153" y="7941"/>
                  </a:cubicBezTo>
                  <a:close/>
                  <a:moveTo>
                    <a:pt x="1" y="1"/>
                  </a:moveTo>
                  <a:lnTo>
                    <a:pt x="1" y="9637"/>
                  </a:lnTo>
                  <a:cubicBezTo>
                    <a:pt x="1" y="10570"/>
                    <a:pt x="759" y="11329"/>
                    <a:pt x="1696" y="11329"/>
                  </a:cubicBezTo>
                  <a:lnTo>
                    <a:pt x="17580" y="11329"/>
                  </a:lnTo>
                  <a:cubicBezTo>
                    <a:pt x="18514" y="11329"/>
                    <a:pt x="19273" y="10570"/>
                    <a:pt x="19273" y="9637"/>
                  </a:cubicBezTo>
                  <a:lnTo>
                    <a:pt x="1927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23" name="Google Shape;5598;p66">
              <a:extLst>
                <a:ext uri="{FF2B5EF4-FFF2-40B4-BE49-F238E27FC236}">
                  <a16:creationId xmlns:a16="http://schemas.microsoft.com/office/drawing/2014/main" id="{FF440995-D81B-C943-4AA9-C1E6A811AA49}"/>
                </a:ext>
              </a:extLst>
            </p:cNvPr>
            <p:cNvSpPr/>
            <p:nvPr/>
          </p:nvSpPr>
          <p:spPr>
            <a:xfrm>
              <a:off x="5660400" y="238125"/>
              <a:ext cx="481825" cy="170375"/>
            </a:xfrm>
            <a:custGeom>
              <a:avLst/>
              <a:gdLst/>
              <a:ahLst/>
              <a:cxnLst/>
              <a:rect l="l" t="t" r="r" b="b"/>
              <a:pathLst>
                <a:path w="19273" h="6815" extrusionOk="0">
                  <a:moveTo>
                    <a:pt x="3990" y="1129"/>
                  </a:moveTo>
                  <a:cubicBezTo>
                    <a:pt x="4304" y="1129"/>
                    <a:pt x="4557" y="1382"/>
                    <a:pt x="4557" y="1695"/>
                  </a:cubicBezTo>
                  <a:lnTo>
                    <a:pt x="4557" y="3954"/>
                  </a:lnTo>
                  <a:cubicBezTo>
                    <a:pt x="4557" y="4264"/>
                    <a:pt x="4304" y="4517"/>
                    <a:pt x="3990" y="4517"/>
                  </a:cubicBezTo>
                  <a:cubicBezTo>
                    <a:pt x="3677" y="4517"/>
                    <a:pt x="3427" y="4264"/>
                    <a:pt x="3427" y="3954"/>
                  </a:cubicBezTo>
                  <a:lnTo>
                    <a:pt x="3427" y="1695"/>
                  </a:lnTo>
                  <a:cubicBezTo>
                    <a:pt x="3427" y="1382"/>
                    <a:pt x="3677" y="1129"/>
                    <a:pt x="3990" y="1129"/>
                  </a:cubicBezTo>
                  <a:close/>
                  <a:moveTo>
                    <a:pt x="9637" y="1129"/>
                  </a:moveTo>
                  <a:cubicBezTo>
                    <a:pt x="9950" y="1129"/>
                    <a:pt x="10203" y="1382"/>
                    <a:pt x="10203" y="1695"/>
                  </a:cubicBezTo>
                  <a:lnTo>
                    <a:pt x="10203" y="3954"/>
                  </a:lnTo>
                  <a:cubicBezTo>
                    <a:pt x="10203" y="4264"/>
                    <a:pt x="9950" y="4517"/>
                    <a:pt x="9637" y="4517"/>
                  </a:cubicBezTo>
                  <a:cubicBezTo>
                    <a:pt x="9323" y="4517"/>
                    <a:pt x="9073" y="4264"/>
                    <a:pt x="9073" y="3954"/>
                  </a:cubicBezTo>
                  <a:lnTo>
                    <a:pt x="9073" y="1695"/>
                  </a:lnTo>
                  <a:cubicBezTo>
                    <a:pt x="9073" y="1382"/>
                    <a:pt x="9323" y="1129"/>
                    <a:pt x="9637" y="1129"/>
                  </a:cubicBezTo>
                  <a:close/>
                  <a:moveTo>
                    <a:pt x="15283" y="1129"/>
                  </a:moveTo>
                  <a:cubicBezTo>
                    <a:pt x="15596" y="1129"/>
                    <a:pt x="15849" y="1382"/>
                    <a:pt x="15849" y="1695"/>
                  </a:cubicBezTo>
                  <a:lnTo>
                    <a:pt x="15849" y="3954"/>
                  </a:lnTo>
                  <a:cubicBezTo>
                    <a:pt x="15849" y="4264"/>
                    <a:pt x="15596" y="4517"/>
                    <a:pt x="15283" y="4517"/>
                  </a:cubicBezTo>
                  <a:cubicBezTo>
                    <a:pt x="14969" y="4517"/>
                    <a:pt x="14719" y="4264"/>
                    <a:pt x="14719" y="3954"/>
                  </a:cubicBezTo>
                  <a:lnTo>
                    <a:pt x="14719" y="1695"/>
                  </a:lnTo>
                  <a:cubicBezTo>
                    <a:pt x="14719" y="1382"/>
                    <a:pt x="14969" y="1129"/>
                    <a:pt x="15283" y="1129"/>
                  </a:cubicBezTo>
                  <a:close/>
                  <a:moveTo>
                    <a:pt x="3990" y="0"/>
                  </a:moveTo>
                  <a:cubicBezTo>
                    <a:pt x="3054" y="0"/>
                    <a:pt x="2298" y="759"/>
                    <a:pt x="2298" y="1695"/>
                  </a:cubicBezTo>
                  <a:lnTo>
                    <a:pt x="2298" y="2258"/>
                  </a:lnTo>
                  <a:lnTo>
                    <a:pt x="1696" y="2258"/>
                  </a:lnTo>
                  <a:cubicBezTo>
                    <a:pt x="759" y="2258"/>
                    <a:pt x="1" y="3017"/>
                    <a:pt x="1" y="3954"/>
                  </a:cubicBezTo>
                  <a:lnTo>
                    <a:pt x="1" y="6814"/>
                  </a:lnTo>
                  <a:lnTo>
                    <a:pt x="19273" y="6814"/>
                  </a:lnTo>
                  <a:lnTo>
                    <a:pt x="19273" y="3954"/>
                  </a:lnTo>
                  <a:cubicBezTo>
                    <a:pt x="19273" y="3017"/>
                    <a:pt x="18514" y="2258"/>
                    <a:pt x="17580" y="2258"/>
                  </a:cubicBezTo>
                  <a:lnTo>
                    <a:pt x="16978" y="2258"/>
                  </a:lnTo>
                  <a:lnTo>
                    <a:pt x="16978" y="1695"/>
                  </a:lnTo>
                  <a:cubicBezTo>
                    <a:pt x="16978" y="759"/>
                    <a:pt x="16219" y="0"/>
                    <a:pt x="15283" y="0"/>
                  </a:cubicBezTo>
                  <a:cubicBezTo>
                    <a:pt x="14346" y="0"/>
                    <a:pt x="13590" y="759"/>
                    <a:pt x="13590" y="1695"/>
                  </a:cubicBezTo>
                  <a:lnTo>
                    <a:pt x="13590" y="2258"/>
                  </a:lnTo>
                  <a:lnTo>
                    <a:pt x="11332" y="2258"/>
                  </a:lnTo>
                  <a:lnTo>
                    <a:pt x="11332" y="1695"/>
                  </a:lnTo>
                  <a:cubicBezTo>
                    <a:pt x="11332" y="759"/>
                    <a:pt x="10573" y="0"/>
                    <a:pt x="9637" y="0"/>
                  </a:cubicBezTo>
                  <a:cubicBezTo>
                    <a:pt x="8700" y="0"/>
                    <a:pt x="7944" y="759"/>
                    <a:pt x="7944" y="1695"/>
                  </a:cubicBezTo>
                  <a:lnTo>
                    <a:pt x="7944" y="2258"/>
                  </a:lnTo>
                  <a:lnTo>
                    <a:pt x="5686" y="2258"/>
                  </a:lnTo>
                  <a:lnTo>
                    <a:pt x="5686" y="1695"/>
                  </a:lnTo>
                  <a:cubicBezTo>
                    <a:pt x="5686" y="759"/>
                    <a:pt x="4927" y="0"/>
                    <a:pt x="39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224" name="Google Shape;5651;p66">
            <a:extLst>
              <a:ext uri="{FF2B5EF4-FFF2-40B4-BE49-F238E27FC236}">
                <a16:creationId xmlns:a16="http://schemas.microsoft.com/office/drawing/2014/main" id="{A72EF98D-68C0-F132-BB39-02218CB9A5DA}"/>
              </a:ext>
            </a:extLst>
          </p:cNvPr>
          <p:cNvGrpSpPr/>
          <p:nvPr/>
        </p:nvGrpSpPr>
        <p:grpSpPr>
          <a:xfrm>
            <a:off x="6309216" y="2677279"/>
            <a:ext cx="441258" cy="284426"/>
            <a:chOff x="1492675" y="1520750"/>
            <a:chExt cx="481825" cy="310575"/>
          </a:xfrm>
          <a:solidFill>
            <a:srgbClr val="FFC000"/>
          </a:solidFill>
        </p:grpSpPr>
        <p:sp>
          <p:nvSpPr>
            <p:cNvPr id="225" name="Google Shape;5652;p66">
              <a:extLst>
                <a:ext uri="{FF2B5EF4-FFF2-40B4-BE49-F238E27FC236}">
                  <a16:creationId xmlns:a16="http://schemas.microsoft.com/office/drawing/2014/main" id="{0CC2C488-783D-1CEB-0921-7552C4024513}"/>
                </a:ext>
              </a:extLst>
            </p:cNvPr>
            <p:cNvSpPr/>
            <p:nvPr/>
          </p:nvSpPr>
          <p:spPr>
            <a:xfrm>
              <a:off x="1492675" y="1540400"/>
              <a:ext cx="481825" cy="290925"/>
            </a:xfrm>
            <a:custGeom>
              <a:avLst/>
              <a:gdLst/>
              <a:ahLst/>
              <a:cxnLst/>
              <a:rect l="l" t="t" r="r" b="b"/>
              <a:pathLst>
                <a:path w="19273" h="11637" extrusionOk="0">
                  <a:moveTo>
                    <a:pt x="266" y="1"/>
                  </a:moveTo>
                  <a:cubicBezTo>
                    <a:pt x="91" y="272"/>
                    <a:pt x="1" y="585"/>
                    <a:pt x="1" y="907"/>
                  </a:cubicBezTo>
                  <a:lnTo>
                    <a:pt x="1" y="9941"/>
                  </a:lnTo>
                  <a:cubicBezTo>
                    <a:pt x="1" y="10877"/>
                    <a:pt x="757" y="11633"/>
                    <a:pt x="1693" y="11636"/>
                  </a:cubicBezTo>
                  <a:lnTo>
                    <a:pt x="17577" y="11636"/>
                  </a:lnTo>
                  <a:cubicBezTo>
                    <a:pt x="18514" y="11633"/>
                    <a:pt x="19270" y="10877"/>
                    <a:pt x="19273" y="9941"/>
                  </a:cubicBezTo>
                  <a:lnTo>
                    <a:pt x="19273" y="907"/>
                  </a:lnTo>
                  <a:cubicBezTo>
                    <a:pt x="19270" y="585"/>
                    <a:pt x="19176" y="272"/>
                    <a:pt x="19005" y="1"/>
                  </a:cubicBezTo>
                  <a:lnTo>
                    <a:pt x="9974" y="7005"/>
                  </a:lnTo>
                  <a:cubicBezTo>
                    <a:pt x="9873" y="7080"/>
                    <a:pt x="9754" y="7118"/>
                    <a:pt x="9635" y="7118"/>
                  </a:cubicBezTo>
                  <a:cubicBezTo>
                    <a:pt x="9516" y="7118"/>
                    <a:pt x="9397" y="7080"/>
                    <a:pt x="9296" y="7005"/>
                  </a:cubicBezTo>
                  <a:lnTo>
                    <a:pt x="26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26" name="Google Shape;5653;p66">
              <a:extLst>
                <a:ext uri="{FF2B5EF4-FFF2-40B4-BE49-F238E27FC236}">
                  <a16:creationId xmlns:a16="http://schemas.microsoft.com/office/drawing/2014/main" id="{7DE6243B-133C-2719-9B33-DF62214A40E1}"/>
                </a:ext>
              </a:extLst>
            </p:cNvPr>
            <p:cNvSpPr/>
            <p:nvPr/>
          </p:nvSpPr>
          <p:spPr>
            <a:xfrm>
              <a:off x="1522575" y="1520750"/>
              <a:ext cx="421975" cy="165800"/>
            </a:xfrm>
            <a:custGeom>
              <a:avLst/>
              <a:gdLst/>
              <a:ahLst/>
              <a:cxnLst/>
              <a:rect l="l" t="t" r="r" b="b"/>
              <a:pathLst>
                <a:path w="16879" h="6632" extrusionOk="0">
                  <a:moveTo>
                    <a:pt x="497" y="1"/>
                  </a:moveTo>
                  <a:cubicBezTo>
                    <a:pt x="328" y="1"/>
                    <a:pt x="160" y="31"/>
                    <a:pt x="0" y="82"/>
                  </a:cubicBezTo>
                  <a:lnTo>
                    <a:pt x="8441" y="6631"/>
                  </a:lnTo>
                  <a:lnTo>
                    <a:pt x="16878" y="82"/>
                  </a:lnTo>
                  <a:cubicBezTo>
                    <a:pt x="16719" y="31"/>
                    <a:pt x="16550" y="1"/>
                    <a:pt x="16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227" name="Google Shape;5775;p66">
            <a:extLst>
              <a:ext uri="{FF2B5EF4-FFF2-40B4-BE49-F238E27FC236}">
                <a16:creationId xmlns:a16="http://schemas.microsoft.com/office/drawing/2014/main" id="{3F511852-E3E3-3E8B-B249-EF23B67DB266}"/>
              </a:ext>
            </a:extLst>
          </p:cNvPr>
          <p:cNvGrpSpPr/>
          <p:nvPr/>
        </p:nvGrpSpPr>
        <p:grpSpPr>
          <a:xfrm>
            <a:off x="5148446" y="2698666"/>
            <a:ext cx="338904" cy="317714"/>
            <a:chOff x="4456875" y="2635825"/>
            <a:chExt cx="481825" cy="451700"/>
          </a:xfrm>
          <a:solidFill>
            <a:srgbClr val="FFC000"/>
          </a:solidFill>
        </p:grpSpPr>
        <p:sp>
          <p:nvSpPr>
            <p:cNvPr id="228" name="Google Shape;5776;p66">
              <a:extLst>
                <a:ext uri="{FF2B5EF4-FFF2-40B4-BE49-F238E27FC236}">
                  <a16:creationId xmlns:a16="http://schemas.microsoft.com/office/drawing/2014/main" id="{0ACFA038-BB55-72AB-373F-A60EAD5B4A72}"/>
                </a:ext>
              </a:extLst>
            </p:cNvPr>
            <p:cNvSpPr/>
            <p:nvPr/>
          </p:nvSpPr>
          <p:spPr>
            <a:xfrm>
              <a:off x="4542475" y="3031050"/>
              <a:ext cx="189725" cy="56475"/>
            </a:xfrm>
            <a:custGeom>
              <a:avLst/>
              <a:gdLst/>
              <a:ahLst/>
              <a:cxnLst/>
              <a:rect l="l" t="t" r="r" b="b"/>
              <a:pathLst>
                <a:path w="7589" h="2259" extrusionOk="0">
                  <a:moveTo>
                    <a:pt x="2792" y="0"/>
                  </a:moveTo>
                  <a:lnTo>
                    <a:pt x="2415" y="1130"/>
                  </a:lnTo>
                  <a:lnTo>
                    <a:pt x="567" y="1130"/>
                  </a:lnTo>
                  <a:cubicBezTo>
                    <a:pt x="253" y="1130"/>
                    <a:pt x="0" y="1383"/>
                    <a:pt x="0" y="1696"/>
                  </a:cubicBezTo>
                  <a:cubicBezTo>
                    <a:pt x="0" y="2006"/>
                    <a:pt x="253" y="2259"/>
                    <a:pt x="567" y="2259"/>
                  </a:cubicBezTo>
                  <a:lnTo>
                    <a:pt x="7589" y="2259"/>
                  </a:lnTo>
                  <a:cubicBezTo>
                    <a:pt x="7101" y="1831"/>
                    <a:pt x="6821" y="1214"/>
                    <a:pt x="6821" y="567"/>
                  </a:cubicBezTo>
                  <a:lnTo>
                    <a:pt x="68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29" name="Google Shape;5777;p66">
              <a:extLst>
                <a:ext uri="{FF2B5EF4-FFF2-40B4-BE49-F238E27FC236}">
                  <a16:creationId xmlns:a16="http://schemas.microsoft.com/office/drawing/2014/main" id="{9928F816-B4A7-BEFD-78B7-AEE63FAA8251}"/>
                </a:ext>
              </a:extLst>
            </p:cNvPr>
            <p:cNvSpPr/>
            <p:nvPr/>
          </p:nvSpPr>
          <p:spPr>
            <a:xfrm>
              <a:off x="4456875" y="2946350"/>
              <a:ext cx="256125" cy="56500"/>
            </a:xfrm>
            <a:custGeom>
              <a:avLst/>
              <a:gdLst/>
              <a:ahLst/>
              <a:cxnLst/>
              <a:rect l="l" t="t" r="r" b="b"/>
              <a:pathLst>
                <a:path w="10245" h="2260" extrusionOk="0">
                  <a:moveTo>
                    <a:pt x="1" y="1"/>
                  </a:moveTo>
                  <a:lnTo>
                    <a:pt x="1" y="567"/>
                  </a:lnTo>
                  <a:cubicBezTo>
                    <a:pt x="1" y="1500"/>
                    <a:pt x="756" y="2259"/>
                    <a:pt x="1693" y="2259"/>
                  </a:cubicBezTo>
                  <a:lnTo>
                    <a:pt x="10245" y="2259"/>
                  </a:lnTo>
                  <a:lnTo>
                    <a:pt x="10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30" name="Google Shape;5778;p66">
              <a:extLst>
                <a:ext uri="{FF2B5EF4-FFF2-40B4-BE49-F238E27FC236}">
                  <a16:creationId xmlns:a16="http://schemas.microsoft.com/office/drawing/2014/main" id="{52718457-A087-D40A-2525-3586F55703F3}"/>
                </a:ext>
              </a:extLst>
            </p:cNvPr>
            <p:cNvSpPr/>
            <p:nvPr/>
          </p:nvSpPr>
          <p:spPr>
            <a:xfrm>
              <a:off x="4741225" y="2861675"/>
              <a:ext cx="169400" cy="141175"/>
            </a:xfrm>
            <a:custGeom>
              <a:avLst/>
              <a:gdLst/>
              <a:ahLst/>
              <a:cxnLst/>
              <a:rect l="l" t="t" r="r" b="b"/>
              <a:pathLst>
                <a:path w="6775" h="5647" extrusionOk="0">
                  <a:moveTo>
                    <a:pt x="0" y="0"/>
                  </a:moveTo>
                  <a:lnTo>
                    <a:pt x="0" y="5646"/>
                  </a:lnTo>
                  <a:lnTo>
                    <a:pt x="6775" y="5646"/>
                  </a:lnTo>
                  <a:lnTo>
                    <a:pt x="67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31" name="Google Shape;5779;p66">
              <a:extLst>
                <a:ext uri="{FF2B5EF4-FFF2-40B4-BE49-F238E27FC236}">
                  <a16:creationId xmlns:a16="http://schemas.microsoft.com/office/drawing/2014/main" id="{45B45CDF-97AA-BA81-932F-D05880109E6F}"/>
                </a:ext>
              </a:extLst>
            </p:cNvPr>
            <p:cNvSpPr/>
            <p:nvPr/>
          </p:nvSpPr>
          <p:spPr>
            <a:xfrm>
              <a:off x="4741225" y="3031050"/>
              <a:ext cx="169400" cy="42400"/>
            </a:xfrm>
            <a:custGeom>
              <a:avLst/>
              <a:gdLst/>
              <a:ahLst/>
              <a:cxnLst/>
              <a:rect l="l" t="t" r="r" b="b"/>
              <a:pathLst>
                <a:path w="6775" h="1695" extrusionOk="0">
                  <a:moveTo>
                    <a:pt x="0" y="0"/>
                  </a:moveTo>
                  <a:lnTo>
                    <a:pt x="0" y="567"/>
                  </a:lnTo>
                  <a:cubicBezTo>
                    <a:pt x="0" y="1190"/>
                    <a:pt x="506" y="1696"/>
                    <a:pt x="1129" y="1696"/>
                  </a:cubicBezTo>
                  <a:lnTo>
                    <a:pt x="5646" y="1696"/>
                  </a:lnTo>
                  <a:cubicBezTo>
                    <a:pt x="6270" y="1696"/>
                    <a:pt x="6775" y="1190"/>
                    <a:pt x="6775" y="567"/>
                  </a:cubicBezTo>
                  <a:lnTo>
                    <a:pt x="67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32" name="Google Shape;5780;p66">
              <a:extLst>
                <a:ext uri="{FF2B5EF4-FFF2-40B4-BE49-F238E27FC236}">
                  <a16:creationId xmlns:a16="http://schemas.microsoft.com/office/drawing/2014/main" id="{E839712C-07D3-B033-96FF-CE4FDCD15486}"/>
                </a:ext>
              </a:extLst>
            </p:cNvPr>
            <p:cNvSpPr/>
            <p:nvPr/>
          </p:nvSpPr>
          <p:spPr>
            <a:xfrm>
              <a:off x="4456875" y="2635825"/>
              <a:ext cx="481825" cy="282325"/>
            </a:xfrm>
            <a:custGeom>
              <a:avLst/>
              <a:gdLst/>
              <a:ahLst/>
              <a:cxnLst/>
              <a:rect l="l" t="t" r="r" b="b"/>
              <a:pathLst>
                <a:path w="19273" h="11293" extrusionOk="0">
                  <a:moveTo>
                    <a:pt x="1693" y="0"/>
                  </a:moveTo>
                  <a:cubicBezTo>
                    <a:pt x="756" y="0"/>
                    <a:pt x="1" y="759"/>
                    <a:pt x="1" y="1696"/>
                  </a:cubicBezTo>
                  <a:lnTo>
                    <a:pt x="1" y="11293"/>
                  </a:lnTo>
                  <a:lnTo>
                    <a:pt x="10245" y="11293"/>
                  </a:lnTo>
                  <a:lnTo>
                    <a:pt x="10245" y="7342"/>
                  </a:lnTo>
                  <a:cubicBezTo>
                    <a:pt x="10245" y="6092"/>
                    <a:pt x="11257" y="5083"/>
                    <a:pt x="12503" y="5083"/>
                  </a:cubicBezTo>
                  <a:lnTo>
                    <a:pt x="17020" y="5083"/>
                  </a:lnTo>
                  <a:cubicBezTo>
                    <a:pt x="18201" y="5083"/>
                    <a:pt x="19179" y="5993"/>
                    <a:pt x="19273" y="7167"/>
                  </a:cubicBezTo>
                  <a:lnTo>
                    <a:pt x="19273" y="1696"/>
                  </a:lnTo>
                  <a:cubicBezTo>
                    <a:pt x="19270" y="759"/>
                    <a:pt x="18514" y="0"/>
                    <a:pt x="175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33" name="Google Shape;5781;p66">
              <a:extLst>
                <a:ext uri="{FF2B5EF4-FFF2-40B4-BE49-F238E27FC236}">
                  <a16:creationId xmlns:a16="http://schemas.microsoft.com/office/drawing/2014/main" id="{4E912AB9-60B4-3C47-DE65-F6E73205EFF9}"/>
                </a:ext>
              </a:extLst>
            </p:cNvPr>
            <p:cNvSpPr/>
            <p:nvPr/>
          </p:nvSpPr>
          <p:spPr>
            <a:xfrm>
              <a:off x="4741225" y="2791125"/>
              <a:ext cx="169400" cy="42325"/>
            </a:xfrm>
            <a:custGeom>
              <a:avLst/>
              <a:gdLst/>
              <a:ahLst/>
              <a:cxnLst/>
              <a:rect l="l" t="t" r="r" b="b"/>
              <a:pathLst>
                <a:path w="6775" h="1693" extrusionOk="0">
                  <a:moveTo>
                    <a:pt x="1129" y="1"/>
                  </a:moveTo>
                  <a:cubicBezTo>
                    <a:pt x="506" y="1"/>
                    <a:pt x="0" y="503"/>
                    <a:pt x="0" y="1130"/>
                  </a:cubicBezTo>
                  <a:lnTo>
                    <a:pt x="0" y="1693"/>
                  </a:lnTo>
                  <a:lnTo>
                    <a:pt x="6775" y="1693"/>
                  </a:lnTo>
                  <a:lnTo>
                    <a:pt x="6775" y="1130"/>
                  </a:lnTo>
                  <a:cubicBezTo>
                    <a:pt x="6775" y="503"/>
                    <a:pt x="6270" y="1"/>
                    <a:pt x="56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>
                <a:solidFill>
                  <a:srgbClr val="AE45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echa: cheurón 32">
            <a:extLst>
              <a:ext uri="{FF2B5EF4-FFF2-40B4-BE49-F238E27FC236}">
                <a16:creationId xmlns:a16="http://schemas.microsoft.com/office/drawing/2014/main" id="{D9C30F0B-52C9-48E2-915F-D3DF0A487945}"/>
              </a:ext>
            </a:extLst>
          </p:cNvPr>
          <p:cNvSpPr/>
          <p:nvPr/>
        </p:nvSpPr>
        <p:spPr>
          <a:xfrm>
            <a:off x="9470" y="0"/>
            <a:ext cx="3914458" cy="514350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Diagrama de flujo: documento 29">
            <a:extLst>
              <a:ext uri="{FF2B5EF4-FFF2-40B4-BE49-F238E27FC236}">
                <a16:creationId xmlns:a16="http://schemas.microsoft.com/office/drawing/2014/main" id="{74F327A5-ADC1-4E0C-99C5-CD88CA36B9A3}"/>
              </a:ext>
            </a:extLst>
          </p:cNvPr>
          <p:cNvSpPr/>
          <p:nvPr/>
        </p:nvSpPr>
        <p:spPr>
          <a:xfrm rot="10800000">
            <a:off x="-16692" y="4630444"/>
            <a:ext cx="9160692" cy="513054"/>
          </a:xfrm>
          <a:prstGeom prst="flowChartDocumen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" name="Title 2"/>
          <p:cNvSpPr txBox="1">
            <a:spLocks/>
          </p:cNvSpPr>
          <p:nvPr/>
        </p:nvSpPr>
        <p:spPr>
          <a:xfrm>
            <a:off x="4503438" y="215603"/>
            <a:ext cx="3555456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4000" b="1" u="sng" dirty="0">
                <a:solidFill>
                  <a:srgbClr val="83CEE9"/>
                </a:solidFill>
                <a:latin typeface="Arial" pitchFamily="34" charset="0"/>
                <a:cs typeface="B Nazanin" panose="00000400000000000000" pitchFamily="2" charset="-78"/>
              </a:rPr>
              <a:t>سبک دستور کار</a:t>
            </a:r>
            <a:endParaRPr lang="en-US" sz="4000" b="1" u="sng" dirty="0">
              <a:solidFill>
                <a:srgbClr val="83CEE9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94492" y="1320635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00544" y="2076725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06596" y="2832815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12648" y="3588905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580112" y="1320635"/>
            <a:ext cx="3024336" cy="494026"/>
            <a:chOff x="803640" y="3362835"/>
            <a:chExt cx="2059657" cy="494026"/>
          </a:xfrm>
        </p:grpSpPr>
        <p:sp>
          <p:nvSpPr>
            <p:cNvPr id="16" name="TextBox 15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580112" y="2077405"/>
            <a:ext cx="3024336" cy="494026"/>
            <a:chOff x="803640" y="3362835"/>
            <a:chExt cx="2059657" cy="494026"/>
          </a:xfrm>
        </p:grpSpPr>
        <p:sp>
          <p:nvSpPr>
            <p:cNvPr id="19" name="TextBox 18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580112" y="2834175"/>
            <a:ext cx="3024336" cy="494026"/>
            <a:chOff x="803640" y="3362835"/>
            <a:chExt cx="2059657" cy="494026"/>
          </a:xfrm>
        </p:grpSpPr>
        <p:sp>
          <p:nvSpPr>
            <p:cNvPr id="22" name="TextBox 21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580112" y="3590945"/>
            <a:ext cx="3024336" cy="494026"/>
            <a:chOff x="803640" y="3362835"/>
            <a:chExt cx="2059657" cy="494026"/>
          </a:xfrm>
        </p:grpSpPr>
        <p:sp>
          <p:nvSpPr>
            <p:cNvPr id="25" name="TextBox 24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27696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27696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27696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32" name="Imagen 31">
            <a:extLst>
              <a:ext uri="{FF2B5EF4-FFF2-40B4-BE49-F238E27FC236}">
                <a16:creationId xmlns:a16="http://schemas.microsoft.com/office/drawing/2014/main" id="{231025D2-F929-4055-87AE-99A5488A4B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43079" y="180146"/>
            <a:ext cx="4026750" cy="4963353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2359132-9668-E430-9E02-CFAD3DC517D0}"/>
              </a:ext>
            </a:extLst>
          </p:cNvPr>
          <p:cNvSpPr/>
          <p:nvPr/>
        </p:nvSpPr>
        <p:spPr>
          <a:xfrm>
            <a:off x="8604448" y="1377689"/>
            <a:ext cx="216000" cy="216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37B0AD9-2A07-AE4E-3916-D48512B8BDEE}"/>
              </a:ext>
            </a:extLst>
          </p:cNvPr>
          <p:cNvSpPr/>
          <p:nvPr/>
        </p:nvSpPr>
        <p:spPr>
          <a:xfrm>
            <a:off x="8604448" y="2133779"/>
            <a:ext cx="216000" cy="216000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C367EB5-07ED-C08F-37C5-3B202DE4EFE4}"/>
              </a:ext>
            </a:extLst>
          </p:cNvPr>
          <p:cNvSpPr/>
          <p:nvPr/>
        </p:nvSpPr>
        <p:spPr>
          <a:xfrm>
            <a:off x="8604448" y="2889869"/>
            <a:ext cx="216000" cy="216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03A7659-C812-3189-D65E-214E619D7B4A}"/>
              </a:ext>
            </a:extLst>
          </p:cNvPr>
          <p:cNvSpPr/>
          <p:nvPr/>
        </p:nvSpPr>
        <p:spPr>
          <a:xfrm>
            <a:off x="8604448" y="3645959"/>
            <a:ext cx="216000" cy="216000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44131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090171" y="191374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3" name="Freeform 108">
            <a:extLst>
              <a:ext uri="{FF2B5EF4-FFF2-40B4-BE49-F238E27FC236}">
                <a16:creationId xmlns:a16="http://schemas.microsoft.com/office/drawing/2014/main" id="{A0EFF330-EA7D-9776-8A8E-44FA7686ED06}"/>
              </a:ext>
            </a:extLst>
          </p:cNvPr>
          <p:cNvSpPr/>
          <p:nvPr/>
        </p:nvSpPr>
        <p:spPr>
          <a:xfrm>
            <a:off x="3419872" y="1203598"/>
            <a:ext cx="415369" cy="489178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sp>
        <p:nvSpPr>
          <p:cNvPr id="214" name="Oval 8">
            <a:extLst>
              <a:ext uri="{FF2B5EF4-FFF2-40B4-BE49-F238E27FC236}">
                <a16:creationId xmlns:a16="http://schemas.microsoft.com/office/drawing/2014/main" id="{3781A6C0-8794-4376-2872-93858F3DE9A4}"/>
              </a:ext>
            </a:extLst>
          </p:cNvPr>
          <p:cNvSpPr/>
          <p:nvPr/>
        </p:nvSpPr>
        <p:spPr>
          <a:xfrm>
            <a:off x="4112908" y="1214487"/>
            <a:ext cx="436306" cy="467405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grpSp>
        <p:nvGrpSpPr>
          <p:cNvPr id="215" name="Group 110">
            <a:extLst>
              <a:ext uri="{FF2B5EF4-FFF2-40B4-BE49-F238E27FC236}">
                <a16:creationId xmlns:a16="http://schemas.microsoft.com/office/drawing/2014/main" id="{A90C04F6-D24A-A8D1-7282-69335472AD09}"/>
              </a:ext>
            </a:extLst>
          </p:cNvPr>
          <p:cNvGrpSpPr/>
          <p:nvPr/>
        </p:nvGrpSpPr>
        <p:grpSpPr>
          <a:xfrm>
            <a:off x="2726302" y="1203598"/>
            <a:ext cx="415369" cy="489178"/>
            <a:chOff x="4835382" y="73243"/>
            <a:chExt cx="2920830" cy="3227535"/>
          </a:xfrm>
          <a:solidFill>
            <a:srgbClr val="FFC000"/>
          </a:solidFill>
        </p:grpSpPr>
        <p:sp>
          <p:nvSpPr>
            <p:cNvPr id="216" name="Freeform 111">
              <a:extLst>
                <a:ext uri="{FF2B5EF4-FFF2-40B4-BE49-F238E27FC236}">
                  <a16:creationId xmlns:a16="http://schemas.microsoft.com/office/drawing/2014/main" id="{1E891A59-ED1E-598D-6EB1-88BBB4D1F58D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  <p:sp>
          <p:nvSpPr>
            <p:cNvPr id="217" name="Oval 37">
              <a:extLst>
                <a:ext uri="{FF2B5EF4-FFF2-40B4-BE49-F238E27FC236}">
                  <a16:creationId xmlns:a16="http://schemas.microsoft.com/office/drawing/2014/main" id="{FD70D476-4621-E2BD-30A3-301E817D3E7A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8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</p:grpSp>
      <p:sp>
        <p:nvSpPr>
          <p:cNvPr id="218" name="Rectangle 19">
            <a:extLst>
              <a:ext uri="{FF2B5EF4-FFF2-40B4-BE49-F238E27FC236}">
                <a16:creationId xmlns:a16="http://schemas.microsoft.com/office/drawing/2014/main" id="{D2EFEC4E-6BF9-0A76-6F84-092ABC3D3BE4}"/>
              </a:ext>
            </a:extLst>
          </p:cNvPr>
          <p:cNvSpPr/>
          <p:nvPr/>
        </p:nvSpPr>
        <p:spPr>
          <a:xfrm>
            <a:off x="2046846" y="1230142"/>
            <a:ext cx="372243" cy="43609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sp>
        <p:nvSpPr>
          <p:cNvPr id="219" name="Oval 47">
            <a:extLst>
              <a:ext uri="{FF2B5EF4-FFF2-40B4-BE49-F238E27FC236}">
                <a16:creationId xmlns:a16="http://schemas.microsoft.com/office/drawing/2014/main" id="{09D98C65-EF36-CDE5-9553-B06D7388441C}"/>
              </a:ext>
            </a:extLst>
          </p:cNvPr>
          <p:cNvSpPr>
            <a:spLocks noChangeAspect="1"/>
          </p:cNvSpPr>
          <p:nvPr/>
        </p:nvSpPr>
        <p:spPr>
          <a:xfrm>
            <a:off x="7372719" y="1214507"/>
            <a:ext cx="438507" cy="46735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sp>
        <p:nvSpPr>
          <p:cNvPr id="220" name="Rounded Rectangle 2">
            <a:extLst>
              <a:ext uri="{FF2B5EF4-FFF2-40B4-BE49-F238E27FC236}">
                <a16:creationId xmlns:a16="http://schemas.microsoft.com/office/drawing/2014/main" id="{8EB49314-1BA5-D542-F74A-632CC8B2E082}"/>
              </a:ext>
            </a:extLst>
          </p:cNvPr>
          <p:cNvSpPr/>
          <p:nvPr/>
        </p:nvSpPr>
        <p:spPr>
          <a:xfrm>
            <a:off x="2719094" y="4042254"/>
            <a:ext cx="429776" cy="458049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27" fmla="*/ 436907 w 3960440"/>
              <a:gd name="connsiteY27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sp>
        <p:nvSpPr>
          <p:cNvPr id="221" name="Rounded Rectangle 8">
            <a:extLst>
              <a:ext uri="{FF2B5EF4-FFF2-40B4-BE49-F238E27FC236}">
                <a16:creationId xmlns:a16="http://schemas.microsoft.com/office/drawing/2014/main" id="{135BD470-CB54-41CD-9AC9-8FE954318B1F}"/>
              </a:ext>
            </a:extLst>
          </p:cNvPr>
          <p:cNvSpPr/>
          <p:nvPr/>
        </p:nvSpPr>
        <p:spPr>
          <a:xfrm>
            <a:off x="2018054" y="4042254"/>
            <a:ext cx="429824" cy="458049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31" fmla="*/ 333511 w 3888432"/>
              <a:gd name="connsiteY31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sp>
        <p:nvSpPr>
          <p:cNvPr id="222" name="Rounded Rectangle 2">
            <a:extLst>
              <a:ext uri="{FF2B5EF4-FFF2-40B4-BE49-F238E27FC236}">
                <a16:creationId xmlns:a16="http://schemas.microsoft.com/office/drawing/2014/main" id="{B6D1B251-5FBF-7DFD-505E-537DD1F006B9}"/>
              </a:ext>
            </a:extLst>
          </p:cNvPr>
          <p:cNvSpPr/>
          <p:nvPr/>
        </p:nvSpPr>
        <p:spPr>
          <a:xfrm>
            <a:off x="4116170" y="4042254"/>
            <a:ext cx="429776" cy="458049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30" fmla="*/ 308009 w 3960000"/>
              <a:gd name="connsiteY30" fmla="*/ 0 h 3960000"/>
              <a:gd name="connsiteX31" fmla="*/ 308009 w 3960000"/>
              <a:gd name="connsiteY31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sp>
        <p:nvSpPr>
          <p:cNvPr id="223" name="Rounded Rectangle 3">
            <a:extLst>
              <a:ext uri="{FF2B5EF4-FFF2-40B4-BE49-F238E27FC236}">
                <a16:creationId xmlns:a16="http://schemas.microsoft.com/office/drawing/2014/main" id="{2BAA2AEB-EF9F-9BEE-F982-30AFE036EF08}"/>
              </a:ext>
            </a:extLst>
          </p:cNvPr>
          <p:cNvSpPr>
            <a:spLocks noChangeAspect="1"/>
          </p:cNvSpPr>
          <p:nvPr/>
        </p:nvSpPr>
        <p:spPr>
          <a:xfrm>
            <a:off x="3412667" y="4042254"/>
            <a:ext cx="429776" cy="458049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4" tIns="34287" rIns="68574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sp>
        <p:nvSpPr>
          <p:cNvPr id="224" name="Rounded Rectangle 10">
            <a:extLst>
              <a:ext uri="{FF2B5EF4-FFF2-40B4-BE49-F238E27FC236}">
                <a16:creationId xmlns:a16="http://schemas.microsoft.com/office/drawing/2014/main" id="{AE6C6EEB-E1CE-10F6-F3D5-96DDC4111DDA}"/>
              </a:ext>
            </a:extLst>
          </p:cNvPr>
          <p:cNvSpPr>
            <a:spLocks noChangeAspect="1"/>
          </p:cNvSpPr>
          <p:nvPr/>
        </p:nvSpPr>
        <p:spPr>
          <a:xfrm>
            <a:off x="4832417" y="4032947"/>
            <a:ext cx="431309" cy="467354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sp>
        <p:nvSpPr>
          <p:cNvPr id="225" name="Block Arc 6">
            <a:extLst>
              <a:ext uri="{FF2B5EF4-FFF2-40B4-BE49-F238E27FC236}">
                <a16:creationId xmlns:a16="http://schemas.microsoft.com/office/drawing/2014/main" id="{9E9FB6B6-E07B-92D0-28FB-94F56357E887}"/>
              </a:ext>
            </a:extLst>
          </p:cNvPr>
          <p:cNvSpPr/>
          <p:nvPr/>
        </p:nvSpPr>
        <p:spPr>
          <a:xfrm>
            <a:off x="5499820" y="4065140"/>
            <a:ext cx="404327" cy="435164"/>
          </a:xfrm>
          <a:custGeom>
            <a:avLst/>
            <a:gdLst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  <a:gd name="connsiteX36" fmla="*/ 1651152 w 3221102"/>
              <a:gd name="connsiteY36" fmla="*/ 501 h 3221116"/>
              <a:gd name="connsiteX37" fmla="*/ 1651152 w 3221102"/>
              <a:gd name="connsiteY37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grpSp>
        <p:nvGrpSpPr>
          <p:cNvPr id="226" name="Google Shape;10001;p74">
            <a:extLst>
              <a:ext uri="{FF2B5EF4-FFF2-40B4-BE49-F238E27FC236}">
                <a16:creationId xmlns:a16="http://schemas.microsoft.com/office/drawing/2014/main" id="{7E28F416-AE3B-1619-CCFA-D2E6CD572BBD}"/>
              </a:ext>
            </a:extLst>
          </p:cNvPr>
          <p:cNvGrpSpPr/>
          <p:nvPr/>
        </p:nvGrpSpPr>
        <p:grpSpPr>
          <a:xfrm>
            <a:off x="6740302" y="4024115"/>
            <a:ext cx="410809" cy="437834"/>
            <a:chOff x="-65145698" y="3727425"/>
            <a:chExt cx="317425" cy="317425"/>
          </a:xfrm>
          <a:solidFill>
            <a:srgbClr val="FFC000"/>
          </a:solidFill>
        </p:grpSpPr>
        <p:sp>
          <p:nvSpPr>
            <p:cNvPr id="227" name="Google Shape;10002;p74">
              <a:extLst>
                <a:ext uri="{FF2B5EF4-FFF2-40B4-BE49-F238E27FC236}">
                  <a16:creationId xmlns:a16="http://schemas.microsoft.com/office/drawing/2014/main" id="{75ECBB62-A3DE-3671-F28D-F5DAA1B9F39E}"/>
                </a:ext>
              </a:extLst>
            </p:cNvPr>
            <p:cNvSpPr/>
            <p:nvPr/>
          </p:nvSpPr>
          <p:spPr>
            <a:xfrm>
              <a:off x="-65145698" y="3769150"/>
              <a:ext cx="275675" cy="275700"/>
            </a:xfrm>
            <a:custGeom>
              <a:avLst/>
              <a:gdLst/>
              <a:ahLst/>
              <a:cxnLst/>
              <a:rect l="l" t="t" r="r" b="b"/>
              <a:pathLst>
                <a:path w="11027" h="11028" extrusionOk="0">
                  <a:moveTo>
                    <a:pt x="5514" y="1"/>
                  </a:moveTo>
                  <a:cubicBezTo>
                    <a:pt x="2489" y="1"/>
                    <a:pt x="0" y="2458"/>
                    <a:pt x="0" y="5514"/>
                  </a:cubicBezTo>
                  <a:cubicBezTo>
                    <a:pt x="0" y="8539"/>
                    <a:pt x="2489" y="11027"/>
                    <a:pt x="5514" y="11027"/>
                  </a:cubicBezTo>
                  <a:cubicBezTo>
                    <a:pt x="8538" y="11027"/>
                    <a:pt x="11027" y="8539"/>
                    <a:pt x="11027" y="5514"/>
                  </a:cubicBezTo>
                  <a:cubicBezTo>
                    <a:pt x="11027" y="5294"/>
                    <a:pt x="10869" y="5105"/>
                    <a:pt x="10649" y="5105"/>
                  </a:cubicBezTo>
                  <a:lnTo>
                    <a:pt x="5955" y="5105"/>
                  </a:lnTo>
                  <a:lnTo>
                    <a:pt x="5955" y="410"/>
                  </a:lnTo>
                  <a:cubicBezTo>
                    <a:pt x="5955" y="190"/>
                    <a:pt x="5766" y="1"/>
                    <a:pt x="55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28" name="Google Shape;10003;p74">
              <a:extLst>
                <a:ext uri="{FF2B5EF4-FFF2-40B4-BE49-F238E27FC236}">
                  <a16:creationId xmlns:a16="http://schemas.microsoft.com/office/drawing/2014/main" id="{8C07C46F-67EA-6EAD-BD67-DBA882A70EE2}"/>
                </a:ext>
              </a:extLst>
            </p:cNvPr>
            <p:cNvSpPr/>
            <p:nvPr/>
          </p:nvSpPr>
          <p:spPr>
            <a:xfrm>
              <a:off x="-64977150" y="3727425"/>
              <a:ext cx="148875" cy="147300"/>
            </a:xfrm>
            <a:custGeom>
              <a:avLst/>
              <a:gdLst/>
              <a:ahLst/>
              <a:cxnLst/>
              <a:rect l="l" t="t" r="r" b="b"/>
              <a:pathLst>
                <a:path w="5955" h="5892" extrusionOk="0">
                  <a:moveTo>
                    <a:pt x="441" y="0"/>
                  </a:moveTo>
                  <a:cubicBezTo>
                    <a:pt x="189" y="0"/>
                    <a:pt x="0" y="158"/>
                    <a:pt x="0" y="378"/>
                  </a:cubicBezTo>
                  <a:lnTo>
                    <a:pt x="0" y="5513"/>
                  </a:lnTo>
                  <a:cubicBezTo>
                    <a:pt x="0" y="5702"/>
                    <a:pt x="189" y="5891"/>
                    <a:pt x="441" y="5891"/>
                  </a:cubicBezTo>
                  <a:lnTo>
                    <a:pt x="5514" y="5891"/>
                  </a:lnTo>
                  <a:cubicBezTo>
                    <a:pt x="5734" y="5891"/>
                    <a:pt x="5955" y="5702"/>
                    <a:pt x="5955" y="5513"/>
                  </a:cubicBezTo>
                  <a:cubicBezTo>
                    <a:pt x="5955" y="2489"/>
                    <a:pt x="3466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229" name="Google Shape;10027;p74">
            <a:extLst>
              <a:ext uri="{FF2B5EF4-FFF2-40B4-BE49-F238E27FC236}">
                <a16:creationId xmlns:a16="http://schemas.microsoft.com/office/drawing/2014/main" id="{084833CF-DD30-D631-1F57-2DC3121E7D98}"/>
              </a:ext>
            </a:extLst>
          </p:cNvPr>
          <p:cNvGrpSpPr/>
          <p:nvPr/>
        </p:nvGrpSpPr>
        <p:grpSpPr>
          <a:xfrm>
            <a:off x="2872702" y="2738137"/>
            <a:ext cx="392722" cy="381049"/>
            <a:chOff x="-61354872" y="3751050"/>
            <a:chExt cx="316650" cy="288275"/>
          </a:xfrm>
          <a:solidFill>
            <a:srgbClr val="FFC000"/>
          </a:solidFill>
        </p:grpSpPr>
        <p:sp>
          <p:nvSpPr>
            <p:cNvPr id="230" name="Google Shape;10028;p74">
              <a:extLst>
                <a:ext uri="{FF2B5EF4-FFF2-40B4-BE49-F238E27FC236}">
                  <a16:creationId xmlns:a16="http://schemas.microsoft.com/office/drawing/2014/main" id="{542B73AD-47FC-B1E2-0EBF-43988A88E89B}"/>
                </a:ext>
              </a:extLst>
            </p:cNvPr>
            <p:cNvSpPr/>
            <p:nvPr/>
          </p:nvSpPr>
          <p:spPr>
            <a:xfrm>
              <a:off x="-61200500" y="3875475"/>
              <a:ext cx="41775" cy="41000"/>
            </a:xfrm>
            <a:custGeom>
              <a:avLst/>
              <a:gdLst/>
              <a:ahLst/>
              <a:cxnLst/>
              <a:rect l="l" t="t" r="r" b="b"/>
              <a:pathLst>
                <a:path w="1670" h="1640" extrusionOk="0">
                  <a:moveTo>
                    <a:pt x="820" y="1"/>
                  </a:moveTo>
                  <a:cubicBezTo>
                    <a:pt x="379" y="1"/>
                    <a:pt x="1" y="348"/>
                    <a:pt x="1" y="820"/>
                  </a:cubicBezTo>
                  <a:cubicBezTo>
                    <a:pt x="1" y="1261"/>
                    <a:pt x="379" y="1639"/>
                    <a:pt x="820" y="1639"/>
                  </a:cubicBezTo>
                  <a:cubicBezTo>
                    <a:pt x="1292" y="1639"/>
                    <a:pt x="1670" y="1261"/>
                    <a:pt x="1670" y="820"/>
                  </a:cubicBezTo>
                  <a:cubicBezTo>
                    <a:pt x="1670" y="348"/>
                    <a:pt x="1292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31" name="Google Shape;10029;p74">
              <a:extLst>
                <a:ext uri="{FF2B5EF4-FFF2-40B4-BE49-F238E27FC236}">
                  <a16:creationId xmlns:a16="http://schemas.microsoft.com/office/drawing/2014/main" id="{BA6D61E0-8E6D-82F1-78C3-D18BBB38E86A}"/>
                </a:ext>
              </a:extLst>
            </p:cNvPr>
            <p:cNvSpPr/>
            <p:nvPr/>
          </p:nvSpPr>
          <p:spPr>
            <a:xfrm>
              <a:off x="-61293425" y="3813275"/>
              <a:ext cx="192975" cy="165425"/>
            </a:xfrm>
            <a:custGeom>
              <a:avLst/>
              <a:gdLst/>
              <a:ahLst/>
              <a:cxnLst/>
              <a:rect l="l" t="t" r="r" b="b"/>
              <a:pathLst>
                <a:path w="7718" h="6617" extrusionOk="0">
                  <a:moveTo>
                    <a:pt x="6191" y="1260"/>
                  </a:moveTo>
                  <a:cubicBezTo>
                    <a:pt x="6301" y="1260"/>
                    <a:pt x="6411" y="1292"/>
                    <a:pt x="6490" y="1355"/>
                  </a:cubicBezTo>
                  <a:cubicBezTo>
                    <a:pt x="6648" y="1512"/>
                    <a:pt x="6648" y="1796"/>
                    <a:pt x="6490" y="1953"/>
                  </a:cubicBezTo>
                  <a:lnTo>
                    <a:pt x="5954" y="2457"/>
                  </a:lnTo>
                  <a:cubicBezTo>
                    <a:pt x="6112" y="2709"/>
                    <a:pt x="6207" y="3025"/>
                    <a:pt x="6207" y="3308"/>
                  </a:cubicBezTo>
                  <a:cubicBezTo>
                    <a:pt x="6207" y="3592"/>
                    <a:pt x="6112" y="3907"/>
                    <a:pt x="5954" y="4127"/>
                  </a:cubicBezTo>
                  <a:lnTo>
                    <a:pt x="6490" y="4631"/>
                  </a:lnTo>
                  <a:cubicBezTo>
                    <a:pt x="6648" y="4789"/>
                    <a:pt x="6648" y="5072"/>
                    <a:pt x="6490" y="5230"/>
                  </a:cubicBezTo>
                  <a:cubicBezTo>
                    <a:pt x="6396" y="5324"/>
                    <a:pt x="6270" y="5356"/>
                    <a:pt x="6207" y="5356"/>
                  </a:cubicBezTo>
                  <a:cubicBezTo>
                    <a:pt x="6080" y="5356"/>
                    <a:pt x="6017" y="5324"/>
                    <a:pt x="5923" y="5230"/>
                  </a:cubicBezTo>
                  <a:lnTo>
                    <a:pt x="5419" y="4726"/>
                  </a:lnTo>
                  <a:cubicBezTo>
                    <a:pt x="5167" y="4883"/>
                    <a:pt x="4852" y="4946"/>
                    <a:pt x="4600" y="4946"/>
                  </a:cubicBezTo>
                  <a:cubicBezTo>
                    <a:pt x="4316" y="4946"/>
                    <a:pt x="4001" y="4883"/>
                    <a:pt x="3749" y="4726"/>
                  </a:cubicBezTo>
                  <a:lnTo>
                    <a:pt x="3245" y="5230"/>
                  </a:lnTo>
                  <a:cubicBezTo>
                    <a:pt x="3182" y="5324"/>
                    <a:pt x="3056" y="5356"/>
                    <a:pt x="2961" y="5356"/>
                  </a:cubicBezTo>
                  <a:cubicBezTo>
                    <a:pt x="2835" y="5356"/>
                    <a:pt x="2772" y="5324"/>
                    <a:pt x="2709" y="5230"/>
                  </a:cubicBezTo>
                  <a:cubicBezTo>
                    <a:pt x="2552" y="5072"/>
                    <a:pt x="2552" y="4789"/>
                    <a:pt x="2709" y="4631"/>
                  </a:cubicBezTo>
                  <a:lnTo>
                    <a:pt x="3214" y="4127"/>
                  </a:lnTo>
                  <a:cubicBezTo>
                    <a:pt x="2961" y="3907"/>
                    <a:pt x="2898" y="3623"/>
                    <a:pt x="2898" y="3308"/>
                  </a:cubicBezTo>
                  <a:cubicBezTo>
                    <a:pt x="2898" y="2993"/>
                    <a:pt x="2961" y="2709"/>
                    <a:pt x="3119" y="2457"/>
                  </a:cubicBezTo>
                  <a:lnTo>
                    <a:pt x="2615" y="1953"/>
                  </a:lnTo>
                  <a:cubicBezTo>
                    <a:pt x="2457" y="1796"/>
                    <a:pt x="2457" y="1512"/>
                    <a:pt x="2615" y="1355"/>
                  </a:cubicBezTo>
                  <a:cubicBezTo>
                    <a:pt x="2694" y="1292"/>
                    <a:pt x="2804" y="1260"/>
                    <a:pt x="2914" y="1260"/>
                  </a:cubicBezTo>
                  <a:cubicBezTo>
                    <a:pt x="3025" y="1260"/>
                    <a:pt x="3135" y="1292"/>
                    <a:pt x="3214" y="1355"/>
                  </a:cubicBezTo>
                  <a:lnTo>
                    <a:pt x="3718" y="1890"/>
                  </a:lnTo>
                  <a:cubicBezTo>
                    <a:pt x="3970" y="1733"/>
                    <a:pt x="4253" y="1638"/>
                    <a:pt x="4537" y="1638"/>
                  </a:cubicBezTo>
                  <a:cubicBezTo>
                    <a:pt x="4820" y="1638"/>
                    <a:pt x="5135" y="1733"/>
                    <a:pt x="5387" y="1890"/>
                  </a:cubicBezTo>
                  <a:lnTo>
                    <a:pt x="5891" y="1355"/>
                  </a:lnTo>
                  <a:cubicBezTo>
                    <a:pt x="5970" y="1292"/>
                    <a:pt x="6080" y="1260"/>
                    <a:pt x="6191" y="1260"/>
                  </a:cubicBezTo>
                  <a:close/>
                  <a:moveTo>
                    <a:pt x="0" y="0"/>
                  </a:moveTo>
                  <a:lnTo>
                    <a:pt x="0" y="1260"/>
                  </a:lnTo>
                  <a:lnTo>
                    <a:pt x="851" y="1260"/>
                  </a:lnTo>
                  <a:cubicBezTo>
                    <a:pt x="1071" y="1260"/>
                    <a:pt x="1260" y="1449"/>
                    <a:pt x="1260" y="1638"/>
                  </a:cubicBezTo>
                  <a:cubicBezTo>
                    <a:pt x="1260" y="1859"/>
                    <a:pt x="1071" y="2079"/>
                    <a:pt x="851" y="2079"/>
                  </a:cubicBezTo>
                  <a:lnTo>
                    <a:pt x="0" y="2079"/>
                  </a:lnTo>
                  <a:lnTo>
                    <a:pt x="0" y="4568"/>
                  </a:lnTo>
                  <a:lnTo>
                    <a:pt x="851" y="4568"/>
                  </a:lnTo>
                  <a:cubicBezTo>
                    <a:pt x="1071" y="4568"/>
                    <a:pt x="1260" y="4757"/>
                    <a:pt x="1260" y="4946"/>
                  </a:cubicBezTo>
                  <a:cubicBezTo>
                    <a:pt x="1260" y="5198"/>
                    <a:pt x="1071" y="5387"/>
                    <a:pt x="851" y="5387"/>
                  </a:cubicBezTo>
                  <a:lnTo>
                    <a:pt x="0" y="5387"/>
                  </a:lnTo>
                  <a:lnTo>
                    <a:pt x="0" y="6616"/>
                  </a:lnTo>
                  <a:lnTo>
                    <a:pt x="7719" y="6616"/>
                  </a:lnTo>
                  <a:lnTo>
                    <a:pt x="77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32" name="Google Shape;10030;p74">
              <a:extLst>
                <a:ext uri="{FF2B5EF4-FFF2-40B4-BE49-F238E27FC236}">
                  <a16:creationId xmlns:a16="http://schemas.microsoft.com/office/drawing/2014/main" id="{873A50CF-43CF-F34D-A1EE-413B79F16AF2}"/>
                </a:ext>
              </a:extLst>
            </p:cNvPr>
            <p:cNvSpPr/>
            <p:nvPr/>
          </p:nvSpPr>
          <p:spPr>
            <a:xfrm>
              <a:off x="-61354872" y="3751050"/>
              <a:ext cx="316650" cy="288275"/>
            </a:xfrm>
            <a:custGeom>
              <a:avLst/>
              <a:gdLst/>
              <a:ahLst/>
              <a:cxnLst/>
              <a:rect l="l" t="t" r="r" b="b"/>
              <a:pathLst>
                <a:path w="12666" h="11531" extrusionOk="0">
                  <a:moveTo>
                    <a:pt x="10618" y="1701"/>
                  </a:moveTo>
                  <a:cubicBezTo>
                    <a:pt x="10870" y="1701"/>
                    <a:pt x="11027" y="1890"/>
                    <a:pt x="11027" y="2080"/>
                  </a:cubicBezTo>
                  <a:lnTo>
                    <a:pt x="11027" y="9546"/>
                  </a:lnTo>
                  <a:cubicBezTo>
                    <a:pt x="11027" y="9767"/>
                    <a:pt x="10807" y="9956"/>
                    <a:pt x="10618" y="9956"/>
                  </a:cubicBezTo>
                  <a:lnTo>
                    <a:pt x="2080" y="9956"/>
                  </a:lnTo>
                  <a:cubicBezTo>
                    <a:pt x="1828" y="9956"/>
                    <a:pt x="1670" y="9767"/>
                    <a:pt x="1670" y="9546"/>
                  </a:cubicBezTo>
                  <a:lnTo>
                    <a:pt x="1670" y="2080"/>
                  </a:lnTo>
                  <a:cubicBezTo>
                    <a:pt x="1670" y="1859"/>
                    <a:pt x="1891" y="1701"/>
                    <a:pt x="2080" y="1701"/>
                  </a:cubicBezTo>
                  <a:close/>
                  <a:moveTo>
                    <a:pt x="1198" y="0"/>
                  </a:moveTo>
                  <a:cubicBezTo>
                    <a:pt x="536" y="0"/>
                    <a:pt x="1" y="567"/>
                    <a:pt x="1" y="1229"/>
                  </a:cubicBezTo>
                  <a:lnTo>
                    <a:pt x="1" y="10334"/>
                  </a:lnTo>
                  <a:cubicBezTo>
                    <a:pt x="1" y="10995"/>
                    <a:pt x="536" y="11531"/>
                    <a:pt x="1198" y="11531"/>
                  </a:cubicBezTo>
                  <a:lnTo>
                    <a:pt x="11405" y="11531"/>
                  </a:lnTo>
                  <a:cubicBezTo>
                    <a:pt x="12067" y="11531"/>
                    <a:pt x="12666" y="10995"/>
                    <a:pt x="12666" y="10334"/>
                  </a:cubicBezTo>
                  <a:lnTo>
                    <a:pt x="12666" y="1260"/>
                  </a:lnTo>
                  <a:cubicBezTo>
                    <a:pt x="12666" y="567"/>
                    <a:pt x="12130" y="0"/>
                    <a:pt x="1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233" name="Google Shape;10074;p74">
            <a:extLst>
              <a:ext uri="{FF2B5EF4-FFF2-40B4-BE49-F238E27FC236}">
                <a16:creationId xmlns:a16="http://schemas.microsoft.com/office/drawing/2014/main" id="{CE3C1474-5198-EF7B-E46E-A71F07510791}"/>
              </a:ext>
            </a:extLst>
          </p:cNvPr>
          <p:cNvGrpSpPr/>
          <p:nvPr/>
        </p:nvGrpSpPr>
        <p:grpSpPr>
          <a:xfrm>
            <a:off x="3467263" y="2712820"/>
            <a:ext cx="392722" cy="410230"/>
            <a:chOff x="-60988625" y="3740800"/>
            <a:chExt cx="316650" cy="310350"/>
          </a:xfrm>
          <a:solidFill>
            <a:srgbClr val="FFC000"/>
          </a:solidFill>
        </p:grpSpPr>
        <p:sp>
          <p:nvSpPr>
            <p:cNvPr id="234" name="Google Shape;10075;p74">
              <a:extLst>
                <a:ext uri="{FF2B5EF4-FFF2-40B4-BE49-F238E27FC236}">
                  <a16:creationId xmlns:a16="http://schemas.microsoft.com/office/drawing/2014/main" id="{BC256648-6E6B-7870-37EC-EDA887545B32}"/>
                </a:ext>
              </a:extLst>
            </p:cNvPr>
            <p:cNvSpPr/>
            <p:nvPr/>
          </p:nvSpPr>
          <p:spPr>
            <a:xfrm>
              <a:off x="-60988625" y="3740800"/>
              <a:ext cx="311125" cy="310350"/>
            </a:xfrm>
            <a:custGeom>
              <a:avLst/>
              <a:gdLst/>
              <a:ahLst/>
              <a:cxnLst/>
              <a:rect l="l" t="t" r="r" b="b"/>
              <a:pathLst>
                <a:path w="12445" h="12414" extrusionOk="0">
                  <a:moveTo>
                    <a:pt x="7026" y="1670"/>
                  </a:moveTo>
                  <a:cubicBezTo>
                    <a:pt x="7278" y="1670"/>
                    <a:pt x="7467" y="1859"/>
                    <a:pt x="7467" y="2111"/>
                  </a:cubicBezTo>
                  <a:cubicBezTo>
                    <a:pt x="7467" y="2332"/>
                    <a:pt x="7278" y="2490"/>
                    <a:pt x="7026" y="2490"/>
                  </a:cubicBezTo>
                  <a:lnTo>
                    <a:pt x="2080" y="2490"/>
                  </a:lnTo>
                  <a:cubicBezTo>
                    <a:pt x="1828" y="2490"/>
                    <a:pt x="1639" y="2300"/>
                    <a:pt x="1639" y="2111"/>
                  </a:cubicBezTo>
                  <a:cubicBezTo>
                    <a:pt x="1639" y="1828"/>
                    <a:pt x="1828" y="1670"/>
                    <a:pt x="2080" y="1670"/>
                  </a:cubicBezTo>
                  <a:close/>
                  <a:moveTo>
                    <a:pt x="7026" y="4159"/>
                  </a:moveTo>
                  <a:cubicBezTo>
                    <a:pt x="7278" y="4159"/>
                    <a:pt x="7467" y="4348"/>
                    <a:pt x="7467" y="4537"/>
                  </a:cubicBezTo>
                  <a:cubicBezTo>
                    <a:pt x="7467" y="4789"/>
                    <a:pt x="7278" y="4978"/>
                    <a:pt x="7026" y="4978"/>
                  </a:cubicBezTo>
                  <a:lnTo>
                    <a:pt x="2080" y="4978"/>
                  </a:lnTo>
                  <a:cubicBezTo>
                    <a:pt x="1828" y="4978"/>
                    <a:pt x="1639" y="4789"/>
                    <a:pt x="1639" y="4537"/>
                  </a:cubicBezTo>
                  <a:cubicBezTo>
                    <a:pt x="1639" y="4317"/>
                    <a:pt x="1828" y="4159"/>
                    <a:pt x="2080" y="4159"/>
                  </a:cubicBezTo>
                  <a:close/>
                  <a:moveTo>
                    <a:pt x="7026" y="6648"/>
                  </a:moveTo>
                  <a:cubicBezTo>
                    <a:pt x="7278" y="6648"/>
                    <a:pt x="7467" y="6837"/>
                    <a:pt x="7467" y="7058"/>
                  </a:cubicBezTo>
                  <a:cubicBezTo>
                    <a:pt x="7467" y="7310"/>
                    <a:pt x="7278" y="7467"/>
                    <a:pt x="7026" y="7467"/>
                  </a:cubicBezTo>
                  <a:lnTo>
                    <a:pt x="2080" y="7467"/>
                  </a:lnTo>
                  <a:cubicBezTo>
                    <a:pt x="1828" y="7467"/>
                    <a:pt x="1639" y="7278"/>
                    <a:pt x="1639" y="7058"/>
                  </a:cubicBezTo>
                  <a:cubicBezTo>
                    <a:pt x="1639" y="6806"/>
                    <a:pt x="1828" y="6648"/>
                    <a:pt x="2080" y="6648"/>
                  </a:cubicBezTo>
                  <a:close/>
                  <a:moveTo>
                    <a:pt x="7026" y="9106"/>
                  </a:moveTo>
                  <a:cubicBezTo>
                    <a:pt x="7278" y="9106"/>
                    <a:pt x="7467" y="9295"/>
                    <a:pt x="7467" y="9515"/>
                  </a:cubicBezTo>
                  <a:cubicBezTo>
                    <a:pt x="7467" y="9736"/>
                    <a:pt x="7278" y="9893"/>
                    <a:pt x="7026" y="9893"/>
                  </a:cubicBezTo>
                  <a:lnTo>
                    <a:pt x="2080" y="9893"/>
                  </a:lnTo>
                  <a:cubicBezTo>
                    <a:pt x="1828" y="9893"/>
                    <a:pt x="1639" y="9704"/>
                    <a:pt x="1639" y="9515"/>
                  </a:cubicBezTo>
                  <a:cubicBezTo>
                    <a:pt x="1639" y="9263"/>
                    <a:pt x="1828" y="9106"/>
                    <a:pt x="2080" y="9106"/>
                  </a:cubicBezTo>
                  <a:close/>
                  <a:moveTo>
                    <a:pt x="11500" y="10775"/>
                  </a:moveTo>
                  <a:cubicBezTo>
                    <a:pt x="11342" y="11248"/>
                    <a:pt x="10870" y="11594"/>
                    <a:pt x="10303" y="11594"/>
                  </a:cubicBezTo>
                  <a:cubicBezTo>
                    <a:pt x="9767" y="11594"/>
                    <a:pt x="9326" y="11248"/>
                    <a:pt x="9137" y="10775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29"/>
                  </a:cubicBezTo>
                  <a:lnTo>
                    <a:pt x="32" y="10334"/>
                  </a:lnTo>
                  <a:cubicBezTo>
                    <a:pt x="0" y="11468"/>
                    <a:pt x="946" y="12414"/>
                    <a:pt x="2080" y="12414"/>
                  </a:cubicBezTo>
                  <a:lnTo>
                    <a:pt x="10334" y="12414"/>
                  </a:lnTo>
                  <a:cubicBezTo>
                    <a:pt x="11500" y="12414"/>
                    <a:pt x="12445" y="11468"/>
                    <a:pt x="12445" y="10334"/>
                  </a:cubicBezTo>
                  <a:cubicBezTo>
                    <a:pt x="12445" y="10082"/>
                    <a:pt x="12224" y="9893"/>
                    <a:pt x="12004" y="9893"/>
                  </a:cubicBezTo>
                  <a:lnTo>
                    <a:pt x="9074" y="9893"/>
                  </a:lnTo>
                  <a:lnTo>
                    <a:pt x="9074" y="1229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35" name="Google Shape;10076;p74">
              <a:extLst>
                <a:ext uri="{FF2B5EF4-FFF2-40B4-BE49-F238E27FC236}">
                  <a16:creationId xmlns:a16="http://schemas.microsoft.com/office/drawing/2014/main" id="{30225D3A-41CB-7E5C-6A5B-AAAF8DB7CFCC}"/>
                </a:ext>
              </a:extLst>
            </p:cNvPr>
            <p:cNvSpPr/>
            <p:nvPr/>
          </p:nvSpPr>
          <p:spPr>
            <a:xfrm>
              <a:off x="-60742097" y="3920375"/>
              <a:ext cx="68550" cy="55175"/>
            </a:xfrm>
            <a:custGeom>
              <a:avLst/>
              <a:gdLst/>
              <a:ahLst/>
              <a:cxnLst/>
              <a:rect l="l" t="t" r="r" b="b"/>
              <a:pathLst>
                <a:path w="2742" h="2207" extrusionOk="0">
                  <a:moveTo>
                    <a:pt x="0" y="1"/>
                  </a:moveTo>
                  <a:lnTo>
                    <a:pt x="0" y="32"/>
                  </a:lnTo>
                  <a:lnTo>
                    <a:pt x="1009" y="1986"/>
                  </a:lnTo>
                  <a:cubicBezTo>
                    <a:pt x="1103" y="2080"/>
                    <a:pt x="1261" y="2206"/>
                    <a:pt x="1418" y="2206"/>
                  </a:cubicBezTo>
                  <a:cubicBezTo>
                    <a:pt x="1576" y="2206"/>
                    <a:pt x="1733" y="2143"/>
                    <a:pt x="1796" y="1986"/>
                  </a:cubicBezTo>
                  <a:lnTo>
                    <a:pt x="2741" y="32"/>
                  </a:lnTo>
                  <a:lnTo>
                    <a:pt x="274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36" name="Google Shape;10077;p74">
              <a:extLst>
                <a:ext uri="{FF2B5EF4-FFF2-40B4-BE49-F238E27FC236}">
                  <a16:creationId xmlns:a16="http://schemas.microsoft.com/office/drawing/2014/main" id="{D93ACC68-CBDC-5A6E-9F03-53CCA571A722}"/>
                </a:ext>
              </a:extLst>
            </p:cNvPr>
            <p:cNvSpPr/>
            <p:nvPr/>
          </p:nvSpPr>
          <p:spPr>
            <a:xfrm>
              <a:off x="-60740522" y="3741600"/>
              <a:ext cx="68550" cy="158325"/>
            </a:xfrm>
            <a:custGeom>
              <a:avLst/>
              <a:gdLst/>
              <a:ahLst/>
              <a:cxnLst/>
              <a:rect l="l" t="t" r="r" b="b"/>
              <a:pathLst>
                <a:path w="2742" h="6333" extrusionOk="0">
                  <a:moveTo>
                    <a:pt x="1796" y="819"/>
                  </a:moveTo>
                  <a:cubicBezTo>
                    <a:pt x="1891" y="819"/>
                    <a:pt x="1922" y="882"/>
                    <a:pt x="1922" y="945"/>
                  </a:cubicBezTo>
                  <a:lnTo>
                    <a:pt x="1922" y="1638"/>
                  </a:lnTo>
                  <a:lnTo>
                    <a:pt x="820" y="1638"/>
                  </a:lnTo>
                  <a:lnTo>
                    <a:pt x="820" y="945"/>
                  </a:lnTo>
                  <a:cubicBezTo>
                    <a:pt x="820" y="851"/>
                    <a:pt x="883" y="819"/>
                    <a:pt x="977" y="819"/>
                  </a:cubicBezTo>
                  <a:close/>
                  <a:moveTo>
                    <a:pt x="977" y="0"/>
                  </a:moveTo>
                  <a:cubicBezTo>
                    <a:pt x="410" y="0"/>
                    <a:pt x="1" y="410"/>
                    <a:pt x="1" y="945"/>
                  </a:cubicBezTo>
                  <a:lnTo>
                    <a:pt x="1" y="6333"/>
                  </a:lnTo>
                  <a:lnTo>
                    <a:pt x="2741" y="6333"/>
                  </a:lnTo>
                  <a:lnTo>
                    <a:pt x="2741" y="945"/>
                  </a:lnTo>
                  <a:cubicBezTo>
                    <a:pt x="2741" y="410"/>
                    <a:pt x="2300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237" name="Google Shape;10084;p74">
            <a:extLst>
              <a:ext uri="{FF2B5EF4-FFF2-40B4-BE49-F238E27FC236}">
                <a16:creationId xmlns:a16="http://schemas.microsoft.com/office/drawing/2014/main" id="{39C501AF-F9B7-4530-9241-93919D9C73E2}"/>
              </a:ext>
            </a:extLst>
          </p:cNvPr>
          <p:cNvGrpSpPr/>
          <p:nvPr/>
        </p:nvGrpSpPr>
        <p:grpSpPr>
          <a:xfrm>
            <a:off x="6018964" y="2721839"/>
            <a:ext cx="359632" cy="371005"/>
            <a:chOff x="-59447249" y="3706150"/>
            <a:chExt cx="319000" cy="308775"/>
          </a:xfrm>
          <a:solidFill>
            <a:srgbClr val="FFC000"/>
          </a:solidFill>
        </p:grpSpPr>
        <p:sp>
          <p:nvSpPr>
            <p:cNvPr id="238" name="Google Shape;10085;p74">
              <a:extLst>
                <a:ext uri="{FF2B5EF4-FFF2-40B4-BE49-F238E27FC236}">
                  <a16:creationId xmlns:a16="http://schemas.microsoft.com/office/drawing/2014/main" id="{CE66E8EA-19AE-28AD-42D1-FDC7F44B7978}"/>
                </a:ext>
              </a:extLst>
            </p:cNvPr>
            <p:cNvSpPr/>
            <p:nvPr/>
          </p:nvSpPr>
          <p:spPr>
            <a:xfrm>
              <a:off x="-59381876" y="3922750"/>
              <a:ext cx="79575" cy="29950"/>
            </a:xfrm>
            <a:custGeom>
              <a:avLst/>
              <a:gdLst/>
              <a:ahLst/>
              <a:cxnLst/>
              <a:rect l="l" t="t" r="r" b="b"/>
              <a:pathLst>
                <a:path w="3183" h="1198" extrusionOk="0">
                  <a:moveTo>
                    <a:pt x="1607" y="0"/>
                  </a:moveTo>
                  <a:cubicBezTo>
                    <a:pt x="820" y="0"/>
                    <a:pt x="190" y="504"/>
                    <a:pt x="1" y="1197"/>
                  </a:cubicBezTo>
                  <a:lnTo>
                    <a:pt x="3183" y="1197"/>
                  </a:lnTo>
                  <a:cubicBezTo>
                    <a:pt x="3025" y="536"/>
                    <a:pt x="2363" y="0"/>
                    <a:pt x="16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39" name="Google Shape;10086;p74">
              <a:extLst>
                <a:ext uri="{FF2B5EF4-FFF2-40B4-BE49-F238E27FC236}">
                  <a16:creationId xmlns:a16="http://schemas.microsoft.com/office/drawing/2014/main" id="{CC2C68A4-193A-4C59-FCA1-E587B67B8D0C}"/>
                </a:ext>
              </a:extLst>
            </p:cNvPr>
            <p:cNvSpPr/>
            <p:nvPr/>
          </p:nvSpPr>
          <p:spPr>
            <a:xfrm>
              <a:off x="-59364550" y="3861525"/>
              <a:ext cx="43350" cy="40900"/>
            </a:xfrm>
            <a:custGeom>
              <a:avLst/>
              <a:gdLst/>
              <a:ahLst/>
              <a:cxnLst/>
              <a:rect l="l" t="t" r="r" b="b"/>
              <a:pathLst>
                <a:path w="1733" h="1636" extrusionOk="0">
                  <a:moveTo>
                    <a:pt x="858" y="0"/>
                  </a:moveTo>
                  <a:cubicBezTo>
                    <a:pt x="784" y="0"/>
                    <a:pt x="707" y="8"/>
                    <a:pt x="631" y="23"/>
                  </a:cubicBezTo>
                  <a:cubicBezTo>
                    <a:pt x="347" y="118"/>
                    <a:pt x="127" y="307"/>
                    <a:pt x="95" y="590"/>
                  </a:cubicBezTo>
                  <a:cubicBezTo>
                    <a:pt x="1" y="906"/>
                    <a:pt x="95" y="1189"/>
                    <a:pt x="284" y="1410"/>
                  </a:cubicBezTo>
                  <a:cubicBezTo>
                    <a:pt x="446" y="1548"/>
                    <a:pt x="658" y="1636"/>
                    <a:pt x="871" y="1636"/>
                  </a:cubicBezTo>
                  <a:cubicBezTo>
                    <a:pt x="949" y="1636"/>
                    <a:pt x="1027" y="1624"/>
                    <a:pt x="1103" y="1599"/>
                  </a:cubicBezTo>
                  <a:cubicBezTo>
                    <a:pt x="1387" y="1536"/>
                    <a:pt x="1607" y="1347"/>
                    <a:pt x="1670" y="1063"/>
                  </a:cubicBezTo>
                  <a:cubicBezTo>
                    <a:pt x="1733" y="748"/>
                    <a:pt x="1670" y="464"/>
                    <a:pt x="1450" y="244"/>
                  </a:cubicBezTo>
                  <a:cubicBezTo>
                    <a:pt x="1307" y="77"/>
                    <a:pt x="1091" y="0"/>
                    <a:pt x="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40" name="Google Shape;10087;p74">
              <a:extLst>
                <a:ext uri="{FF2B5EF4-FFF2-40B4-BE49-F238E27FC236}">
                  <a16:creationId xmlns:a16="http://schemas.microsoft.com/office/drawing/2014/main" id="{6016C0A6-8435-AE12-AAE7-28C857334A64}"/>
                </a:ext>
              </a:extLst>
            </p:cNvPr>
            <p:cNvSpPr/>
            <p:nvPr/>
          </p:nvSpPr>
          <p:spPr>
            <a:xfrm>
              <a:off x="-59447249" y="3706150"/>
              <a:ext cx="319000" cy="308775"/>
            </a:xfrm>
            <a:custGeom>
              <a:avLst/>
              <a:gdLst/>
              <a:ahLst/>
              <a:cxnLst/>
              <a:rect l="l" t="t" r="r" b="b"/>
              <a:pathLst>
                <a:path w="12759" h="12351" extrusionOk="0">
                  <a:moveTo>
                    <a:pt x="6428" y="820"/>
                  </a:moveTo>
                  <a:cubicBezTo>
                    <a:pt x="6900" y="820"/>
                    <a:pt x="7247" y="1166"/>
                    <a:pt x="7247" y="1639"/>
                  </a:cubicBezTo>
                  <a:lnTo>
                    <a:pt x="7247" y="4128"/>
                  </a:lnTo>
                  <a:lnTo>
                    <a:pt x="5609" y="4128"/>
                  </a:lnTo>
                  <a:lnTo>
                    <a:pt x="5609" y="1639"/>
                  </a:lnTo>
                  <a:cubicBezTo>
                    <a:pt x="5609" y="1166"/>
                    <a:pt x="5955" y="820"/>
                    <a:pt x="6428" y="820"/>
                  </a:cubicBezTo>
                  <a:close/>
                  <a:moveTo>
                    <a:pt x="10681" y="6616"/>
                  </a:moveTo>
                  <a:cubicBezTo>
                    <a:pt x="10901" y="6616"/>
                    <a:pt x="11059" y="6805"/>
                    <a:pt x="11059" y="6994"/>
                  </a:cubicBezTo>
                  <a:cubicBezTo>
                    <a:pt x="11122" y="7247"/>
                    <a:pt x="10901" y="7436"/>
                    <a:pt x="10681" y="7436"/>
                  </a:cubicBezTo>
                  <a:lnTo>
                    <a:pt x="8192" y="7436"/>
                  </a:lnTo>
                  <a:cubicBezTo>
                    <a:pt x="7971" y="7436"/>
                    <a:pt x="7751" y="7247"/>
                    <a:pt x="7751" y="6994"/>
                  </a:cubicBezTo>
                  <a:cubicBezTo>
                    <a:pt x="7751" y="6742"/>
                    <a:pt x="7971" y="6616"/>
                    <a:pt x="8192" y="6616"/>
                  </a:cubicBezTo>
                  <a:close/>
                  <a:moveTo>
                    <a:pt x="10681" y="8255"/>
                  </a:moveTo>
                  <a:cubicBezTo>
                    <a:pt x="10901" y="8255"/>
                    <a:pt x="11059" y="8444"/>
                    <a:pt x="11059" y="8696"/>
                  </a:cubicBezTo>
                  <a:cubicBezTo>
                    <a:pt x="11122" y="8885"/>
                    <a:pt x="10901" y="9074"/>
                    <a:pt x="10681" y="9074"/>
                  </a:cubicBezTo>
                  <a:lnTo>
                    <a:pt x="8192" y="9074"/>
                  </a:lnTo>
                  <a:cubicBezTo>
                    <a:pt x="7971" y="9074"/>
                    <a:pt x="7751" y="8885"/>
                    <a:pt x="7751" y="8696"/>
                  </a:cubicBezTo>
                  <a:cubicBezTo>
                    <a:pt x="7751" y="8444"/>
                    <a:pt x="7971" y="8255"/>
                    <a:pt x="8192" y="8255"/>
                  </a:cubicBezTo>
                  <a:close/>
                  <a:moveTo>
                    <a:pt x="4233" y="5360"/>
                  </a:moveTo>
                  <a:cubicBezTo>
                    <a:pt x="4671" y="5360"/>
                    <a:pt x="5082" y="5531"/>
                    <a:pt x="5388" y="5860"/>
                  </a:cubicBezTo>
                  <a:cubicBezTo>
                    <a:pt x="5829" y="6301"/>
                    <a:pt x="5987" y="6868"/>
                    <a:pt x="5829" y="7467"/>
                  </a:cubicBezTo>
                  <a:cubicBezTo>
                    <a:pt x="5766" y="7751"/>
                    <a:pt x="5640" y="7971"/>
                    <a:pt x="5451" y="8192"/>
                  </a:cubicBezTo>
                  <a:cubicBezTo>
                    <a:pt x="6176" y="8601"/>
                    <a:pt x="6711" y="9389"/>
                    <a:pt x="6711" y="10334"/>
                  </a:cubicBezTo>
                  <a:cubicBezTo>
                    <a:pt x="6711" y="10555"/>
                    <a:pt x="6491" y="10744"/>
                    <a:pt x="6270" y="10744"/>
                  </a:cubicBezTo>
                  <a:lnTo>
                    <a:pt x="2143" y="10744"/>
                  </a:lnTo>
                  <a:cubicBezTo>
                    <a:pt x="1891" y="10744"/>
                    <a:pt x="1733" y="10555"/>
                    <a:pt x="1733" y="10303"/>
                  </a:cubicBezTo>
                  <a:cubicBezTo>
                    <a:pt x="1733" y="9357"/>
                    <a:pt x="2238" y="8570"/>
                    <a:pt x="3025" y="8129"/>
                  </a:cubicBezTo>
                  <a:cubicBezTo>
                    <a:pt x="2647" y="7688"/>
                    <a:pt x="2490" y="7121"/>
                    <a:pt x="2647" y="6553"/>
                  </a:cubicBezTo>
                  <a:cubicBezTo>
                    <a:pt x="2805" y="6018"/>
                    <a:pt x="3246" y="5577"/>
                    <a:pt x="3781" y="5419"/>
                  </a:cubicBezTo>
                  <a:cubicBezTo>
                    <a:pt x="3933" y="5379"/>
                    <a:pt x="4084" y="5360"/>
                    <a:pt x="4233" y="5360"/>
                  </a:cubicBezTo>
                  <a:close/>
                  <a:moveTo>
                    <a:pt x="10681" y="9893"/>
                  </a:moveTo>
                  <a:cubicBezTo>
                    <a:pt x="10901" y="9893"/>
                    <a:pt x="11059" y="10113"/>
                    <a:pt x="11059" y="10303"/>
                  </a:cubicBezTo>
                  <a:cubicBezTo>
                    <a:pt x="11122" y="10555"/>
                    <a:pt x="10901" y="10744"/>
                    <a:pt x="10681" y="10744"/>
                  </a:cubicBezTo>
                  <a:lnTo>
                    <a:pt x="8192" y="10744"/>
                  </a:lnTo>
                  <a:cubicBezTo>
                    <a:pt x="7971" y="10744"/>
                    <a:pt x="7751" y="10555"/>
                    <a:pt x="7751" y="10303"/>
                  </a:cubicBezTo>
                  <a:cubicBezTo>
                    <a:pt x="7751" y="10050"/>
                    <a:pt x="7971" y="9893"/>
                    <a:pt x="8192" y="9893"/>
                  </a:cubicBezTo>
                  <a:close/>
                  <a:moveTo>
                    <a:pt x="6396" y="0"/>
                  </a:moveTo>
                  <a:cubicBezTo>
                    <a:pt x="5483" y="0"/>
                    <a:pt x="4726" y="725"/>
                    <a:pt x="4726" y="1639"/>
                  </a:cubicBezTo>
                  <a:lnTo>
                    <a:pt x="4726" y="2458"/>
                  </a:lnTo>
                  <a:lnTo>
                    <a:pt x="1261" y="2458"/>
                  </a:lnTo>
                  <a:cubicBezTo>
                    <a:pt x="599" y="2458"/>
                    <a:pt x="1" y="3025"/>
                    <a:pt x="1" y="3686"/>
                  </a:cubicBezTo>
                  <a:lnTo>
                    <a:pt x="1" y="11122"/>
                  </a:lnTo>
                  <a:cubicBezTo>
                    <a:pt x="1" y="11815"/>
                    <a:pt x="568" y="12350"/>
                    <a:pt x="1261" y="12350"/>
                  </a:cubicBezTo>
                  <a:lnTo>
                    <a:pt x="11468" y="12350"/>
                  </a:lnTo>
                  <a:cubicBezTo>
                    <a:pt x="12130" y="12350"/>
                    <a:pt x="12697" y="11815"/>
                    <a:pt x="12697" y="11122"/>
                  </a:cubicBezTo>
                  <a:lnTo>
                    <a:pt x="12697" y="3686"/>
                  </a:lnTo>
                  <a:cubicBezTo>
                    <a:pt x="12760" y="3025"/>
                    <a:pt x="12162" y="2458"/>
                    <a:pt x="11500" y="2458"/>
                  </a:cubicBezTo>
                  <a:lnTo>
                    <a:pt x="8034" y="2458"/>
                  </a:lnTo>
                  <a:lnTo>
                    <a:pt x="8034" y="1639"/>
                  </a:lnTo>
                  <a:cubicBezTo>
                    <a:pt x="8034" y="725"/>
                    <a:pt x="7278" y="0"/>
                    <a:pt x="6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41" name="Google Shape;10088;p74">
              <a:extLst>
                <a:ext uri="{FF2B5EF4-FFF2-40B4-BE49-F238E27FC236}">
                  <a16:creationId xmlns:a16="http://schemas.microsoft.com/office/drawing/2014/main" id="{ABE8CD0A-1630-5701-67FB-1A48135F0C2A}"/>
                </a:ext>
              </a:extLst>
            </p:cNvPr>
            <p:cNvSpPr/>
            <p:nvPr/>
          </p:nvSpPr>
          <p:spPr>
            <a:xfrm>
              <a:off x="-59293652" y="3740025"/>
              <a:ext cx="14175" cy="14200"/>
            </a:xfrm>
            <a:custGeom>
              <a:avLst/>
              <a:gdLst/>
              <a:ahLst/>
              <a:cxnLst/>
              <a:rect l="l" t="t" r="r" b="b"/>
              <a:pathLst>
                <a:path w="567" h="568" extrusionOk="0">
                  <a:moveTo>
                    <a:pt x="284" y="0"/>
                  </a:moveTo>
                  <a:cubicBezTo>
                    <a:pt x="126" y="0"/>
                    <a:pt x="0" y="126"/>
                    <a:pt x="0" y="284"/>
                  </a:cubicBezTo>
                  <a:cubicBezTo>
                    <a:pt x="0" y="441"/>
                    <a:pt x="126" y="567"/>
                    <a:pt x="284" y="567"/>
                  </a:cubicBezTo>
                  <a:cubicBezTo>
                    <a:pt x="441" y="567"/>
                    <a:pt x="567" y="441"/>
                    <a:pt x="567" y="284"/>
                  </a:cubicBezTo>
                  <a:cubicBezTo>
                    <a:pt x="567" y="126"/>
                    <a:pt x="441" y="0"/>
                    <a:pt x="2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242" name="Google Shape;10089;p74">
            <a:extLst>
              <a:ext uri="{FF2B5EF4-FFF2-40B4-BE49-F238E27FC236}">
                <a16:creationId xmlns:a16="http://schemas.microsoft.com/office/drawing/2014/main" id="{E036660F-97DA-6A55-3CE3-7BB59ACA4C13}"/>
              </a:ext>
            </a:extLst>
          </p:cNvPr>
          <p:cNvGrpSpPr/>
          <p:nvPr/>
        </p:nvGrpSpPr>
        <p:grpSpPr>
          <a:xfrm>
            <a:off x="5292418" y="1140778"/>
            <a:ext cx="515464" cy="543460"/>
            <a:chOff x="-64406128" y="3362225"/>
            <a:chExt cx="318225" cy="314800"/>
          </a:xfrm>
          <a:solidFill>
            <a:srgbClr val="FFC000"/>
          </a:solidFill>
        </p:grpSpPr>
        <p:sp>
          <p:nvSpPr>
            <p:cNvPr id="243" name="Google Shape;10090;p74">
              <a:extLst>
                <a:ext uri="{FF2B5EF4-FFF2-40B4-BE49-F238E27FC236}">
                  <a16:creationId xmlns:a16="http://schemas.microsoft.com/office/drawing/2014/main" id="{41670E60-BE6D-8853-71C4-0D2ADB9D27F7}"/>
                </a:ext>
              </a:extLst>
            </p:cNvPr>
            <p:cNvSpPr/>
            <p:nvPr/>
          </p:nvSpPr>
          <p:spPr>
            <a:xfrm>
              <a:off x="-64332098" y="3362225"/>
              <a:ext cx="170150" cy="199025"/>
            </a:xfrm>
            <a:custGeom>
              <a:avLst/>
              <a:gdLst/>
              <a:ahLst/>
              <a:cxnLst/>
              <a:rect l="l" t="t" r="r" b="b"/>
              <a:pathLst>
                <a:path w="6806" h="7961" extrusionOk="0">
                  <a:moveTo>
                    <a:pt x="4506" y="3266"/>
                  </a:moveTo>
                  <a:cubicBezTo>
                    <a:pt x="4569" y="3266"/>
                    <a:pt x="4601" y="3298"/>
                    <a:pt x="4632" y="3298"/>
                  </a:cubicBezTo>
                  <a:lnTo>
                    <a:pt x="5577" y="4621"/>
                  </a:lnTo>
                  <a:cubicBezTo>
                    <a:pt x="5420" y="5881"/>
                    <a:pt x="4664" y="7110"/>
                    <a:pt x="3403" y="7110"/>
                  </a:cubicBezTo>
                  <a:cubicBezTo>
                    <a:pt x="2206" y="7110"/>
                    <a:pt x="1419" y="5944"/>
                    <a:pt x="1261" y="4621"/>
                  </a:cubicBezTo>
                  <a:lnTo>
                    <a:pt x="2206" y="3298"/>
                  </a:lnTo>
                  <a:cubicBezTo>
                    <a:pt x="2238" y="3266"/>
                    <a:pt x="2269" y="3266"/>
                    <a:pt x="2301" y="3266"/>
                  </a:cubicBezTo>
                  <a:close/>
                  <a:moveTo>
                    <a:pt x="4055" y="1"/>
                  </a:moveTo>
                  <a:cubicBezTo>
                    <a:pt x="3400" y="1"/>
                    <a:pt x="2703" y="167"/>
                    <a:pt x="2049" y="494"/>
                  </a:cubicBezTo>
                  <a:cubicBezTo>
                    <a:pt x="1957" y="483"/>
                    <a:pt x="1867" y="478"/>
                    <a:pt x="1779" y="478"/>
                  </a:cubicBezTo>
                  <a:cubicBezTo>
                    <a:pt x="1354" y="478"/>
                    <a:pt x="976" y="600"/>
                    <a:pt x="662" y="809"/>
                  </a:cubicBezTo>
                  <a:cubicBezTo>
                    <a:pt x="347" y="1061"/>
                    <a:pt x="1" y="1534"/>
                    <a:pt x="1" y="2384"/>
                  </a:cubicBezTo>
                  <a:cubicBezTo>
                    <a:pt x="1" y="2857"/>
                    <a:pt x="95" y="3613"/>
                    <a:pt x="347" y="4621"/>
                  </a:cubicBezTo>
                  <a:cubicBezTo>
                    <a:pt x="473" y="4810"/>
                    <a:pt x="536" y="6070"/>
                    <a:pt x="1482" y="7078"/>
                  </a:cubicBezTo>
                  <a:cubicBezTo>
                    <a:pt x="2049" y="7646"/>
                    <a:pt x="2710" y="7961"/>
                    <a:pt x="3403" y="7961"/>
                  </a:cubicBezTo>
                  <a:cubicBezTo>
                    <a:pt x="5136" y="7961"/>
                    <a:pt x="6207" y="6417"/>
                    <a:pt x="6396" y="4621"/>
                  </a:cubicBezTo>
                  <a:cubicBezTo>
                    <a:pt x="6554" y="4085"/>
                    <a:pt x="6774" y="3046"/>
                    <a:pt x="6806" y="2447"/>
                  </a:cubicBezTo>
                  <a:cubicBezTo>
                    <a:pt x="6806" y="1565"/>
                    <a:pt x="6459" y="872"/>
                    <a:pt x="5703" y="431"/>
                  </a:cubicBezTo>
                  <a:cubicBezTo>
                    <a:pt x="5234" y="143"/>
                    <a:pt x="4662" y="1"/>
                    <a:pt x="40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44" name="Google Shape;10091;p74">
              <a:extLst>
                <a:ext uri="{FF2B5EF4-FFF2-40B4-BE49-F238E27FC236}">
                  <a16:creationId xmlns:a16="http://schemas.microsoft.com/office/drawing/2014/main" id="{9CF13544-F6DE-BFC5-BA4F-D2F8FE35390A}"/>
                </a:ext>
              </a:extLst>
            </p:cNvPr>
            <p:cNvSpPr/>
            <p:nvPr/>
          </p:nvSpPr>
          <p:spPr>
            <a:xfrm>
              <a:off x="-64406128" y="3559050"/>
              <a:ext cx="318225" cy="117975"/>
            </a:xfrm>
            <a:custGeom>
              <a:avLst/>
              <a:gdLst/>
              <a:ahLst/>
              <a:cxnLst/>
              <a:rect l="l" t="t" r="r" b="b"/>
              <a:pathLst>
                <a:path w="12729" h="4719" extrusionOk="0">
                  <a:moveTo>
                    <a:pt x="4474" y="1001"/>
                  </a:moveTo>
                  <a:lnTo>
                    <a:pt x="5797" y="2293"/>
                  </a:lnTo>
                  <a:lnTo>
                    <a:pt x="5199" y="2891"/>
                  </a:lnTo>
                  <a:lnTo>
                    <a:pt x="4002" y="1159"/>
                  </a:lnTo>
                  <a:cubicBezTo>
                    <a:pt x="4159" y="1096"/>
                    <a:pt x="4380" y="1064"/>
                    <a:pt x="4474" y="1001"/>
                  </a:cubicBezTo>
                  <a:close/>
                  <a:moveTo>
                    <a:pt x="8318" y="1001"/>
                  </a:moveTo>
                  <a:cubicBezTo>
                    <a:pt x="8475" y="1064"/>
                    <a:pt x="8633" y="1159"/>
                    <a:pt x="8790" y="1190"/>
                  </a:cubicBezTo>
                  <a:lnTo>
                    <a:pt x="7593" y="2891"/>
                  </a:lnTo>
                  <a:lnTo>
                    <a:pt x="6995" y="2293"/>
                  </a:lnTo>
                  <a:lnTo>
                    <a:pt x="8318" y="1001"/>
                  </a:lnTo>
                  <a:close/>
                  <a:moveTo>
                    <a:pt x="10681" y="3112"/>
                  </a:moveTo>
                  <a:cubicBezTo>
                    <a:pt x="10901" y="3112"/>
                    <a:pt x="11059" y="3301"/>
                    <a:pt x="11059" y="3553"/>
                  </a:cubicBezTo>
                  <a:cubicBezTo>
                    <a:pt x="11059" y="3742"/>
                    <a:pt x="10870" y="3931"/>
                    <a:pt x="10681" y="3931"/>
                  </a:cubicBezTo>
                  <a:lnTo>
                    <a:pt x="9578" y="3931"/>
                  </a:lnTo>
                  <a:cubicBezTo>
                    <a:pt x="9326" y="3931"/>
                    <a:pt x="9137" y="3742"/>
                    <a:pt x="9137" y="3553"/>
                  </a:cubicBezTo>
                  <a:cubicBezTo>
                    <a:pt x="9137" y="3301"/>
                    <a:pt x="9326" y="3112"/>
                    <a:pt x="9578" y="3112"/>
                  </a:cubicBezTo>
                  <a:close/>
                  <a:moveTo>
                    <a:pt x="4458" y="1"/>
                  </a:moveTo>
                  <a:cubicBezTo>
                    <a:pt x="4348" y="1"/>
                    <a:pt x="4238" y="40"/>
                    <a:pt x="4159" y="119"/>
                  </a:cubicBezTo>
                  <a:cubicBezTo>
                    <a:pt x="4065" y="245"/>
                    <a:pt x="3939" y="308"/>
                    <a:pt x="3781" y="308"/>
                  </a:cubicBezTo>
                  <a:lnTo>
                    <a:pt x="2395" y="308"/>
                  </a:lnTo>
                  <a:cubicBezTo>
                    <a:pt x="914" y="308"/>
                    <a:pt x="0" y="1442"/>
                    <a:pt x="0" y="2639"/>
                  </a:cubicBezTo>
                  <a:lnTo>
                    <a:pt x="0" y="4341"/>
                  </a:lnTo>
                  <a:cubicBezTo>
                    <a:pt x="0" y="4561"/>
                    <a:pt x="189" y="4719"/>
                    <a:pt x="441" y="4719"/>
                  </a:cubicBezTo>
                  <a:lnTo>
                    <a:pt x="12287" y="4719"/>
                  </a:lnTo>
                  <a:cubicBezTo>
                    <a:pt x="12508" y="4719"/>
                    <a:pt x="12665" y="4530"/>
                    <a:pt x="12665" y="4341"/>
                  </a:cubicBezTo>
                  <a:lnTo>
                    <a:pt x="12665" y="2639"/>
                  </a:lnTo>
                  <a:cubicBezTo>
                    <a:pt x="12728" y="1474"/>
                    <a:pt x="11783" y="371"/>
                    <a:pt x="10303" y="371"/>
                  </a:cubicBezTo>
                  <a:lnTo>
                    <a:pt x="8948" y="371"/>
                  </a:lnTo>
                  <a:cubicBezTo>
                    <a:pt x="8727" y="371"/>
                    <a:pt x="8664" y="277"/>
                    <a:pt x="8538" y="151"/>
                  </a:cubicBezTo>
                  <a:cubicBezTo>
                    <a:pt x="8456" y="52"/>
                    <a:pt x="8339" y="5"/>
                    <a:pt x="8219" y="5"/>
                  </a:cubicBezTo>
                  <a:cubicBezTo>
                    <a:pt x="8110" y="5"/>
                    <a:pt x="7998" y="44"/>
                    <a:pt x="7908" y="119"/>
                  </a:cubicBezTo>
                  <a:lnTo>
                    <a:pt x="6333" y="1694"/>
                  </a:lnTo>
                  <a:lnTo>
                    <a:pt x="4758" y="119"/>
                  </a:lnTo>
                  <a:cubicBezTo>
                    <a:pt x="4679" y="40"/>
                    <a:pt x="4569" y="1"/>
                    <a:pt x="4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sp>
        <p:nvSpPr>
          <p:cNvPr id="245" name="Google Shape;10113;p74">
            <a:extLst>
              <a:ext uri="{FF2B5EF4-FFF2-40B4-BE49-F238E27FC236}">
                <a16:creationId xmlns:a16="http://schemas.microsoft.com/office/drawing/2014/main" id="{FD1DC9FD-BA23-FB97-4E25-65C835F39FCD}"/>
              </a:ext>
            </a:extLst>
          </p:cNvPr>
          <p:cNvSpPr/>
          <p:nvPr/>
        </p:nvSpPr>
        <p:spPr>
          <a:xfrm>
            <a:off x="4118486" y="2691687"/>
            <a:ext cx="395636" cy="417003"/>
          </a:xfrm>
          <a:custGeom>
            <a:avLst/>
            <a:gdLst/>
            <a:ahLst/>
            <a:cxnLst/>
            <a:rect l="l" t="t" r="r" b="b"/>
            <a:pathLst>
              <a:path w="12759" h="12619" extrusionOk="0">
                <a:moveTo>
                  <a:pt x="10082" y="2190"/>
                </a:moveTo>
                <a:lnTo>
                  <a:pt x="11027" y="2726"/>
                </a:lnTo>
                <a:lnTo>
                  <a:pt x="8948" y="6317"/>
                </a:lnTo>
                <a:lnTo>
                  <a:pt x="8003" y="5781"/>
                </a:lnTo>
                <a:cubicBezTo>
                  <a:pt x="8349" y="5151"/>
                  <a:pt x="9704" y="2820"/>
                  <a:pt x="10082" y="2190"/>
                </a:cubicBezTo>
                <a:close/>
                <a:moveTo>
                  <a:pt x="7813" y="6601"/>
                </a:moveTo>
                <a:lnTo>
                  <a:pt x="8318" y="6916"/>
                </a:lnTo>
                <a:lnTo>
                  <a:pt x="7782" y="7262"/>
                </a:lnTo>
                <a:lnTo>
                  <a:pt x="7813" y="6601"/>
                </a:lnTo>
                <a:close/>
                <a:moveTo>
                  <a:pt x="10554" y="8522"/>
                </a:moveTo>
                <a:cubicBezTo>
                  <a:pt x="10806" y="8522"/>
                  <a:pt x="10964" y="8711"/>
                  <a:pt x="10964" y="8900"/>
                </a:cubicBezTo>
                <a:cubicBezTo>
                  <a:pt x="10964" y="9153"/>
                  <a:pt x="10806" y="9342"/>
                  <a:pt x="10554" y="9342"/>
                </a:cubicBezTo>
                <a:lnTo>
                  <a:pt x="5608" y="9342"/>
                </a:lnTo>
                <a:cubicBezTo>
                  <a:pt x="5356" y="9342"/>
                  <a:pt x="5167" y="9153"/>
                  <a:pt x="5167" y="8900"/>
                </a:cubicBezTo>
                <a:cubicBezTo>
                  <a:pt x="5167" y="8680"/>
                  <a:pt x="5356" y="8522"/>
                  <a:pt x="5608" y="8522"/>
                </a:cubicBezTo>
                <a:close/>
                <a:moveTo>
                  <a:pt x="3088" y="5592"/>
                </a:moveTo>
                <a:cubicBezTo>
                  <a:pt x="3308" y="5592"/>
                  <a:pt x="3497" y="5813"/>
                  <a:pt x="3497" y="6002"/>
                </a:cubicBezTo>
                <a:lnTo>
                  <a:pt x="3497" y="6286"/>
                </a:lnTo>
                <a:cubicBezTo>
                  <a:pt x="3970" y="6443"/>
                  <a:pt x="4348" y="6916"/>
                  <a:pt x="4348" y="7451"/>
                </a:cubicBezTo>
                <a:cubicBezTo>
                  <a:pt x="4348" y="7703"/>
                  <a:pt x="4159" y="7861"/>
                  <a:pt x="3907" y="7861"/>
                </a:cubicBezTo>
                <a:cubicBezTo>
                  <a:pt x="3655" y="7861"/>
                  <a:pt x="3497" y="7640"/>
                  <a:pt x="3497" y="7451"/>
                </a:cubicBezTo>
                <a:cubicBezTo>
                  <a:pt x="3497" y="7231"/>
                  <a:pt x="3308" y="7010"/>
                  <a:pt x="3088" y="7010"/>
                </a:cubicBezTo>
                <a:cubicBezTo>
                  <a:pt x="2836" y="7010"/>
                  <a:pt x="2678" y="7231"/>
                  <a:pt x="2678" y="7451"/>
                </a:cubicBezTo>
                <a:cubicBezTo>
                  <a:pt x="2678" y="7703"/>
                  <a:pt x="3025" y="7924"/>
                  <a:pt x="3340" y="8176"/>
                </a:cubicBezTo>
                <a:cubicBezTo>
                  <a:pt x="3781" y="8491"/>
                  <a:pt x="4348" y="8869"/>
                  <a:pt x="4348" y="9531"/>
                </a:cubicBezTo>
                <a:cubicBezTo>
                  <a:pt x="4348" y="10098"/>
                  <a:pt x="3970" y="10539"/>
                  <a:pt x="3497" y="10728"/>
                </a:cubicBezTo>
                <a:lnTo>
                  <a:pt x="3497" y="11011"/>
                </a:lnTo>
                <a:cubicBezTo>
                  <a:pt x="3497" y="11232"/>
                  <a:pt x="3308" y="11452"/>
                  <a:pt x="3088" y="11452"/>
                </a:cubicBezTo>
                <a:cubicBezTo>
                  <a:pt x="2836" y="11452"/>
                  <a:pt x="2678" y="11232"/>
                  <a:pt x="2678" y="11011"/>
                </a:cubicBezTo>
                <a:lnTo>
                  <a:pt x="2678" y="10728"/>
                </a:lnTo>
                <a:cubicBezTo>
                  <a:pt x="2206" y="10570"/>
                  <a:pt x="1859" y="10098"/>
                  <a:pt x="1859" y="9531"/>
                </a:cubicBezTo>
                <a:cubicBezTo>
                  <a:pt x="1859" y="9310"/>
                  <a:pt x="2048" y="9121"/>
                  <a:pt x="2300" y="9121"/>
                </a:cubicBezTo>
                <a:cubicBezTo>
                  <a:pt x="2521" y="9121"/>
                  <a:pt x="2678" y="9310"/>
                  <a:pt x="2678" y="9531"/>
                </a:cubicBezTo>
                <a:cubicBezTo>
                  <a:pt x="2678" y="9783"/>
                  <a:pt x="2867" y="9940"/>
                  <a:pt x="3088" y="9940"/>
                </a:cubicBezTo>
                <a:cubicBezTo>
                  <a:pt x="3308" y="9940"/>
                  <a:pt x="3497" y="9751"/>
                  <a:pt x="3497" y="9531"/>
                </a:cubicBezTo>
                <a:cubicBezTo>
                  <a:pt x="3497" y="9310"/>
                  <a:pt x="3182" y="9089"/>
                  <a:pt x="2836" y="8837"/>
                </a:cubicBezTo>
                <a:cubicBezTo>
                  <a:pt x="2395" y="8522"/>
                  <a:pt x="1859" y="8113"/>
                  <a:pt x="1859" y="7451"/>
                </a:cubicBezTo>
                <a:cubicBezTo>
                  <a:pt x="1859" y="6916"/>
                  <a:pt x="2206" y="6475"/>
                  <a:pt x="2678" y="6286"/>
                </a:cubicBezTo>
                <a:lnTo>
                  <a:pt x="2678" y="6002"/>
                </a:lnTo>
                <a:cubicBezTo>
                  <a:pt x="2678" y="5750"/>
                  <a:pt x="2867" y="5592"/>
                  <a:pt x="3088" y="5592"/>
                </a:cubicBezTo>
                <a:close/>
                <a:moveTo>
                  <a:pt x="10554" y="11011"/>
                </a:moveTo>
                <a:cubicBezTo>
                  <a:pt x="10806" y="11011"/>
                  <a:pt x="10964" y="11200"/>
                  <a:pt x="10964" y="11452"/>
                </a:cubicBezTo>
                <a:cubicBezTo>
                  <a:pt x="10964" y="11641"/>
                  <a:pt x="10806" y="11830"/>
                  <a:pt x="10554" y="11830"/>
                </a:cubicBezTo>
                <a:lnTo>
                  <a:pt x="5608" y="11830"/>
                </a:lnTo>
                <a:cubicBezTo>
                  <a:pt x="5356" y="11830"/>
                  <a:pt x="5167" y="11641"/>
                  <a:pt x="5167" y="11452"/>
                </a:cubicBezTo>
                <a:cubicBezTo>
                  <a:pt x="5167" y="11200"/>
                  <a:pt x="5356" y="11011"/>
                  <a:pt x="5608" y="11011"/>
                </a:cubicBezTo>
                <a:close/>
                <a:moveTo>
                  <a:pt x="10933" y="1"/>
                </a:moveTo>
                <a:cubicBezTo>
                  <a:pt x="10599" y="1"/>
                  <a:pt x="10280" y="176"/>
                  <a:pt x="10113" y="489"/>
                </a:cubicBezTo>
                <a:lnTo>
                  <a:pt x="7877" y="4395"/>
                </a:lnTo>
                <a:lnTo>
                  <a:pt x="1229" y="4395"/>
                </a:lnTo>
                <a:cubicBezTo>
                  <a:pt x="567" y="4395"/>
                  <a:pt x="0" y="4931"/>
                  <a:pt x="0" y="5592"/>
                </a:cubicBezTo>
                <a:lnTo>
                  <a:pt x="0" y="11389"/>
                </a:lnTo>
                <a:cubicBezTo>
                  <a:pt x="0" y="12051"/>
                  <a:pt x="567" y="12618"/>
                  <a:pt x="1229" y="12618"/>
                </a:cubicBezTo>
                <a:lnTo>
                  <a:pt x="11437" y="12618"/>
                </a:lnTo>
                <a:cubicBezTo>
                  <a:pt x="12098" y="12618"/>
                  <a:pt x="12697" y="12082"/>
                  <a:pt x="12697" y="11389"/>
                </a:cubicBezTo>
                <a:lnTo>
                  <a:pt x="12697" y="5592"/>
                </a:lnTo>
                <a:cubicBezTo>
                  <a:pt x="12602" y="4931"/>
                  <a:pt x="12067" y="4395"/>
                  <a:pt x="11374" y="4395"/>
                </a:cubicBezTo>
                <a:lnTo>
                  <a:pt x="11027" y="4395"/>
                </a:lnTo>
                <a:lnTo>
                  <a:pt x="12476" y="1875"/>
                </a:lnTo>
                <a:cubicBezTo>
                  <a:pt x="12760" y="1402"/>
                  <a:pt x="12602" y="804"/>
                  <a:pt x="12130" y="583"/>
                </a:cubicBezTo>
                <a:lnTo>
                  <a:pt x="11437" y="142"/>
                </a:lnTo>
                <a:cubicBezTo>
                  <a:pt x="11277" y="46"/>
                  <a:pt x="11103" y="1"/>
                  <a:pt x="10933" y="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3" tIns="68563" rIns="68563" bIns="68563" anchor="ctr" anchorCtr="0">
            <a:noAutofit/>
          </a:bodyPr>
          <a:lstStyle/>
          <a:p>
            <a:endParaRPr sz="1050"/>
          </a:p>
        </p:txBody>
      </p:sp>
      <p:grpSp>
        <p:nvGrpSpPr>
          <p:cNvPr id="246" name="Google Shape;10118;p74">
            <a:extLst>
              <a:ext uri="{FF2B5EF4-FFF2-40B4-BE49-F238E27FC236}">
                <a16:creationId xmlns:a16="http://schemas.microsoft.com/office/drawing/2014/main" id="{0F4C788D-6CB8-55CC-D6E8-6333E44F8F82}"/>
              </a:ext>
            </a:extLst>
          </p:cNvPr>
          <p:cNvGrpSpPr/>
          <p:nvPr/>
        </p:nvGrpSpPr>
        <p:grpSpPr>
          <a:xfrm>
            <a:off x="7363040" y="2034218"/>
            <a:ext cx="350615" cy="379385"/>
            <a:chOff x="-59400777" y="4084200"/>
            <a:chExt cx="311125" cy="315875"/>
          </a:xfrm>
          <a:solidFill>
            <a:srgbClr val="FFC000"/>
          </a:solidFill>
        </p:grpSpPr>
        <p:sp>
          <p:nvSpPr>
            <p:cNvPr id="247" name="Google Shape;10119;p74">
              <a:extLst>
                <a:ext uri="{FF2B5EF4-FFF2-40B4-BE49-F238E27FC236}">
                  <a16:creationId xmlns:a16="http://schemas.microsoft.com/office/drawing/2014/main" id="{D4E1FE5A-90A4-AF57-E563-403EBACE6B1B}"/>
                </a:ext>
              </a:extLst>
            </p:cNvPr>
            <p:cNvSpPr/>
            <p:nvPr/>
          </p:nvSpPr>
          <p:spPr>
            <a:xfrm>
              <a:off x="-59400777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37" y="1071"/>
                    <a:pt x="2237" y="1260"/>
                  </a:cubicBezTo>
                  <a:cubicBezTo>
                    <a:pt x="2237" y="1449"/>
                    <a:pt x="2048" y="1701"/>
                    <a:pt x="1796" y="1701"/>
                  </a:cubicBezTo>
                  <a:cubicBezTo>
                    <a:pt x="1576" y="1701"/>
                    <a:pt x="1418" y="1481"/>
                    <a:pt x="1418" y="1260"/>
                  </a:cubicBezTo>
                  <a:cubicBezTo>
                    <a:pt x="1418" y="1008"/>
                    <a:pt x="1576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29" y="3308"/>
                  </a:cubicBezTo>
                  <a:lnTo>
                    <a:pt x="2332" y="3308"/>
                  </a:lnTo>
                  <a:cubicBezTo>
                    <a:pt x="2993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48" name="Google Shape;10120;p74">
              <a:extLst>
                <a:ext uri="{FF2B5EF4-FFF2-40B4-BE49-F238E27FC236}">
                  <a16:creationId xmlns:a16="http://schemas.microsoft.com/office/drawing/2014/main" id="{A8C5D744-9735-E7EA-5BC6-A7BF74BA51EC}"/>
                </a:ext>
              </a:extLst>
            </p:cNvPr>
            <p:cNvSpPr/>
            <p:nvPr/>
          </p:nvSpPr>
          <p:spPr>
            <a:xfrm>
              <a:off x="-59400002" y="4084200"/>
              <a:ext cx="89825" cy="212700"/>
            </a:xfrm>
            <a:custGeom>
              <a:avLst/>
              <a:gdLst/>
              <a:ahLst/>
              <a:cxnLst/>
              <a:rect l="l" t="t" r="r" b="b"/>
              <a:pathLst>
                <a:path w="3593" h="8508" extrusionOk="0">
                  <a:moveTo>
                    <a:pt x="1734" y="1607"/>
                  </a:moveTo>
                  <a:cubicBezTo>
                    <a:pt x="1923" y="1607"/>
                    <a:pt x="2175" y="1797"/>
                    <a:pt x="2175" y="2049"/>
                  </a:cubicBezTo>
                  <a:lnTo>
                    <a:pt x="2175" y="7278"/>
                  </a:lnTo>
                  <a:cubicBezTo>
                    <a:pt x="2175" y="7499"/>
                    <a:pt x="1986" y="7656"/>
                    <a:pt x="1734" y="7656"/>
                  </a:cubicBezTo>
                  <a:cubicBezTo>
                    <a:pt x="1513" y="7656"/>
                    <a:pt x="1356" y="7467"/>
                    <a:pt x="1356" y="7278"/>
                  </a:cubicBezTo>
                  <a:lnTo>
                    <a:pt x="1356" y="2049"/>
                  </a:lnTo>
                  <a:cubicBezTo>
                    <a:pt x="1356" y="1797"/>
                    <a:pt x="1545" y="1607"/>
                    <a:pt x="1734" y="1607"/>
                  </a:cubicBezTo>
                  <a:close/>
                  <a:moveTo>
                    <a:pt x="1230" y="1"/>
                  </a:moveTo>
                  <a:cubicBezTo>
                    <a:pt x="568" y="1"/>
                    <a:pt x="1" y="536"/>
                    <a:pt x="1" y="1198"/>
                  </a:cubicBezTo>
                  <a:lnTo>
                    <a:pt x="1" y="8507"/>
                  </a:lnTo>
                  <a:lnTo>
                    <a:pt x="3593" y="8507"/>
                  </a:lnTo>
                  <a:lnTo>
                    <a:pt x="3593" y="1198"/>
                  </a:lnTo>
                  <a:cubicBezTo>
                    <a:pt x="3561" y="536"/>
                    <a:pt x="2994" y="1"/>
                    <a:pt x="2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49" name="Google Shape;10121;p74">
              <a:extLst>
                <a:ext uri="{FF2B5EF4-FFF2-40B4-BE49-F238E27FC236}">
                  <a16:creationId xmlns:a16="http://schemas.microsoft.com/office/drawing/2014/main" id="{1DA52AE8-C53E-67B6-8E32-F340D19C7142}"/>
                </a:ext>
              </a:extLst>
            </p:cNvPr>
            <p:cNvSpPr/>
            <p:nvPr/>
          </p:nvSpPr>
          <p:spPr>
            <a:xfrm>
              <a:off x="-59290502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05" y="1071"/>
                    <a:pt x="2205" y="1260"/>
                  </a:cubicBezTo>
                  <a:cubicBezTo>
                    <a:pt x="2205" y="1449"/>
                    <a:pt x="2016" y="1701"/>
                    <a:pt x="1796" y="1701"/>
                  </a:cubicBezTo>
                  <a:cubicBezTo>
                    <a:pt x="1575" y="1701"/>
                    <a:pt x="1386" y="1481"/>
                    <a:pt x="1386" y="1260"/>
                  </a:cubicBezTo>
                  <a:cubicBezTo>
                    <a:pt x="1386" y="1008"/>
                    <a:pt x="1575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60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50" name="Google Shape;10122;p74">
              <a:extLst>
                <a:ext uri="{FF2B5EF4-FFF2-40B4-BE49-F238E27FC236}">
                  <a16:creationId xmlns:a16="http://schemas.microsoft.com/office/drawing/2014/main" id="{DA1AD0A0-3101-349E-B55C-9554E9695D6A}"/>
                </a:ext>
              </a:extLst>
            </p:cNvPr>
            <p:cNvSpPr/>
            <p:nvPr/>
          </p:nvSpPr>
          <p:spPr>
            <a:xfrm>
              <a:off x="-59290502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96" y="1607"/>
                  </a:moveTo>
                  <a:cubicBezTo>
                    <a:pt x="2048" y="1607"/>
                    <a:pt x="2205" y="1797"/>
                    <a:pt x="2205" y="2049"/>
                  </a:cubicBezTo>
                  <a:lnTo>
                    <a:pt x="2205" y="7278"/>
                  </a:lnTo>
                  <a:cubicBezTo>
                    <a:pt x="2205" y="7499"/>
                    <a:pt x="2016" y="7656"/>
                    <a:pt x="1796" y="7656"/>
                  </a:cubicBezTo>
                  <a:cubicBezTo>
                    <a:pt x="1607" y="7656"/>
                    <a:pt x="1386" y="7467"/>
                    <a:pt x="1386" y="7278"/>
                  </a:cubicBezTo>
                  <a:lnTo>
                    <a:pt x="1386" y="2049"/>
                  </a:lnTo>
                  <a:cubicBezTo>
                    <a:pt x="1386" y="1797"/>
                    <a:pt x="1575" y="1607"/>
                    <a:pt x="1796" y="1607"/>
                  </a:cubicBezTo>
                  <a:close/>
                  <a:moveTo>
                    <a:pt x="1260" y="1"/>
                  </a:moveTo>
                  <a:cubicBezTo>
                    <a:pt x="599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92" y="536"/>
                    <a:pt x="3025" y="1"/>
                    <a:pt x="2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51" name="Google Shape;10123;p74">
              <a:extLst>
                <a:ext uri="{FF2B5EF4-FFF2-40B4-BE49-F238E27FC236}">
                  <a16:creationId xmlns:a16="http://schemas.microsoft.com/office/drawing/2014/main" id="{05ED4B86-51E3-E023-27F6-C5B221BEEE61}"/>
                </a:ext>
              </a:extLst>
            </p:cNvPr>
            <p:cNvSpPr/>
            <p:nvPr/>
          </p:nvSpPr>
          <p:spPr>
            <a:xfrm>
              <a:off x="-59181026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828" y="851"/>
                  </a:moveTo>
                  <a:cubicBezTo>
                    <a:pt x="2080" y="851"/>
                    <a:pt x="2269" y="1071"/>
                    <a:pt x="2269" y="1260"/>
                  </a:cubicBezTo>
                  <a:cubicBezTo>
                    <a:pt x="2269" y="1449"/>
                    <a:pt x="2080" y="1701"/>
                    <a:pt x="1828" y="1701"/>
                  </a:cubicBezTo>
                  <a:cubicBezTo>
                    <a:pt x="1607" y="1701"/>
                    <a:pt x="1450" y="1481"/>
                    <a:pt x="1450" y="1260"/>
                  </a:cubicBezTo>
                  <a:cubicBezTo>
                    <a:pt x="1450" y="1008"/>
                    <a:pt x="1607" y="851"/>
                    <a:pt x="1828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lnTo>
                    <a:pt x="32" y="2079"/>
                  </a:lnTo>
                  <a:cubicBezTo>
                    <a:pt x="32" y="2741"/>
                    <a:pt x="567" y="3308"/>
                    <a:pt x="1261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52" name="Google Shape;10124;p74">
              <a:extLst>
                <a:ext uri="{FF2B5EF4-FFF2-40B4-BE49-F238E27FC236}">
                  <a16:creationId xmlns:a16="http://schemas.microsoft.com/office/drawing/2014/main" id="{C6CCF65B-24BF-651E-1B8C-F58CCE75A221}"/>
                </a:ext>
              </a:extLst>
            </p:cNvPr>
            <p:cNvSpPr/>
            <p:nvPr/>
          </p:nvSpPr>
          <p:spPr>
            <a:xfrm>
              <a:off x="-59179451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33" y="1607"/>
                  </a:moveTo>
                  <a:cubicBezTo>
                    <a:pt x="1922" y="1607"/>
                    <a:pt x="2174" y="1797"/>
                    <a:pt x="2174" y="2049"/>
                  </a:cubicBezTo>
                  <a:lnTo>
                    <a:pt x="2174" y="7278"/>
                  </a:lnTo>
                  <a:cubicBezTo>
                    <a:pt x="2174" y="7499"/>
                    <a:pt x="1985" y="7656"/>
                    <a:pt x="1733" y="7656"/>
                  </a:cubicBezTo>
                  <a:cubicBezTo>
                    <a:pt x="1513" y="7656"/>
                    <a:pt x="1355" y="7467"/>
                    <a:pt x="1355" y="7278"/>
                  </a:cubicBezTo>
                  <a:lnTo>
                    <a:pt x="1355" y="2049"/>
                  </a:lnTo>
                  <a:cubicBezTo>
                    <a:pt x="1355" y="1797"/>
                    <a:pt x="1544" y="1607"/>
                    <a:pt x="1733" y="1607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60" y="536"/>
                    <a:pt x="2993" y="1"/>
                    <a:pt x="2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253" name="Google Shape;10129;p74">
            <a:extLst>
              <a:ext uri="{FF2B5EF4-FFF2-40B4-BE49-F238E27FC236}">
                <a16:creationId xmlns:a16="http://schemas.microsoft.com/office/drawing/2014/main" id="{66F1DB36-6F7E-D6AA-A39C-9342495B3901}"/>
              </a:ext>
            </a:extLst>
          </p:cNvPr>
          <p:cNvGrpSpPr/>
          <p:nvPr/>
        </p:nvGrpSpPr>
        <p:grpSpPr>
          <a:xfrm>
            <a:off x="4755230" y="1171499"/>
            <a:ext cx="427655" cy="535502"/>
            <a:chOff x="-64022548" y="3727425"/>
            <a:chExt cx="270175" cy="317425"/>
          </a:xfrm>
          <a:solidFill>
            <a:srgbClr val="FFC000"/>
          </a:solidFill>
        </p:grpSpPr>
        <p:sp>
          <p:nvSpPr>
            <p:cNvPr id="254" name="Google Shape;10130;p74">
              <a:extLst>
                <a:ext uri="{FF2B5EF4-FFF2-40B4-BE49-F238E27FC236}">
                  <a16:creationId xmlns:a16="http://schemas.microsoft.com/office/drawing/2014/main" id="{F5B97CBC-784E-405A-146B-AA4A4E962618}"/>
                </a:ext>
              </a:extLst>
            </p:cNvPr>
            <p:cNvSpPr/>
            <p:nvPr/>
          </p:nvSpPr>
          <p:spPr>
            <a:xfrm>
              <a:off x="-64022548" y="3912500"/>
              <a:ext cx="270175" cy="90600"/>
            </a:xfrm>
            <a:custGeom>
              <a:avLst/>
              <a:gdLst/>
              <a:ahLst/>
              <a:cxnLst/>
              <a:rect l="l" t="t" r="r" b="b"/>
              <a:pathLst>
                <a:path w="10807" h="3623" extrusionOk="0">
                  <a:moveTo>
                    <a:pt x="2111" y="1"/>
                  </a:moveTo>
                  <a:cubicBezTo>
                    <a:pt x="945" y="1"/>
                    <a:pt x="0" y="946"/>
                    <a:pt x="0" y="2080"/>
                  </a:cubicBezTo>
                  <a:lnTo>
                    <a:pt x="0" y="3183"/>
                  </a:lnTo>
                  <a:cubicBezTo>
                    <a:pt x="0" y="3435"/>
                    <a:pt x="221" y="3624"/>
                    <a:pt x="441" y="3624"/>
                  </a:cubicBezTo>
                  <a:lnTo>
                    <a:pt x="10365" y="3624"/>
                  </a:lnTo>
                  <a:cubicBezTo>
                    <a:pt x="10618" y="3624"/>
                    <a:pt x="10807" y="3435"/>
                    <a:pt x="10807" y="3183"/>
                  </a:cubicBezTo>
                  <a:lnTo>
                    <a:pt x="10807" y="2080"/>
                  </a:lnTo>
                  <a:cubicBezTo>
                    <a:pt x="10807" y="946"/>
                    <a:pt x="9861" y="1"/>
                    <a:pt x="8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55" name="Google Shape;10131;p74">
              <a:extLst>
                <a:ext uri="{FF2B5EF4-FFF2-40B4-BE49-F238E27FC236}">
                  <a16:creationId xmlns:a16="http://schemas.microsoft.com/office/drawing/2014/main" id="{9B36F39D-84A9-47CC-FA0F-148D68C76A44}"/>
                </a:ext>
              </a:extLst>
            </p:cNvPr>
            <p:cNvSpPr/>
            <p:nvPr/>
          </p:nvSpPr>
          <p:spPr>
            <a:xfrm>
              <a:off x="-64000503" y="4023550"/>
              <a:ext cx="227650" cy="21300"/>
            </a:xfrm>
            <a:custGeom>
              <a:avLst/>
              <a:gdLst/>
              <a:ahLst/>
              <a:cxnLst/>
              <a:rect l="l" t="t" r="r" b="b"/>
              <a:pathLst>
                <a:path w="9106" h="852" extrusionOk="0">
                  <a:moveTo>
                    <a:pt x="0" y="1"/>
                  </a:moveTo>
                  <a:lnTo>
                    <a:pt x="0" y="442"/>
                  </a:lnTo>
                  <a:cubicBezTo>
                    <a:pt x="0" y="694"/>
                    <a:pt x="190" y="851"/>
                    <a:pt x="442" y="851"/>
                  </a:cubicBezTo>
                  <a:lnTo>
                    <a:pt x="8696" y="851"/>
                  </a:lnTo>
                  <a:cubicBezTo>
                    <a:pt x="8948" y="851"/>
                    <a:pt x="9105" y="631"/>
                    <a:pt x="9105" y="442"/>
                  </a:cubicBezTo>
                  <a:lnTo>
                    <a:pt x="91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56" name="Google Shape;10132;p74">
              <a:extLst>
                <a:ext uri="{FF2B5EF4-FFF2-40B4-BE49-F238E27FC236}">
                  <a16:creationId xmlns:a16="http://schemas.microsoft.com/office/drawing/2014/main" id="{F2AD8930-609E-E6E1-2626-5167744CD7C7}"/>
                </a:ext>
              </a:extLst>
            </p:cNvPr>
            <p:cNvSpPr/>
            <p:nvPr/>
          </p:nvSpPr>
          <p:spPr>
            <a:xfrm>
              <a:off x="-63960325" y="3727425"/>
              <a:ext cx="144925" cy="165425"/>
            </a:xfrm>
            <a:custGeom>
              <a:avLst/>
              <a:gdLst/>
              <a:ahLst/>
              <a:cxnLst/>
              <a:rect l="l" t="t" r="r" b="b"/>
              <a:pathLst>
                <a:path w="5797" h="6617" extrusionOk="0">
                  <a:moveTo>
                    <a:pt x="2930" y="0"/>
                  </a:moveTo>
                  <a:cubicBezTo>
                    <a:pt x="1292" y="0"/>
                    <a:pt x="0" y="1292"/>
                    <a:pt x="0" y="2867"/>
                  </a:cubicBezTo>
                  <a:cubicBezTo>
                    <a:pt x="32" y="3812"/>
                    <a:pt x="504" y="4694"/>
                    <a:pt x="1260" y="5230"/>
                  </a:cubicBezTo>
                  <a:lnTo>
                    <a:pt x="1260" y="6616"/>
                  </a:lnTo>
                  <a:lnTo>
                    <a:pt x="4568" y="6616"/>
                  </a:lnTo>
                  <a:lnTo>
                    <a:pt x="4568" y="5230"/>
                  </a:lnTo>
                  <a:cubicBezTo>
                    <a:pt x="5356" y="4694"/>
                    <a:pt x="5797" y="3812"/>
                    <a:pt x="5797" y="2867"/>
                  </a:cubicBezTo>
                  <a:cubicBezTo>
                    <a:pt x="5797" y="1260"/>
                    <a:pt x="4505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257" name="Google Shape;10154;p74">
            <a:extLst>
              <a:ext uri="{FF2B5EF4-FFF2-40B4-BE49-F238E27FC236}">
                <a16:creationId xmlns:a16="http://schemas.microsoft.com/office/drawing/2014/main" id="{E49AA86F-9719-45CC-6186-99361F723B26}"/>
              </a:ext>
            </a:extLst>
          </p:cNvPr>
          <p:cNvGrpSpPr/>
          <p:nvPr/>
        </p:nvGrpSpPr>
        <p:grpSpPr>
          <a:xfrm>
            <a:off x="4832416" y="2691362"/>
            <a:ext cx="392722" cy="418424"/>
            <a:chOff x="-60255348" y="3733825"/>
            <a:chExt cx="316650" cy="316550"/>
          </a:xfrm>
          <a:solidFill>
            <a:srgbClr val="FFC000"/>
          </a:solidFill>
        </p:grpSpPr>
        <p:sp>
          <p:nvSpPr>
            <p:cNvPr id="258" name="Google Shape;10155;p74">
              <a:extLst>
                <a:ext uri="{FF2B5EF4-FFF2-40B4-BE49-F238E27FC236}">
                  <a16:creationId xmlns:a16="http://schemas.microsoft.com/office/drawing/2014/main" id="{61993EEB-0D44-6439-FB3D-DF2897593998}"/>
                </a:ext>
              </a:extLst>
            </p:cNvPr>
            <p:cNvSpPr/>
            <p:nvPr/>
          </p:nvSpPr>
          <p:spPr>
            <a:xfrm>
              <a:off x="-60218327" y="3733825"/>
              <a:ext cx="235525" cy="316550"/>
            </a:xfrm>
            <a:custGeom>
              <a:avLst/>
              <a:gdLst/>
              <a:ahLst/>
              <a:cxnLst/>
              <a:rect l="l" t="t" r="r" b="b"/>
              <a:pathLst>
                <a:path w="9421" h="12662" extrusionOk="0">
                  <a:moveTo>
                    <a:pt x="4821" y="1666"/>
                  </a:moveTo>
                  <a:cubicBezTo>
                    <a:pt x="5073" y="1666"/>
                    <a:pt x="5262" y="1886"/>
                    <a:pt x="5262" y="2075"/>
                  </a:cubicBezTo>
                  <a:lnTo>
                    <a:pt x="5262" y="2359"/>
                  </a:lnTo>
                  <a:cubicBezTo>
                    <a:pt x="5734" y="2485"/>
                    <a:pt x="6081" y="2989"/>
                    <a:pt x="6081" y="3525"/>
                  </a:cubicBezTo>
                  <a:cubicBezTo>
                    <a:pt x="6081" y="3777"/>
                    <a:pt x="5892" y="3934"/>
                    <a:pt x="5640" y="3934"/>
                  </a:cubicBezTo>
                  <a:cubicBezTo>
                    <a:pt x="5419" y="3934"/>
                    <a:pt x="5262" y="3714"/>
                    <a:pt x="5262" y="3525"/>
                  </a:cubicBezTo>
                  <a:cubicBezTo>
                    <a:pt x="5262" y="3273"/>
                    <a:pt x="5073" y="3084"/>
                    <a:pt x="4821" y="3084"/>
                  </a:cubicBezTo>
                  <a:cubicBezTo>
                    <a:pt x="4569" y="3084"/>
                    <a:pt x="4411" y="3273"/>
                    <a:pt x="4411" y="3525"/>
                  </a:cubicBezTo>
                  <a:cubicBezTo>
                    <a:pt x="4411" y="3777"/>
                    <a:pt x="4789" y="3997"/>
                    <a:pt x="5104" y="4249"/>
                  </a:cubicBezTo>
                  <a:cubicBezTo>
                    <a:pt x="5514" y="4564"/>
                    <a:pt x="6081" y="4942"/>
                    <a:pt x="6081" y="5604"/>
                  </a:cubicBezTo>
                  <a:cubicBezTo>
                    <a:pt x="6081" y="6171"/>
                    <a:pt x="5734" y="6612"/>
                    <a:pt x="5262" y="6801"/>
                  </a:cubicBezTo>
                  <a:lnTo>
                    <a:pt x="5262" y="7085"/>
                  </a:lnTo>
                  <a:cubicBezTo>
                    <a:pt x="5262" y="7305"/>
                    <a:pt x="5041" y="7463"/>
                    <a:pt x="4821" y="7463"/>
                  </a:cubicBezTo>
                  <a:cubicBezTo>
                    <a:pt x="4569" y="7463"/>
                    <a:pt x="4411" y="7274"/>
                    <a:pt x="4411" y="7085"/>
                  </a:cubicBezTo>
                  <a:lnTo>
                    <a:pt x="4411" y="6801"/>
                  </a:lnTo>
                  <a:cubicBezTo>
                    <a:pt x="3938" y="6644"/>
                    <a:pt x="3592" y="6171"/>
                    <a:pt x="3592" y="5604"/>
                  </a:cubicBezTo>
                  <a:cubicBezTo>
                    <a:pt x="3592" y="5383"/>
                    <a:pt x="3781" y="5194"/>
                    <a:pt x="4033" y="5194"/>
                  </a:cubicBezTo>
                  <a:cubicBezTo>
                    <a:pt x="4253" y="5194"/>
                    <a:pt x="4411" y="5383"/>
                    <a:pt x="4411" y="5604"/>
                  </a:cubicBezTo>
                  <a:cubicBezTo>
                    <a:pt x="4411" y="5856"/>
                    <a:pt x="4632" y="6014"/>
                    <a:pt x="4821" y="6014"/>
                  </a:cubicBezTo>
                  <a:cubicBezTo>
                    <a:pt x="5041" y="6014"/>
                    <a:pt x="5262" y="5824"/>
                    <a:pt x="5262" y="5604"/>
                  </a:cubicBezTo>
                  <a:cubicBezTo>
                    <a:pt x="5262" y="5383"/>
                    <a:pt x="4947" y="5131"/>
                    <a:pt x="4569" y="4911"/>
                  </a:cubicBezTo>
                  <a:cubicBezTo>
                    <a:pt x="4159" y="4596"/>
                    <a:pt x="3592" y="4186"/>
                    <a:pt x="3592" y="3525"/>
                  </a:cubicBezTo>
                  <a:cubicBezTo>
                    <a:pt x="3592" y="2989"/>
                    <a:pt x="3938" y="2548"/>
                    <a:pt x="4411" y="2359"/>
                  </a:cubicBezTo>
                  <a:lnTo>
                    <a:pt x="4411" y="2075"/>
                  </a:lnTo>
                  <a:cubicBezTo>
                    <a:pt x="4411" y="1823"/>
                    <a:pt x="4632" y="1666"/>
                    <a:pt x="4821" y="1666"/>
                  </a:cubicBezTo>
                  <a:close/>
                  <a:moveTo>
                    <a:pt x="6081" y="9385"/>
                  </a:moveTo>
                  <a:lnTo>
                    <a:pt x="6081" y="10235"/>
                  </a:lnTo>
                  <a:lnTo>
                    <a:pt x="3592" y="10235"/>
                  </a:lnTo>
                  <a:lnTo>
                    <a:pt x="3592" y="9385"/>
                  </a:lnTo>
                  <a:close/>
                  <a:moveTo>
                    <a:pt x="4801" y="0"/>
                  </a:moveTo>
                  <a:cubicBezTo>
                    <a:pt x="4498" y="0"/>
                    <a:pt x="4188" y="29"/>
                    <a:pt x="3875" y="91"/>
                  </a:cubicBezTo>
                  <a:cubicBezTo>
                    <a:pt x="2111" y="500"/>
                    <a:pt x="693" y="1949"/>
                    <a:pt x="378" y="3714"/>
                  </a:cubicBezTo>
                  <a:cubicBezTo>
                    <a:pt x="0" y="5698"/>
                    <a:pt x="1008" y="7652"/>
                    <a:pt x="2773" y="8565"/>
                  </a:cubicBezTo>
                  <a:lnTo>
                    <a:pt x="2773" y="10582"/>
                  </a:lnTo>
                  <a:cubicBezTo>
                    <a:pt x="2773" y="11716"/>
                    <a:pt x="3718" y="12661"/>
                    <a:pt x="4852" y="12661"/>
                  </a:cubicBezTo>
                  <a:cubicBezTo>
                    <a:pt x="5986" y="12661"/>
                    <a:pt x="6963" y="11716"/>
                    <a:pt x="6963" y="10582"/>
                  </a:cubicBezTo>
                  <a:lnTo>
                    <a:pt x="6963" y="8565"/>
                  </a:lnTo>
                  <a:cubicBezTo>
                    <a:pt x="8444" y="7778"/>
                    <a:pt x="9420" y="6234"/>
                    <a:pt x="9420" y="4501"/>
                  </a:cubicBezTo>
                  <a:cubicBezTo>
                    <a:pt x="9392" y="2000"/>
                    <a:pt x="7308" y="0"/>
                    <a:pt x="48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59" name="Google Shape;10156;p74">
              <a:extLst>
                <a:ext uri="{FF2B5EF4-FFF2-40B4-BE49-F238E27FC236}">
                  <a16:creationId xmlns:a16="http://schemas.microsoft.com/office/drawing/2014/main" id="{042B315B-FBE9-1351-D619-DDA09F01C34D}"/>
                </a:ext>
              </a:extLst>
            </p:cNvPr>
            <p:cNvSpPr/>
            <p:nvPr/>
          </p:nvSpPr>
          <p:spPr>
            <a:xfrm>
              <a:off x="-60255348" y="3844775"/>
              <a:ext cx="34675" cy="20500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58"/>
                    <a:pt x="1166" y="0"/>
                    <a:pt x="9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60" name="Google Shape;10157;p74">
              <a:extLst>
                <a:ext uri="{FF2B5EF4-FFF2-40B4-BE49-F238E27FC236}">
                  <a16:creationId xmlns:a16="http://schemas.microsoft.com/office/drawing/2014/main" id="{4CAB411E-F31D-E9A4-38D9-F6882F0B46E9}"/>
                </a:ext>
              </a:extLst>
            </p:cNvPr>
            <p:cNvSpPr/>
            <p:nvPr/>
          </p:nvSpPr>
          <p:spPr>
            <a:xfrm>
              <a:off x="-59974175" y="3844775"/>
              <a:ext cx="35475" cy="20500"/>
            </a:xfrm>
            <a:custGeom>
              <a:avLst/>
              <a:gdLst/>
              <a:ahLst/>
              <a:cxnLst/>
              <a:rect l="l" t="t" r="r" b="b"/>
              <a:pathLst>
                <a:path w="141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cubicBezTo>
                    <a:pt x="1" y="630"/>
                    <a:pt x="221" y="819"/>
                    <a:pt x="442" y="819"/>
                  </a:cubicBezTo>
                  <a:lnTo>
                    <a:pt x="1009" y="819"/>
                  </a:lnTo>
                  <a:cubicBezTo>
                    <a:pt x="1230" y="819"/>
                    <a:pt x="1387" y="630"/>
                    <a:pt x="1387" y="378"/>
                  </a:cubicBezTo>
                  <a:cubicBezTo>
                    <a:pt x="1419" y="158"/>
                    <a:pt x="1230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61" name="Google Shape;10158;p74">
              <a:extLst>
                <a:ext uri="{FF2B5EF4-FFF2-40B4-BE49-F238E27FC236}">
                  <a16:creationId xmlns:a16="http://schemas.microsoft.com/office/drawing/2014/main" id="{70F7B950-B633-0FEA-15BC-2981C093041E}"/>
                </a:ext>
              </a:extLst>
            </p:cNvPr>
            <p:cNvSpPr/>
            <p:nvPr/>
          </p:nvSpPr>
          <p:spPr>
            <a:xfrm>
              <a:off x="-60212827" y="393947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836" y="1"/>
                  </a:moveTo>
                  <a:cubicBezTo>
                    <a:pt x="725" y="1"/>
                    <a:pt x="615" y="40"/>
                    <a:pt x="536" y="119"/>
                  </a:cubicBezTo>
                  <a:lnTo>
                    <a:pt x="158" y="497"/>
                  </a:lnTo>
                  <a:cubicBezTo>
                    <a:pt x="1" y="654"/>
                    <a:pt x="1" y="938"/>
                    <a:pt x="158" y="1096"/>
                  </a:cubicBezTo>
                  <a:cubicBezTo>
                    <a:pt x="237" y="1174"/>
                    <a:pt x="340" y="1214"/>
                    <a:pt x="442" y="1214"/>
                  </a:cubicBezTo>
                  <a:cubicBezTo>
                    <a:pt x="544" y="1214"/>
                    <a:pt x="647" y="1174"/>
                    <a:pt x="725" y="1096"/>
                  </a:cubicBezTo>
                  <a:lnTo>
                    <a:pt x="1135" y="686"/>
                  </a:lnTo>
                  <a:cubicBezTo>
                    <a:pt x="1293" y="528"/>
                    <a:pt x="1293" y="245"/>
                    <a:pt x="1135" y="119"/>
                  </a:cubicBezTo>
                  <a:cubicBezTo>
                    <a:pt x="1056" y="40"/>
                    <a:pt x="946" y="1"/>
                    <a:pt x="8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62" name="Google Shape;10159;p74">
              <a:extLst>
                <a:ext uri="{FF2B5EF4-FFF2-40B4-BE49-F238E27FC236}">
                  <a16:creationId xmlns:a16="http://schemas.microsoft.com/office/drawing/2014/main" id="{BBC64DCC-ECE9-07DE-2CB6-7296F1536FCE}"/>
                </a:ext>
              </a:extLst>
            </p:cNvPr>
            <p:cNvSpPr/>
            <p:nvPr/>
          </p:nvSpPr>
          <p:spPr>
            <a:xfrm>
              <a:off x="-60012752" y="373942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835" y="1"/>
                  </a:moveTo>
                  <a:cubicBezTo>
                    <a:pt x="725" y="1"/>
                    <a:pt x="614" y="40"/>
                    <a:pt x="536" y="119"/>
                  </a:cubicBezTo>
                  <a:lnTo>
                    <a:pt x="126" y="497"/>
                  </a:lnTo>
                  <a:cubicBezTo>
                    <a:pt x="0" y="654"/>
                    <a:pt x="0" y="938"/>
                    <a:pt x="126" y="1095"/>
                  </a:cubicBezTo>
                  <a:cubicBezTo>
                    <a:pt x="205" y="1174"/>
                    <a:pt x="315" y="1213"/>
                    <a:pt x="425" y="1213"/>
                  </a:cubicBezTo>
                  <a:cubicBezTo>
                    <a:pt x="536" y="1213"/>
                    <a:pt x="646" y="1174"/>
                    <a:pt x="725" y="1095"/>
                  </a:cubicBezTo>
                  <a:lnTo>
                    <a:pt x="1134" y="686"/>
                  </a:lnTo>
                  <a:cubicBezTo>
                    <a:pt x="1292" y="560"/>
                    <a:pt x="1292" y="276"/>
                    <a:pt x="1134" y="119"/>
                  </a:cubicBezTo>
                  <a:cubicBezTo>
                    <a:pt x="1056" y="40"/>
                    <a:pt x="945" y="1"/>
                    <a:pt x="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63" name="Google Shape;10160;p74">
              <a:extLst>
                <a:ext uri="{FF2B5EF4-FFF2-40B4-BE49-F238E27FC236}">
                  <a16:creationId xmlns:a16="http://schemas.microsoft.com/office/drawing/2014/main" id="{3ED52454-412A-E97C-3DC5-86DDA9520FA8}"/>
                </a:ext>
              </a:extLst>
            </p:cNvPr>
            <p:cNvSpPr/>
            <p:nvPr/>
          </p:nvSpPr>
          <p:spPr>
            <a:xfrm>
              <a:off x="-60012752" y="393947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425" y="1"/>
                  </a:moveTo>
                  <a:cubicBezTo>
                    <a:pt x="315" y="1"/>
                    <a:pt x="205" y="40"/>
                    <a:pt x="126" y="119"/>
                  </a:cubicBezTo>
                  <a:cubicBezTo>
                    <a:pt x="0" y="245"/>
                    <a:pt x="0" y="528"/>
                    <a:pt x="126" y="686"/>
                  </a:cubicBezTo>
                  <a:lnTo>
                    <a:pt x="536" y="1096"/>
                  </a:lnTo>
                  <a:cubicBezTo>
                    <a:pt x="614" y="1174"/>
                    <a:pt x="725" y="1214"/>
                    <a:pt x="835" y="1214"/>
                  </a:cubicBezTo>
                  <a:cubicBezTo>
                    <a:pt x="945" y="1214"/>
                    <a:pt x="1056" y="1174"/>
                    <a:pt x="1134" y="1096"/>
                  </a:cubicBezTo>
                  <a:cubicBezTo>
                    <a:pt x="1292" y="938"/>
                    <a:pt x="1292" y="654"/>
                    <a:pt x="1134" y="497"/>
                  </a:cubicBezTo>
                  <a:lnTo>
                    <a:pt x="725" y="119"/>
                  </a:lnTo>
                  <a:cubicBezTo>
                    <a:pt x="646" y="40"/>
                    <a:pt x="536" y="1"/>
                    <a:pt x="4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64" name="Google Shape;10161;p74">
              <a:extLst>
                <a:ext uri="{FF2B5EF4-FFF2-40B4-BE49-F238E27FC236}">
                  <a16:creationId xmlns:a16="http://schemas.microsoft.com/office/drawing/2014/main" id="{A94557E1-6DF1-9D15-0F62-DEA767B93B43}"/>
                </a:ext>
              </a:extLst>
            </p:cNvPr>
            <p:cNvSpPr/>
            <p:nvPr/>
          </p:nvSpPr>
          <p:spPr>
            <a:xfrm>
              <a:off x="-60212827" y="373942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442" y="1"/>
                  </a:moveTo>
                  <a:cubicBezTo>
                    <a:pt x="340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686"/>
                  </a:cubicBezTo>
                  <a:lnTo>
                    <a:pt x="536" y="1095"/>
                  </a:lnTo>
                  <a:cubicBezTo>
                    <a:pt x="615" y="1174"/>
                    <a:pt x="725" y="1213"/>
                    <a:pt x="836" y="1213"/>
                  </a:cubicBezTo>
                  <a:cubicBezTo>
                    <a:pt x="946" y="1213"/>
                    <a:pt x="1056" y="1174"/>
                    <a:pt x="1135" y="1095"/>
                  </a:cubicBezTo>
                  <a:cubicBezTo>
                    <a:pt x="1293" y="938"/>
                    <a:pt x="1293" y="654"/>
                    <a:pt x="1135" y="497"/>
                  </a:cubicBezTo>
                  <a:lnTo>
                    <a:pt x="725" y="119"/>
                  </a:lnTo>
                  <a:cubicBezTo>
                    <a:pt x="647" y="40"/>
                    <a:pt x="544" y="1"/>
                    <a:pt x="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265" name="Google Shape;10172;p74">
            <a:extLst>
              <a:ext uri="{FF2B5EF4-FFF2-40B4-BE49-F238E27FC236}">
                <a16:creationId xmlns:a16="http://schemas.microsoft.com/office/drawing/2014/main" id="{3991BFF2-0578-4065-51F8-5864D04DF79B}"/>
              </a:ext>
            </a:extLst>
          </p:cNvPr>
          <p:cNvGrpSpPr/>
          <p:nvPr/>
        </p:nvGrpSpPr>
        <p:grpSpPr>
          <a:xfrm>
            <a:off x="5957570" y="1185002"/>
            <a:ext cx="512948" cy="541661"/>
            <a:chOff x="-63679952" y="4093450"/>
            <a:chExt cx="320600" cy="317650"/>
          </a:xfrm>
          <a:solidFill>
            <a:srgbClr val="FFC000"/>
          </a:solidFill>
        </p:grpSpPr>
        <p:sp>
          <p:nvSpPr>
            <p:cNvPr id="266" name="Google Shape;10173;p74">
              <a:extLst>
                <a:ext uri="{FF2B5EF4-FFF2-40B4-BE49-F238E27FC236}">
                  <a16:creationId xmlns:a16="http://schemas.microsoft.com/office/drawing/2014/main" id="{82DEC46F-3630-3A9A-CD9D-CE4CD2EF2C82}"/>
                </a:ext>
              </a:extLst>
            </p:cNvPr>
            <p:cNvSpPr/>
            <p:nvPr/>
          </p:nvSpPr>
          <p:spPr>
            <a:xfrm>
              <a:off x="-63595653" y="4093450"/>
              <a:ext cx="236300" cy="230425"/>
            </a:xfrm>
            <a:custGeom>
              <a:avLst/>
              <a:gdLst/>
              <a:ahLst/>
              <a:cxnLst/>
              <a:rect l="l" t="t" r="r" b="b"/>
              <a:pathLst>
                <a:path w="9452" h="9217" extrusionOk="0">
                  <a:moveTo>
                    <a:pt x="3387" y="836"/>
                  </a:moveTo>
                  <a:cubicBezTo>
                    <a:pt x="3497" y="836"/>
                    <a:pt x="3607" y="875"/>
                    <a:pt x="3686" y="954"/>
                  </a:cubicBezTo>
                  <a:cubicBezTo>
                    <a:pt x="3844" y="1111"/>
                    <a:pt x="3844" y="1395"/>
                    <a:pt x="3686" y="1553"/>
                  </a:cubicBezTo>
                  <a:lnTo>
                    <a:pt x="1638" y="3600"/>
                  </a:lnTo>
                  <a:cubicBezTo>
                    <a:pt x="1560" y="3679"/>
                    <a:pt x="1449" y="3718"/>
                    <a:pt x="1339" y="3718"/>
                  </a:cubicBezTo>
                  <a:cubicBezTo>
                    <a:pt x="1229" y="3718"/>
                    <a:pt x="1118" y="3679"/>
                    <a:pt x="1040" y="3600"/>
                  </a:cubicBezTo>
                  <a:cubicBezTo>
                    <a:pt x="882" y="3443"/>
                    <a:pt x="882" y="3159"/>
                    <a:pt x="1040" y="3002"/>
                  </a:cubicBezTo>
                  <a:lnTo>
                    <a:pt x="3088" y="954"/>
                  </a:lnTo>
                  <a:cubicBezTo>
                    <a:pt x="3166" y="875"/>
                    <a:pt x="3277" y="836"/>
                    <a:pt x="3387" y="836"/>
                  </a:cubicBezTo>
                  <a:close/>
                  <a:moveTo>
                    <a:pt x="8081" y="5530"/>
                  </a:moveTo>
                  <a:cubicBezTo>
                    <a:pt x="8191" y="5530"/>
                    <a:pt x="8302" y="5569"/>
                    <a:pt x="8380" y="5648"/>
                  </a:cubicBezTo>
                  <a:cubicBezTo>
                    <a:pt x="8538" y="5806"/>
                    <a:pt x="8538" y="6089"/>
                    <a:pt x="8380" y="6247"/>
                  </a:cubicBezTo>
                  <a:lnTo>
                    <a:pt x="6333" y="8295"/>
                  </a:lnTo>
                  <a:cubicBezTo>
                    <a:pt x="6254" y="8358"/>
                    <a:pt x="6143" y="8389"/>
                    <a:pt x="6033" y="8389"/>
                  </a:cubicBezTo>
                  <a:cubicBezTo>
                    <a:pt x="5923" y="8389"/>
                    <a:pt x="5813" y="8358"/>
                    <a:pt x="5734" y="8295"/>
                  </a:cubicBezTo>
                  <a:cubicBezTo>
                    <a:pt x="5576" y="8137"/>
                    <a:pt x="5576" y="7853"/>
                    <a:pt x="5734" y="7696"/>
                  </a:cubicBezTo>
                  <a:lnTo>
                    <a:pt x="7782" y="5648"/>
                  </a:lnTo>
                  <a:cubicBezTo>
                    <a:pt x="7861" y="5569"/>
                    <a:pt x="7971" y="5530"/>
                    <a:pt x="8081" y="5530"/>
                  </a:cubicBezTo>
                  <a:close/>
                  <a:moveTo>
                    <a:pt x="3414" y="1"/>
                  </a:moveTo>
                  <a:cubicBezTo>
                    <a:pt x="3095" y="1"/>
                    <a:pt x="2772" y="119"/>
                    <a:pt x="2520" y="355"/>
                  </a:cubicBezTo>
                  <a:lnTo>
                    <a:pt x="473" y="2403"/>
                  </a:lnTo>
                  <a:cubicBezTo>
                    <a:pt x="0" y="2876"/>
                    <a:pt x="0" y="3663"/>
                    <a:pt x="473" y="4199"/>
                  </a:cubicBezTo>
                  <a:cubicBezTo>
                    <a:pt x="700" y="4406"/>
                    <a:pt x="1008" y="4544"/>
                    <a:pt x="1345" y="4544"/>
                  </a:cubicBezTo>
                  <a:cubicBezTo>
                    <a:pt x="1522" y="4544"/>
                    <a:pt x="1706" y="4506"/>
                    <a:pt x="1890" y="4419"/>
                  </a:cubicBezTo>
                  <a:lnTo>
                    <a:pt x="4915" y="7444"/>
                  </a:lnTo>
                  <a:cubicBezTo>
                    <a:pt x="4663" y="7980"/>
                    <a:pt x="4789" y="8515"/>
                    <a:pt x="5135" y="8862"/>
                  </a:cubicBezTo>
                  <a:cubicBezTo>
                    <a:pt x="5372" y="9098"/>
                    <a:pt x="5687" y="9216"/>
                    <a:pt x="6010" y="9216"/>
                  </a:cubicBezTo>
                  <a:cubicBezTo>
                    <a:pt x="6333" y="9216"/>
                    <a:pt x="6663" y="9098"/>
                    <a:pt x="6931" y="8862"/>
                  </a:cubicBezTo>
                  <a:lnTo>
                    <a:pt x="8979" y="6814"/>
                  </a:lnTo>
                  <a:cubicBezTo>
                    <a:pt x="9452" y="6341"/>
                    <a:pt x="9452" y="5554"/>
                    <a:pt x="8979" y="5050"/>
                  </a:cubicBezTo>
                  <a:cubicBezTo>
                    <a:pt x="8757" y="4828"/>
                    <a:pt x="8445" y="4696"/>
                    <a:pt x="8117" y="4696"/>
                  </a:cubicBezTo>
                  <a:cubicBezTo>
                    <a:pt x="7933" y="4696"/>
                    <a:pt x="7743" y="4738"/>
                    <a:pt x="7561" y="4829"/>
                  </a:cubicBezTo>
                  <a:lnTo>
                    <a:pt x="4505" y="1773"/>
                  </a:lnTo>
                  <a:cubicBezTo>
                    <a:pt x="4757" y="1269"/>
                    <a:pt x="4631" y="733"/>
                    <a:pt x="4285" y="355"/>
                  </a:cubicBezTo>
                  <a:cubicBezTo>
                    <a:pt x="4048" y="119"/>
                    <a:pt x="3733" y="1"/>
                    <a:pt x="3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67" name="Google Shape;10174;p74">
              <a:extLst>
                <a:ext uri="{FF2B5EF4-FFF2-40B4-BE49-F238E27FC236}">
                  <a16:creationId xmlns:a16="http://schemas.microsoft.com/office/drawing/2014/main" id="{5E6988AC-2E0F-621A-A9EC-350D97972A96}"/>
                </a:ext>
              </a:extLst>
            </p:cNvPr>
            <p:cNvSpPr/>
            <p:nvPr/>
          </p:nvSpPr>
          <p:spPr>
            <a:xfrm>
              <a:off x="-63679952" y="4233850"/>
              <a:ext cx="177250" cy="177250"/>
            </a:xfrm>
            <a:custGeom>
              <a:avLst/>
              <a:gdLst/>
              <a:ahLst/>
              <a:cxnLst/>
              <a:rect l="l" t="t" r="r" b="b"/>
              <a:pathLst>
                <a:path w="7090" h="7090" extrusionOk="0">
                  <a:moveTo>
                    <a:pt x="5325" y="1"/>
                  </a:moveTo>
                  <a:lnTo>
                    <a:pt x="4160" y="1166"/>
                  </a:lnTo>
                  <a:cubicBezTo>
                    <a:pt x="4081" y="1088"/>
                    <a:pt x="3971" y="1048"/>
                    <a:pt x="3860" y="1048"/>
                  </a:cubicBezTo>
                  <a:cubicBezTo>
                    <a:pt x="3750" y="1048"/>
                    <a:pt x="3640" y="1088"/>
                    <a:pt x="3561" y="1166"/>
                  </a:cubicBezTo>
                  <a:lnTo>
                    <a:pt x="474" y="4254"/>
                  </a:lnTo>
                  <a:cubicBezTo>
                    <a:pt x="159" y="4569"/>
                    <a:pt x="1" y="4947"/>
                    <a:pt x="1" y="5419"/>
                  </a:cubicBezTo>
                  <a:cubicBezTo>
                    <a:pt x="1" y="5861"/>
                    <a:pt x="159" y="6302"/>
                    <a:pt x="474" y="6617"/>
                  </a:cubicBezTo>
                  <a:cubicBezTo>
                    <a:pt x="789" y="6932"/>
                    <a:pt x="1214" y="7089"/>
                    <a:pt x="1639" y="7089"/>
                  </a:cubicBezTo>
                  <a:cubicBezTo>
                    <a:pt x="2065" y="7089"/>
                    <a:pt x="2490" y="6932"/>
                    <a:pt x="2805" y="6617"/>
                  </a:cubicBezTo>
                  <a:lnTo>
                    <a:pt x="5892" y="3529"/>
                  </a:lnTo>
                  <a:cubicBezTo>
                    <a:pt x="6081" y="3372"/>
                    <a:pt x="6081" y="3088"/>
                    <a:pt x="5924" y="2931"/>
                  </a:cubicBezTo>
                  <a:lnTo>
                    <a:pt x="7090" y="1765"/>
                  </a:lnTo>
                  <a:lnTo>
                    <a:pt x="53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68" name="Google Shape;10175;p74">
              <a:extLst>
                <a:ext uri="{FF2B5EF4-FFF2-40B4-BE49-F238E27FC236}">
                  <a16:creationId xmlns:a16="http://schemas.microsoft.com/office/drawing/2014/main" id="{7770BAB9-3022-5E32-8A5B-C5879DF20283}"/>
                </a:ext>
              </a:extLst>
            </p:cNvPr>
            <p:cNvSpPr/>
            <p:nvPr/>
          </p:nvSpPr>
          <p:spPr>
            <a:xfrm>
              <a:off x="-63548400" y="4348850"/>
              <a:ext cx="185900" cy="62250"/>
            </a:xfrm>
            <a:custGeom>
              <a:avLst/>
              <a:gdLst/>
              <a:ahLst/>
              <a:cxnLst/>
              <a:rect l="l" t="t" r="r" b="b"/>
              <a:pathLst>
                <a:path w="7436" h="2490" extrusionOk="0">
                  <a:moveTo>
                    <a:pt x="2048" y="0"/>
                  </a:moveTo>
                  <a:cubicBezTo>
                    <a:pt x="1355" y="0"/>
                    <a:pt x="819" y="536"/>
                    <a:pt x="819" y="1229"/>
                  </a:cubicBezTo>
                  <a:lnTo>
                    <a:pt x="819" y="1639"/>
                  </a:lnTo>
                  <a:lnTo>
                    <a:pt x="410" y="1639"/>
                  </a:lnTo>
                  <a:cubicBezTo>
                    <a:pt x="189" y="1639"/>
                    <a:pt x="0" y="1859"/>
                    <a:pt x="0" y="2048"/>
                  </a:cubicBezTo>
                  <a:cubicBezTo>
                    <a:pt x="0" y="2269"/>
                    <a:pt x="189" y="2489"/>
                    <a:pt x="410" y="2489"/>
                  </a:cubicBezTo>
                  <a:lnTo>
                    <a:pt x="7026" y="2489"/>
                  </a:lnTo>
                  <a:cubicBezTo>
                    <a:pt x="7278" y="2489"/>
                    <a:pt x="7435" y="2269"/>
                    <a:pt x="7435" y="2048"/>
                  </a:cubicBezTo>
                  <a:cubicBezTo>
                    <a:pt x="7435" y="1859"/>
                    <a:pt x="7246" y="1639"/>
                    <a:pt x="6994" y="1639"/>
                  </a:cubicBezTo>
                  <a:lnTo>
                    <a:pt x="6616" y="1639"/>
                  </a:lnTo>
                  <a:lnTo>
                    <a:pt x="6616" y="1229"/>
                  </a:lnTo>
                  <a:cubicBezTo>
                    <a:pt x="6616" y="536"/>
                    <a:pt x="6049" y="0"/>
                    <a:pt x="53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269" name="Google Shape;10184;p74">
            <a:extLst>
              <a:ext uri="{FF2B5EF4-FFF2-40B4-BE49-F238E27FC236}">
                <a16:creationId xmlns:a16="http://schemas.microsoft.com/office/drawing/2014/main" id="{7FE2BF88-312B-8D5B-D3C5-8CCC90C73331}"/>
              </a:ext>
            </a:extLst>
          </p:cNvPr>
          <p:cNvGrpSpPr/>
          <p:nvPr/>
        </p:nvGrpSpPr>
        <p:grpSpPr>
          <a:xfrm>
            <a:off x="2096056" y="2690083"/>
            <a:ext cx="392722" cy="419614"/>
            <a:chOff x="-61783348" y="3743950"/>
            <a:chExt cx="316650" cy="317450"/>
          </a:xfrm>
          <a:solidFill>
            <a:srgbClr val="FFC000"/>
          </a:solidFill>
        </p:grpSpPr>
        <p:sp>
          <p:nvSpPr>
            <p:cNvPr id="270" name="Google Shape;10185;p74">
              <a:extLst>
                <a:ext uri="{FF2B5EF4-FFF2-40B4-BE49-F238E27FC236}">
                  <a16:creationId xmlns:a16="http://schemas.microsoft.com/office/drawing/2014/main" id="{9BE46F9E-90F5-6D13-998C-D4E7F315201D}"/>
                </a:ext>
              </a:extLst>
            </p:cNvPr>
            <p:cNvSpPr/>
            <p:nvPr/>
          </p:nvSpPr>
          <p:spPr>
            <a:xfrm>
              <a:off x="-61783348" y="3743950"/>
              <a:ext cx="316650" cy="317450"/>
            </a:xfrm>
            <a:custGeom>
              <a:avLst/>
              <a:gdLst/>
              <a:ahLst/>
              <a:cxnLst/>
              <a:rect l="l" t="t" r="r" b="b"/>
              <a:pathLst>
                <a:path w="12666" h="12698" extrusionOk="0">
                  <a:moveTo>
                    <a:pt x="379" y="1"/>
                  </a:moveTo>
                  <a:cubicBezTo>
                    <a:pt x="158" y="1"/>
                    <a:pt x="1" y="190"/>
                    <a:pt x="1" y="410"/>
                  </a:cubicBezTo>
                  <a:lnTo>
                    <a:pt x="1" y="12256"/>
                  </a:lnTo>
                  <a:cubicBezTo>
                    <a:pt x="1" y="12508"/>
                    <a:pt x="190" y="12697"/>
                    <a:pt x="379" y="12697"/>
                  </a:cubicBezTo>
                  <a:lnTo>
                    <a:pt x="12256" y="12697"/>
                  </a:lnTo>
                  <a:cubicBezTo>
                    <a:pt x="12477" y="12697"/>
                    <a:pt x="12666" y="12508"/>
                    <a:pt x="12666" y="12256"/>
                  </a:cubicBezTo>
                  <a:cubicBezTo>
                    <a:pt x="12634" y="12067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10"/>
                  </a:lnTo>
                  <a:cubicBezTo>
                    <a:pt x="820" y="158"/>
                    <a:pt x="631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71" name="Google Shape;10186;p74">
              <a:extLst>
                <a:ext uri="{FF2B5EF4-FFF2-40B4-BE49-F238E27FC236}">
                  <a16:creationId xmlns:a16="http://schemas.microsoft.com/office/drawing/2014/main" id="{887F764F-0B5F-B0AD-726C-1926B6C8F461}"/>
                </a:ext>
              </a:extLst>
            </p:cNvPr>
            <p:cNvSpPr/>
            <p:nvPr/>
          </p:nvSpPr>
          <p:spPr>
            <a:xfrm>
              <a:off x="-61739227" y="3833750"/>
              <a:ext cx="272525" cy="149675"/>
            </a:xfrm>
            <a:custGeom>
              <a:avLst/>
              <a:gdLst/>
              <a:ahLst/>
              <a:cxnLst/>
              <a:rect l="l" t="t" r="r" b="b"/>
              <a:pathLst>
                <a:path w="10901" h="5987" extrusionOk="0">
                  <a:moveTo>
                    <a:pt x="9641" y="0"/>
                  </a:moveTo>
                  <a:cubicBezTo>
                    <a:pt x="8979" y="0"/>
                    <a:pt x="8444" y="536"/>
                    <a:pt x="8444" y="1229"/>
                  </a:cubicBezTo>
                  <a:cubicBezTo>
                    <a:pt x="8444" y="1418"/>
                    <a:pt x="8475" y="1575"/>
                    <a:pt x="8538" y="1733"/>
                  </a:cubicBezTo>
                  <a:lnTo>
                    <a:pt x="6900" y="3403"/>
                  </a:lnTo>
                  <a:cubicBezTo>
                    <a:pt x="6742" y="3308"/>
                    <a:pt x="6553" y="3277"/>
                    <a:pt x="6396" y="3277"/>
                  </a:cubicBezTo>
                  <a:cubicBezTo>
                    <a:pt x="6238" y="3277"/>
                    <a:pt x="6018" y="3308"/>
                    <a:pt x="5860" y="3403"/>
                  </a:cubicBezTo>
                  <a:lnTo>
                    <a:pt x="5041" y="2552"/>
                  </a:lnTo>
                  <a:cubicBezTo>
                    <a:pt x="5136" y="2395"/>
                    <a:pt x="5167" y="2206"/>
                    <a:pt x="5167" y="2048"/>
                  </a:cubicBezTo>
                  <a:cubicBezTo>
                    <a:pt x="5167" y="1386"/>
                    <a:pt x="4600" y="819"/>
                    <a:pt x="3938" y="819"/>
                  </a:cubicBezTo>
                  <a:cubicBezTo>
                    <a:pt x="3277" y="819"/>
                    <a:pt x="2710" y="1386"/>
                    <a:pt x="2710" y="2048"/>
                  </a:cubicBezTo>
                  <a:cubicBezTo>
                    <a:pt x="2710" y="2237"/>
                    <a:pt x="2773" y="2395"/>
                    <a:pt x="2836" y="2552"/>
                  </a:cubicBezTo>
                  <a:lnTo>
                    <a:pt x="1733" y="3655"/>
                  </a:lnTo>
                  <a:cubicBezTo>
                    <a:pt x="1575" y="3592"/>
                    <a:pt x="1386" y="3560"/>
                    <a:pt x="1229" y="3560"/>
                  </a:cubicBezTo>
                  <a:cubicBezTo>
                    <a:pt x="567" y="3560"/>
                    <a:pt x="0" y="4096"/>
                    <a:pt x="0" y="4757"/>
                  </a:cubicBezTo>
                  <a:cubicBezTo>
                    <a:pt x="0" y="5451"/>
                    <a:pt x="567" y="5986"/>
                    <a:pt x="1229" y="5986"/>
                  </a:cubicBezTo>
                  <a:cubicBezTo>
                    <a:pt x="1891" y="5986"/>
                    <a:pt x="2458" y="5451"/>
                    <a:pt x="2458" y="4757"/>
                  </a:cubicBezTo>
                  <a:cubicBezTo>
                    <a:pt x="2458" y="4568"/>
                    <a:pt x="2395" y="4411"/>
                    <a:pt x="2332" y="4253"/>
                  </a:cubicBezTo>
                  <a:lnTo>
                    <a:pt x="3434" y="3151"/>
                  </a:lnTo>
                  <a:cubicBezTo>
                    <a:pt x="3592" y="3214"/>
                    <a:pt x="3781" y="3277"/>
                    <a:pt x="3938" y="3277"/>
                  </a:cubicBezTo>
                  <a:cubicBezTo>
                    <a:pt x="4096" y="3277"/>
                    <a:pt x="4285" y="3214"/>
                    <a:pt x="4442" y="3151"/>
                  </a:cubicBezTo>
                  <a:lnTo>
                    <a:pt x="5293" y="3970"/>
                  </a:lnTo>
                  <a:cubicBezTo>
                    <a:pt x="5199" y="4127"/>
                    <a:pt x="5167" y="4348"/>
                    <a:pt x="5167" y="4505"/>
                  </a:cubicBezTo>
                  <a:cubicBezTo>
                    <a:pt x="5167" y="5167"/>
                    <a:pt x="5703" y="5703"/>
                    <a:pt x="6396" y="5703"/>
                  </a:cubicBezTo>
                  <a:cubicBezTo>
                    <a:pt x="7057" y="5703"/>
                    <a:pt x="7593" y="5167"/>
                    <a:pt x="7593" y="4505"/>
                  </a:cubicBezTo>
                  <a:cubicBezTo>
                    <a:pt x="7593" y="4285"/>
                    <a:pt x="7561" y="4127"/>
                    <a:pt x="7498" y="3970"/>
                  </a:cubicBezTo>
                  <a:lnTo>
                    <a:pt x="9137" y="2332"/>
                  </a:lnTo>
                  <a:cubicBezTo>
                    <a:pt x="9294" y="2395"/>
                    <a:pt x="9483" y="2458"/>
                    <a:pt x="9641" y="2458"/>
                  </a:cubicBezTo>
                  <a:cubicBezTo>
                    <a:pt x="10334" y="2458"/>
                    <a:pt x="10901" y="1890"/>
                    <a:pt x="10901" y="1229"/>
                  </a:cubicBezTo>
                  <a:cubicBezTo>
                    <a:pt x="10901" y="536"/>
                    <a:pt x="10334" y="0"/>
                    <a:pt x="96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sp>
        <p:nvSpPr>
          <p:cNvPr id="272" name="Google Shape;10189;p74">
            <a:extLst>
              <a:ext uri="{FF2B5EF4-FFF2-40B4-BE49-F238E27FC236}">
                <a16:creationId xmlns:a16="http://schemas.microsoft.com/office/drawing/2014/main" id="{420AB879-84EC-4CE7-491E-0E512D61D20A}"/>
              </a:ext>
            </a:extLst>
          </p:cNvPr>
          <p:cNvSpPr/>
          <p:nvPr/>
        </p:nvSpPr>
        <p:spPr>
          <a:xfrm>
            <a:off x="5449851" y="2749228"/>
            <a:ext cx="394675" cy="327979"/>
          </a:xfrm>
          <a:custGeom>
            <a:avLst/>
            <a:gdLst/>
            <a:ahLst/>
            <a:cxnLst/>
            <a:rect l="l" t="t" r="r" b="b"/>
            <a:pathLst>
              <a:path w="12729" h="9925" extrusionOk="0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4"/>
                </a:lnTo>
                <a:lnTo>
                  <a:pt x="978" y="6239"/>
                </a:lnTo>
                <a:cubicBezTo>
                  <a:pt x="960" y="6256"/>
                  <a:pt x="937" y="6264"/>
                  <a:pt x="914" y="6264"/>
                </a:cubicBezTo>
                <a:cubicBezTo>
                  <a:pt x="854" y="6264"/>
                  <a:pt x="788" y="621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4128" y="7184"/>
                </a:moveTo>
                <a:lnTo>
                  <a:pt x="6963" y="8035"/>
                </a:lnTo>
                <a:cubicBezTo>
                  <a:pt x="6648" y="8507"/>
                  <a:pt x="6176" y="8759"/>
                  <a:pt x="5640" y="8759"/>
                </a:cubicBezTo>
                <a:cubicBezTo>
                  <a:pt x="4821" y="8759"/>
                  <a:pt x="4097" y="8066"/>
                  <a:pt x="4128" y="7184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198"/>
                </a:cubicBezTo>
                <a:lnTo>
                  <a:pt x="11815" y="8665"/>
                </a:lnTo>
                <a:cubicBezTo>
                  <a:pt x="11815" y="8885"/>
                  <a:pt x="11626" y="9043"/>
                  <a:pt x="11374" y="9043"/>
                </a:cubicBezTo>
                <a:cubicBezTo>
                  <a:pt x="11154" y="9043"/>
                  <a:pt x="10996" y="8854"/>
                  <a:pt x="10996" y="8665"/>
                </a:cubicBezTo>
                <a:lnTo>
                  <a:pt x="10996" y="1198"/>
                </a:lnTo>
                <a:cubicBezTo>
                  <a:pt x="10996" y="977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70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5"/>
                  <a:pt x="983" y="7095"/>
                </a:cubicBezTo>
                <a:cubicBezTo>
                  <a:pt x="1127" y="7095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44"/>
                  <a:pt x="4286" y="9641"/>
                  <a:pt x="5672" y="9641"/>
                </a:cubicBezTo>
                <a:cubicBezTo>
                  <a:pt x="6585" y="9641"/>
                  <a:pt x="7405" y="9074"/>
                  <a:pt x="7814" y="8287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96"/>
                </a:cubicBezTo>
                <a:lnTo>
                  <a:pt x="12729" y="1261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3" tIns="68563" rIns="68563" bIns="68563" anchor="ctr" anchorCtr="0">
            <a:noAutofit/>
          </a:bodyPr>
          <a:lstStyle/>
          <a:p>
            <a:endParaRPr sz="1050"/>
          </a:p>
        </p:txBody>
      </p:sp>
      <p:grpSp>
        <p:nvGrpSpPr>
          <p:cNvPr id="273" name="Google Shape;10190;p74">
            <a:extLst>
              <a:ext uri="{FF2B5EF4-FFF2-40B4-BE49-F238E27FC236}">
                <a16:creationId xmlns:a16="http://schemas.microsoft.com/office/drawing/2014/main" id="{FFDE5588-D5F8-FFEC-85A3-10D4FDA2C927}"/>
              </a:ext>
            </a:extLst>
          </p:cNvPr>
          <p:cNvGrpSpPr/>
          <p:nvPr/>
        </p:nvGrpSpPr>
        <p:grpSpPr>
          <a:xfrm>
            <a:off x="6750926" y="2703760"/>
            <a:ext cx="359660" cy="378694"/>
            <a:chOff x="-59869425" y="4102225"/>
            <a:chExt cx="319025" cy="315175"/>
          </a:xfrm>
          <a:solidFill>
            <a:srgbClr val="FFC000"/>
          </a:solidFill>
        </p:grpSpPr>
        <p:sp>
          <p:nvSpPr>
            <p:cNvPr id="274" name="Google Shape;10191;p74">
              <a:extLst>
                <a:ext uri="{FF2B5EF4-FFF2-40B4-BE49-F238E27FC236}">
                  <a16:creationId xmlns:a16="http://schemas.microsoft.com/office/drawing/2014/main" id="{8B17A5CA-07DE-3C6B-D8D9-879ED5A743CA}"/>
                </a:ext>
              </a:extLst>
            </p:cNvPr>
            <p:cNvSpPr/>
            <p:nvPr/>
          </p:nvSpPr>
          <p:spPr>
            <a:xfrm>
              <a:off x="-59869425" y="4102225"/>
              <a:ext cx="149675" cy="256825"/>
            </a:xfrm>
            <a:custGeom>
              <a:avLst/>
              <a:gdLst/>
              <a:ahLst/>
              <a:cxnLst/>
              <a:rect l="l" t="t" r="r" b="b"/>
              <a:pathLst>
                <a:path w="5987" h="10273" extrusionOk="0">
                  <a:moveTo>
                    <a:pt x="5532" y="1"/>
                  </a:moveTo>
                  <a:cubicBezTo>
                    <a:pt x="5515" y="1"/>
                    <a:pt x="5499" y="2"/>
                    <a:pt x="5483" y="4"/>
                  </a:cubicBezTo>
                  <a:cubicBezTo>
                    <a:pt x="2364" y="445"/>
                    <a:pt x="1" y="3123"/>
                    <a:pt x="1" y="6274"/>
                  </a:cubicBezTo>
                  <a:cubicBezTo>
                    <a:pt x="1" y="7692"/>
                    <a:pt x="442" y="8983"/>
                    <a:pt x="1293" y="10086"/>
                  </a:cubicBezTo>
                  <a:cubicBezTo>
                    <a:pt x="1381" y="10209"/>
                    <a:pt x="1507" y="10273"/>
                    <a:pt x="1635" y="10273"/>
                  </a:cubicBezTo>
                  <a:cubicBezTo>
                    <a:pt x="1737" y="10273"/>
                    <a:pt x="1839" y="10233"/>
                    <a:pt x="1923" y="10149"/>
                  </a:cubicBezTo>
                  <a:lnTo>
                    <a:pt x="3719" y="8353"/>
                  </a:lnTo>
                  <a:cubicBezTo>
                    <a:pt x="3813" y="8259"/>
                    <a:pt x="3845" y="8007"/>
                    <a:pt x="3782" y="7849"/>
                  </a:cubicBezTo>
                  <a:cubicBezTo>
                    <a:pt x="3498" y="7376"/>
                    <a:pt x="3341" y="6809"/>
                    <a:pt x="3341" y="6274"/>
                  </a:cubicBezTo>
                  <a:cubicBezTo>
                    <a:pt x="3341" y="4888"/>
                    <a:pt x="4286" y="3659"/>
                    <a:pt x="5672" y="3312"/>
                  </a:cubicBezTo>
                  <a:cubicBezTo>
                    <a:pt x="5861" y="3281"/>
                    <a:pt x="5987" y="3123"/>
                    <a:pt x="5987" y="2934"/>
                  </a:cubicBezTo>
                  <a:lnTo>
                    <a:pt x="5987" y="414"/>
                  </a:lnTo>
                  <a:cubicBezTo>
                    <a:pt x="5958" y="180"/>
                    <a:pt x="5739" y="1"/>
                    <a:pt x="55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75" name="Google Shape;10192;p74">
              <a:extLst>
                <a:ext uri="{FF2B5EF4-FFF2-40B4-BE49-F238E27FC236}">
                  <a16:creationId xmlns:a16="http://schemas.microsoft.com/office/drawing/2014/main" id="{16D3C75B-ACAF-8BED-E7AE-D2CA5A5F0D75}"/>
                </a:ext>
              </a:extLst>
            </p:cNvPr>
            <p:cNvSpPr/>
            <p:nvPr/>
          </p:nvSpPr>
          <p:spPr>
            <a:xfrm>
              <a:off x="-59811127" y="4322075"/>
              <a:ext cx="201650" cy="95325"/>
            </a:xfrm>
            <a:custGeom>
              <a:avLst/>
              <a:gdLst/>
              <a:ahLst/>
              <a:cxnLst/>
              <a:rect l="l" t="t" r="r" b="b"/>
              <a:pathLst>
                <a:path w="8066" h="3812" extrusionOk="0">
                  <a:moveTo>
                    <a:pt x="5758" y="0"/>
                  </a:moveTo>
                  <a:cubicBezTo>
                    <a:pt x="5692" y="0"/>
                    <a:pt x="5629" y="11"/>
                    <a:pt x="5577" y="32"/>
                  </a:cubicBezTo>
                  <a:cubicBezTo>
                    <a:pt x="5091" y="339"/>
                    <a:pt x="4530" y="489"/>
                    <a:pt x="3972" y="489"/>
                  </a:cubicBezTo>
                  <a:cubicBezTo>
                    <a:pt x="3444" y="489"/>
                    <a:pt x="2917" y="355"/>
                    <a:pt x="2458" y="95"/>
                  </a:cubicBezTo>
                  <a:cubicBezTo>
                    <a:pt x="2389" y="53"/>
                    <a:pt x="2314" y="30"/>
                    <a:pt x="2239" y="30"/>
                  </a:cubicBezTo>
                  <a:cubicBezTo>
                    <a:pt x="2141" y="30"/>
                    <a:pt x="2042" y="69"/>
                    <a:pt x="1954" y="158"/>
                  </a:cubicBezTo>
                  <a:lnTo>
                    <a:pt x="189" y="1922"/>
                  </a:lnTo>
                  <a:cubicBezTo>
                    <a:pt x="0" y="2143"/>
                    <a:pt x="32" y="2395"/>
                    <a:pt x="221" y="2552"/>
                  </a:cubicBezTo>
                  <a:cubicBezTo>
                    <a:pt x="1324" y="3403"/>
                    <a:pt x="2615" y="3812"/>
                    <a:pt x="4001" y="3812"/>
                  </a:cubicBezTo>
                  <a:cubicBezTo>
                    <a:pt x="5388" y="3812"/>
                    <a:pt x="6711" y="3403"/>
                    <a:pt x="7814" y="2521"/>
                  </a:cubicBezTo>
                  <a:cubicBezTo>
                    <a:pt x="8034" y="2363"/>
                    <a:pt x="8066" y="2080"/>
                    <a:pt x="7877" y="1890"/>
                  </a:cubicBezTo>
                  <a:lnTo>
                    <a:pt x="6112" y="126"/>
                  </a:lnTo>
                  <a:cubicBezTo>
                    <a:pt x="6028" y="42"/>
                    <a:pt x="5888" y="0"/>
                    <a:pt x="57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76" name="Google Shape;10193;p74">
              <a:extLst>
                <a:ext uri="{FF2B5EF4-FFF2-40B4-BE49-F238E27FC236}">
                  <a16:creationId xmlns:a16="http://schemas.microsoft.com/office/drawing/2014/main" id="{79F8A509-540F-C0F5-2190-D71465405086}"/>
                </a:ext>
              </a:extLst>
            </p:cNvPr>
            <p:cNvSpPr/>
            <p:nvPr/>
          </p:nvSpPr>
          <p:spPr>
            <a:xfrm>
              <a:off x="-59700077" y="4102225"/>
              <a:ext cx="149675" cy="256525"/>
            </a:xfrm>
            <a:custGeom>
              <a:avLst/>
              <a:gdLst/>
              <a:ahLst/>
              <a:cxnLst/>
              <a:rect l="l" t="t" r="r" b="b"/>
              <a:pathLst>
                <a:path w="5987" h="10261" extrusionOk="0">
                  <a:moveTo>
                    <a:pt x="418" y="1"/>
                  </a:moveTo>
                  <a:cubicBezTo>
                    <a:pt x="190" y="1"/>
                    <a:pt x="1" y="180"/>
                    <a:pt x="1" y="414"/>
                  </a:cubicBezTo>
                  <a:lnTo>
                    <a:pt x="1" y="2934"/>
                  </a:lnTo>
                  <a:cubicBezTo>
                    <a:pt x="1" y="3123"/>
                    <a:pt x="127" y="3281"/>
                    <a:pt x="316" y="3312"/>
                  </a:cubicBezTo>
                  <a:cubicBezTo>
                    <a:pt x="1639" y="3659"/>
                    <a:pt x="2647" y="4856"/>
                    <a:pt x="2647" y="6274"/>
                  </a:cubicBezTo>
                  <a:cubicBezTo>
                    <a:pt x="2647" y="6809"/>
                    <a:pt x="2489" y="7376"/>
                    <a:pt x="2206" y="7849"/>
                  </a:cubicBezTo>
                  <a:cubicBezTo>
                    <a:pt x="2080" y="8007"/>
                    <a:pt x="2111" y="8196"/>
                    <a:pt x="2269" y="8353"/>
                  </a:cubicBezTo>
                  <a:lnTo>
                    <a:pt x="4065" y="10149"/>
                  </a:lnTo>
                  <a:cubicBezTo>
                    <a:pt x="4137" y="10221"/>
                    <a:pt x="4242" y="10260"/>
                    <a:pt x="4350" y="10260"/>
                  </a:cubicBezTo>
                  <a:cubicBezTo>
                    <a:pt x="4478" y="10260"/>
                    <a:pt x="4609" y="10205"/>
                    <a:pt x="4695" y="10086"/>
                  </a:cubicBezTo>
                  <a:cubicBezTo>
                    <a:pt x="5514" y="8983"/>
                    <a:pt x="5987" y="7660"/>
                    <a:pt x="5987" y="6274"/>
                  </a:cubicBezTo>
                  <a:cubicBezTo>
                    <a:pt x="5892" y="3123"/>
                    <a:pt x="3592" y="445"/>
                    <a:pt x="473" y="4"/>
                  </a:cubicBezTo>
                  <a:cubicBezTo>
                    <a:pt x="455" y="2"/>
                    <a:pt x="436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77" name="Google Shape;10194;p74">
              <a:extLst>
                <a:ext uri="{FF2B5EF4-FFF2-40B4-BE49-F238E27FC236}">
                  <a16:creationId xmlns:a16="http://schemas.microsoft.com/office/drawing/2014/main" id="{0E66839E-0037-CE8E-9A8C-BF10ECFEFDB2}"/>
                </a:ext>
              </a:extLst>
            </p:cNvPr>
            <p:cNvSpPr/>
            <p:nvPr/>
          </p:nvSpPr>
          <p:spPr>
            <a:xfrm>
              <a:off x="-59742598" y="4187375"/>
              <a:ext cx="63025" cy="144950"/>
            </a:xfrm>
            <a:custGeom>
              <a:avLst/>
              <a:gdLst/>
              <a:ahLst/>
              <a:cxnLst/>
              <a:rect l="l" t="t" r="r" b="b"/>
              <a:pathLst>
                <a:path w="2521" h="5798" extrusionOk="0">
                  <a:moveTo>
                    <a:pt x="1260" y="1"/>
                  </a:moveTo>
                  <a:cubicBezTo>
                    <a:pt x="1040" y="1"/>
                    <a:pt x="819" y="190"/>
                    <a:pt x="819" y="379"/>
                  </a:cubicBezTo>
                  <a:lnTo>
                    <a:pt x="819" y="662"/>
                  </a:lnTo>
                  <a:cubicBezTo>
                    <a:pt x="347" y="820"/>
                    <a:pt x="0" y="1293"/>
                    <a:pt x="0" y="1860"/>
                  </a:cubicBezTo>
                  <a:cubicBezTo>
                    <a:pt x="0" y="2521"/>
                    <a:pt x="567" y="2899"/>
                    <a:pt x="977" y="3214"/>
                  </a:cubicBezTo>
                  <a:cubicBezTo>
                    <a:pt x="1292" y="3466"/>
                    <a:pt x="1670" y="3687"/>
                    <a:pt x="1670" y="3939"/>
                  </a:cubicBezTo>
                  <a:cubicBezTo>
                    <a:pt x="1670" y="4160"/>
                    <a:pt x="1450" y="4380"/>
                    <a:pt x="1260" y="4380"/>
                  </a:cubicBezTo>
                  <a:cubicBezTo>
                    <a:pt x="1071" y="4380"/>
                    <a:pt x="819" y="4160"/>
                    <a:pt x="819" y="3939"/>
                  </a:cubicBezTo>
                  <a:cubicBezTo>
                    <a:pt x="819" y="3687"/>
                    <a:pt x="630" y="3529"/>
                    <a:pt x="441" y="3529"/>
                  </a:cubicBezTo>
                  <a:cubicBezTo>
                    <a:pt x="252" y="3529"/>
                    <a:pt x="32" y="3750"/>
                    <a:pt x="32" y="3939"/>
                  </a:cubicBezTo>
                  <a:cubicBezTo>
                    <a:pt x="32" y="4475"/>
                    <a:pt x="410" y="4916"/>
                    <a:pt x="882" y="5105"/>
                  </a:cubicBezTo>
                  <a:lnTo>
                    <a:pt x="882" y="5388"/>
                  </a:lnTo>
                  <a:cubicBezTo>
                    <a:pt x="882" y="5640"/>
                    <a:pt x="1071" y="5798"/>
                    <a:pt x="1292" y="5798"/>
                  </a:cubicBezTo>
                  <a:cubicBezTo>
                    <a:pt x="1544" y="5798"/>
                    <a:pt x="1702" y="5577"/>
                    <a:pt x="1702" y="5388"/>
                  </a:cubicBezTo>
                  <a:lnTo>
                    <a:pt x="1702" y="5073"/>
                  </a:lnTo>
                  <a:cubicBezTo>
                    <a:pt x="2174" y="4916"/>
                    <a:pt x="2521" y="4443"/>
                    <a:pt x="2521" y="3907"/>
                  </a:cubicBezTo>
                  <a:cubicBezTo>
                    <a:pt x="2521" y="3214"/>
                    <a:pt x="1985" y="2836"/>
                    <a:pt x="1544" y="2521"/>
                  </a:cubicBezTo>
                  <a:cubicBezTo>
                    <a:pt x="1229" y="2269"/>
                    <a:pt x="882" y="2049"/>
                    <a:pt x="882" y="1797"/>
                  </a:cubicBezTo>
                  <a:cubicBezTo>
                    <a:pt x="882" y="1576"/>
                    <a:pt x="1071" y="1419"/>
                    <a:pt x="1292" y="1419"/>
                  </a:cubicBezTo>
                  <a:cubicBezTo>
                    <a:pt x="1544" y="1419"/>
                    <a:pt x="1702" y="1608"/>
                    <a:pt x="1702" y="1797"/>
                  </a:cubicBezTo>
                  <a:cubicBezTo>
                    <a:pt x="1702" y="2049"/>
                    <a:pt x="1891" y="2238"/>
                    <a:pt x="2143" y="2238"/>
                  </a:cubicBezTo>
                  <a:cubicBezTo>
                    <a:pt x="2363" y="2238"/>
                    <a:pt x="2521" y="2049"/>
                    <a:pt x="2521" y="1797"/>
                  </a:cubicBezTo>
                  <a:cubicBezTo>
                    <a:pt x="2521" y="1261"/>
                    <a:pt x="2174" y="820"/>
                    <a:pt x="1702" y="631"/>
                  </a:cubicBezTo>
                  <a:lnTo>
                    <a:pt x="1702" y="347"/>
                  </a:lnTo>
                  <a:cubicBezTo>
                    <a:pt x="1702" y="158"/>
                    <a:pt x="1513" y="1"/>
                    <a:pt x="1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278" name="Google Shape;10221;p74">
            <a:extLst>
              <a:ext uri="{FF2B5EF4-FFF2-40B4-BE49-F238E27FC236}">
                <a16:creationId xmlns:a16="http://schemas.microsoft.com/office/drawing/2014/main" id="{F2E1E7E4-A3C1-FA4A-5619-FFBE51E09ED8}"/>
              </a:ext>
            </a:extLst>
          </p:cNvPr>
          <p:cNvGrpSpPr/>
          <p:nvPr/>
        </p:nvGrpSpPr>
        <p:grpSpPr>
          <a:xfrm>
            <a:off x="2724593" y="3427909"/>
            <a:ext cx="316940" cy="383374"/>
            <a:chOff x="2423775" y="3226875"/>
            <a:chExt cx="259925" cy="295000"/>
          </a:xfrm>
          <a:solidFill>
            <a:srgbClr val="FFC000"/>
          </a:solidFill>
        </p:grpSpPr>
        <p:sp>
          <p:nvSpPr>
            <p:cNvPr id="279" name="Google Shape;10222;p74">
              <a:extLst>
                <a:ext uri="{FF2B5EF4-FFF2-40B4-BE49-F238E27FC236}">
                  <a16:creationId xmlns:a16="http://schemas.microsoft.com/office/drawing/2014/main" id="{229839F2-771D-F78A-2EB8-C60BA704AA86}"/>
                </a:ext>
              </a:extLst>
            </p:cNvPr>
            <p:cNvSpPr/>
            <p:nvPr/>
          </p:nvSpPr>
          <p:spPr>
            <a:xfrm>
              <a:off x="2509625" y="3365900"/>
              <a:ext cx="86650" cy="52000"/>
            </a:xfrm>
            <a:custGeom>
              <a:avLst/>
              <a:gdLst/>
              <a:ahLst/>
              <a:cxnLst/>
              <a:rect l="l" t="t" r="r" b="b"/>
              <a:pathLst>
                <a:path w="3466" h="2080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80" name="Google Shape;10223;p74">
              <a:extLst>
                <a:ext uri="{FF2B5EF4-FFF2-40B4-BE49-F238E27FC236}">
                  <a16:creationId xmlns:a16="http://schemas.microsoft.com/office/drawing/2014/main" id="{0EFE227F-F202-25C5-EB2A-20D686DB5ACB}"/>
                </a:ext>
              </a:extLst>
            </p:cNvPr>
            <p:cNvSpPr/>
            <p:nvPr/>
          </p:nvSpPr>
          <p:spPr>
            <a:xfrm>
              <a:off x="2534825" y="3313925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725" y="0"/>
                  </a:moveTo>
                  <a:cubicBezTo>
                    <a:pt x="316" y="0"/>
                    <a:pt x="0" y="315"/>
                    <a:pt x="0" y="725"/>
                  </a:cubicBezTo>
                  <a:cubicBezTo>
                    <a:pt x="0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81" name="Google Shape;10224;p74">
              <a:extLst>
                <a:ext uri="{FF2B5EF4-FFF2-40B4-BE49-F238E27FC236}">
                  <a16:creationId xmlns:a16="http://schemas.microsoft.com/office/drawing/2014/main" id="{6159672E-A484-C524-DE71-099E2402EDD4}"/>
                </a:ext>
              </a:extLst>
            </p:cNvPr>
            <p:cNvSpPr/>
            <p:nvPr/>
          </p:nvSpPr>
          <p:spPr>
            <a:xfrm>
              <a:off x="2423775" y="3226875"/>
              <a:ext cx="259925" cy="295000"/>
            </a:xfrm>
            <a:custGeom>
              <a:avLst/>
              <a:gdLst/>
              <a:ahLst/>
              <a:cxnLst/>
              <a:rect l="l" t="t" r="r" b="b"/>
              <a:pathLst>
                <a:path w="10397" h="11800" extrusionOk="0">
                  <a:moveTo>
                    <a:pt x="5167" y="2757"/>
                  </a:moveTo>
                  <a:cubicBezTo>
                    <a:pt x="5923" y="2757"/>
                    <a:pt x="6553" y="3388"/>
                    <a:pt x="6553" y="4144"/>
                  </a:cubicBezTo>
                  <a:cubicBezTo>
                    <a:pt x="6553" y="4490"/>
                    <a:pt x="6396" y="4805"/>
                    <a:pt x="6175" y="5089"/>
                  </a:cubicBezTo>
                  <a:cubicBezTo>
                    <a:pt x="7026" y="5498"/>
                    <a:pt x="7593" y="6317"/>
                    <a:pt x="7593" y="7294"/>
                  </a:cubicBezTo>
                  <a:lnTo>
                    <a:pt x="7593" y="8019"/>
                  </a:lnTo>
                  <a:cubicBezTo>
                    <a:pt x="7593" y="8208"/>
                    <a:pt x="7435" y="8365"/>
                    <a:pt x="7246" y="8365"/>
                  </a:cubicBezTo>
                  <a:lnTo>
                    <a:pt x="3088" y="8365"/>
                  </a:lnTo>
                  <a:cubicBezTo>
                    <a:pt x="2867" y="8365"/>
                    <a:pt x="2710" y="8208"/>
                    <a:pt x="2710" y="8019"/>
                  </a:cubicBezTo>
                  <a:lnTo>
                    <a:pt x="2710" y="7294"/>
                  </a:lnTo>
                  <a:cubicBezTo>
                    <a:pt x="2710" y="6317"/>
                    <a:pt x="3308" y="5498"/>
                    <a:pt x="4127" y="5089"/>
                  </a:cubicBezTo>
                  <a:cubicBezTo>
                    <a:pt x="3907" y="4868"/>
                    <a:pt x="3781" y="4553"/>
                    <a:pt x="3781" y="4144"/>
                  </a:cubicBezTo>
                  <a:cubicBezTo>
                    <a:pt x="3781" y="3388"/>
                    <a:pt x="4411" y="2757"/>
                    <a:pt x="5167" y="2757"/>
                  </a:cubicBezTo>
                  <a:close/>
                  <a:moveTo>
                    <a:pt x="5183" y="1"/>
                  </a:moveTo>
                  <a:cubicBezTo>
                    <a:pt x="5128" y="1"/>
                    <a:pt x="5073" y="17"/>
                    <a:pt x="5010" y="48"/>
                  </a:cubicBezTo>
                  <a:cubicBezTo>
                    <a:pt x="3964" y="646"/>
                    <a:pt x="2946" y="940"/>
                    <a:pt x="1919" y="940"/>
                  </a:cubicBezTo>
                  <a:cubicBezTo>
                    <a:pt x="1430" y="940"/>
                    <a:pt x="939" y="873"/>
                    <a:pt x="441" y="741"/>
                  </a:cubicBezTo>
                  <a:cubicBezTo>
                    <a:pt x="402" y="722"/>
                    <a:pt x="363" y="714"/>
                    <a:pt x="326" y="714"/>
                  </a:cubicBezTo>
                  <a:cubicBezTo>
                    <a:pt x="243" y="714"/>
                    <a:pt x="170" y="751"/>
                    <a:pt x="126" y="773"/>
                  </a:cubicBezTo>
                  <a:cubicBezTo>
                    <a:pt x="32" y="836"/>
                    <a:pt x="0" y="930"/>
                    <a:pt x="0" y="1056"/>
                  </a:cubicBezTo>
                  <a:lnTo>
                    <a:pt x="0" y="5026"/>
                  </a:lnTo>
                  <a:cubicBezTo>
                    <a:pt x="0" y="8145"/>
                    <a:pt x="2080" y="10949"/>
                    <a:pt x="5104" y="11799"/>
                  </a:cubicBezTo>
                  <a:lnTo>
                    <a:pt x="5262" y="11799"/>
                  </a:lnTo>
                  <a:cubicBezTo>
                    <a:pt x="8255" y="10917"/>
                    <a:pt x="10397" y="8145"/>
                    <a:pt x="10397" y="5026"/>
                  </a:cubicBezTo>
                  <a:lnTo>
                    <a:pt x="10397" y="1056"/>
                  </a:lnTo>
                  <a:cubicBezTo>
                    <a:pt x="10397" y="930"/>
                    <a:pt x="10365" y="836"/>
                    <a:pt x="10271" y="773"/>
                  </a:cubicBezTo>
                  <a:cubicBezTo>
                    <a:pt x="10162" y="751"/>
                    <a:pt x="10084" y="714"/>
                    <a:pt x="10014" y="714"/>
                  </a:cubicBezTo>
                  <a:cubicBezTo>
                    <a:pt x="9983" y="714"/>
                    <a:pt x="9954" y="722"/>
                    <a:pt x="9924" y="741"/>
                  </a:cubicBezTo>
                  <a:cubicBezTo>
                    <a:pt x="9414" y="877"/>
                    <a:pt x="8910" y="946"/>
                    <a:pt x="8409" y="946"/>
                  </a:cubicBezTo>
                  <a:cubicBezTo>
                    <a:pt x="7395" y="946"/>
                    <a:pt x="6389" y="660"/>
                    <a:pt x="5356" y="48"/>
                  </a:cubicBezTo>
                  <a:cubicBezTo>
                    <a:pt x="5293" y="17"/>
                    <a:pt x="5238" y="1"/>
                    <a:pt x="5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282" name="Google Shape;10240;p74">
            <a:extLst>
              <a:ext uri="{FF2B5EF4-FFF2-40B4-BE49-F238E27FC236}">
                <a16:creationId xmlns:a16="http://schemas.microsoft.com/office/drawing/2014/main" id="{AB0479C0-17CE-2D8D-BBD0-ECA71CC4F83C}"/>
              </a:ext>
            </a:extLst>
          </p:cNvPr>
          <p:cNvGrpSpPr/>
          <p:nvPr/>
        </p:nvGrpSpPr>
        <p:grpSpPr>
          <a:xfrm>
            <a:off x="4113149" y="3431567"/>
            <a:ext cx="364985" cy="360338"/>
            <a:chOff x="4266025" y="3609275"/>
            <a:chExt cx="299325" cy="277275"/>
          </a:xfrm>
          <a:solidFill>
            <a:srgbClr val="FFC000"/>
          </a:solidFill>
        </p:grpSpPr>
        <p:sp>
          <p:nvSpPr>
            <p:cNvPr id="283" name="Google Shape;10241;p74">
              <a:extLst>
                <a:ext uri="{FF2B5EF4-FFF2-40B4-BE49-F238E27FC236}">
                  <a16:creationId xmlns:a16="http://schemas.microsoft.com/office/drawing/2014/main" id="{C789B2FA-66CC-CE9C-F658-0A3CF5262A22}"/>
                </a:ext>
              </a:extLst>
            </p:cNvPr>
            <p:cNvSpPr/>
            <p:nvPr/>
          </p:nvSpPr>
          <p:spPr>
            <a:xfrm>
              <a:off x="4266025" y="3609275"/>
              <a:ext cx="299325" cy="224500"/>
            </a:xfrm>
            <a:custGeom>
              <a:avLst/>
              <a:gdLst/>
              <a:ahLst/>
              <a:cxnLst/>
              <a:rect l="l" t="t" r="r" b="b"/>
              <a:pathLst>
                <a:path w="11973" h="8980" extrusionOk="0">
                  <a:moveTo>
                    <a:pt x="2017" y="3749"/>
                  </a:moveTo>
                  <a:lnTo>
                    <a:pt x="3119" y="5514"/>
                  </a:lnTo>
                  <a:lnTo>
                    <a:pt x="914" y="5514"/>
                  </a:lnTo>
                  <a:lnTo>
                    <a:pt x="2017" y="3749"/>
                  </a:lnTo>
                  <a:close/>
                  <a:moveTo>
                    <a:pt x="9641" y="3749"/>
                  </a:moveTo>
                  <a:lnTo>
                    <a:pt x="10744" y="5514"/>
                  </a:lnTo>
                  <a:lnTo>
                    <a:pt x="8538" y="5514"/>
                  </a:lnTo>
                  <a:lnTo>
                    <a:pt x="9641" y="3749"/>
                  </a:lnTo>
                  <a:close/>
                  <a:moveTo>
                    <a:pt x="5892" y="0"/>
                  </a:moveTo>
                  <a:cubicBezTo>
                    <a:pt x="5325" y="0"/>
                    <a:pt x="4852" y="473"/>
                    <a:pt x="4852" y="1040"/>
                  </a:cubicBezTo>
                  <a:lnTo>
                    <a:pt x="4852" y="1166"/>
                  </a:lnTo>
                  <a:lnTo>
                    <a:pt x="4537" y="1324"/>
                  </a:lnTo>
                  <a:cubicBezTo>
                    <a:pt x="3812" y="1733"/>
                    <a:pt x="3529" y="1891"/>
                    <a:pt x="3025" y="1954"/>
                  </a:cubicBezTo>
                  <a:cubicBezTo>
                    <a:pt x="2867" y="1607"/>
                    <a:pt x="2521" y="1324"/>
                    <a:pt x="2080" y="1324"/>
                  </a:cubicBezTo>
                  <a:cubicBezTo>
                    <a:pt x="1702" y="1324"/>
                    <a:pt x="1324" y="1576"/>
                    <a:pt x="1166" y="1922"/>
                  </a:cubicBezTo>
                  <a:cubicBezTo>
                    <a:pt x="946" y="1891"/>
                    <a:pt x="693" y="1796"/>
                    <a:pt x="504" y="1733"/>
                  </a:cubicBezTo>
                  <a:cubicBezTo>
                    <a:pt x="454" y="1708"/>
                    <a:pt x="403" y="1696"/>
                    <a:pt x="355" y="1696"/>
                  </a:cubicBezTo>
                  <a:cubicBezTo>
                    <a:pt x="223" y="1696"/>
                    <a:pt x="110" y="1784"/>
                    <a:pt x="63" y="1922"/>
                  </a:cubicBezTo>
                  <a:cubicBezTo>
                    <a:pt x="0" y="2111"/>
                    <a:pt x="63" y="2332"/>
                    <a:pt x="252" y="2363"/>
                  </a:cubicBezTo>
                  <a:cubicBezTo>
                    <a:pt x="536" y="2489"/>
                    <a:pt x="820" y="2552"/>
                    <a:pt x="1135" y="2615"/>
                  </a:cubicBezTo>
                  <a:cubicBezTo>
                    <a:pt x="1198" y="2867"/>
                    <a:pt x="1387" y="3119"/>
                    <a:pt x="1607" y="3277"/>
                  </a:cubicBezTo>
                  <a:lnTo>
                    <a:pt x="95" y="5671"/>
                  </a:lnTo>
                  <a:cubicBezTo>
                    <a:pt x="95" y="5703"/>
                    <a:pt x="63" y="5829"/>
                    <a:pt x="63" y="5860"/>
                  </a:cubicBezTo>
                  <a:lnTo>
                    <a:pt x="63" y="6238"/>
                  </a:lnTo>
                  <a:cubicBezTo>
                    <a:pt x="63" y="7372"/>
                    <a:pt x="1009" y="8318"/>
                    <a:pt x="2143" y="8318"/>
                  </a:cubicBezTo>
                  <a:cubicBezTo>
                    <a:pt x="3308" y="8318"/>
                    <a:pt x="4254" y="7372"/>
                    <a:pt x="4254" y="6238"/>
                  </a:cubicBezTo>
                  <a:lnTo>
                    <a:pt x="4254" y="5860"/>
                  </a:lnTo>
                  <a:cubicBezTo>
                    <a:pt x="4254" y="5829"/>
                    <a:pt x="4191" y="5703"/>
                    <a:pt x="4191" y="5671"/>
                  </a:cubicBezTo>
                  <a:lnTo>
                    <a:pt x="2710" y="3277"/>
                  </a:lnTo>
                  <a:cubicBezTo>
                    <a:pt x="2930" y="3151"/>
                    <a:pt x="3088" y="2930"/>
                    <a:pt x="3182" y="2647"/>
                  </a:cubicBezTo>
                  <a:cubicBezTo>
                    <a:pt x="3844" y="2521"/>
                    <a:pt x="4191" y="2363"/>
                    <a:pt x="4947" y="1922"/>
                  </a:cubicBezTo>
                  <a:lnTo>
                    <a:pt x="4947" y="8979"/>
                  </a:lnTo>
                  <a:lnTo>
                    <a:pt x="7089" y="8979"/>
                  </a:lnTo>
                  <a:lnTo>
                    <a:pt x="7089" y="1922"/>
                  </a:lnTo>
                  <a:cubicBezTo>
                    <a:pt x="7814" y="2332"/>
                    <a:pt x="8192" y="2521"/>
                    <a:pt x="8853" y="2647"/>
                  </a:cubicBezTo>
                  <a:cubicBezTo>
                    <a:pt x="8916" y="2899"/>
                    <a:pt x="9074" y="3119"/>
                    <a:pt x="9326" y="3277"/>
                  </a:cubicBezTo>
                  <a:lnTo>
                    <a:pt x="7814" y="5671"/>
                  </a:lnTo>
                  <a:cubicBezTo>
                    <a:pt x="7814" y="5703"/>
                    <a:pt x="7782" y="5829"/>
                    <a:pt x="7782" y="5860"/>
                  </a:cubicBezTo>
                  <a:lnTo>
                    <a:pt x="7782" y="6238"/>
                  </a:lnTo>
                  <a:cubicBezTo>
                    <a:pt x="7782" y="7372"/>
                    <a:pt x="8727" y="8318"/>
                    <a:pt x="9861" y="8318"/>
                  </a:cubicBezTo>
                  <a:cubicBezTo>
                    <a:pt x="11027" y="8318"/>
                    <a:pt x="11972" y="7372"/>
                    <a:pt x="11972" y="6238"/>
                  </a:cubicBezTo>
                  <a:lnTo>
                    <a:pt x="11972" y="5860"/>
                  </a:lnTo>
                  <a:cubicBezTo>
                    <a:pt x="11972" y="5829"/>
                    <a:pt x="11909" y="5703"/>
                    <a:pt x="11909" y="5671"/>
                  </a:cubicBezTo>
                  <a:lnTo>
                    <a:pt x="10429" y="3277"/>
                  </a:lnTo>
                  <a:cubicBezTo>
                    <a:pt x="10429" y="3151"/>
                    <a:pt x="10618" y="2930"/>
                    <a:pt x="10681" y="2615"/>
                  </a:cubicBezTo>
                  <a:cubicBezTo>
                    <a:pt x="10933" y="2521"/>
                    <a:pt x="11248" y="2458"/>
                    <a:pt x="11531" y="2363"/>
                  </a:cubicBezTo>
                  <a:cubicBezTo>
                    <a:pt x="11720" y="2300"/>
                    <a:pt x="11815" y="2080"/>
                    <a:pt x="11720" y="1922"/>
                  </a:cubicBezTo>
                  <a:cubicBezTo>
                    <a:pt x="11674" y="1784"/>
                    <a:pt x="11560" y="1696"/>
                    <a:pt x="11429" y="1696"/>
                  </a:cubicBezTo>
                  <a:cubicBezTo>
                    <a:pt x="11380" y="1696"/>
                    <a:pt x="11330" y="1708"/>
                    <a:pt x="11279" y="1733"/>
                  </a:cubicBezTo>
                  <a:cubicBezTo>
                    <a:pt x="11059" y="1796"/>
                    <a:pt x="10870" y="1891"/>
                    <a:pt x="10618" y="1922"/>
                  </a:cubicBezTo>
                  <a:cubicBezTo>
                    <a:pt x="10460" y="1576"/>
                    <a:pt x="10113" y="1324"/>
                    <a:pt x="9704" y="1324"/>
                  </a:cubicBezTo>
                  <a:cubicBezTo>
                    <a:pt x="9294" y="1324"/>
                    <a:pt x="8916" y="1576"/>
                    <a:pt x="8790" y="1954"/>
                  </a:cubicBezTo>
                  <a:cubicBezTo>
                    <a:pt x="8255" y="1891"/>
                    <a:pt x="8003" y="1733"/>
                    <a:pt x="7278" y="1324"/>
                  </a:cubicBezTo>
                  <a:lnTo>
                    <a:pt x="6963" y="1166"/>
                  </a:lnTo>
                  <a:lnTo>
                    <a:pt x="6963" y="1040"/>
                  </a:lnTo>
                  <a:cubicBezTo>
                    <a:pt x="6963" y="441"/>
                    <a:pt x="6490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84" name="Google Shape;10242;p74">
              <a:extLst>
                <a:ext uri="{FF2B5EF4-FFF2-40B4-BE49-F238E27FC236}">
                  <a16:creationId xmlns:a16="http://schemas.microsoft.com/office/drawing/2014/main" id="{F122E286-649C-970F-8B52-25651B42C5C3}"/>
                </a:ext>
              </a:extLst>
            </p:cNvPr>
            <p:cNvSpPr/>
            <p:nvPr/>
          </p:nvSpPr>
          <p:spPr>
            <a:xfrm>
              <a:off x="4332975" y="3851850"/>
              <a:ext cx="157550" cy="34700"/>
            </a:xfrm>
            <a:custGeom>
              <a:avLst/>
              <a:gdLst/>
              <a:ahLst/>
              <a:cxnLst/>
              <a:rect l="l" t="t" r="r" b="b"/>
              <a:pathLst>
                <a:path w="6302" h="1388" extrusionOk="0">
                  <a:moveTo>
                    <a:pt x="693" y="1"/>
                  </a:moveTo>
                  <a:cubicBezTo>
                    <a:pt x="315" y="1"/>
                    <a:pt x="0" y="316"/>
                    <a:pt x="0" y="694"/>
                  </a:cubicBezTo>
                  <a:lnTo>
                    <a:pt x="0" y="1040"/>
                  </a:lnTo>
                  <a:cubicBezTo>
                    <a:pt x="0" y="1261"/>
                    <a:pt x="158" y="1387"/>
                    <a:pt x="347" y="1387"/>
                  </a:cubicBezTo>
                  <a:lnTo>
                    <a:pt x="5955" y="1387"/>
                  </a:lnTo>
                  <a:cubicBezTo>
                    <a:pt x="6144" y="1356"/>
                    <a:pt x="6301" y="1198"/>
                    <a:pt x="6301" y="1040"/>
                  </a:cubicBezTo>
                  <a:lnTo>
                    <a:pt x="6301" y="694"/>
                  </a:lnTo>
                  <a:cubicBezTo>
                    <a:pt x="6301" y="316"/>
                    <a:pt x="5986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285" name="Google Shape;10303;p74">
            <a:extLst>
              <a:ext uri="{FF2B5EF4-FFF2-40B4-BE49-F238E27FC236}">
                <a16:creationId xmlns:a16="http://schemas.microsoft.com/office/drawing/2014/main" id="{800AAD2F-958E-EBBD-0600-3587F1583466}"/>
              </a:ext>
            </a:extLst>
          </p:cNvPr>
          <p:cNvGrpSpPr/>
          <p:nvPr/>
        </p:nvGrpSpPr>
        <p:grpSpPr>
          <a:xfrm>
            <a:off x="4813532" y="3400184"/>
            <a:ext cx="360199" cy="383861"/>
            <a:chOff x="4628325" y="3599825"/>
            <a:chExt cx="295400" cy="295375"/>
          </a:xfrm>
          <a:solidFill>
            <a:srgbClr val="FFC000"/>
          </a:solidFill>
        </p:grpSpPr>
        <p:sp>
          <p:nvSpPr>
            <p:cNvPr id="286" name="Google Shape;10304;p74">
              <a:extLst>
                <a:ext uri="{FF2B5EF4-FFF2-40B4-BE49-F238E27FC236}">
                  <a16:creationId xmlns:a16="http://schemas.microsoft.com/office/drawing/2014/main" id="{A259449D-F44C-8B33-4476-DF68727DC54D}"/>
                </a:ext>
              </a:extLst>
            </p:cNvPr>
            <p:cNvSpPr/>
            <p:nvPr/>
          </p:nvSpPr>
          <p:spPr>
            <a:xfrm>
              <a:off x="4679525" y="3686450"/>
              <a:ext cx="17350" cy="86675"/>
            </a:xfrm>
            <a:custGeom>
              <a:avLst/>
              <a:gdLst/>
              <a:ahLst/>
              <a:cxnLst/>
              <a:rect l="l" t="t" r="r" b="b"/>
              <a:pathLst>
                <a:path w="69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694" y="3466"/>
                  </a:lnTo>
                  <a:lnTo>
                    <a:pt x="69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87" name="Google Shape;10305;p74">
              <a:extLst>
                <a:ext uri="{FF2B5EF4-FFF2-40B4-BE49-F238E27FC236}">
                  <a16:creationId xmlns:a16="http://schemas.microsoft.com/office/drawing/2014/main" id="{0648A4C6-C254-63F7-4FAD-E6699337C3AF}"/>
                </a:ext>
              </a:extLst>
            </p:cNvPr>
            <p:cNvSpPr/>
            <p:nvPr/>
          </p:nvSpPr>
          <p:spPr>
            <a:xfrm>
              <a:off x="4854375" y="3686450"/>
              <a:ext cx="18150" cy="86675"/>
            </a:xfrm>
            <a:custGeom>
              <a:avLst/>
              <a:gdLst/>
              <a:ahLst/>
              <a:cxnLst/>
              <a:rect l="l" t="t" r="r" b="b"/>
              <a:pathLst>
                <a:path w="726" h="3467" extrusionOk="0">
                  <a:moveTo>
                    <a:pt x="1" y="1"/>
                  </a:moveTo>
                  <a:lnTo>
                    <a:pt x="1" y="3466"/>
                  </a:lnTo>
                  <a:lnTo>
                    <a:pt x="725" y="3466"/>
                  </a:ln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88" name="Google Shape;10306;p74">
              <a:extLst>
                <a:ext uri="{FF2B5EF4-FFF2-40B4-BE49-F238E27FC236}">
                  <a16:creationId xmlns:a16="http://schemas.microsoft.com/office/drawing/2014/main" id="{70FC11C7-3613-41BF-5BB8-C9AFD2AC9C22}"/>
                </a:ext>
              </a:extLst>
            </p:cNvPr>
            <p:cNvSpPr/>
            <p:nvPr/>
          </p:nvSpPr>
          <p:spPr>
            <a:xfrm>
              <a:off x="4679525" y="3790425"/>
              <a:ext cx="17350" cy="104000"/>
            </a:xfrm>
            <a:custGeom>
              <a:avLst/>
              <a:gdLst/>
              <a:ahLst/>
              <a:cxnLst/>
              <a:rect l="l" t="t" r="r" b="b"/>
              <a:pathLst>
                <a:path w="69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694" y="4159"/>
                  </a:ln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89" name="Google Shape;10307;p74">
              <a:extLst>
                <a:ext uri="{FF2B5EF4-FFF2-40B4-BE49-F238E27FC236}">
                  <a16:creationId xmlns:a16="http://schemas.microsoft.com/office/drawing/2014/main" id="{6CF65336-73EC-4E3A-5161-4EFF04D7D837}"/>
                </a:ext>
              </a:extLst>
            </p:cNvPr>
            <p:cNvSpPr/>
            <p:nvPr/>
          </p:nvSpPr>
          <p:spPr>
            <a:xfrm>
              <a:off x="4854375" y="3790425"/>
              <a:ext cx="18150" cy="104000"/>
            </a:xfrm>
            <a:custGeom>
              <a:avLst/>
              <a:gdLst/>
              <a:ahLst/>
              <a:cxnLst/>
              <a:rect l="l" t="t" r="r" b="b"/>
              <a:pathLst>
                <a:path w="726" h="4160" extrusionOk="0">
                  <a:moveTo>
                    <a:pt x="1" y="0"/>
                  </a:moveTo>
                  <a:lnTo>
                    <a:pt x="1" y="4159"/>
                  </a:lnTo>
                  <a:lnTo>
                    <a:pt x="725" y="4159"/>
                  </a:lnTo>
                  <a:lnTo>
                    <a:pt x="7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90" name="Google Shape;10308;p74">
              <a:extLst>
                <a:ext uri="{FF2B5EF4-FFF2-40B4-BE49-F238E27FC236}">
                  <a16:creationId xmlns:a16="http://schemas.microsoft.com/office/drawing/2014/main" id="{2CE78CC6-4A72-78B7-FBC6-C40DBA47653C}"/>
                </a:ext>
              </a:extLst>
            </p:cNvPr>
            <p:cNvSpPr/>
            <p:nvPr/>
          </p:nvSpPr>
          <p:spPr>
            <a:xfrm>
              <a:off x="4628325" y="3686450"/>
              <a:ext cx="34675" cy="86675"/>
            </a:xfrm>
            <a:custGeom>
              <a:avLst/>
              <a:gdLst/>
              <a:ahLst/>
              <a:cxnLst/>
              <a:rect l="l" t="t" r="r" b="b"/>
              <a:pathLst>
                <a:path w="1387" h="3467" extrusionOk="0">
                  <a:moveTo>
                    <a:pt x="1009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2049"/>
                  </a:lnTo>
                  <a:cubicBezTo>
                    <a:pt x="1" y="2427"/>
                    <a:pt x="158" y="2773"/>
                    <a:pt x="442" y="3025"/>
                  </a:cubicBezTo>
                  <a:cubicBezTo>
                    <a:pt x="662" y="3340"/>
                    <a:pt x="1009" y="3466"/>
                    <a:pt x="1387" y="3466"/>
                  </a:cubicBezTo>
                  <a:lnTo>
                    <a:pt x="13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91" name="Google Shape;10309;p74">
              <a:extLst>
                <a:ext uri="{FF2B5EF4-FFF2-40B4-BE49-F238E27FC236}">
                  <a16:creationId xmlns:a16="http://schemas.microsoft.com/office/drawing/2014/main" id="{52A9BC78-DEE7-43D2-A96B-175866DD63C8}"/>
                </a:ext>
              </a:extLst>
            </p:cNvPr>
            <p:cNvSpPr/>
            <p:nvPr/>
          </p:nvSpPr>
          <p:spPr>
            <a:xfrm>
              <a:off x="4714975" y="3686450"/>
              <a:ext cx="122100" cy="86675"/>
            </a:xfrm>
            <a:custGeom>
              <a:avLst/>
              <a:gdLst/>
              <a:ahLst/>
              <a:cxnLst/>
              <a:rect l="l" t="t" r="r" b="b"/>
              <a:pathLst>
                <a:path w="488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4883" y="3466"/>
                  </a:lnTo>
                  <a:lnTo>
                    <a:pt x="488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92" name="Google Shape;10310;p74">
              <a:extLst>
                <a:ext uri="{FF2B5EF4-FFF2-40B4-BE49-F238E27FC236}">
                  <a16:creationId xmlns:a16="http://schemas.microsoft.com/office/drawing/2014/main" id="{0ADB78E1-117B-53D3-AE99-9C95D419613B}"/>
                </a:ext>
              </a:extLst>
            </p:cNvPr>
            <p:cNvSpPr/>
            <p:nvPr/>
          </p:nvSpPr>
          <p:spPr>
            <a:xfrm>
              <a:off x="4889025" y="3777825"/>
              <a:ext cx="34700" cy="117375"/>
            </a:xfrm>
            <a:custGeom>
              <a:avLst/>
              <a:gdLst/>
              <a:ahLst/>
              <a:cxnLst/>
              <a:rect l="l" t="t" r="r" b="b"/>
              <a:pathLst>
                <a:path w="1388" h="4695" extrusionOk="0">
                  <a:moveTo>
                    <a:pt x="1387" y="0"/>
                  </a:moveTo>
                  <a:cubicBezTo>
                    <a:pt x="977" y="315"/>
                    <a:pt x="505" y="504"/>
                    <a:pt x="1" y="504"/>
                  </a:cubicBezTo>
                  <a:lnTo>
                    <a:pt x="1" y="4695"/>
                  </a:lnTo>
                  <a:lnTo>
                    <a:pt x="347" y="4695"/>
                  </a:lnTo>
                  <a:cubicBezTo>
                    <a:pt x="946" y="4695"/>
                    <a:pt x="1387" y="4222"/>
                    <a:pt x="1387" y="3655"/>
                  </a:cubicBezTo>
                  <a:lnTo>
                    <a:pt x="13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93" name="Google Shape;10311;p74">
              <a:extLst>
                <a:ext uri="{FF2B5EF4-FFF2-40B4-BE49-F238E27FC236}">
                  <a16:creationId xmlns:a16="http://schemas.microsoft.com/office/drawing/2014/main" id="{C5DA6790-DE7F-889C-A1FC-6A9D36CA6593}"/>
                </a:ext>
              </a:extLst>
            </p:cNvPr>
            <p:cNvSpPr/>
            <p:nvPr/>
          </p:nvSpPr>
          <p:spPr>
            <a:xfrm>
              <a:off x="4628325" y="3777825"/>
              <a:ext cx="34675" cy="116600"/>
            </a:xfrm>
            <a:custGeom>
              <a:avLst/>
              <a:gdLst/>
              <a:ahLst/>
              <a:cxnLst/>
              <a:rect l="l" t="t" r="r" b="b"/>
              <a:pathLst>
                <a:path w="1387" h="4664" extrusionOk="0">
                  <a:moveTo>
                    <a:pt x="1" y="0"/>
                  </a:moveTo>
                  <a:lnTo>
                    <a:pt x="1" y="3655"/>
                  </a:lnTo>
                  <a:cubicBezTo>
                    <a:pt x="1" y="4222"/>
                    <a:pt x="442" y="4663"/>
                    <a:pt x="1009" y="4663"/>
                  </a:cubicBezTo>
                  <a:lnTo>
                    <a:pt x="1387" y="4663"/>
                  </a:lnTo>
                  <a:lnTo>
                    <a:pt x="1387" y="504"/>
                  </a:lnTo>
                  <a:cubicBezTo>
                    <a:pt x="851" y="504"/>
                    <a:pt x="379" y="31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94" name="Google Shape;10312;p74">
              <a:extLst>
                <a:ext uri="{FF2B5EF4-FFF2-40B4-BE49-F238E27FC236}">
                  <a16:creationId xmlns:a16="http://schemas.microsoft.com/office/drawing/2014/main" id="{FC208D88-D27F-B7A1-8865-4F191045ACC7}"/>
                </a:ext>
              </a:extLst>
            </p:cNvPr>
            <p:cNvSpPr/>
            <p:nvPr/>
          </p:nvSpPr>
          <p:spPr>
            <a:xfrm>
              <a:off x="4766950" y="37904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694" y="568"/>
                    <a:pt x="694" y="347"/>
                  </a:cubicBez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95" name="Google Shape;10313;p74">
              <a:extLst>
                <a:ext uri="{FF2B5EF4-FFF2-40B4-BE49-F238E27FC236}">
                  <a16:creationId xmlns:a16="http://schemas.microsoft.com/office/drawing/2014/main" id="{51866C55-FE56-5BDC-F268-9DBC322FEFF1}"/>
                </a:ext>
              </a:extLst>
            </p:cNvPr>
            <p:cNvSpPr/>
            <p:nvPr/>
          </p:nvSpPr>
          <p:spPr>
            <a:xfrm>
              <a:off x="4889025" y="3686450"/>
              <a:ext cx="34700" cy="86675"/>
            </a:xfrm>
            <a:custGeom>
              <a:avLst/>
              <a:gdLst/>
              <a:ahLst/>
              <a:cxnLst/>
              <a:rect l="l" t="t" r="r" b="b"/>
              <a:pathLst>
                <a:path w="1388" h="3467" extrusionOk="0">
                  <a:moveTo>
                    <a:pt x="1" y="1"/>
                  </a:moveTo>
                  <a:lnTo>
                    <a:pt x="1" y="3466"/>
                  </a:lnTo>
                  <a:cubicBezTo>
                    <a:pt x="347" y="3466"/>
                    <a:pt x="662" y="3340"/>
                    <a:pt x="946" y="3088"/>
                  </a:cubicBezTo>
                  <a:cubicBezTo>
                    <a:pt x="1229" y="2836"/>
                    <a:pt x="1387" y="2458"/>
                    <a:pt x="1387" y="2080"/>
                  </a:cubicBezTo>
                  <a:lnTo>
                    <a:pt x="1387" y="1040"/>
                  </a:lnTo>
                  <a:cubicBezTo>
                    <a:pt x="1387" y="442"/>
                    <a:pt x="914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96" name="Google Shape;10314;p74">
              <a:extLst>
                <a:ext uri="{FF2B5EF4-FFF2-40B4-BE49-F238E27FC236}">
                  <a16:creationId xmlns:a16="http://schemas.microsoft.com/office/drawing/2014/main" id="{4CE32FB1-459E-A426-27E2-9C7D2BC4685A}"/>
                </a:ext>
              </a:extLst>
            </p:cNvPr>
            <p:cNvSpPr/>
            <p:nvPr/>
          </p:nvSpPr>
          <p:spPr>
            <a:xfrm>
              <a:off x="4714975" y="3790425"/>
              <a:ext cx="122100" cy="104000"/>
            </a:xfrm>
            <a:custGeom>
              <a:avLst/>
              <a:gdLst/>
              <a:ahLst/>
              <a:cxnLst/>
              <a:rect l="l" t="t" r="r" b="b"/>
              <a:pathLst>
                <a:path w="488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4883" y="4159"/>
                  </a:lnTo>
                  <a:lnTo>
                    <a:pt x="4883" y="0"/>
                  </a:lnTo>
                  <a:lnTo>
                    <a:pt x="3466" y="0"/>
                  </a:lnTo>
                  <a:lnTo>
                    <a:pt x="3466" y="347"/>
                  </a:lnTo>
                  <a:cubicBezTo>
                    <a:pt x="3466" y="946"/>
                    <a:pt x="2993" y="1387"/>
                    <a:pt x="2426" y="1387"/>
                  </a:cubicBezTo>
                  <a:cubicBezTo>
                    <a:pt x="1827" y="1387"/>
                    <a:pt x="1418" y="914"/>
                    <a:pt x="1418" y="347"/>
                  </a:cubicBez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297" name="Google Shape;10315;p74">
              <a:extLst>
                <a:ext uri="{FF2B5EF4-FFF2-40B4-BE49-F238E27FC236}">
                  <a16:creationId xmlns:a16="http://schemas.microsoft.com/office/drawing/2014/main" id="{38C0E10F-53E4-EBE7-ED1F-DD3DEC0C53CE}"/>
                </a:ext>
              </a:extLst>
            </p:cNvPr>
            <p:cNvSpPr/>
            <p:nvPr/>
          </p:nvSpPr>
          <p:spPr>
            <a:xfrm>
              <a:off x="4714175" y="3599825"/>
              <a:ext cx="122100" cy="69325"/>
            </a:xfrm>
            <a:custGeom>
              <a:avLst/>
              <a:gdLst/>
              <a:ahLst/>
              <a:cxnLst/>
              <a:rect l="l" t="t" r="r" b="b"/>
              <a:pathLst>
                <a:path w="4884" h="2773" extrusionOk="0">
                  <a:moveTo>
                    <a:pt x="2427" y="0"/>
                  </a:moveTo>
                  <a:cubicBezTo>
                    <a:pt x="1103" y="0"/>
                    <a:pt x="1" y="1103"/>
                    <a:pt x="1" y="2426"/>
                  </a:cubicBezTo>
                  <a:lnTo>
                    <a:pt x="1" y="2773"/>
                  </a:lnTo>
                  <a:lnTo>
                    <a:pt x="1355" y="2773"/>
                  </a:lnTo>
                  <a:lnTo>
                    <a:pt x="1355" y="2426"/>
                  </a:lnTo>
                  <a:cubicBezTo>
                    <a:pt x="1355" y="1828"/>
                    <a:pt x="1828" y="1418"/>
                    <a:pt x="2395" y="1418"/>
                  </a:cubicBezTo>
                  <a:cubicBezTo>
                    <a:pt x="2994" y="1418"/>
                    <a:pt x="3403" y="1891"/>
                    <a:pt x="3403" y="2426"/>
                  </a:cubicBezTo>
                  <a:lnTo>
                    <a:pt x="3403" y="2773"/>
                  </a:lnTo>
                  <a:lnTo>
                    <a:pt x="4884" y="2773"/>
                  </a:lnTo>
                  <a:lnTo>
                    <a:pt x="4884" y="2426"/>
                  </a:lnTo>
                  <a:cubicBezTo>
                    <a:pt x="4884" y="1103"/>
                    <a:pt x="3781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298" name="Google Shape;10341;p74">
            <a:extLst>
              <a:ext uri="{FF2B5EF4-FFF2-40B4-BE49-F238E27FC236}">
                <a16:creationId xmlns:a16="http://schemas.microsoft.com/office/drawing/2014/main" id="{032EC84E-D76D-8DF4-53F2-08E2FB732843}"/>
              </a:ext>
            </a:extLst>
          </p:cNvPr>
          <p:cNvGrpSpPr/>
          <p:nvPr/>
        </p:nvGrpSpPr>
        <p:grpSpPr>
          <a:xfrm>
            <a:off x="7416413" y="2710039"/>
            <a:ext cx="259484" cy="362572"/>
            <a:chOff x="3167275" y="3227275"/>
            <a:chExt cx="225300" cy="295375"/>
          </a:xfrm>
          <a:solidFill>
            <a:srgbClr val="FFC000"/>
          </a:solidFill>
        </p:grpSpPr>
        <p:sp>
          <p:nvSpPr>
            <p:cNvPr id="299" name="Google Shape;10342;p74">
              <a:extLst>
                <a:ext uri="{FF2B5EF4-FFF2-40B4-BE49-F238E27FC236}">
                  <a16:creationId xmlns:a16="http://schemas.microsoft.com/office/drawing/2014/main" id="{FE9206A2-A15B-6997-8248-71E9FAB97E9B}"/>
                </a:ext>
              </a:extLst>
            </p:cNvPr>
            <p:cNvSpPr/>
            <p:nvPr/>
          </p:nvSpPr>
          <p:spPr>
            <a:xfrm>
              <a:off x="3167275" y="3227275"/>
              <a:ext cx="225300" cy="207950"/>
            </a:xfrm>
            <a:custGeom>
              <a:avLst/>
              <a:gdLst/>
              <a:ahLst/>
              <a:cxnLst/>
              <a:rect l="l" t="t" r="r" b="b"/>
              <a:pathLst>
                <a:path w="9012" h="8318" extrusionOk="0">
                  <a:moveTo>
                    <a:pt x="4538" y="1"/>
                  </a:moveTo>
                  <a:cubicBezTo>
                    <a:pt x="2112" y="1"/>
                    <a:pt x="1" y="1985"/>
                    <a:pt x="32" y="4537"/>
                  </a:cubicBezTo>
                  <a:cubicBezTo>
                    <a:pt x="32" y="5860"/>
                    <a:pt x="631" y="7184"/>
                    <a:pt x="1797" y="8066"/>
                  </a:cubicBezTo>
                  <a:cubicBezTo>
                    <a:pt x="1923" y="8192"/>
                    <a:pt x="2017" y="8223"/>
                    <a:pt x="2049" y="8318"/>
                  </a:cubicBezTo>
                  <a:lnTo>
                    <a:pt x="4160" y="8318"/>
                  </a:lnTo>
                  <a:lnTo>
                    <a:pt x="4160" y="6900"/>
                  </a:lnTo>
                  <a:lnTo>
                    <a:pt x="2427" y="6900"/>
                  </a:lnTo>
                  <a:cubicBezTo>
                    <a:pt x="2238" y="6900"/>
                    <a:pt x="2080" y="6743"/>
                    <a:pt x="2080" y="6554"/>
                  </a:cubicBezTo>
                  <a:lnTo>
                    <a:pt x="2080" y="5829"/>
                  </a:lnTo>
                  <a:cubicBezTo>
                    <a:pt x="2080" y="4852"/>
                    <a:pt x="2679" y="4033"/>
                    <a:pt x="3498" y="3624"/>
                  </a:cubicBezTo>
                  <a:cubicBezTo>
                    <a:pt x="3277" y="3403"/>
                    <a:pt x="3151" y="3088"/>
                    <a:pt x="3151" y="2678"/>
                  </a:cubicBezTo>
                  <a:cubicBezTo>
                    <a:pt x="3151" y="1922"/>
                    <a:pt x="3782" y="1292"/>
                    <a:pt x="4538" y="1292"/>
                  </a:cubicBezTo>
                  <a:cubicBezTo>
                    <a:pt x="5262" y="1292"/>
                    <a:pt x="5892" y="1922"/>
                    <a:pt x="5892" y="2678"/>
                  </a:cubicBezTo>
                  <a:cubicBezTo>
                    <a:pt x="5892" y="3025"/>
                    <a:pt x="5735" y="3340"/>
                    <a:pt x="5546" y="3624"/>
                  </a:cubicBezTo>
                  <a:cubicBezTo>
                    <a:pt x="6365" y="4033"/>
                    <a:pt x="6964" y="4852"/>
                    <a:pt x="6964" y="5829"/>
                  </a:cubicBezTo>
                  <a:lnTo>
                    <a:pt x="6964" y="6554"/>
                  </a:lnTo>
                  <a:cubicBezTo>
                    <a:pt x="6964" y="6743"/>
                    <a:pt x="6806" y="6900"/>
                    <a:pt x="6617" y="6900"/>
                  </a:cubicBezTo>
                  <a:lnTo>
                    <a:pt x="4884" y="6900"/>
                  </a:lnTo>
                  <a:lnTo>
                    <a:pt x="4884" y="8318"/>
                  </a:lnTo>
                  <a:lnTo>
                    <a:pt x="6995" y="8318"/>
                  </a:lnTo>
                  <a:cubicBezTo>
                    <a:pt x="7027" y="8286"/>
                    <a:pt x="7121" y="8192"/>
                    <a:pt x="7247" y="8129"/>
                  </a:cubicBezTo>
                  <a:cubicBezTo>
                    <a:pt x="8413" y="7184"/>
                    <a:pt x="9011" y="5829"/>
                    <a:pt x="9011" y="4506"/>
                  </a:cubicBezTo>
                  <a:cubicBezTo>
                    <a:pt x="9011" y="2017"/>
                    <a:pt x="6995" y="1"/>
                    <a:pt x="45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00" name="Google Shape;10343;p74">
              <a:extLst>
                <a:ext uri="{FF2B5EF4-FFF2-40B4-BE49-F238E27FC236}">
                  <a16:creationId xmlns:a16="http://schemas.microsoft.com/office/drawing/2014/main" id="{32B47CE8-E0C0-9217-1992-1F0066B88825}"/>
                </a:ext>
              </a:extLst>
            </p:cNvPr>
            <p:cNvSpPr/>
            <p:nvPr/>
          </p:nvSpPr>
          <p:spPr>
            <a:xfrm>
              <a:off x="3262600" y="3278475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0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01" name="Google Shape;10344;p74">
              <a:extLst>
                <a:ext uri="{FF2B5EF4-FFF2-40B4-BE49-F238E27FC236}">
                  <a16:creationId xmlns:a16="http://schemas.microsoft.com/office/drawing/2014/main" id="{31326D00-72F3-B75C-7BC5-B1BB7B3C1CE3}"/>
                </a:ext>
              </a:extLst>
            </p:cNvPr>
            <p:cNvSpPr/>
            <p:nvPr/>
          </p:nvSpPr>
          <p:spPr>
            <a:xfrm>
              <a:off x="3220050" y="3452525"/>
              <a:ext cx="121325" cy="35475"/>
            </a:xfrm>
            <a:custGeom>
              <a:avLst/>
              <a:gdLst/>
              <a:ahLst/>
              <a:cxnLst/>
              <a:rect l="l" t="t" r="r" b="b"/>
              <a:pathLst>
                <a:path w="4853" h="1419" extrusionOk="0">
                  <a:moveTo>
                    <a:pt x="1" y="1"/>
                  </a:moveTo>
                  <a:lnTo>
                    <a:pt x="1" y="347"/>
                  </a:lnTo>
                  <a:cubicBezTo>
                    <a:pt x="1" y="946"/>
                    <a:pt x="473" y="1419"/>
                    <a:pt x="1040" y="1419"/>
                  </a:cubicBezTo>
                  <a:lnTo>
                    <a:pt x="3781" y="1419"/>
                  </a:lnTo>
                  <a:cubicBezTo>
                    <a:pt x="4380" y="1419"/>
                    <a:pt x="4853" y="946"/>
                    <a:pt x="4853" y="347"/>
                  </a:cubicBezTo>
                  <a:lnTo>
                    <a:pt x="485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02" name="Google Shape;10345;p74">
              <a:extLst>
                <a:ext uri="{FF2B5EF4-FFF2-40B4-BE49-F238E27FC236}">
                  <a16:creationId xmlns:a16="http://schemas.microsoft.com/office/drawing/2014/main" id="{77514AC0-529C-EFB7-EB05-AE4D0F8F930E}"/>
                </a:ext>
              </a:extLst>
            </p:cNvPr>
            <p:cNvSpPr/>
            <p:nvPr/>
          </p:nvSpPr>
          <p:spPr>
            <a:xfrm>
              <a:off x="3237375" y="3332025"/>
              <a:ext cx="86675" cy="52000"/>
            </a:xfrm>
            <a:custGeom>
              <a:avLst/>
              <a:gdLst/>
              <a:ahLst/>
              <a:cxnLst/>
              <a:rect l="l" t="t" r="r" b="b"/>
              <a:pathLst>
                <a:path w="3467" h="2080" extrusionOk="0">
                  <a:moveTo>
                    <a:pt x="1734" y="1"/>
                  </a:moveTo>
                  <a:cubicBezTo>
                    <a:pt x="789" y="1"/>
                    <a:pt x="1" y="725"/>
                    <a:pt x="1" y="1733"/>
                  </a:cubicBezTo>
                  <a:lnTo>
                    <a:pt x="1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9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03" name="Google Shape;10346;p74">
              <a:extLst>
                <a:ext uri="{FF2B5EF4-FFF2-40B4-BE49-F238E27FC236}">
                  <a16:creationId xmlns:a16="http://schemas.microsoft.com/office/drawing/2014/main" id="{03FF0816-4BAD-5F3F-4BDE-41870039D569}"/>
                </a:ext>
              </a:extLst>
            </p:cNvPr>
            <p:cNvSpPr/>
            <p:nvPr/>
          </p:nvSpPr>
          <p:spPr>
            <a:xfrm>
              <a:off x="3237375" y="3505300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2" y="1"/>
                  </a:moveTo>
                  <a:cubicBezTo>
                    <a:pt x="1" y="379"/>
                    <a:pt x="284" y="694"/>
                    <a:pt x="694" y="694"/>
                  </a:cubicBezTo>
                  <a:lnTo>
                    <a:pt x="2773" y="694"/>
                  </a:lnTo>
                  <a:cubicBezTo>
                    <a:pt x="3183" y="694"/>
                    <a:pt x="3498" y="379"/>
                    <a:pt x="34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04" name="Google Shape;10359;p74">
            <a:extLst>
              <a:ext uri="{FF2B5EF4-FFF2-40B4-BE49-F238E27FC236}">
                <a16:creationId xmlns:a16="http://schemas.microsoft.com/office/drawing/2014/main" id="{A070BE02-7BF3-D80D-4957-CBFB75E76A69}"/>
              </a:ext>
            </a:extLst>
          </p:cNvPr>
          <p:cNvGrpSpPr/>
          <p:nvPr/>
        </p:nvGrpSpPr>
        <p:grpSpPr>
          <a:xfrm>
            <a:off x="5473633" y="3442279"/>
            <a:ext cx="361144" cy="338831"/>
            <a:chOff x="4991425" y="3617150"/>
            <a:chExt cx="296175" cy="260725"/>
          </a:xfrm>
          <a:solidFill>
            <a:srgbClr val="FFC000"/>
          </a:solidFill>
        </p:grpSpPr>
        <p:sp>
          <p:nvSpPr>
            <p:cNvPr id="305" name="Google Shape;10360;p74">
              <a:extLst>
                <a:ext uri="{FF2B5EF4-FFF2-40B4-BE49-F238E27FC236}">
                  <a16:creationId xmlns:a16="http://schemas.microsoft.com/office/drawing/2014/main" id="{5EBB330E-BAE8-8A4B-5A63-9E0C2EF8EA55}"/>
                </a:ext>
              </a:extLst>
            </p:cNvPr>
            <p:cNvSpPr/>
            <p:nvPr/>
          </p:nvSpPr>
          <p:spPr>
            <a:xfrm>
              <a:off x="5069400" y="3738450"/>
              <a:ext cx="139425" cy="139425"/>
            </a:xfrm>
            <a:custGeom>
              <a:avLst/>
              <a:gdLst/>
              <a:ahLst/>
              <a:cxnLst/>
              <a:rect l="l" t="t" r="r" b="b"/>
              <a:pathLst>
                <a:path w="5577" h="5577" extrusionOk="0">
                  <a:moveTo>
                    <a:pt x="2804" y="0"/>
                  </a:moveTo>
                  <a:cubicBezTo>
                    <a:pt x="1607" y="0"/>
                    <a:pt x="1450" y="725"/>
                    <a:pt x="1009" y="3308"/>
                  </a:cubicBezTo>
                  <a:cubicBezTo>
                    <a:pt x="946" y="3749"/>
                    <a:pt x="851" y="4285"/>
                    <a:pt x="757" y="4883"/>
                  </a:cubicBezTo>
                  <a:lnTo>
                    <a:pt x="347" y="4883"/>
                  </a:lnTo>
                  <a:cubicBezTo>
                    <a:pt x="158" y="4883"/>
                    <a:pt x="0" y="5041"/>
                    <a:pt x="0" y="5230"/>
                  </a:cubicBezTo>
                  <a:cubicBezTo>
                    <a:pt x="0" y="5419"/>
                    <a:pt x="158" y="5576"/>
                    <a:pt x="347" y="5576"/>
                  </a:cubicBezTo>
                  <a:lnTo>
                    <a:pt x="5230" y="5576"/>
                  </a:lnTo>
                  <a:cubicBezTo>
                    <a:pt x="5419" y="5545"/>
                    <a:pt x="5577" y="5387"/>
                    <a:pt x="5577" y="5198"/>
                  </a:cubicBezTo>
                  <a:cubicBezTo>
                    <a:pt x="5577" y="5009"/>
                    <a:pt x="5419" y="4852"/>
                    <a:pt x="5230" y="4852"/>
                  </a:cubicBezTo>
                  <a:lnTo>
                    <a:pt x="4852" y="4852"/>
                  </a:lnTo>
                  <a:cubicBezTo>
                    <a:pt x="4726" y="4253"/>
                    <a:pt x="4632" y="3749"/>
                    <a:pt x="4569" y="3277"/>
                  </a:cubicBezTo>
                  <a:cubicBezTo>
                    <a:pt x="4128" y="756"/>
                    <a:pt x="3970" y="0"/>
                    <a:pt x="2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06" name="Google Shape;10361;p74">
              <a:extLst>
                <a:ext uri="{FF2B5EF4-FFF2-40B4-BE49-F238E27FC236}">
                  <a16:creationId xmlns:a16="http://schemas.microsoft.com/office/drawing/2014/main" id="{7CF97BB0-7C35-BFEB-EA89-07A07738DBFD}"/>
                </a:ext>
              </a:extLst>
            </p:cNvPr>
            <p:cNvSpPr/>
            <p:nvPr/>
          </p:nvSpPr>
          <p:spPr>
            <a:xfrm>
              <a:off x="5200150" y="3617150"/>
              <a:ext cx="69325" cy="69325"/>
            </a:xfrm>
            <a:custGeom>
              <a:avLst/>
              <a:gdLst/>
              <a:ahLst/>
              <a:cxnLst/>
              <a:rect l="l" t="t" r="r" b="b"/>
              <a:pathLst>
                <a:path w="2773" h="2773" extrusionOk="0">
                  <a:moveTo>
                    <a:pt x="1386" y="0"/>
                  </a:moveTo>
                  <a:cubicBezTo>
                    <a:pt x="630" y="0"/>
                    <a:pt x="0" y="630"/>
                    <a:pt x="0" y="1387"/>
                  </a:cubicBezTo>
                  <a:cubicBezTo>
                    <a:pt x="0" y="2111"/>
                    <a:pt x="630" y="2773"/>
                    <a:pt x="1386" y="2773"/>
                  </a:cubicBezTo>
                  <a:cubicBezTo>
                    <a:pt x="2143" y="2773"/>
                    <a:pt x="2773" y="2111"/>
                    <a:pt x="2773" y="1387"/>
                  </a:cubicBezTo>
                  <a:cubicBezTo>
                    <a:pt x="2773" y="630"/>
                    <a:pt x="2143" y="0"/>
                    <a:pt x="1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07" name="Google Shape;10362;p74">
              <a:extLst>
                <a:ext uri="{FF2B5EF4-FFF2-40B4-BE49-F238E27FC236}">
                  <a16:creationId xmlns:a16="http://schemas.microsoft.com/office/drawing/2014/main" id="{00E91B88-A650-4FA5-D30F-8121A51C0C30}"/>
                </a:ext>
              </a:extLst>
            </p:cNvPr>
            <p:cNvSpPr/>
            <p:nvPr/>
          </p:nvSpPr>
          <p:spPr>
            <a:xfrm>
              <a:off x="5009550" y="3617150"/>
              <a:ext cx="68525" cy="69325"/>
            </a:xfrm>
            <a:custGeom>
              <a:avLst/>
              <a:gdLst/>
              <a:ahLst/>
              <a:cxnLst/>
              <a:rect l="l" t="t" r="r" b="b"/>
              <a:pathLst>
                <a:path w="2741" h="2773" extrusionOk="0">
                  <a:moveTo>
                    <a:pt x="1355" y="0"/>
                  </a:moveTo>
                  <a:cubicBezTo>
                    <a:pt x="599" y="0"/>
                    <a:pt x="0" y="630"/>
                    <a:pt x="0" y="1387"/>
                  </a:cubicBezTo>
                  <a:cubicBezTo>
                    <a:pt x="0" y="2143"/>
                    <a:pt x="599" y="2773"/>
                    <a:pt x="1355" y="2773"/>
                  </a:cubicBezTo>
                  <a:cubicBezTo>
                    <a:pt x="2111" y="2773"/>
                    <a:pt x="2741" y="2143"/>
                    <a:pt x="2741" y="1387"/>
                  </a:cubicBezTo>
                  <a:cubicBezTo>
                    <a:pt x="2741" y="630"/>
                    <a:pt x="2111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08" name="Google Shape;10363;p74">
              <a:extLst>
                <a:ext uri="{FF2B5EF4-FFF2-40B4-BE49-F238E27FC236}">
                  <a16:creationId xmlns:a16="http://schemas.microsoft.com/office/drawing/2014/main" id="{6AE4BF62-4606-8E6A-C809-C5AD3F79A821}"/>
                </a:ext>
              </a:extLst>
            </p:cNvPr>
            <p:cNvSpPr/>
            <p:nvPr/>
          </p:nvSpPr>
          <p:spPr>
            <a:xfrm>
              <a:off x="4991425" y="3686450"/>
              <a:ext cx="104775" cy="52025"/>
            </a:xfrm>
            <a:custGeom>
              <a:avLst/>
              <a:gdLst/>
              <a:ahLst/>
              <a:cxnLst/>
              <a:rect l="l" t="t" r="r" b="b"/>
              <a:pathLst>
                <a:path w="4191" h="2081" extrusionOk="0">
                  <a:moveTo>
                    <a:pt x="568" y="1"/>
                  </a:moveTo>
                  <a:cubicBezTo>
                    <a:pt x="252" y="347"/>
                    <a:pt x="0" y="851"/>
                    <a:pt x="0" y="1356"/>
                  </a:cubicBezTo>
                  <a:lnTo>
                    <a:pt x="0" y="1734"/>
                  </a:lnTo>
                  <a:cubicBezTo>
                    <a:pt x="0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33" y="2080"/>
                    <a:pt x="4191" y="1923"/>
                    <a:pt x="4191" y="1734"/>
                  </a:cubicBezTo>
                  <a:lnTo>
                    <a:pt x="4191" y="1356"/>
                  </a:lnTo>
                  <a:cubicBezTo>
                    <a:pt x="4191" y="820"/>
                    <a:pt x="3970" y="347"/>
                    <a:pt x="3624" y="1"/>
                  </a:cubicBezTo>
                  <a:cubicBezTo>
                    <a:pt x="3245" y="410"/>
                    <a:pt x="2678" y="694"/>
                    <a:pt x="2080" y="694"/>
                  </a:cubicBezTo>
                  <a:cubicBezTo>
                    <a:pt x="1513" y="694"/>
                    <a:pt x="946" y="410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09" name="Google Shape;10364;p74">
              <a:extLst>
                <a:ext uri="{FF2B5EF4-FFF2-40B4-BE49-F238E27FC236}">
                  <a16:creationId xmlns:a16="http://schemas.microsoft.com/office/drawing/2014/main" id="{6CD98DA7-A8D3-C475-2404-1046D8BC611A}"/>
                </a:ext>
              </a:extLst>
            </p:cNvPr>
            <p:cNvSpPr/>
            <p:nvPr/>
          </p:nvSpPr>
          <p:spPr>
            <a:xfrm>
              <a:off x="5183600" y="3686450"/>
              <a:ext cx="104000" cy="52025"/>
            </a:xfrm>
            <a:custGeom>
              <a:avLst/>
              <a:gdLst/>
              <a:ahLst/>
              <a:cxnLst/>
              <a:rect l="l" t="t" r="r" b="b"/>
              <a:pathLst>
                <a:path w="4160" h="2081" extrusionOk="0">
                  <a:moveTo>
                    <a:pt x="536" y="1"/>
                  </a:moveTo>
                  <a:cubicBezTo>
                    <a:pt x="221" y="347"/>
                    <a:pt x="1" y="851"/>
                    <a:pt x="1" y="1356"/>
                  </a:cubicBezTo>
                  <a:lnTo>
                    <a:pt x="1" y="1702"/>
                  </a:lnTo>
                  <a:cubicBezTo>
                    <a:pt x="1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02" y="2080"/>
                    <a:pt x="4159" y="1923"/>
                    <a:pt x="4159" y="1702"/>
                  </a:cubicBezTo>
                  <a:lnTo>
                    <a:pt x="4159" y="1356"/>
                  </a:lnTo>
                  <a:cubicBezTo>
                    <a:pt x="4159" y="820"/>
                    <a:pt x="3970" y="347"/>
                    <a:pt x="3624" y="1"/>
                  </a:cubicBezTo>
                  <a:cubicBezTo>
                    <a:pt x="3214" y="410"/>
                    <a:pt x="2679" y="694"/>
                    <a:pt x="2080" y="694"/>
                  </a:cubicBezTo>
                  <a:cubicBezTo>
                    <a:pt x="1450" y="694"/>
                    <a:pt x="946" y="410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10" name="Google Shape;10365;p74">
              <a:extLst>
                <a:ext uri="{FF2B5EF4-FFF2-40B4-BE49-F238E27FC236}">
                  <a16:creationId xmlns:a16="http://schemas.microsoft.com/office/drawing/2014/main" id="{5C32569A-D6E8-8C71-8141-63C60DF93AF4}"/>
                </a:ext>
              </a:extLst>
            </p:cNvPr>
            <p:cNvSpPr/>
            <p:nvPr/>
          </p:nvSpPr>
          <p:spPr>
            <a:xfrm>
              <a:off x="5187550" y="3755775"/>
              <a:ext cx="100050" cy="52800"/>
            </a:xfrm>
            <a:custGeom>
              <a:avLst/>
              <a:gdLst/>
              <a:ahLst/>
              <a:cxnLst/>
              <a:rect l="l" t="t" r="r" b="b"/>
              <a:pathLst>
                <a:path w="4002" h="2112" extrusionOk="0">
                  <a:moveTo>
                    <a:pt x="0" y="0"/>
                  </a:moveTo>
                  <a:cubicBezTo>
                    <a:pt x="189" y="567"/>
                    <a:pt x="315" y="1229"/>
                    <a:pt x="473" y="2111"/>
                  </a:cubicBezTo>
                  <a:lnTo>
                    <a:pt x="3655" y="2111"/>
                  </a:lnTo>
                  <a:cubicBezTo>
                    <a:pt x="3844" y="2111"/>
                    <a:pt x="4001" y="1954"/>
                    <a:pt x="4001" y="1733"/>
                  </a:cubicBezTo>
                  <a:lnTo>
                    <a:pt x="4001" y="378"/>
                  </a:lnTo>
                  <a:cubicBezTo>
                    <a:pt x="3970" y="158"/>
                    <a:pt x="3844" y="0"/>
                    <a:pt x="3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11" name="Google Shape;10366;p74">
              <a:extLst>
                <a:ext uri="{FF2B5EF4-FFF2-40B4-BE49-F238E27FC236}">
                  <a16:creationId xmlns:a16="http://schemas.microsoft.com/office/drawing/2014/main" id="{7610C427-4B7F-2A17-F5AE-F977D004B8A0}"/>
                </a:ext>
              </a:extLst>
            </p:cNvPr>
            <p:cNvSpPr/>
            <p:nvPr/>
          </p:nvSpPr>
          <p:spPr>
            <a:xfrm>
              <a:off x="4991425" y="3755775"/>
              <a:ext cx="100850" cy="52000"/>
            </a:xfrm>
            <a:custGeom>
              <a:avLst/>
              <a:gdLst/>
              <a:ahLst/>
              <a:cxnLst/>
              <a:rect l="l" t="t" r="r" b="b"/>
              <a:pathLst>
                <a:path w="4034" h="2080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0" y="1954"/>
                    <a:pt x="158" y="2080"/>
                    <a:pt x="347" y="2080"/>
                  </a:cubicBezTo>
                  <a:lnTo>
                    <a:pt x="3561" y="2080"/>
                  </a:lnTo>
                  <a:cubicBezTo>
                    <a:pt x="3718" y="1229"/>
                    <a:pt x="3813" y="567"/>
                    <a:pt x="40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12" name="Google Shape;10399;p74">
            <a:extLst>
              <a:ext uri="{FF2B5EF4-FFF2-40B4-BE49-F238E27FC236}">
                <a16:creationId xmlns:a16="http://schemas.microsoft.com/office/drawing/2014/main" id="{9AF1F6B9-47C4-CA0E-0FF4-B9E03F8D7789}"/>
              </a:ext>
            </a:extLst>
          </p:cNvPr>
          <p:cNvGrpSpPr/>
          <p:nvPr/>
        </p:nvGrpSpPr>
        <p:grpSpPr>
          <a:xfrm>
            <a:off x="2021483" y="3371474"/>
            <a:ext cx="360167" cy="381815"/>
            <a:chOff x="3497300" y="3591950"/>
            <a:chExt cx="295375" cy="293800"/>
          </a:xfrm>
          <a:solidFill>
            <a:srgbClr val="FFC000"/>
          </a:solidFill>
        </p:grpSpPr>
        <p:sp>
          <p:nvSpPr>
            <p:cNvPr id="313" name="Google Shape;10400;p74">
              <a:extLst>
                <a:ext uri="{FF2B5EF4-FFF2-40B4-BE49-F238E27FC236}">
                  <a16:creationId xmlns:a16="http://schemas.microsoft.com/office/drawing/2014/main" id="{977B6DFE-4514-290A-A8B4-674B28166A84}"/>
                </a:ext>
              </a:extLst>
            </p:cNvPr>
            <p:cNvSpPr/>
            <p:nvPr/>
          </p:nvSpPr>
          <p:spPr>
            <a:xfrm>
              <a:off x="3628825" y="3724275"/>
              <a:ext cx="18150" cy="16550"/>
            </a:xfrm>
            <a:custGeom>
              <a:avLst/>
              <a:gdLst/>
              <a:ahLst/>
              <a:cxnLst/>
              <a:rect l="l" t="t" r="r" b="b"/>
              <a:pathLst>
                <a:path w="726" h="662" extrusionOk="0">
                  <a:moveTo>
                    <a:pt x="375" y="0"/>
                  </a:moveTo>
                  <a:cubicBezTo>
                    <a:pt x="292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67"/>
                  </a:cubicBezTo>
                  <a:cubicBezTo>
                    <a:pt x="190" y="630"/>
                    <a:pt x="277" y="662"/>
                    <a:pt x="363" y="662"/>
                  </a:cubicBezTo>
                  <a:cubicBezTo>
                    <a:pt x="450" y="662"/>
                    <a:pt x="536" y="630"/>
                    <a:pt x="599" y="567"/>
                  </a:cubicBezTo>
                  <a:cubicBezTo>
                    <a:pt x="725" y="441"/>
                    <a:pt x="725" y="221"/>
                    <a:pt x="599" y="95"/>
                  </a:cubicBezTo>
                  <a:cubicBezTo>
                    <a:pt x="536" y="32"/>
                    <a:pt x="458" y="0"/>
                    <a:pt x="3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14" name="Google Shape;10401;p74">
              <a:extLst>
                <a:ext uri="{FF2B5EF4-FFF2-40B4-BE49-F238E27FC236}">
                  <a16:creationId xmlns:a16="http://schemas.microsoft.com/office/drawing/2014/main" id="{B27269CE-CDAB-105A-8AE3-F2E1C7169CA4}"/>
                </a:ext>
              </a:extLst>
            </p:cNvPr>
            <p:cNvSpPr/>
            <p:nvPr/>
          </p:nvSpPr>
          <p:spPr>
            <a:xfrm>
              <a:off x="3590250" y="3689400"/>
              <a:ext cx="94525" cy="86675"/>
            </a:xfrm>
            <a:custGeom>
              <a:avLst/>
              <a:gdLst/>
              <a:ahLst/>
              <a:cxnLst/>
              <a:rect l="l" t="t" r="r" b="b"/>
              <a:pathLst>
                <a:path w="3781" h="3467" extrusionOk="0">
                  <a:moveTo>
                    <a:pt x="1922" y="710"/>
                  </a:moveTo>
                  <a:cubicBezTo>
                    <a:pt x="2190" y="710"/>
                    <a:pt x="2458" y="812"/>
                    <a:pt x="2647" y="1017"/>
                  </a:cubicBezTo>
                  <a:cubicBezTo>
                    <a:pt x="3088" y="1395"/>
                    <a:pt x="3088" y="2088"/>
                    <a:pt x="2647" y="2466"/>
                  </a:cubicBezTo>
                  <a:cubicBezTo>
                    <a:pt x="2458" y="2671"/>
                    <a:pt x="2190" y="2773"/>
                    <a:pt x="1922" y="2773"/>
                  </a:cubicBezTo>
                  <a:cubicBezTo>
                    <a:pt x="1654" y="2773"/>
                    <a:pt x="1386" y="2671"/>
                    <a:pt x="1197" y="2466"/>
                  </a:cubicBezTo>
                  <a:cubicBezTo>
                    <a:pt x="788" y="2088"/>
                    <a:pt x="788" y="1395"/>
                    <a:pt x="1197" y="1017"/>
                  </a:cubicBezTo>
                  <a:cubicBezTo>
                    <a:pt x="1386" y="812"/>
                    <a:pt x="1654" y="710"/>
                    <a:pt x="1922" y="710"/>
                  </a:cubicBezTo>
                  <a:close/>
                  <a:moveTo>
                    <a:pt x="1930" y="1"/>
                  </a:moveTo>
                  <a:cubicBezTo>
                    <a:pt x="1489" y="1"/>
                    <a:pt x="1040" y="182"/>
                    <a:pt x="693" y="544"/>
                  </a:cubicBezTo>
                  <a:cubicBezTo>
                    <a:pt x="0" y="1206"/>
                    <a:pt x="0" y="2309"/>
                    <a:pt x="693" y="2970"/>
                  </a:cubicBezTo>
                  <a:cubicBezTo>
                    <a:pt x="1024" y="3301"/>
                    <a:pt x="1473" y="3466"/>
                    <a:pt x="1918" y="3466"/>
                  </a:cubicBezTo>
                  <a:cubicBezTo>
                    <a:pt x="2363" y="3466"/>
                    <a:pt x="2804" y="3301"/>
                    <a:pt x="3119" y="2970"/>
                  </a:cubicBezTo>
                  <a:cubicBezTo>
                    <a:pt x="3781" y="2309"/>
                    <a:pt x="3781" y="1206"/>
                    <a:pt x="3119" y="544"/>
                  </a:cubicBezTo>
                  <a:cubicBezTo>
                    <a:pt x="2804" y="182"/>
                    <a:pt x="2371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15" name="Google Shape;10402;p74">
              <a:extLst>
                <a:ext uri="{FF2B5EF4-FFF2-40B4-BE49-F238E27FC236}">
                  <a16:creationId xmlns:a16="http://schemas.microsoft.com/office/drawing/2014/main" id="{8F5EC60A-7CE1-549B-D520-327F10A4EB95}"/>
                </a:ext>
              </a:extLst>
            </p:cNvPr>
            <p:cNvSpPr/>
            <p:nvPr/>
          </p:nvSpPr>
          <p:spPr>
            <a:xfrm>
              <a:off x="3674525" y="3601400"/>
              <a:ext cx="118150" cy="118950"/>
            </a:xfrm>
            <a:custGeom>
              <a:avLst/>
              <a:gdLst/>
              <a:ahLst/>
              <a:cxnLst/>
              <a:rect l="l" t="t" r="r" b="b"/>
              <a:pathLst>
                <a:path w="4726" h="4758" extrusionOk="0">
                  <a:moveTo>
                    <a:pt x="3533" y="0"/>
                  </a:moveTo>
                  <a:cubicBezTo>
                    <a:pt x="3442" y="0"/>
                    <a:pt x="3355" y="32"/>
                    <a:pt x="3308" y="95"/>
                  </a:cubicBezTo>
                  <a:lnTo>
                    <a:pt x="0" y="3308"/>
                  </a:lnTo>
                  <a:cubicBezTo>
                    <a:pt x="410" y="3623"/>
                    <a:pt x="788" y="4127"/>
                    <a:pt x="1953" y="4758"/>
                  </a:cubicBezTo>
                  <a:lnTo>
                    <a:pt x="4600" y="2678"/>
                  </a:lnTo>
                  <a:cubicBezTo>
                    <a:pt x="4663" y="2615"/>
                    <a:pt x="4726" y="2521"/>
                    <a:pt x="4726" y="2395"/>
                  </a:cubicBezTo>
                  <a:cubicBezTo>
                    <a:pt x="4726" y="1544"/>
                    <a:pt x="4348" y="693"/>
                    <a:pt x="3781" y="95"/>
                  </a:cubicBezTo>
                  <a:cubicBezTo>
                    <a:pt x="3718" y="32"/>
                    <a:pt x="3623" y="0"/>
                    <a:pt x="3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16" name="Google Shape;10403;p74">
              <a:extLst>
                <a:ext uri="{FF2B5EF4-FFF2-40B4-BE49-F238E27FC236}">
                  <a16:creationId xmlns:a16="http://schemas.microsoft.com/office/drawing/2014/main" id="{99FB5003-F15B-C7A9-1C9F-137845ACFC09}"/>
                </a:ext>
              </a:extLst>
            </p:cNvPr>
            <p:cNvSpPr/>
            <p:nvPr/>
          </p:nvSpPr>
          <p:spPr>
            <a:xfrm>
              <a:off x="3631200" y="3774675"/>
              <a:ext cx="103200" cy="102400"/>
            </a:xfrm>
            <a:custGeom>
              <a:avLst/>
              <a:gdLst/>
              <a:ahLst/>
              <a:cxnLst/>
              <a:rect l="l" t="t" r="r" b="b"/>
              <a:pathLst>
                <a:path w="4128" h="4096" extrusionOk="0">
                  <a:moveTo>
                    <a:pt x="2048" y="0"/>
                  </a:moveTo>
                  <a:cubicBezTo>
                    <a:pt x="1985" y="32"/>
                    <a:pt x="1985" y="63"/>
                    <a:pt x="1954" y="126"/>
                  </a:cubicBezTo>
                  <a:cubicBezTo>
                    <a:pt x="1506" y="546"/>
                    <a:pt x="859" y="767"/>
                    <a:pt x="235" y="767"/>
                  </a:cubicBezTo>
                  <a:cubicBezTo>
                    <a:pt x="156" y="767"/>
                    <a:pt x="78" y="764"/>
                    <a:pt x="0" y="756"/>
                  </a:cubicBezTo>
                  <a:lnTo>
                    <a:pt x="0" y="756"/>
                  </a:lnTo>
                  <a:cubicBezTo>
                    <a:pt x="567" y="1670"/>
                    <a:pt x="1355" y="3749"/>
                    <a:pt x="1418" y="3875"/>
                  </a:cubicBezTo>
                  <a:cubicBezTo>
                    <a:pt x="1450" y="4001"/>
                    <a:pt x="1607" y="4096"/>
                    <a:pt x="1733" y="4096"/>
                  </a:cubicBezTo>
                  <a:cubicBezTo>
                    <a:pt x="1891" y="4096"/>
                    <a:pt x="1985" y="4033"/>
                    <a:pt x="2048" y="3875"/>
                  </a:cubicBezTo>
                  <a:lnTo>
                    <a:pt x="2426" y="2647"/>
                  </a:lnTo>
                  <a:lnTo>
                    <a:pt x="3182" y="2647"/>
                  </a:lnTo>
                  <a:cubicBezTo>
                    <a:pt x="4128" y="2647"/>
                    <a:pt x="2710" y="63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17" name="Google Shape;10404;p74">
              <a:extLst>
                <a:ext uri="{FF2B5EF4-FFF2-40B4-BE49-F238E27FC236}">
                  <a16:creationId xmlns:a16="http://schemas.microsoft.com/office/drawing/2014/main" id="{C9476722-3C9B-CA80-54A2-B1138E77D9B5}"/>
                </a:ext>
              </a:extLst>
            </p:cNvPr>
            <p:cNvSpPr/>
            <p:nvPr/>
          </p:nvSpPr>
          <p:spPr>
            <a:xfrm>
              <a:off x="3691850" y="3726625"/>
              <a:ext cx="89800" cy="89050"/>
            </a:xfrm>
            <a:custGeom>
              <a:avLst/>
              <a:gdLst/>
              <a:ahLst/>
              <a:cxnLst/>
              <a:rect l="l" t="t" r="r" b="b"/>
              <a:pathLst>
                <a:path w="3592" h="3562" extrusionOk="0">
                  <a:moveTo>
                    <a:pt x="252" y="1"/>
                  </a:moveTo>
                  <a:cubicBezTo>
                    <a:pt x="284" y="410"/>
                    <a:pt x="189" y="883"/>
                    <a:pt x="0" y="1292"/>
                  </a:cubicBezTo>
                  <a:cubicBezTo>
                    <a:pt x="630" y="1922"/>
                    <a:pt x="1134" y="2615"/>
                    <a:pt x="1544" y="3466"/>
                  </a:cubicBezTo>
                  <a:cubicBezTo>
                    <a:pt x="1565" y="3530"/>
                    <a:pt x="1634" y="3562"/>
                    <a:pt x="1715" y="3562"/>
                  </a:cubicBezTo>
                  <a:cubicBezTo>
                    <a:pt x="1874" y="3562"/>
                    <a:pt x="2080" y="3443"/>
                    <a:pt x="2080" y="3214"/>
                  </a:cubicBezTo>
                  <a:lnTo>
                    <a:pt x="2080" y="2458"/>
                  </a:lnTo>
                  <a:lnTo>
                    <a:pt x="3308" y="2080"/>
                  </a:lnTo>
                  <a:cubicBezTo>
                    <a:pt x="3497" y="1985"/>
                    <a:pt x="3592" y="1891"/>
                    <a:pt x="3592" y="1733"/>
                  </a:cubicBezTo>
                  <a:cubicBezTo>
                    <a:pt x="3592" y="1576"/>
                    <a:pt x="3497" y="1450"/>
                    <a:pt x="3340" y="1418"/>
                  </a:cubicBezTo>
                  <a:cubicBezTo>
                    <a:pt x="3182" y="1355"/>
                    <a:pt x="1134" y="568"/>
                    <a:pt x="2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18" name="Google Shape;10405;p74">
              <a:extLst>
                <a:ext uri="{FF2B5EF4-FFF2-40B4-BE49-F238E27FC236}">
                  <a16:creationId xmlns:a16="http://schemas.microsoft.com/office/drawing/2014/main" id="{35B43561-0C2D-04FD-BFCE-ABB4C7270322}"/>
                </a:ext>
              </a:extLst>
            </p:cNvPr>
            <p:cNvSpPr/>
            <p:nvPr/>
          </p:nvSpPr>
          <p:spPr>
            <a:xfrm>
              <a:off x="3505175" y="3767575"/>
              <a:ext cx="120525" cy="118175"/>
            </a:xfrm>
            <a:custGeom>
              <a:avLst/>
              <a:gdLst/>
              <a:ahLst/>
              <a:cxnLst/>
              <a:rect l="l" t="t" r="r" b="b"/>
              <a:pathLst>
                <a:path w="4821" h="4727" extrusionOk="0">
                  <a:moveTo>
                    <a:pt x="3372" y="1"/>
                  </a:moveTo>
                  <a:lnTo>
                    <a:pt x="95" y="3277"/>
                  </a:lnTo>
                  <a:cubicBezTo>
                    <a:pt x="1" y="3435"/>
                    <a:pt x="1" y="3687"/>
                    <a:pt x="158" y="3781"/>
                  </a:cubicBezTo>
                  <a:cubicBezTo>
                    <a:pt x="788" y="4411"/>
                    <a:pt x="1607" y="4727"/>
                    <a:pt x="2458" y="4727"/>
                  </a:cubicBezTo>
                  <a:cubicBezTo>
                    <a:pt x="2584" y="4727"/>
                    <a:pt x="2679" y="4695"/>
                    <a:pt x="2742" y="4632"/>
                  </a:cubicBezTo>
                  <a:lnTo>
                    <a:pt x="4821" y="1986"/>
                  </a:lnTo>
                  <a:cubicBezTo>
                    <a:pt x="4254" y="851"/>
                    <a:pt x="3718" y="442"/>
                    <a:pt x="33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19" name="Google Shape;10406;p74">
              <a:extLst>
                <a:ext uri="{FF2B5EF4-FFF2-40B4-BE49-F238E27FC236}">
                  <a16:creationId xmlns:a16="http://schemas.microsoft.com/office/drawing/2014/main" id="{083F31D5-7333-DD15-7493-27FACF941B85}"/>
                </a:ext>
              </a:extLst>
            </p:cNvPr>
            <p:cNvSpPr/>
            <p:nvPr/>
          </p:nvSpPr>
          <p:spPr>
            <a:xfrm>
              <a:off x="3631200" y="3591950"/>
              <a:ext cx="104000" cy="84300"/>
            </a:xfrm>
            <a:custGeom>
              <a:avLst/>
              <a:gdLst/>
              <a:ahLst/>
              <a:cxnLst/>
              <a:rect l="l" t="t" r="r" b="b"/>
              <a:pathLst>
                <a:path w="4160" h="3372" extrusionOk="0">
                  <a:moveTo>
                    <a:pt x="2836" y="0"/>
                  </a:moveTo>
                  <a:cubicBezTo>
                    <a:pt x="2678" y="0"/>
                    <a:pt x="2584" y="32"/>
                    <a:pt x="2521" y="95"/>
                  </a:cubicBezTo>
                  <a:lnTo>
                    <a:pt x="0" y="3245"/>
                  </a:lnTo>
                  <a:cubicBezTo>
                    <a:pt x="90" y="3238"/>
                    <a:pt x="181" y="3234"/>
                    <a:pt x="272" y="3234"/>
                  </a:cubicBezTo>
                  <a:cubicBezTo>
                    <a:pt x="568" y="3234"/>
                    <a:pt x="870" y="3275"/>
                    <a:pt x="1135" y="3371"/>
                  </a:cubicBezTo>
                  <a:cubicBezTo>
                    <a:pt x="1324" y="3119"/>
                    <a:pt x="3939" y="567"/>
                    <a:pt x="4159" y="347"/>
                  </a:cubicBezTo>
                  <a:cubicBezTo>
                    <a:pt x="3718" y="158"/>
                    <a:pt x="3308" y="0"/>
                    <a:pt x="28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20" name="Google Shape;10407;p74">
              <a:extLst>
                <a:ext uri="{FF2B5EF4-FFF2-40B4-BE49-F238E27FC236}">
                  <a16:creationId xmlns:a16="http://schemas.microsoft.com/office/drawing/2014/main" id="{A7651B9C-B798-041A-03DC-768AB52E0623}"/>
                </a:ext>
              </a:extLst>
            </p:cNvPr>
            <p:cNvSpPr/>
            <p:nvPr/>
          </p:nvSpPr>
          <p:spPr>
            <a:xfrm>
              <a:off x="3497300" y="3721900"/>
              <a:ext cx="84300" cy="107150"/>
            </a:xfrm>
            <a:custGeom>
              <a:avLst/>
              <a:gdLst/>
              <a:ahLst/>
              <a:cxnLst/>
              <a:rect l="l" t="t" r="r" b="b"/>
              <a:pathLst>
                <a:path w="3372" h="4286" extrusionOk="0">
                  <a:moveTo>
                    <a:pt x="3246" y="1"/>
                  </a:moveTo>
                  <a:lnTo>
                    <a:pt x="95" y="2552"/>
                  </a:lnTo>
                  <a:cubicBezTo>
                    <a:pt x="32" y="2615"/>
                    <a:pt x="1" y="2710"/>
                    <a:pt x="1" y="2836"/>
                  </a:cubicBezTo>
                  <a:cubicBezTo>
                    <a:pt x="1" y="3340"/>
                    <a:pt x="95" y="3844"/>
                    <a:pt x="347" y="4285"/>
                  </a:cubicBezTo>
                  <a:lnTo>
                    <a:pt x="3372" y="1261"/>
                  </a:lnTo>
                  <a:cubicBezTo>
                    <a:pt x="3214" y="851"/>
                    <a:pt x="3183" y="410"/>
                    <a:pt x="32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21" name="Google Shape;10421;p74">
            <a:extLst>
              <a:ext uri="{FF2B5EF4-FFF2-40B4-BE49-F238E27FC236}">
                <a16:creationId xmlns:a16="http://schemas.microsoft.com/office/drawing/2014/main" id="{C6199C49-2B7A-1B0B-E25A-6230F664B569}"/>
              </a:ext>
            </a:extLst>
          </p:cNvPr>
          <p:cNvGrpSpPr/>
          <p:nvPr/>
        </p:nvGrpSpPr>
        <p:grpSpPr>
          <a:xfrm>
            <a:off x="6025358" y="3380253"/>
            <a:ext cx="362117" cy="386946"/>
            <a:chOff x="5355300" y="3598250"/>
            <a:chExt cx="296975" cy="297750"/>
          </a:xfrm>
          <a:solidFill>
            <a:srgbClr val="FFC000"/>
          </a:solidFill>
        </p:grpSpPr>
        <p:sp>
          <p:nvSpPr>
            <p:cNvPr id="322" name="Google Shape;10422;p74">
              <a:extLst>
                <a:ext uri="{FF2B5EF4-FFF2-40B4-BE49-F238E27FC236}">
                  <a16:creationId xmlns:a16="http://schemas.microsoft.com/office/drawing/2014/main" id="{530393D7-F647-E25B-9F8E-5074350B34FF}"/>
                </a:ext>
              </a:extLst>
            </p:cNvPr>
            <p:cNvSpPr/>
            <p:nvPr/>
          </p:nvSpPr>
          <p:spPr>
            <a:xfrm>
              <a:off x="5355300" y="3703000"/>
              <a:ext cx="35475" cy="191425"/>
            </a:xfrm>
            <a:custGeom>
              <a:avLst/>
              <a:gdLst/>
              <a:ahLst/>
              <a:cxnLst/>
              <a:rect l="l" t="t" r="r" b="b"/>
              <a:pathLst>
                <a:path w="1419" h="7657" extrusionOk="0">
                  <a:moveTo>
                    <a:pt x="410" y="0"/>
                  </a:moveTo>
                  <a:cubicBezTo>
                    <a:pt x="221" y="0"/>
                    <a:pt x="64" y="158"/>
                    <a:pt x="64" y="347"/>
                  </a:cubicBezTo>
                  <a:cubicBezTo>
                    <a:pt x="1" y="2867"/>
                    <a:pt x="1" y="4789"/>
                    <a:pt x="1" y="7310"/>
                  </a:cubicBezTo>
                  <a:cubicBezTo>
                    <a:pt x="1" y="7530"/>
                    <a:pt x="158" y="7656"/>
                    <a:pt x="379" y="7656"/>
                  </a:cubicBezTo>
                  <a:cubicBezTo>
                    <a:pt x="568" y="7656"/>
                    <a:pt x="725" y="7530"/>
                    <a:pt x="725" y="7310"/>
                  </a:cubicBezTo>
                  <a:lnTo>
                    <a:pt x="725" y="1355"/>
                  </a:lnTo>
                  <a:lnTo>
                    <a:pt x="1418" y="1355"/>
                  </a:ln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23" name="Google Shape;10423;p74">
              <a:extLst>
                <a:ext uri="{FF2B5EF4-FFF2-40B4-BE49-F238E27FC236}">
                  <a16:creationId xmlns:a16="http://schemas.microsoft.com/office/drawing/2014/main" id="{D09CDCAE-5E65-4CBC-AF22-DAC0064CB825}"/>
                </a:ext>
              </a:extLst>
            </p:cNvPr>
            <p:cNvSpPr/>
            <p:nvPr/>
          </p:nvSpPr>
          <p:spPr>
            <a:xfrm>
              <a:off x="5389175" y="3773100"/>
              <a:ext cx="122900" cy="122900"/>
            </a:xfrm>
            <a:custGeom>
              <a:avLst/>
              <a:gdLst/>
              <a:ahLst/>
              <a:cxnLst/>
              <a:rect l="l" t="t" r="r" b="b"/>
              <a:pathLst>
                <a:path w="4916" h="4916" extrusionOk="0">
                  <a:moveTo>
                    <a:pt x="2080" y="0"/>
                  </a:moveTo>
                  <a:lnTo>
                    <a:pt x="2080" y="693"/>
                  </a:lnTo>
                  <a:lnTo>
                    <a:pt x="1733" y="693"/>
                  </a:lnTo>
                  <a:cubicBezTo>
                    <a:pt x="788" y="693"/>
                    <a:pt x="0" y="1481"/>
                    <a:pt x="0" y="2458"/>
                  </a:cubicBezTo>
                  <a:cubicBezTo>
                    <a:pt x="0" y="2678"/>
                    <a:pt x="158" y="2836"/>
                    <a:pt x="347" y="2836"/>
                  </a:cubicBezTo>
                  <a:lnTo>
                    <a:pt x="2080" y="2836"/>
                  </a:lnTo>
                  <a:lnTo>
                    <a:pt x="2080" y="3529"/>
                  </a:lnTo>
                  <a:lnTo>
                    <a:pt x="1072" y="3529"/>
                  </a:lnTo>
                  <a:cubicBezTo>
                    <a:pt x="473" y="3529"/>
                    <a:pt x="32" y="4001"/>
                    <a:pt x="32" y="4569"/>
                  </a:cubicBezTo>
                  <a:cubicBezTo>
                    <a:pt x="32" y="4758"/>
                    <a:pt x="189" y="4915"/>
                    <a:pt x="410" y="4915"/>
                  </a:cubicBezTo>
                  <a:cubicBezTo>
                    <a:pt x="599" y="4915"/>
                    <a:pt x="757" y="4758"/>
                    <a:pt x="757" y="4569"/>
                  </a:cubicBezTo>
                  <a:cubicBezTo>
                    <a:pt x="757" y="4348"/>
                    <a:pt x="914" y="4190"/>
                    <a:pt x="1103" y="4190"/>
                  </a:cubicBezTo>
                  <a:lnTo>
                    <a:pt x="2143" y="4190"/>
                  </a:lnTo>
                  <a:lnTo>
                    <a:pt x="2143" y="4569"/>
                  </a:lnTo>
                  <a:cubicBezTo>
                    <a:pt x="2143" y="4758"/>
                    <a:pt x="2300" y="4915"/>
                    <a:pt x="2489" y="4915"/>
                  </a:cubicBezTo>
                  <a:cubicBezTo>
                    <a:pt x="2678" y="4915"/>
                    <a:pt x="2836" y="4758"/>
                    <a:pt x="2836" y="4569"/>
                  </a:cubicBezTo>
                  <a:lnTo>
                    <a:pt x="2836" y="4190"/>
                  </a:lnTo>
                  <a:lnTo>
                    <a:pt x="3876" y="4190"/>
                  </a:lnTo>
                  <a:cubicBezTo>
                    <a:pt x="4065" y="4190"/>
                    <a:pt x="4222" y="4348"/>
                    <a:pt x="4222" y="4569"/>
                  </a:cubicBezTo>
                  <a:cubicBezTo>
                    <a:pt x="4222" y="4758"/>
                    <a:pt x="4380" y="4915"/>
                    <a:pt x="4569" y="4915"/>
                  </a:cubicBezTo>
                  <a:cubicBezTo>
                    <a:pt x="4758" y="4915"/>
                    <a:pt x="4915" y="4758"/>
                    <a:pt x="4915" y="4569"/>
                  </a:cubicBezTo>
                  <a:cubicBezTo>
                    <a:pt x="4915" y="3970"/>
                    <a:pt x="4443" y="3529"/>
                    <a:pt x="3907" y="3529"/>
                  </a:cubicBezTo>
                  <a:lnTo>
                    <a:pt x="2867" y="3529"/>
                  </a:lnTo>
                  <a:lnTo>
                    <a:pt x="2867" y="2836"/>
                  </a:lnTo>
                  <a:lnTo>
                    <a:pt x="4537" y="2836"/>
                  </a:lnTo>
                  <a:lnTo>
                    <a:pt x="4537" y="2773"/>
                  </a:lnTo>
                  <a:cubicBezTo>
                    <a:pt x="4726" y="2773"/>
                    <a:pt x="4884" y="2615"/>
                    <a:pt x="4884" y="2426"/>
                  </a:cubicBezTo>
                  <a:cubicBezTo>
                    <a:pt x="4884" y="1481"/>
                    <a:pt x="4096" y="662"/>
                    <a:pt x="3151" y="662"/>
                  </a:cubicBezTo>
                  <a:lnTo>
                    <a:pt x="2804" y="662"/>
                  </a:lnTo>
                  <a:lnTo>
                    <a:pt x="28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24" name="Google Shape;10424;p74">
              <a:extLst>
                <a:ext uri="{FF2B5EF4-FFF2-40B4-BE49-F238E27FC236}">
                  <a16:creationId xmlns:a16="http://schemas.microsoft.com/office/drawing/2014/main" id="{86B291B1-FFAD-38BF-3B49-41CC30EE7556}"/>
                </a:ext>
              </a:extLst>
            </p:cNvPr>
            <p:cNvSpPr/>
            <p:nvPr/>
          </p:nvSpPr>
          <p:spPr>
            <a:xfrm>
              <a:off x="5527800" y="3598250"/>
              <a:ext cx="105550" cy="35450"/>
            </a:xfrm>
            <a:custGeom>
              <a:avLst/>
              <a:gdLst/>
              <a:ahLst/>
              <a:cxnLst/>
              <a:rect l="l" t="t" r="r" b="b"/>
              <a:pathLst>
                <a:path w="4222" h="1418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63" y="1103"/>
                    <a:pt x="378" y="1418"/>
                    <a:pt x="725" y="1418"/>
                  </a:cubicBezTo>
                  <a:lnTo>
                    <a:pt x="3875" y="1418"/>
                  </a:lnTo>
                  <a:cubicBezTo>
                    <a:pt x="4064" y="1418"/>
                    <a:pt x="4222" y="1260"/>
                    <a:pt x="4222" y="1071"/>
                  </a:cubicBezTo>
                  <a:lnTo>
                    <a:pt x="4222" y="378"/>
                  </a:lnTo>
                  <a:cubicBezTo>
                    <a:pt x="4222" y="158"/>
                    <a:pt x="4064" y="0"/>
                    <a:pt x="38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25" name="Google Shape;10425;p74">
              <a:extLst>
                <a:ext uri="{FF2B5EF4-FFF2-40B4-BE49-F238E27FC236}">
                  <a16:creationId xmlns:a16="http://schemas.microsoft.com/office/drawing/2014/main" id="{00A2FB82-B389-0C76-991C-0AC2AEE99F42}"/>
                </a:ext>
              </a:extLst>
            </p:cNvPr>
            <p:cNvSpPr/>
            <p:nvPr/>
          </p:nvSpPr>
          <p:spPr>
            <a:xfrm>
              <a:off x="5545900" y="3651800"/>
              <a:ext cx="104800" cy="35475"/>
            </a:xfrm>
            <a:custGeom>
              <a:avLst/>
              <a:gdLst/>
              <a:ahLst/>
              <a:cxnLst/>
              <a:rect l="l" t="t" r="r" b="b"/>
              <a:pathLst>
                <a:path w="4192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3845" y="1418"/>
                  </a:lnTo>
                  <a:cubicBezTo>
                    <a:pt x="4065" y="1418"/>
                    <a:pt x="4191" y="1261"/>
                    <a:pt x="4191" y="1072"/>
                  </a:cubicBezTo>
                  <a:lnTo>
                    <a:pt x="4191" y="347"/>
                  </a:lnTo>
                  <a:cubicBezTo>
                    <a:pt x="4191" y="158"/>
                    <a:pt x="4065" y="1"/>
                    <a:pt x="38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26" name="Google Shape;10426;p74">
              <a:extLst>
                <a:ext uri="{FF2B5EF4-FFF2-40B4-BE49-F238E27FC236}">
                  <a16:creationId xmlns:a16="http://schemas.microsoft.com/office/drawing/2014/main" id="{FEA1EA66-A3E5-6573-DB05-89D5EB713FBB}"/>
                </a:ext>
              </a:extLst>
            </p:cNvPr>
            <p:cNvSpPr/>
            <p:nvPr/>
          </p:nvSpPr>
          <p:spPr>
            <a:xfrm>
              <a:off x="5529375" y="3754975"/>
              <a:ext cx="122100" cy="35475"/>
            </a:xfrm>
            <a:custGeom>
              <a:avLst/>
              <a:gdLst/>
              <a:ahLst/>
              <a:cxnLst/>
              <a:rect l="l" t="t" r="r" b="b"/>
              <a:pathLst>
                <a:path w="4884" h="1419" extrusionOk="0">
                  <a:moveTo>
                    <a:pt x="0" y="1"/>
                  </a:moveTo>
                  <a:lnTo>
                    <a:pt x="0" y="1418"/>
                  </a:lnTo>
                  <a:lnTo>
                    <a:pt x="4884" y="1418"/>
                  </a:lnTo>
                  <a:lnTo>
                    <a:pt x="4884" y="1"/>
                  </a:lnTo>
                  <a:lnTo>
                    <a:pt x="2773" y="1"/>
                  </a:lnTo>
                  <a:lnTo>
                    <a:pt x="2773" y="347"/>
                  </a:lnTo>
                  <a:cubicBezTo>
                    <a:pt x="2773" y="568"/>
                    <a:pt x="2615" y="725"/>
                    <a:pt x="2426" y="725"/>
                  </a:cubicBezTo>
                  <a:cubicBezTo>
                    <a:pt x="2237" y="725"/>
                    <a:pt x="2080" y="568"/>
                    <a:pt x="2080" y="347"/>
                  </a:cubicBezTo>
                  <a:lnTo>
                    <a:pt x="20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27" name="Google Shape;10427;p74">
              <a:extLst>
                <a:ext uri="{FF2B5EF4-FFF2-40B4-BE49-F238E27FC236}">
                  <a16:creationId xmlns:a16="http://schemas.microsoft.com/office/drawing/2014/main" id="{2490A85A-FB70-B7C9-B595-4BC56AB40E76}"/>
                </a:ext>
              </a:extLst>
            </p:cNvPr>
            <p:cNvSpPr/>
            <p:nvPr/>
          </p:nvSpPr>
          <p:spPr>
            <a:xfrm>
              <a:off x="5511250" y="3703000"/>
              <a:ext cx="140225" cy="33900"/>
            </a:xfrm>
            <a:custGeom>
              <a:avLst/>
              <a:gdLst/>
              <a:ahLst/>
              <a:cxnLst/>
              <a:rect l="l" t="t" r="r" b="b"/>
              <a:pathLst>
                <a:path w="5609" h="1356" extrusionOk="0">
                  <a:moveTo>
                    <a:pt x="1" y="0"/>
                  </a:moveTo>
                  <a:lnTo>
                    <a:pt x="1" y="1355"/>
                  </a:lnTo>
                  <a:lnTo>
                    <a:pt x="5609" y="1355"/>
                  </a:lnTo>
                  <a:lnTo>
                    <a:pt x="5609" y="347"/>
                  </a:lnTo>
                  <a:cubicBezTo>
                    <a:pt x="5577" y="158"/>
                    <a:pt x="5451" y="0"/>
                    <a:pt x="52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28" name="Google Shape;10428;p74">
              <a:extLst>
                <a:ext uri="{FF2B5EF4-FFF2-40B4-BE49-F238E27FC236}">
                  <a16:creationId xmlns:a16="http://schemas.microsoft.com/office/drawing/2014/main" id="{850F8CFE-5955-6A2A-B841-50EFF2670476}"/>
                </a:ext>
              </a:extLst>
            </p:cNvPr>
            <p:cNvSpPr/>
            <p:nvPr/>
          </p:nvSpPr>
          <p:spPr>
            <a:xfrm>
              <a:off x="5529375" y="3808550"/>
              <a:ext cx="122900" cy="87450"/>
            </a:xfrm>
            <a:custGeom>
              <a:avLst/>
              <a:gdLst/>
              <a:ahLst/>
              <a:cxnLst/>
              <a:rect l="l" t="t" r="r" b="b"/>
              <a:pathLst>
                <a:path w="4916" h="3498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cubicBezTo>
                    <a:pt x="536" y="3497"/>
                    <a:pt x="693" y="3340"/>
                    <a:pt x="693" y="3151"/>
                  </a:cubicBezTo>
                  <a:lnTo>
                    <a:pt x="693" y="1418"/>
                  </a:lnTo>
                  <a:lnTo>
                    <a:pt x="4190" y="1418"/>
                  </a:lnTo>
                  <a:lnTo>
                    <a:pt x="4190" y="3151"/>
                  </a:lnTo>
                  <a:cubicBezTo>
                    <a:pt x="4190" y="3340"/>
                    <a:pt x="4348" y="3497"/>
                    <a:pt x="4569" y="3497"/>
                  </a:cubicBezTo>
                  <a:cubicBezTo>
                    <a:pt x="4758" y="3497"/>
                    <a:pt x="4915" y="3340"/>
                    <a:pt x="4915" y="3151"/>
                  </a:cubicBezTo>
                  <a:lnTo>
                    <a:pt x="4915" y="0"/>
                  </a:lnTo>
                  <a:lnTo>
                    <a:pt x="2773" y="0"/>
                  </a:lnTo>
                  <a:lnTo>
                    <a:pt x="2773" y="347"/>
                  </a:lnTo>
                  <a:cubicBezTo>
                    <a:pt x="2773" y="536"/>
                    <a:pt x="2615" y="693"/>
                    <a:pt x="2426" y="693"/>
                  </a:cubicBezTo>
                  <a:cubicBezTo>
                    <a:pt x="2237" y="693"/>
                    <a:pt x="2080" y="536"/>
                    <a:pt x="2080" y="347"/>
                  </a:cubicBezTo>
                  <a:lnTo>
                    <a:pt x="20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29" name="Google Shape;10429;p74">
              <a:extLst>
                <a:ext uri="{FF2B5EF4-FFF2-40B4-BE49-F238E27FC236}">
                  <a16:creationId xmlns:a16="http://schemas.microsoft.com/office/drawing/2014/main" id="{91EBB2C0-DB51-7545-51B4-22530C0D7A96}"/>
                </a:ext>
              </a:extLst>
            </p:cNvPr>
            <p:cNvSpPr/>
            <p:nvPr/>
          </p:nvSpPr>
          <p:spPr>
            <a:xfrm>
              <a:off x="5408075" y="3651025"/>
              <a:ext cx="86675" cy="103975"/>
            </a:xfrm>
            <a:custGeom>
              <a:avLst/>
              <a:gdLst/>
              <a:ahLst/>
              <a:cxnLst/>
              <a:rect l="l" t="t" r="r" b="b"/>
              <a:pathLst>
                <a:path w="3467" h="4159" extrusionOk="0">
                  <a:moveTo>
                    <a:pt x="1733" y="0"/>
                  </a:moveTo>
                  <a:cubicBezTo>
                    <a:pt x="788" y="0"/>
                    <a:pt x="1" y="788"/>
                    <a:pt x="1" y="1733"/>
                  </a:cubicBezTo>
                  <a:lnTo>
                    <a:pt x="1" y="3812"/>
                  </a:lnTo>
                  <a:cubicBezTo>
                    <a:pt x="1" y="4001"/>
                    <a:pt x="158" y="4159"/>
                    <a:pt x="347" y="4159"/>
                  </a:cubicBezTo>
                  <a:lnTo>
                    <a:pt x="3120" y="4159"/>
                  </a:lnTo>
                  <a:cubicBezTo>
                    <a:pt x="3309" y="4159"/>
                    <a:pt x="3466" y="4001"/>
                    <a:pt x="3466" y="3812"/>
                  </a:cubicBez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30" name="Google Shape;10435;p74">
            <a:extLst>
              <a:ext uri="{FF2B5EF4-FFF2-40B4-BE49-F238E27FC236}">
                <a16:creationId xmlns:a16="http://schemas.microsoft.com/office/drawing/2014/main" id="{FB24E721-F76C-DC9F-F180-1FBB4664D2AE}"/>
              </a:ext>
            </a:extLst>
          </p:cNvPr>
          <p:cNvGrpSpPr/>
          <p:nvPr/>
        </p:nvGrpSpPr>
        <p:grpSpPr>
          <a:xfrm>
            <a:off x="6004070" y="3925641"/>
            <a:ext cx="532184" cy="525894"/>
            <a:chOff x="6543825" y="3202075"/>
            <a:chExt cx="296975" cy="275350"/>
          </a:xfrm>
          <a:solidFill>
            <a:srgbClr val="FFC000"/>
          </a:solidFill>
        </p:grpSpPr>
        <p:sp>
          <p:nvSpPr>
            <p:cNvPr id="331" name="Google Shape;10436;p74">
              <a:extLst>
                <a:ext uri="{FF2B5EF4-FFF2-40B4-BE49-F238E27FC236}">
                  <a16:creationId xmlns:a16="http://schemas.microsoft.com/office/drawing/2014/main" id="{14E74075-0924-F806-5897-4A2865DC3177}"/>
                </a:ext>
              </a:extLst>
            </p:cNvPr>
            <p:cNvSpPr/>
            <p:nvPr/>
          </p:nvSpPr>
          <p:spPr>
            <a:xfrm>
              <a:off x="6683250" y="3202075"/>
              <a:ext cx="17350" cy="43350"/>
            </a:xfrm>
            <a:custGeom>
              <a:avLst/>
              <a:gdLst/>
              <a:ahLst/>
              <a:cxnLst/>
              <a:rect l="l" t="t" r="r" b="b"/>
              <a:pathLst>
                <a:path w="694" h="1733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55"/>
                  </a:lnTo>
                  <a:cubicBezTo>
                    <a:pt x="0" y="1576"/>
                    <a:pt x="158" y="1733"/>
                    <a:pt x="347" y="1733"/>
                  </a:cubicBezTo>
                  <a:cubicBezTo>
                    <a:pt x="536" y="1733"/>
                    <a:pt x="693" y="1576"/>
                    <a:pt x="693" y="135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32" name="Google Shape;10437;p74">
              <a:extLst>
                <a:ext uri="{FF2B5EF4-FFF2-40B4-BE49-F238E27FC236}">
                  <a16:creationId xmlns:a16="http://schemas.microsoft.com/office/drawing/2014/main" id="{B8F6E4D2-3ADE-3817-1F06-DEB3EAE43AF9}"/>
                </a:ext>
              </a:extLst>
            </p:cNvPr>
            <p:cNvSpPr/>
            <p:nvPr/>
          </p:nvSpPr>
          <p:spPr>
            <a:xfrm>
              <a:off x="6613925" y="3236125"/>
              <a:ext cx="35475" cy="34700"/>
            </a:xfrm>
            <a:custGeom>
              <a:avLst/>
              <a:gdLst/>
              <a:ahLst/>
              <a:cxnLst/>
              <a:rect l="l" t="t" r="r" b="b"/>
              <a:pathLst>
                <a:path w="1419" h="1388" extrusionOk="0">
                  <a:moveTo>
                    <a:pt x="363" y="1"/>
                  </a:moveTo>
                  <a:cubicBezTo>
                    <a:pt x="276" y="1"/>
                    <a:pt x="190" y="40"/>
                    <a:pt x="127" y="119"/>
                  </a:cubicBezTo>
                  <a:cubicBezTo>
                    <a:pt x="1" y="245"/>
                    <a:pt x="1" y="466"/>
                    <a:pt x="127" y="592"/>
                  </a:cubicBezTo>
                  <a:lnTo>
                    <a:pt x="820" y="1316"/>
                  </a:lnTo>
                  <a:cubicBezTo>
                    <a:pt x="883" y="1364"/>
                    <a:pt x="969" y="1387"/>
                    <a:pt x="1056" y="1387"/>
                  </a:cubicBezTo>
                  <a:cubicBezTo>
                    <a:pt x="1143" y="1387"/>
                    <a:pt x="1229" y="1364"/>
                    <a:pt x="1292" y="1316"/>
                  </a:cubicBezTo>
                  <a:cubicBezTo>
                    <a:pt x="1418" y="1190"/>
                    <a:pt x="1418" y="938"/>
                    <a:pt x="1292" y="844"/>
                  </a:cubicBezTo>
                  <a:lnTo>
                    <a:pt x="599" y="119"/>
                  </a:lnTo>
                  <a:cubicBezTo>
                    <a:pt x="536" y="40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33" name="Google Shape;10438;p74">
              <a:extLst>
                <a:ext uri="{FF2B5EF4-FFF2-40B4-BE49-F238E27FC236}">
                  <a16:creationId xmlns:a16="http://schemas.microsoft.com/office/drawing/2014/main" id="{38AC8F9D-C591-017F-1D4E-7B8AFE21F5A2}"/>
                </a:ext>
              </a:extLst>
            </p:cNvPr>
            <p:cNvSpPr/>
            <p:nvPr/>
          </p:nvSpPr>
          <p:spPr>
            <a:xfrm>
              <a:off x="6734425" y="3236425"/>
              <a:ext cx="35475" cy="34400"/>
            </a:xfrm>
            <a:custGeom>
              <a:avLst/>
              <a:gdLst/>
              <a:ahLst/>
              <a:cxnLst/>
              <a:rect l="l" t="t" r="r" b="b"/>
              <a:pathLst>
                <a:path w="1419" h="1376" extrusionOk="0">
                  <a:moveTo>
                    <a:pt x="1054" y="0"/>
                  </a:moveTo>
                  <a:cubicBezTo>
                    <a:pt x="976" y="0"/>
                    <a:pt x="894" y="33"/>
                    <a:pt x="820" y="107"/>
                  </a:cubicBezTo>
                  <a:lnTo>
                    <a:pt x="95" y="832"/>
                  </a:lnTo>
                  <a:cubicBezTo>
                    <a:pt x="1" y="926"/>
                    <a:pt x="1" y="1178"/>
                    <a:pt x="95" y="1304"/>
                  </a:cubicBezTo>
                  <a:cubicBezTo>
                    <a:pt x="158" y="1352"/>
                    <a:pt x="253" y="1375"/>
                    <a:pt x="344" y="1375"/>
                  </a:cubicBezTo>
                  <a:cubicBezTo>
                    <a:pt x="434" y="1375"/>
                    <a:pt x="521" y="1352"/>
                    <a:pt x="568" y="1304"/>
                  </a:cubicBezTo>
                  <a:lnTo>
                    <a:pt x="1293" y="580"/>
                  </a:lnTo>
                  <a:cubicBezTo>
                    <a:pt x="1419" y="454"/>
                    <a:pt x="1419" y="233"/>
                    <a:pt x="1293" y="107"/>
                  </a:cubicBezTo>
                  <a:cubicBezTo>
                    <a:pt x="1226" y="41"/>
                    <a:pt x="1142" y="0"/>
                    <a:pt x="10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34" name="Google Shape;10439;p74">
              <a:extLst>
                <a:ext uri="{FF2B5EF4-FFF2-40B4-BE49-F238E27FC236}">
                  <a16:creationId xmlns:a16="http://schemas.microsoft.com/office/drawing/2014/main" id="{7EC820AE-0815-F36E-134D-DA9177E8E533}"/>
                </a:ext>
              </a:extLst>
            </p:cNvPr>
            <p:cNvSpPr/>
            <p:nvPr/>
          </p:nvSpPr>
          <p:spPr>
            <a:xfrm>
              <a:off x="6805325" y="3322575"/>
              <a:ext cx="35475" cy="121325"/>
            </a:xfrm>
            <a:custGeom>
              <a:avLst/>
              <a:gdLst/>
              <a:ahLst/>
              <a:cxnLst/>
              <a:rect l="l" t="t" r="r" b="b"/>
              <a:pathLst>
                <a:path w="1419" h="4853" extrusionOk="0">
                  <a:moveTo>
                    <a:pt x="0" y="1"/>
                  </a:moveTo>
                  <a:lnTo>
                    <a:pt x="0" y="4852"/>
                  </a:lnTo>
                  <a:lnTo>
                    <a:pt x="1040" y="4852"/>
                  </a:lnTo>
                  <a:cubicBezTo>
                    <a:pt x="1261" y="4852"/>
                    <a:pt x="1418" y="4695"/>
                    <a:pt x="1418" y="4506"/>
                  </a:cubicBezTo>
                  <a:lnTo>
                    <a:pt x="1418" y="316"/>
                  </a:lnTo>
                  <a:cubicBezTo>
                    <a:pt x="1355" y="158"/>
                    <a:pt x="1198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35" name="Google Shape;10440;p74">
              <a:extLst>
                <a:ext uri="{FF2B5EF4-FFF2-40B4-BE49-F238E27FC236}">
                  <a16:creationId xmlns:a16="http://schemas.microsoft.com/office/drawing/2014/main" id="{72733400-68DC-F6B1-860A-90DECBEA104F}"/>
                </a:ext>
              </a:extLst>
            </p:cNvPr>
            <p:cNvSpPr/>
            <p:nvPr/>
          </p:nvSpPr>
          <p:spPr>
            <a:xfrm>
              <a:off x="6543825" y="3323275"/>
              <a:ext cx="35475" cy="121400"/>
            </a:xfrm>
            <a:custGeom>
              <a:avLst/>
              <a:gdLst/>
              <a:ahLst/>
              <a:cxnLst/>
              <a:rect l="l" t="t" r="r" b="b"/>
              <a:pathLst>
                <a:path w="1419" h="4856" extrusionOk="0">
                  <a:moveTo>
                    <a:pt x="323" y="0"/>
                  </a:moveTo>
                  <a:cubicBezTo>
                    <a:pt x="132" y="0"/>
                    <a:pt x="1" y="149"/>
                    <a:pt x="1" y="351"/>
                  </a:cubicBezTo>
                  <a:lnTo>
                    <a:pt x="1" y="4509"/>
                  </a:lnTo>
                  <a:cubicBezTo>
                    <a:pt x="1" y="4698"/>
                    <a:pt x="158" y="4856"/>
                    <a:pt x="379" y="4856"/>
                  </a:cubicBezTo>
                  <a:lnTo>
                    <a:pt x="1418" y="4856"/>
                  </a:lnTo>
                  <a:lnTo>
                    <a:pt x="1418" y="4"/>
                  </a:lnTo>
                  <a:lnTo>
                    <a:pt x="379" y="4"/>
                  </a:lnTo>
                  <a:cubicBezTo>
                    <a:pt x="360" y="1"/>
                    <a:pt x="341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36" name="Google Shape;10441;p74">
              <a:extLst>
                <a:ext uri="{FF2B5EF4-FFF2-40B4-BE49-F238E27FC236}">
                  <a16:creationId xmlns:a16="http://schemas.microsoft.com/office/drawing/2014/main" id="{9B886DA0-4C66-8116-4529-1FEEF18F81B3}"/>
                </a:ext>
              </a:extLst>
            </p:cNvPr>
            <p:cNvSpPr/>
            <p:nvPr/>
          </p:nvSpPr>
          <p:spPr>
            <a:xfrm>
              <a:off x="6643075" y="3332025"/>
              <a:ext cx="143375" cy="104000"/>
            </a:xfrm>
            <a:custGeom>
              <a:avLst/>
              <a:gdLst/>
              <a:ahLst/>
              <a:cxnLst/>
              <a:rect l="l" t="t" r="r" b="b"/>
              <a:pathLst>
                <a:path w="5735" h="4160" extrusionOk="0">
                  <a:moveTo>
                    <a:pt x="1639" y="1"/>
                  </a:moveTo>
                  <a:cubicBezTo>
                    <a:pt x="1450" y="1"/>
                    <a:pt x="1198" y="158"/>
                    <a:pt x="1072" y="379"/>
                  </a:cubicBezTo>
                  <a:lnTo>
                    <a:pt x="0" y="2490"/>
                  </a:lnTo>
                  <a:cubicBezTo>
                    <a:pt x="158" y="2584"/>
                    <a:pt x="378" y="2616"/>
                    <a:pt x="567" y="2616"/>
                  </a:cubicBezTo>
                  <a:cubicBezTo>
                    <a:pt x="1072" y="2616"/>
                    <a:pt x="1544" y="2364"/>
                    <a:pt x="1796" y="1891"/>
                  </a:cubicBezTo>
                  <a:lnTo>
                    <a:pt x="2017" y="1418"/>
                  </a:lnTo>
                  <a:lnTo>
                    <a:pt x="2710" y="1418"/>
                  </a:lnTo>
                  <a:cubicBezTo>
                    <a:pt x="2899" y="1418"/>
                    <a:pt x="3056" y="1481"/>
                    <a:pt x="3182" y="1607"/>
                  </a:cubicBezTo>
                  <a:lnTo>
                    <a:pt x="5734" y="4159"/>
                  </a:lnTo>
                  <a:lnTo>
                    <a:pt x="57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37" name="Google Shape;10442;p74">
              <a:extLst>
                <a:ext uri="{FF2B5EF4-FFF2-40B4-BE49-F238E27FC236}">
                  <a16:creationId xmlns:a16="http://schemas.microsoft.com/office/drawing/2014/main" id="{4469CE3B-B88B-B3A4-B3C5-9AE003D2234A}"/>
                </a:ext>
              </a:extLst>
            </p:cNvPr>
            <p:cNvSpPr/>
            <p:nvPr/>
          </p:nvSpPr>
          <p:spPr>
            <a:xfrm>
              <a:off x="6595025" y="3288700"/>
              <a:ext cx="175675" cy="188725"/>
            </a:xfrm>
            <a:custGeom>
              <a:avLst/>
              <a:gdLst/>
              <a:ahLst/>
              <a:cxnLst/>
              <a:rect l="l" t="t" r="r" b="b"/>
              <a:pathLst>
                <a:path w="7027" h="7549" extrusionOk="0">
                  <a:moveTo>
                    <a:pt x="2206" y="1"/>
                  </a:moveTo>
                  <a:cubicBezTo>
                    <a:pt x="1828" y="1"/>
                    <a:pt x="1481" y="221"/>
                    <a:pt x="1261" y="568"/>
                  </a:cubicBezTo>
                  <a:lnTo>
                    <a:pt x="946" y="1198"/>
                  </a:lnTo>
                  <a:cubicBezTo>
                    <a:pt x="914" y="1324"/>
                    <a:pt x="757" y="1419"/>
                    <a:pt x="631" y="1419"/>
                  </a:cubicBezTo>
                  <a:lnTo>
                    <a:pt x="1" y="1419"/>
                  </a:lnTo>
                  <a:lnTo>
                    <a:pt x="1" y="6239"/>
                  </a:lnTo>
                  <a:lnTo>
                    <a:pt x="1576" y="6239"/>
                  </a:lnTo>
                  <a:lnTo>
                    <a:pt x="2584" y="7247"/>
                  </a:lnTo>
                  <a:cubicBezTo>
                    <a:pt x="2768" y="7431"/>
                    <a:pt x="3054" y="7548"/>
                    <a:pt x="3330" y="7548"/>
                  </a:cubicBezTo>
                  <a:cubicBezTo>
                    <a:pt x="3431" y="7548"/>
                    <a:pt x="3531" y="7533"/>
                    <a:pt x="3624" y="7499"/>
                  </a:cubicBezTo>
                  <a:lnTo>
                    <a:pt x="6585" y="6554"/>
                  </a:lnTo>
                  <a:cubicBezTo>
                    <a:pt x="6743" y="6522"/>
                    <a:pt x="6900" y="6396"/>
                    <a:pt x="7026" y="6302"/>
                  </a:cubicBezTo>
                  <a:lnTo>
                    <a:pt x="4537" y="3813"/>
                  </a:lnTo>
                  <a:lnTo>
                    <a:pt x="4380" y="3813"/>
                  </a:lnTo>
                  <a:lnTo>
                    <a:pt x="4348" y="3844"/>
                  </a:lnTo>
                  <a:cubicBezTo>
                    <a:pt x="4033" y="4506"/>
                    <a:pt x="3340" y="4947"/>
                    <a:pt x="2647" y="5042"/>
                  </a:cubicBezTo>
                  <a:cubicBezTo>
                    <a:pt x="2601" y="5044"/>
                    <a:pt x="2556" y="5046"/>
                    <a:pt x="2511" y="5046"/>
                  </a:cubicBezTo>
                  <a:cubicBezTo>
                    <a:pt x="2046" y="5046"/>
                    <a:pt x="1698" y="4899"/>
                    <a:pt x="1324" y="4727"/>
                  </a:cubicBezTo>
                  <a:cubicBezTo>
                    <a:pt x="1103" y="4632"/>
                    <a:pt x="1040" y="4412"/>
                    <a:pt x="1166" y="4254"/>
                  </a:cubicBezTo>
                  <a:lnTo>
                    <a:pt x="2363" y="1797"/>
                  </a:lnTo>
                  <a:cubicBezTo>
                    <a:pt x="2615" y="1324"/>
                    <a:pt x="3088" y="1041"/>
                    <a:pt x="3592" y="1041"/>
                  </a:cubicBezTo>
                  <a:lnTo>
                    <a:pt x="5104" y="1041"/>
                  </a:lnTo>
                  <a:cubicBezTo>
                    <a:pt x="5167" y="852"/>
                    <a:pt x="5262" y="631"/>
                    <a:pt x="5262" y="347"/>
                  </a:cubicBezTo>
                  <a:cubicBezTo>
                    <a:pt x="5262" y="158"/>
                    <a:pt x="5104" y="1"/>
                    <a:pt x="48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38" name="Google Shape;10443;p74">
            <a:extLst>
              <a:ext uri="{FF2B5EF4-FFF2-40B4-BE49-F238E27FC236}">
                <a16:creationId xmlns:a16="http://schemas.microsoft.com/office/drawing/2014/main" id="{1365B8D2-F164-39AF-8B2C-EFCD82DA7664}"/>
              </a:ext>
            </a:extLst>
          </p:cNvPr>
          <p:cNvGrpSpPr/>
          <p:nvPr/>
        </p:nvGrpSpPr>
        <p:grpSpPr>
          <a:xfrm>
            <a:off x="7374514" y="3298148"/>
            <a:ext cx="413317" cy="440507"/>
            <a:chOff x="2037825" y="3254050"/>
            <a:chExt cx="296175" cy="296175"/>
          </a:xfrm>
          <a:solidFill>
            <a:srgbClr val="FFC000"/>
          </a:solidFill>
        </p:grpSpPr>
        <p:sp>
          <p:nvSpPr>
            <p:cNvPr id="339" name="Google Shape;10444;p74">
              <a:extLst>
                <a:ext uri="{FF2B5EF4-FFF2-40B4-BE49-F238E27FC236}">
                  <a16:creationId xmlns:a16="http://schemas.microsoft.com/office/drawing/2014/main" id="{034F4EC1-7ED2-7CBD-E45F-54F1A27B7C69}"/>
                </a:ext>
              </a:extLst>
            </p:cNvPr>
            <p:cNvSpPr/>
            <p:nvPr/>
          </p:nvSpPr>
          <p:spPr>
            <a:xfrm>
              <a:off x="2063825" y="3254050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40" name="Google Shape;10445;p74">
              <a:extLst>
                <a:ext uri="{FF2B5EF4-FFF2-40B4-BE49-F238E27FC236}">
                  <a16:creationId xmlns:a16="http://schemas.microsoft.com/office/drawing/2014/main" id="{E4E1386F-A609-79DF-4111-10208E555C0A}"/>
                </a:ext>
              </a:extLst>
            </p:cNvPr>
            <p:cNvSpPr/>
            <p:nvPr/>
          </p:nvSpPr>
          <p:spPr>
            <a:xfrm>
              <a:off x="2178025" y="3289500"/>
              <a:ext cx="104000" cy="67950"/>
            </a:xfrm>
            <a:custGeom>
              <a:avLst/>
              <a:gdLst/>
              <a:ahLst/>
              <a:cxnLst/>
              <a:rect l="l" t="t" r="r" b="b"/>
              <a:pathLst>
                <a:path w="4160" h="27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95" y="662"/>
                    <a:pt x="316" y="662"/>
                  </a:cubicBezTo>
                  <a:lnTo>
                    <a:pt x="2395" y="662"/>
                  </a:lnTo>
                  <a:cubicBezTo>
                    <a:pt x="2584" y="662"/>
                    <a:pt x="2742" y="820"/>
                    <a:pt x="2742" y="1009"/>
                  </a:cubicBezTo>
                  <a:lnTo>
                    <a:pt x="2742" y="1576"/>
                  </a:lnTo>
                  <a:lnTo>
                    <a:pt x="2616" y="1450"/>
                  </a:lnTo>
                  <a:cubicBezTo>
                    <a:pt x="2568" y="1387"/>
                    <a:pt x="2482" y="1355"/>
                    <a:pt x="2391" y="1355"/>
                  </a:cubicBezTo>
                  <a:cubicBezTo>
                    <a:pt x="2301" y="1355"/>
                    <a:pt x="2206" y="1387"/>
                    <a:pt x="2143" y="1450"/>
                  </a:cubicBezTo>
                  <a:cubicBezTo>
                    <a:pt x="2049" y="1576"/>
                    <a:pt x="2049" y="1796"/>
                    <a:pt x="2143" y="1922"/>
                  </a:cubicBezTo>
                  <a:lnTo>
                    <a:pt x="2868" y="2647"/>
                  </a:lnTo>
                  <a:cubicBezTo>
                    <a:pt x="2931" y="2694"/>
                    <a:pt x="3017" y="2718"/>
                    <a:pt x="3104" y="2718"/>
                  </a:cubicBezTo>
                  <a:cubicBezTo>
                    <a:pt x="3191" y="2718"/>
                    <a:pt x="3277" y="2694"/>
                    <a:pt x="3340" y="2647"/>
                  </a:cubicBezTo>
                  <a:lnTo>
                    <a:pt x="4033" y="1922"/>
                  </a:lnTo>
                  <a:cubicBezTo>
                    <a:pt x="4159" y="1796"/>
                    <a:pt x="4159" y="1576"/>
                    <a:pt x="4033" y="1450"/>
                  </a:cubicBezTo>
                  <a:cubicBezTo>
                    <a:pt x="3986" y="1387"/>
                    <a:pt x="3899" y="1355"/>
                    <a:pt x="3809" y="1355"/>
                  </a:cubicBezTo>
                  <a:cubicBezTo>
                    <a:pt x="3718" y="1355"/>
                    <a:pt x="3624" y="1387"/>
                    <a:pt x="3561" y="1450"/>
                  </a:cubicBezTo>
                  <a:lnTo>
                    <a:pt x="3466" y="1576"/>
                  </a:lnTo>
                  <a:lnTo>
                    <a:pt x="3466" y="1009"/>
                  </a:lnTo>
                  <a:cubicBezTo>
                    <a:pt x="3466" y="441"/>
                    <a:pt x="2994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41" name="Google Shape;10446;p74">
              <a:extLst>
                <a:ext uri="{FF2B5EF4-FFF2-40B4-BE49-F238E27FC236}">
                  <a16:creationId xmlns:a16="http://schemas.microsoft.com/office/drawing/2014/main" id="{5EABF282-AC8F-6CDE-A67D-D1B7F6FE7A2F}"/>
                </a:ext>
              </a:extLst>
            </p:cNvPr>
            <p:cNvSpPr/>
            <p:nvPr/>
          </p:nvSpPr>
          <p:spPr>
            <a:xfrm>
              <a:off x="2070125" y="3444225"/>
              <a:ext cx="106350" cy="69075"/>
            </a:xfrm>
            <a:custGeom>
              <a:avLst/>
              <a:gdLst/>
              <a:ahLst/>
              <a:cxnLst/>
              <a:rect l="l" t="t" r="r" b="b"/>
              <a:pathLst>
                <a:path w="4254" h="2763" extrusionOk="0">
                  <a:moveTo>
                    <a:pt x="1095" y="0"/>
                  </a:moveTo>
                  <a:cubicBezTo>
                    <a:pt x="1002" y="0"/>
                    <a:pt x="904" y="28"/>
                    <a:pt x="820" y="112"/>
                  </a:cubicBezTo>
                  <a:lnTo>
                    <a:pt x="127" y="805"/>
                  </a:lnTo>
                  <a:cubicBezTo>
                    <a:pt x="1" y="931"/>
                    <a:pt x="1" y="1184"/>
                    <a:pt x="127" y="1278"/>
                  </a:cubicBezTo>
                  <a:cubicBezTo>
                    <a:pt x="190" y="1341"/>
                    <a:pt x="276" y="1373"/>
                    <a:pt x="363" y="1373"/>
                  </a:cubicBezTo>
                  <a:cubicBezTo>
                    <a:pt x="449" y="1373"/>
                    <a:pt x="536" y="1341"/>
                    <a:pt x="599" y="1278"/>
                  </a:cubicBezTo>
                  <a:lnTo>
                    <a:pt x="725" y="1184"/>
                  </a:lnTo>
                  <a:lnTo>
                    <a:pt x="725" y="1719"/>
                  </a:lnTo>
                  <a:cubicBezTo>
                    <a:pt x="725" y="2318"/>
                    <a:pt x="1198" y="2759"/>
                    <a:pt x="1733" y="2759"/>
                  </a:cubicBezTo>
                  <a:lnTo>
                    <a:pt x="3813" y="2759"/>
                  </a:lnTo>
                  <a:cubicBezTo>
                    <a:pt x="3837" y="2761"/>
                    <a:pt x="3861" y="2763"/>
                    <a:pt x="3883" y="2763"/>
                  </a:cubicBezTo>
                  <a:cubicBezTo>
                    <a:pt x="4122" y="2763"/>
                    <a:pt x="4254" y="2616"/>
                    <a:pt x="4254" y="2444"/>
                  </a:cubicBezTo>
                  <a:cubicBezTo>
                    <a:pt x="4254" y="2223"/>
                    <a:pt x="4096" y="2066"/>
                    <a:pt x="3907" y="2066"/>
                  </a:cubicBezTo>
                  <a:lnTo>
                    <a:pt x="1828" y="2066"/>
                  </a:lnTo>
                  <a:cubicBezTo>
                    <a:pt x="1639" y="2066"/>
                    <a:pt x="1481" y="1908"/>
                    <a:pt x="1481" y="1719"/>
                  </a:cubicBezTo>
                  <a:lnTo>
                    <a:pt x="1481" y="1184"/>
                  </a:lnTo>
                  <a:lnTo>
                    <a:pt x="1576" y="1278"/>
                  </a:lnTo>
                  <a:cubicBezTo>
                    <a:pt x="1639" y="1341"/>
                    <a:pt x="1733" y="1373"/>
                    <a:pt x="1824" y="1373"/>
                  </a:cubicBezTo>
                  <a:cubicBezTo>
                    <a:pt x="1914" y="1373"/>
                    <a:pt x="2001" y="1341"/>
                    <a:pt x="2048" y="1278"/>
                  </a:cubicBezTo>
                  <a:cubicBezTo>
                    <a:pt x="2174" y="1184"/>
                    <a:pt x="2174" y="931"/>
                    <a:pt x="2048" y="805"/>
                  </a:cubicBezTo>
                  <a:lnTo>
                    <a:pt x="1355" y="112"/>
                  </a:lnTo>
                  <a:cubicBezTo>
                    <a:pt x="1292" y="81"/>
                    <a:pt x="1261" y="81"/>
                    <a:pt x="1229" y="18"/>
                  </a:cubicBezTo>
                  <a:cubicBezTo>
                    <a:pt x="1187" y="7"/>
                    <a:pt x="1142" y="0"/>
                    <a:pt x="10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42" name="Google Shape;10447;p74">
              <a:extLst>
                <a:ext uri="{FF2B5EF4-FFF2-40B4-BE49-F238E27FC236}">
                  <a16:creationId xmlns:a16="http://schemas.microsoft.com/office/drawing/2014/main" id="{3E3FB5B7-FF73-83D8-5F29-9810A57D5C36}"/>
                </a:ext>
              </a:extLst>
            </p:cNvPr>
            <p:cNvSpPr/>
            <p:nvPr/>
          </p:nvSpPr>
          <p:spPr>
            <a:xfrm>
              <a:off x="2219775" y="3375350"/>
              <a:ext cx="89025" cy="85875"/>
            </a:xfrm>
            <a:custGeom>
              <a:avLst/>
              <a:gdLst/>
              <a:ahLst/>
              <a:cxnLst/>
              <a:rect l="l" t="t" r="r" b="b"/>
              <a:pathLst>
                <a:path w="3560" h="3435" extrusionOk="0">
                  <a:moveTo>
                    <a:pt x="1796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47"/>
                    <a:pt x="788" y="3434"/>
                    <a:pt x="1796" y="3434"/>
                  </a:cubicBezTo>
                  <a:cubicBezTo>
                    <a:pt x="2741" y="3434"/>
                    <a:pt x="3561" y="2647"/>
                    <a:pt x="3561" y="1733"/>
                  </a:cubicBezTo>
                  <a:cubicBezTo>
                    <a:pt x="3561" y="788"/>
                    <a:pt x="2773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43" name="Google Shape;10448;p74">
              <a:extLst>
                <a:ext uri="{FF2B5EF4-FFF2-40B4-BE49-F238E27FC236}">
                  <a16:creationId xmlns:a16="http://schemas.microsoft.com/office/drawing/2014/main" id="{8A670318-BFAD-0641-45CA-B1F934659B63}"/>
                </a:ext>
              </a:extLst>
            </p:cNvPr>
            <p:cNvSpPr/>
            <p:nvPr/>
          </p:nvSpPr>
          <p:spPr>
            <a:xfrm>
              <a:off x="2037825" y="3339125"/>
              <a:ext cx="138650" cy="88225"/>
            </a:xfrm>
            <a:custGeom>
              <a:avLst/>
              <a:gdLst/>
              <a:ahLst/>
              <a:cxnLst/>
              <a:rect l="l" t="t" r="r" b="b"/>
              <a:pathLst>
                <a:path w="5546" h="3529" extrusionOk="0">
                  <a:moveTo>
                    <a:pt x="1072" y="0"/>
                  </a:moveTo>
                  <a:cubicBezTo>
                    <a:pt x="442" y="536"/>
                    <a:pt x="32" y="1292"/>
                    <a:pt x="32" y="2143"/>
                  </a:cubicBezTo>
                  <a:lnTo>
                    <a:pt x="32" y="3182"/>
                  </a:lnTo>
                  <a:cubicBezTo>
                    <a:pt x="1" y="3371"/>
                    <a:pt x="158" y="3529"/>
                    <a:pt x="347" y="3529"/>
                  </a:cubicBezTo>
                  <a:lnTo>
                    <a:pt x="5199" y="3529"/>
                  </a:lnTo>
                  <a:cubicBezTo>
                    <a:pt x="5388" y="3529"/>
                    <a:pt x="5546" y="3371"/>
                    <a:pt x="5546" y="3182"/>
                  </a:cubicBezTo>
                  <a:lnTo>
                    <a:pt x="5546" y="2143"/>
                  </a:lnTo>
                  <a:cubicBezTo>
                    <a:pt x="5546" y="1292"/>
                    <a:pt x="5168" y="536"/>
                    <a:pt x="4538" y="0"/>
                  </a:cubicBezTo>
                  <a:cubicBezTo>
                    <a:pt x="4096" y="473"/>
                    <a:pt x="3466" y="756"/>
                    <a:pt x="2805" y="756"/>
                  </a:cubicBezTo>
                  <a:cubicBezTo>
                    <a:pt x="2143" y="756"/>
                    <a:pt x="1513" y="504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44" name="Google Shape;10449;p74">
              <a:extLst>
                <a:ext uri="{FF2B5EF4-FFF2-40B4-BE49-F238E27FC236}">
                  <a16:creationId xmlns:a16="http://schemas.microsoft.com/office/drawing/2014/main" id="{D37624B1-744B-772E-D3D4-10A6E509E197}"/>
                </a:ext>
              </a:extLst>
            </p:cNvPr>
            <p:cNvSpPr/>
            <p:nvPr/>
          </p:nvSpPr>
          <p:spPr>
            <a:xfrm>
              <a:off x="2193775" y="3460400"/>
              <a:ext cx="140225" cy="89825"/>
            </a:xfrm>
            <a:custGeom>
              <a:avLst/>
              <a:gdLst/>
              <a:ahLst/>
              <a:cxnLst/>
              <a:rect l="l" t="t" r="r" b="b"/>
              <a:pathLst>
                <a:path w="5609" h="3593" extrusionOk="0">
                  <a:moveTo>
                    <a:pt x="1009" y="1"/>
                  </a:moveTo>
                  <a:cubicBezTo>
                    <a:pt x="379" y="537"/>
                    <a:pt x="1" y="1261"/>
                    <a:pt x="1" y="2143"/>
                  </a:cubicBezTo>
                  <a:lnTo>
                    <a:pt x="1" y="3246"/>
                  </a:lnTo>
                  <a:cubicBezTo>
                    <a:pt x="1" y="3435"/>
                    <a:pt x="158" y="3592"/>
                    <a:pt x="347" y="3592"/>
                  </a:cubicBezTo>
                  <a:lnTo>
                    <a:pt x="5262" y="3592"/>
                  </a:lnTo>
                  <a:cubicBezTo>
                    <a:pt x="5451" y="3592"/>
                    <a:pt x="5609" y="3435"/>
                    <a:pt x="5609" y="3246"/>
                  </a:cubicBezTo>
                  <a:lnTo>
                    <a:pt x="5609" y="2143"/>
                  </a:lnTo>
                  <a:cubicBezTo>
                    <a:pt x="5577" y="1261"/>
                    <a:pt x="5199" y="537"/>
                    <a:pt x="4569" y="1"/>
                  </a:cubicBezTo>
                  <a:cubicBezTo>
                    <a:pt x="4128" y="474"/>
                    <a:pt x="3498" y="757"/>
                    <a:pt x="2773" y="757"/>
                  </a:cubicBezTo>
                  <a:cubicBezTo>
                    <a:pt x="2080" y="757"/>
                    <a:pt x="1450" y="474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45" name="Google Shape;10468;p74">
            <a:extLst>
              <a:ext uri="{FF2B5EF4-FFF2-40B4-BE49-F238E27FC236}">
                <a16:creationId xmlns:a16="http://schemas.microsoft.com/office/drawing/2014/main" id="{E2AD6938-370D-A505-A745-000F1F97A2BF}"/>
              </a:ext>
            </a:extLst>
          </p:cNvPr>
          <p:cNvGrpSpPr/>
          <p:nvPr/>
        </p:nvGrpSpPr>
        <p:grpSpPr>
          <a:xfrm>
            <a:off x="3407581" y="3466327"/>
            <a:ext cx="362119" cy="384901"/>
            <a:chOff x="3859600" y="3591950"/>
            <a:chExt cx="296975" cy="296175"/>
          </a:xfrm>
          <a:solidFill>
            <a:srgbClr val="FFC000"/>
          </a:solidFill>
        </p:grpSpPr>
        <p:sp>
          <p:nvSpPr>
            <p:cNvPr id="346" name="Google Shape;10469;p74">
              <a:extLst>
                <a:ext uri="{FF2B5EF4-FFF2-40B4-BE49-F238E27FC236}">
                  <a16:creationId xmlns:a16="http://schemas.microsoft.com/office/drawing/2014/main" id="{205D7FB4-4EF9-77D1-B640-C54C6BBFD4A1}"/>
                </a:ext>
              </a:extLst>
            </p:cNvPr>
            <p:cNvSpPr/>
            <p:nvPr/>
          </p:nvSpPr>
          <p:spPr>
            <a:xfrm>
              <a:off x="4034450" y="3766000"/>
              <a:ext cx="122125" cy="122125"/>
            </a:xfrm>
            <a:custGeom>
              <a:avLst/>
              <a:gdLst/>
              <a:ahLst/>
              <a:cxnLst/>
              <a:rect l="l" t="t" r="r" b="b"/>
              <a:pathLst>
                <a:path w="4885" h="4885" extrusionOk="0">
                  <a:moveTo>
                    <a:pt x="2395" y="1324"/>
                  </a:moveTo>
                  <a:cubicBezTo>
                    <a:pt x="2616" y="1324"/>
                    <a:pt x="2773" y="1482"/>
                    <a:pt x="2773" y="1702"/>
                  </a:cubicBezTo>
                  <a:lnTo>
                    <a:pt x="2773" y="2049"/>
                  </a:lnTo>
                  <a:lnTo>
                    <a:pt x="3120" y="2049"/>
                  </a:lnTo>
                  <a:cubicBezTo>
                    <a:pt x="3309" y="2049"/>
                    <a:pt x="3466" y="2206"/>
                    <a:pt x="3466" y="2395"/>
                  </a:cubicBezTo>
                  <a:cubicBezTo>
                    <a:pt x="3466" y="2584"/>
                    <a:pt x="3309" y="2742"/>
                    <a:pt x="3120" y="2742"/>
                  </a:cubicBezTo>
                  <a:lnTo>
                    <a:pt x="2395" y="2742"/>
                  </a:lnTo>
                  <a:cubicBezTo>
                    <a:pt x="2206" y="2742"/>
                    <a:pt x="2049" y="2584"/>
                    <a:pt x="2049" y="2395"/>
                  </a:cubicBezTo>
                  <a:lnTo>
                    <a:pt x="2049" y="1702"/>
                  </a:lnTo>
                  <a:cubicBezTo>
                    <a:pt x="2049" y="1482"/>
                    <a:pt x="2206" y="1324"/>
                    <a:pt x="2395" y="1324"/>
                  </a:cubicBezTo>
                  <a:close/>
                  <a:moveTo>
                    <a:pt x="2458" y="1"/>
                  </a:moveTo>
                  <a:cubicBezTo>
                    <a:pt x="1104" y="1"/>
                    <a:pt x="1" y="1103"/>
                    <a:pt x="1" y="2427"/>
                  </a:cubicBezTo>
                  <a:cubicBezTo>
                    <a:pt x="1" y="3781"/>
                    <a:pt x="1104" y="4884"/>
                    <a:pt x="2458" y="4884"/>
                  </a:cubicBezTo>
                  <a:cubicBezTo>
                    <a:pt x="3782" y="4884"/>
                    <a:pt x="4884" y="3781"/>
                    <a:pt x="4884" y="2427"/>
                  </a:cubicBezTo>
                  <a:cubicBezTo>
                    <a:pt x="4853" y="1072"/>
                    <a:pt x="3782" y="1"/>
                    <a:pt x="2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47" name="Google Shape;10470;p74">
              <a:extLst>
                <a:ext uri="{FF2B5EF4-FFF2-40B4-BE49-F238E27FC236}">
                  <a16:creationId xmlns:a16="http://schemas.microsoft.com/office/drawing/2014/main" id="{D45D9843-A448-5780-2D05-94D55A74C6CA}"/>
                </a:ext>
              </a:extLst>
            </p:cNvPr>
            <p:cNvSpPr/>
            <p:nvPr/>
          </p:nvSpPr>
          <p:spPr>
            <a:xfrm>
              <a:off x="3860400" y="3679375"/>
              <a:ext cx="260725" cy="173300"/>
            </a:xfrm>
            <a:custGeom>
              <a:avLst/>
              <a:gdLst/>
              <a:ahLst/>
              <a:cxnLst/>
              <a:rect l="l" t="t" r="r" b="b"/>
              <a:pathLst>
                <a:path w="10429" h="6932" extrusionOk="0">
                  <a:moveTo>
                    <a:pt x="2426" y="662"/>
                  </a:moveTo>
                  <a:cubicBezTo>
                    <a:pt x="2647" y="662"/>
                    <a:pt x="2804" y="819"/>
                    <a:pt x="2804" y="1008"/>
                  </a:cubicBezTo>
                  <a:cubicBezTo>
                    <a:pt x="2804" y="1197"/>
                    <a:pt x="2647" y="1355"/>
                    <a:pt x="2426" y="1355"/>
                  </a:cubicBezTo>
                  <a:lnTo>
                    <a:pt x="1733" y="1355"/>
                  </a:lnTo>
                  <a:cubicBezTo>
                    <a:pt x="1544" y="1355"/>
                    <a:pt x="1387" y="1197"/>
                    <a:pt x="1387" y="1008"/>
                  </a:cubicBezTo>
                  <a:cubicBezTo>
                    <a:pt x="1387" y="819"/>
                    <a:pt x="1544" y="662"/>
                    <a:pt x="1733" y="662"/>
                  </a:cubicBezTo>
                  <a:close/>
                  <a:moveTo>
                    <a:pt x="4537" y="662"/>
                  </a:moveTo>
                  <a:cubicBezTo>
                    <a:pt x="4726" y="662"/>
                    <a:pt x="4884" y="819"/>
                    <a:pt x="4884" y="1008"/>
                  </a:cubicBezTo>
                  <a:cubicBezTo>
                    <a:pt x="4884" y="1197"/>
                    <a:pt x="4695" y="1355"/>
                    <a:pt x="4537" y="1355"/>
                  </a:cubicBezTo>
                  <a:lnTo>
                    <a:pt x="3812" y="1355"/>
                  </a:lnTo>
                  <a:cubicBezTo>
                    <a:pt x="3623" y="1355"/>
                    <a:pt x="3466" y="1197"/>
                    <a:pt x="3466" y="1008"/>
                  </a:cubicBezTo>
                  <a:cubicBezTo>
                    <a:pt x="3466" y="819"/>
                    <a:pt x="3623" y="662"/>
                    <a:pt x="3812" y="662"/>
                  </a:cubicBezTo>
                  <a:close/>
                  <a:moveTo>
                    <a:pt x="6648" y="662"/>
                  </a:moveTo>
                  <a:cubicBezTo>
                    <a:pt x="6837" y="662"/>
                    <a:pt x="6994" y="819"/>
                    <a:pt x="6994" y="1008"/>
                  </a:cubicBezTo>
                  <a:cubicBezTo>
                    <a:pt x="6994" y="1197"/>
                    <a:pt x="6837" y="1355"/>
                    <a:pt x="6648" y="1355"/>
                  </a:cubicBezTo>
                  <a:lnTo>
                    <a:pt x="5955" y="1355"/>
                  </a:lnTo>
                  <a:cubicBezTo>
                    <a:pt x="5734" y="1355"/>
                    <a:pt x="5577" y="1197"/>
                    <a:pt x="5577" y="1008"/>
                  </a:cubicBezTo>
                  <a:cubicBezTo>
                    <a:pt x="5577" y="819"/>
                    <a:pt x="5734" y="662"/>
                    <a:pt x="5955" y="662"/>
                  </a:cubicBezTo>
                  <a:close/>
                  <a:moveTo>
                    <a:pt x="8727" y="662"/>
                  </a:moveTo>
                  <a:cubicBezTo>
                    <a:pt x="8948" y="662"/>
                    <a:pt x="9105" y="819"/>
                    <a:pt x="9105" y="1008"/>
                  </a:cubicBezTo>
                  <a:cubicBezTo>
                    <a:pt x="9105" y="1197"/>
                    <a:pt x="8948" y="1355"/>
                    <a:pt x="8727" y="1355"/>
                  </a:cubicBezTo>
                  <a:lnTo>
                    <a:pt x="8034" y="1355"/>
                  </a:lnTo>
                  <a:cubicBezTo>
                    <a:pt x="7845" y="1355"/>
                    <a:pt x="7688" y="1197"/>
                    <a:pt x="7688" y="1008"/>
                  </a:cubicBezTo>
                  <a:cubicBezTo>
                    <a:pt x="7688" y="819"/>
                    <a:pt x="7845" y="662"/>
                    <a:pt x="8034" y="662"/>
                  </a:cubicBezTo>
                  <a:close/>
                  <a:moveTo>
                    <a:pt x="2426" y="2080"/>
                  </a:moveTo>
                  <a:cubicBezTo>
                    <a:pt x="2647" y="2080"/>
                    <a:pt x="2804" y="2237"/>
                    <a:pt x="2804" y="2426"/>
                  </a:cubicBezTo>
                  <a:cubicBezTo>
                    <a:pt x="2804" y="2647"/>
                    <a:pt x="2647" y="2773"/>
                    <a:pt x="2426" y="2773"/>
                  </a:cubicBezTo>
                  <a:lnTo>
                    <a:pt x="1733" y="2773"/>
                  </a:lnTo>
                  <a:cubicBezTo>
                    <a:pt x="1544" y="2773"/>
                    <a:pt x="1387" y="2647"/>
                    <a:pt x="1387" y="2426"/>
                  </a:cubicBezTo>
                  <a:cubicBezTo>
                    <a:pt x="1387" y="2206"/>
                    <a:pt x="1544" y="2080"/>
                    <a:pt x="1733" y="2080"/>
                  </a:cubicBezTo>
                  <a:close/>
                  <a:moveTo>
                    <a:pt x="4537" y="2080"/>
                  </a:moveTo>
                  <a:cubicBezTo>
                    <a:pt x="4726" y="2080"/>
                    <a:pt x="4884" y="2237"/>
                    <a:pt x="4884" y="2426"/>
                  </a:cubicBezTo>
                  <a:cubicBezTo>
                    <a:pt x="4884" y="2647"/>
                    <a:pt x="4695" y="2773"/>
                    <a:pt x="4537" y="2773"/>
                  </a:cubicBezTo>
                  <a:lnTo>
                    <a:pt x="3812" y="2773"/>
                  </a:lnTo>
                  <a:cubicBezTo>
                    <a:pt x="3623" y="2773"/>
                    <a:pt x="3466" y="2647"/>
                    <a:pt x="3466" y="2426"/>
                  </a:cubicBezTo>
                  <a:cubicBezTo>
                    <a:pt x="3466" y="2206"/>
                    <a:pt x="3623" y="2080"/>
                    <a:pt x="3812" y="2080"/>
                  </a:cubicBezTo>
                  <a:close/>
                  <a:moveTo>
                    <a:pt x="6648" y="2080"/>
                  </a:moveTo>
                  <a:cubicBezTo>
                    <a:pt x="6837" y="2080"/>
                    <a:pt x="6994" y="2237"/>
                    <a:pt x="6994" y="2426"/>
                  </a:cubicBezTo>
                  <a:cubicBezTo>
                    <a:pt x="6994" y="2647"/>
                    <a:pt x="6837" y="2773"/>
                    <a:pt x="6648" y="2773"/>
                  </a:cubicBezTo>
                  <a:lnTo>
                    <a:pt x="5955" y="2773"/>
                  </a:lnTo>
                  <a:cubicBezTo>
                    <a:pt x="5734" y="2773"/>
                    <a:pt x="5577" y="2647"/>
                    <a:pt x="5577" y="2426"/>
                  </a:cubicBezTo>
                  <a:cubicBezTo>
                    <a:pt x="5577" y="2206"/>
                    <a:pt x="5734" y="2080"/>
                    <a:pt x="5955" y="2080"/>
                  </a:cubicBezTo>
                  <a:close/>
                  <a:moveTo>
                    <a:pt x="8727" y="2080"/>
                  </a:moveTo>
                  <a:cubicBezTo>
                    <a:pt x="8948" y="2080"/>
                    <a:pt x="9105" y="2237"/>
                    <a:pt x="9105" y="2426"/>
                  </a:cubicBezTo>
                  <a:cubicBezTo>
                    <a:pt x="9105" y="2647"/>
                    <a:pt x="8948" y="2773"/>
                    <a:pt x="8727" y="2773"/>
                  </a:cubicBezTo>
                  <a:lnTo>
                    <a:pt x="8034" y="2773"/>
                  </a:lnTo>
                  <a:cubicBezTo>
                    <a:pt x="7845" y="2773"/>
                    <a:pt x="7688" y="2647"/>
                    <a:pt x="7688" y="2426"/>
                  </a:cubicBezTo>
                  <a:cubicBezTo>
                    <a:pt x="7688" y="2206"/>
                    <a:pt x="7845" y="2080"/>
                    <a:pt x="8034" y="2080"/>
                  </a:cubicBezTo>
                  <a:close/>
                  <a:moveTo>
                    <a:pt x="2426" y="3466"/>
                  </a:moveTo>
                  <a:cubicBezTo>
                    <a:pt x="2647" y="3466"/>
                    <a:pt x="2804" y="3623"/>
                    <a:pt x="2804" y="3812"/>
                  </a:cubicBezTo>
                  <a:cubicBezTo>
                    <a:pt x="2804" y="4001"/>
                    <a:pt x="2647" y="4159"/>
                    <a:pt x="2426" y="4159"/>
                  </a:cubicBezTo>
                  <a:lnTo>
                    <a:pt x="1733" y="4159"/>
                  </a:lnTo>
                  <a:cubicBezTo>
                    <a:pt x="1544" y="4159"/>
                    <a:pt x="1387" y="4001"/>
                    <a:pt x="1387" y="3812"/>
                  </a:cubicBezTo>
                  <a:cubicBezTo>
                    <a:pt x="1387" y="3623"/>
                    <a:pt x="1544" y="3466"/>
                    <a:pt x="1733" y="3466"/>
                  </a:cubicBezTo>
                  <a:close/>
                  <a:moveTo>
                    <a:pt x="4537" y="3466"/>
                  </a:moveTo>
                  <a:cubicBezTo>
                    <a:pt x="4726" y="3466"/>
                    <a:pt x="4884" y="3623"/>
                    <a:pt x="4884" y="3812"/>
                  </a:cubicBezTo>
                  <a:cubicBezTo>
                    <a:pt x="4884" y="4001"/>
                    <a:pt x="4695" y="4159"/>
                    <a:pt x="4537" y="4159"/>
                  </a:cubicBezTo>
                  <a:lnTo>
                    <a:pt x="3812" y="4159"/>
                  </a:lnTo>
                  <a:cubicBezTo>
                    <a:pt x="3623" y="4159"/>
                    <a:pt x="3466" y="4001"/>
                    <a:pt x="3466" y="3812"/>
                  </a:cubicBezTo>
                  <a:cubicBezTo>
                    <a:pt x="3466" y="3623"/>
                    <a:pt x="3623" y="3466"/>
                    <a:pt x="3812" y="3466"/>
                  </a:cubicBezTo>
                  <a:close/>
                  <a:moveTo>
                    <a:pt x="6648" y="3466"/>
                  </a:moveTo>
                  <a:cubicBezTo>
                    <a:pt x="6837" y="3466"/>
                    <a:pt x="6994" y="3623"/>
                    <a:pt x="6994" y="3812"/>
                  </a:cubicBezTo>
                  <a:cubicBezTo>
                    <a:pt x="6994" y="4001"/>
                    <a:pt x="6837" y="4159"/>
                    <a:pt x="6648" y="4159"/>
                  </a:cubicBezTo>
                  <a:lnTo>
                    <a:pt x="5955" y="4159"/>
                  </a:lnTo>
                  <a:cubicBezTo>
                    <a:pt x="5734" y="4159"/>
                    <a:pt x="5577" y="4001"/>
                    <a:pt x="5577" y="3812"/>
                  </a:cubicBezTo>
                  <a:cubicBezTo>
                    <a:pt x="5577" y="3623"/>
                    <a:pt x="5734" y="3466"/>
                    <a:pt x="5955" y="3466"/>
                  </a:cubicBezTo>
                  <a:close/>
                  <a:moveTo>
                    <a:pt x="2426" y="4852"/>
                  </a:moveTo>
                  <a:cubicBezTo>
                    <a:pt x="2647" y="4852"/>
                    <a:pt x="2804" y="5010"/>
                    <a:pt x="2804" y="5199"/>
                  </a:cubicBezTo>
                  <a:cubicBezTo>
                    <a:pt x="2804" y="5388"/>
                    <a:pt x="2647" y="5545"/>
                    <a:pt x="2426" y="5545"/>
                  </a:cubicBezTo>
                  <a:lnTo>
                    <a:pt x="1733" y="5545"/>
                  </a:lnTo>
                  <a:cubicBezTo>
                    <a:pt x="1544" y="5545"/>
                    <a:pt x="1387" y="5388"/>
                    <a:pt x="1387" y="5199"/>
                  </a:cubicBezTo>
                  <a:cubicBezTo>
                    <a:pt x="1387" y="5010"/>
                    <a:pt x="1544" y="4852"/>
                    <a:pt x="1733" y="4852"/>
                  </a:cubicBezTo>
                  <a:close/>
                  <a:moveTo>
                    <a:pt x="4537" y="4852"/>
                  </a:moveTo>
                  <a:cubicBezTo>
                    <a:pt x="4726" y="4852"/>
                    <a:pt x="4884" y="5010"/>
                    <a:pt x="4884" y="5199"/>
                  </a:cubicBezTo>
                  <a:cubicBezTo>
                    <a:pt x="4884" y="5388"/>
                    <a:pt x="4695" y="5545"/>
                    <a:pt x="4537" y="5545"/>
                  </a:cubicBezTo>
                  <a:lnTo>
                    <a:pt x="3812" y="5545"/>
                  </a:lnTo>
                  <a:cubicBezTo>
                    <a:pt x="3623" y="5545"/>
                    <a:pt x="3466" y="5388"/>
                    <a:pt x="3466" y="5199"/>
                  </a:cubicBezTo>
                  <a:cubicBezTo>
                    <a:pt x="3466" y="5010"/>
                    <a:pt x="3623" y="4852"/>
                    <a:pt x="3812" y="4852"/>
                  </a:cubicBezTo>
                  <a:close/>
                  <a:moveTo>
                    <a:pt x="0" y="0"/>
                  </a:moveTo>
                  <a:lnTo>
                    <a:pt x="0" y="5892"/>
                  </a:lnTo>
                  <a:cubicBezTo>
                    <a:pt x="0" y="6459"/>
                    <a:pt x="473" y="6931"/>
                    <a:pt x="1071" y="6931"/>
                  </a:cubicBezTo>
                  <a:lnTo>
                    <a:pt x="6490" y="6931"/>
                  </a:lnTo>
                  <a:cubicBezTo>
                    <a:pt x="6364" y="6616"/>
                    <a:pt x="6301" y="6270"/>
                    <a:pt x="6301" y="5892"/>
                  </a:cubicBezTo>
                  <a:cubicBezTo>
                    <a:pt x="6301" y="5797"/>
                    <a:pt x="6333" y="5671"/>
                    <a:pt x="6333" y="5545"/>
                  </a:cubicBezTo>
                  <a:lnTo>
                    <a:pt x="5955" y="5545"/>
                  </a:lnTo>
                  <a:cubicBezTo>
                    <a:pt x="5734" y="5545"/>
                    <a:pt x="5577" y="5388"/>
                    <a:pt x="5577" y="5199"/>
                  </a:cubicBezTo>
                  <a:cubicBezTo>
                    <a:pt x="5577" y="5010"/>
                    <a:pt x="5734" y="4852"/>
                    <a:pt x="5955" y="4852"/>
                  </a:cubicBezTo>
                  <a:lnTo>
                    <a:pt x="6490" y="4852"/>
                  </a:lnTo>
                  <a:cubicBezTo>
                    <a:pt x="6931" y="3623"/>
                    <a:pt x="8066" y="2741"/>
                    <a:pt x="9420" y="2741"/>
                  </a:cubicBezTo>
                  <a:cubicBezTo>
                    <a:pt x="9767" y="2741"/>
                    <a:pt x="10113" y="2836"/>
                    <a:pt x="10428" y="2962"/>
                  </a:cubicBezTo>
                  <a:lnTo>
                    <a:pt x="104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48" name="Google Shape;10471;p74">
              <a:extLst>
                <a:ext uri="{FF2B5EF4-FFF2-40B4-BE49-F238E27FC236}">
                  <a16:creationId xmlns:a16="http://schemas.microsoft.com/office/drawing/2014/main" id="{65534A3C-E290-1D08-97A5-5500B07BC84D}"/>
                </a:ext>
              </a:extLst>
            </p:cNvPr>
            <p:cNvSpPr/>
            <p:nvPr/>
          </p:nvSpPr>
          <p:spPr>
            <a:xfrm>
              <a:off x="3859600" y="3591950"/>
              <a:ext cx="261525" cy="70900"/>
            </a:xfrm>
            <a:custGeom>
              <a:avLst/>
              <a:gdLst/>
              <a:ahLst/>
              <a:cxnLst/>
              <a:rect l="l" t="t" r="r" b="b"/>
              <a:pathLst>
                <a:path w="10461" h="2836" extrusionOk="0">
                  <a:moveTo>
                    <a:pt x="1734" y="0"/>
                  </a:moveTo>
                  <a:cubicBezTo>
                    <a:pt x="1513" y="0"/>
                    <a:pt x="1356" y="158"/>
                    <a:pt x="1356" y="347"/>
                  </a:cubicBezTo>
                  <a:lnTo>
                    <a:pt x="1356" y="693"/>
                  </a:lnTo>
                  <a:lnTo>
                    <a:pt x="1009" y="693"/>
                  </a:lnTo>
                  <a:cubicBezTo>
                    <a:pt x="410" y="693"/>
                    <a:pt x="1" y="1166"/>
                    <a:pt x="1" y="1733"/>
                  </a:cubicBezTo>
                  <a:lnTo>
                    <a:pt x="1" y="2836"/>
                  </a:lnTo>
                  <a:lnTo>
                    <a:pt x="10429" y="2836"/>
                  </a:lnTo>
                  <a:lnTo>
                    <a:pt x="10429" y="1733"/>
                  </a:lnTo>
                  <a:lnTo>
                    <a:pt x="10460" y="1733"/>
                  </a:lnTo>
                  <a:cubicBezTo>
                    <a:pt x="10460" y="1134"/>
                    <a:pt x="9988" y="693"/>
                    <a:pt x="9421" y="693"/>
                  </a:cubicBezTo>
                  <a:lnTo>
                    <a:pt x="9074" y="693"/>
                  </a:lnTo>
                  <a:lnTo>
                    <a:pt x="9074" y="347"/>
                  </a:lnTo>
                  <a:cubicBezTo>
                    <a:pt x="9074" y="158"/>
                    <a:pt x="8917" y="0"/>
                    <a:pt x="8728" y="0"/>
                  </a:cubicBezTo>
                  <a:cubicBezTo>
                    <a:pt x="8539" y="0"/>
                    <a:pt x="8381" y="158"/>
                    <a:pt x="8381" y="347"/>
                  </a:cubicBezTo>
                  <a:lnTo>
                    <a:pt x="8381" y="693"/>
                  </a:lnTo>
                  <a:lnTo>
                    <a:pt x="6995" y="693"/>
                  </a:lnTo>
                  <a:lnTo>
                    <a:pt x="6995" y="347"/>
                  </a:lnTo>
                  <a:cubicBezTo>
                    <a:pt x="6995" y="158"/>
                    <a:pt x="6837" y="0"/>
                    <a:pt x="6648" y="0"/>
                  </a:cubicBezTo>
                  <a:cubicBezTo>
                    <a:pt x="6459" y="0"/>
                    <a:pt x="6302" y="158"/>
                    <a:pt x="6302" y="347"/>
                  </a:cubicBezTo>
                  <a:lnTo>
                    <a:pt x="6302" y="693"/>
                  </a:lnTo>
                  <a:lnTo>
                    <a:pt x="4159" y="693"/>
                  </a:lnTo>
                  <a:lnTo>
                    <a:pt x="4159" y="347"/>
                  </a:lnTo>
                  <a:cubicBezTo>
                    <a:pt x="4159" y="158"/>
                    <a:pt x="4002" y="0"/>
                    <a:pt x="3813" y="0"/>
                  </a:cubicBezTo>
                  <a:cubicBezTo>
                    <a:pt x="3624" y="0"/>
                    <a:pt x="3466" y="158"/>
                    <a:pt x="3466" y="347"/>
                  </a:cubicBezTo>
                  <a:lnTo>
                    <a:pt x="3466" y="693"/>
                  </a:lnTo>
                  <a:lnTo>
                    <a:pt x="2080" y="693"/>
                  </a:lnTo>
                  <a:lnTo>
                    <a:pt x="2080" y="347"/>
                  </a:ln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49" name="Google Shape;10483;p74">
            <a:extLst>
              <a:ext uri="{FF2B5EF4-FFF2-40B4-BE49-F238E27FC236}">
                <a16:creationId xmlns:a16="http://schemas.microsoft.com/office/drawing/2014/main" id="{B0095A09-0B00-D883-4202-0BFAE2E681FD}"/>
              </a:ext>
            </a:extLst>
          </p:cNvPr>
          <p:cNvGrpSpPr/>
          <p:nvPr/>
        </p:nvGrpSpPr>
        <p:grpSpPr>
          <a:xfrm>
            <a:off x="6750277" y="3366242"/>
            <a:ext cx="340018" cy="360338"/>
            <a:chOff x="5727850" y="3609275"/>
            <a:chExt cx="278850" cy="277275"/>
          </a:xfrm>
          <a:solidFill>
            <a:srgbClr val="FFC000"/>
          </a:solidFill>
        </p:grpSpPr>
        <p:sp>
          <p:nvSpPr>
            <p:cNvPr id="350" name="Google Shape;10484;p74">
              <a:extLst>
                <a:ext uri="{FF2B5EF4-FFF2-40B4-BE49-F238E27FC236}">
                  <a16:creationId xmlns:a16="http://schemas.microsoft.com/office/drawing/2014/main" id="{E3157ED5-AF9B-F5C5-AE63-9218F6993EB3}"/>
                </a:ext>
              </a:extLst>
            </p:cNvPr>
            <p:cNvSpPr/>
            <p:nvPr/>
          </p:nvSpPr>
          <p:spPr>
            <a:xfrm>
              <a:off x="5884600" y="3765225"/>
              <a:ext cx="122100" cy="121325"/>
            </a:xfrm>
            <a:custGeom>
              <a:avLst/>
              <a:gdLst/>
              <a:ahLst/>
              <a:cxnLst/>
              <a:rect l="l" t="t" r="r" b="b"/>
              <a:pathLst>
                <a:path w="4884" h="4853" extrusionOk="0">
                  <a:moveTo>
                    <a:pt x="2426" y="662"/>
                  </a:moveTo>
                  <a:cubicBezTo>
                    <a:pt x="2646" y="662"/>
                    <a:pt x="2804" y="819"/>
                    <a:pt x="2804" y="1008"/>
                  </a:cubicBezTo>
                  <a:cubicBezTo>
                    <a:pt x="2804" y="1197"/>
                    <a:pt x="2646" y="1355"/>
                    <a:pt x="2426" y="1355"/>
                  </a:cubicBezTo>
                  <a:cubicBezTo>
                    <a:pt x="2237" y="1355"/>
                    <a:pt x="2079" y="1197"/>
                    <a:pt x="2079" y="1008"/>
                  </a:cubicBezTo>
                  <a:cubicBezTo>
                    <a:pt x="2079" y="819"/>
                    <a:pt x="2237" y="662"/>
                    <a:pt x="2426" y="662"/>
                  </a:cubicBezTo>
                  <a:close/>
                  <a:moveTo>
                    <a:pt x="2426" y="1670"/>
                  </a:moveTo>
                  <a:cubicBezTo>
                    <a:pt x="2646" y="1670"/>
                    <a:pt x="2804" y="1828"/>
                    <a:pt x="2804" y="2048"/>
                  </a:cubicBezTo>
                  <a:lnTo>
                    <a:pt x="2804" y="3781"/>
                  </a:lnTo>
                  <a:cubicBezTo>
                    <a:pt x="2804" y="3970"/>
                    <a:pt x="2646" y="4127"/>
                    <a:pt x="2426" y="4127"/>
                  </a:cubicBezTo>
                  <a:cubicBezTo>
                    <a:pt x="2237" y="4127"/>
                    <a:pt x="2079" y="3970"/>
                    <a:pt x="2079" y="3781"/>
                  </a:cubicBezTo>
                  <a:lnTo>
                    <a:pt x="2079" y="2048"/>
                  </a:lnTo>
                  <a:cubicBezTo>
                    <a:pt x="2079" y="1828"/>
                    <a:pt x="2237" y="1670"/>
                    <a:pt x="2426" y="1670"/>
                  </a:cubicBezTo>
                  <a:close/>
                  <a:moveTo>
                    <a:pt x="2426" y="0"/>
                  </a:moveTo>
                  <a:cubicBezTo>
                    <a:pt x="1103" y="0"/>
                    <a:pt x="0" y="1103"/>
                    <a:pt x="0" y="2426"/>
                  </a:cubicBezTo>
                  <a:cubicBezTo>
                    <a:pt x="0" y="3749"/>
                    <a:pt x="1103" y="4852"/>
                    <a:pt x="2426" y="4852"/>
                  </a:cubicBezTo>
                  <a:cubicBezTo>
                    <a:pt x="3781" y="4852"/>
                    <a:pt x="4883" y="3749"/>
                    <a:pt x="4883" y="2426"/>
                  </a:cubicBezTo>
                  <a:cubicBezTo>
                    <a:pt x="4883" y="1040"/>
                    <a:pt x="3781" y="0"/>
                    <a:pt x="2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51" name="Google Shape;10485;p74">
              <a:extLst>
                <a:ext uri="{FF2B5EF4-FFF2-40B4-BE49-F238E27FC236}">
                  <a16:creationId xmlns:a16="http://schemas.microsoft.com/office/drawing/2014/main" id="{9D82ACF1-2095-40A4-FC15-AADB14DDAFEB}"/>
                </a:ext>
              </a:extLst>
            </p:cNvPr>
            <p:cNvSpPr/>
            <p:nvPr/>
          </p:nvSpPr>
          <p:spPr>
            <a:xfrm>
              <a:off x="5727850" y="3669125"/>
              <a:ext cx="35475" cy="216625"/>
            </a:xfrm>
            <a:custGeom>
              <a:avLst/>
              <a:gdLst/>
              <a:ahLst/>
              <a:cxnLst/>
              <a:rect l="l" t="t" r="r" b="b"/>
              <a:pathLst>
                <a:path w="1419" h="8665" extrusionOk="0">
                  <a:moveTo>
                    <a:pt x="32" y="1"/>
                  </a:moveTo>
                  <a:lnTo>
                    <a:pt x="32" y="7310"/>
                  </a:lnTo>
                  <a:cubicBezTo>
                    <a:pt x="1" y="8034"/>
                    <a:pt x="631" y="8665"/>
                    <a:pt x="1418" y="8665"/>
                  </a:cubicBezTo>
                  <a:lnTo>
                    <a:pt x="1418" y="347"/>
                  </a:lnTo>
                  <a:lnTo>
                    <a:pt x="1072" y="347"/>
                  </a:lnTo>
                  <a:cubicBezTo>
                    <a:pt x="662" y="347"/>
                    <a:pt x="316" y="253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52" name="Google Shape;10486;p74">
              <a:extLst>
                <a:ext uri="{FF2B5EF4-FFF2-40B4-BE49-F238E27FC236}">
                  <a16:creationId xmlns:a16="http://schemas.microsoft.com/office/drawing/2014/main" id="{902EDE14-14A3-8D13-0F73-DF18717B16E5}"/>
                </a:ext>
              </a:extLst>
            </p:cNvPr>
            <p:cNvSpPr/>
            <p:nvPr/>
          </p:nvSpPr>
          <p:spPr>
            <a:xfrm>
              <a:off x="5779825" y="3677800"/>
              <a:ext cx="174900" cy="207950"/>
            </a:xfrm>
            <a:custGeom>
              <a:avLst/>
              <a:gdLst/>
              <a:ahLst/>
              <a:cxnLst/>
              <a:rect l="l" t="t" r="r" b="b"/>
              <a:pathLst>
                <a:path w="6996" h="8318" extrusionOk="0">
                  <a:moveTo>
                    <a:pt x="5262" y="693"/>
                  </a:moveTo>
                  <a:cubicBezTo>
                    <a:pt x="5451" y="693"/>
                    <a:pt x="5609" y="851"/>
                    <a:pt x="5609" y="1040"/>
                  </a:cubicBezTo>
                  <a:cubicBezTo>
                    <a:pt x="5609" y="1229"/>
                    <a:pt x="5451" y="1386"/>
                    <a:pt x="5262" y="1386"/>
                  </a:cubicBezTo>
                  <a:lnTo>
                    <a:pt x="1072" y="1386"/>
                  </a:lnTo>
                  <a:cubicBezTo>
                    <a:pt x="883" y="1386"/>
                    <a:pt x="726" y="1229"/>
                    <a:pt x="726" y="1040"/>
                  </a:cubicBezTo>
                  <a:cubicBezTo>
                    <a:pt x="726" y="851"/>
                    <a:pt x="883" y="693"/>
                    <a:pt x="1072" y="693"/>
                  </a:cubicBezTo>
                  <a:close/>
                  <a:moveTo>
                    <a:pt x="5262" y="2080"/>
                  </a:moveTo>
                  <a:cubicBezTo>
                    <a:pt x="5451" y="2080"/>
                    <a:pt x="5609" y="2237"/>
                    <a:pt x="5609" y="2426"/>
                  </a:cubicBezTo>
                  <a:cubicBezTo>
                    <a:pt x="5609" y="2615"/>
                    <a:pt x="5451" y="2773"/>
                    <a:pt x="5262" y="2773"/>
                  </a:cubicBezTo>
                  <a:lnTo>
                    <a:pt x="1072" y="2773"/>
                  </a:lnTo>
                  <a:cubicBezTo>
                    <a:pt x="883" y="2773"/>
                    <a:pt x="726" y="2615"/>
                    <a:pt x="726" y="2426"/>
                  </a:cubicBezTo>
                  <a:cubicBezTo>
                    <a:pt x="726" y="2237"/>
                    <a:pt x="883" y="2080"/>
                    <a:pt x="1072" y="2080"/>
                  </a:cubicBezTo>
                  <a:close/>
                  <a:moveTo>
                    <a:pt x="1" y="0"/>
                  </a:moveTo>
                  <a:lnTo>
                    <a:pt x="1" y="8318"/>
                  </a:lnTo>
                  <a:lnTo>
                    <a:pt x="4695" y="8318"/>
                  </a:lnTo>
                  <a:cubicBezTo>
                    <a:pt x="4002" y="7750"/>
                    <a:pt x="3498" y="6868"/>
                    <a:pt x="3498" y="5892"/>
                  </a:cubicBezTo>
                  <a:cubicBezTo>
                    <a:pt x="3498" y="5766"/>
                    <a:pt x="3561" y="5640"/>
                    <a:pt x="3561" y="5545"/>
                  </a:cubicBezTo>
                  <a:lnTo>
                    <a:pt x="1072" y="5545"/>
                  </a:lnTo>
                  <a:cubicBezTo>
                    <a:pt x="883" y="5545"/>
                    <a:pt x="726" y="5388"/>
                    <a:pt x="726" y="5167"/>
                  </a:cubicBezTo>
                  <a:lnTo>
                    <a:pt x="726" y="3812"/>
                  </a:lnTo>
                  <a:cubicBezTo>
                    <a:pt x="726" y="3592"/>
                    <a:pt x="883" y="3434"/>
                    <a:pt x="1072" y="3434"/>
                  </a:cubicBezTo>
                  <a:lnTo>
                    <a:pt x="4695" y="3434"/>
                  </a:lnTo>
                  <a:cubicBezTo>
                    <a:pt x="5199" y="3056"/>
                    <a:pt x="5861" y="2773"/>
                    <a:pt x="6617" y="2773"/>
                  </a:cubicBezTo>
                  <a:cubicBezTo>
                    <a:pt x="6743" y="2773"/>
                    <a:pt x="6869" y="2804"/>
                    <a:pt x="6995" y="2804"/>
                  </a:cubicBezTo>
                  <a:lnTo>
                    <a:pt x="69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53" name="Google Shape;10487;p74">
              <a:extLst>
                <a:ext uri="{FF2B5EF4-FFF2-40B4-BE49-F238E27FC236}">
                  <a16:creationId xmlns:a16="http://schemas.microsoft.com/office/drawing/2014/main" id="{1AFDF083-5EC7-94BB-759B-7AF061EE4486}"/>
                </a:ext>
              </a:extLst>
            </p:cNvPr>
            <p:cNvSpPr/>
            <p:nvPr/>
          </p:nvSpPr>
          <p:spPr>
            <a:xfrm>
              <a:off x="5815275" y="3781750"/>
              <a:ext cx="66200" cy="17350"/>
            </a:xfrm>
            <a:custGeom>
              <a:avLst/>
              <a:gdLst/>
              <a:ahLst/>
              <a:cxnLst/>
              <a:rect l="l" t="t" r="r" b="b"/>
              <a:pathLst>
                <a:path w="2648" h="694" extrusionOk="0">
                  <a:moveTo>
                    <a:pt x="1" y="1"/>
                  </a:moveTo>
                  <a:lnTo>
                    <a:pt x="1" y="694"/>
                  </a:lnTo>
                  <a:lnTo>
                    <a:pt x="2301" y="694"/>
                  </a:lnTo>
                  <a:cubicBezTo>
                    <a:pt x="2364" y="473"/>
                    <a:pt x="2490" y="221"/>
                    <a:pt x="26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54" name="Google Shape;10488;p74">
              <a:extLst>
                <a:ext uri="{FF2B5EF4-FFF2-40B4-BE49-F238E27FC236}">
                  <a16:creationId xmlns:a16="http://schemas.microsoft.com/office/drawing/2014/main" id="{FEA2A80B-B1D9-00F4-FE6C-DCB8D9FD1B2F}"/>
                </a:ext>
              </a:extLst>
            </p:cNvPr>
            <p:cNvSpPr/>
            <p:nvPr/>
          </p:nvSpPr>
          <p:spPr>
            <a:xfrm>
              <a:off x="5727850" y="3609275"/>
              <a:ext cx="226075" cy="51225"/>
            </a:xfrm>
            <a:custGeom>
              <a:avLst/>
              <a:gdLst/>
              <a:ahLst/>
              <a:cxnLst/>
              <a:rect l="l" t="t" r="r" b="b"/>
              <a:pathLst>
                <a:path w="9043" h="2049" extrusionOk="0">
                  <a:moveTo>
                    <a:pt x="1072" y="0"/>
                  </a:moveTo>
                  <a:cubicBezTo>
                    <a:pt x="473" y="0"/>
                    <a:pt x="32" y="473"/>
                    <a:pt x="32" y="1040"/>
                  </a:cubicBezTo>
                  <a:cubicBezTo>
                    <a:pt x="1" y="1576"/>
                    <a:pt x="473" y="2048"/>
                    <a:pt x="1072" y="2048"/>
                  </a:cubicBezTo>
                  <a:lnTo>
                    <a:pt x="9043" y="2048"/>
                  </a:lnTo>
                  <a:cubicBezTo>
                    <a:pt x="8475" y="2048"/>
                    <a:pt x="8034" y="1576"/>
                    <a:pt x="8034" y="1040"/>
                  </a:cubicBezTo>
                  <a:cubicBezTo>
                    <a:pt x="8034" y="441"/>
                    <a:pt x="8507" y="0"/>
                    <a:pt x="90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55" name="Google Shape;10497;p74">
            <a:extLst>
              <a:ext uri="{FF2B5EF4-FFF2-40B4-BE49-F238E27FC236}">
                <a16:creationId xmlns:a16="http://schemas.microsoft.com/office/drawing/2014/main" id="{42B4110D-1094-E9DE-7C6E-7BBA27226A10}"/>
              </a:ext>
            </a:extLst>
          </p:cNvPr>
          <p:cNvGrpSpPr/>
          <p:nvPr/>
        </p:nvGrpSpPr>
        <p:grpSpPr>
          <a:xfrm>
            <a:off x="6669366" y="1915670"/>
            <a:ext cx="472761" cy="502505"/>
            <a:chOff x="6553275" y="3604550"/>
            <a:chExt cx="296975" cy="296175"/>
          </a:xfrm>
          <a:solidFill>
            <a:srgbClr val="FFC000"/>
          </a:solidFill>
        </p:grpSpPr>
        <p:sp>
          <p:nvSpPr>
            <p:cNvPr id="356" name="Google Shape;10498;p74">
              <a:extLst>
                <a:ext uri="{FF2B5EF4-FFF2-40B4-BE49-F238E27FC236}">
                  <a16:creationId xmlns:a16="http://schemas.microsoft.com/office/drawing/2014/main" id="{84BEB41C-0134-FB4F-E360-834E0B636F3F}"/>
                </a:ext>
              </a:extLst>
            </p:cNvPr>
            <p:cNvSpPr/>
            <p:nvPr/>
          </p:nvSpPr>
          <p:spPr>
            <a:xfrm>
              <a:off x="6657250" y="3604550"/>
              <a:ext cx="86650" cy="86650"/>
            </a:xfrm>
            <a:custGeom>
              <a:avLst/>
              <a:gdLst/>
              <a:ahLst/>
              <a:cxnLst/>
              <a:rect l="l" t="t" r="r" b="b"/>
              <a:pathLst>
                <a:path w="3466" h="3466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678" y="3466"/>
                    <a:pt x="3466" y="2678"/>
                    <a:pt x="3466" y="1733"/>
                  </a:cubicBez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57" name="Google Shape;10499;p74">
              <a:extLst>
                <a:ext uri="{FF2B5EF4-FFF2-40B4-BE49-F238E27FC236}">
                  <a16:creationId xmlns:a16="http://schemas.microsoft.com/office/drawing/2014/main" id="{CD29F319-E774-D30F-3784-A8E5744268E3}"/>
                </a:ext>
              </a:extLst>
            </p:cNvPr>
            <p:cNvSpPr/>
            <p:nvPr/>
          </p:nvSpPr>
          <p:spPr>
            <a:xfrm>
              <a:off x="6553275" y="3777825"/>
              <a:ext cx="296975" cy="122900"/>
            </a:xfrm>
            <a:custGeom>
              <a:avLst/>
              <a:gdLst/>
              <a:ahLst/>
              <a:cxnLst/>
              <a:rect l="l" t="t" r="r" b="b"/>
              <a:pathLst>
                <a:path w="11879" h="4916" extrusionOk="0">
                  <a:moveTo>
                    <a:pt x="694" y="0"/>
                  </a:moveTo>
                  <a:cubicBezTo>
                    <a:pt x="316" y="0"/>
                    <a:pt x="1" y="315"/>
                    <a:pt x="1" y="693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694" y="4569"/>
                  </a:lnTo>
                  <a:cubicBezTo>
                    <a:pt x="694" y="4758"/>
                    <a:pt x="851" y="4915"/>
                    <a:pt x="1040" y="4915"/>
                  </a:cubicBezTo>
                  <a:lnTo>
                    <a:pt x="10807" y="4915"/>
                  </a:lnTo>
                  <a:cubicBezTo>
                    <a:pt x="11028" y="4915"/>
                    <a:pt x="11185" y="4758"/>
                    <a:pt x="11185" y="4569"/>
                  </a:cubicBezTo>
                  <a:lnTo>
                    <a:pt x="11185" y="1418"/>
                  </a:lnTo>
                  <a:cubicBezTo>
                    <a:pt x="11563" y="1418"/>
                    <a:pt x="11878" y="1103"/>
                    <a:pt x="11878" y="693"/>
                  </a:cubicBezTo>
                  <a:cubicBezTo>
                    <a:pt x="11815" y="315"/>
                    <a:pt x="11500" y="0"/>
                    <a:pt x="11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58" name="Google Shape;10500;p74">
              <a:extLst>
                <a:ext uri="{FF2B5EF4-FFF2-40B4-BE49-F238E27FC236}">
                  <a16:creationId xmlns:a16="http://schemas.microsoft.com/office/drawing/2014/main" id="{D15AE8A4-31B7-8092-C58E-DF65C3BBEC97}"/>
                </a:ext>
              </a:extLst>
            </p:cNvPr>
            <p:cNvSpPr/>
            <p:nvPr/>
          </p:nvSpPr>
          <p:spPr>
            <a:xfrm>
              <a:off x="67557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90" y="0"/>
                  </a:moveTo>
                  <a:cubicBezTo>
                    <a:pt x="190" y="126"/>
                    <a:pt x="253" y="221"/>
                    <a:pt x="253" y="347"/>
                  </a:cubicBezTo>
                  <a:cubicBezTo>
                    <a:pt x="253" y="693"/>
                    <a:pt x="158" y="1071"/>
                    <a:pt x="1" y="1386"/>
                  </a:cubicBezTo>
                  <a:cubicBezTo>
                    <a:pt x="977" y="2079"/>
                    <a:pt x="1607" y="3182"/>
                    <a:pt x="1607" y="4474"/>
                  </a:cubicBezTo>
                  <a:lnTo>
                    <a:pt x="1607" y="4852"/>
                  </a:lnTo>
                  <a:lnTo>
                    <a:pt x="2994" y="4852"/>
                  </a:lnTo>
                  <a:lnTo>
                    <a:pt x="2489" y="756"/>
                  </a:lnTo>
                  <a:cubicBezTo>
                    <a:pt x="2363" y="315"/>
                    <a:pt x="1922" y="0"/>
                    <a:pt x="14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59" name="Google Shape;10501;p74">
              <a:extLst>
                <a:ext uri="{FF2B5EF4-FFF2-40B4-BE49-F238E27FC236}">
                  <a16:creationId xmlns:a16="http://schemas.microsoft.com/office/drawing/2014/main" id="{5D268BF8-C2C7-B323-4D46-26B6723C59A1}"/>
                </a:ext>
              </a:extLst>
            </p:cNvPr>
            <p:cNvSpPr/>
            <p:nvPr/>
          </p:nvSpPr>
          <p:spPr>
            <a:xfrm>
              <a:off x="65706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545" y="0"/>
                  </a:moveTo>
                  <a:cubicBezTo>
                    <a:pt x="1072" y="0"/>
                    <a:pt x="663" y="315"/>
                    <a:pt x="505" y="788"/>
                  </a:cubicBezTo>
                  <a:lnTo>
                    <a:pt x="1" y="4852"/>
                  </a:lnTo>
                  <a:lnTo>
                    <a:pt x="1356" y="4852"/>
                  </a:lnTo>
                  <a:lnTo>
                    <a:pt x="1356" y="4474"/>
                  </a:lnTo>
                  <a:lnTo>
                    <a:pt x="1387" y="4474"/>
                  </a:lnTo>
                  <a:cubicBezTo>
                    <a:pt x="1387" y="3182"/>
                    <a:pt x="2017" y="2048"/>
                    <a:pt x="2994" y="1386"/>
                  </a:cubicBezTo>
                  <a:cubicBezTo>
                    <a:pt x="2836" y="1071"/>
                    <a:pt x="2773" y="693"/>
                    <a:pt x="2773" y="347"/>
                  </a:cubicBezTo>
                  <a:cubicBezTo>
                    <a:pt x="2773" y="221"/>
                    <a:pt x="2773" y="95"/>
                    <a:pt x="2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60" name="Google Shape;10502;p74">
              <a:extLst>
                <a:ext uri="{FF2B5EF4-FFF2-40B4-BE49-F238E27FC236}">
                  <a16:creationId xmlns:a16="http://schemas.microsoft.com/office/drawing/2014/main" id="{42466846-04D8-E2A7-5511-39BA4638D34F}"/>
                </a:ext>
              </a:extLst>
            </p:cNvPr>
            <p:cNvSpPr/>
            <p:nvPr/>
          </p:nvSpPr>
          <p:spPr>
            <a:xfrm>
              <a:off x="6707650" y="3688025"/>
              <a:ext cx="70925" cy="70925"/>
            </a:xfrm>
            <a:custGeom>
              <a:avLst/>
              <a:gdLst/>
              <a:ahLst/>
              <a:cxnLst/>
              <a:rect l="l" t="t" r="r" b="b"/>
              <a:pathLst>
                <a:path w="2837" h="2837" extrusionOk="0">
                  <a:moveTo>
                    <a:pt x="1482" y="1"/>
                  </a:moveTo>
                  <a:cubicBezTo>
                    <a:pt x="1450" y="32"/>
                    <a:pt x="1418" y="64"/>
                    <a:pt x="1324" y="127"/>
                  </a:cubicBezTo>
                  <a:cubicBezTo>
                    <a:pt x="1324" y="190"/>
                    <a:pt x="1292" y="253"/>
                    <a:pt x="1261" y="284"/>
                  </a:cubicBezTo>
                  <a:lnTo>
                    <a:pt x="1" y="1923"/>
                  </a:lnTo>
                  <a:lnTo>
                    <a:pt x="1" y="2836"/>
                  </a:lnTo>
                  <a:lnTo>
                    <a:pt x="2742" y="2836"/>
                  </a:lnTo>
                  <a:lnTo>
                    <a:pt x="2742" y="2553"/>
                  </a:lnTo>
                  <a:lnTo>
                    <a:pt x="2836" y="2553"/>
                  </a:lnTo>
                  <a:cubicBezTo>
                    <a:pt x="2836" y="1513"/>
                    <a:pt x="2332" y="599"/>
                    <a:pt x="1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61" name="Google Shape;10503;p74">
              <a:extLst>
                <a:ext uri="{FF2B5EF4-FFF2-40B4-BE49-F238E27FC236}">
                  <a16:creationId xmlns:a16="http://schemas.microsoft.com/office/drawing/2014/main" id="{69CB7B61-99A3-7E35-4B52-16EB163D6D52}"/>
                </a:ext>
              </a:extLst>
            </p:cNvPr>
            <p:cNvSpPr/>
            <p:nvPr/>
          </p:nvSpPr>
          <p:spPr>
            <a:xfrm>
              <a:off x="6621025" y="3688825"/>
              <a:ext cx="70900" cy="73275"/>
            </a:xfrm>
            <a:custGeom>
              <a:avLst/>
              <a:gdLst/>
              <a:ahLst/>
              <a:cxnLst/>
              <a:rect l="l" t="t" r="r" b="b"/>
              <a:pathLst>
                <a:path w="2836" h="2931" extrusionOk="0">
                  <a:moveTo>
                    <a:pt x="1323" y="0"/>
                  </a:moveTo>
                  <a:cubicBezTo>
                    <a:pt x="536" y="567"/>
                    <a:pt x="0" y="1513"/>
                    <a:pt x="0" y="2584"/>
                  </a:cubicBezTo>
                  <a:lnTo>
                    <a:pt x="0" y="2930"/>
                  </a:lnTo>
                  <a:lnTo>
                    <a:pt x="2741" y="2930"/>
                  </a:lnTo>
                  <a:lnTo>
                    <a:pt x="2741" y="1922"/>
                  </a:lnTo>
                  <a:lnTo>
                    <a:pt x="2836" y="1922"/>
                  </a:lnTo>
                  <a:lnTo>
                    <a:pt x="1575" y="284"/>
                  </a:lnTo>
                  <a:cubicBezTo>
                    <a:pt x="1512" y="252"/>
                    <a:pt x="1512" y="158"/>
                    <a:pt x="1481" y="126"/>
                  </a:cubicBezTo>
                  <a:cubicBezTo>
                    <a:pt x="1449" y="95"/>
                    <a:pt x="1355" y="63"/>
                    <a:pt x="1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62" name="Google Shape;10234;p74">
            <a:extLst>
              <a:ext uri="{FF2B5EF4-FFF2-40B4-BE49-F238E27FC236}">
                <a16:creationId xmlns:a16="http://schemas.microsoft.com/office/drawing/2014/main" id="{6E2420F5-6B88-9034-99D8-28DC7042778C}"/>
              </a:ext>
            </a:extLst>
          </p:cNvPr>
          <p:cNvGrpSpPr/>
          <p:nvPr/>
        </p:nvGrpSpPr>
        <p:grpSpPr>
          <a:xfrm>
            <a:off x="2676070" y="1951828"/>
            <a:ext cx="470254" cy="502505"/>
            <a:chOff x="4263650" y="3235150"/>
            <a:chExt cx="295400" cy="296175"/>
          </a:xfrm>
          <a:solidFill>
            <a:srgbClr val="FFC000"/>
          </a:solidFill>
        </p:grpSpPr>
        <p:sp>
          <p:nvSpPr>
            <p:cNvPr id="363" name="Google Shape;10235;p74">
              <a:extLst>
                <a:ext uri="{FF2B5EF4-FFF2-40B4-BE49-F238E27FC236}">
                  <a16:creationId xmlns:a16="http://schemas.microsoft.com/office/drawing/2014/main" id="{00C0FB47-C39F-EC1E-1E59-466C57A23BCD}"/>
                </a:ext>
              </a:extLst>
            </p:cNvPr>
            <p:cNvSpPr/>
            <p:nvPr/>
          </p:nvSpPr>
          <p:spPr>
            <a:xfrm>
              <a:off x="4393625" y="3391100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63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64" name="Google Shape;10236;p74">
              <a:extLst>
                <a:ext uri="{FF2B5EF4-FFF2-40B4-BE49-F238E27FC236}">
                  <a16:creationId xmlns:a16="http://schemas.microsoft.com/office/drawing/2014/main" id="{5A4109CD-D356-077C-519F-82D0134DE79F}"/>
                </a:ext>
              </a:extLst>
            </p:cNvPr>
            <p:cNvSpPr/>
            <p:nvPr/>
          </p:nvSpPr>
          <p:spPr>
            <a:xfrm>
              <a:off x="4377075" y="3443875"/>
              <a:ext cx="70125" cy="34675"/>
            </a:xfrm>
            <a:custGeom>
              <a:avLst/>
              <a:gdLst/>
              <a:ahLst/>
              <a:cxnLst/>
              <a:rect l="l" t="t" r="r" b="b"/>
              <a:pathLst>
                <a:path w="2805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805" y="1387"/>
                  </a:lnTo>
                  <a:cubicBezTo>
                    <a:pt x="2805" y="630"/>
                    <a:pt x="2174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65" name="Google Shape;10237;p74">
              <a:extLst>
                <a:ext uri="{FF2B5EF4-FFF2-40B4-BE49-F238E27FC236}">
                  <a16:creationId xmlns:a16="http://schemas.microsoft.com/office/drawing/2014/main" id="{229164A6-A04C-2E82-0F2C-4D1601D4438D}"/>
                </a:ext>
              </a:extLst>
            </p:cNvPr>
            <p:cNvSpPr/>
            <p:nvPr/>
          </p:nvSpPr>
          <p:spPr>
            <a:xfrm>
              <a:off x="4333750" y="3357225"/>
              <a:ext cx="156775" cy="174100"/>
            </a:xfrm>
            <a:custGeom>
              <a:avLst/>
              <a:gdLst/>
              <a:ahLst/>
              <a:cxnLst/>
              <a:rect l="l" t="t" r="r" b="b"/>
              <a:pathLst>
                <a:path w="6271" h="6964" extrusionOk="0">
                  <a:moveTo>
                    <a:pt x="3088" y="725"/>
                  </a:moveTo>
                  <a:cubicBezTo>
                    <a:pt x="3813" y="725"/>
                    <a:pt x="4506" y="1356"/>
                    <a:pt x="4506" y="2080"/>
                  </a:cubicBezTo>
                  <a:cubicBezTo>
                    <a:pt x="4506" y="2458"/>
                    <a:pt x="4348" y="2805"/>
                    <a:pt x="4096" y="3025"/>
                  </a:cubicBezTo>
                  <a:cubicBezTo>
                    <a:pt x="4727" y="3372"/>
                    <a:pt x="5168" y="4065"/>
                    <a:pt x="5168" y="4853"/>
                  </a:cubicBezTo>
                  <a:lnTo>
                    <a:pt x="5168" y="5199"/>
                  </a:lnTo>
                  <a:cubicBezTo>
                    <a:pt x="5168" y="5388"/>
                    <a:pt x="5010" y="5546"/>
                    <a:pt x="4821" y="5546"/>
                  </a:cubicBezTo>
                  <a:lnTo>
                    <a:pt x="1293" y="5546"/>
                  </a:lnTo>
                  <a:cubicBezTo>
                    <a:pt x="1103" y="5546"/>
                    <a:pt x="946" y="5388"/>
                    <a:pt x="946" y="5199"/>
                  </a:cubicBezTo>
                  <a:lnTo>
                    <a:pt x="946" y="4853"/>
                  </a:lnTo>
                  <a:lnTo>
                    <a:pt x="1040" y="4853"/>
                  </a:lnTo>
                  <a:cubicBezTo>
                    <a:pt x="1040" y="4065"/>
                    <a:pt x="1450" y="3403"/>
                    <a:pt x="2080" y="3025"/>
                  </a:cubicBezTo>
                  <a:cubicBezTo>
                    <a:pt x="1860" y="2805"/>
                    <a:pt x="1702" y="2458"/>
                    <a:pt x="1702" y="2080"/>
                  </a:cubicBezTo>
                  <a:cubicBezTo>
                    <a:pt x="1702" y="1356"/>
                    <a:pt x="2332" y="725"/>
                    <a:pt x="3088" y="725"/>
                  </a:cubicBezTo>
                  <a:close/>
                  <a:moveTo>
                    <a:pt x="1" y="1"/>
                  </a:moveTo>
                  <a:lnTo>
                    <a:pt x="1" y="6617"/>
                  </a:lnTo>
                  <a:cubicBezTo>
                    <a:pt x="1" y="6806"/>
                    <a:pt x="158" y="6963"/>
                    <a:pt x="347" y="6963"/>
                  </a:cubicBezTo>
                  <a:lnTo>
                    <a:pt x="5924" y="6963"/>
                  </a:lnTo>
                  <a:cubicBezTo>
                    <a:pt x="6113" y="6963"/>
                    <a:pt x="6270" y="6806"/>
                    <a:pt x="6270" y="6617"/>
                  </a:cubicBezTo>
                  <a:lnTo>
                    <a:pt x="62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66" name="Google Shape;10238;p74">
              <a:extLst>
                <a:ext uri="{FF2B5EF4-FFF2-40B4-BE49-F238E27FC236}">
                  <a16:creationId xmlns:a16="http://schemas.microsoft.com/office/drawing/2014/main" id="{F490C69F-9CE4-E800-4980-C6E01853BC42}"/>
                </a:ext>
              </a:extLst>
            </p:cNvPr>
            <p:cNvSpPr/>
            <p:nvPr/>
          </p:nvSpPr>
          <p:spPr>
            <a:xfrm>
              <a:off x="4316425" y="3235150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418"/>
                  </a:lnTo>
                  <a:lnTo>
                    <a:pt x="7625" y="1418"/>
                  </a:lnTo>
                  <a:lnTo>
                    <a:pt x="7625" y="347"/>
                  </a:lnTo>
                  <a:lnTo>
                    <a:pt x="7656" y="347"/>
                  </a:lnTo>
                  <a:cubicBezTo>
                    <a:pt x="7656" y="158"/>
                    <a:pt x="7499" y="1"/>
                    <a:pt x="7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67" name="Google Shape;10239;p74">
              <a:extLst>
                <a:ext uri="{FF2B5EF4-FFF2-40B4-BE49-F238E27FC236}">
                  <a16:creationId xmlns:a16="http://schemas.microsoft.com/office/drawing/2014/main" id="{6FBCBAE9-7922-1B39-05C5-5E1ECE36FCDB}"/>
                </a:ext>
              </a:extLst>
            </p:cNvPr>
            <p:cNvSpPr/>
            <p:nvPr/>
          </p:nvSpPr>
          <p:spPr>
            <a:xfrm>
              <a:off x="4263650" y="3288700"/>
              <a:ext cx="295400" cy="137875"/>
            </a:xfrm>
            <a:custGeom>
              <a:avLst/>
              <a:gdLst/>
              <a:ahLst/>
              <a:cxnLst/>
              <a:rect l="l" t="t" r="r" b="b"/>
              <a:pathLst>
                <a:path w="11816" h="5515" extrusionOk="0">
                  <a:moveTo>
                    <a:pt x="10082" y="662"/>
                  </a:moveTo>
                  <a:cubicBezTo>
                    <a:pt x="10303" y="662"/>
                    <a:pt x="10461" y="820"/>
                    <a:pt x="10461" y="1009"/>
                  </a:cubicBezTo>
                  <a:cubicBezTo>
                    <a:pt x="10461" y="1198"/>
                    <a:pt x="10303" y="1356"/>
                    <a:pt x="10082" y="1356"/>
                  </a:cubicBezTo>
                  <a:cubicBezTo>
                    <a:pt x="9893" y="1356"/>
                    <a:pt x="9736" y="1198"/>
                    <a:pt x="9736" y="1009"/>
                  </a:cubicBezTo>
                  <a:cubicBezTo>
                    <a:pt x="9767" y="820"/>
                    <a:pt x="9893" y="662"/>
                    <a:pt x="10082" y="662"/>
                  </a:cubicBezTo>
                  <a:close/>
                  <a:moveTo>
                    <a:pt x="1041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4475"/>
                  </a:lnTo>
                  <a:cubicBezTo>
                    <a:pt x="1" y="5073"/>
                    <a:pt x="473" y="5514"/>
                    <a:pt x="1041" y="5514"/>
                  </a:cubicBezTo>
                  <a:lnTo>
                    <a:pt x="2112" y="5514"/>
                  </a:lnTo>
                  <a:lnTo>
                    <a:pt x="2112" y="2395"/>
                  </a:lnTo>
                  <a:cubicBezTo>
                    <a:pt x="2112" y="2206"/>
                    <a:pt x="2269" y="2049"/>
                    <a:pt x="2458" y="2049"/>
                  </a:cubicBezTo>
                  <a:lnTo>
                    <a:pt x="9421" y="2049"/>
                  </a:lnTo>
                  <a:cubicBezTo>
                    <a:pt x="9610" y="2049"/>
                    <a:pt x="9767" y="2206"/>
                    <a:pt x="9767" y="2395"/>
                  </a:cubicBezTo>
                  <a:lnTo>
                    <a:pt x="9767" y="5514"/>
                  </a:lnTo>
                  <a:lnTo>
                    <a:pt x="10807" y="5514"/>
                  </a:lnTo>
                  <a:cubicBezTo>
                    <a:pt x="11406" y="5514"/>
                    <a:pt x="11815" y="5042"/>
                    <a:pt x="11815" y="4475"/>
                  </a:cubicBezTo>
                  <a:lnTo>
                    <a:pt x="11815" y="1009"/>
                  </a:lnTo>
                  <a:cubicBezTo>
                    <a:pt x="11815" y="410"/>
                    <a:pt x="11343" y="1"/>
                    <a:pt x="108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68" name="Google Shape;10251;p74">
            <a:extLst>
              <a:ext uri="{FF2B5EF4-FFF2-40B4-BE49-F238E27FC236}">
                <a16:creationId xmlns:a16="http://schemas.microsoft.com/office/drawing/2014/main" id="{AC8FD982-7A2D-141B-DA06-E240D7370DD7}"/>
              </a:ext>
            </a:extLst>
          </p:cNvPr>
          <p:cNvGrpSpPr/>
          <p:nvPr/>
        </p:nvGrpSpPr>
        <p:grpSpPr>
          <a:xfrm>
            <a:off x="6014219" y="1955995"/>
            <a:ext cx="304734" cy="502505"/>
            <a:chOff x="6164975" y="3211525"/>
            <a:chExt cx="191425" cy="296175"/>
          </a:xfrm>
          <a:solidFill>
            <a:srgbClr val="FFC000"/>
          </a:solidFill>
        </p:grpSpPr>
        <p:sp>
          <p:nvSpPr>
            <p:cNvPr id="369" name="Google Shape;10252;p74">
              <a:extLst>
                <a:ext uri="{FF2B5EF4-FFF2-40B4-BE49-F238E27FC236}">
                  <a16:creationId xmlns:a16="http://schemas.microsoft.com/office/drawing/2014/main" id="{D6CCEA69-B215-0DFF-77C7-E473ED3DA382}"/>
                </a:ext>
              </a:extLst>
            </p:cNvPr>
            <p:cNvSpPr/>
            <p:nvPr/>
          </p:nvSpPr>
          <p:spPr>
            <a:xfrm>
              <a:off x="6269750" y="3371400"/>
              <a:ext cx="68525" cy="84300"/>
            </a:xfrm>
            <a:custGeom>
              <a:avLst/>
              <a:gdLst/>
              <a:ahLst/>
              <a:cxnLst/>
              <a:rect l="l" t="t" r="r" b="b"/>
              <a:pathLst>
                <a:path w="2741" h="3372" extrusionOk="0">
                  <a:moveTo>
                    <a:pt x="1670" y="1"/>
                  </a:moveTo>
                  <a:cubicBezTo>
                    <a:pt x="1166" y="316"/>
                    <a:pt x="599" y="505"/>
                    <a:pt x="0" y="568"/>
                  </a:cubicBezTo>
                  <a:lnTo>
                    <a:pt x="0" y="1482"/>
                  </a:lnTo>
                  <a:lnTo>
                    <a:pt x="1890" y="3372"/>
                  </a:lnTo>
                  <a:lnTo>
                    <a:pt x="2741" y="3372"/>
                  </a:lnTo>
                  <a:lnTo>
                    <a:pt x="2741" y="3340"/>
                  </a:lnTo>
                  <a:lnTo>
                    <a:pt x="2741" y="2301"/>
                  </a:lnTo>
                  <a:cubicBezTo>
                    <a:pt x="2741" y="1356"/>
                    <a:pt x="2300" y="536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70" name="Google Shape;10253;p74">
              <a:extLst>
                <a:ext uri="{FF2B5EF4-FFF2-40B4-BE49-F238E27FC236}">
                  <a16:creationId xmlns:a16="http://schemas.microsoft.com/office/drawing/2014/main" id="{BB68B20D-6576-8D31-5B34-2E80BC90B5F0}"/>
                </a:ext>
              </a:extLst>
            </p:cNvPr>
            <p:cNvSpPr/>
            <p:nvPr/>
          </p:nvSpPr>
          <p:spPr>
            <a:xfrm>
              <a:off x="6228775" y="3424175"/>
              <a:ext cx="62250" cy="30750"/>
            </a:xfrm>
            <a:custGeom>
              <a:avLst/>
              <a:gdLst/>
              <a:ahLst/>
              <a:cxnLst/>
              <a:rect l="l" t="t" r="r" b="b"/>
              <a:pathLst>
                <a:path w="2490" h="1230" extrusionOk="0">
                  <a:moveTo>
                    <a:pt x="1229" y="1"/>
                  </a:moveTo>
                  <a:lnTo>
                    <a:pt x="1" y="1229"/>
                  </a:lnTo>
                  <a:lnTo>
                    <a:pt x="2490" y="1229"/>
                  </a:lnTo>
                  <a:lnTo>
                    <a:pt x="122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71" name="Google Shape;10254;p74">
              <a:extLst>
                <a:ext uri="{FF2B5EF4-FFF2-40B4-BE49-F238E27FC236}">
                  <a16:creationId xmlns:a16="http://schemas.microsoft.com/office/drawing/2014/main" id="{65B3B1D0-3511-4F81-03D3-C3C5D3F035B8}"/>
                </a:ext>
              </a:extLst>
            </p:cNvPr>
            <p:cNvSpPr/>
            <p:nvPr/>
          </p:nvSpPr>
          <p:spPr>
            <a:xfrm>
              <a:off x="6182300" y="3369825"/>
              <a:ext cx="69350" cy="85100"/>
            </a:xfrm>
            <a:custGeom>
              <a:avLst/>
              <a:gdLst/>
              <a:ahLst/>
              <a:cxnLst/>
              <a:rect l="l" t="t" r="r" b="b"/>
              <a:pathLst>
                <a:path w="2774" h="3404" extrusionOk="0">
                  <a:moveTo>
                    <a:pt x="1072" y="1"/>
                  </a:moveTo>
                  <a:cubicBezTo>
                    <a:pt x="411" y="599"/>
                    <a:pt x="1" y="1419"/>
                    <a:pt x="1" y="2332"/>
                  </a:cubicBezTo>
                  <a:lnTo>
                    <a:pt x="1" y="3403"/>
                  </a:lnTo>
                  <a:lnTo>
                    <a:pt x="883" y="3403"/>
                  </a:lnTo>
                  <a:lnTo>
                    <a:pt x="2773" y="1513"/>
                  </a:lnTo>
                  <a:lnTo>
                    <a:pt x="2773" y="599"/>
                  </a:lnTo>
                  <a:cubicBezTo>
                    <a:pt x="2143" y="568"/>
                    <a:pt x="1576" y="316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72" name="Google Shape;10255;p74">
              <a:extLst>
                <a:ext uri="{FF2B5EF4-FFF2-40B4-BE49-F238E27FC236}">
                  <a16:creationId xmlns:a16="http://schemas.microsoft.com/office/drawing/2014/main" id="{2F3B5A8D-AB3D-F95B-E90C-1B88B6B72B26}"/>
                </a:ext>
              </a:extLst>
            </p:cNvPr>
            <p:cNvSpPr/>
            <p:nvPr/>
          </p:nvSpPr>
          <p:spPr>
            <a:xfrm>
              <a:off x="6164975" y="34722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316"/>
                    <a:pt x="7278" y="1"/>
                    <a:pt x="69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73" name="Google Shape;10256;p74">
              <a:extLst>
                <a:ext uri="{FF2B5EF4-FFF2-40B4-BE49-F238E27FC236}">
                  <a16:creationId xmlns:a16="http://schemas.microsoft.com/office/drawing/2014/main" id="{87503FC3-6248-7C97-2CA2-D047EF057CE6}"/>
                </a:ext>
              </a:extLst>
            </p:cNvPr>
            <p:cNvSpPr/>
            <p:nvPr/>
          </p:nvSpPr>
          <p:spPr>
            <a:xfrm>
              <a:off x="6164975" y="32115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0"/>
                  </a:moveTo>
                  <a:cubicBezTo>
                    <a:pt x="316" y="0"/>
                    <a:pt x="1" y="315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284"/>
                    <a:pt x="7278" y="0"/>
                    <a:pt x="69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74" name="Google Shape;10257;p74">
              <a:extLst>
                <a:ext uri="{FF2B5EF4-FFF2-40B4-BE49-F238E27FC236}">
                  <a16:creationId xmlns:a16="http://schemas.microsoft.com/office/drawing/2014/main" id="{2E760C55-ACD2-F8B8-5626-38D58F42C716}"/>
                </a:ext>
              </a:extLst>
            </p:cNvPr>
            <p:cNvSpPr/>
            <p:nvPr/>
          </p:nvSpPr>
          <p:spPr>
            <a:xfrm>
              <a:off x="6183100" y="3262725"/>
              <a:ext cx="155175" cy="35650"/>
            </a:xfrm>
            <a:custGeom>
              <a:avLst/>
              <a:gdLst/>
              <a:ahLst/>
              <a:cxnLst/>
              <a:rect l="l" t="t" r="r" b="b"/>
              <a:pathLst>
                <a:path w="6207" h="1426" extrusionOk="0">
                  <a:moveTo>
                    <a:pt x="0" y="0"/>
                  </a:moveTo>
                  <a:lnTo>
                    <a:pt x="0" y="441"/>
                  </a:lnTo>
                  <a:lnTo>
                    <a:pt x="568" y="788"/>
                  </a:lnTo>
                  <a:cubicBezTo>
                    <a:pt x="1355" y="1213"/>
                    <a:pt x="2237" y="1426"/>
                    <a:pt x="3112" y="1426"/>
                  </a:cubicBezTo>
                  <a:cubicBezTo>
                    <a:pt x="3986" y="1426"/>
                    <a:pt x="4852" y="1213"/>
                    <a:pt x="5608" y="788"/>
                  </a:cubicBezTo>
                  <a:lnTo>
                    <a:pt x="6207" y="441"/>
                  </a:lnTo>
                  <a:lnTo>
                    <a:pt x="62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75" name="Google Shape;10258;p74">
              <a:extLst>
                <a:ext uri="{FF2B5EF4-FFF2-40B4-BE49-F238E27FC236}">
                  <a16:creationId xmlns:a16="http://schemas.microsoft.com/office/drawing/2014/main" id="{94FB2461-E751-2483-FC3F-CEC56CFA73C0}"/>
                </a:ext>
              </a:extLst>
            </p:cNvPr>
            <p:cNvSpPr/>
            <p:nvPr/>
          </p:nvSpPr>
          <p:spPr>
            <a:xfrm>
              <a:off x="6181525" y="3294225"/>
              <a:ext cx="155975" cy="74050"/>
            </a:xfrm>
            <a:custGeom>
              <a:avLst/>
              <a:gdLst/>
              <a:ahLst/>
              <a:cxnLst/>
              <a:rect l="l" t="t" r="r" b="b"/>
              <a:pathLst>
                <a:path w="6239" h="2962" extrusionOk="0">
                  <a:moveTo>
                    <a:pt x="0" y="0"/>
                  </a:moveTo>
                  <a:cubicBezTo>
                    <a:pt x="126" y="1607"/>
                    <a:pt x="1481" y="2962"/>
                    <a:pt x="3119" y="2962"/>
                  </a:cubicBezTo>
                  <a:cubicBezTo>
                    <a:pt x="4758" y="2962"/>
                    <a:pt x="6112" y="1607"/>
                    <a:pt x="6238" y="0"/>
                  </a:cubicBezTo>
                  <a:lnTo>
                    <a:pt x="6238" y="0"/>
                  </a:lnTo>
                  <a:lnTo>
                    <a:pt x="5986" y="126"/>
                  </a:lnTo>
                  <a:cubicBezTo>
                    <a:pt x="5136" y="631"/>
                    <a:pt x="4096" y="883"/>
                    <a:pt x="3119" y="883"/>
                  </a:cubicBezTo>
                  <a:cubicBezTo>
                    <a:pt x="2143" y="883"/>
                    <a:pt x="1166" y="631"/>
                    <a:pt x="252" y="12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76" name="Google Shape;10297;p74">
            <a:extLst>
              <a:ext uri="{FF2B5EF4-FFF2-40B4-BE49-F238E27FC236}">
                <a16:creationId xmlns:a16="http://schemas.microsoft.com/office/drawing/2014/main" id="{207E8C55-2402-CA92-2A1F-DD2224C29FAF}"/>
              </a:ext>
            </a:extLst>
          </p:cNvPr>
          <p:cNvGrpSpPr/>
          <p:nvPr/>
        </p:nvGrpSpPr>
        <p:grpSpPr>
          <a:xfrm>
            <a:off x="3402714" y="1942655"/>
            <a:ext cx="470215" cy="499832"/>
            <a:chOff x="4629125" y="3235150"/>
            <a:chExt cx="295375" cy="294600"/>
          </a:xfrm>
          <a:solidFill>
            <a:srgbClr val="FFC000"/>
          </a:solidFill>
        </p:grpSpPr>
        <p:sp>
          <p:nvSpPr>
            <p:cNvPr id="377" name="Google Shape;10298;p74">
              <a:extLst>
                <a:ext uri="{FF2B5EF4-FFF2-40B4-BE49-F238E27FC236}">
                  <a16:creationId xmlns:a16="http://schemas.microsoft.com/office/drawing/2014/main" id="{BA9B208B-E190-20CD-4FF9-C0B5D5B3C571}"/>
                </a:ext>
              </a:extLst>
            </p:cNvPr>
            <p:cNvSpPr/>
            <p:nvPr/>
          </p:nvSpPr>
          <p:spPr>
            <a:xfrm>
              <a:off x="4696850" y="33911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64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78" name="Google Shape;10299;p74">
              <a:extLst>
                <a:ext uri="{FF2B5EF4-FFF2-40B4-BE49-F238E27FC236}">
                  <a16:creationId xmlns:a16="http://schemas.microsoft.com/office/drawing/2014/main" id="{EE6E53D8-3819-9235-ECC8-55D17E21F2BE}"/>
                </a:ext>
              </a:extLst>
            </p:cNvPr>
            <p:cNvSpPr/>
            <p:nvPr/>
          </p:nvSpPr>
          <p:spPr>
            <a:xfrm>
              <a:off x="4680300" y="3443875"/>
              <a:ext cx="69350" cy="34675"/>
            </a:xfrm>
            <a:custGeom>
              <a:avLst/>
              <a:gdLst/>
              <a:ahLst/>
              <a:cxnLst/>
              <a:rect l="l" t="t" r="r" b="b"/>
              <a:pathLst>
                <a:path w="2774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773" y="1387"/>
                  </a:lnTo>
                  <a:cubicBezTo>
                    <a:pt x="2773" y="630"/>
                    <a:pt x="2175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79" name="Google Shape;10300;p74">
              <a:extLst>
                <a:ext uri="{FF2B5EF4-FFF2-40B4-BE49-F238E27FC236}">
                  <a16:creationId xmlns:a16="http://schemas.microsoft.com/office/drawing/2014/main" id="{1B0A5F8D-2B2E-4F14-9D94-41D7CBF6BAA5}"/>
                </a:ext>
              </a:extLst>
            </p:cNvPr>
            <p:cNvSpPr/>
            <p:nvPr/>
          </p:nvSpPr>
          <p:spPr>
            <a:xfrm>
              <a:off x="4629125" y="3339900"/>
              <a:ext cx="295375" cy="189850"/>
            </a:xfrm>
            <a:custGeom>
              <a:avLst/>
              <a:gdLst/>
              <a:ahLst/>
              <a:cxnLst/>
              <a:rect l="l" t="t" r="r" b="b"/>
              <a:pathLst>
                <a:path w="11815" h="7594" extrusionOk="0">
                  <a:moveTo>
                    <a:pt x="10050" y="2080"/>
                  </a:moveTo>
                  <a:cubicBezTo>
                    <a:pt x="10239" y="2080"/>
                    <a:pt x="10397" y="2238"/>
                    <a:pt x="10397" y="2427"/>
                  </a:cubicBezTo>
                  <a:cubicBezTo>
                    <a:pt x="10397" y="2616"/>
                    <a:pt x="10239" y="2773"/>
                    <a:pt x="10050" y="2773"/>
                  </a:cubicBezTo>
                  <a:lnTo>
                    <a:pt x="6553" y="2773"/>
                  </a:lnTo>
                  <a:cubicBezTo>
                    <a:pt x="6333" y="2773"/>
                    <a:pt x="6175" y="2616"/>
                    <a:pt x="6175" y="2427"/>
                  </a:cubicBezTo>
                  <a:cubicBezTo>
                    <a:pt x="6175" y="2238"/>
                    <a:pt x="6333" y="2080"/>
                    <a:pt x="6553" y="2080"/>
                  </a:cubicBezTo>
                  <a:close/>
                  <a:moveTo>
                    <a:pt x="10050" y="3466"/>
                  </a:moveTo>
                  <a:cubicBezTo>
                    <a:pt x="10239" y="3466"/>
                    <a:pt x="10397" y="3624"/>
                    <a:pt x="10397" y="3813"/>
                  </a:cubicBezTo>
                  <a:cubicBezTo>
                    <a:pt x="10397" y="4002"/>
                    <a:pt x="10239" y="4159"/>
                    <a:pt x="10050" y="4159"/>
                  </a:cubicBezTo>
                  <a:lnTo>
                    <a:pt x="6553" y="4159"/>
                  </a:lnTo>
                  <a:cubicBezTo>
                    <a:pt x="6333" y="4159"/>
                    <a:pt x="6175" y="4002"/>
                    <a:pt x="6175" y="3813"/>
                  </a:cubicBezTo>
                  <a:cubicBezTo>
                    <a:pt x="6175" y="3624"/>
                    <a:pt x="6333" y="3466"/>
                    <a:pt x="6553" y="3466"/>
                  </a:cubicBezTo>
                  <a:close/>
                  <a:moveTo>
                    <a:pt x="10050" y="4821"/>
                  </a:moveTo>
                  <a:cubicBezTo>
                    <a:pt x="10239" y="4821"/>
                    <a:pt x="10397" y="4978"/>
                    <a:pt x="10397" y="5199"/>
                  </a:cubicBezTo>
                  <a:cubicBezTo>
                    <a:pt x="10397" y="5388"/>
                    <a:pt x="10239" y="5546"/>
                    <a:pt x="10050" y="5546"/>
                  </a:cubicBezTo>
                  <a:lnTo>
                    <a:pt x="6553" y="5546"/>
                  </a:lnTo>
                  <a:cubicBezTo>
                    <a:pt x="6333" y="5546"/>
                    <a:pt x="6175" y="5388"/>
                    <a:pt x="6175" y="5199"/>
                  </a:cubicBezTo>
                  <a:cubicBezTo>
                    <a:pt x="6175" y="4978"/>
                    <a:pt x="6333" y="4821"/>
                    <a:pt x="6553" y="4821"/>
                  </a:cubicBezTo>
                  <a:close/>
                  <a:moveTo>
                    <a:pt x="3403" y="1418"/>
                  </a:moveTo>
                  <a:cubicBezTo>
                    <a:pt x="4127" y="1418"/>
                    <a:pt x="4757" y="2049"/>
                    <a:pt x="4757" y="2773"/>
                  </a:cubicBezTo>
                  <a:cubicBezTo>
                    <a:pt x="4757" y="3151"/>
                    <a:pt x="4600" y="3498"/>
                    <a:pt x="4379" y="3718"/>
                  </a:cubicBezTo>
                  <a:cubicBezTo>
                    <a:pt x="5009" y="4065"/>
                    <a:pt x="5451" y="4758"/>
                    <a:pt x="5451" y="5546"/>
                  </a:cubicBezTo>
                  <a:lnTo>
                    <a:pt x="5451" y="5892"/>
                  </a:lnTo>
                  <a:lnTo>
                    <a:pt x="5514" y="5892"/>
                  </a:lnTo>
                  <a:cubicBezTo>
                    <a:pt x="5514" y="6081"/>
                    <a:pt x="5356" y="6239"/>
                    <a:pt x="5167" y="6239"/>
                  </a:cubicBezTo>
                  <a:lnTo>
                    <a:pt x="1701" y="6239"/>
                  </a:lnTo>
                  <a:cubicBezTo>
                    <a:pt x="1512" y="6239"/>
                    <a:pt x="1355" y="6081"/>
                    <a:pt x="1355" y="5892"/>
                  </a:cubicBezTo>
                  <a:lnTo>
                    <a:pt x="1355" y="5546"/>
                  </a:lnTo>
                  <a:cubicBezTo>
                    <a:pt x="1355" y="4758"/>
                    <a:pt x="1764" y="4096"/>
                    <a:pt x="2395" y="3718"/>
                  </a:cubicBezTo>
                  <a:cubicBezTo>
                    <a:pt x="2174" y="3498"/>
                    <a:pt x="2016" y="3151"/>
                    <a:pt x="2016" y="2773"/>
                  </a:cubicBezTo>
                  <a:cubicBezTo>
                    <a:pt x="2016" y="2049"/>
                    <a:pt x="2647" y="1418"/>
                    <a:pt x="3403" y="1418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6554"/>
                  </a:lnTo>
                  <a:cubicBezTo>
                    <a:pt x="0" y="7152"/>
                    <a:pt x="473" y="7593"/>
                    <a:pt x="1040" y="7593"/>
                  </a:cubicBezTo>
                  <a:lnTo>
                    <a:pt x="10806" y="7593"/>
                  </a:lnTo>
                  <a:cubicBezTo>
                    <a:pt x="11373" y="7593"/>
                    <a:pt x="11815" y="7121"/>
                    <a:pt x="11815" y="6554"/>
                  </a:cubicBezTo>
                  <a:lnTo>
                    <a:pt x="11815" y="1009"/>
                  </a:lnTo>
                  <a:cubicBezTo>
                    <a:pt x="11783" y="473"/>
                    <a:pt x="11310" y="1"/>
                    <a:pt x="10743" y="1"/>
                  </a:cubicBezTo>
                  <a:lnTo>
                    <a:pt x="7593" y="1"/>
                  </a:lnTo>
                  <a:lnTo>
                    <a:pt x="7593" y="347"/>
                  </a:lnTo>
                  <a:cubicBezTo>
                    <a:pt x="7593" y="946"/>
                    <a:pt x="7120" y="1355"/>
                    <a:pt x="6585" y="1355"/>
                  </a:cubicBezTo>
                  <a:lnTo>
                    <a:pt x="5198" y="1355"/>
                  </a:lnTo>
                  <a:cubicBezTo>
                    <a:pt x="4600" y="1355"/>
                    <a:pt x="4190" y="883"/>
                    <a:pt x="4190" y="347"/>
                  </a:cubicBezTo>
                  <a:lnTo>
                    <a:pt x="41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80" name="Google Shape;10301;p74">
              <a:extLst>
                <a:ext uri="{FF2B5EF4-FFF2-40B4-BE49-F238E27FC236}">
                  <a16:creationId xmlns:a16="http://schemas.microsoft.com/office/drawing/2014/main" id="{8578C60F-EA6D-1E67-ACF8-18BF89D01C3E}"/>
                </a:ext>
              </a:extLst>
            </p:cNvPr>
            <p:cNvSpPr/>
            <p:nvPr/>
          </p:nvSpPr>
          <p:spPr>
            <a:xfrm>
              <a:off x="4714975" y="3287125"/>
              <a:ext cx="122100" cy="70125"/>
            </a:xfrm>
            <a:custGeom>
              <a:avLst/>
              <a:gdLst/>
              <a:ahLst/>
              <a:cxnLst/>
              <a:rect l="l" t="t" r="r" b="b"/>
              <a:pathLst>
                <a:path w="4884" h="2805" extrusionOk="0">
                  <a:moveTo>
                    <a:pt x="693" y="1"/>
                  </a:moveTo>
                  <a:cubicBezTo>
                    <a:pt x="315" y="1"/>
                    <a:pt x="0" y="316"/>
                    <a:pt x="0" y="725"/>
                  </a:cubicBezTo>
                  <a:cubicBezTo>
                    <a:pt x="0" y="1104"/>
                    <a:pt x="315" y="1419"/>
                    <a:pt x="693" y="1419"/>
                  </a:cubicBezTo>
                  <a:lnTo>
                    <a:pt x="1418" y="1419"/>
                  </a:lnTo>
                  <a:lnTo>
                    <a:pt x="1418" y="2458"/>
                  </a:lnTo>
                  <a:cubicBezTo>
                    <a:pt x="1386" y="2647"/>
                    <a:pt x="1544" y="2805"/>
                    <a:pt x="1733" y="2805"/>
                  </a:cubicBezTo>
                  <a:lnTo>
                    <a:pt x="3119" y="2805"/>
                  </a:lnTo>
                  <a:cubicBezTo>
                    <a:pt x="3308" y="2805"/>
                    <a:pt x="3466" y="2647"/>
                    <a:pt x="3466" y="2458"/>
                  </a:cubicBezTo>
                  <a:lnTo>
                    <a:pt x="3466" y="1419"/>
                  </a:lnTo>
                  <a:lnTo>
                    <a:pt x="4159" y="1419"/>
                  </a:lnTo>
                  <a:cubicBezTo>
                    <a:pt x="4568" y="1419"/>
                    <a:pt x="4883" y="1104"/>
                    <a:pt x="4883" y="725"/>
                  </a:cubicBezTo>
                  <a:cubicBezTo>
                    <a:pt x="4883" y="316"/>
                    <a:pt x="4568" y="1"/>
                    <a:pt x="41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81" name="Google Shape;10302;p74">
              <a:extLst>
                <a:ext uri="{FF2B5EF4-FFF2-40B4-BE49-F238E27FC236}">
                  <a16:creationId xmlns:a16="http://schemas.microsoft.com/office/drawing/2014/main" id="{EB419DCB-7FAF-EECF-3603-32DFD3A6CEB9}"/>
                </a:ext>
              </a:extLst>
            </p:cNvPr>
            <p:cNvSpPr/>
            <p:nvPr/>
          </p:nvSpPr>
          <p:spPr>
            <a:xfrm>
              <a:off x="4732300" y="3235150"/>
              <a:ext cx="86650" cy="35475"/>
            </a:xfrm>
            <a:custGeom>
              <a:avLst/>
              <a:gdLst/>
              <a:ahLst/>
              <a:cxnLst/>
              <a:rect l="l" t="t" r="r" b="b"/>
              <a:pathLst>
                <a:path w="3466" h="1419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3466" y="1418"/>
                  </a:lnTo>
                  <a:lnTo>
                    <a:pt x="3466" y="347"/>
                  </a:lnTo>
                  <a:cubicBezTo>
                    <a:pt x="3466" y="158"/>
                    <a:pt x="3308" y="1"/>
                    <a:pt x="3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82" name="Google Shape;10352;p74">
            <a:extLst>
              <a:ext uri="{FF2B5EF4-FFF2-40B4-BE49-F238E27FC236}">
                <a16:creationId xmlns:a16="http://schemas.microsoft.com/office/drawing/2014/main" id="{A187654B-87A3-0116-491D-5C1DF786017A}"/>
              </a:ext>
            </a:extLst>
          </p:cNvPr>
          <p:cNvGrpSpPr/>
          <p:nvPr/>
        </p:nvGrpSpPr>
        <p:grpSpPr>
          <a:xfrm>
            <a:off x="4072295" y="1951135"/>
            <a:ext cx="471488" cy="504286"/>
            <a:chOff x="4991425" y="3234750"/>
            <a:chExt cx="296175" cy="297225"/>
          </a:xfrm>
          <a:solidFill>
            <a:srgbClr val="FFC000"/>
          </a:solidFill>
        </p:grpSpPr>
        <p:sp>
          <p:nvSpPr>
            <p:cNvPr id="383" name="Google Shape;10353;p74">
              <a:extLst>
                <a:ext uri="{FF2B5EF4-FFF2-40B4-BE49-F238E27FC236}">
                  <a16:creationId xmlns:a16="http://schemas.microsoft.com/office/drawing/2014/main" id="{9913E8E1-AD6A-D8C9-F09E-103681209F53}"/>
                </a:ext>
              </a:extLst>
            </p:cNvPr>
            <p:cNvSpPr/>
            <p:nvPr/>
          </p:nvSpPr>
          <p:spPr>
            <a:xfrm>
              <a:off x="5077275" y="3304450"/>
              <a:ext cx="122100" cy="99275"/>
            </a:xfrm>
            <a:custGeom>
              <a:avLst/>
              <a:gdLst/>
              <a:ahLst/>
              <a:cxnLst/>
              <a:rect l="l" t="t" r="r" b="b"/>
              <a:pathLst>
                <a:path w="4884" h="3971" extrusionOk="0">
                  <a:moveTo>
                    <a:pt x="2426" y="1"/>
                  </a:moveTo>
                  <a:cubicBezTo>
                    <a:pt x="1103" y="1"/>
                    <a:pt x="0" y="1104"/>
                    <a:pt x="0" y="2427"/>
                  </a:cubicBezTo>
                  <a:cubicBezTo>
                    <a:pt x="0" y="3025"/>
                    <a:pt x="190" y="3530"/>
                    <a:pt x="536" y="3971"/>
                  </a:cubicBezTo>
                  <a:cubicBezTo>
                    <a:pt x="820" y="3624"/>
                    <a:pt x="1103" y="3309"/>
                    <a:pt x="1481" y="3057"/>
                  </a:cubicBezTo>
                  <a:cubicBezTo>
                    <a:pt x="1261" y="2805"/>
                    <a:pt x="1103" y="2458"/>
                    <a:pt x="1103" y="2112"/>
                  </a:cubicBezTo>
                  <a:cubicBezTo>
                    <a:pt x="1103" y="1356"/>
                    <a:pt x="1733" y="726"/>
                    <a:pt x="2489" y="726"/>
                  </a:cubicBezTo>
                  <a:cubicBezTo>
                    <a:pt x="3214" y="726"/>
                    <a:pt x="3844" y="1356"/>
                    <a:pt x="3844" y="2112"/>
                  </a:cubicBezTo>
                  <a:cubicBezTo>
                    <a:pt x="3844" y="2458"/>
                    <a:pt x="3687" y="2805"/>
                    <a:pt x="3466" y="3057"/>
                  </a:cubicBezTo>
                  <a:cubicBezTo>
                    <a:pt x="3844" y="3246"/>
                    <a:pt x="4128" y="3561"/>
                    <a:pt x="4317" y="3971"/>
                  </a:cubicBezTo>
                  <a:cubicBezTo>
                    <a:pt x="4695" y="3530"/>
                    <a:pt x="4884" y="3025"/>
                    <a:pt x="4884" y="2427"/>
                  </a:cubicBezTo>
                  <a:cubicBezTo>
                    <a:pt x="4884" y="1104"/>
                    <a:pt x="378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84" name="Google Shape;10354;p74">
              <a:extLst>
                <a:ext uri="{FF2B5EF4-FFF2-40B4-BE49-F238E27FC236}">
                  <a16:creationId xmlns:a16="http://schemas.microsoft.com/office/drawing/2014/main" id="{415C4608-FB2E-F288-895B-D299226438A0}"/>
                </a:ext>
              </a:extLst>
            </p:cNvPr>
            <p:cNvSpPr/>
            <p:nvPr/>
          </p:nvSpPr>
          <p:spPr>
            <a:xfrm>
              <a:off x="5121375" y="33399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85" name="Google Shape;10355;p74">
              <a:extLst>
                <a:ext uri="{FF2B5EF4-FFF2-40B4-BE49-F238E27FC236}">
                  <a16:creationId xmlns:a16="http://schemas.microsoft.com/office/drawing/2014/main" id="{B4832F09-20FA-8259-1163-AF4ADF855681}"/>
                </a:ext>
              </a:extLst>
            </p:cNvPr>
            <p:cNvSpPr/>
            <p:nvPr/>
          </p:nvSpPr>
          <p:spPr>
            <a:xfrm>
              <a:off x="5009550" y="3234750"/>
              <a:ext cx="259150" cy="261125"/>
            </a:xfrm>
            <a:custGeom>
              <a:avLst/>
              <a:gdLst/>
              <a:ahLst/>
              <a:cxnLst/>
              <a:rect l="l" t="t" r="r" b="b"/>
              <a:pathLst>
                <a:path w="10366" h="10445" extrusionOk="0">
                  <a:moveTo>
                    <a:pt x="5198" y="2159"/>
                  </a:moveTo>
                  <a:cubicBezTo>
                    <a:pt x="6931" y="2159"/>
                    <a:pt x="8286" y="3514"/>
                    <a:pt x="8286" y="5246"/>
                  </a:cubicBezTo>
                  <a:cubicBezTo>
                    <a:pt x="8286" y="6916"/>
                    <a:pt x="6931" y="8365"/>
                    <a:pt x="5198" y="8365"/>
                  </a:cubicBezTo>
                  <a:cubicBezTo>
                    <a:pt x="3340" y="8365"/>
                    <a:pt x="2079" y="6822"/>
                    <a:pt x="2079" y="5246"/>
                  </a:cubicBezTo>
                  <a:cubicBezTo>
                    <a:pt x="2079" y="3514"/>
                    <a:pt x="3497" y="2159"/>
                    <a:pt x="5198" y="2159"/>
                  </a:cubicBezTo>
                  <a:close/>
                  <a:moveTo>
                    <a:pt x="5167" y="1"/>
                  </a:moveTo>
                  <a:cubicBezTo>
                    <a:pt x="5088" y="1"/>
                    <a:pt x="5009" y="17"/>
                    <a:pt x="4946" y="48"/>
                  </a:cubicBezTo>
                  <a:lnTo>
                    <a:pt x="4001" y="836"/>
                  </a:lnTo>
                  <a:lnTo>
                    <a:pt x="2773" y="678"/>
                  </a:lnTo>
                  <a:cubicBezTo>
                    <a:pt x="2756" y="675"/>
                    <a:pt x="2739" y="673"/>
                    <a:pt x="2723" y="673"/>
                  </a:cubicBezTo>
                  <a:cubicBezTo>
                    <a:pt x="2583" y="673"/>
                    <a:pt x="2454" y="786"/>
                    <a:pt x="2426" y="899"/>
                  </a:cubicBezTo>
                  <a:lnTo>
                    <a:pt x="1953" y="2033"/>
                  </a:lnTo>
                  <a:lnTo>
                    <a:pt x="819" y="2505"/>
                  </a:lnTo>
                  <a:cubicBezTo>
                    <a:pt x="662" y="2568"/>
                    <a:pt x="567" y="2694"/>
                    <a:pt x="630" y="2852"/>
                  </a:cubicBezTo>
                  <a:lnTo>
                    <a:pt x="788" y="4081"/>
                  </a:lnTo>
                  <a:lnTo>
                    <a:pt x="32" y="5026"/>
                  </a:lnTo>
                  <a:cubicBezTo>
                    <a:pt x="0" y="5183"/>
                    <a:pt x="0" y="5341"/>
                    <a:pt x="63" y="5467"/>
                  </a:cubicBezTo>
                  <a:lnTo>
                    <a:pt x="819" y="6381"/>
                  </a:lnTo>
                  <a:lnTo>
                    <a:pt x="662" y="7609"/>
                  </a:lnTo>
                  <a:cubicBezTo>
                    <a:pt x="630" y="7767"/>
                    <a:pt x="725" y="7924"/>
                    <a:pt x="851" y="7956"/>
                  </a:cubicBezTo>
                  <a:lnTo>
                    <a:pt x="1985" y="8428"/>
                  </a:lnTo>
                  <a:lnTo>
                    <a:pt x="2457" y="9594"/>
                  </a:lnTo>
                  <a:cubicBezTo>
                    <a:pt x="2536" y="9725"/>
                    <a:pt x="2637" y="9791"/>
                    <a:pt x="2741" y="9791"/>
                  </a:cubicBezTo>
                  <a:cubicBezTo>
                    <a:pt x="2762" y="9791"/>
                    <a:pt x="2783" y="9788"/>
                    <a:pt x="2804" y="9783"/>
                  </a:cubicBezTo>
                  <a:lnTo>
                    <a:pt x="4033" y="9626"/>
                  </a:lnTo>
                  <a:lnTo>
                    <a:pt x="4978" y="10382"/>
                  </a:lnTo>
                  <a:cubicBezTo>
                    <a:pt x="5072" y="10413"/>
                    <a:pt x="5104" y="10445"/>
                    <a:pt x="5167" y="10445"/>
                  </a:cubicBezTo>
                  <a:cubicBezTo>
                    <a:pt x="5261" y="10445"/>
                    <a:pt x="5324" y="10413"/>
                    <a:pt x="5387" y="10382"/>
                  </a:cubicBezTo>
                  <a:lnTo>
                    <a:pt x="6333" y="9626"/>
                  </a:lnTo>
                  <a:lnTo>
                    <a:pt x="7530" y="9783"/>
                  </a:lnTo>
                  <a:cubicBezTo>
                    <a:pt x="7687" y="9783"/>
                    <a:pt x="7876" y="9689"/>
                    <a:pt x="7908" y="9594"/>
                  </a:cubicBezTo>
                  <a:lnTo>
                    <a:pt x="8380" y="8428"/>
                  </a:lnTo>
                  <a:lnTo>
                    <a:pt x="9515" y="7956"/>
                  </a:lnTo>
                  <a:cubicBezTo>
                    <a:pt x="9672" y="7893"/>
                    <a:pt x="9735" y="7767"/>
                    <a:pt x="9704" y="7609"/>
                  </a:cubicBezTo>
                  <a:lnTo>
                    <a:pt x="9546" y="6381"/>
                  </a:lnTo>
                  <a:lnTo>
                    <a:pt x="10302" y="5467"/>
                  </a:lnTo>
                  <a:cubicBezTo>
                    <a:pt x="10365" y="5341"/>
                    <a:pt x="10365" y="5120"/>
                    <a:pt x="10302" y="5026"/>
                  </a:cubicBezTo>
                  <a:lnTo>
                    <a:pt x="9546" y="4081"/>
                  </a:lnTo>
                  <a:lnTo>
                    <a:pt x="9704" y="2852"/>
                  </a:lnTo>
                  <a:cubicBezTo>
                    <a:pt x="9735" y="2694"/>
                    <a:pt x="9641" y="2537"/>
                    <a:pt x="9515" y="2505"/>
                  </a:cubicBezTo>
                  <a:lnTo>
                    <a:pt x="8380" y="2033"/>
                  </a:lnTo>
                  <a:lnTo>
                    <a:pt x="7908" y="899"/>
                  </a:lnTo>
                  <a:cubicBezTo>
                    <a:pt x="7826" y="762"/>
                    <a:pt x="7719" y="672"/>
                    <a:pt x="7589" y="672"/>
                  </a:cubicBezTo>
                  <a:cubicBezTo>
                    <a:pt x="7570" y="672"/>
                    <a:pt x="7550" y="674"/>
                    <a:pt x="7530" y="678"/>
                  </a:cubicBezTo>
                  <a:lnTo>
                    <a:pt x="6333" y="836"/>
                  </a:lnTo>
                  <a:lnTo>
                    <a:pt x="5387" y="48"/>
                  </a:lnTo>
                  <a:cubicBezTo>
                    <a:pt x="5324" y="17"/>
                    <a:pt x="5246" y="1"/>
                    <a:pt x="5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86" name="Google Shape;10356;p74">
              <a:extLst>
                <a:ext uri="{FF2B5EF4-FFF2-40B4-BE49-F238E27FC236}">
                  <a16:creationId xmlns:a16="http://schemas.microsoft.com/office/drawing/2014/main" id="{32A2E27B-7413-2A87-9B75-09AE64A6811B}"/>
                </a:ext>
              </a:extLst>
            </p:cNvPr>
            <p:cNvSpPr/>
            <p:nvPr/>
          </p:nvSpPr>
          <p:spPr>
            <a:xfrm>
              <a:off x="5105625" y="3391900"/>
              <a:ext cx="66975" cy="34675"/>
            </a:xfrm>
            <a:custGeom>
              <a:avLst/>
              <a:gdLst/>
              <a:ahLst/>
              <a:cxnLst/>
              <a:rect l="l" t="t" r="r" b="b"/>
              <a:pathLst>
                <a:path w="2679" h="1387" extrusionOk="0">
                  <a:moveTo>
                    <a:pt x="1355" y="0"/>
                  </a:moveTo>
                  <a:cubicBezTo>
                    <a:pt x="725" y="0"/>
                    <a:pt x="190" y="441"/>
                    <a:pt x="1" y="977"/>
                  </a:cubicBezTo>
                  <a:cubicBezTo>
                    <a:pt x="410" y="1229"/>
                    <a:pt x="820" y="1386"/>
                    <a:pt x="1355" y="1386"/>
                  </a:cubicBezTo>
                  <a:cubicBezTo>
                    <a:pt x="1859" y="1386"/>
                    <a:pt x="2301" y="1229"/>
                    <a:pt x="2679" y="977"/>
                  </a:cubicBezTo>
                  <a:cubicBezTo>
                    <a:pt x="2521" y="410"/>
                    <a:pt x="1985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87" name="Google Shape;10357;p74">
              <a:extLst>
                <a:ext uri="{FF2B5EF4-FFF2-40B4-BE49-F238E27FC236}">
                  <a16:creationId xmlns:a16="http://schemas.microsoft.com/office/drawing/2014/main" id="{3117DD36-7ACA-774D-147F-DA13FB92A624}"/>
                </a:ext>
              </a:extLst>
            </p:cNvPr>
            <p:cNvSpPr/>
            <p:nvPr/>
          </p:nvSpPr>
          <p:spPr>
            <a:xfrm>
              <a:off x="5192275" y="3443075"/>
              <a:ext cx="95325" cy="86975"/>
            </a:xfrm>
            <a:custGeom>
              <a:avLst/>
              <a:gdLst/>
              <a:ahLst/>
              <a:cxnLst/>
              <a:rect l="l" t="t" r="r" b="b"/>
              <a:pathLst>
                <a:path w="3812" h="3479" extrusionOk="0">
                  <a:moveTo>
                    <a:pt x="2867" y="1"/>
                  </a:moveTo>
                  <a:cubicBezTo>
                    <a:pt x="2741" y="127"/>
                    <a:pt x="2647" y="221"/>
                    <a:pt x="2489" y="284"/>
                  </a:cubicBezTo>
                  <a:lnTo>
                    <a:pt x="1607" y="631"/>
                  </a:lnTo>
                  <a:lnTo>
                    <a:pt x="1260" y="1482"/>
                  </a:lnTo>
                  <a:cubicBezTo>
                    <a:pt x="1103" y="1891"/>
                    <a:pt x="693" y="2112"/>
                    <a:pt x="284" y="2112"/>
                  </a:cubicBezTo>
                  <a:lnTo>
                    <a:pt x="158" y="2112"/>
                  </a:lnTo>
                  <a:lnTo>
                    <a:pt x="0" y="2080"/>
                  </a:lnTo>
                  <a:lnTo>
                    <a:pt x="1166" y="3372"/>
                  </a:lnTo>
                  <a:cubicBezTo>
                    <a:pt x="1237" y="3443"/>
                    <a:pt x="1343" y="3478"/>
                    <a:pt x="1445" y="3478"/>
                  </a:cubicBezTo>
                  <a:cubicBezTo>
                    <a:pt x="1479" y="3478"/>
                    <a:pt x="1512" y="3474"/>
                    <a:pt x="1544" y="3466"/>
                  </a:cubicBezTo>
                  <a:cubicBezTo>
                    <a:pt x="1638" y="3403"/>
                    <a:pt x="1764" y="3340"/>
                    <a:pt x="1764" y="3183"/>
                  </a:cubicBezTo>
                  <a:lnTo>
                    <a:pt x="2080" y="1639"/>
                  </a:lnTo>
                  <a:lnTo>
                    <a:pt x="3497" y="1324"/>
                  </a:lnTo>
                  <a:cubicBezTo>
                    <a:pt x="3532" y="1338"/>
                    <a:pt x="3563" y="1344"/>
                    <a:pt x="3592" y="1344"/>
                  </a:cubicBezTo>
                  <a:cubicBezTo>
                    <a:pt x="3693" y="1344"/>
                    <a:pt x="3756" y="1265"/>
                    <a:pt x="3781" y="1167"/>
                  </a:cubicBezTo>
                  <a:cubicBezTo>
                    <a:pt x="3812" y="1072"/>
                    <a:pt x="3781" y="946"/>
                    <a:pt x="3686" y="820"/>
                  </a:cubicBezTo>
                  <a:lnTo>
                    <a:pt x="28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88" name="Google Shape;10358;p74">
              <a:extLst>
                <a:ext uri="{FF2B5EF4-FFF2-40B4-BE49-F238E27FC236}">
                  <a16:creationId xmlns:a16="http://schemas.microsoft.com/office/drawing/2014/main" id="{6D9D76F1-6A25-6C70-BE63-B65DF0CF8B26}"/>
                </a:ext>
              </a:extLst>
            </p:cNvPr>
            <p:cNvSpPr/>
            <p:nvPr/>
          </p:nvSpPr>
          <p:spPr>
            <a:xfrm>
              <a:off x="4991425" y="3444650"/>
              <a:ext cx="95325" cy="87325"/>
            </a:xfrm>
            <a:custGeom>
              <a:avLst/>
              <a:gdLst/>
              <a:ahLst/>
              <a:cxnLst/>
              <a:rect l="l" t="t" r="r" b="b"/>
              <a:pathLst>
                <a:path w="3812" h="3492" extrusionOk="0">
                  <a:moveTo>
                    <a:pt x="946" y="1"/>
                  </a:moveTo>
                  <a:lnTo>
                    <a:pt x="126" y="851"/>
                  </a:lnTo>
                  <a:cubicBezTo>
                    <a:pt x="0" y="851"/>
                    <a:pt x="0" y="1009"/>
                    <a:pt x="32" y="1104"/>
                  </a:cubicBezTo>
                  <a:cubicBezTo>
                    <a:pt x="95" y="1230"/>
                    <a:pt x="158" y="1324"/>
                    <a:pt x="315" y="1356"/>
                  </a:cubicBezTo>
                  <a:lnTo>
                    <a:pt x="1733" y="1671"/>
                  </a:lnTo>
                  <a:lnTo>
                    <a:pt x="2048" y="3214"/>
                  </a:lnTo>
                  <a:cubicBezTo>
                    <a:pt x="2080" y="3309"/>
                    <a:pt x="2174" y="3435"/>
                    <a:pt x="2300" y="3466"/>
                  </a:cubicBezTo>
                  <a:cubicBezTo>
                    <a:pt x="2328" y="3485"/>
                    <a:pt x="2361" y="3492"/>
                    <a:pt x="2396" y="3492"/>
                  </a:cubicBezTo>
                  <a:cubicBezTo>
                    <a:pt x="2482" y="3492"/>
                    <a:pt x="2580" y="3448"/>
                    <a:pt x="2647" y="3403"/>
                  </a:cubicBezTo>
                  <a:lnTo>
                    <a:pt x="3813" y="2112"/>
                  </a:lnTo>
                  <a:lnTo>
                    <a:pt x="3813" y="2112"/>
                  </a:lnTo>
                  <a:lnTo>
                    <a:pt x="3624" y="2143"/>
                  </a:lnTo>
                  <a:lnTo>
                    <a:pt x="3561" y="2143"/>
                  </a:lnTo>
                  <a:cubicBezTo>
                    <a:pt x="3119" y="2143"/>
                    <a:pt x="2773" y="1891"/>
                    <a:pt x="2552" y="1513"/>
                  </a:cubicBezTo>
                  <a:lnTo>
                    <a:pt x="2206" y="631"/>
                  </a:lnTo>
                  <a:lnTo>
                    <a:pt x="1355" y="284"/>
                  </a:lnTo>
                  <a:cubicBezTo>
                    <a:pt x="1198" y="221"/>
                    <a:pt x="1072" y="127"/>
                    <a:pt x="9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89" name="Google Shape;10390;p74">
            <a:extLst>
              <a:ext uri="{FF2B5EF4-FFF2-40B4-BE49-F238E27FC236}">
                <a16:creationId xmlns:a16="http://schemas.microsoft.com/office/drawing/2014/main" id="{D1079E9F-7AB4-2DF5-1749-5F57E7446CDB}"/>
              </a:ext>
            </a:extLst>
          </p:cNvPr>
          <p:cNvGrpSpPr/>
          <p:nvPr/>
        </p:nvGrpSpPr>
        <p:grpSpPr>
          <a:xfrm>
            <a:off x="2018054" y="1962783"/>
            <a:ext cx="471488" cy="502505"/>
            <a:chOff x="3497300" y="3227275"/>
            <a:chExt cx="296175" cy="296175"/>
          </a:xfrm>
          <a:solidFill>
            <a:srgbClr val="FFC000"/>
          </a:solidFill>
        </p:grpSpPr>
        <p:sp>
          <p:nvSpPr>
            <p:cNvPr id="390" name="Google Shape;10391;p74">
              <a:extLst>
                <a:ext uri="{FF2B5EF4-FFF2-40B4-BE49-F238E27FC236}">
                  <a16:creationId xmlns:a16="http://schemas.microsoft.com/office/drawing/2014/main" id="{3C548AA6-AE61-4F97-A917-11F7A67DCE27}"/>
                </a:ext>
              </a:extLst>
            </p:cNvPr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91" name="Google Shape;10392;p74">
              <a:extLst>
                <a:ext uri="{FF2B5EF4-FFF2-40B4-BE49-F238E27FC236}">
                  <a16:creationId xmlns:a16="http://schemas.microsoft.com/office/drawing/2014/main" id="{D6FE2691-F242-268B-CB43-12B6D78B8174}"/>
                </a:ext>
              </a:extLst>
            </p:cNvPr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92" name="Google Shape;10393;p74">
              <a:extLst>
                <a:ext uri="{FF2B5EF4-FFF2-40B4-BE49-F238E27FC236}">
                  <a16:creationId xmlns:a16="http://schemas.microsoft.com/office/drawing/2014/main" id="{897EC954-C2B9-B06B-0324-03A2B9F80942}"/>
                </a:ext>
              </a:extLst>
            </p:cNvPr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93" name="Google Shape;10394;p74">
              <a:extLst>
                <a:ext uri="{FF2B5EF4-FFF2-40B4-BE49-F238E27FC236}">
                  <a16:creationId xmlns:a16="http://schemas.microsoft.com/office/drawing/2014/main" id="{2D17DBEB-9B02-E4E1-50DF-E5BEE0F195D8}"/>
                </a:ext>
              </a:extLst>
            </p:cNvPr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0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94" name="Google Shape;10395;p74">
              <a:extLst>
                <a:ext uri="{FF2B5EF4-FFF2-40B4-BE49-F238E27FC236}">
                  <a16:creationId xmlns:a16="http://schemas.microsoft.com/office/drawing/2014/main" id="{124E25BD-CF4D-F7F3-B6B0-571EB7BED3EB}"/>
                </a:ext>
              </a:extLst>
            </p:cNvPr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95" name="Google Shape;10396;p74">
              <a:extLst>
                <a:ext uri="{FF2B5EF4-FFF2-40B4-BE49-F238E27FC236}">
                  <a16:creationId xmlns:a16="http://schemas.microsoft.com/office/drawing/2014/main" id="{15A6C7B7-A025-CA5E-D3B1-D7373DD89559}"/>
                </a:ext>
              </a:extLst>
            </p:cNvPr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96" name="Google Shape;10397;p74">
              <a:extLst>
                <a:ext uri="{FF2B5EF4-FFF2-40B4-BE49-F238E27FC236}">
                  <a16:creationId xmlns:a16="http://schemas.microsoft.com/office/drawing/2014/main" id="{C699215B-6A29-5419-72B0-BC4F98A72216}"/>
                </a:ext>
              </a:extLst>
            </p:cNvPr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397" name="Google Shape;10398;p74">
              <a:extLst>
                <a:ext uri="{FF2B5EF4-FFF2-40B4-BE49-F238E27FC236}">
                  <a16:creationId xmlns:a16="http://schemas.microsoft.com/office/drawing/2014/main" id="{12BDF2E8-0360-6055-C54F-5724B1A991DD}"/>
                </a:ext>
              </a:extLst>
            </p:cNvPr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398" name="Google Shape;10412;p74">
            <a:extLst>
              <a:ext uri="{FF2B5EF4-FFF2-40B4-BE49-F238E27FC236}">
                <a16:creationId xmlns:a16="http://schemas.microsoft.com/office/drawing/2014/main" id="{34167A16-B6A0-66E5-43C3-E05B3B91A7B2}"/>
              </a:ext>
            </a:extLst>
          </p:cNvPr>
          <p:cNvGrpSpPr/>
          <p:nvPr/>
        </p:nvGrpSpPr>
        <p:grpSpPr>
          <a:xfrm>
            <a:off x="4783742" y="1951493"/>
            <a:ext cx="441401" cy="500426"/>
            <a:chOff x="5364750" y="3235150"/>
            <a:chExt cx="277275" cy="294950"/>
          </a:xfrm>
          <a:solidFill>
            <a:srgbClr val="FFC000"/>
          </a:solidFill>
        </p:grpSpPr>
        <p:sp>
          <p:nvSpPr>
            <p:cNvPr id="399" name="Google Shape;10413;p74">
              <a:extLst>
                <a:ext uri="{FF2B5EF4-FFF2-40B4-BE49-F238E27FC236}">
                  <a16:creationId xmlns:a16="http://schemas.microsoft.com/office/drawing/2014/main" id="{C332B875-7D07-6529-F51D-17B89CF12477}"/>
                </a:ext>
              </a:extLst>
            </p:cNvPr>
            <p:cNvSpPr/>
            <p:nvPr/>
          </p:nvSpPr>
          <p:spPr>
            <a:xfrm>
              <a:off x="5502600" y="3235150"/>
              <a:ext cx="17350" cy="44125"/>
            </a:xfrm>
            <a:custGeom>
              <a:avLst/>
              <a:gdLst/>
              <a:ahLst/>
              <a:cxnLst/>
              <a:rect l="l" t="t" r="r" b="b"/>
              <a:pathLst>
                <a:path w="694" h="176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cubicBezTo>
                    <a:pt x="0" y="1607"/>
                    <a:pt x="158" y="1765"/>
                    <a:pt x="347" y="1765"/>
                  </a:cubicBezTo>
                  <a:cubicBezTo>
                    <a:pt x="536" y="1765"/>
                    <a:pt x="693" y="1607"/>
                    <a:pt x="693" y="141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00" name="Google Shape;10414;p74">
              <a:extLst>
                <a:ext uri="{FF2B5EF4-FFF2-40B4-BE49-F238E27FC236}">
                  <a16:creationId xmlns:a16="http://schemas.microsoft.com/office/drawing/2014/main" id="{E30B3EE9-6EAC-60B1-3673-A5E9F266995C}"/>
                </a:ext>
              </a:extLst>
            </p:cNvPr>
            <p:cNvSpPr/>
            <p:nvPr/>
          </p:nvSpPr>
          <p:spPr>
            <a:xfrm>
              <a:off x="5555375" y="3253850"/>
              <a:ext cx="35450" cy="34100"/>
            </a:xfrm>
            <a:custGeom>
              <a:avLst/>
              <a:gdLst/>
              <a:ahLst/>
              <a:cxnLst/>
              <a:rect l="l" t="t" r="r" b="b"/>
              <a:pathLst>
                <a:path w="1418" h="1364" extrusionOk="0">
                  <a:moveTo>
                    <a:pt x="1071" y="1"/>
                  </a:moveTo>
                  <a:cubicBezTo>
                    <a:pt x="977" y="1"/>
                    <a:pt x="882" y="24"/>
                    <a:pt x="819" y="72"/>
                  </a:cubicBezTo>
                  <a:lnTo>
                    <a:pt x="126" y="796"/>
                  </a:lnTo>
                  <a:cubicBezTo>
                    <a:pt x="0" y="922"/>
                    <a:pt x="0" y="1143"/>
                    <a:pt x="126" y="1269"/>
                  </a:cubicBezTo>
                  <a:cubicBezTo>
                    <a:pt x="189" y="1332"/>
                    <a:pt x="268" y="1363"/>
                    <a:pt x="350" y="1363"/>
                  </a:cubicBezTo>
                  <a:cubicBezTo>
                    <a:pt x="433" y="1363"/>
                    <a:pt x="520" y="1332"/>
                    <a:pt x="599" y="1269"/>
                  </a:cubicBezTo>
                  <a:lnTo>
                    <a:pt x="1323" y="544"/>
                  </a:lnTo>
                  <a:cubicBezTo>
                    <a:pt x="1418" y="418"/>
                    <a:pt x="1418" y="198"/>
                    <a:pt x="1323" y="72"/>
                  </a:cubicBezTo>
                  <a:cubicBezTo>
                    <a:pt x="1260" y="24"/>
                    <a:pt x="1166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01" name="Google Shape;10415;p74">
              <a:extLst>
                <a:ext uri="{FF2B5EF4-FFF2-40B4-BE49-F238E27FC236}">
                  <a16:creationId xmlns:a16="http://schemas.microsoft.com/office/drawing/2014/main" id="{CCFD36B4-979B-ED0B-7A3B-6E1E159CCAD3}"/>
                </a:ext>
              </a:extLst>
            </p:cNvPr>
            <p:cNvSpPr/>
            <p:nvPr/>
          </p:nvSpPr>
          <p:spPr>
            <a:xfrm>
              <a:off x="5606550" y="335722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072" y="725"/>
                  </a:lnTo>
                  <a:cubicBezTo>
                    <a:pt x="1261" y="725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02" name="Google Shape;10416;p74">
              <a:extLst>
                <a:ext uri="{FF2B5EF4-FFF2-40B4-BE49-F238E27FC236}">
                  <a16:creationId xmlns:a16="http://schemas.microsoft.com/office/drawing/2014/main" id="{C1D48B45-3F68-EC5A-1727-74875AAA6D02}"/>
                </a:ext>
              </a:extLst>
            </p:cNvPr>
            <p:cNvSpPr/>
            <p:nvPr/>
          </p:nvSpPr>
          <p:spPr>
            <a:xfrm>
              <a:off x="5364750" y="335722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694"/>
                    <a:pt x="347" y="694"/>
                  </a:cubicBezTo>
                  <a:lnTo>
                    <a:pt x="1072" y="694"/>
                  </a:lnTo>
                  <a:cubicBezTo>
                    <a:pt x="1261" y="694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03" name="Google Shape;10417;p74">
              <a:extLst>
                <a:ext uri="{FF2B5EF4-FFF2-40B4-BE49-F238E27FC236}">
                  <a16:creationId xmlns:a16="http://schemas.microsoft.com/office/drawing/2014/main" id="{EC366624-FF41-10C5-AC00-752D46473EF6}"/>
                </a:ext>
              </a:extLst>
            </p:cNvPr>
            <p:cNvSpPr/>
            <p:nvPr/>
          </p:nvSpPr>
          <p:spPr>
            <a:xfrm>
              <a:off x="5433275" y="3253850"/>
              <a:ext cx="35475" cy="34100"/>
            </a:xfrm>
            <a:custGeom>
              <a:avLst/>
              <a:gdLst/>
              <a:ahLst/>
              <a:cxnLst/>
              <a:rect l="l" t="t" r="r" b="b"/>
              <a:pathLst>
                <a:path w="1419" h="1364" extrusionOk="0">
                  <a:moveTo>
                    <a:pt x="363" y="1"/>
                  </a:moveTo>
                  <a:cubicBezTo>
                    <a:pt x="276" y="1"/>
                    <a:pt x="190" y="24"/>
                    <a:pt x="127" y="72"/>
                  </a:cubicBezTo>
                  <a:cubicBezTo>
                    <a:pt x="1" y="198"/>
                    <a:pt x="1" y="450"/>
                    <a:pt x="127" y="544"/>
                  </a:cubicBezTo>
                  <a:lnTo>
                    <a:pt x="820" y="1269"/>
                  </a:lnTo>
                  <a:cubicBezTo>
                    <a:pt x="883" y="1332"/>
                    <a:pt x="977" y="1363"/>
                    <a:pt x="1072" y="1363"/>
                  </a:cubicBezTo>
                  <a:cubicBezTo>
                    <a:pt x="1166" y="1363"/>
                    <a:pt x="1261" y="1332"/>
                    <a:pt x="1324" y="1269"/>
                  </a:cubicBezTo>
                  <a:cubicBezTo>
                    <a:pt x="1418" y="1143"/>
                    <a:pt x="1418" y="922"/>
                    <a:pt x="1324" y="796"/>
                  </a:cubicBezTo>
                  <a:lnTo>
                    <a:pt x="599" y="72"/>
                  </a:lnTo>
                  <a:cubicBezTo>
                    <a:pt x="536" y="24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04" name="Google Shape;10418;p74">
              <a:extLst>
                <a:ext uri="{FF2B5EF4-FFF2-40B4-BE49-F238E27FC236}">
                  <a16:creationId xmlns:a16="http://schemas.microsoft.com/office/drawing/2014/main" id="{ACB7C8D7-0BCF-A073-9FBB-146CE7CB02F6}"/>
                </a:ext>
              </a:extLst>
            </p:cNvPr>
            <p:cNvSpPr/>
            <p:nvPr/>
          </p:nvSpPr>
          <p:spPr>
            <a:xfrm>
              <a:off x="5380500" y="3287775"/>
              <a:ext cx="37050" cy="25975"/>
            </a:xfrm>
            <a:custGeom>
              <a:avLst/>
              <a:gdLst/>
              <a:ahLst/>
              <a:cxnLst/>
              <a:rect l="l" t="t" r="r" b="b"/>
              <a:pathLst>
                <a:path w="1482" h="1039" extrusionOk="0">
                  <a:moveTo>
                    <a:pt x="396" y="0"/>
                  </a:moveTo>
                  <a:cubicBezTo>
                    <a:pt x="267" y="0"/>
                    <a:pt x="132" y="81"/>
                    <a:pt x="64" y="195"/>
                  </a:cubicBezTo>
                  <a:cubicBezTo>
                    <a:pt x="1" y="353"/>
                    <a:pt x="64" y="573"/>
                    <a:pt x="221" y="668"/>
                  </a:cubicBezTo>
                  <a:lnTo>
                    <a:pt x="946" y="1015"/>
                  </a:lnTo>
                  <a:cubicBezTo>
                    <a:pt x="987" y="1031"/>
                    <a:pt x="1032" y="1039"/>
                    <a:pt x="1077" y="1039"/>
                  </a:cubicBezTo>
                  <a:cubicBezTo>
                    <a:pt x="1209" y="1039"/>
                    <a:pt x="1349" y="974"/>
                    <a:pt x="1419" y="857"/>
                  </a:cubicBezTo>
                  <a:cubicBezTo>
                    <a:pt x="1482" y="699"/>
                    <a:pt x="1419" y="447"/>
                    <a:pt x="1261" y="384"/>
                  </a:cubicBezTo>
                  <a:lnTo>
                    <a:pt x="536" y="38"/>
                  </a:lnTo>
                  <a:cubicBezTo>
                    <a:pt x="493" y="12"/>
                    <a:pt x="445" y="0"/>
                    <a:pt x="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05" name="Google Shape;10419;p74">
              <a:extLst>
                <a:ext uri="{FF2B5EF4-FFF2-40B4-BE49-F238E27FC236}">
                  <a16:creationId xmlns:a16="http://schemas.microsoft.com/office/drawing/2014/main" id="{1B1FBDD3-C2F9-8310-9657-9C65A23266E7}"/>
                </a:ext>
              </a:extLst>
            </p:cNvPr>
            <p:cNvSpPr/>
            <p:nvPr/>
          </p:nvSpPr>
          <p:spPr>
            <a:xfrm>
              <a:off x="5588450" y="3288075"/>
              <a:ext cx="37025" cy="26800"/>
            </a:xfrm>
            <a:custGeom>
              <a:avLst/>
              <a:gdLst/>
              <a:ahLst/>
              <a:cxnLst/>
              <a:rect l="l" t="t" r="r" b="b"/>
              <a:pathLst>
                <a:path w="1481" h="1072" extrusionOk="0">
                  <a:moveTo>
                    <a:pt x="1110" y="0"/>
                  </a:moveTo>
                  <a:cubicBezTo>
                    <a:pt x="1049" y="0"/>
                    <a:pt x="983" y="18"/>
                    <a:pt x="914" y="57"/>
                  </a:cubicBezTo>
                  <a:lnTo>
                    <a:pt x="221" y="404"/>
                  </a:lnTo>
                  <a:cubicBezTo>
                    <a:pt x="63" y="498"/>
                    <a:pt x="0" y="687"/>
                    <a:pt x="63" y="877"/>
                  </a:cubicBezTo>
                  <a:cubicBezTo>
                    <a:pt x="132" y="991"/>
                    <a:pt x="250" y="1072"/>
                    <a:pt x="382" y="1072"/>
                  </a:cubicBezTo>
                  <a:cubicBezTo>
                    <a:pt x="432" y="1072"/>
                    <a:pt x="484" y="1060"/>
                    <a:pt x="536" y="1034"/>
                  </a:cubicBezTo>
                  <a:lnTo>
                    <a:pt x="1260" y="687"/>
                  </a:lnTo>
                  <a:cubicBezTo>
                    <a:pt x="1418" y="593"/>
                    <a:pt x="1481" y="404"/>
                    <a:pt x="1418" y="215"/>
                  </a:cubicBezTo>
                  <a:cubicBezTo>
                    <a:pt x="1353" y="85"/>
                    <a:pt x="1244" y="0"/>
                    <a:pt x="1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06" name="Google Shape;10420;p74">
              <a:extLst>
                <a:ext uri="{FF2B5EF4-FFF2-40B4-BE49-F238E27FC236}">
                  <a16:creationId xmlns:a16="http://schemas.microsoft.com/office/drawing/2014/main" id="{EAB10885-3B1A-7AFE-7013-0A88524F799D}"/>
                </a:ext>
              </a:extLst>
            </p:cNvPr>
            <p:cNvSpPr/>
            <p:nvPr/>
          </p:nvSpPr>
          <p:spPr>
            <a:xfrm>
              <a:off x="5412025" y="3286350"/>
              <a:ext cx="177225" cy="243750"/>
            </a:xfrm>
            <a:custGeom>
              <a:avLst/>
              <a:gdLst/>
              <a:ahLst/>
              <a:cxnLst/>
              <a:rect l="l" t="t" r="r" b="b"/>
              <a:pathLst>
                <a:path w="7089" h="9750" extrusionOk="0">
                  <a:moveTo>
                    <a:pt x="3529" y="0"/>
                  </a:moveTo>
                  <a:cubicBezTo>
                    <a:pt x="3151" y="0"/>
                    <a:pt x="2836" y="315"/>
                    <a:pt x="2836" y="725"/>
                  </a:cubicBezTo>
                  <a:lnTo>
                    <a:pt x="2836" y="1418"/>
                  </a:lnTo>
                  <a:cubicBezTo>
                    <a:pt x="2836" y="1040"/>
                    <a:pt x="2520" y="725"/>
                    <a:pt x="2111" y="725"/>
                  </a:cubicBezTo>
                  <a:cubicBezTo>
                    <a:pt x="1733" y="725"/>
                    <a:pt x="1418" y="1040"/>
                    <a:pt x="1418" y="1418"/>
                  </a:cubicBezTo>
                  <a:lnTo>
                    <a:pt x="1418" y="2143"/>
                  </a:lnTo>
                  <a:cubicBezTo>
                    <a:pt x="1544" y="2143"/>
                    <a:pt x="1638" y="2080"/>
                    <a:pt x="1764" y="2080"/>
                  </a:cubicBezTo>
                  <a:lnTo>
                    <a:pt x="3497" y="2080"/>
                  </a:lnTo>
                  <a:cubicBezTo>
                    <a:pt x="4253" y="2080"/>
                    <a:pt x="4883" y="2710"/>
                    <a:pt x="4883" y="3466"/>
                  </a:cubicBezTo>
                  <a:cubicBezTo>
                    <a:pt x="4883" y="4096"/>
                    <a:pt x="4474" y="4600"/>
                    <a:pt x="3907" y="4758"/>
                  </a:cubicBezTo>
                  <a:cubicBezTo>
                    <a:pt x="4064" y="5073"/>
                    <a:pt x="4159" y="5482"/>
                    <a:pt x="4159" y="5860"/>
                  </a:cubicBezTo>
                  <a:cubicBezTo>
                    <a:pt x="4159" y="6081"/>
                    <a:pt x="4001" y="6238"/>
                    <a:pt x="3812" y="6238"/>
                  </a:cubicBezTo>
                  <a:cubicBezTo>
                    <a:pt x="3623" y="6238"/>
                    <a:pt x="3466" y="6081"/>
                    <a:pt x="3466" y="5860"/>
                  </a:cubicBezTo>
                  <a:cubicBezTo>
                    <a:pt x="3466" y="4915"/>
                    <a:pt x="2678" y="4128"/>
                    <a:pt x="1733" y="4128"/>
                  </a:cubicBezTo>
                  <a:lnTo>
                    <a:pt x="3466" y="4128"/>
                  </a:lnTo>
                  <a:cubicBezTo>
                    <a:pt x="3844" y="4128"/>
                    <a:pt x="4159" y="3812"/>
                    <a:pt x="4159" y="3434"/>
                  </a:cubicBezTo>
                  <a:cubicBezTo>
                    <a:pt x="4159" y="3025"/>
                    <a:pt x="3844" y="2710"/>
                    <a:pt x="3466" y="2710"/>
                  </a:cubicBezTo>
                  <a:lnTo>
                    <a:pt x="1733" y="2710"/>
                  </a:lnTo>
                  <a:cubicBezTo>
                    <a:pt x="788" y="2710"/>
                    <a:pt x="0" y="3497"/>
                    <a:pt x="0" y="4443"/>
                  </a:cubicBezTo>
                  <a:lnTo>
                    <a:pt x="0" y="5167"/>
                  </a:lnTo>
                  <a:cubicBezTo>
                    <a:pt x="0" y="6112"/>
                    <a:pt x="536" y="6963"/>
                    <a:pt x="1386" y="7372"/>
                  </a:cubicBezTo>
                  <a:lnTo>
                    <a:pt x="1386" y="8318"/>
                  </a:lnTo>
                  <a:cubicBezTo>
                    <a:pt x="977" y="8318"/>
                    <a:pt x="662" y="8633"/>
                    <a:pt x="662" y="9011"/>
                  </a:cubicBezTo>
                  <a:lnTo>
                    <a:pt x="662" y="9389"/>
                  </a:lnTo>
                  <a:cubicBezTo>
                    <a:pt x="662" y="9578"/>
                    <a:pt x="819" y="9735"/>
                    <a:pt x="1008" y="9735"/>
                  </a:cubicBezTo>
                  <a:lnTo>
                    <a:pt x="5860" y="9735"/>
                  </a:lnTo>
                  <a:cubicBezTo>
                    <a:pt x="5923" y="9745"/>
                    <a:pt x="5979" y="9749"/>
                    <a:pt x="6029" y="9749"/>
                  </a:cubicBezTo>
                  <a:cubicBezTo>
                    <a:pt x="6305" y="9749"/>
                    <a:pt x="6396" y="9612"/>
                    <a:pt x="6396" y="9452"/>
                  </a:cubicBezTo>
                  <a:lnTo>
                    <a:pt x="6396" y="9105"/>
                  </a:lnTo>
                  <a:cubicBezTo>
                    <a:pt x="6396" y="8696"/>
                    <a:pt x="6112" y="8381"/>
                    <a:pt x="5702" y="8381"/>
                  </a:cubicBezTo>
                  <a:lnTo>
                    <a:pt x="5702" y="7436"/>
                  </a:lnTo>
                  <a:cubicBezTo>
                    <a:pt x="6522" y="7057"/>
                    <a:pt x="7089" y="6175"/>
                    <a:pt x="7089" y="5230"/>
                  </a:cubicBezTo>
                  <a:lnTo>
                    <a:pt x="7089" y="2143"/>
                  </a:lnTo>
                  <a:cubicBezTo>
                    <a:pt x="7089" y="1733"/>
                    <a:pt x="6774" y="1418"/>
                    <a:pt x="6364" y="1418"/>
                  </a:cubicBezTo>
                  <a:cubicBezTo>
                    <a:pt x="5986" y="1418"/>
                    <a:pt x="5671" y="1733"/>
                    <a:pt x="5671" y="2143"/>
                  </a:cubicBezTo>
                  <a:lnTo>
                    <a:pt x="5671" y="1418"/>
                  </a:lnTo>
                  <a:cubicBezTo>
                    <a:pt x="5671" y="1040"/>
                    <a:pt x="5356" y="725"/>
                    <a:pt x="4946" y="725"/>
                  </a:cubicBezTo>
                  <a:cubicBezTo>
                    <a:pt x="4568" y="725"/>
                    <a:pt x="4253" y="1040"/>
                    <a:pt x="4253" y="1418"/>
                  </a:cubicBezTo>
                  <a:lnTo>
                    <a:pt x="4253" y="725"/>
                  </a:lnTo>
                  <a:cubicBezTo>
                    <a:pt x="4253" y="315"/>
                    <a:pt x="3938" y="0"/>
                    <a:pt x="3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407" name="Google Shape;10478;p74">
            <a:extLst>
              <a:ext uri="{FF2B5EF4-FFF2-40B4-BE49-F238E27FC236}">
                <a16:creationId xmlns:a16="http://schemas.microsoft.com/office/drawing/2014/main" id="{D48C647B-AEE0-EC9F-51B9-E036200396F0}"/>
              </a:ext>
            </a:extLst>
          </p:cNvPr>
          <p:cNvGrpSpPr/>
          <p:nvPr/>
        </p:nvGrpSpPr>
        <p:grpSpPr>
          <a:xfrm>
            <a:off x="5340746" y="1951328"/>
            <a:ext cx="479009" cy="501146"/>
            <a:chOff x="5716825" y="3235950"/>
            <a:chExt cx="300900" cy="295375"/>
          </a:xfrm>
          <a:solidFill>
            <a:srgbClr val="FFC000"/>
          </a:solidFill>
        </p:grpSpPr>
        <p:sp>
          <p:nvSpPr>
            <p:cNvPr id="408" name="Google Shape;10479;p74">
              <a:extLst>
                <a:ext uri="{FF2B5EF4-FFF2-40B4-BE49-F238E27FC236}">
                  <a16:creationId xmlns:a16="http://schemas.microsoft.com/office/drawing/2014/main" id="{5DE8C3E1-F591-E26E-D6ED-ACE136561CC5}"/>
                </a:ext>
              </a:extLst>
            </p:cNvPr>
            <p:cNvSpPr/>
            <p:nvPr/>
          </p:nvSpPr>
          <p:spPr>
            <a:xfrm>
              <a:off x="5716825" y="3309975"/>
              <a:ext cx="137075" cy="146525"/>
            </a:xfrm>
            <a:custGeom>
              <a:avLst/>
              <a:gdLst/>
              <a:ahLst/>
              <a:cxnLst/>
              <a:rect l="l" t="t" r="r" b="b"/>
              <a:pathLst>
                <a:path w="5483" h="5861" extrusionOk="0">
                  <a:moveTo>
                    <a:pt x="2584" y="1"/>
                  </a:moveTo>
                  <a:lnTo>
                    <a:pt x="410" y="2206"/>
                  </a:lnTo>
                  <a:cubicBezTo>
                    <a:pt x="1" y="2615"/>
                    <a:pt x="1" y="3277"/>
                    <a:pt x="410" y="3655"/>
                  </a:cubicBezTo>
                  <a:lnTo>
                    <a:pt x="2584" y="5860"/>
                  </a:lnTo>
                  <a:lnTo>
                    <a:pt x="3781" y="4632"/>
                  </a:lnTo>
                  <a:cubicBezTo>
                    <a:pt x="3844" y="4584"/>
                    <a:pt x="3939" y="4561"/>
                    <a:pt x="4029" y="4561"/>
                  </a:cubicBezTo>
                  <a:cubicBezTo>
                    <a:pt x="4120" y="4561"/>
                    <a:pt x="4206" y="4584"/>
                    <a:pt x="4254" y="4632"/>
                  </a:cubicBezTo>
                  <a:lnTo>
                    <a:pt x="4726" y="5104"/>
                  </a:lnTo>
                  <a:cubicBezTo>
                    <a:pt x="4789" y="5167"/>
                    <a:pt x="4884" y="5199"/>
                    <a:pt x="4974" y="5199"/>
                  </a:cubicBezTo>
                  <a:cubicBezTo>
                    <a:pt x="5065" y="5199"/>
                    <a:pt x="5152" y="5167"/>
                    <a:pt x="5199" y="5104"/>
                  </a:cubicBezTo>
                  <a:cubicBezTo>
                    <a:pt x="5325" y="5010"/>
                    <a:pt x="5325" y="4758"/>
                    <a:pt x="5199" y="4632"/>
                  </a:cubicBezTo>
                  <a:lnTo>
                    <a:pt x="4726" y="4159"/>
                  </a:lnTo>
                  <a:cubicBezTo>
                    <a:pt x="4632" y="4065"/>
                    <a:pt x="4632" y="3813"/>
                    <a:pt x="4726" y="3687"/>
                  </a:cubicBezTo>
                  <a:lnTo>
                    <a:pt x="5482" y="2962"/>
                  </a:lnTo>
                  <a:lnTo>
                    <a:pt x="5010" y="2489"/>
                  </a:lnTo>
                  <a:lnTo>
                    <a:pt x="4789" y="2710"/>
                  </a:lnTo>
                  <a:cubicBezTo>
                    <a:pt x="4584" y="2915"/>
                    <a:pt x="4317" y="3017"/>
                    <a:pt x="4049" y="3017"/>
                  </a:cubicBezTo>
                  <a:cubicBezTo>
                    <a:pt x="3781" y="3017"/>
                    <a:pt x="3513" y="2915"/>
                    <a:pt x="3309" y="2710"/>
                  </a:cubicBezTo>
                  <a:cubicBezTo>
                    <a:pt x="2930" y="2332"/>
                    <a:pt x="2930" y="1670"/>
                    <a:pt x="3309" y="1261"/>
                  </a:cubicBezTo>
                  <a:lnTo>
                    <a:pt x="3561" y="1040"/>
                  </a:lnTo>
                  <a:lnTo>
                    <a:pt x="2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09" name="Google Shape;10480;p74">
              <a:extLst>
                <a:ext uri="{FF2B5EF4-FFF2-40B4-BE49-F238E27FC236}">
                  <a16:creationId xmlns:a16="http://schemas.microsoft.com/office/drawing/2014/main" id="{7164D8C8-8600-32A8-7CEF-8FF2561D01E4}"/>
                </a:ext>
              </a:extLst>
            </p:cNvPr>
            <p:cNvSpPr/>
            <p:nvPr/>
          </p:nvSpPr>
          <p:spPr>
            <a:xfrm>
              <a:off x="5794025" y="3235950"/>
              <a:ext cx="145725" cy="133900"/>
            </a:xfrm>
            <a:custGeom>
              <a:avLst/>
              <a:gdLst/>
              <a:ahLst/>
              <a:cxnLst/>
              <a:rect l="l" t="t" r="r" b="b"/>
              <a:pathLst>
                <a:path w="5829" h="5356" extrusionOk="0">
                  <a:moveTo>
                    <a:pt x="2926" y="0"/>
                  </a:moveTo>
                  <a:cubicBezTo>
                    <a:pt x="2662" y="0"/>
                    <a:pt x="2394" y="95"/>
                    <a:pt x="2205" y="284"/>
                  </a:cubicBezTo>
                  <a:lnTo>
                    <a:pt x="0" y="2457"/>
                  </a:lnTo>
                  <a:lnTo>
                    <a:pt x="1229" y="3686"/>
                  </a:lnTo>
                  <a:cubicBezTo>
                    <a:pt x="1323" y="3781"/>
                    <a:pt x="1323" y="4033"/>
                    <a:pt x="1229" y="4127"/>
                  </a:cubicBezTo>
                  <a:lnTo>
                    <a:pt x="725" y="4600"/>
                  </a:lnTo>
                  <a:cubicBezTo>
                    <a:pt x="630" y="4726"/>
                    <a:pt x="630" y="4978"/>
                    <a:pt x="725" y="5072"/>
                  </a:cubicBezTo>
                  <a:cubicBezTo>
                    <a:pt x="788" y="5135"/>
                    <a:pt x="882" y="5167"/>
                    <a:pt x="977" y="5167"/>
                  </a:cubicBezTo>
                  <a:cubicBezTo>
                    <a:pt x="1071" y="5167"/>
                    <a:pt x="1166" y="5135"/>
                    <a:pt x="1229" y="5072"/>
                  </a:cubicBezTo>
                  <a:lnTo>
                    <a:pt x="1701" y="4600"/>
                  </a:lnTo>
                  <a:cubicBezTo>
                    <a:pt x="1749" y="4553"/>
                    <a:pt x="1835" y="4529"/>
                    <a:pt x="1926" y="4529"/>
                  </a:cubicBezTo>
                  <a:cubicBezTo>
                    <a:pt x="2016" y="4529"/>
                    <a:pt x="2111" y="4553"/>
                    <a:pt x="2174" y="4600"/>
                  </a:cubicBezTo>
                  <a:lnTo>
                    <a:pt x="2898" y="5356"/>
                  </a:lnTo>
                  <a:lnTo>
                    <a:pt x="3371" y="4883"/>
                  </a:lnTo>
                  <a:lnTo>
                    <a:pt x="3151" y="4663"/>
                  </a:lnTo>
                  <a:cubicBezTo>
                    <a:pt x="2741" y="4253"/>
                    <a:pt x="2741" y="3592"/>
                    <a:pt x="3151" y="3214"/>
                  </a:cubicBezTo>
                  <a:cubicBezTo>
                    <a:pt x="3340" y="3009"/>
                    <a:pt x="3607" y="2906"/>
                    <a:pt x="3875" y="2906"/>
                  </a:cubicBezTo>
                  <a:cubicBezTo>
                    <a:pt x="4143" y="2906"/>
                    <a:pt x="4411" y="3009"/>
                    <a:pt x="4600" y="3214"/>
                  </a:cubicBezTo>
                  <a:lnTo>
                    <a:pt x="4852" y="3434"/>
                  </a:lnTo>
                  <a:lnTo>
                    <a:pt x="5828" y="2457"/>
                  </a:lnTo>
                  <a:lnTo>
                    <a:pt x="3623" y="284"/>
                  </a:lnTo>
                  <a:cubicBezTo>
                    <a:pt x="3450" y="95"/>
                    <a:pt x="3190" y="0"/>
                    <a:pt x="29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10" name="Google Shape;10481;p74">
              <a:extLst>
                <a:ext uri="{FF2B5EF4-FFF2-40B4-BE49-F238E27FC236}">
                  <a16:creationId xmlns:a16="http://schemas.microsoft.com/office/drawing/2014/main" id="{AC4AEAF5-0962-7F65-8BF5-FDBAA9DC4767}"/>
                </a:ext>
              </a:extLst>
            </p:cNvPr>
            <p:cNvSpPr/>
            <p:nvPr/>
          </p:nvSpPr>
          <p:spPr>
            <a:xfrm>
              <a:off x="5880650" y="3309975"/>
              <a:ext cx="137075" cy="145725"/>
            </a:xfrm>
            <a:custGeom>
              <a:avLst/>
              <a:gdLst/>
              <a:ahLst/>
              <a:cxnLst/>
              <a:rect l="l" t="t" r="r" b="b"/>
              <a:pathLst>
                <a:path w="5483" h="5829" extrusionOk="0">
                  <a:moveTo>
                    <a:pt x="2899" y="1"/>
                  </a:moveTo>
                  <a:lnTo>
                    <a:pt x="1702" y="1229"/>
                  </a:lnTo>
                  <a:cubicBezTo>
                    <a:pt x="1639" y="1292"/>
                    <a:pt x="1544" y="1324"/>
                    <a:pt x="1450" y="1324"/>
                  </a:cubicBezTo>
                  <a:cubicBezTo>
                    <a:pt x="1355" y="1324"/>
                    <a:pt x="1261" y="1292"/>
                    <a:pt x="1198" y="1229"/>
                  </a:cubicBezTo>
                  <a:lnTo>
                    <a:pt x="725" y="757"/>
                  </a:lnTo>
                  <a:cubicBezTo>
                    <a:pt x="678" y="694"/>
                    <a:pt x="591" y="662"/>
                    <a:pt x="501" y="662"/>
                  </a:cubicBezTo>
                  <a:cubicBezTo>
                    <a:pt x="410" y="662"/>
                    <a:pt x="316" y="694"/>
                    <a:pt x="253" y="757"/>
                  </a:cubicBezTo>
                  <a:cubicBezTo>
                    <a:pt x="158" y="883"/>
                    <a:pt x="158" y="1103"/>
                    <a:pt x="253" y="1229"/>
                  </a:cubicBezTo>
                  <a:lnTo>
                    <a:pt x="725" y="1702"/>
                  </a:lnTo>
                  <a:cubicBezTo>
                    <a:pt x="851" y="1828"/>
                    <a:pt x="851" y="2048"/>
                    <a:pt x="725" y="2174"/>
                  </a:cubicBezTo>
                  <a:lnTo>
                    <a:pt x="1" y="2899"/>
                  </a:lnTo>
                  <a:lnTo>
                    <a:pt x="473" y="3372"/>
                  </a:lnTo>
                  <a:lnTo>
                    <a:pt x="694" y="3151"/>
                  </a:lnTo>
                  <a:cubicBezTo>
                    <a:pt x="898" y="2946"/>
                    <a:pt x="1166" y="2844"/>
                    <a:pt x="1434" y="2844"/>
                  </a:cubicBezTo>
                  <a:cubicBezTo>
                    <a:pt x="1702" y="2844"/>
                    <a:pt x="1970" y="2946"/>
                    <a:pt x="2174" y="3151"/>
                  </a:cubicBezTo>
                  <a:cubicBezTo>
                    <a:pt x="2552" y="3529"/>
                    <a:pt x="2552" y="4222"/>
                    <a:pt x="2174" y="4600"/>
                  </a:cubicBezTo>
                  <a:lnTo>
                    <a:pt x="1922" y="4852"/>
                  </a:lnTo>
                  <a:lnTo>
                    <a:pt x="2899" y="5829"/>
                  </a:lnTo>
                  <a:lnTo>
                    <a:pt x="5073" y="3655"/>
                  </a:lnTo>
                  <a:cubicBezTo>
                    <a:pt x="5482" y="3277"/>
                    <a:pt x="5482" y="2615"/>
                    <a:pt x="5073" y="2206"/>
                  </a:cubicBezTo>
                  <a:lnTo>
                    <a:pt x="28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11" name="Google Shape;10482;p74">
              <a:extLst>
                <a:ext uri="{FF2B5EF4-FFF2-40B4-BE49-F238E27FC236}">
                  <a16:creationId xmlns:a16="http://schemas.microsoft.com/office/drawing/2014/main" id="{7C992BAE-647E-7B03-4A78-DE904A99BF02}"/>
                </a:ext>
              </a:extLst>
            </p:cNvPr>
            <p:cNvSpPr/>
            <p:nvPr/>
          </p:nvSpPr>
          <p:spPr>
            <a:xfrm>
              <a:off x="5794025" y="3396625"/>
              <a:ext cx="147300" cy="134700"/>
            </a:xfrm>
            <a:custGeom>
              <a:avLst/>
              <a:gdLst/>
              <a:ahLst/>
              <a:cxnLst/>
              <a:rect l="l" t="t" r="r" b="b"/>
              <a:pathLst>
                <a:path w="5892" h="5388" extrusionOk="0">
                  <a:moveTo>
                    <a:pt x="2993" y="0"/>
                  </a:moveTo>
                  <a:lnTo>
                    <a:pt x="2520" y="473"/>
                  </a:lnTo>
                  <a:lnTo>
                    <a:pt x="2741" y="725"/>
                  </a:lnTo>
                  <a:cubicBezTo>
                    <a:pt x="3151" y="1103"/>
                    <a:pt x="3151" y="1764"/>
                    <a:pt x="2741" y="2174"/>
                  </a:cubicBezTo>
                  <a:cubicBezTo>
                    <a:pt x="2505" y="2363"/>
                    <a:pt x="2221" y="2457"/>
                    <a:pt x="1949" y="2457"/>
                  </a:cubicBezTo>
                  <a:cubicBezTo>
                    <a:pt x="1678" y="2457"/>
                    <a:pt x="1418" y="2363"/>
                    <a:pt x="1229" y="2174"/>
                  </a:cubicBezTo>
                  <a:lnTo>
                    <a:pt x="977" y="1922"/>
                  </a:lnTo>
                  <a:lnTo>
                    <a:pt x="0" y="2930"/>
                  </a:lnTo>
                  <a:lnTo>
                    <a:pt x="2205" y="5072"/>
                  </a:lnTo>
                  <a:cubicBezTo>
                    <a:pt x="2394" y="5293"/>
                    <a:pt x="2678" y="5387"/>
                    <a:pt x="2930" y="5387"/>
                  </a:cubicBezTo>
                  <a:cubicBezTo>
                    <a:pt x="3214" y="5387"/>
                    <a:pt x="3497" y="5293"/>
                    <a:pt x="3686" y="5072"/>
                  </a:cubicBezTo>
                  <a:lnTo>
                    <a:pt x="5891" y="2930"/>
                  </a:lnTo>
                  <a:lnTo>
                    <a:pt x="4663" y="1701"/>
                  </a:lnTo>
                  <a:cubicBezTo>
                    <a:pt x="4568" y="1575"/>
                    <a:pt x="4568" y="1355"/>
                    <a:pt x="4663" y="1229"/>
                  </a:cubicBezTo>
                  <a:lnTo>
                    <a:pt x="5167" y="756"/>
                  </a:lnTo>
                  <a:cubicBezTo>
                    <a:pt x="5261" y="630"/>
                    <a:pt x="5261" y="410"/>
                    <a:pt x="5167" y="284"/>
                  </a:cubicBezTo>
                  <a:cubicBezTo>
                    <a:pt x="5104" y="221"/>
                    <a:pt x="5009" y="189"/>
                    <a:pt x="4915" y="189"/>
                  </a:cubicBezTo>
                  <a:cubicBezTo>
                    <a:pt x="4820" y="189"/>
                    <a:pt x="4726" y="221"/>
                    <a:pt x="4663" y="284"/>
                  </a:cubicBezTo>
                  <a:lnTo>
                    <a:pt x="4190" y="756"/>
                  </a:lnTo>
                  <a:cubicBezTo>
                    <a:pt x="4143" y="819"/>
                    <a:pt x="4056" y="851"/>
                    <a:pt x="3966" y="851"/>
                  </a:cubicBezTo>
                  <a:cubicBezTo>
                    <a:pt x="3875" y="851"/>
                    <a:pt x="3781" y="819"/>
                    <a:pt x="3718" y="756"/>
                  </a:cubicBezTo>
                  <a:lnTo>
                    <a:pt x="29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412" name="Google Shape;10101;p74">
            <a:extLst>
              <a:ext uri="{FF2B5EF4-FFF2-40B4-BE49-F238E27FC236}">
                <a16:creationId xmlns:a16="http://schemas.microsoft.com/office/drawing/2014/main" id="{1445BC5F-9FF2-8CBA-B33C-94A3DC32CF3D}"/>
              </a:ext>
            </a:extLst>
          </p:cNvPr>
          <p:cNvGrpSpPr/>
          <p:nvPr/>
        </p:nvGrpSpPr>
        <p:grpSpPr>
          <a:xfrm>
            <a:off x="7427156" y="4127408"/>
            <a:ext cx="327902" cy="324128"/>
            <a:chOff x="-62511899" y="4129100"/>
            <a:chExt cx="304050" cy="282000"/>
          </a:xfrm>
          <a:solidFill>
            <a:srgbClr val="FFC000"/>
          </a:solidFill>
        </p:grpSpPr>
        <p:sp>
          <p:nvSpPr>
            <p:cNvPr id="413" name="Google Shape;10102;p74">
              <a:extLst>
                <a:ext uri="{FF2B5EF4-FFF2-40B4-BE49-F238E27FC236}">
                  <a16:creationId xmlns:a16="http://schemas.microsoft.com/office/drawing/2014/main" id="{C6A0C205-F32F-8899-47B1-93ED69175764}"/>
                </a:ext>
              </a:extLst>
            </p:cNvPr>
            <p:cNvSpPr/>
            <p:nvPr/>
          </p:nvSpPr>
          <p:spPr>
            <a:xfrm>
              <a:off x="-62414224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14" name="Google Shape;10103;p74">
              <a:extLst>
                <a:ext uri="{FF2B5EF4-FFF2-40B4-BE49-F238E27FC236}">
                  <a16:creationId xmlns:a16="http://schemas.microsoft.com/office/drawing/2014/main" id="{64555915-F204-292F-35AD-C2BF4F2A1948}"/>
                </a:ext>
              </a:extLst>
            </p:cNvPr>
            <p:cNvSpPr/>
            <p:nvPr/>
          </p:nvSpPr>
          <p:spPr>
            <a:xfrm>
              <a:off x="-62511099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15" name="Google Shape;10104;p74">
              <a:extLst>
                <a:ext uri="{FF2B5EF4-FFF2-40B4-BE49-F238E27FC236}">
                  <a16:creationId xmlns:a16="http://schemas.microsoft.com/office/drawing/2014/main" id="{FFE28AD4-FE2D-CE55-98BD-EE8A27C46966}"/>
                </a:ext>
              </a:extLst>
            </p:cNvPr>
            <p:cNvSpPr/>
            <p:nvPr/>
          </p:nvSpPr>
          <p:spPr>
            <a:xfrm>
              <a:off x="-62511099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16" name="Google Shape;10105;p74">
              <a:extLst>
                <a:ext uri="{FF2B5EF4-FFF2-40B4-BE49-F238E27FC236}">
                  <a16:creationId xmlns:a16="http://schemas.microsoft.com/office/drawing/2014/main" id="{5C8767FF-0958-2385-2CE2-2BF1FAA18327}"/>
                </a:ext>
              </a:extLst>
            </p:cNvPr>
            <p:cNvSpPr/>
            <p:nvPr/>
          </p:nvSpPr>
          <p:spPr>
            <a:xfrm>
              <a:off x="-62511099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17" name="Google Shape;10106;p74">
              <a:extLst>
                <a:ext uri="{FF2B5EF4-FFF2-40B4-BE49-F238E27FC236}">
                  <a16:creationId xmlns:a16="http://schemas.microsoft.com/office/drawing/2014/main" id="{2728507F-DA6C-9357-3FFA-2D2C33AE855C}"/>
                </a:ext>
              </a:extLst>
            </p:cNvPr>
            <p:cNvSpPr/>
            <p:nvPr/>
          </p:nvSpPr>
          <p:spPr>
            <a:xfrm>
              <a:off x="-62511899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  <p:grpSp>
        <p:nvGrpSpPr>
          <p:cNvPr id="418" name="Google Shape;10125;p74">
            <a:extLst>
              <a:ext uri="{FF2B5EF4-FFF2-40B4-BE49-F238E27FC236}">
                <a16:creationId xmlns:a16="http://schemas.microsoft.com/office/drawing/2014/main" id="{06E0DEBC-C22E-2805-6FAB-99CFCB619F57}"/>
              </a:ext>
            </a:extLst>
          </p:cNvPr>
          <p:cNvGrpSpPr/>
          <p:nvPr/>
        </p:nvGrpSpPr>
        <p:grpSpPr>
          <a:xfrm>
            <a:off x="6698818" y="1275284"/>
            <a:ext cx="445471" cy="475979"/>
            <a:chOff x="-64044599" y="3360375"/>
            <a:chExt cx="315850" cy="316650"/>
          </a:xfrm>
          <a:solidFill>
            <a:srgbClr val="FFC000"/>
          </a:solidFill>
        </p:grpSpPr>
        <p:sp>
          <p:nvSpPr>
            <p:cNvPr id="419" name="Google Shape;10126;p74">
              <a:extLst>
                <a:ext uri="{FF2B5EF4-FFF2-40B4-BE49-F238E27FC236}">
                  <a16:creationId xmlns:a16="http://schemas.microsoft.com/office/drawing/2014/main" id="{288012B3-7554-7026-8643-B69CC091AAC2}"/>
                </a:ext>
              </a:extLst>
            </p:cNvPr>
            <p:cNvSpPr/>
            <p:nvPr/>
          </p:nvSpPr>
          <p:spPr>
            <a:xfrm>
              <a:off x="-63980027" y="3532875"/>
              <a:ext cx="185900" cy="144150"/>
            </a:xfrm>
            <a:custGeom>
              <a:avLst/>
              <a:gdLst/>
              <a:ahLst/>
              <a:cxnLst/>
              <a:rect l="l" t="t" r="r" b="b"/>
              <a:pathLst>
                <a:path w="7436" h="5766" extrusionOk="0">
                  <a:moveTo>
                    <a:pt x="410" y="0"/>
                  </a:moveTo>
                  <a:cubicBezTo>
                    <a:pt x="158" y="0"/>
                    <a:pt x="1" y="189"/>
                    <a:pt x="1" y="410"/>
                  </a:cubicBezTo>
                  <a:cubicBezTo>
                    <a:pt x="1" y="662"/>
                    <a:pt x="190" y="820"/>
                    <a:pt x="410" y="820"/>
                  </a:cubicBezTo>
                  <a:lnTo>
                    <a:pt x="883" y="820"/>
                  </a:lnTo>
                  <a:lnTo>
                    <a:pt x="1670" y="5419"/>
                  </a:lnTo>
                  <a:cubicBezTo>
                    <a:pt x="1702" y="5608"/>
                    <a:pt x="1859" y="5766"/>
                    <a:pt x="2048" y="5766"/>
                  </a:cubicBezTo>
                  <a:lnTo>
                    <a:pt x="5356" y="5766"/>
                  </a:lnTo>
                  <a:cubicBezTo>
                    <a:pt x="5545" y="5766"/>
                    <a:pt x="5766" y="5608"/>
                    <a:pt x="5766" y="5419"/>
                  </a:cubicBezTo>
                  <a:lnTo>
                    <a:pt x="6554" y="820"/>
                  </a:lnTo>
                  <a:lnTo>
                    <a:pt x="7026" y="820"/>
                  </a:lnTo>
                  <a:cubicBezTo>
                    <a:pt x="7247" y="820"/>
                    <a:pt x="7404" y="630"/>
                    <a:pt x="7404" y="410"/>
                  </a:cubicBezTo>
                  <a:cubicBezTo>
                    <a:pt x="7436" y="189"/>
                    <a:pt x="7247" y="0"/>
                    <a:pt x="70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20" name="Google Shape;10127;p74">
              <a:extLst>
                <a:ext uri="{FF2B5EF4-FFF2-40B4-BE49-F238E27FC236}">
                  <a16:creationId xmlns:a16="http://schemas.microsoft.com/office/drawing/2014/main" id="{E8429194-A7F9-E728-3A13-AF60EEA9F56C}"/>
                </a:ext>
              </a:extLst>
            </p:cNvPr>
            <p:cNvSpPr/>
            <p:nvPr/>
          </p:nvSpPr>
          <p:spPr>
            <a:xfrm>
              <a:off x="-64044599" y="3360375"/>
              <a:ext cx="315850" cy="152825"/>
            </a:xfrm>
            <a:custGeom>
              <a:avLst/>
              <a:gdLst/>
              <a:ahLst/>
              <a:cxnLst/>
              <a:rect l="l" t="t" r="r" b="b"/>
              <a:pathLst>
                <a:path w="12634" h="6113" extrusionOk="0">
                  <a:moveTo>
                    <a:pt x="378" y="1"/>
                  </a:moveTo>
                  <a:cubicBezTo>
                    <a:pt x="158" y="1"/>
                    <a:pt x="0" y="190"/>
                    <a:pt x="0" y="442"/>
                  </a:cubicBezTo>
                  <a:lnTo>
                    <a:pt x="0" y="5672"/>
                  </a:lnTo>
                  <a:cubicBezTo>
                    <a:pt x="0" y="5892"/>
                    <a:pt x="189" y="6113"/>
                    <a:pt x="378" y="6113"/>
                  </a:cubicBezTo>
                  <a:lnTo>
                    <a:pt x="3088" y="6113"/>
                  </a:lnTo>
                  <a:cubicBezTo>
                    <a:pt x="3245" y="5514"/>
                    <a:pt x="3560" y="4947"/>
                    <a:pt x="4001" y="4569"/>
                  </a:cubicBezTo>
                  <a:cubicBezTo>
                    <a:pt x="3875" y="4285"/>
                    <a:pt x="3812" y="3970"/>
                    <a:pt x="3812" y="3624"/>
                  </a:cubicBezTo>
                  <a:cubicBezTo>
                    <a:pt x="3812" y="2238"/>
                    <a:pt x="4915" y="1135"/>
                    <a:pt x="6301" y="1135"/>
                  </a:cubicBezTo>
                  <a:cubicBezTo>
                    <a:pt x="7656" y="1135"/>
                    <a:pt x="8759" y="2238"/>
                    <a:pt x="8759" y="3624"/>
                  </a:cubicBezTo>
                  <a:cubicBezTo>
                    <a:pt x="8759" y="3939"/>
                    <a:pt x="8696" y="4254"/>
                    <a:pt x="8570" y="4569"/>
                  </a:cubicBezTo>
                  <a:cubicBezTo>
                    <a:pt x="9011" y="5010"/>
                    <a:pt x="9326" y="5514"/>
                    <a:pt x="9483" y="6113"/>
                  </a:cubicBezTo>
                  <a:lnTo>
                    <a:pt x="12193" y="6113"/>
                  </a:lnTo>
                  <a:cubicBezTo>
                    <a:pt x="12445" y="6113"/>
                    <a:pt x="12602" y="5892"/>
                    <a:pt x="12602" y="5672"/>
                  </a:cubicBezTo>
                  <a:lnTo>
                    <a:pt x="12602" y="442"/>
                  </a:lnTo>
                  <a:cubicBezTo>
                    <a:pt x="12634" y="190"/>
                    <a:pt x="12445" y="1"/>
                    <a:pt x="122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421" name="Google Shape;10128;p74">
              <a:extLst>
                <a:ext uri="{FF2B5EF4-FFF2-40B4-BE49-F238E27FC236}">
                  <a16:creationId xmlns:a16="http://schemas.microsoft.com/office/drawing/2014/main" id="{5D442BC3-4EB9-13AE-2B04-A5B5129FA733}"/>
                </a:ext>
              </a:extLst>
            </p:cNvPr>
            <p:cNvSpPr/>
            <p:nvPr/>
          </p:nvSpPr>
          <p:spPr>
            <a:xfrm>
              <a:off x="-63945374" y="3408425"/>
              <a:ext cx="117375" cy="103200"/>
            </a:xfrm>
            <a:custGeom>
              <a:avLst/>
              <a:gdLst/>
              <a:ahLst/>
              <a:cxnLst/>
              <a:rect l="l" t="t" r="r" b="b"/>
              <a:pathLst>
                <a:path w="4695" h="4128" extrusionOk="0">
                  <a:moveTo>
                    <a:pt x="2364" y="1"/>
                  </a:moveTo>
                  <a:cubicBezTo>
                    <a:pt x="1450" y="1"/>
                    <a:pt x="694" y="757"/>
                    <a:pt x="694" y="1670"/>
                  </a:cubicBezTo>
                  <a:cubicBezTo>
                    <a:pt x="694" y="2080"/>
                    <a:pt x="851" y="2489"/>
                    <a:pt x="1167" y="2805"/>
                  </a:cubicBezTo>
                  <a:cubicBezTo>
                    <a:pt x="599" y="3120"/>
                    <a:pt x="190" y="3592"/>
                    <a:pt x="1" y="4128"/>
                  </a:cubicBezTo>
                  <a:lnTo>
                    <a:pt x="4695" y="4128"/>
                  </a:lnTo>
                  <a:cubicBezTo>
                    <a:pt x="4475" y="3561"/>
                    <a:pt x="4065" y="3088"/>
                    <a:pt x="3529" y="2805"/>
                  </a:cubicBezTo>
                  <a:cubicBezTo>
                    <a:pt x="3813" y="2489"/>
                    <a:pt x="4002" y="2080"/>
                    <a:pt x="4002" y="1670"/>
                  </a:cubicBezTo>
                  <a:cubicBezTo>
                    <a:pt x="4002" y="757"/>
                    <a:pt x="3277" y="1"/>
                    <a:pt x="2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3" tIns="68563" rIns="68563" bIns="68563" anchor="ctr" anchorCtr="0">
              <a:noAutofit/>
            </a:bodyPr>
            <a:lstStyle/>
            <a:p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rgbClr val="FFC000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rgbClr val="FFC000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rgbClr val="FFC000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rgbClr val="FFC000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rgbClr val="FFC000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rgbClr val="FFC000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rgbClr val="FFC000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rgbClr val="FFC000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rgbClr val="FFC000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rgbClr val="FFC000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rgbClr val="FFC000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rgbClr val="FFC000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rgbClr val="FFC000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rgbClr val="FFC000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rgbClr val="FFC000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rgbClr val="FFC000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rgbClr val="FFC000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rgbClr val="FFC000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rgbClr val="FFC000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rgbClr val="FFC000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rgbClr val="FFC000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rgbClr val="FFC000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rgbClr val="FFC000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rgbClr val="FFC000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rgbClr val="FFC000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rgbClr val="FFC000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rgbClr val="FFC000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1433513" y="511175"/>
            <a:ext cx="7710487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200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32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22312" y="15534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000" dirty="0">
                <a:cs typeface="B Nazanin" panose="00000700000000000000" pitchFamily="2" charset="-78"/>
              </a:rPr>
              <a:t>اینفوگرافیک ممتاز</a:t>
            </a:r>
            <a:endParaRPr sz="4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23728" y="3651870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27636" y="1540147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509656" y="2402243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69738" y="1226041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23528" y="2935948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66784" y="2053435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51096" y="3202250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72234" y="1223642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504607" y="1229878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43292" y="1551476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29559" y="2786941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29561" y="1222480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522571" y="3919111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83180" y="3399522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61392" y="3685551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74505" y="3482048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46934" y="3070592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58252" y="3443655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44318" y="1862431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29567" y="1810044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38507" y="2577474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58050" y="3951729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61638" y="2712875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618904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1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55576" y="3435846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>
            <p:extLst>
              <p:ext uri="{D42A27DB-BD31-4B8C-83A1-F6EECF244321}">
                <p14:modId xmlns:p14="http://schemas.microsoft.com/office/powerpoint/2010/main" val="4106092932"/>
              </p:ext>
            </p:extLst>
          </p:nvPr>
        </p:nvGraphicFramePr>
        <p:xfrm>
          <a:off x="5991275" y="2433758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63952" y="1261523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7942" name="Google Shape;7942;p73"/>
          <p:cNvGraphicFramePr/>
          <p:nvPr>
            <p:extLst>
              <p:ext uri="{D42A27DB-BD31-4B8C-83A1-F6EECF244321}">
                <p14:modId xmlns:p14="http://schemas.microsoft.com/office/powerpoint/2010/main" val="1332235727"/>
              </p:ext>
            </p:extLst>
          </p:nvPr>
        </p:nvGraphicFramePr>
        <p:xfrm>
          <a:off x="5991300" y="1261508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>
            <p:extLst>
              <p:ext uri="{D42A27DB-BD31-4B8C-83A1-F6EECF244321}">
                <p14:modId xmlns:p14="http://schemas.microsoft.com/office/powerpoint/2010/main" val="44761179"/>
              </p:ext>
            </p:extLst>
          </p:nvPr>
        </p:nvGraphicFramePr>
        <p:xfrm>
          <a:off x="3412163" y="2433758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414149" y="3424719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>
            <p:extLst>
              <p:ext uri="{D42A27DB-BD31-4B8C-83A1-F6EECF244321}">
                <p14:modId xmlns:p14="http://schemas.microsoft.com/office/powerpoint/2010/main" val="2729738980"/>
              </p:ext>
            </p:extLst>
          </p:nvPr>
        </p:nvGraphicFramePr>
        <p:xfrm>
          <a:off x="764951" y="2433758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214620" y="2837573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60108" y="3119732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924907" y="3447530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JANUARY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FEBRUARY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MARCH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APRIL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PHASE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2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409312" y="1231566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JANUARY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FEBRUARY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MARCH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APRIL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JUNE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305832" y="168705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16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860032" y="1203598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76405" y="2082048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87369" y="2085254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962591" y="2091950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72029" y="2086456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217176" y="3732061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334234" y="3720858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91699" y="3634860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955385" y="3732060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955385" y="4110731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93812" y="3731257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400074" y="3728995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80360" y="2939424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337465" y="2949032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663337" y="2939587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80997" y="2936484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632210" y="2087196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76646" y="1203598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72122" y="2086821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72617" y="3731451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210332" y="1203598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331859" y="3726494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456131" y="1277042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807582" y="3726536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92291" y="2086463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75609" y="2090809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658047" y="1203598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755176" y="2939707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63498" y="1203598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71799" y="1203598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717531" y="1203598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637354" y="2089920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754303" y="3720691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76291" y="1203598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77786" y="2939714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-1892067" y="139441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67544" y="1059582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753670" y="1165892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540077" y="1165892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327080" y="3353665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327080" y="1165892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113489" y="1165892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113489" y="3353665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113489" y="1895150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900491" y="1165892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900491" y="3353665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540077" y="2624407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540077" y="1895150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327080" y="2624407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753670" y="3353665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327080" y="1895150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900491" y="2624407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113489" y="2624407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540077" y="3353665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753670" y="1895150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900491" y="1895150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753670" y="2624407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327080" y="4082923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540077" y="4082923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753670" y="4082923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113489" y="4082923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900491" y="4082923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-290512" y="-7297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600" dirty="0">
                <a:cs typeface="B Nazanin" panose="00000700000000000000" pitchFamily="2" charset="-78"/>
              </a:rPr>
              <a:t>نمادهای برتر</a:t>
            </a:r>
            <a:endParaRPr sz="36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7497772" y="963960"/>
            <a:ext cx="3008172" cy="4241024"/>
          </a:xfrm>
          <a:custGeom>
            <a:avLst/>
            <a:gdLst>
              <a:gd name="T0" fmla="*/ 31 w 152"/>
              <a:gd name="T1" fmla="*/ 215 h 215"/>
              <a:gd name="T2" fmla="*/ 29 w 152"/>
              <a:gd name="T3" fmla="*/ 206 h 215"/>
              <a:gd name="T4" fmla="*/ 40 w 152"/>
              <a:gd name="T5" fmla="*/ 190 h 215"/>
              <a:gd name="T6" fmla="*/ 11 w 152"/>
              <a:gd name="T7" fmla="*/ 144 h 215"/>
              <a:gd name="T8" fmla="*/ 7 w 152"/>
              <a:gd name="T9" fmla="*/ 144 h 215"/>
              <a:gd name="T10" fmla="*/ 4 w 152"/>
              <a:gd name="T11" fmla="*/ 144 h 215"/>
              <a:gd name="T12" fmla="*/ 1 w 152"/>
              <a:gd name="T13" fmla="*/ 132 h 215"/>
              <a:gd name="T14" fmla="*/ 6 w 152"/>
              <a:gd name="T15" fmla="*/ 128 h 215"/>
              <a:gd name="T16" fmla="*/ 61 w 152"/>
              <a:gd name="T17" fmla="*/ 128 h 215"/>
              <a:gd name="T18" fmla="*/ 67 w 152"/>
              <a:gd name="T19" fmla="*/ 134 h 215"/>
              <a:gd name="T20" fmla="*/ 56 w 152"/>
              <a:gd name="T21" fmla="*/ 144 h 215"/>
              <a:gd name="T22" fmla="*/ 40 w 152"/>
              <a:gd name="T23" fmla="*/ 144 h 215"/>
              <a:gd name="T24" fmla="*/ 48 w 152"/>
              <a:gd name="T25" fmla="*/ 160 h 215"/>
              <a:gd name="T26" fmla="*/ 89 w 152"/>
              <a:gd name="T27" fmla="*/ 171 h 215"/>
              <a:gd name="T28" fmla="*/ 117 w 152"/>
              <a:gd name="T29" fmla="*/ 139 h 215"/>
              <a:gd name="T30" fmla="*/ 83 w 152"/>
              <a:gd name="T31" fmla="*/ 94 h 215"/>
              <a:gd name="T32" fmla="*/ 77 w 152"/>
              <a:gd name="T33" fmla="*/ 97 h 215"/>
              <a:gd name="T34" fmla="*/ 72 w 152"/>
              <a:gd name="T35" fmla="*/ 106 h 215"/>
              <a:gd name="T36" fmla="*/ 63 w 152"/>
              <a:gd name="T37" fmla="*/ 109 h 215"/>
              <a:gd name="T38" fmla="*/ 61 w 152"/>
              <a:gd name="T39" fmla="*/ 108 h 215"/>
              <a:gd name="T40" fmla="*/ 58 w 152"/>
              <a:gd name="T41" fmla="*/ 113 h 215"/>
              <a:gd name="T42" fmla="*/ 50 w 152"/>
              <a:gd name="T43" fmla="*/ 116 h 215"/>
              <a:gd name="T44" fmla="*/ 41 w 152"/>
              <a:gd name="T45" fmla="*/ 111 h 215"/>
              <a:gd name="T46" fmla="*/ 38 w 152"/>
              <a:gd name="T47" fmla="*/ 103 h 215"/>
              <a:gd name="T48" fmla="*/ 41 w 152"/>
              <a:gd name="T49" fmla="*/ 98 h 215"/>
              <a:gd name="T50" fmla="*/ 40 w 152"/>
              <a:gd name="T51" fmla="*/ 97 h 215"/>
              <a:gd name="T52" fmla="*/ 37 w 152"/>
              <a:gd name="T53" fmla="*/ 89 h 215"/>
              <a:gd name="T54" fmla="*/ 52 w 152"/>
              <a:gd name="T55" fmla="*/ 61 h 215"/>
              <a:gd name="T56" fmla="*/ 76 w 152"/>
              <a:gd name="T57" fmla="*/ 13 h 215"/>
              <a:gd name="T58" fmla="*/ 85 w 152"/>
              <a:gd name="T59" fmla="*/ 10 h 215"/>
              <a:gd name="T60" fmla="*/ 92 w 152"/>
              <a:gd name="T61" fmla="*/ 0 h 215"/>
              <a:gd name="T62" fmla="*/ 95 w 152"/>
              <a:gd name="T63" fmla="*/ 0 h 215"/>
              <a:gd name="T64" fmla="*/ 108 w 152"/>
              <a:gd name="T65" fmla="*/ 7 h 215"/>
              <a:gd name="T66" fmla="*/ 111 w 152"/>
              <a:gd name="T67" fmla="*/ 16 h 215"/>
              <a:gd name="T68" fmla="*/ 108 w 152"/>
              <a:gd name="T69" fmla="*/ 21 h 215"/>
              <a:gd name="T70" fmla="*/ 110 w 152"/>
              <a:gd name="T71" fmla="*/ 32 h 215"/>
              <a:gd name="T72" fmla="*/ 99 w 152"/>
              <a:gd name="T73" fmla="*/ 53 h 215"/>
              <a:gd name="T74" fmla="*/ 93 w 152"/>
              <a:gd name="T75" fmla="*/ 65 h 215"/>
              <a:gd name="T76" fmla="*/ 146 w 152"/>
              <a:gd name="T77" fmla="*/ 118 h 215"/>
              <a:gd name="T78" fmla="*/ 119 w 152"/>
              <a:gd name="T79" fmla="*/ 189 h 215"/>
              <a:gd name="T80" fmla="*/ 132 w 152"/>
              <a:gd name="T81" fmla="*/ 207 h 215"/>
              <a:gd name="T82" fmla="*/ 129 w 152"/>
              <a:gd name="T83" fmla="*/ 215 h 215"/>
              <a:gd name="T84" fmla="*/ 31 w 152"/>
              <a:gd name="T85" fmla="*/ 215 h 215"/>
              <a:gd name="T86" fmla="*/ 81 w 152"/>
              <a:gd name="T87" fmla="*/ 203 h 215"/>
              <a:gd name="T88" fmla="*/ 90 w 152"/>
              <a:gd name="T89" fmla="*/ 194 h 215"/>
              <a:gd name="T90" fmla="*/ 81 w 152"/>
              <a:gd name="T91" fmla="*/ 185 h 215"/>
              <a:gd name="T92" fmla="*/ 72 w 152"/>
              <a:gd name="T93" fmla="*/ 194 h 215"/>
              <a:gd name="T94" fmla="*/ 81 w 152"/>
              <a:gd name="T95" fmla="*/ 20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2" h="215">
                <a:moveTo>
                  <a:pt x="31" y="215"/>
                </a:moveTo>
                <a:cubicBezTo>
                  <a:pt x="27" y="212"/>
                  <a:pt x="27" y="211"/>
                  <a:pt x="29" y="206"/>
                </a:cubicBezTo>
                <a:cubicBezTo>
                  <a:pt x="31" y="200"/>
                  <a:pt x="34" y="194"/>
                  <a:pt x="40" y="190"/>
                </a:cubicBezTo>
                <a:cubicBezTo>
                  <a:pt x="24" y="179"/>
                  <a:pt x="14" y="164"/>
                  <a:pt x="11" y="144"/>
                </a:cubicBezTo>
                <a:cubicBezTo>
                  <a:pt x="9" y="144"/>
                  <a:pt x="8" y="145"/>
                  <a:pt x="7" y="144"/>
                </a:cubicBezTo>
                <a:cubicBezTo>
                  <a:pt x="6" y="144"/>
                  <a:pt x="5" y="144"/>
                  <a:pt x="4" y="144"/>
                </a:cubicBezTo>
                <a:cubicBezTo>
                  <a:pt x="1" y="143"/>
                  <a:pt x="0" y="137"/>
                  <a:pt x="1" y="132"/>
                </a:cubicBezTo>
                <a:cubicBezTo>
                  <a:pt x="2" y="129"/>
                  <a:pt x="4" y="128"/>
                  <a:pt x="6" y="128"/>
                </a:cubicBezTo>
                <a:cubicBezTo>
                  <a:pt x="25" y="128"/>
                  <a:pt x="43" y="128"/>
                  <a:pt x="61" y="128"/>
                </a:cubicBezTo>
                <a:cubicBezTo>
                  <a:pt x="65" y="128"/>
                  <a:pt x="67" y="130"/>
                  <a:pt x="67" y="134"/>
                </a:cubicBezTo>
                <a:cubicBezTo>
                  <a:pt x="67" y="144"/>
                  <a:pt x="66" y="144"/>
                  <a:pt x="56" y="144"/>
                </a:cubicBezTo>
                <a:cubicBezTo>
                  <a:pt x="51" y="144"/>
                  <a:pt x="46" y="144"/>
                  <a:pt x="40" y="144"/>
                </a:cubicBezTo>
                <a:cubicBezTo>
                  <a:pt x="41" y="151"/>
                  <a:pt x="44" y="156"/>
                  <a:pt x="48" y="160"/>
                </a:cubicBezTo>
                <a:cubicBezTo>
                  <a:pt x="60" y="172"/>
                  <a:pt x="73" y="176"/>
                  <a:pt x="89" y="171"/>
                </a:cubicBezTo>
                <a:cubicBezTo>
                  <a:pt x="105" y="167"/>
                  <a:pt x="114" y="155"/>
                  <a:pt x="117" y="139"/>
                </a:cubicBezTo>
                <a:cubicBezTo>
                  <a:pt x="121" y="118"/>
                  <a:pt x="105" y="97"/>
                  <a:pt x="83" y="94"/>
                </a:cubicBezTo>
                <a:cubicBezTo>
                  <a:pt x="80" y="93"/>
                  <a:pt x="78" y="94"/>
                  <a:pt x="77" y="97"/>
                </a:cubicBezTo>
                <a:cubicBezTo>
                  <a:pt x="76" y="100"/>
                  <a:pt x="74" y="103"/>
                  <a:pt x="72" y="106"/>
                </a:cubicBezTo>
                <a:cubicBezTo>
                  <a:pt x="69" y="111"/>
                  <a:pt x="67" y="111"/>
                  <a:pt x="63" y="109"/>
                </a:cubicBezTo>
                <a:cubicBezTo>
                  <a:pt x="62" y="109"/>
                  <a:pt x="62" y="108"/>
                  <a:pt x="61" y="108"/>
                </a:cubicBezTo>
                <a:cubicBezTo>
                  <a:pt x="60" y="110"/>
                  <a:pt x="59" y="111"/>
                  <a:pt x="58" y="113"/>
                </a:cubicBezTo>
                <a:cubicBezTo>
                  <a:pt x="56" y="117"/>
                  <a:pt x="54" y="118"/>
                  <a:pt x="50" y="116"/>
                </a:cubicBezTo>
                <a:cubicBezTo>
                  <a:pt x="47" y="114"/>
                  <a:pt x="44" y="113"/>
                  <a:pt x="41" y="111"/>
                </a:cubicBezTo>
                <a:cubicBezTo>
                  <a:pt x="37" y="109"/>
                  <a:pt x="37" y="107"/>
                  <a:pt x="38" y="103"/>
                </a:cubicBezTo>
                <a:cubicBezTo>
                  <a:pt x="39" y="101"/>
                  <a:pt x="40" y="100"/>
                  <a:pt x="41" y="98"/>
                </a:cubicBezTo>
                <a:cubicBezTo>
                  <a:pt x="41" y="98"/>
                  <a:pt x="40" y="97"/>
                  <a:pt x="40" y="97"/>
                </a:cubicBezTo>
                <a:cubicBezTo>
                  <a:pt x="36" y="95"/>
                  <a:pt x="35" y="93"/>
                  <a:pt x="37" y="89"/>
                </a:cubicBezTo>
                <a:cubicBezTo>
                  <a:pt x="42" y="80"/>
                  <a:pt x="47" y="70"/>
                  <a:pt x="52" y="61"/>
                </a:cubicBezTo>
                <a:cubicBezTo>
                  <a:pt x="60" y="45"/>
                  <a:pt x="68" y="29"/>
                  <a:pt x="76" y="13"/>
                </a:cubicBezTo>
                <a:cubicBezTo>
                  <a:pt x="79" y="9"/>
                  <a:pt x="80" y="8"/>
                  <a:pt x="85" y="10"/>
                </a:cubicBezTo>
                <a:cubicBezTo>
                  <a:pt x="87" y="6"/>
                  <a:pt x="90" y="3"/>
                  <a:pt x="92" y="0"/>
                </a:cubicBezTo>
                <a:cubicBezTo>
                  <a:pt x="93" y="0"/>
                  <a:pt x="94" y="0"/>
                  <a:pt x="95" y="0"/>
                </a:cubicBezTo>
                <a:cubicBezTo>
                  <a:pt x="100" y="2"/>
                  <a:pt x="104" y="5"/>
                  <a:pt x="108" y="7"/>
                </a:cubicBezTo>
                <a:cubicBezTo>
                  <a:pt x="113" y="9"/>
                  <a:pt x="113" y="12"/>
                  <a:pt x="111" y="16"/>
                </a:cubicBezTo>
                <a:cubicBezTo>
                  <a:pt x="110" y="18"/>
                  <a:pt x="109" y="20"/>
                  <a:pt x="108" y="21"/>
                </a:cubicBezTo>
                <a:cubicBezTo>
                  <a:pt x="113" y="25"/>
                  <a:pt x="113" y="26"/>
                  <a:pt x="110" y="32"/>
                </a:cubicBezTo>
                <a:cubicBezTo>
                  <a:pt x="106" y="39"/>
                  <a:pt x="103" y="46"/>
                  <a:pt x="99" y="53"/>
                </a:cubicBezTo>
                <a:cubicBezTo>
                  <a:pt x="97" y="57"/>
                  <a:pt x="95" y="61"/>
                  <a:pt x="93" y="65"/>
                </a:cubicBezTo>
                <a:cubicBezTo>
                  <a:pt x="123" y="71"/>
                  <a:pt x="141" y="89"/>
                  <a:pt x="146" y="118"/>
                </a:cubicBezTo>
                <a:cubicBezTo>
                  <a:pt x="152" y="147"/>
                  <a:pt x="142" y="171"/>
                  <a:pt x="119" y="189"/>
                </a:cubicBezTo>
                <a:cubicBezTo>
                  <a:pt x="126" y="194"/>
                  <a:pt x="129" y="200"/>
                  <a:pt x="132" y="207"/>
                </a:cubicBezTo>
                <a:cubicBezTo>
                  <a:pt x="133" y="211"/>
                  <a:pt x="133" y="212"/>
                  <a:pt x="129" y="215"/>
                </a:cubicBezTo>
                <a:cubicBezTo>
                  <a:pt x="96" y="215"/>
                  <a:pt x="64" y="215"/>
                  <a:pt x="31" y="215"/>
                </a:cubicBezTo>
                <a:close/>
                <a:moveTo>
                  <a:pt x="81" y="203"/>
                </a:moveTo>
                <a:cubicBezTo>
                  <a:pt x="86" y="203"/>
                  <a:pt x="90" y="199"/>
                  <a:pt x="90" y="194"/>
                </a:cubicBezTo>
                <a:cubicBezTo>
                  <a:pt x="90" y="189"/>
                  <a:pt x="86" y="185"/>
                  <a:pt x="81" y="185"/>
                </a:cubicBezTo>
                <a:cubicBezTo>
                  <a:pt x="76" y="185"/>
                  <a:pt x="72" y="189"/>
                  <a:pt x="72" y="194"/>
                </a:cubicBezTo>
                <a:cubicBezTo>
                  <a:pt x="72" y="199"/>
                  <a:pt x="76" y="203"/>
                  <a:pt x="81" y="203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AR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195736" y="-23804"/>
            <a:ext cx="3168352" cy="576064"/>
          </a:xfrm>
        </p:spPr>
        <p:txBody>
          <a:bodyPr>
            <a:normAutofit/>
          </a:bodyPr>
          <a:lstStyle/>
          <a:p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طرح تیم ما</a:t>
            </a:r>
            <a:endParaRPr lang="ko-KR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-754077" y="984250"/>
            <a:ext cx="9144000" cy="287337"/>
          </a:xfrm>
        </p:spPr>
        <p:txBody>
          <a:bodyPr>
            <a:normAutofit fontScale="55000" lnSpcReduction="20000"/>
          </a:bodyPr>
          <a:lstStyle/>
          <a:p>
            <a:pPr lvl="0" algn="r" rtl="1"/>
            <a:r>
              <a:rPr lang="fa-IR" altLang="ko-KR" dirty="0">
                <a:solidFill>
                  <a:srgbClr val="0070C0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7399" y="2181763"/>
            <a:ext cx="1732275" cy="1419587"/>
            <a:chOff x="635324" y="1595142"/>
            <a:chExt cx="1732275" cy="1419587"/>
          </a:xfrm>
        </p:grpSpPr>
        <p:sp>
          <p:nvSpPr>
            <p:cNvPr id="8" name="Text Placeholder 17"/>
            <p:cNvSpPr txBox="1">
              <a:spLocks/>
            </p:cNvSpPr>
            <p:nvPr/>
          </p:nvSpPr>
          <p:spPr>
            <a:xfrm>
              <a:off x="635324" y="1595142"/>
              <a:ext cx="1732275" cy="246087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rgbClr val="0070C0"/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rgbClr val="0070C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 Placeholder 18"/>
            <p:cNvSpPr txBox="1">
              <a:spLocks/>
            </p:cNvSpPr>
            <p:nvPr/>
          </p:nvSpPr>
          <p:spPr>
            <a:xfrm>
              <a:off x="635324" y="1913817"/>
              <a:ext cx="1732275" cy="249580"/>
            </a:xfrm>
            <a:prstGeom prst="rect">
              <a:avLst/>
            </a:prstGeom>
            <a:solidFill>
              <a:schemeClr val="accent1"/>
            </a:solidFill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5324" y="2183732"/>
              <a:ext cx="1732275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rgbClr val="0070C0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rgbClr val="0070C0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rgbClr val="0070C0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rgbClr val="0070C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664315" y="2181763"/>
            <a:ext cx="1732275" cy="1419587"/>
            <a:chOff x="635324" y="1595142"/>
            <a:chExt cx="1732275" cy="1419587"/>
          </a:xfrm>
        </p:grpSpPr>
        <p:sp>
          <p:nvSpPr>
            <p:cNvPr id="14" name="Text Placeholder 17"/>
            <p:cNvSpPr txBox="1">
              <a:spLocks/>
            </p:cNvSpPr>
            <p:nvPr/>
          </p:nvSpPr>
          <p:spPr>
            <a:xfrm>
              <a:off x="635324" y="1595142"/>
              <a:ext cx="1732275" cy="246087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 Placeholder 18"/>
            <p:cNvSpPr txBox="1">
              <a:spLocks/>
            </p:cNvSpPr>
            <p:nvPr/>
          </p:nvSpPr>
          <p:spPr>
            <a:xfrm>
              <a:off x="635324" y="1913817"/>
              <a:ext cx="1732275" cy="249580"/>
            </a:xfrm>
            <a:prstGeom prst="rect">
              <a:avLst/>
            </a:prstGeom>
            <a:solidFill>
              <a:schemeClr val="accent3"/>
            </a:solidFill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5324" y="2183732"/>
              <a:ext cx="1732275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932040" y="3291830"/>
            <a:ext cx="1732275" cy="1419587"/>
            <a:chOff x="635324" y="1595142"/>
            <a:chExt cx="1732275" cy="1419587"/>
          </a:xfrm>
        </p:grpSpPr>
        <p:sp>
          <p:nvSpPr>
            <p:cNvPr id="18" name="Text Placeholder 17"/>
            <p:cNvSpPr txBox="1">
              <a:spLocks/>
            </p:cNvSpPr>
            <p:nvPr/>
          </p:nvSpPr>
          <p:spPr>
            <a:xfrm>
              <a:off x="635324" y="1595142"/>
              <a:ext cx="1732275" cy="246087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rgbClr val="0070C0"/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rgbClr val="0070C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 Placeholder 18"/>
            <p:cNvSpPr txBox="1">
              <a:spLocks/>
            </p:cNvSpPr>
            <p:nvPr/>
          </p:nvSpPr>
          <p:spPr>
            <a:xfrm>
              <a:off x="635324" y="1913817"/>
              <a:ext cx="1732275" cy="249580"/>
            </a:xfrm>
            <a:prstGeom prst="rect">
              <a:avLst/>
            </a:prstGeom>
            <a:solidFill>
              <a:schemeClr val="accent1"/>
            </a:solidFill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35324" y="2183732"/>
              <a:ext cx="1732275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rgbClr val="0070C0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rgbClr val="0070C0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rgbClr val="0070C0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rgbClr val="0070C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427981" y="3291830"/>
            <a:ext cx="1732275" cy="1419587"/>
            <a:chOff x="635324" y="1595142"/>
            <a:chExt cx="1732275" cy="1419587"/>
          </a:xfrm>
        </p:grpSpPr>
        <p:sp>
          <p:nvSpPr>
            <p:cNvPr id="22" name="Text Placeholder 17"/>
            <p:cNvSpPr txBox="1">
              <a:spLocks/>
            </p:cNvSpPr>
            <p:nvPr/>
          </p:nvSpPr>
          <p:spPr>
            <a:xfrm>
              <a:off x="635324" y="1595142"/>
              <a:ext cx="1732275" cy="246087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 Placeholder 18"/>
            <p:cNvSpPr txBox="1">
              <a:spLocks/>
            </p:cNvSpPr>
            <p:nvPr/>
          </p:nvSpPr>
          <p:spPr>
            <a:xfrm>
              <a:off x="635324" y="1913817"/>
              <a:ext cx="1732275" cy="249580"/>
            </a:xfrm>
            <a:prstGeom prst="rect">
              <a:avLst/>
            </a:prstGeom>
            <a:solidFill>
              <a:schemeClr val="accent3"/>
            </a:solidFill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برنامه نویس</a:t>
              </a:r>
              <a:endParaRPr 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35324" y="2183732"/>
              <a:ext cx="1732275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8532440" y="166006"/>
            <a:ext cx="402231" cy="567079"/>
          </a:xfrm>
          <a:custGeom>
            <a:avLst/>
            <a:gdLst>
              <a:gd name="T0" fmla="*/ 31 w 152"/>
              <a:gd name="T1" fmla="*/ 215 h 215"/>
              <a:gd name="T2" fmla="*/ 29 w 152"/>
              <a:gd name="T3" fmla="*/ 206 h 215"/>
              <a:gd name="T4" fmla="*/ 40 w 152"/>
              <a:gd name="T5" fmla="*/ 190 h 215"/>
              <a:gd name="T6" fmla="*/ 11 w 152"/>
              <a:gd name="T7" fmla="*/ 144 h 215"/>
              <a:gd name="T8" fmla="*/ 7 w 152"/>
              <a:gd name="T9" fmla="*/ 144 h 215"/>
              <a:gd name="T10" fmla="*/ 4 w 152"/>
              <a:gd name="T11" fmla="*/ 144 h 215"/>
              <a:gd name="T12" fmla="*/ 1 w 152"/>
              <a:gd name="T13" fmla="*/ 132 h 215"/>
              <a:gd name="T14" fmla="*/ 6 w 152"/>
              <a:gd name="T15" fmla="*/ 128 h 215"/>
              <a:gd name="T16" fmla="*/ 61 w 152"/>
              <a:gd name="T17" fmla="*/ 128 h 215"/>
              <a:gd name="T18" fmla="*/ 67 w 152"/>
              <a:gd name="T19" fmla="*/ 134 h 215"/>
              <a:gd name="T20" fmla="*/ 56 w 152"/>
              <a:gd name="T21" fmla="*/ 144 h 215"/>
              <a:gd name="T22" fmla="*/ 40 w 152"/>
              <a:gd name="T23" fmla="*/ 144 h 215"/>
              <a:gd name="T24" fmla="*/ 48 w 152"/>
              <a:gd name="T25" fmla="*/ 160 h 215"/>
              <a:gd name="T26" fmla="*/ 89 w 152"/>
              <a:gd name="T27" fmla="*/ 171 h 215"/>
              <a:gd name="T28" fmla="*/ 117 w 152"/>
              <a:gd name="T29" fmla="*/ 139 h 215"/>
              <a:gd name="T30" fmla="*/ 83 w 152"/>
              <a:gd name="T31" fmla="*/ 94 h 215"/>
              <a:gd name="T32" fmla="*/ 77 w 152"/>
              <a:gd name="T33" fmla="*/ 97 h 215"/>
              <a:gd name="T34" fmla="*/ 72 w 152"/>
              <a:gd name="T35" fmla="*/ 106 h 215"/>
              <a:gd name="T36" fmla="*/ 63 w 152"/>
              <a:gd name="T37" fmla="*/ 109 h 215"/>
              <a:gd name="T38" fmla="*/ 61 w 152"/>
              <a:gd name="T39" fmla="*/ 108 h 215"/>
              <a:gd name="T40" fmla="*/ 58 w 152"/>
              <a:gd name="T41" fmla="*/ 113 h 215"/>
              <a:gd name="T42" fmla="*/ 50 w 152"/>
              <a:gd name="T43" fmla="*/ 116 h 215"/>
              <a:gd name="T44" fmla="*/ 41 w 152"/>
              <a:gd name="T45" fmla="*/ 111 h 215"/>
              <a:gd name="T46" fmla="*/ 38 w 152"/>
              <a:gd name="T47" fmla="*/ 103 h 215"/>
              <a:gd name="T48" fmla="*/ 41 w 152"/>
              <a:gd name="T49" fmla="*/ 98 h 215"/>
              <a:gd name="T50" fmla="*/ 40 w 152"/>
              <a:gd name="T51" fmla="*/ 97 h 215"/>
              <a:gd name="T52" fmla="*/ 37 w 152"/>
              <a:gd name="T53" fmla="*/ 89 h 215"/>
              <a:gd name="T54" fmla="*/ 52 w 152"/>
              <a:gd name="T55" fmla="*/ 61 h 215"/>
              <a:gd name="T56" fmla="*/ 76 w 152"/>
              <a:gd name="T57" fmla="*/ 13 h 215"/>
              <a:gd name="T58" fmla="*/ 85 w 152"/>
              <a:gd name="T59" fmla="*/ 10 h 215"/>
              <a:gd name="T60" fmla="*/ 92 w 152"/>
              <a:gd name="T61" fmla="*/ 0 h 215"/>
              <a:gd name="T62" fmla="*/ 95 w 152"/>
              <a:gd name="T63" fmla="*/ 0 h 215"/>
              <a:gd name="T64" fmla="*/ 108 w 152"/>
              <a:gd name="T65" fmla="*/ 7 h 215"/>
              <a:gd name="T66" fmla="*/ 111 w 152"/>
              <a:gd name="T67" fmla="*/ 16 h 215"/>
              <a:gd name="T68" fmla="*/ 108 w 152"/>
              <a:gd name="T69" fmla="*/ 21 h 215"/>
              <a:gd name="T70" fmla="*/ 110 w 152"/>
              <a:gd name="T71" fmla="*/ 32 h 215"/>
              <a:gd name="T72" fmla="*/ 99 w 152"/>
              <a:gd name="T73" fmla="*/ 53 h 215"/>
              <a:gd name="T74" fmla="*/ 93 w 152"/>
              <a:gd name="T75" fmla="*/ 65 h 215"/>
              <a:gd name="T76" fmla="*/ 146 w 152"/>
              <a:gd name="T77" fmla="*/ 118 h 215"/>
              <a:gd name="T78" fmla="*/ 119 w 152"/>
              <a:gd name="T79" fmla="*/ 189 h 215"/>
              <a:gd name="T80" fmla="*/ 132 w 152"/>
              <a:gd name="T81" fmla="*/ 207 h 215"/>
              <a:gd name="T82" fmla="*/ 129 w 152"/>
              <a:gd name="T83" fmla="*/ 215 h 215"/>
              <a:gd name="T84" fmla="*/ 31 w 152"/>
              <a:gd name="T85" fmla="*/ 215 h 215"/>
              <a:gd name="T86" fmla="*/ 81 w 152"/>
              <a:gd name="T87" fmla="*/ 203 h 215"/>
              <a:gd name="T88" fmla="*/ 90 w 152"/>
              <a:gd name="T89" fmla="*/ 194 h 215"/>
              <a:gd name="T90" fmla="*/ 81 w 152"/>
              <a:gd name="T91" fmla="*/ 185 h 215"/>
              <a:gd name="T92" fmla="*/ 72 w 152"/>
              <a:gd name="T93" fmla="*/ 194 h 215"/>
              <a:gd name="T94" fmla="*/ 81 w 152"/>
              <a:gd name="T95" fmla="*/ 20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2" h="215">
                <a:moveTo>
                  <a:pt x="31" y="215"/>
                </a:moveTo>
                <a:cubicBezTo>
                  <a:pt x="27" y="212"/>
                  <a:pt x="27" y="211"/>
                  <a:pt x="29" y="206"/>
                </a:cubicBezTo>
                <a:cubicBezTo>
                  <a:pt x="31" y="200"/>
                  <a:pt x="34" y="194"/>
                  <a:pt x="40" y="190"/>
                </a:cubicBezTo>
                <a:cubicBezTo>
                  <a:pt x="24" y="179"/>
                  <a:pt x="14" y="164"/>
                  <a:pt x="11" y="144"/>
                </a:cubicBezTo>
                <a:cubicBezTo>
                  <a:pt x="9" y="144"/>
                  <a:pt x="8" y="145"/>
                  <a:pt x="7" y="144"/>
                </a:cubicBezTo>
                <a:cubicBezTo>
                  <a:pt x="6" y="144"/>
                  <a:pt x="5" y="144"/>
                  <a:pt x="4" y="144"/>
                </a:cubicBezTo>
                <a:cubicBezTo>
                  <a:pt x="1" y="143"/>
                  <a:pt x="0" y="137"/>
                  <a:pt x="1" y="132"/>
                </a:cubicBezTo>
                <a:cubicBezTo>
                  <a:pt x="2" y="129"/>
                  <a:pt x="4" y="128"/>
                  <a:pt x="6" y="128"/>
                </a:cubicBezTo>
                <a:cubicBezTo>
                  <a:pt x="25" y="128"/>
                  <a:pt x="43" y="128"/>
                  <a:pt x="61" y="128"/>
                </a:cubicBezTo>
                <a:cubicBezTo>
                  <a:pt x="65" y="128"/>
                  <a:pt x="67" y="130"/>
                  <a:pt x="67" y="134"/>
                </a:cubicBezTo>
                <a:cubicBezTo>
                  <a:pt x="67" y="144"/>
                  <a:pt x="66" y="144"/>
                  <a:pt x="56" y="144"/>
                </a:cubicBezTo>
                <a:cubicBezTo>
                  <a:pt x="51" y="144"/>
                  <a:pt x="46" y="144"/>
                  <a:pt x="40" y="144"/>
                </a:cubicBezTo>
                <a:cubicBezTo>
                  <a:pt x="41" y="151"/>
                  <a:pt x="44" y="156"/>
                  <a:pt x="48" y="160"/>
                </a:cubicBezTo>
                <a:cubicBezTo>
                  <a:pt x="60" y="172"/>
                  <a:pt x="73" y="176"/>
                  <a:pt x="89" y="171"/>
                </a:cubicBezTo>
                <a:cubicBezTo>
                  <a:pt x="105" y="167"/>
                  <a:pt x="114" y="155"/>
                  <a:pt x="117" y="139"/>
                </a:cubicBezTo>
                <a:cubicBezTo>
                  <a:pt x="121" y="118"/>
                  <a:pt x="105" y="97"/>
                  <a:pt x="83" y="94"/>
                </a:cubicBezTo>
                <a:cubicBezTo>
                  <a:pt x="80" y="93"/>
                  <a:pt x="78" y="94"/>
                  <a:pt x="77" y="97"/>
                </a:cubicBezTo>
                <a:cubicBezTo>
                  <a:pt x="76" y="100"/>
                  <a:pt x="74" y="103"/>
                  <a:pt x="72" y="106"/>
                </a:cubicBezTo>
                <a:cubicBezTo>
                  <a:pt x="69" y="111"/>
                  <a:pt x="67" y="111"/>
                  <a:pt x="63" y="109"/>
                </a:cubicBezTo>
                <a:cubicBezTo>
                  <a:pt x="62" y="109"/>
                  <a:pt x="62" y="108"/>
                  <a:pt x="61" y="108"/>
                </a:cubicBezTo>
                <a:cubicBezTo>
                  <a:pt x="60" y="110"/>
                  <a:pt x="59" y="111"/>
                  <a:pt x="58" y="113"/>
                </a:cubicBezTo>
                <a:cubicBezTo>
                  <a:pt x="56" y="117"/>
                  <a:pt x="54" y="118"/>
                  <a:pt x="50" y="116"/>
                </a:cubicBezTo>
                <a:cubicBezTo>
                  <a:pt x="47" y="114"/>
                  <a:pt x="44" y="113"/>
                  <a:pt x="41" y="111"/>
                </a:cubicBezTo>
                <a:cubicBezTo>
                  <a:pt x="37" y="109"/>
                  <a:pt x="37" y="107"/>
                  <a:pt x="38" y="103"/>
                </a:cubicBezTo>
                <a:cubicBezTo>
                  <a:pt x="39" y="101"/>
                  <a:pt x="40" y="100"/>
                  <a:pt x="41" y="98"/>
                </a:cubicBezTo>
                <a:cubicBezTo>
                  <a:pt x="41" y="98"/>
                  <a:pt x="40" y="97"/>
                  <a:pt x="40" y="97"/>
                </a:cubicBezTo>
                <a:cubicBezTo>
                  <a:pt x="36" y="95"/>
                  <a:pt x="35" y="93"/>
                  <a:pt x="37" y="89"/>
                </a:cubicBezTo>
                <a:cubicBezTo>
                  <a:pt x="42" y="80"/>
                  <a:pt x="47" y="70"/>
                  <a:pt x="52" y="61"/>
                </a:cubicBezTo>
                <a:cubicBezTo>
                  <a:pt x="60" y="45"/>
                  <a:pt x="68" y="29"/>
                  <a:pt x="76" y="13"/>
                </a:cubicBezTo>
                <a:cubicBezTo>
                  <a:pt x="79" y="9"/>
                  <a:pt x="80" y="8"/>
                  <a:pt x="85" y="10"/>
                </a:cubicBezTo>
                <a:cubicBezTo>
                  <a:pt x="87" y="6"/>
                  <a:pt x="90" y="3"/>
                  <a:pt x="92" y="0"/>
                </a:cubicBezTo>
                <a:cubicBezTo>
                  <a:pt x="93" y="0"/>
                  <a:pt x="94" y="0"/>
                  <a:pt x="95" y="0"/>
                </a:cubicBezTo>
                <a:cubicBezTo>
                  <a:pt x="100" y="2"/>
                  <a:pt x="104" y="5"/>
                  <a:pt x="108" y="7"/>
                </a:cubicBezTo>
                <a:cubicBezTo>
                  <a:pt x="113" y="9"/>
                  <a:pt x="113" y="12"/>
                  <a:pt x="111" y="16"/>
                </a:cubicBezTo>
                <a:cubicBezTo>
                  <a:pt x="110" y="18"/>
                  <a:pt x="109" y="20"/>
                  <a:pt x="108" y="21"/>
                </a:cubicBezTo>
                <a:cubicBezTo>
                  <a:pt x="113" y="25"/>
                  <a:pt x="113" y="26"/>
                  <a:pt x="110" y="32"/>
                </a:cubicBezTo>
                <a:cubicBezTo>
                  <a:pt x="106" y="39"/>
                  <a:pt x="103" y="46"/>
                  <a:pt x="99" y="53"/>
                </a:cubicBezTo>
                <a:cubicBezTo>
                  <a:pt x="97" y="57"/>
                  <a:pt x="95" y="61"/>
                  <a:pt x="93" y="65"/>
                </a:cubicBezTo>
                <a:cubicBezTo>
                  <a:pt x="123" y="71"/>
                  <a:pt x="141" y="89"/>
                  <a:pt x="146" y="118"/>
                </a:cubicBezTo>
                <a:cubicBezTo>
                  <a:pt x="152" y="147"/>
                  <a:pt x="142" y="171"/>
                  <a:pt x="119" y="189"/>
                </a:cubicBezTo>
                <a:cubicBezTo>
                  <a:pt x="126" y="194"/>
                  <a:pt x="129" y="200"/>
                  <a:pt x="132" y="207"/>
                </a:cubicBezTo>
                <a:cubicBezTo>
                  <a:pt x="133" y="211"/>
                  <a:pt x="133" y="212"/>
                  <a:pt x="129" y="215"/>
                </a:cubicBezTo>
                <a:cubicBezTo>
                  <a:pt x="96" y="215"/>
                  <a:pt x="64" y="215"/>
                  <a:pt x="31" y="215"/>
                </a:cubicBezTo>
                <a:close/>
                <a:moveTo>
                  <a:pt x="81" y="203"/>
                </a:moveTo>
                <a:cubicBezTo>
                  <a:pt x="86" y="203"/>
                  <a:pt x="90" y="199"/>
                  <a:pt x="90" y="194"/>
                </a:cubicBezTo>
                <a:cubicBezTo>
                  <a:pt x="90" y="189"/>
                  <a:pt x="86" y="185"/>
                  <a:pt x="81" y="185"/>
                </a:cubicBezTo>
                <a:cubicBezTo>
                  <a:pt x="76" y="185"/>
                  <a:pt x="72" y="189"/>
                  <a:pt x="72" y="194"/>
                </a:cubicBezTo>
                <a:cubicBezTo>
                  <a:pt x="72" y="199"/>
                  <a:pt x="76" y="203"/>
                  <a:pt x="81" y="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AR">
              <a:cs typeface="B Nazanin" panose="00000400000000000000" pitchFamily="2" charset="-78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26C0BFC3-CC81-7D62-E818-C6668F9612E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0613" y="1455738"/>
            <a:ext cx="682625" cy="684212"/>
            <a:chOff x="687" y="917"/>
            <a:chExt cx="430" cy="43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C13857C1-1905-B9B8-1984-BA276D4085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" y="917"/>
              <a:ext cx="430" cy="431"/>
            </a:xfrm>
            <a:custGeom>
              <a:avLst/>
              <a:gdLst>
                <a:gd name="T0" fmla="*/ 179 w 179"/>
                <a:gd name="T1" fmla="*/ 90 h 179"/>
                <a:gd name="T2" fmla="*/ 90 w 179"/>
                <a:gd name="T3" fmla="*/ 178 h 179"/>
                <a:gd name="T4" fmla="*/ 1 w 179"/>
                <a:gd name="T5" fmla="*/ 88 h 179"/>
                <a:gd name="T6" fmla="*/ 91 w 179"/>
                <a:gd name="T7" fmla="*/ 0 h 179"/>
                <a:gd name="T8" fmla="*/ 179 w 179"/>
                <a:gd name="T9" fmla="*/ 90 h 179"/>
                <a:gd name="T10" fmla="*/ 8 w 179"/>
                <a:gd name="T11" fmla="*/ 89 h 179"/>
                <a:gd name="T12" fmla="*/ 90 w 179"/>
                <a:gd name="T13" fmla="*/ 172 h 179"/>
                <a:gd name="T14" fmla="*/ 173 w 179"/>
                <a:gd name="T15" fmla="*/ 88 h 179"/>
                <a:gd name="T16" fmla="*/ 91 w 179"/>
                <a:gd name="T17" fmla="*/ 6 h 179"/>
                <a:gd name="T18" fmla="*/ 8 w 179"/>
                <a:gd name="T19" fmla="*/ 8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179" y="90"/>
                  </a:moveTo>
                  <a:cubicBezTo>
                    <a:pt x="179" y="139"/>
                    <a:pt x="138" y="179"/>
                    <a:pt x="90" y="178"/>
                  </a:cubicBezTo>
                  <a:cubicBezTo>
                    <a:pt x="41" y="178"/>
                    <a:pt x="0" y="137"/>
                    <a:pt x="1" y="88"/>
                  </a:cubicBezTo>
                  <a:cubicBezTo>
                    <a:pt x="1" y="39"/>
                    <a:pt x="42" y="0"/>
                    <a:pt x="91" y="0"/>
                  </a:cubicBezTo>
                  <a:cubicBezTo>
                    <a:pt x="140" y="0"/>
                    <a:pt x="179" y="41"/>
                    <a:pt x="179" y="90"/>
                  </a:cubicBezTo>
                  <a:close/>
                  <a:moveTo>
                    <a:pt x="8" y="89"/>
                  </a:moveTo>
                  <a:cubicBezTo>
                    <a:pt x="8" y="135"/>
                    <a:pt x="45" y="172"/>
                    <a:pt x="90" y="172"/>
                  </a:cubicBezTo>
                  <a:cubicBezTo>
                    <a:pt x="135" y="172"/>
                    <a:pt x="173" y="134"/>
                    <a:pt x="173" y="88"/>
                  </a:cubicBezTo>
                  <a:cubicBezTo>
                    <a:pt x="172" y="44"/>
                    <a:pt x="135" y="6"/>
                    <a:pt x="91" y="6"/>
                  </a:cubicBezTo>
                  <a:cubicBezTo>
                    <a:pt x="45" y="6"/>
                    <a:pt x="8" y="44"/>
                    <a:pt x="8" y="8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D8396EEC-1453-BBEE-788F-B9BA548E8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" y="1002"/>
              <a:ext cx="345" cy="329"/>
            </a:xfrm>
            <a:custGeom>
              <a:avLst/>
              <a:gdLst>
                <a:gd name="T0" fmla="*/ 33 w 144"/>
                <a:gd name="T1" fmla="*/ 2 h 137"/>
                <a:gd name="T2" fmla="*/ 41 w 144"/>
                <a:gd name="T3" fmla="*/ 110 h 137"/>
                <a:gd name="T4" fmla="*/ 96 w 144"/>
                <a:gd name="T5" fmla="*/ 121 h 137"/>
                <a:gd name="T6" fmla="*/ 141 w 144"/>
                <a:gd name="T7" fmla="*/ 89 h 137"/>
                <a:gd name="T8" fmla="*/ 144 w 144"/>
                <a:gd name="T9" fmla="*/ 91 h 137"/>
                <a:gd name="T10" fmla="*/ 141 w 144"/>
                <a:gd name="T11" fmla="*/ 100 h 137"/>
                <a:gd name="T12" fmla="*/ 50 w 144"/>
                <a:gd name="T13" fmla="*/ 123 h 137"/>
                <a:gd name="T14" fmla="*/ 8 w 144"/>
                <a:gd name="T15" fmla="*/ 40 h 137"/>
                <a:gd name="T16" fmla="*/ 22 w 144"/>
                <a:gd name="T17" fmla="*/ 7 h 137"/>
                <a:gd name="T18" fmla="*/ 30 w 144"/>
                <a:gd name="T19" fmla="*/ 0 h 137"/>
                <a:gd name="T20" fmla="*/ 33 w 144"/>
                <a:gd name="T2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37">
                  <a:moveTo>
                    <a:pt x="33" y="2"/>
                  </a:moveTo>
                  <a:cubicBezTo>
                    <a:pt x="4" y="41"/>
                    <a:pt x="3" y="78"/>
                    <a:pt x="41" y="110"/>
                  </a:cubicBezTo>
                  <a:cubicBezTo>
                    <a:pt x="57" y="123"/>
                    <a:pt x="76" y="125"/>
                    <a:pt x="96" y="121"/>
                  </a:cubicBezTo>
                  <a:cubicBezTo>
                    <a:pt x="115" y="117"/>
                    <a:pt x="130" y="105"/>
                    <a:pt x="141" y="89"/>
                  </a:cubicBezTo>
                  <a:cubicBezTo>
                    <a:pt x="142" y="90"/>
                    <a:pt x="143" y="91"/>
                    <a:pt x="144" y="91"/>
                  </a:cubicBezTo>
                  <a:cubicBezTo>
                    <a:pt x="143" y="94"/>
                    <a:pt x="143" y="97"/>
                    <a:pt x="141" y="100"/>
                  </a:cubicBezTo>
                  <a:cubicBezTo>
                    <a:pt x="121" y="127"/>
                    <a:pt x="82" y="137"/>
                    <a:pt x="50" y="123"/>
                  </a:cubicBezTo>
                  <a:cubicBezTo>
                    <a:pt x="19" y="109"/>
                    <a:pt x="0" y="74"/>
                    <a:pt x="8" y="40"/>
                  </a:cubicBezTo>
                  <a:cubicBezTo>
                    <a:pt x="10" y="29"/>
                    <a:pt x="17" y="18"/>
                    <a:pt x="22" y="7"/>
                  </a:cubicBezTo>
                  <a:cubicBezTo>
                    <a:pt x="24" y="4"/>
                    <a:pt x="27" y="3"/>
                    <a:pt x="30" y="0"/>
                  </a:cubicBezTo>
                  <a:cubicBezTo>
                    <a:pt x="31" y="1"/>
                    <a:pt x="32" y="2"/>
                    <a:pt x="3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94B8DFE6-285E-78C7-61A7-D4030E786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" y="994"/>
              <a:ext cx="153" cy="89"/>
            </a:xfrm>
            <a:custGeom>
              <a:avLst/>
              <a:gdLst>
                <a:gd name="T0" fmla="*/ 53 w 64"/>
                <a:gd name="T1" fmla="*/ 37 h 37"/>
                <a:gd name="T2" fmla="*/ 44 w 64"/>
                <a:gd name="T3" fmla="*/ 33 h 37"/>
                <a:gd name="T4" fmla="*/ 21 w 64"/>
                <a:gd name="T5" fmla="*/ 33 h 37"/>
                <a:gd name="T6" fmla="*/ 6 w 64"/>
                <a:gd name="T7" fmla="*/ 35 h 37"/>
                <a:gd name="T8" fmla="*/ 1 w 64"/>
                <a:gd name="T9" fmla="*/ 24 h 37"/>
                <a:gd name="T10" fmla="*/ 10 w 64"/>
                <a:gd name="T11" fmla="*/ 13 h 37"/>
                <a:gd name="T12" fmla="*/ 24 w 64"/>
                <a:gd name="T13" fmla="*/ 6 h 37"/>
                <a:gd name="T14" fmla="*/ 58 w 64"/>
                <a:gd name="T15" fmla="*/ 14 h 37"/>
                <a:gd name="T16" fmla="*/ 63 w 64"/>
                <a:gd name="T17" fmla="*/ 27 h 37"/>
                <a:gd name="T18" fmla="*/ 53 w 64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37">
                  <a:moveTo>
                    <a:pt x="53" y="37"/>
                  </a:moveTo>
                  <a:cubicBezTo>
                    <a:pt x="49" y="35"/>
                    <a:pt x="46" y="35"/>
                    <a:pt x="44" y="33"/>
                  </a:cubicBezTo>
                  <a:cubicBezTo>
                    <a:pt x="36" y="23"/>
                    <a:pt x="29" y="29"/>
                    <a:pt x="21" y="33"/>
                  </a:cubicBezTo>
                  <a:cubicBezTo>
                    <a:pt x="17" y="35"/>
                    <a:pt x="11" y="36"/>
                    <a:pt x="6" y="35"/>
                  </a:cubicBezTo>
                  <a:cubicBezTo>
                    <a:pt x="4" y="34"/>
                    <a:pt x="0" y="27"/>
                    <a:pt x="1" y="24"/>
                  </a:cubicBezTo>
                  <a:cubicBezTo>
                    <a:pt x="2" y="20"/>
                    <a:pt x="7" y="16"/>
                    <a:pt x="10" y="13"/>
                  </a:cubicBezTo>
                  <a:cubicBezTo>
                    <a:pt x="14" y="10"/>
                    <a:pt x="19" y="8"/>
                    <a:pt x="24" y="6"/>
                  </a:cubicBezTo>
                  <a:cubicBezTo>
                    <a:pt x="37" y="0"/>
                    <a:pt x="48" y="7"/>
                    <a:pt x="58" y="14"/>
                  </a:cubicBezTo>
                  <a:cubicBezTo>
                    <a:pt x="62" y="16"/>
                    <a:pt x="64" y="23"/>
                    <a:pt x="63" y="27"/>
                  </a:cubicBezTo>
                  <a:cubicBezTo>
                    <a:pt x="62" y="31"/>
                    <a:pt x="57" y="34"/>
                    <a:pt x="53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E4E277AC-E70D-5B27-28F1-11AC9852EA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" y="1158"/>
              <a:ext cx="137" cy="111"/>
            </a:xfrm>
            <a:custGeom>
              <a:avLst/>
              <a:gdLst>
                <a:gd name="T0" fmla="*/ 13 w 57"/>
                <a:gd name="T1" fmla="*/ 21 h 46"/>
                <a:gd name="T2" fmla="*/ 34 w 57"/>
                <a:gd name="T3" fmla="*/ 8 h 46"/>
                <a:gd name="T4" fmla="*/ 46 w 57"/>
                <a:gd name="T5" fmla="*/ 1 h 46"/>
                <a:gd name="T6" fmla="*/ 55 w 57"/>
                <a:gd name="T7" fmla="*/ 7 h 46"/>
                <a:gd name="T8" fmla="*/ 54 w 57"/>
                <a:gd name="T9" fmla="*/ 20 h 46"/>
                <a:gd name="T10" fmla="*/ 44 w 57"/>
                <a:gd name="T11" fmla="*/ 35 h 46"/>
                <a:gd name="T12" fmla="*/ 11 w 57"/>
                <a:gd name="T13" fmla="*/ 45 h 46"/>
                <a:gd name="T14" fmla="*/ 0 w 57"/>
                <a:gd name="T15" fmla="*/ 32 h 46"/>
                <a:gd name="T16" fmla="*/ 13 w 57"/>
                <a:gd name="T1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">
                  <a:moveTo>
                    <a:pt x="13" y="21"/>
                  </a:moveTo>
                  <a:cubicBezTo>
                    <a:pt x="26" y="26"/>
                    <a:pt x="29" y="17"/>
                    <a:pt x="34" y="8"/>
                  </a:cubicBezTo>
                  <a:cubicBezTo>
                    <a:pt x="36" y="4"/>
                    <a:pt x="42" y="1"/>
                    <a:pt x="46" y="1"/>
                  </a:cubicBezTo>
                  <a:cubicBezTo>
                    <a:pt x="49" y="0"/>
                    <a:pt x="54" y="4"/>
                    <a:pt x="55" y="7"/>
                  </a:cubicBezTo>
                  <a:cubicBezTo>
                    <a:pt x="57" y="10"/>
                    <a:pt x="56" y="16"/>
                    <a:pt x="54" y="20"/>
                  </a:cubicBezTo>
                  <a:cubicBezTo>
                    <a:pt x="52" y="25"/>
                    <a:pt x="48" y="30"/>
                    <a:pt x="44" y="35"/>
                  </a:cubicBezTo>
                  <a:cubicBezTo>
                    <a:pt x="36" y="46"/>
                    <a:pt x="23" y="45"/>
                    <a:pt x="11" y="45"/>
                  </a:cubicBezTo>
                  <a:cubicBezTo>
                    <a:pt x="4" y="44"/>
                    <a:pt x="0" y="40"/>
                    <a:pt x="0" y="32"/>
                  </a:cubicBezTo>
                  <a:cubicBezTo>
                    <a:pt x="1" y="25"/>
                    <a:pt x="5" y="21"/>
                    <a:pt x="13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5A7F5ADA-A593-0160-B72D-3C28D634D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" y="1115"/>
              <a:ext cx="151" cy="60"/>
            </a:xfrm>
            <a:custGeom>
              <a:avLst/>
              <a:gdLst>
                <a:gd name="T0" fmla="*/ 11 w 63"/>
                <a:gd name="T1" fmla="*/ 1 h 25"/>
                <a:gd name="T2" fmla="*/ 49 w 63"/>
                <a:gd name="T3" fmla="*/ 1 h 25"/>
                <a:gd name="T4" fmla="*/ 61 w 63"/>
                <a:gd name="T5" fmla="*/ 7 h 25"/>
                <a:gd name="T6" fmla="*/ 61 w 63"/>
                <a:gd name="T7" fmla="*/ 19 h 25"/>
                <a:gd name="T8" fmla="*/ 49 w 63"/>
                <a:gd name="T9" fmla="*/ 24 h 25"/>
                <a:gd name="T10" fmla="*/ 15 w 63"/>
                <a:gd name="T11" fmla="*/ 24 h 25"/>
                <a:gd name="T12" fmla="*/ 2 w 63"/>
                <a:gd name="T13" fmla="*/ 19 h 25"/>
                <a:gd name="T14" fmla="*/ 2 w 63"/>
                <a:gd name="T15" fmla="*/ 7 h 25"/>
                <a:gd name="T16" fmla="*/ 11 w 63"/>
                <a:gd name="T1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25">
                  <a:moveTo>
                    <a:pt x="11" y="1"/>
                  </a:moveTo>
                  <a:cubicBezTo>
                    <a:pt x="26" y="1"/>
                    <a:pt x="38" y="0"/>
                    <a:pt x="49" y="1"/>
                  </a:cubicBezTo>
                  <a:cubicBezTo>
                    <a:pt x="53" y="1"/>
                    <a:pt x="59" y="3"/>
                    <a:pt x="61" y="7"/>
                  </a:cubicBezTo>
                  <a:cubicBezTo>
                    <a:pt x="63" y="9"/>
                    <a:pt x="63" y="16"/>
                    <a:pt x="61" y="19"/>
                  </a:cubicBezTo>
                  <a:cubicBezTo>
                    <a:pt x="59" y="22"/>
                    <a:pt x="53" y="24"/>
                    <a:pt x="49" y="24"/>
                  </a:cubicBezTo>
                  <a:cubicBezTo>
                    <a:pt x="37" y="25"/>
                    <a:pt x="26" y="25"/>
                    <a:pt x="15" y="24"/>
                  </a:cubicBezTo>
                  <a:cubicBezTo>
                    <a:pt x="10" y="24"/>
                    <a:pt x="5" y="22"/>
                    <a:pt x="2" y="19"/>
                  </a:cubicBezTo>
                  <a:cubicBezTo>
                    <a:pt x="0" y="16"/>
                    <a:pt x="0" y="9"/>
                    <a:pt x="2" y="7"/>
                  </a:cubicBezTo>
                  <a:cubicBezTo>
                    <a:pt x="4" y="3"/>
                    <a:pt x="10" y="2"/>
                    <a:pt x="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5C67D0EF-83B2-E727-8734-B45C91EC3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" y="934"/>
              <a:ext cx="298" cy="234"/>
            </a:xfrm>
            <a:custGeom>
              <a:avLst/>
              <a:gdLst>
                <a:gd name="T0" fmla="*/ 109 w 124"/>
                <a:gd name="T1" fmla="*/ 97 h 97"/>
                <a:gd name="T2" fmla="*/ 0 w 124"/>
                <a:gd name="T3" fmla="*/ 22 h 97"/>
                <a:gd name="T4" fmla="*/ 76 w 124"/>
                <a:gd name="T5" fmla="*/ 16 h 97"/>
                <a:gd name="T6" fmla="*/ 109 w 124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97">
                  <a:moveTo>
                    <a:pt x="109" y="97"/>
                  </a:moveTo>
                  <a:cubicBezTo>
                    <a:pt x="105" y="25"/>
                    <a:pt x="68" y="0"/>
                    <a:pt x="0" y="22"/>
                  </a:cubicBezTo>
                  <a:cubicBezTo>
                    <a:pt x="9" y="4"/>
                    <a:pt x="51" y="2"/>
                    <a:pt x="76" y="16"/>
                  </a:cubicBezTo>
                  <a:cubicBezTo>
                    <a:pt x="105" y="33"/>
                    <a:pt x="124" y="75"/>
                    <a:pt x="109" y="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29A7DEC5-4EE7-F883-AE88-03A6050F6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" y="1083"/>
              <a:ext cx="89" cy="60"/>
            </a:xfrm>
            <a:custGeom>
              <a:avLst/>
              <a:gdLst>
                <a:gd name="T0" fmla="*/ 19 w 37"/>
                <a:gd name="T1" fmla="*/ 23 h 25"/>
                <a:gd name="T2" fmla="*/ 11 w 37"/>
                <a:gd name="T3" fmla="*/ 24 h 25"/>
                <a:gd name="T4" fmla="*/ 1 w 37"/>
                <a:gd name="T5" fmla="*/ 14 h 25"/>
                <a:gd name="T6" fmla="*/ 7 w 37"/>
                <a:gd name="T7" fmla="*/ 2 h 25"/>
                <a:gd name="T8" fmla="*/ 30 w 37"/>
                <a:gd name="T9" fmla="*/ 2 h 25"/>
                <a:gd name="T10" fmla="*/ 37 w 37"/>
                <a:gd name="T11" fmla="*/ 14 h 25"/>
                <a:gd name="T12" fmla="*/ 27 w 37"/>
                <a:gd name="T13" fmla="*/ 24 h 25"/>
                <a:gd name="T14" fmla="*/ 19 w 37"/>
                <a:gd name="T1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5">
                  <a:moveTo>
                    <a:pt x="19" y="23"/>
                  </a:moveTo>
                  <a:cubicBezTo>
                    <a:pt x="16" y="23"/>
                    <a:pt x="13" y="25"/>
                    <a:pt x="11" y="24"/>
                  </a:cubicBezTo>
                  <a:cubicBezTo>
                    <a:pt x="7" y="21"/>
                    <a:pt x="2" y="18"/>
                    <a:pt x="1" y="14"/>
                  </a:cubicBezTo>
                  <a:cubicBezTo>
                    <a:pt x="0" y="10"/>
                    <a:pt x="4" y="2"/>
                    <a:pt x="7" y="2"/>
                  </a:cubicBezTo>
                  <a:cubicBezTo>
                    <a:pt x="15" y="0"/>
                    <a:pt x="23" y="0"/>
                    <a:pt x="30" y="2"/>
                  </a:cubicBezTo>
                  <a:cubicBezTo>
                    <a:pt x="34" y="3"/>
                    <a:pt x="37" y="10"/>
                    <a:pt x="37" y="14"/>
                  </a:cubicBezTo>
                  <a:cubicBezTo>
                    <a:pt x="36" y="18"/>
                    <a:pt x="31" y="21"/>
                    <a:pt x="27" y="24"/>
                  </a:cubicBezTo>
                  <a:cubicBezTo>
                    <a:pt x="25" y="25"/>
                    <a:pt x="21" y="23"/>
                    <a:pt x="19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5756B92F-92BC-416C-C8A0-4FBFD8FDD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" y="1192"/>
              <a:ext cx="63" cy="65"/>
            </a:xfrm>
            <a:custGeom>
              <a:avLst/>
              <a:gdLst>
                <a:gd name="T0" fmla="*/ 16 w 26"/>
                <a:gd name="T1" fmla="*/ 0 h 27"/>
                <a:gd name="T2" fmla="*/ 25 w 26"/>
                <a:gd name="T3" fmla="*/ 14 h 27"/>
                <a:gd name="T4" fmla="*/ 12 w 26"/>
                <a:gd name="T5" fmla="*/ 26 h 27"/>
                <a:gd name="T6" fmla="*/ 1 w 26"/>
                <a:gd name="T7" fmla="*/ 13 h 27"/>
                <a:gd name="T8" fmla="*/ 11 w 26"/>
                <a:gd name="T9" fmla="*/ 0 h 27"/>
                <a:gd name="T10" fmla="*/ 16 w 26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16" y="0"/>
                  </a:moveTo>
                  <a:cubicBezTo>
                    <a:pt x="19" y="5"/>
                    <a:pt x="24" y="9"/>
                    <a:pt x="25" y="14"/>
                  </a:cubicBezTo>
                  <a:cubicBezTo>
                    <a:pt x="26" y="21"/>
                    <a:pt x="18" y="27"/>
                    <a:pt x="12" y="26"/>
                  </a:cubicBezTo>
                  <a:cubicBezTo>
                    <a:pt x="5" y="25"/>
                    <a:pt x="0" y="20"/>
                    <a:pt x="1" y="13"/>
                  </a:cubicBezTo>
                  <a:cubicBezTo>
                    <a:pt x="2" y="8"/>
                    <a:pt x="8" y="4"/>
                    <a:pt x="11" y="0"/>
                  </a:cubicBezTo>
                  <a:cubicBezTo>
                    <a:pt x="13" y="0"/>
                    <a:pt x="15" y="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15">
            <a:extLst>
              <a:ext uri="{FF2B5EF4-FFF2-40B4-BE49-F238E27FC236}">
                <a16:creationId xmlns:a16="http://schemas.microsoft.com/office/drawing/2014/main" id="{B60BD1CA-2DBA-B65B-243E-2F1507FBDDC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28938" y="2571750"/>
            <a:ext cx="684212" cy="684213"/>
            <a:chOff x="1845" y="1620"/>
            <a:chExt cx="431" cy="431"/>
          </a:xfrm>
        </p:grpSpPr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id="{0DAA45F6-FA12-4371-631F-9016CDC951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1620"/>
              <a:ext cx="431" cy="431"/>
            </a:xfrm>
            <a:custGeom>
              <a:avLst/>
              <a:gdLst>
                <a:gd name="T0" fmla="*/ 179 w 179"/>
                <a:gd name="T1" fmla="*/ 90 h 179"/>
                <a:gd name="T2" fmla="*/ 90 w 179"/>
                <a:gd name="T3" fmla="*/ 178 h 179"/>
                <a:gd name="T4" fmla="*/ 1 w 179"/>
                <a:gd name="T5" fmla="*/ 88 h 179"/>
                <a:gd name="T6" fmla="*/ 91 w 179"/>
                <a:gd name="T7" fmla="*/ 0 h 179"/>
                <a:gd name="T8" fmla="*/ 179 w 179"/>
                <a:gd name="T9" fmla="*/ 90 h 179"/>
                <a:gd name="T10" fmla="*/ 8 w 179"/>
                <a:gd name="T11" fmla="*/ 89 h 179"/>
                <a:gd name="T12" fmla="*/ 90 w 179"/>
                <a:gd name="T13" fmla="*/ 172 h 179"/>
                <a:gd name="T14" fmla="*/ 173 w 179"/>
                <a:gd name="T15" fmla="*/ 88 h 179"/>
                <a:gd name="T16" fmla="*/ 91 w 179"/>
                <a:gd name="T17" fmla="*/ 6 h 179"/>
                <a:gd name="T18" fmla="*/ 8 w 179"/>
                <a:gd name="T19" fmla="*/ 8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179" y="90"/>
                  </a:moveTo>
                  <a:cubicBezTo>
                    <a:pt x="179" y="139"/>
                    <a:pt x="138" y="179"/>
                    <a:pt x="90" y="178"/>
                  </a:cubicBezTo>
                  <a:cubicBezTo>
                    <a:pt x="41" y="178"/>
                    <a:pt x="0" y="137"/>
                    <a:pt x="1" y="88"/>
                  </a:cubicBezTo>
                  <a:cubicBezTo>
                    <a:pt x="1" y="39"/>
                    <a:pt x="42" y="0"/>
                    <a:pt x="91" y="0"/>
                  </a:cubicBezTo>
                  <a:cubicBezTo>
                    <a:pt x="140" y="0"/>
                    <a:pt x="179" y="41"/>
                    <a:pt x="179" y="90"/>
                  </a:cubicBezTo>
                  <a:close/>
                  <a:moveTo>
                    <a:pt x="8" y="89"/>
                  </a:moveTo>
                  <a:cubicBezTo>
                    <a:pt x="8" y="135"/>
                    <a:pt x="45" y="172"/>
                    <a:pt x="90" y="172"/>
                  </a:cubicBezTo>
                  <a:cubicBezTo>
                    <a:pt x="135" y="172"/>
                    <a:pt x="173" y="134"/>
                    <a:pt x="173" y="88"/>
                  </a:cubicBezTo>
                  <a:cubicBezTo>
                    <a:pt x="172" y="44"/>
                    <a:pt x="135" y="6"/>
                    <a:pt x="91" y="6"/>
                  </a:cubicBezTo>
                  <a:cubicBezTo>
                    <a:pt x="45" y="6"/>
                    <a:pt x="8" y="44"/>
                    <a:pt x="8" y="8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8345C764-949E-8246-E14E-F44DEBE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7" y="1705"/>
              <a:ext cx="346" cy="329"/>
            </a:xfrm>
            <a:custGeom>
              <a:avLst/>
              <a:gdLst>
                <a:gd name="T0" fmla="*/ 33 w 144"/>
                <a:gd name="T1" fmla="*/ 2 h 137"/>
                <a:gd name="T2" fmla="*/ 41 w 144"/>
                <a:gd name="T3" fmla="*/ 110 h 137"/>
                <a:gd name="T4" fmla="*/ 96 w 144"/>
                <a:gd name="T5" fmla="*/ 121 h 137"/>
                <a:gd name="T6" fmla="*/ 141 w 144"/>
                <a:gd name="T7" fmla="*/ 89 h 137"/>
                <a:gd name="T8" fmla="*/ 144 w 144"/>
                <a:gd name="T9" fmla="*/ 91 h 137"/>
                <a:gd name="T10" fmla="*/ 141 w 144"/>
                <a:gd name="T11" fmla="*/ 100 h 137"/>
                <a:gd name="T12" fmla="*/ 50 w 144"/>
                <a:gd name="T13" fmla="*/ 123 h 137"/>
                <a:gd name="T14" fmla="*/ 8 w 144"/>
                <a:gd name="T15" fmla="*/ 40 h 137"/>
                <a:gd name="T16" fmla="*/ 22 w 144"/>
                <a:gd name="T17" fmla="*/ 7 h 137"/>
                <a:gd name="T18" fmla="*/ 30 w 144"/>
                <a:gd name="T19" fmla="*/ 0 h 137"/>
                <a:gd name="T20" fmla="*/ 33 w 144"/>
                <a:gd name="T2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37">
                  <a:moveTo>
                    <a:pt x="33" y="2"/>
                  </a:moveTo>
                  <a:cubicBezTo>
                    <a:pt x="4" y="41"/>
                    <a:pt x="3" y="78"/>
                    <a:pt x="41" y="110"/>
                  </a:cubicBezTo>
                  <a:cubicBezTo>
                    <a:pt x="57" y="123"/>
                    <a:pt x="76" y="125"/>
                    <a:pt x="96" y="121"/>
                  </a:cubicBezTo>
                  <a:cubicBezTo>
                    <a:pt x="115" y="117"/>
                    <a:pt x="130" y="105"/>
                    <a:pt x="141" y="89"/>
                  </a:cubicBezTo>
                  <a:cubicBezTo>
                    <a:pt x="142" y="90"/>
                    <a:pt x="143" y="91"/>
                    <a:pt x="144" y="91"/>
                  </a:cubicBezTo>
                  <a:cubicBezTo>
                    <a:pt x="143" y="94"/>
                    <a:pt x="143" y="97"/>
                    <a:pt x="141" y="100"/>
                  </a:cubicBezTo>
                  <a:cubicBezTo>
                    <a:pt x="121" y="127"/>
                    <a:pt x="82" y="137"/>
                    <a:pt x="50" y="123"/>
                  </a:cubicBezTo>
                  <a:cubicBezTo>
                    <a:pt x="19" y="109"/>
                    <a:pt x="0" y="74"/>
                    <a:pt x="8" y="40"/>
                  </a:cubicBezTo>
                  <a:cubicBezTo>
                    <a:pt x="10" y="29"/>
                    <a:pt x="17" y="18"/>
                    <a:pt x="22" y="7"/>
                  </a:cubicBezTo>
                  <a:cubicBezTo>
                    <a:pt x="24" y="4"/>
                    <a:pt x="27" y="3"/>
                    <a:pt x="30" y="0"/>
                  </a:cubicBezTo>
                  <a:cubicBezTo>
                    <a:pt x="31" y="1"/>
                    <a:pt x="32" y="2"/>
                    <a:pt x="3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9D106A8F-342D-93EA-BA71-072B84ED8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5" y="1697"/>
              <a:ext cx="154" cy="89"/>
            </a:xfrm>
            <a:custGeom>
              <a:avLst/>
              <a:gdLst>
                <a:gd name="T0" fmla="*/ 53 w 64"/>
                <a:gd name="T1" fmla="*/ 37 h 37"/>
                <a:gd name="T2" fmla="*/ 44 w 64"/>
                <a:gd name="T3" fmla="*/ 33 h 37"/>
                <a:gd name="T4" fmla="*/ 21 w 64"/>
                <a:gd name="T5" fmla="*/ 33 h 37"/>
                <a:gd name="T6" fmla="*/ 6 w 64"/>
                <a:gd name="T7" fmla="*/ 35 h 37"/>
                <a:gd name="T8" fmla="*/ 1 w 64"/>
                <a:gd name="T9" fmla="*/ 24 h 37"/>
                <a:gd name="T10" fmla="*/ 10 w 64"/>
                <a:gd name="T11" fmla="*/ 13 h 37"/>
                <a:gd name="T12" fmla="*/ 24 w 64"/>
                <a:gd name="T13" fmla="*/ 6 h 37"/>
                <a:gd name="T14" fmla="*/ 58 w 64"/>
                <a:gd name="T15" fmla="*/ 14 h 37"/>
                <a:gd name="T16" fmla="*/ 63 w 64"/>
                <a:gd name="T17" fmla="*/ 27 h 37"/>
                <a:gd name="T18" fmla="*/ 53 w 64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37">
                  <a:moveTo>
                    <a:pt x="53" y="37"/>
                  </a:moveTo>
                  <a:cubicBezTo>
                    <a:pt x="49" y="35"/>
                    <a:pt x="46" y="35"/>
                    <a:pt x="44" y="33"/>
                  </a:cubicBezTo>
                  <a:cubicBezTo>
                    <a:pt x="36" y="23"/>
                    <a:pt x="29" y="29"/>
                    <a:pt x="21" y="33"/>
                  </a:cubicBezTo>
                  <a:cubicBezTo>
                    <a:pt x="17" y="35"/>
                    <a:pt x="11" y="36"/>
                    <a:pt x="6" y="35"/>
                  </a:cubicBezTo>
                  <a:cubicBezTo>
                    <a:pt x="4" y="34"/>
                    <a:pt x="0" y="27"/>
                    <a:pt x="1" y="24"/>
                  </a:cubicBezTo>
                  <a:cubicBezTo>
                    <a:pt x="2" y="20"/>
                    <a:pt x="7" y="16"/>
                    <a:pt x="10" y="13"/>
                  </a:cubicBezTo>
                  <a:cubicBezTo>
                    <a:pt x="14" y="10"/>
                    <a:pt x="19" y="8"/>
                    <a:pt x="24" y="6"/>
                  </a:cubicBezTo>
                  <a:cubicBezTo>
                    <a:pt x="37" y="0"/>
                    <a:pt x="48" y="7"/>
                    <a:pt x="58" y="14"/>
                  </a:cubicBezTo>
                  <a:cubicBezTo>
                    <a:pt x="62" y="16"/>
                    <a:pt x="64" y="23"/>
                    <a:pt x="63" y="27"/>
                  </a:cubicBezTo>
                  <a:cubicBezTo>
                    <a:pt x="62" y="31"/>
                    <a:pt x="57" y="34"/>
                    <a:pt x="53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B10D48E3-0F82-765D-9AB3-72F6B9337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2" y="1861"/>
              <a:ext cx="137" cy="111"/>
            </a:xfrm>
            <a:custGeom>
              <a:avLst/>
              <a:gdLst>
                <a:gd name="T0" fmla="*/ 13 w 57"/>
                <a:gd name="T1" fmla="*/ 21 h 46"/>
                <a:gd name="T2" fmla="*/ 34 w 57"/>
                <a:gd name="T3" fmla="*/ 8 h 46"/>
                <a:gd name="T4" fmla="*/ 46 w 57"/>
                <a:gd name="T5" fmla="*/ 1 h 46"/>
                <a:gd name="T6" fmla="*/ 55 w 57"/>
                <a:gd name="T7" fmla="*/ 7 h 46"/>
                <a:gd name="T8" fmla="*/ 54 w 57"/>
                <a:gd name="T9" fmla="*/ 20 h 46"/>
                <a:gd name="T10" fmla="*/ 44 w 57"/>
                <a:gd name="T11" fmla="*/ 35 h 46"/>
                <a:gd name="T12" fmla="*/ 11 w 57"/>
                <a:gd name="T13" fmla="*/ 45 h 46"/>
                <a:gd name="T14" fmla="*/ 0 w 57"/>
                <a:gd name="T15" fmla="*/ 32 h 46"/>
                <a:gd name="T16" fmla="*/ 13 w 57"/>
                <a:gd name="T1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">
                  <a:moveTo>
                    <a:pt x="13" y="21"/>
                  </a:moveTo>
                  <a:cubicBezTo>
                    <a:pt x="26" y="26"/>
                    <a:pt x="29" y="17"/>
                    <a:pt x="34" y="8"/>
                  </a:cubicBezTo>
                  <a:cubicBezTo>
                    <a:pt x="36" y="4"/>
                    <a:pt x="42" y="1"/>
                    <a:pt x="46" y="1"/>
                  </a:cubicBezTo>
                  <a:cubicBezTo>
                    <a:pt x="49" y="0"/>
                    <a:pt x="54" y="4"/>
                    <a:pt x="55" y="7"/>
                  </a:cubicBezTo>
                  <a:cubicBezTo>
                    <a:pt x="57" y="10"/>
                    <a:pt x="56" y="16"/>
                    <a:pt x="54" y="20"/>
                  </a:cubicBezTo>
                  <a:cubicBezTo>
                    <a:pt x="52" y="25"/>
                    <a:pt x="48" y="30"/>
                    <a:pt x="44" y="35"/>
                  </a:cubicBezTo>
                  <a:cubicBezTo>
                    <a:pt x="36" y="46"/>
                    <a:pt x="23" y="45"/>
                    <a:pt x="11" y="45"/>
                  </a:cubicBezTo>
                  <a:cubicBezTo>
                    <a:pt x="4" y="44"/>
                    <a:pt x="0" y="40"/>
                    <a:pt x="0" y="32"/>
                  </a:cubicBezTo>
                  <a:cubicBezTo>
                    <a:pt x="1" y="25"/>
                    <a:pt x="5" y="21"/>
                    <a:pt x="13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8E7F77C2-300C-B0B6-7E00-2C4078739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" y="1818"/>
              <a:ext cx="151" cy="60"/>
            </a:xfrm>
            <a:custGeom>
              <a:avLst/>
              <a:gdLst>
                <a:gd name="T0" fmla="*/ 11 w 63"/>
                <a:gd name="T1" fmla="*/ 1 h 25"/>
                <a:gd name="T2" fmla="*/ 49 w 63"/>
                <a:gd name="T3" fmla="*/ 1 h 25"/>
                <a:gd name="T4" fmla="*/ 61 w 63"/>
                <a:gd name="T5" fmla="*/ 7 h 25"/>
                <a:gd name="T6" fmla="*/ 61 w 63"/>
                <a:gd name="T7" fmla="*/ 19 h 25"/>
                <a:gd name="T8" fmla="*/ 49 w 63"/>
                <a:gd name="T9" fmla="*/ 24 h 25"/>
                <a:gd name="T10" fmla="*/ 15 w 63"/>
                <a:gd name="T11" fmla="*/ 24 h 25"/>
                <a:gd name="T12" fmla="*/ 2 w 63"/>
                <a:gd name="T13" fmla="*/ 19 h 25"/>
                <a:gd name="T14" fmla="*/ 2 w 63"/>
                <a:gd name="T15" fmla="*/ 7 h 25"/>
                <a:gd name="T16" fmla="*/ 11 w 63"/>
                <a:gd name="T1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25">
                  <a:moveTo>
                    <a:pt x="11" y="1"/>
                  </a:moveTo>
                  <a:cubicBezTo>
                    <a:pt x="26" y="1"/>
                    <a:pt x="38" y="0"/>
                    <a:pt x="49" y="1"/>
                  </a:cubicBezTo>
                  <a:cubicBezTo>
                    <a:pt x="53" y="1"/>
                    <a:pt x="59" y="3"/>
                    <a:pt x="61" y="7"/>
                  </a:cubicBezTo>
                  <a:cubicBezTo>
                    <a:pt x="63" y="9"/>
                    <a:pt x="63" y="16"/>
                    <a:pt x="61" y="19"/>
                  </a:cubicBezTo>
                  <a:cubicBezTo>
                    <a:pt x="59" y="22"/>
                    <a:pt x="53" y="24"/>
                    <a:pt x="49" y="24"/>
                  </a:cubicBezTo>
                  <a:cubicBezTo>
                    <a:pt x="37" y="25"/>
                    <a:pt x="26" y="25"/>
                    <a:pt x="15" y="24"/>
                  </a:cubicBezTo>
                  <a:cubicBezTo>
                    <a:pt x="10" y="24"/>
                    <a:pt x="5" y="22"/>
                    <a:pt x="2" y="19"/>
                  </a:cubicBezTo>
                  <a:cubicBezTo>
                    <a:pt x="0" y="16"/>
                    <a:pt x="0" y="9"/>
                    <a:pt x="2" y="7"/>
                  </a:cubicBezTo>
                  <a:cubicBezTo>
                    <a:pt x="4" y="3"/>
                    <a:pt x="10" y="2"/>
                    <a:pt x="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9DF6C3DD-4970-800F-7D17-3A413142B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8" y="1637"/>
              <a:ext cx="298" cy="234"/>
            </a:xfrm>
            <a:custGeom>
              <a:avLst/>
              <a:gdLst>
                <a:gd name="T0" fmla="*/ 109 w 124"/>
                <a:gd name="T1" fmla="*/ 97 h 97"/>
                <a:gd name="T2" fmla="*/ 0 w 124"/>
                <a:gd name="T3" fmla="*/ 22 h 97"/>
                <a:gd name="T4" fmla="*/ 76 w 124"/>
                <a:gd name="T5" fmla="*/ 16 h 97"/>
                <a:gd name="T6" fmla="*/ 109 w 124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97">
                  <a:moveTo>
                    <a:pt x="109" y="97"/>
                  </a:moveTo>
                  <a:cubicBezTo>
                    <a:pt x="105" y="25"/>
                    <a:pt x="68" y="0"/>
                    <a:pt x="0" y="22"/>
                  </a:cubicBezTo>
                  <a:cubicBezTo>
                    <a:pt x="9" y="4"/>
                    <a:pt x="51" y="2"/>
                    <a:pt x="76" y="16"/>
                  </a:cubicBezTo>
                  <a:cubicBezTo>
                    <a:pt x="105" y="33"/>
                    <a:pt x="124" y="75"/>
                    <a:pt x="109" y="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C23ABDDB-7EB6-46A9-5E40-0ADE6DB4A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2" y="1786"/>
              <a:ext cx="89" cy="60"/>
            </a:xfrm>
            <a:custGeom>
              <a:avLst/>
              <a:gdLst>
                <a:gd name="T0" fmla="*/ 19 w 37"/>
                <a:gd name="T1" fmla="*/ 23 h 25"/>
                <a:gd name="T2" fmla="*/ 11 w 37"/>
                <a:gd name="T3" fmla="*/ 24 h 25"/>
                <a:gd name="T4" fmla="*/ 1 w 37"/>
                <a:gd name="T5" fmla="*/ 14 h 25"/>
                <a:gd name="T6" fmla="*/ 7 w 37"/>
                <a:gd name="T7" fmla="*/ 2 h 25"/>
                <a:gd name="T8" fmla="*/ 30 w 37"/>
                <a:gd name="T9" fmla="*/ 2 h 25"/>
                <a:gd name="T10" fmla="*/ 37 w 37"/>
                <a:gd name="T11" fmla="*/ 14 h 25"/>
                <a:gd name="T12" fmla="*/ 27 w 37"/>
                <a:gd name="T13" fmla="*/ 24 h 25"/>
                <a:gd name="T14" fmla="*/ 19 w 37"/>
                <a:gd name="T1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5">
                  <a:moveTo>
                    <a:pt x="19" y="23"/>
                  </a:moveTo>
                  <a:cubicBezTo>
                    <a:pt x="16" y="23"/>
                    <a:pt x="13" y="25"/>
                    <a:pt x="11" y="24"/>
                  </a:cubicBezTo>
                  <a:cubicBezTo>
                    <a:pt x="7" y="21"/>
                    <a:pt x="2" y="18"/>
                    <a:pt x="1" y="14"/>
                  </a:cubicBezTo>
                  <a:cubicBezTo>
                    <a:pt x="0" y="10"/>
                    <a:pt x="4" y="2"/>
                    <a:pt x="7" y="2"/>
                  </a:cubicBezTo>
                  <a:cubicBezTo>
                    <a:pt x="15" y="0"/>
                    <a:pt x="23" y="0"/>
                    <a:pt x="30" y="2"/>
                  </a:cubicBezTo>
                  <a:cubicBezTo>
                    <a:pt x="34" y="3"/>
                    <a:pt x="37" y="10"/>
                    <a:pt x="37" y="14"/>
                  </a:cubicBezTo>
                  <a:cubicBezTo>
                    <a:pt x="36" y="18"/>
                    <a:pt x="31" y="21"/>
                    <a:pt x="27" y="24"/>
                  </a:cubicBezTo>
                  <a:cubicBezTo>
                    <a:pt x="25" y="25"/>
                    <a:pt x="21" y="23"/>
                    <a:pt x="19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A6E8AB34-E43E-9792-74E6-F5AFEBF14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0" y="1895"/>
              <a:ext cx="63" cy="65"/>
            </a:xfrm>
            <a:custGeom>
              <a:avLst/>
              <a:gdLst>
                <a:gd name="T0" fmla="*/ 16 w 26"/>
                <a:gd name="T1" fmla="*/ 0 h 27"/>
                <a:gd name="T2" fmla="*/ 25 w 26"/>
                <a:gd name="T3" fmla="*/ 14 h 27"/>
                <a:gd name="T4" fmla="*/ 12 w 26"/>
                <a:gd name="T5" fmla="*/ 26 h 27"/>
                <a:gd name="T6" fmla="*/ 1 w 26"/>
                <a:gd name="T7" fmla="*/ 13 h 27"/>
                <a:gd name="T8" fmla="*/ 11 w 26"/>
                <a:gd name="T9" fmla="*/ 0 h 27"/>
                <a:gd name="T10" fmla="*/ 16 w 26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16" y="0"/>
                  </a:moveTo>
                  <a:cubicBezTo>
                    <a:pt x="19" y="5"/>
                    <a:pt x="24" y="9"/>
                    <a:pt x="25" y="14"/>
                  </a:cubicBezTo>
                  <a:cubicBezTo>
                    <a:pt x="26" y="21"/>
                    <a:pt x="18" y="27"/>
                    <a:pt x="12" y="26"/>
                  </a:cubicBezTo>
                  <a:cubicBezTo>
                    <a:pt x="5" y="25"/>
                    <a:pt x="0" y="20"/>
                    <a:pt x="1" y="13"/>
                  </a:cubicBezTo>
                  <a:cubicBezTo>
                    <a:pt x="2" y="8"/>
                    <a:pt x="8" y="4"/>
                    <a:pt x="11" y="0"/>
                  </a:cubicBezTo>
                  <a:cubicBezTo>
                    <a:pt x="13" y="0"/>
                    <a:pt x="15" y="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26">
            <a:extLst>
              <a:ext uri="{FF2B5EF4-FFF2-40B4-BE49-F238E27FC236}">
                <a16:creationId xmlns:a16="http://schemas.microsoft.com/office/drawing/2014/main" id="{13A39682-83A3-9A5E-5FC2-47C5B92828A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54650" y="2601913"/>
            <a:ext cx="684213" cy="682625"/>
            <a:chOff x="3436" y="1639"/>
            <a:chExt cx="431" cy="430"/>
          </a:xfrm>
        </p:grpSpPr>
        <p:sp>
          <p:nvSpPr>
            <p:cNvPr id="48" name="Freeform 27">
              <a:extLst>
                <a:ext uri="{FF2B5EF4-FFF2-40B4-BE49-F238E27FC236}">
                  <a16:creationId xmlns:a16="http://schemas.microsoft.com/office/drawing/2014/main" id="{E50AE95F-D96D-9760-1A06-EB11A0E60D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6" y="1639"/>
              <a:ext cx="431" cy="430"/>
            </a:xfrm>
            <a:custGeom>
              <a:avLst/>
              <a:gdLst>
                <a:gd name="T0" fmla="*/ 179 w 179"/>
                <a:gd name="T1" fmla="*/ 90 h 179"/>
                <a:gd name="T2" fmla="*/ 90 w 179"/>
                <a:gd name="T3" fmla="*/ 178 h 179"/>
                <a:gd name="T4" fmla="*/ 1 w 179"/>
                <a:gd name="T5" fmla="*/ 88 h 179"/>
                <a:gd name="T6" fmla="*/ 91 w 179"/>
                <a:gd name="T7" fmla="*/ 0 h 179"/>
                <a:gd name="T8" fmla="*/ 179 w 179"/>
                <a:gd name="T9" fmla="*/ 90 h 179"/>
                <a:gd name="T10" fmla="*/ 8 w 179"/>
                <a:gd name="T11" fmla="*/ 89 h 179"/>
                <a:gd name="T12" fmla="*/ 90 w 179"/>
                <a:gd name="T13" fmla="*/ 172 h 179"/>
                <a:gd name="T14" fmla="*/ 173 w 179"/>
                <a:gd name="T15" fmla="*/ 88 h 179"/>
                <a:gd name="T16" fmla="*/ 91 w 179"/>
                <a:gd name="T17" fmla="*/ 6 h 179"/>
                <a:gd name="T18" fmla="*/ 8 w 179"/>
                <a:gd name="T19" fmla="*/ 8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179" y="90"/>
                  </a:moveTo>
                  <a:cubicBezTo>
                    <a:pt x="179" y="139"/>
                    <a:pt x="138" y="179"/>
                    <a:pt x="90" y="178"/>
                  </a:cubicBezTo>
                  <a:cubicBezTo>
                    <a:pt x="41" y="178"/>
                    <a:pt x="0" y="137"/>
                    <a:pt x="1" y="88"/>
                  </a:cubicBezTo>
                  <a:cubicBezTo>
                    <a:pt x="1" y="39"/>
                    <a:pt x="42" y="0"/>
                    <a:pt x="91" y="0"/>
                  </a:cubicBezTo>
                  <a:cubicBezTo>
                    <a:pt x="140" y="0"/>
                    <a:pt x="179" y="41"/>
                    <a:pt x="179" y="90"/>
                  </a:cubicBezTo>
                  <a:close/>
                  <a:moveTo>
                    <a:pt x="8" y="89"/>
                  </a:moveTo>
                  <a:cubicBezTo>
                    <a:pt x="8" y="135"/>
                    <a:pt x="45" y="172"/>
                    <a:pt x="90" y="172"/>
                  </a:cubicBezTo>
                  <a:cubicBezTo>
                    <a:pt x="135" y="172"/>
                    <a:pt x="173" y="134"/>
                    <a:pt x="173" y="88"/>
                  </a:cubicBezTo>
                  <a:cubicBezTo>
                    <a:pt x="172" y="44"/>
                    <a:pt x="135" y="6"/>
                    <a:pt x="91" y="6"/>
                  </a:cubicBezTo>
                  <a:cubicBezTo>
                    <a:pt x="45" y="6"/>
                    <a:pt x="8" y="44"/>
                    <a:pt x="8" y="8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28">
              <a:extLst>
                <a:ext uri="{FF2B5EF4-FFF2-40B4-BE49-F238E27FC236}">
                  <a16:creationId xmlns:a16="http://schemas.microsoft.com/office/drawing/2014/main" id="{EA2C90F7-19FC-C936-83CB-07804BEAE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" y="1723"/>
              <a:ext cx="346" cy="329"/>
            </a:xfrm>
            <a:custGeom>
              <a:avLst/>
              <a:gdLst>
                <a:gd name="T0" fmla="*/ 33 w 144"/>
                <a:gd name="T1" fmla="*/ 2 h 137"/>
                <a:gd name="T2" fmla="*/ 41 w 144"/>
                <a:gd name="T3" fmla="*/ 110 h 137"/>
                <a:gd name="T4" fmla="*/ 96 w 144"/>
                <a:gd name="T5" fmla="*/ 121 h 137"/>
                <a:gd name="T6" fmla="*/ 141 w 144"/>
                <a:gd name="T7" fmla="*/ 89 h 137"/>
                <a:gd name="T8" fmla="*/ 144 w 144"/>
                <a:gd name="T9" fmla="*/ 91 h 137"/>
                <a:gd name="T10" fmla="*/ 141 w 144"/>
                <a:gd name="T11" fmla="*/ 100 h 137"/>
                <a:gd name="T12" fmla="*/ 50 w 144"/>
                <a:gd name="T13" fmla="*/ 123 h 137"/>
                <a:gd name="T14" fmla="*/ 8 w 144"/>
                <a:gd name="T15" fmla="*/ 40 h 137"/>
                <a:gd name="T16" fmla="*/ 22 w 144"/>
                <a:gd name="T17" fmla="*/ 7 h 137"/>
                <a:gd name="T18" fmla="*/ 30 w 144"/>
                <a:gd name="T19" fmla="*/ 0 h 137"/>
                <a:gd name="T20" fmla="*/ 33 w 144"/>
                <a:gd name="T2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37">
                  <a:moveTo>
                    <a:pt x="33" y="2"/>
                  </a:moveTo>
                  <a:cubicBezTo>
                    <a:pt x="4" y="41"/>
                    <a:pt x="3" y="78"/>
                    <a:pt x="41" y="110"/>
                  </a:cubicBezTo>
                  <a:cubicBezTo>
                    <a:pt x="57" y="123"/>
                    <a:pt x="76" y="125"/>
                    <a:pt x="96" y="121"/>
                  </a:cubicBezTo>
                  <a:cubicBezTo>
                    <a:pt x="115" y="117"/>
                    <a:pt x="130" y="105"/>
                    <a:pt x="141" y="89"/>
                  </a:cubicBezTo>
                  <a:cubicBezTo>
                    <a:pt x="142" y="90"/>
                    <a:pt x="143" y="91"/>
                    <a:pt x="144" y="91"/>
                  </a:cubicBezTo>
                  <a:cubicBezTo>
                    <a:pt x="143" y="94"/>
                    <a:pt x="143" y="97"/>
                    <a:pt x="141" y="100"/>
                  </a:cubicBezTo>
                  <a:cubicBezTo>
                    <a:pt x="121" y="127"/>
                    <a:pt x="82" y="137"/>
                    <a:pt x="50" y="123"/>
                  </a:cubicBezTo>
                  <a:cubicBezTo>
                    <a:pt x="19" y="109"/>
                    <a:pt x="0" y="74"/>
                    <a:pt x="8" y="40"/>
                  </a:cubicBezTo>
                  <a:cubicBezTo>
                    <a:pt x="10" y="29"/>
                    <a:pt x="17" y="18"/>
                    <a:pt x="22" y="7"/>
                  </a:cubicBezTo>
                  <a:cubicBezTo>
                    <a:pt x="24" y="4"/>
                    <a:pt x="27" y="3"/>
                    <a:pt x="30" y="0"/>
                  </a:cubicBezTo>
                  <a:cubicBezTo>
                    <a:pt x="31" y="1"/>
                    <a:pt x="32" y="2"/>
                    <a:pt x="3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29">
              <a:extLst>
                <a:ext uri="{FF2B5EF4-FFF2-40B4-BE49-F238E27FC236}">
                  <a16:creationId xmlns:a16="http://schemas.microsoft.com/office/drawing/2014/main" id="{27EC65F9-B273-0930-5185-97C4C2464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" y="1716"/>
              <a:ext cx="154" cy="89"/>
            </a:xfrm>
            <a:custGeom>
              <a:avLst/>
              <a:gdLst>
                <a:gd name="T0" fmla="*/ 53 w 64"/>
                <a:gd name="T1" fmla="*/ 37 h 37"/>
                <a:gd name="T2" fmla="*/ 44 w 64"/>
                <a:gd name="T3" fmla="*/ 33 h 37"/>
                <a:gd name="T4" fmla="*/ 21 w 64"/>
                <a:gd name="T5" fmla="*/ 33 h 37"/>
                <a:gd name="T6" fmla="*/ 6 w 64"/>
                <a:gd name="T7" fmla="*/ 35 h 37"/>
                <a:gd name="T8" fmla="*/ 1 w 64"/>
                <a:gd name="T9" fmla="*/ 24 h 37"/>
                <a:gd name="T10" fmla="*/ 10 w 64"/>
                <a:gd name="T11" fmla="*/ 13 h 37"/>
                <a:gd name="T12" fmla="*/ 24 w 64"/>
                <a:gd name="T13" fmla="*/ 6 h 37"/>
                <a:gd name="T14" fmla="*/ 58 w 64"/>
                <a:gd name="T15" fmla="*/ 14 h 37"/>
                <a:gd name="T16" fmla="*/ 63 w 64"/>
                <a:gd name="T17" fmla="*/ 27 h 37"/>
                <a:gd name="T18" fmla="*/ 53 w 64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37">
                  <a:moveTo>
                    <a:pt x="53" y="37"/>
                  </a:moveTo>
                  <a:cubicBezTo>
                    <a:pt x="49" y="35"/>
                    <a:pt x="46" y="35"/>
                    <a:pt x="44" y="33"/>
                  </a:cubicBezTo>
                  <a:cubicBezTo>
                    <a:pt x="36" y="23"/>
                    <a:pt x="29" y="29"/>
                    <a:pt x="21" y="33"/>
                  </a:cubicBezTo>
                  <a:cubicBezTo>
                    <a:pt x="17" y="35"/>
                    <a:pt x="11" y="36"/>
                    <a:pt x="6" y="35"/>
                  </a:cubicBezTo>
                  <a:cubicBezTo>
                    <a:pt x="4" y="34"/>
                    <a:pt x="0" y="27"/>
                    <a:pt x="1" y="24"/>
                  </a:cubicBezTo>
                  <a:cubicBezTo>
                    <a:pt x="2" y="20"/>
                    <a:pt x="7" y="16"/>
                    <a:pt x="10" y="13"/>
                  </a:cubicBezTo>
                  <a:cubicBezTo>
                    <a:pt x="14" y="10"/>
                    <a:pt x="19" y="8"/>
                    <a:pt x="24" y="6"/>
                  </a:cubicBezTo>
                  <a:cubicBezTo>
                    <a:pt x="37" y="0"/>
                    <a:pt x="48" y="7"/>
                    <a:pt x="58" y="14"/>
                  </a:cubicBezTo>
                  <a:cubicBezTo>
                    <a:pt x="62" y="16"/>
                    <a:pt x="64" y="23"/>
                    <a:pt x="63" y="27"/>
                  </a:cubicBezTo>
                  <a:cubicBezTo>
                    <a:pt x="62" y="31"/>
                    <a:pt x="57" y="34"/>
                    <a:pt x="53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30">
              <a:extLst>
                <a:ext uri="{FF2B5EF4-FFF2-40B4-BE49-F238E27FC236}">
                  <a16:creationId xmlns:a16="http://schemas.microsoft.com/office/drawing/2014/main" id="{5EE201EE-C603-CCDA-7DF4-BDD66772D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3" y="1879"/>
              <a:ext cx="137" cy="111"/>
            </a:xfrm>
            <a:custGeom>
              <a:avLst/>
              <a:gdLst>
                <a:gd name="T0" fmla="*/ 13 w 57"/>
                <a:gd name="T1" fmla="*/ 21 h 46"/>
                <a:gd name="T2" fmla="*/ 34 w 57"/>
                <a:gd name="T3" fmla="*/ 8 h 46"/>
                <a:gd name="T4" fmla="*/ 46 w 57"/>
                <a:gd name="T5" fmla="*/ 1 h 46"/>
                <a:gd name="T6" fmla="*/ 55 w 57"/>
                <a:gd name="T7" fmla="*/ 7 h 46"/>
                <a:gd name="T8" fmla="*/ 54 w 57"/>
                <a:gd name="T9" fmla="*/ 20 h 46"/>
                <a:gd name="T10" fmla="*/ 44 w 57"/>
                <a:gd name="T11" fmla="*/ 35 h 46"/>
                <a:gd name="T12" fmla="*/ 11 w 57"/>
                <a:gd name="T13" fmla="*/ 45 h 46"/>
                <a:gd name="T14" fmla="*/ 0 w 57"/>
                <a:gd name="T15" fmla="*/ 32 h 46"/>
                <a:gd name="T16" fmla="*/ 13 w 57"/>
                <a:gd name="T1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">
                  <a:moveTo>
                    <a:pt x="13" y="21"/>
                  </a:moveTo>
                  <a:cubicBezTo>
                    <a:pt x="26" y="26"/>
                    <a:pt x="29" y="17"/>
                    <a:pt x="34" y="8"/>
                  </a:cubicBezTo>
                  <a:cubicBezTo>
                    <a:pt x="36" y="4"/>
                    <a:pt x="42" y="1"/>
                    <a:pt x="46" y="1"/>
                  </a:cubicBezTo>
                  <a:cubicBezTo>
                    <a:pt x="49" y="0"/>
                    <a:pt x="54" y="4"/>
                    <a:pt x="55" y="7"/>
                  </a:cubicBezTo>
                  <a:cubicBezTo>
                    <a:pt x="57" y="10"/>
                    <a:pt x="56" y="16"/>
                    <a:pt x="54" y="20"/>
                  </a:cubicBezTo>
                  <a:cubicBezTo>
                    <a:pt x="52" y="25"/>
                    <a:pt x="48" y="30"/>
                    <a:pt x="44" y="35"/>
                  </a:cubicBezTo>
                  <a:cubicBezTo>
                    <a:pt x="36" y="46"/>
                    <a:pt x="23" y="45"/>
                    <a:pt x="11" y="45"/>
                  </a:cubicBezTo>
                  <a:cubicBezTo>
                    <a:pt x="4" y="44"/>
                    <a:pt x="0" y="40"/>
                    <a:pt x="0" y="32"/>
                  </a:cubicBezTo>
                  <a:cubicBezTo>
                    <a:pt x="1" y="25"/>
                    <a:pt x="5" y="21"/>
                    <a:pt x="13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1">
              <a:extLst>
                <a:ext uri="{FF2B5EF4-FFF2-40B4-BE49-F238E27FC236}">
                  <a16:creationId xmlns:a16="http://schemas.microsoft.com/office/drawing/2014/main" id="{DB0BE618-F771-3DB9-4AE1-96D54230D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" y="1836"/>
              <a:ext cx="151" cy="60"/>
            </a:xfrm>
            <a:custGeom>
              <a:avLst/>
              <a:gdLst>
                <a:gd name="T0" fmla="*/ 11 w 63"/>
                <a:gd name="T1" fmla="*/ 1 h 25"/>
                <a:gd name="T2" fmla="*/ 49 w 63"/>
                <a:gd name="T3" fmla="*/ 1 h 25"/>
                <a:gd name="T4" fmla="*/ 61 w 63"/>
                <a:gd name="T5" fmla="*/ 7 h 25"/>
                <a:gd name="T6" fmla="*/ 61 w 63"/>
                <a:gd name="T7" fmla="*/ 19 h 25"/>
                <a:gd name="T8" fmla="*/ 49 w 63"/>
                <a:gd name="T9" fmla="*/ 24 h 25"/>
                <a:gd name="T10" fmla="*/ 15 w 63"/>
                <a:gd name="T11" fmla="*/ 24 h 25"/>
                <a:gd name="T12" fmla="*/ 2 w 63"/>
                <a:gd name="T13" fmla="*/ 19 h 25"/>
                <a:gd name="T14" fmla="*/ 2 w 63"/>
                <a:gd name="T15" fmla="*/ 7 h 25"/>
                <a:gd name="T16" fmla="*/ 11 w 63"/>
                <a:gd name="T1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25">
                  <a:moveTo>
                    <a:pt x="11" y="1"/>
                  </a:moveTo>
                  <a:cubicBezTo>
                    <a:pt x="26" y="1"/>
                    <a:pt x="38" y="0"/>
                    <a:pt x="49" y="1"/>
                  </a:cubicBezTo>
                  <a:cubicBezTo>
                    <a:pt x="53" y="1"/>
                    <a:pt x="59" y="3"/>
                    <a:pt x="61" y="7"/>
                  </a:cubicBezTo>
                  <a:cubicBezTo>
                    <a:pt x="63" y="9"/>
                    <a:pt x="63" y="16"/>
                    <a:pt x="61" y="19"/>
                  </a:cubicBezTo>
                  <a:cubicBezTo>
                    <a:pt x="59" y="22"/>
                    <a:pt x="53" y="24"/>
                    <a:pt x="49" y="24"/>
                  </a:cubicBezTo>
                  <a:cubicBezTo>
                    <a:pt x="37" y="25"/>
                    <a:pt x="26" y="25"/>
                    <a:pt x="15" y="24"/>
                  </a:cubicBezTo>
                  <a:cubicBezTo>
                    <a:pt x="10" y="24"/>
                    <a:pt x="5" y="22"/>
                    <a:pt x="2" y="19"/>
                  </a:cubicBezTo>
                  <a:cubicBezTo>
                    <a:pt x="0" y="16"/>
                    <a:pt x="0" y="9"/>
                    <a:pt x="2" y="7"/>
                  </a:cubicBezTo>
                  <a:cubicBezTo>
                    <a:pt x="4" y="3"/>
                    <a:pt x="10" y="2"/>
                    <a:pt x="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2">
              <a:extLst>
                <a:ext uri="{FF2B5EF4-FFF2-40B4-BE49-F238E27FC236}">
                  <a16:creationId xmlns:a16="http://schemas.microsoft.com/office/drawing/2014/main" id="{45FB49F8-9852-4DE2-DB99-854ED2DF5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9" y="1656"/>
              <a:ext cx="298" cy="233"/>
            </a:xfrm>
            <a:custGeom>
              <a:avLst/>
              <a:gdLst>
                <a:gd name="T0" fmla="*/ 109 w 124"/>
                <a:gd name="T1" fmla="*/ 97 h 97"/>
                <a:gd name="T2" fmla="*/ 0 w 124"/>
                <a:gd name="T3" fmla="*/ 22 h 97"/>
                <a:gd name="T4" fmla="*/ 76 w 124"/>
                <a:gd name="T5" fmla="*/ 16 h 97"/>
                <a:gd name="T6" fmla="*/ 109 w 124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97">
                  <a:moveTo>
                    <a:pt x="109" y="97"/>
                  </a:moveTo>
                  <a:cubicBezTo>
                    <a:pt x="105" y="25"/>
                    <a:pt x="68" y="0"/>
                    <a:pt x="0" y="22"/>
                  </a:cubicBezTo>
                  <a:cubicBezTo>
                    <a:pt x="9" y="4"/>
                    <a:pt x="51" y="2"/>
                    <a:pt x="76" y="16"/>
                  </a:cubicBezTo>
                  <a:cubicBezTo>
                    <a:pt x="105" y="33"/>
                    <a:pt x="124" y="75"/>
                    <a:pt x="109" y="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3">
              <a:extLst>
                <a:ext uri="{FF2B5EF4-FFF2-40B4-BE49-F238E27FC236}">
                  <a16:creationId xmlns:a16="http://schemas.microsoft.com/office/drawing/2014/main" id="{C5CEAECD-CCDF-BB84-F081-7590346CB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" y="1805"/>
              <a:ext cx="89" cy="60"/>
            </a:xfrm>
            <a:custGeom>
              <a:avLst/>
              <a:gdLst>
                <a:gd name="T0" fmla="*/ 19 w 37"/>
                <a:gd name="T1" fmla="*/ 23 h 25"/>
                <a:gd name="T2" fmla="*/ 11 w 37"/>
                <a:gd name="T3" fmla="*/ 24 h 25"/>
                <a:gd name="T4" fmla="*/ 1 w 37"/>
                <a:gd name="T5" fmla="*/ 14 h 25"/>
                <a:gd name="T6" fmla="*/ 7 w 37"/>
                <a:gd name="T7" fmla="*/ 2 h 25"/>
                <a:gd name="T8" fmla="*/ 30 w 37"/>
                <a:gd name="T9" fmla="*/ 2 h 25"/>
                <a:gd name="T10" fmla="*/ 37 w 37"/>
                <a:gd name="T11" fmla="*/ 14 h 25"/>
                <a:gd name="T12" fmla="*/ 27 w 37"/>
                <a:gd name="T13" fmla="*/ 24 h 25"/>
                <a:gd name="T14" fmla="*/ 19 w 37"/>
                <a:gd name="T1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5">
                  <a:moveTo>
                    <a:pt x="19" y="23"/>
                  </a:moveTo>
                  <a:cubicBezTo>
                    <a:pt x="16" y="23"/>
                    <a:pt x="13" y="25"/>
                    <a:pt x="11" y="24"/>
                  </a:cubicBezTo>
                  <a:cubicBezTo>
                    <a:pt x="7" y="21"/>
                    <a:pt x="2" y="18"/>
                    <a:pt x="1" y="14"/>
                  </a:cubicBezTo>
                  <a:cubicBezTo>
                    <a:pt x="0" y="10"/>
                    <a:pt x="4" y="2"/>
                    <a:pt x="7" y="2"/>
                  </a:cubicBezTo>
                  <a:cubicBezTo>
                    <a:pt x="15" y="0"/>
                    <a:pt x="23" y="0"/>
                    <a:pt x="30" y="2"/>
                  </a:cubicBezTo>
                  <a:cubicBezTo>
                    <a:pt x="34" y="3"/>
                    <a:pt x="37" y="10"/>
                    <a:pt x="37" y="14"/>
                  </a:cubicBezTo>
                  <a:cubicBezTo>
                    <a:pt x="36" y="18"/>
                    <a:pt x="31" y="21"/>
                    <a:pt x="27" y="24"/>
                  </a:cubicBezTo>
                  <a:cubicBezTo>
                    <a:pt x="25" y="25"/>
                    <a:pt x="21" y="23"/>
                    <a:pt x="19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34">
              <a:extLst>
                <a:ext uri="{FF2B5EF4-FFF2-40B4-BE49-F238E27FC236}">
                  <a16:creationId xmlns:a16="http://schemas.microsoft.com/office/drawing/2014/main" id="{D7DF0918-B3D8-6D32-626C-7F5919902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1" y="1913"/>
              <a:ext cx="63" cy="65"/>
            </a:xfrm>
            <a:custGeom>
              <a:avLst/>
              <a:gdLst>
                <a:gd name="T0" fmla="*/ 16 w 26"/>
                <a:gd name="T1" fmla="*/ 0 h 27"/>
                <a:gd name="T2" fmla="*/ 25 w 26"/>
                <a:gd name="T3" fmla="*/ 14 h 27"/>
                <a:gd name="T4" fmla="*/ 12 w 26"/>
                <a:gd name="T5" fmla="*/ 26 h 27"/>
                <a:gd name="T6" fmla="*/ 1 w 26"/>
                <a:gd name="T7" fmla="*/ 13 h 27"/>
                <a:gd name="T8" fmla="*/ 11 w 26"/>
                <a:gd name="T9" fmla="*/ 0 h 27"/>
                <a:gd name="T10" fmla="*/ 16 w 26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16" y="0"/>
                  </a:moveTo>
                  <a:cubicBezTo>
                    <a:pt x="19" y="5"/>
                    <a:pt x="24" y="9"/>
                    <a:pt x="25" y="14"/>
                  </a:cubicBezTo>
                  <a:cubicBezTo>
                    <a:pt x="26" y="21"/>
                    <a:pt x="18" y="27"/>
                    <a:pt x="12" y="26"/>
                  </a:cubicBezTo>
                  <a:cubicBezTo>
                    <a:pt x="5" y="25"/>
                    <a:pt x="0" y="20"/>
                    <a:pt x="1" y="13"/>
                  </a:cubicBezTo>
                  <a:cubicBezTo>
                    <a:pt x="2" y="8"/>
                    <a:pt x="8" y="4"/>
                    <a:pt x="11" y="0"/>
                  </a:cubicBezTo>
                  <a:cubicBezTo>
                    <a:pt x="13" y="0"/>
                    <a:pt x="15" y="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oup 37">
            <a:extLst>
              <a:ext uri="{FF2B5EF4-FFF2-40B4-BE49-F238E27FC236}">
                <a16:creationId xmlns:a16="http://schemas.microsoft.com/office/drawing/2014/main" id="{E88AE537-887A-028C-2089-0F178B489E8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86613" y="1462088"/>
            <a:ext cx="684212" cy="682625"/>
            <a:chOff x="4527" y="921"/>
            <a:chExt cx="431" cy="430"/>
          </a:xfrm>
        </p:grpSpPr>
        <p:sp>
          <p:nvSpPr>
            <p:cNvPr id="58" name="Freeform 38">
              <a:extLst>
                <a:ext uri="{FF2B5EF4-FFF2-40B4-BE49-F238E27FC236}">
                  <a16:creationId xmlns:a16="http://schemas.microsoft.com/office/drawing/2014/main" id="{4F2F2F00-079D-DBDB-1BF5-09F98D0F37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7" y="921"/>
              <a:ext cx="431" cy="430"/>
            </a:xfrm>
            <a:custGeom>
              <a:avLst/>
              <a:gdLst>
                <a:gd name="T0" fmla="*/ 179 w 179"/>
                <a:gd name="T1" fmla="*/ 90 h 179"/>
                <a:gd name="T2" fmla="*/ 90 w 179"/>
                <a:gd name="T3" fmla="*/ 178 h 179"/>
                <a:gd name="T4" fmla="*/ 1 w 179"/>
                <a:gd name="T5" fmla="*/ 88 h 179"/>
                <a:gd name="T6" fmla="*/ 91 w 179"/>
                <a:gd name="T7" fmla="*/ 0 h 179"/>
                <a:gd name="T8" fmla="*/ 179 w 179"/>
                <a:gd name="T9" fmla="*/ 90 h 179"/>
                <a:gd name="T10" fmla="*/ 8 w 179"/>
                <a:gd name="T11" fmla="*/ 89 h 179"/>
                <a:gd name="T12" fmla="*/ 90 w 179"/>
                <a:gd name="T13" fmla="*/ 172 h 179"/>
                <a:gd name="T14" fmla="*/ 173 w 179"/>
                <a:gd name="T15" fmla="*/ 88 h 179"/>
                <a:gd name="T16" fmla="*/ 91 w 179"/>
                <a:gd name="T17" fmla="*/ 6 h 179"/>
                <a:gd name="T18" fmla="*/ 8 w 179"/>
                <a:gd name="T19" fmla="*/ 8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179" y="90"/>
                  </a:moveTo>
                  <a:cubicBezTo>
                    <a:pt x="179" y="139"/>
                    <a:pt x="138" y="179"/>
                    <a:pt x="90" y="178"/>
                  </a:cubicBezTo>
                  <a:cubicBezTo>
                    <a:pt x="41" y="178"/>
                    <a:pt x="0" y="137"/>
                    <a:pt x="1" y="88"/>
                  </a:cubicBezTo>
                  <a:cubicBezTo>
                    <a:pt x="1" y="39"/>
                    <a:pt x="42" y="0"/>
                    <a:pt x="91" y="0"/>
                  </a:cubicBezTo>
                  <a:cubicBezTo>
                    <a:pt x="140" y="0"/>
                    <a:pt x="179" y="41"/>
                    <a:pt x="179" y="90"/>
                  </a:cubicBezTo>
                  <a:close/>
                  <a:moveTo>
                    <a:pt x="8" y="89"/>
                  </a:moveTo>
                  <a:cubicBezTo>
                    <a:pt x="8" y="135"/>
                    <a:pt x="45" y="172"/>
                    <a:pt x="90" y="172"/>
                  </a:cubicBezTo>
                  <a:cubicBezTo>
                    <a:pt x="135" y="172"/>
                    <a:pt x="173" y="134"/>
                    <a:pt x="173" y="88"/>
                  </a:cubicBezTo>
                  <a:cubicBezTo>
                    <a:pt x="172" y="44"/>
                    <a:pt x="135" y="6"/>
                    <a:pt x="91" y="6"/>
                  </a:cubicBezTo>
                  <a:cubicBezTo>
                    <a:pt x="45" y="6"/>
                    <a:pt x="8" y="44"/>
                    <a:pt x="8" y="8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39">
              <a:extLst>
                <a:ext uri="{FF2B5EF4-FFF2-40B4-BE49-F238E27FC236}">
                  <a16:creationId xmlns:a16="http://schemas.microsoft.com/office/drawing/2014/main" id="{A01ADDD1-9E41-A4B0-80DE-F818142C8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" y="1005"/>
              <a:ext cx="346" cy="329"/>
            </a:xfrm>
            <a:custGeom>
              <a:avLst/>
              <a:gdLst>
                <a:gd name="T0" fmla="*/ 33 w 144"/>
                <a:gd name="T1" fmla="*/ 2 h 137"/>
                <a:gd name="T2" fmla="*/ 41 w 144"/>
                <a:gd name="T3" fmla="*/ 110 h 137"/>
                <a:gd name="T4" fmla="*/ 96 w 144"/>
                <a:gd name="T5" fmla="*/ 121 h 137"/>
                <a:gd name="T6" fmla="*/ 141 w 144"/>
                <a:gd name="T7" fmla="*/ 89 h 137"/>
                <a:gd name="T8" fmla="*/ 144 w 144"/>
                <a:gd name="T9" fmla="*/ 91 h 137"/>
                <a:gd name="T10" fmla="*/ 141 w 144"/>
                <a:gd name="T11" fmla="*/ 100 h 137"/>
                <a:gd name="T12" fmla="*/ 50 w 144"/>
                <a:gd name="T13" fmla="*/ 123 h 137"/>
                <a:gd name="T14" fmla="*/ 8 w 144"/>
                <a:gd name="T15" fmla="*/ 40 h 137"/>
                <a:gd name="T16" fmla="*/ 22 w 144"/>
                <a:gd name="T17" fmla="*/ 7 h 137"/>
                <a:gd name="T18" fmla="*/ 30 w 144"/>
                <a:gd name="T19" fmla="*/ 0 h 137"/>
                <a:gd name="T20" fmla="*/ 33 w 144"/>
                <a:gd name="T2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37">
                  <a:moveTo>
                    <a:pt x="33" y="2"/>
                  </a:moveTo>
                  <a:cubicBezTo>
                    <a:pt x="4" y="41"/>
                    <a:pt x="3" y="78"/>
                    <a:pt x="41" y="110"/>
                  </a:cubicBezTo>
                  <a:cubicBezTo>
                    <a:pt x="57" y="123"/>
                    <a:pt x="76" y="125"/>
                    <a:pt x="96" y="121"/>
                  </a:cubicBezTo>
                  <a:cubicBezTo>
                    <a:pt x="115" y="117"/>
                    <a:pt x="130" y="105"/>
                    <a:pt x="141" y="89"/>
                  </a:cubicBezTo>
                  <a:cubicBezTo>
                    <a:pt x="142" y="90"/>
                    <a:pt x="143" y="91"/>
                    <a:pt x="144" y="91"/>
                  </a:cubicBezTo>
                  <a:cubicBezTo>
                    <a:pt x="143" y="94"/>
                    <a:pt x="143" y="97"/>
                    <a:pt x="141" y="100"/>
                  </a:cubicBezTo>
                  <a:cubicBezTo>
                    <a:pt x="121" y="127"/>
                    <a:pt x="82" y="137"/>
                    <a:pt x="50" y="123"/>
                  </a:cubicBezTo>
                  <a:cubicBezTo>
                    <a:pt x="19" y="109"/>
                    <a:pt x="0" y="74"/>
                    <a:pt x="8" y="40"/>
                  </a:cubicBezTo>
                  <a:cubicBezTo>
                    <a:pt x="10" y="29"/>
                    <a:pt x="17" y="18"/>
                    <a:pt x="22" y="7"/>
                  </a:cubicBezTo>
                  <a:cubicBezTo>
                    <a:pt x="24" y="4"/>
                    <a:pt x="27" y="3"/>
                    <a:pt x="30" y="0"/>
                  </a:cubicBezTo>
                  <a:cubicBezTo>
                    <a:pt x="31" y="1"/>
                    <a:pt x="32" y="2"/>
                    <a:pt x="3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0">
              <a:extLst>
                <a:ext uri="{FF2B5EF4-FFF2-40B4-BE49-F238E27FC236}">
                  <a16:creationId xmlns:a16="http://schemas.microsoft.com/office/drawing/2014/main" id="{B9055286-A1D6-FC0D-A0F0-CD57F70A9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" y="998"/>
              <a:ext cx="154" cy="89"/>
            </a:xfrm>
            <a:custGeom>
              <a:avLst/>
              <a:gdLst>
                <a:gd name="T0" fmla="*/ 53 w 64"/>
                <a:gd name="T1" fmla="*/ 37 h 37"/>
                <a:gd name="T2" fmla="*/ 44 w 64"/>
                <a:gd name="T3" fmla="*/ 33 h 37"/>
                <a:gd name="T4" fmla="*/ 21 w 64"/>
                <a:gd name="T5" fmla="*/ 33 h 37"/>
                <a:gd name="T6" fmla="*/ 6 w 64"/>
                <a:gd name="T7" fmla="*/ 35 h 37"/>
                <a:gd name="T8" fmla="*/ 1 w 64"/>
                <a:gd name="T9" fmla="*/ 24 h 37"/>
                <a:gd name="T10" fmla="*/ 10 w 64"/>
                <a:gd name="T11" fmla="*/ 13 h 37"/>
                <a:gd name="T12" fmla="*/ 24 w 64"/>
                <a:gd name="T13" fmla="*/ 6 h 37"/>
                <a:gd name="T14" fmla="*/ 58 w 64"/>
                <a:gd name="T15" fmla="*/ 14 h 37"/>
                <a:gd name="T16" fmla="*/ 63 w 64"/>
                <a:gd name="T17" fmla="*/ 27 h 37"/>
                <a:gd name="T18" fmla="*/ 53 w 64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37">
                  <a:moveTo>
                    <a:pt x="53" y="37"/>
                  </a:moveTo>
                  <a:cubicBezTo>
                    <a:pt x="49" y="35"/>
                    <a:pt x="46" y="35"/>
                    <a:pt x="44" y="33"/>
                  </a:cubicBezTo>
                  <a:cubicBezTo>
                    <a:pt x="36" y="23"/>
                    <a:pt x="29" y="29"/>
                    <a:pt x="21" y="33"/>
                  </a:cubicBezTo>
                  <a:cubicBezTo>
                    <a:pt x="17" y="35"/>
                    <a:pt x="11" y="36"/>
                    <a:pt x="6" y="35"/>
                  </a:cubicBezTo>
                  <a:cubicBezTo>
                    <a:pt x="4" y="34"/>
                    <a:pt x="0" y="27"/>
                    <a:pt x="1" y="24"/>
                  </a:cubicBezTo>
                  <a:cubicBezTo>
                    <a:pt x="2" y="20"/>
                    <a:pt x="7" y="16"/>
                    <a:pt x="10" y="13"/>
                  </a:cubicBezTo>
                  <a:cubicBezTo>
                    <a:pt x="14" y="10"/>
                    <a:pt x="19" y="8"/>
                    <a:pt x="24" y="6"/>
                  </a:cubicBezTo>
                  <a:cubicBezTo>
                    <a:pt x="37" y="0"/>
                    <a:pt x="48" y="7"/>
                    <a:pt x="58" y="14"/>
                  </a:cubicBezTo>
                  <a:cubicBezTo>
                    <a:pt x="62" y="16"/>
                    <a:pt x="64" y="23"/>
                    <a:pt x="63" y="27"/>
                  </a:cubicBezTo>
                  <a:cubicBezTo>
                    <a:pt x="62" y="31"/>
                    <a:pt x="57" y="34"/>
                    <a:pt x="53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id="{2A5F0B59-5B0A-190C-AA11-36F6F6775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" y="1161"/>
              <a:ext cx="137" cy="111"/>
            </a:xfrm>
            <a:custGeom>
              <a:avLst/>
              <a:gdLst>
                <a:gd name="T0" fmla="*/ 13 w 57"/>
                <a:gd name="T1" fmla="*/ 21 h 46"/>
                <a:gd name="T2" fmla="*/ 34 w 57"/>
                <a:gd name="T3" fmla="*/ 8 h 46"/>
                <a:gd name="T4" fmla="*/ 46 w 57"/>
                <a:gd name="T5" fmla="*/ 1 h 46"/>
                <a:gd name="T6" fmla="*/ 55 w 57"/>
                <a:gd name="T7" fmla="*/ 7 h 46"/>
                <a:gd name="T8" fmla="*/ 54 w 57"/>
                <a:gd name="T9" fmla="*/ 20 h 46"/>
                <a:gd name="T10" fmla="*/ 44 w 57"/>
                <a:gd name="T11" fmla="*/ 35 h 46"/>
                <a:gd name="T12" fmla="*/ 11 w 57"/>
                <a:gd name="T13" fmla="*/ 45 h 46"/>
                <a:gd name="T14" fmla="*/ 0 w 57"/>
                <a:gd name="T15" fmla="*/ 32 h 46"/>
                <a:gd name="T16" fmla="*/ 13 w 57"/>
                <a:gd name="T17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">
                  <a:moveTo>
                    <a:pt x="13" y="21"/>
                  </a:moveTo>
                  <a:cubicBezTo>
                    <a:pt x="26" y="26"/>
                    <a:pt x="29" y="17"/>
                    <a:pt x="34" y="8"/>
                  </a:cubicBezTo>
                  <a:cubicBezTo>
                    <a:pt x="36" y="4"/>
                    <a:pt x="42" y="1"/>
                    <a:pt x="46" y="1"/>
                  </a:cubicBezTo>
                  <a:cubicBezTo>
                    <a:pt x="49" y="0"/>
                    <a:pt x="54" y="4"/>
                    <a:pt x="55" y="7"/>
                  </a:cubicBezTo>
                  <a:cubicBezTo>
                    <a:pt x="57" y="10"/>
                    <a:pt x="56" y="16"/>
                    <a:pt x="54" y="20"/>
                  </a:cubicBezTo>
                  <a:cubicBezTo>
                    <a:pt x="52" y="25"/>
                    <a:pt x="48" y="30"/>
                    <a:pt x="44" y="35"/>
                  </a:cubicBezTo>
                  <a:cubicBezTo>
                    <a:pt x="36" y="46"/>
                    <a:pt x="23" y="45"/>
                    <a:pt x="11" y="45"/>
                  </a:cubicBezTo>
                  <a:cubicBezTo>
                    <a:pt x="4" y="44"/>
                    <a:pt x="0" y="40"/>
                    <a:pt x="0" y="32"/>
                  </a:cubicBezTo>
                  <a:cubicBezTo>
                    <a:pt x="1" y="25"/>
                    <a:pt x="5" y="21"/>
                    <a:pt x="13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1A0A2E3C-789D-2F4B-2FE8-556E30A37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4" y="1118"/>
              <a:ext cx="151" cy="60"/>
            </a:xfrm>
            <a:custGeom>
              <a:avLst/>
              <a:gdLst>
                <a:gd name="T0" fmla="*/ 11 w 63"/>
                <a:gd name="T1" fmla="*/ 1 h 25"/>
                <a:gd name="T2" fmla="*/ 49 w 63"/>
                <a:gd name="T3" fmla="*/ 1 h 25"/>
                <a:gd name="T4" fmla="*/ 61 w 63"/>
                <a:gd name="T5" fmla="*/ 7 h 25"/>
                <a:gd name="T6" fmla="*/ 61 w 63"/>
                <a:gd name="T7" fmla="*/ 19 h 25"/>
                <a:gd name="T8" fmla="*/ 49 w 63"/>
                <a:gd name="T9" fmla="*/ 24 h 25"/>
                <a:gd name="T10" fmla="*/ 15 w 63"/>
                <a:gd name="T11" fmla="*/ 24 h 25"/>
                <a:gd name="T12" fmla="*/ 2 w 63"/>
                <a:gd name="T13" fmla="*/ 19 h 25"/>
                <a:gd name="T14" fmla="*/ 2 w 63"/>
                <a:gd name="T15" fmla="*/ 7 h 25"/>
                <a:gd name="T16" fmla="*/ 11 w 63"/>
                <a:gd name="T1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25">
                  <a:moveTo>
                    <a:pt x="11" y="1"/>
                  </a:moveTo>
                  <a:cubicBezTo>
                    <a:pt x="26" y="1"/>
                    <a:pt x="38" y="0"/>
                    <a:pt x="49" y="1"/>
                  </a:cubicBezTo>
                  <a:cubicBezTo>
                    <a:pt x="53" y="1"/>
                    <a:pt x="59" y="3"/>
                    <a:pt x="61" y="7"/>
                  </a:cubicBezTo>
                  <a:cubicBezTo>
                    <a:pt x="63" y="9"/>
                    <a:pt x="63" y="16"/>
                    <a:pt x="61" y="19"/>
                  </a:cubicBezTo>
                  <a:cubicBezTo>
                    <a:pt x="59" y="22"/>
                    <a:pt x="53" y="24"/>
                    <a:pt x="49" y="24"/>
                  </a:cubicBezTo>
                  <a:cubicBezTo>
                    <a:pt x="37" y="25"/>
                    <a:pt x="26" y="25"/>
                    <a:pt x="15" y="24"/>
                  </a:cubicBezTo>
                  <a:cubicBezTo>
                    <a:pt x="10" y="24"/>
                    <a:pt x="5" y="22"/>
                    <a:pt x="2" y="19"/>
                  </a:cubicBezTo>
                  <a:cubicBezTo>
                    <a:pt x="0" y="16"/>
                    <a:pt x="0" y="9"/>
                    <a:pt x="2" y="7"/>
                  </a:cubicBezTo>
                  <a:cubicBezTo>
                    <a:pt x="4" y="3"/>
                    <a:pt x="10" y="2"/>
                    <a:pt x="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43">
              <a:extLst>
                <a:ext uri="{FF2B5EF4-FFF2-40B4-BE49-F238E27FC236}">
                  <a16:creationId xmlns:a16="http://schemas.microsoft.com/office/drawing/2014/main" id="{EC64A24C-CB8B-DC94-8FC4-8DC583FEC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0" y="938"/>
              <a:ext cx="298" cy="233"/>
            </a:xfrm>
            <a:custGeom>
              <a:avLst/>
              <a:gdLst>
                <a:gd name="T0" fmla="*/ 109 w 124"/>
                <a:gd name="T1" fmla="*/ 97 h 97"/>
                <a:gd name="T2" fmla="*/ 0 w 124"/>
                <a:gd name="T3" fmla="*/ 22 h 97"/>
                <a:gd name="T4" fmla="*/ 76 w 124"/>
                <a:gd name="T5" fmla="*/ 16 h 97"/>
                <a:gd name="T6" fmla="*/ 109 w 124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97">
                  <a:moveTo>
                    <a:pt x="109" y="97"/>
                  </a:moveTo>
                  <a:cubicBezTo>
                    <a:pt x="105" y="25"/>
                    <a:pt x="68" y="0"/>
                    <a:pt x="0" y="22"/>
                  </a:cubicBezTo>
                  <a:cubicBezTo>
                    <a:pt x="9" y="4"/>
                    <a:pt x="51" y="2"/>
                    <a:pt x="76" y="16"/>
                  </a:cubicBezTo>
                  <a:cubicBezTo>
                    <a:pt x="105" y="33"/>
                    <a:pt x="124" y="75"/>
                    <a:pt x="109" y="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4">
              <a:extLst>
                <a:ext uri="{FF2B5EF4-FFF2-40B4-BE49-F238E27FC236}">
                  <a16:creationId xmlns:a16="http://schemas.microsoft.com/office/drawing/2014/main" id="{D066F7C6-B97F-58C5-972E-1652265E0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4" y="1087"/>
              <a:ext cx="89" cy="60"/>
            </a:xfrm>
            <a:custGeom>
              <a:avLst/>
              <a:gdLst>
                <a:gd name="T0" fmla="*/ 19 w 37"/>
                <a:gd name="T1" fmla="*/ 23 h 25"/>
                <a:gd name="T2" fmla="*/ 11 w 37"/>
                <a:gd name="T3" fmla="*/ 24 h 25"/>
                <a:gd name="T4" fmla="*/ 1 w 37"/>
                <a:gd name="T5" fmla="*/ 14 h 25"/>
                <a:gd name="T6" fmla="*/ 7 w 37"/>
                <a:gd name="T7" fmla="*/ 2 h 25"/>
                <a:gd name="T8" fmla="*/ 30 w 37"/>
                <a:gd name="T9" fmla="*/ 2 h 25"/>
                <a:gd name="T10" fmla="*/ 37 w 37"/>
                <a:gd name="T11" fmla="*/ 14 h 25"/>
                <a:gd name="T12" fmla="*/ 27 w 37"/>
                <a:gd name="T13" fmla="*/ 24 h 25"/>
                <a:gd name="T14" fmla="*/ 19 w 37"/>
                <a:gd name="T1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5">
                  <a:moveTo>
                    <a:pt x="19" y="23"/>
                  </a:moveTo>
                  <a:cubicBezTo>
                    <a:pt x="16" y="23"/>
                    <a:pt x="13" y="25"/>
                    <a:pt x="11" y="24"/>
                  </a:cubicBezTo>
                  <a:cubicBezTo>
                    <a:pt x="7" y="21"/>
                    <a:pt x="2" y="18"/>
                    <a:pt x="1" y="14"/>
                  </a:cubicBezTo>
                  <a:cubicBezTo>
                    <a:pt x="0" y="10"/>
                    <a:pt x="4" y="2"/>
                    <a:pt x="7" y="2"/>
                  </a:cubicBezTo>
                  <a:cubicBezTo>
                    <a:pt x="15" y="0"/>
                    <a:pt x="23" y="0"/>
                    <a:pt x="30" y="2"/>
                  </a:cubicBezTo>
                  <a:cubicBezTo>
                    <a:pt x="34" y="3"/>
                    <a:pt x="37" y="10"/>
                    <a:pt x="37" y="14"/>
                  </a:cubicBezTo>
                  <a:cubicBezTo>
                    <a:pt x="36" y="18"/>
                    <a:pt x="31" y="21"/>
                    <a:pt x="27" y="24"/>
                  </a:cubicBezTo>
                  <a:cubicBezTo>
                    <a:pt x="25" y="25"/>
                    <a:pt x="21" y="23"/>
                    <a:pt x="19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45">
              <a:extLst>
                <a:ext uri="{FF2B5EF4-FFF2-40B4-BE49-F238E27FC236}">
                  <a16:creationId xmlns:a16="http://schemas.microsoft.com/office/drawing/2014/main" id="{1847BD98-F515-FD48-AE34-69A31C96A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2" y="1195"/>
              <a:ext cx="63" cy="65"/>
            </a:xfrm>
            <a:custGeom>
              <a:avLst/>
              <a:gdLst>
                <a:gd name="T0" fmla="*/ 16 w 26"/>
                <a:gd name="T1" fmla="*/ 0 h 27"/>
                <a:gd name="T2" fmla="*/ 25 w 26"/>
                <a:gd name="T3" fmla="*/ 14 h 27"/>
                <a:gd name="T4" fmla="*/ 12 w 26"/>
                <a:gd name="T5" fmla="*/ 26 h 27"/>
                <a:gd name="T6" fmla="*/ 1 w 26"/>
                <a:gd name="T7" fmla="*/ 13 h 27"/>
                <a:gd name="T8" fmla="*/ 11 w 26"/>
                <a:gd name="T9" fmla="*/ 0 h 27"/>
                <a:gd name="T10" fmla="*/ 16 w 26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16" y="0"/>
                  </a:moveTo>
                  <a:cubicBezTo>
                    <a:pt x="19" y="5"/>
                    <a:pt x="24" y="9"/>
                    <a:pt x="25" y="14"/>
                  </a:cubicBezTo>
                  <a:cubicBezTo>
                    <a:pt x="26" y="21"/>
                    <a:pt x="18" y="27"/>
                    <a:pt x="12" y="26"/>
                  </a:cubicBezTo>
                  <a:cubicBezTo>
                    <a:pt x="5" y="25"/>
                    <a:pt x="0" y="20"/>
                    <a:pt x="1" y="13"/>
                  </a:cubicBezTo>
                  <a:cubicBezTo>
                    <a:pt x="2" y="8"/>
                    <a:pt x="8" y="4"/>
                    <a:pt x="11" y="0"/>
                  </a:cubicBezTo>
                  <a:cubicBezTo>
                    <a:pt x="13" y="0"/>
                    <a:pt x="15" y="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94066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DBBCAE6A-DB6C-4265-81BE-04A5B3669A4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722386"/>
            <a:ext cx="5328592" cy="2880320"/>
          </a:xfrm>
        </p:spPr>
      </p:pic>
      <p:sp>
        <p:nvSpPr>
          <p:cNvPr id="5" name="Text Placeholder 13"/>
          <p:cNvSpPr txBox="1">
            <a:spLocks/>
          </p:cNvSpPr>
          <p:nvPr/>
        </p:nvSpPr>
        <p:spPr>
          <a:xfrm>
            <a:off x="4466664" y="623221"/>
            <a:ext cx="4248472" cy="2304256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 کارها ساده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طراحی شده</a:t>
            </a:r>
            <a:endParaRPr lang="en-US" altLang="ko-K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849211"/>
            <a:ext cx="5256584" cy="10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05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altLang="ko-KR" sz="105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3664743"/>
            <a:ext cx="8496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B4C86BE4-2BB9-49F6-8240-D4837E7E57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0112" y="2787774"/>
            <a:ext cx="3312368" cy="2016224"/>
          </a:xfrm>
          <a:prstGeom prst="rect">
            <a:avLst/>
          </a:prstGeom>
        </p:spPr>
      </p:pic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B12B600F-9FE1-4D60-8E98-DF97E8E023BA}"/>
              </a:ext>
            </a:extLst>
          </p:cNvPr>
          <p:cNvSpPr txBox="1">
            <a:spLocks/>
          </p:cNvSpPr>
          <p:nvPr/>
        </p:nvSpPr>
        <p:spPr>
          <a:xfrm>
            <a:off x="251520" y="-22955"/>
            <a:ext cx="4248472" cy="57606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altLang="ko-KR" sz="2800" dirty="0">
                <a:cs typeface="B Nazanin" panose="00000400000000000000" pitchFamily="2" charset="-78"/>
              </a:rPr>
              <a:t>سبک اینفوگرافیک</a:t>
            </a:r>
            <a:endParaRPr lang="ko-KR" alt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02230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 Placeholder 1"/>
          <p:cNvSpPr txBox="1">
            <a:spLocks/>
          </p:cNvSpPr>
          <p:nvPr/>
        </p:nvSpPr>
        <p:spPr>
          <a:xfrm>
            <a:off x="12041" y="73030"/>
            <a:ext cx="9144000" cy="252028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altLang="ko-KR" sz="4800" b="1" dirty="0">
                <a:solidFill>
                  <a:srgbClr val="027696"/>
                </a:solidFill>
                <a:cs typeface="B Nazanin" panose="00000400000000000000" pitchFamily="2" charset="-78"/>
              </a:rPr>
              <a:t>نقشه جهان</a:t>
            </a:r>
          </a:p>
          <a:p>
            <a:pPr marL="0" indent="0" algn="ctr">
              <a:buNone/>
            </a:pPr>
            <a:r>
              <a:rPr lang="fa-IR" altLang="ko-KR" sz="4800" b="1" dirty="0">
                <a:solidFill>
                  <a:srgbClr val="027696"/>
                </a:solidFill>
                <a:cs typeface="B Nazanin" panose="00000400000000000000" pitchFamily="2" charset="-78"/>
              </a:rPr>
              <a:t>سبک</a:t>
            </a:r>
            <a:endParaRPr lang="ko-KR" altLang="en-US" sz="4800" b="1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83868" y="2102198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83868" y="3099442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83868" y="2779148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8D68320C-3AF8-4694-94CD-7DE9F5F94C4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0" y="0"/>
            <a:ext cx="2987824" cy="5143500"/>
          </a:xfrm>
        </p:spPr>
      </p:pic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BBDF7139-9311-4D1C-B5BE-8B4C62E70E44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20726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ágrima 6">
            <a:extLst>
              <a:ext uri="{FF2B5EF4-FFF2-40B4-BE49-F238E27FC236}">
                <a16:creationId xmlns:a16="http://schemas.microsoft.com/office/drawing/2014/main" id="{6ABE65E8-450F-47AF-AC00-76F4A34E5AB4}"/>
              </a:ext>
            </a:extLst>
          </p:cNvPr>
          <p:cNvSpPr/>
          <p:nvPr/>
        </p:nvSpPr>
        <p:spPr>
          <a:xfrm rot="18900000">
            <a:off x="2944110" y="1478917"/>
            <a:ext cx="3255780" cy="3255780"/>
          </a:xfrm>
          <a:prstGeom prst="teardrop">
            <a:avLst/>
          </a:prstGeom>
          <a:solidFill>
            <a:srgbClr val="EA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-2714757" y="135243"/>
            <a:ext cx="9144000" cy="576064"/>
          </a:xfrm>
        </p:spPr>
        <p:txBody>
          <a:bodyPr>
            <a:normAutofit lnSpcReduction="10000"/>
          </a:bodyPr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نقشه جهان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0" y="942975"/>
            <a:ext cx="9144000" cy="287338"/>
          </a:xfrm>
        </p:spPr>
        <p:txBody>
          <a:bodyPr>
            <a:normAutofit fontScale="55000" lnSpcReduction="20000"/>
          </a:bodyPr>
          <a:lstStyle/>
          <a:p>
            <a:pPr lvl="0" algn="r" rtl="1"/>
            <a:r>
              <a:rPr lang="en-US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Insert the title of your subtitle Here</a:t>
            </a:r>
          </a:p>
        </p:txBody>
      </p:sp>
      <p:grpSp>
        <p:nvGrpSpPr>
          <p:cNvPr id="302" name="그룹 301">
            <a:extLst>
              <a:ext uri="{FF2B5EF4-FFF2-40B4-BE49-F238E27FC236}">
                <a16:creationId xmlns:a16="http://schemas.microsoft.com/office/drawing/2014/main" id="{8EE4E066-DFB7-43F9-A821-47B924DF0966}"/>
              </a:ext>
            </a:extLst>
          </p:cNvPr>
          <p:cNvGrpSpPr/>
          <p:nvPr/>
        </p:nvGrpSpPr>
        <p:grpSpPr>
          <a:xfrm>
            <a:off x="375476" y="1310830"/>
            <a:ext cx="2252693" cy="900848"/>
            <a:chOff x="375476" y="1310830"/>
            <a:chExt cx="2252693" cy="900848"/>
          </a:xfrm>
        </p:grpSpPr>
        <p:sp>
          <p:nvSpPr>
            <p:cNvPr id="11" name="TextBox 10"/>
            <p:cNvSpPr txBox="1"/>
            <p:nvPr/>
          </p:nvSpPr>
          <p:spPr>
            <a:xfrm>
              <a:off x="460002" y="1750013"/>
              <a:ext cx="216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5476" y="1310830"/>
              <a:ext cx="2252693" cy="432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3" name="그룹 302">
            <a:extLst>
              <a:ext uri="{FF2B5EF4-FFF2-40B4-BE49-F238E27FC236}">
                <a16:creationId xmlns:a16="http://schemas.microsoft.com/office/drawing/2014/main" id="{F98E1697-6A05-4BA4-9E04-D455E43F1FC8}"/>
              </a:ext>
            </a:extLst>
          </p:cNvPr>
          <p:cNvGrpSpPr/>
          <p:nvPr/>
        </p:nvGrpSpPr>
        <p:grpSpPr>
          <a:xfrm>
            <a:off x="372753" y="3151698"/>
            <a:ext cx="2252693" cy="891570"/>
            <a:chOff x="372753" y="3151698"/>
            <a:chExt cx="2252693" cy="891570"/>
          </a:xfrm>
        </p:grpSpPr>
        <p:sp>
          <p:nvSpPr>
            <p:cNvPr id="14" name="TextBox 13"/>
            <p:cNvSpPr txBox="1"/>
            <p:nvPr/>
          </p:nvSpPr>
          <p:spPr>
            <a:xfrm>
              <a:off x="457279" y="3581603"/>
              <a:ext cx="216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72753" y="3151698"/>
              <a:ext cx="2252693" cy="432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1" name="그룹 300">
            <a:extLst>
              <a:ext uri="{FF2B5EF4-FFF2-40B4-BE49-F238E27FC236}">
                <a16:creationId xmlns:a16="http://schemas.microsoft.com/office/drawing/2014/main" id="{676F318E-5B03-4CBF-9DF5-0174B8610951}"/>
              </a:ext>
            </a:extLst>
          </p:cNvPr>
          <p:cNvGrpSpPr/>
          <p:nvPr/>
        </p:nvGrpSpPr>
        <p:grpSpPr>
          <a:xfrm>
            <a:off x="6567779" y="950790"/>
            <a:ext cx="2252693" cy="901237"/>
            <a:chOff x="6567779" y="950790"/>
            <a:chExt cx="2252693" cy="901237"/>
          </a:xfrm>
        </p:grpSpPr>
        <p:sp>
          <p:nvSpPr>
            <p:cNvPr id="17" name="TextBox 16"/>
            <p:cNvSpPr txBox="1"/>
            <p:nvPr/>
          </p:nvSpPr>
          <p:spPr>
            <a:xfrm>
              <a:off x="6652305" y="1390362"/>
              <a:ext cx="216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567779" y="950790"/>
              <a:ext cx="2252693" cy="43279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0" name="그룹 299">
            <a:extLst>
              <a:ext uri="{FF2B5EF4-FFF2-40B4-BE49-F238E27FC236}">
                <a16:creationId xmlns:a16="http://schemas.microsoft.com/office/drawing/2014/main" id="{839F2E2A-F505-45D0-B4B5-029F9700E8D7}"/>
              </a:ext>
            </a:extLst>
          </p:cNvPr>
          <p:cNvGrpSpPr/>
          <p:nvPr/>
        </p:nvGrpSpPr>
        <p:grpSpPr>
          <a:xfrm>
            <a:off x="6567779" y="2350571"/>
            <a:ext cx="2252693" cy="886644"/>
            <a:chOff x="6567779" y="2350571"/>
            <a:chExt cx="2252693" cy="886644"/>
          </a:xfrm>
        </p:grpSpPr>
        <p:sp>
          <p:nvSpPr>
            <p:cNvPr id="20" name="TextBox 19"/>
            <p:cNvSpPr txBox="1"/>
            <p:nvPr/>
          </p:nvSpPr>
          <p:spPr>
            <a:xfrm>
              <a:off x="6652305" y="2775550"/>
              <a:ext cx="216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567779" y="2350571"/>
              <a:ext cx="2252693" cy="432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ED9516AE-7164-43D5-B34C-1837DD378471}"/>
              </a:ext>
            </a:extLst>
          </p:cNvPr>
          <p:cNvGrpSpPr/>
          <p:nvPr/>
        </p:nvGrpSpPr>
        <p:grpSpPr>
          <a:xfrm>
            <a:off x="6567779" y="3726479"/>
            <a:ext cx="2252693" cy="892853"/>
            <a:chOff x="6567779" y="3726479"/>
            <a:chExt cx="2252693" cy="892853"/>
          </a:xfrm>
        </p:grpSpPr>
        <p:sp>
          <p:nvSpPr>
            <p:cNvPr id="23" name="TextBox 22"/>
            <p:cNvSpPr txBox="1"/>
            <p:nvPr/>
          </p:nvSpPr>
          <p:spPr>
            <a:xfrm>
              <a:off x="6652305" y="4157667"/>
              <a:ext cx="21681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567779" y="3726479"/>
              <a:ext cx="2252693" cy="43279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57EDB54D-5B06-40E4-BB93-03E1CB754E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7472" y="2021707"/>
            <a:ext cx="1761727" cy="3121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2522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ipse 6"/>
          <p:cNvSpPr/>
          <p:nvPr/>
        </p:nvSpPr>
        <p:spPr>
          <a:xfrm>
            <a:off x="107504" y="4443958"/>
            <a:ext cx="3373743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AR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45192" y="496585"/>
            <a:ext cx="6732240" cy="288032"/>
          </a:xfrm>
        </p:spPr>
        <p:txBody>
          <a:bodyPr/>
          <a:lstStyle/>
          <a:p>
            <a:pPr lvl="0" algn="ctr" rtl="1"/>
            <a:r>
              <a:rPr lang="fa-IR" altLang="ko-KR" sz="1400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6084168" y="1581625"/>
            <a:ext cx="2592288" cy="863358"/>
            <a:chOff x="803640" y="3362835"/>
            <a:chExt cx="2059657" cy="863358"/>
          </a:xfrm>
        </p:grpSpPr>
        <p:sp>
          <p:nvSpPr>
            <p:cNvPr id="28" name="TextBox 27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101245" y="2673446"/>
            <a:ext cx="2592288" cy="863358"/>
            <a:chOff x="803640" y="3362835"/>
            <a:chExt cx="2059657" cy="863358"/>
          </a:xfrm>
        </p:grpSpPr>
        <p:sp>
          <p:nvSpPr>
            <p:cNvPr id="31" name="TextBox 30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118322" y="3765266"/>
            <a:ext cx="2592288" cy="863358"/>
            <a:chOff x="803640" y="3362835"/>
            <a:chExt cx="2059657" cy="863358"/>
          </a:xfrm>
        </p:grpSpPr>
        <p:sp>
          <p:nvSpPr>
            <p:cNvPr id="34" name="TextBox 33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27CF8DCB-1902-4792-A4AF-A8F8CE0231C6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25850" y="3219450"/>
            <a:ext cx="1619250" cy="1673225"/>
          </a:xfrm>
        </p:spPr>
      </p:pic>
      <p:sp>
        <p:nvSpPr>
          <p:cNvPr id="23" name="Tarjeta 5"/>
          <p:cNvSpPr/>
          <p:nvPr/>
        </p:nvSpPr>
        <p:spPr>
          <a:xfrm>
            <a:off x="38101" y="32414"/>
            <a:ext cx="7591571" cy="432048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16 w 10000"/>
              <a:gd name="connsiteY0" fmla="*/ 454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  <a:gd name="connsiteX0" fmla="*/ 16 w 10000"/>
              <a:gd name="connsiteY0" fmla="*/ 4540 h 10000"/>
              <a:gd name="connsiteX1" fmla="*/ 597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16 w 10000"/>
              <a:gd name="connsiteY5" fmla="*/ 454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6" y="4540"/>
                </a:moveTo>
                <a:cubicBezTo>
                  <a:pt x="210" y="3027"/>
                  <a:pt x="403" y="1513"/>
                  <a:pt x="597" y="0"/>
                </a:cubicBez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ubicBezTo>
                  <a:pt x="5" y="8180"/>
                  <a:pt x="11" y="6360"/>
                  <a:pt x="16" y="45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AR">
              <a:cs typeface="B Nazanin" panose="00000400000000000000" pitchFamily="2" charset="-78"/>
            </a:endParaRPr>
          </a:p>
        </p:txBody>
      </p:sp>
      <p:sp>
        <p:nvSpPr>
          <p:cNvPr id="24" name="Tarjeta 9"/>
          <p:cNvSpPr/>
          <p:nvPr/>
        </p:nvSpPr>
        <p:spPr>
          <a:xfrm flipH="1">
            <a:off x="7668344" y="37977"/>
            <a:ext cx="1440160" cy="87650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9949 w 10000"/>
              <a:gd name="connsiteY3" fmla="*/ 5159 h 10000"/>
              <a:gd name="connsiteX4" fmla="*/ 0 w 10000"/>
              <a:gd name="connsiteY4" fmla="*/ 10000 h 10000"/>
              <a:gd name="connsiteX5" fmla="*/ 0 w 10000"/>
              <a:gd name="connsiteY5" fmla="*/ 2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2000"/>
                </a:moveTo>
                <a:lnTo>
                  <a:pt x="2000" y="0"/>
                </a:lnTo>
                <a:lnTo>
                  <a:pt x="10000" y="0"/>
                </a:lnTo>
                <a:cubicBezTo>
                  <a:pt x="9983" y="1720"/>
                  <a:pt x="9966" y="3439"/>
                  <a:pt x="9949" y="5159"/>
                </a:cubicBezTo>
                <a:lnTo>
                  <a:pt x="0" y="10000"/>
                </a:lnTo>
                <a:lnTo>
                  <a:pt x="0" y="2000"/>
                </a:lnTo>
                <a:close/>
              </a:path>
            </a:pathLst>
          </a:custGeom>
          <a:solidFill>
            <a:srgbClr val="117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AR">
              <a:cs typeface="B Nazanin" panose="00000400000000000000" pitchFamily="2" charset="-78"/>
            </a:endParaRPr>
          </a:p>
        </p:txBody>
      </p:sp>
      <p:grpSp>
        <p:nvGrpSpPr>
          <p:cNvPr id="25" name="Grupo 24"/>
          <p:cNvGrpSpPr/>
          <p:nvPr/>
        </p:nvGrpSpPr>
        <p:grpSpPr>
          <a:xfrm>
            <a:off x="8477250" y="95250"/>
            <a:ext cx="430212" cy="604838"/>
            <a:chOff x="8477250" y="95250"/>
            <a:chExt cx="430212" cy="604838"/>
          </a:xfrm>
          <a:solidFill>
            <a:schemeClr val="bg1"/>
          </a:solidFill>
        </p:grpSpPr>
        <p:sp>
          <p:nvSpPr>
            <p:cNvPr id="26" name="Freeform 5"/>
            <p:cNvSpPr>
              <a:spLocks noEditPoints="1"/>
            </p:cNvSpPr>
            <p:nvPr userDrawn="1"/>
          </p:nvSpPr>
          <p:spPr bwMode="auto">
            <a:xfrm>
              <a:off x="8477250" y="266700"/>
              <a:ext cx="430212" cy="433388"/>
            </a:xfrm>
            <a:custGeom>
              <a:avLst/>
              <a:gdLst>
                <a:gd name="T0" fmla="*/ 84 w 256"/>
                <a:gd name="T1" fmla="*/ 179 h 259"/>
                <a:gd name="T2" fmla="*/ 116 w 256"/>
                <a:gd name="T3" fmla="*/ 194 h 259"/>
                <a:gd name="T4" fmla="*/ 158 w 256"/>
                <a:gd name="T5" fmla="*/ 191 h 259"/>
                <a:gd name="T6" fmla="*/ 203 w 256"/>
                <a:gd name="T7" fmla="*/ 145 h 259"/>
                <a:gd name="T8" fmla="*/ 205 w 256"/>
                <a:gd name="T9" fmla="*/ 99 h 259"/>
                <a:gd name="T10" fmla="*/ 188 w 256"/>
                <a:gd name="T11" fmla="*/ 69 h 259"/>
                <a:gd name="T12" fmla="*/ 182 w 256"/>
                <a:gd name="T13" fmla="*/ 62 h 259"/>
                <a:gd name="T14" fmla="*/ 173 w 256"/>
                <a:gd name="T15" fmla="*/ 58 h 259"/>
                <a:gd name="T16" fmla="*/ 155 w 256"/>
                <a:gd name="T17" fmla="*/ 53 h 259"/>
                <a:gd name="T18" fmla="*/ 154 w 256"/>
                <a:gd name="T19" fmla="*/ 6 h 259"/>
                <a:gd name="T20" fmla="*/ 175 w 256"/>
                <a:gd name="T21" fmla="*/ 1 h 259"/>
                <a:gd name="T22" fmla="*/ 195 w 256"/>
                <a:gd name="T23" fmla="*/ 14 h 259"/>
                <a:gd name="T24" fmla="*/ 207 w 256"/>
                <a:gd name="T25" fmla="*/ 27 h 259"/>
                <a:gd name="T26" fmla="*/ 247 w 256"/>
                <a:gd name="T27" fmla="*/ 94 h 259"/>
                <a:gd name="T28" fmla="*/ 223 w 256"/>
                <a:gd name="T29" fmla="*/ 194 h 259"/>
                <a:gd name="T30" fmla="*/ 199 w 256"/>
                <a:gd name="T31" fmla="*/ 218 h 259"/>
                <a:gd name="T32" fmla="*/ 197 w 256"/>
                <a:gd name="T33" fmla="*/ 219 h 259"/>
                <a:gd name="T34" fmla="*/ 206 w 256"/>
                <a:gd name="T35" fmla="*/ 224 h 259"/>
                <a:gd name="T36" fmla="*/ 231 w 256"/>
                <a:gd name="T37" fmla="*/ 241 h 259"/>
                <a:gd name="T38" fmla="*/ 232 w 256"/>
                <a:gd name="T39" fmla="*/ 245 h 259"/>
                <a:gd name="T40" fmla="*/ 233 w 256"/>
                <a:gd name="T41" fmla="*/ 259 h 259"/>
                <a:gd name="T42" fmla="*/ 29 w 256"/>
                <a:gd name="T43" fmla="*/ 259 h 259"/>
                <a:gd name="T44" fmla="*/ 29 w 256"/>
                <a:gd name="T45" fmla="*/ 242 h 259"/>
                <a:gd name="T46" fmla="*/ 31 w 256"/>
                <a:gd name="T47" fmla="*/ 240 h 259"/>
                <a:gd name="T48" fmla="*/ 63 w 256"/>
                <a:gd name="T49" fmla="*/ 219 h 259"/>
                <a:gd name="T50" fmla="*/ 64 w 256"/>
                <a:gd name="T51" fmla="*/ 218 h 259"/>
                <a:gd name="T52" fmla="*/ 62 w 256"/>
                <a:gd name="T53" fmla="*/ 216 h 259"/>
                <a:gd name="T54" fmla="*/ 29 w 256"/>
                <a:gd name="T55" fmla="*/ 182 h 259"/>
                <a:gd name="T56" fmla="*/ 23 w 256"/>
                <a:gd name="T57" fmla="*/ 178 h 259"/>
                <a:gd name="T58" fmla="*/ 12 w 256"/>
                <a:gd name="T59" fmla="*/ 178 h 259"/>
                <a:gd name="T60" fmla="*/ 0 w 256"/>
                <a:gd name="T61" fmla="*/ 166 h 259"/>
                <a:gd name="T62" fmla="*/ 13 w 256"/>
                <a:gd name="T63" fmla="*/ 155 h 259"/>
                <a:gd name="T64" fmla="*/ 51 w 256"/>
                <a:gd name="T65" fmla="*/ 155 h 259"/>
                <a:gd name="T66" fmla="*/ 94 w 256"/>
                <a:gd name="T67" fmla="*/ 155 h 259"/>
                <a:gd name="T68" fmla="*/ 98 w 256"/>
                <a:gd name="T69" fmla="*/ 155 h 259"/>
                <a:gd name="T70" fmla="*/ 108 w 256"/>
                <a:gd name="T71" fmla="*/ 167 h 259"/>
                <a:gd name="T72" fmla="*/ 98 w 256"/>
                <a:gd name="T73" fmla="*/ 178 h 259"/>
                <a:gd name="T74" fmla="*/ 84 w 256"/>
                <a:gd name="T75" fmla="*/ 178 h 259"/>
                <a:gd name="T76" fmla="*/ 84 w 256"/>
                <a:gd name="T77" fmla="*/ 179 h 259"/>
                <a:gd name="T78" fmla="*/ 185 w 256"/>
                <a:gd name="T79" fmla="*/ 30 h 259"/>
                <a:gd name="T80" fmla="*/ 171 w 256"/>
                <a:gd name="T81" fmla="*/ 15 h 259"/>
                <a:gd name="T82" fmla="*/ 156 w 256"/>
                <a:gd name="T83" fmla="*/ 30 h 259"/>
                <a:gd name="T84" fmla="*/ 171 w 256"/>
                <a:gd name="T85" fmla="*/ 44 h 259"/>
                <a:gd name="T86" fmla="*/ 185 w 256"/>
                <a:gd name="T87" fmla="*/ 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259">
                  <a:moveTo>
                    <a:pt x="84" y="179"/>
                  </a:moveTo>
                  <a:cubicBezTo>
                    <a:pt x="93" y="187"/>
                    <a:pt x="104" y="192"/>
                    <a:pt x="116" y="194"/>
                  </a:cubicBezTo>
                  <a:cubicBezTo>
                    <a:pt x="131" y="197"/>
                    <a:pt x="145" y="196"/>
                    <a:pt x="158" y="191"/>
                  </a:cubicBezTo>
                  <a:cubicBezTo>
                    <a:pt x="180" y="182"/>
                    <a:pt x="195" y="167"/>
                    <a:pt x="203" y="145"/>
                  </a:cubicBezTo>
                  <a:cubicBezTo>
                    <a:pt x="208" y="130"/>
                    <a:pt x="209" y="115"/>
                    <a:pt x="205" y="99"/>
                  </a:cubicBezTo>
                  <a:cubicBezTo>
                    <a:pt x="202" y="88"/>
                    <a:pt x="196" y="78"/>
                    <a:pt x="188" y="69"/>
                  </a:cubicBezTo>
                  <a:cubicBezTo>
                    <a:pt x="186" y="66"/>
                    <a:pt x="184" y="64"/>
                    <a:pt x="182" y="62"/>
                  </a:cubicBezTo>
                  <a:cubicBezTo>
                    <a:pt x="179" y="59"/>
                    <a:pt x="176" y="58"/>
                    <a:pt x="173" y="58"/>
                  </a:cubicBezTo>
                  <a:cubicBezTo>
                    <a:pt x="166" y="59"/>
                    <a:pt x="160" y="57"/>
                    <a:pt x="155" y="53"/>
                  </a:cubicBezTo>
                  <a:cubicBezTo>
                    <a:pt x="138" y="43"/>
                    <a:pt x="138" y="18"/>
                    <a:pt x="154" y="6"/>
                  </a:cubicBezTo>
                  <a:cubicBezTo>
                    <a:pt x="160" y="2"/>
                    <a:pt x="168" y="0"/>
                    <a:pt x="175" y="1"/>
                  </a:cubicBezTo>
                  <a:cubicBezTo>
                    <a:pt x="183" y="3"/>
                    <a:pt x="191" y="7"/>
                    <a:pt x="195" y="14"/>
                  </a:cubicBezTo>
                  <a:cubicBezTo>
                    <a:pt x="198" y="19"/>
                    <a:pt x="202" y="23"/>
                    <a:pt x="207" y="27"/>
                  </a:cubicBezTo>
                  <a:cubicBezTo>
                    <a:pt x="228" y="45"/>
                    <a:pt x="241" y="67"/>
                    <a:pt x="247" y="94"/>
                  </a:cubicBezTo>
                  <a:cubicBezTo>
                    <a:pt x="256" y="131"/>
                    <a:pt x="247" y="164"/>
                    <a:pt x="223" y="194"/>
                  </a:cubicBezTo>
                  <a:cubicBezTo>
                    <a:pt x="216" y="203"/>
                    <a:pt x="207" y="210"/>
                    <a:pt x="199" y="218"/>
                  </a:cubicBezTo>
                  <a:cubicBezTo>
                    <a:pt x="198" y="218"/>
                    <a:pt x="198" y="218"/>
                    <a:pt x="197" y="219"/>
                  </a:cubicBezTo>
                  <a:cubicBezTo>
                    <a:pt x="200" y="221"/>
                    <a:pt x="203" y="222"/>
                    <a:pt x="206" y="224"/>
                  </a:cubicBezTo>
                  <a:cubicBezTo>
                    <a:pt x="215" y="228"/>
                    <a:pt x="223" y="234"/>
                    <a:pt x="231" y="241"/>
                  </a:cubicBezTo>
                  <a:cubicBezTo>
                    <a:pt x="232" y="242"/>
                    <a:pt x="232" y="243"/>
                    <a:pt x="232" y="245"/>
                  </a:cubicBezTo>
                  <a:cubicBezTo>
                    <a:pt x="233" y="249"/>
                    <a:pt x="233" y="254"/>
                    <a:pt x="233" y="259"/>
                  </a:cubicBezTo>
                  <a:cubicBezTo>
                    <a:pt x="165" y="259"/>
                    <a:pt x="97" y="259"/>
                    <a:pt x="29" y="259"/>
                  </a:cubicBezTo>
                  <a:cubicBezTo>
                    <a:pt x="29" y="253"/>
                    <a:pt x="29" y="248"/>
                    <a:pt x="29" y="242"/>
                  </a:cubicBezTo>
                  <a:cubicBezTo>
                    <a:pt x="29" y="242"/>
                    <a:pt x="30" y="241"/>
                    <a:pt x="31" y="240"/>
                  </a:cubicBezTo>
                  <a:cubicBezTo>
                    <a:pt x="41" y="231"/>
                    <a:pt x="52" y="225"/>
                    <a:pt x="63" y="219"/>
                  </a:cubicBezTo>
                  <a:cubicBezTo>
                    <a:pt x="63" y="219"/>
                    <a:pt x="64" y="219"/>
                    <a:pt x="64" y="218"/>
                  </a:cubicBezTo>
                  <a:cubicBezTo>
                    <a:pt x="64" y="218"/>
                    <a:pt x="63" y="217"/>
                    <a:pt x="62" y="216"/>
                  </a:cubicBezTo>
                  <a:cubicBezTo>
                    <a:pt x="49" y="207"/>
                    <a:pt x="38" y="196"/>
                    <a:pt x="29" y="182"/>
                  </a:cubicBezTo>
                  <a:cubicBezTo>
                    <a:pt x="28" y="179"/>
                    <a:pt x="26" y="178"/>
                    <a:pt x="23" y="178"/>
                  </a:cubicBezTo>
                  <a:cubicBezTo>
                    <a:pt x="19" y="178"/>
                    <a:pt x="16" y="178"/>
                    <a:pt x="12" y="178"/>
                  </a:cubicBezTo>
                  <a:cubicBezTo>
                    <a:pt x="4" y="177"/>
                    <a:pt x="0" y="173"/>
                    <a:pt x="0" y="166"/>
                  </a:cubicBezTo>
                  <a:cubicBezTo>
                    <a:pt x="0" y="160"/>
                    <a:pt x="5" y="155"/>
                    <a:pt x="13" y="155"/>
                  </a:cubicBezTo>
                  <a:cubicBezTo>
                    <a:pt x="25" y="155"/>
                    <a:pt x="38" y="155"/>
                    <a:pt x="51" y="155"/>
                  </a:cubicBezTo>
                  <a:cubicBezTo>
                    <a:pt x="65" y="155"/>
                    <a:pt x="80" y="155"/>
                    <a:pt x="94" y="155"/>
                  </a:cubicBezTo>
                  <a:cubicBezTo>
                    <a:pt x="95" y="155"/>
                    <a:pt x="97" y="155"/>
                    <a:pt x="98" y="155"/>
                  </a:cubicBezTo>
                  <a:cubicBezTo>
                    <a:pt x="104" y="156"/>
                    <a:pt x="108" y="160"/>
                    <a:pt x="108" y="167"/>
                  </a:cubicBezTo>
                  <a:cubicBezTo>
                    <a:pt x="108" y="173"/>
                    <a:pt x="104" y="177"/>
                    <a:pt x="98" y="178"/>
                  </a:cubicBezTo>
                  <a:cubicBezTo>
                    <a:pt x="93" y="178"/>
                    <a:pt x="89" y="178"/>
                    <a:pt x="84" y="178"/>
                  </a:cubicBezTo>
                  <a:cubicBezTo>
                    <a:pt x="84" y="178"/>
                    <a:pt x="84" y="178"/>
                    <a:pt x="84" y="179"/>
                  </a:cubicBezTo>
                  <a:close/>
                  <a:moveTo>
                    <a:pt x="185" y="30"/>
                  </a:moveTo>
                  <a:cubicBezTo>
                    <a:pt x="185" y="21"/>
                    <a:pt x="179" y="15"/>
                    <a:pt x="171" y="15"/>
                  </a:cubicBezTo>
                  <a:cubicBezTo>
                    <a:pt x="163" y="15"/>
                    <a:pt x="156" y="21"/>
                    <a:pt x="156" y="30"/>
                  </a:cubicBezTo>
                  <a:cubicBezTo>
                    <a:pt x="156" y="38"/>
                    <a:pt x="162" y="44"/>
                    <a:pt x="171" y="44"/>
                  </a:cubicBezTo>
                  <a:cubicBezTo>
                    <a:pt x="179" y="44"/>
                    <a:pt x="185" y="38"/>
                    <a:pt x="185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36" name="Freeform 6"/>
            <p:cNvSpPr>
              <a:spLocks/>
            </p:cNvSpPr>
            <p:nvPr userDrawn="1"/>
          </p:nvSpPr>
          <p:spPr bwMode="auto">
            <a:xfrm>
              <a:off x="8620125" y="177800"/>
              <a:ext cx="198437" cy="234950"/>
            </a:xfrm>
            <a:custGeom>
              <a:avLst/>
              <a:gdLst>
                <a:gd name="T0" fmla="*/ 104 w 118"/>
                <a:gd name="T1" fmla="*/ 55 h 141"/>
                <a:gd name="T2" fmla="*/ 57 w 118"/>
                <a:gd name="T3" fmla="*/ 65 h 141"/>
                <a:gd name="T4" fmla="*/ 67 w 118"/>
                <a:gd name="T5" fmla="*/ 113 h 141"/>
                <a:gd name="T6" fmla="*/ 56 w 118"/>
                <a:gd name="T7" fmla="*/ 130 h 141"/>
                <a:gd name="T8" fmla="*/ 52 w 118"/>
                <a:gd name="T9" fmla="*/ 137 h 141"/>
                <a:gd name="T10" fmla="*/ 43 w 118"/>
                <a:gd name="T11" fmla="*/ 138 h 141"/>
                <a:gd name="T12" fmla="*/ 16 w 118"/>
                <a:gd name="T13" fmla="*/ 121 h 141"/>
                <a:gd name="T14" fmla="*/ 5 w 118"/>
                <a:gd name="T15" fmla="*/ 114 h 141"/>
                <a:gd name="T16" fmla="*/ 3 w 118"/>
                <a:gd name="T17" fmla="*/ 104 h 141"/>
                <a:gd name="T18" fmla="*/ 29 w 118"/>
                <a:gd name="T19" fmla="*/ 62 h 141"/>
                <a:gd name="T20" fmla="*/ 66 w 118"/>
                <a:gd name="T21" fmla="*/ 6 h 141"/>
                <a:gd name="T22" fmla="*/ 77 w 118"/>
                <a:gd name="T23" fmla="*/ 3 h 141"/>
                <a:gd name="T24" fmla="*/ 113 w 118"/>
                <a:gd name="T25" fmla="*/ 27 h 141"/>
                <a:gd name="T26" fmla="*/ 116 w 118"/>
                <a:gd name="T27" fmla="*/ 29 h 141"/>
                <a:gd name="T28" fmla="*/ 117 w 118"/>
                <a:gd name="T29" fmla="*/ 35 h 141"/>
                <a:gd name="T30" fmla="*/ 107 w 118"/>
                <a:gd name="T31" fmla="*/ 50 h 141"/>
                <a:gd name="T32" fmla="*/ 104 w 118"/>
                <a:gd name="T33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141">
                  <a:moveTo>
                    <a:pt x="104" y="55"/>
                  </a:moveTo>
                  <a:cubicBezTo>
                    <a:pt x="85" y="43"/>
                    <a:pt x="65" y="53"/>
                    <a:pt x="57" y="65"/>
                  </a:cubicBezTo>
                  <a:cubicBezTo>
                    <a:pt x="49" y="77"/>
                    <a:pt x="48" y="100"/>
                    <a:pt x="67" y="113"/>
                  </a:cubicBezTo>
                  <a:cubicBezTo>
                    <a:pt x="63" y="118"/>
                    <a:pt x="60" y="124"/>
                    <a:pt x="56" y="130"/>
                  </a:cubicBezTo>
                  <a:cubicBezTo>
                    <a:pt x="55" y="132"/>
                    <a:pt x="53" y="134"/>
                    <a:pt x="52" y="137"/>
                  </a:cubicBezTo>
                  <a:cubicBezTo>
                    <a:pt x="49" y="140"/>
                    <a:pt x="47" y="141"/>
                    <a:pt x="43" y="138"/>
                  </a:cubicBezTo>
                  <a:cubicBezTo>
                    <a:pt x="34" y="133"/>
                    <a:pt x="25" y="127"/>
                    <a:pt x="16" y="121"/>
                  </a:cubicBezTo>
                  <a:cubicBezTo>
                    <a:pt x="12" y="118"/>
                    <a:pt x="8" y="116"/>
                    <a:pt x="5" y="114"/>
                  </a:cubicBezTo>
                  <a:cubicBezTo>
                    <a:pt x="0" y="111"/>
                    <a:pt x="0" y="109"/>
                    <a:pt x="3" y="104"/>
                  </a:cubicBezTo>
                  <a:cubicBezTo>
                    <a:pt x="12" y="90"/>
                    <a:pt x="21" y="76"/>
                    <a:pt x="29" y="62"/>
                  </a:cubicBezTo>
                  <a:cubicBezTo>
                    <a:pt x="42" y="44"/>
                    <a:pt x="54" y="25"/>
                    <a:pt x="66" y="6"/>
                  </a:cubicBezTo>
                  <a:cubicBezTo>
                    <a:pt x="70" y="0"/>
                    <a:pt x="71" y="0"/>
                    <a:pt x="77" y="3"/>
                  </a:cubicBezTo>
                  <a:cubicBezTo>
                    <a:pt x="89" y="11"/>
                    <a:pt x="101" y="19"/>
                    <a:pt x="113" y="27"/>
                  </a:cubicBezTo>
                  <a:cubicBezTo>
                    <a:pt x="114" y="27"/>
                    <a:pt x="115" y="28"/>
                    <a:pt x="116" y="29"/>
                  </a:cubicBezTo>
                  <a:cubicBezTo>
                    <a:pt x="118" y="30"/>
                    <a:pt x="118" y="33"/>
                    <a:pt x="117" y="35"/>
                  </a:cubicBezTo>
                  <a:cubicBezTo>
                    <a:pt x="114" y="40"/>
                    <a:pt x="110" y="45"/>
                    <a:pt x="107" y="50"/>
                  </a:cubicBezTo>
                  <a:cubicBezTo>
                    <a:pt x="106" y="52"/>
                    <a:pt x="105" y="53"/>
                    <a:pt x="104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40" name="Freeform 7"/>
            <p:cNvSpPr>
              <a:spLocks/>
            </p:cNvSpPr>
            <p:nvPr userDrawn="1"/>
          </p:nvSpPr>
          <p:spPr bwMode="auto">
            <a:xfrm>
              <a:off x="8758238" y="95250"/>
              <a:ext cx="107950" cy="109538"/>
            </a:xfrm>
            <a:custGeom>
              <a:avLst/>
              <a:gdLst>
                <a:gd name="T0" fmla="*/ 37 w 64"/>
                <a:gd name="T1" fmla="*/ 66 h 66"/>
                <a:gd name="T2" fmla="*/ 0 w 64"/>
                <a:gd name="T3" fmla="*/ 43 h 66"/>
                <a:gd name="T4" fmla="*/ 8 w 64"/>
                <a:gd name="T5" fmla="*/ 31 h 66"/>
                <a:gd name="T6" fmla="*/ 25 w 64"/>
                <a:gd name="T7" fmla="*/ 4 h 66"/>
                <a:gd name="T8" fmla="*/ 34 w 64"/>
                <a:gd name="T9" fmla="*/ 2 h 66"/>
                <a:gd name="T10" fmla="*/ 60 w 64"/>
                <a:gd name="T11" fmla="*/ 19 h 66"/>
                <a:gd name="T12" fmla="*/ 62 w 64"/>
                <a:gd name="T13" fmla="*/ 27 h 66"/>
                <a:gd name="T14" fmla="*/ 37 w 64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6">
                  <a:moveTo>
                    <a:pt x="37" y="66"/>
                  </a:moveTo>
                  <a:cubicBezTo>
                    <a:pt x="25" y="58"/>
                    <a:pt x="13" y="51"/>
                    <a:pt x="0" y="43"/>
                  </a:cubicBezTo>
                  <a:cubicBezTo>
                    <a:pt x="3" y="38"/>
                    <a:pt x="6" y="34"/>
                    <a:pt x="8" y="31"/>
                  </a:cubicBezTo>
                  <a:cubicBezTo>
                    <a:pt x="14" y="22"/>
                    <a:pt x="20" y="13"/>
                    <a:pt x="25" y="4"/>
                  </a:cubicBezTo>
                  <a:cubicBezTo>
                    <a:pt x="28" y="0"/>
                    <a:pt x="30" y="0"/>
                    <a:pt x="34" y="2"/>
                  </a:cubicBezTo>
                  <a:cubicBezTo>
                    <a:pt x="43" y="8"/>
                    <a:pt x="52" y="14"/>
                    <a:pt x="60" y="19"/>
                  </a:cubicBezTo>
                  <a:cubicBezTo>
                    <a:pt x="64" y="21"/>
                    <a:pt x="64" y="24"/>
                    <a:pt x="62" y="27"/>
                  </a:cubicBezTo>
                  <a:cubicBezTo>
                    <a:pt x="54" y="40"/>
                    <a:pt x="46" y="53"/>
                    <a:pt x="37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  <p:sp>
          <p:nvSpPr>
            <p:cNvPr id="41" name="Freeform 8"/>
            <p:cNvSpPr>
              <a:spLocks/>
            </p:cNvSpPr>
            <p:nvPr userDrawn="1"/>
          </p:nvSpPr>
          <p:spPr bwMode="auto">
            <a:xfrm>
              <a:off x="8596313" y="382588"/>
              <a:ext cx="85725" cy="76200"/>
            </a:xfrm>
            <a:custGeom>
              <a:avLst/>
              <a:gdLst>
                <a:gd name="T0" fmla="*/ 51 w 51"/>
                <a:gd name="T1" fmla="*/ 24 h 46"/>
                <a:gd name="T2" fmla="*/ 37 w 51"/>
                <a:gd name="T3" fmla="*/ 43 h 46"/>
                <a:gd name="T4" fmla="*/ 31 w 51"/>
                <a:gd name="T5" fmla="*/ 45 h 46"/>
                <a:gd name="T6" fmla="*/ 3 w 51"/>
                <a:gd name="T7" fmla="*/ 26 h 46"/>
                <a:gd name="T8" fmla="*/ 1 w 51"/>
                <a:gd name="T9" fmla="*/ 21 h 46"/>
                <a:gd name="T10" fmla="*/ 14 w 51"/>
                <a:gd name="T11" fmla="*/ 0 h 46"/>
                <a:gd name="T12" fmla="*/ 51 w 51"/>
                <a:gd name="T1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6">
                  <a:moveTo>
                    <a:pt x="51" y="24"/>
                  </a:moveTo>
                  <a:cubicBezTo>
                    <a:pt x="46" y="30"/>
                    <a:pt x="42" y="37"/>
                    <a:pt x="37" y="43"/>
                  </a:cubicBezTo>
                  <a:cubicBezTo>
                    <a:pt x="36" y="46"/>
                    <a:pt x="33" y="46"/>
                    <a:pt x="31" y="45"/>
                  </a:cubicBezTo>
                  <a:cubicBezTo>
                    <a:pt x="22" y="39"/>
                    <a:pt x="12" y="33"/>
                    <a:pt x="3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26" y="8"/>
                    <a:pt x="38" y="16"/>
                    <a:pt x="5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AR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06520" y="-45060"/>
            <a:ext cx="6732240" cy="576064"/>
          </a:xfrm>
        </p:spPr>
        <p:txBody>
          <a:bodyPr/>
          <a:lstStyle/>
          <a:p>
            <a:pPr algn="ctr" rtl="1"/>
            <a:r>
              <a:rPr lang="fa-IR" altLang="ko-KR" sz="2800" b="1" dirty="0">
                <a:solidFill>
                  <a:srgbClr val="117A9A"/>
                </a:solidFill>
                <a:cs typeface="B Nazanin" panose="00000400000000000000" pitchFamily="2" charset="-78"/>
              </a:rPr>
              <a:t>نمونه کارها طراحی شده است</a:t>
            </a:r>
            <a:endParaRPr lang="ko-KR" altLang="en-US" sz="2800" b="1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FA67F3AB-CF11-4C59-815C-21704CB230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25850" y="1203325"/>
            <a:ext cx="1620838" cy="1930400"/>
          </a:xfr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88C955-2459-3C1C-0667-722831AC678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3063" y="1862138"/>
            <a:ext cx="2874962" cy="2921001"/>
            <a:chOff x="235" y="1173"/>
            <a:chExt cx="1811" cy="1840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F578279B-4306-5295-4E64-061333B47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" y="1756"/>
              <a:ext cx="1295" cy="1196"/>
            </a:xfrm>
            <a:custGeom>
              <a:avLst/>
              <a:gdLst>
                <a:gd name="T0" fmla="*/ 799 w 826"/>
                <a:gd name="T1" fmla="*/ 701 h 763"/>
                <a:gd name="T2" fmla="*/ 823 w 826"/>
                <a:gd name="T3" fmla="*/ 724 h 763"/>
                <a:gd name="T4" fmla="*/ 819 w 826"/>
                <a:gd name="T5" fmla="*/ 753 h 763"/>
                <a:gd name="T6" fmla="*/ 798 w 826"/>
                <a:gd name="T7" fmla="*/ 752 h 763"/>
                <a:gd name="T8" fmla="*/ 781 w 826"/>
                <a:gd name="T9" fmla="*/ 749 h 763"/>
                <a:gd name="T10" fmla="*/ 356 w 826"/>
                <a:gd name="T11" fmla="*/ 749 h 763"/>
                <a:gd name="T12" fmla="*/ 343 w 826"/>
                <a:gd name="T13" fmla="*/ 751 h 763"/>
                <a:gd name="T14" fmla="*/ 266 w 826"/>
                <a:gd name="T15" fmla="*/ 753 h 763"/>
                <a:gd name="T16" fmla="*/ 261 w 826"/>
                <a:gd name="T17" fmla="*/ 754 h 763"/>
                <a:gd name="T18" fmla="*/ 223 w 826"/>
                <a:gd name="T19" fmla="*/ 725 h 763"/>
                <a:gd name="T20" fmla="*/ 255 w 826"/>
                <a:gd name="T21" fmla="*/ 700 h 763"/>
                <a:gd name="T22" fmla="*/ 268 w 826"/>
                <a:gd name="T23" fmla="*/ 686 h 763"/>
                <a:gd name="T24" fmla="*/ 241 w 826"/>
                <a:gd name="T25" fmla="*/ 643 h 763"/>
                <a:gd name="T26" fmla="*/ 17 w 826"/>
                <a:gd name="T27" fmla="*/ 347 h 763"/>
                <a:gd name="T28" fmla="*/ 170 w 826"/>
                <a:gd name="T29" fmla="*/ 0 h 763"/>
                <a:gd name="T30" fmla="*/ 175 w 826"/>
                <a:gd name="T31" fmla="*/ 6 h 763"/>
                <a:gd name="T32" fmla="*/ 223 w 826"/>
                <a:gd name="T33" fmla="*/ 89 h 763"/>
                <a:gd name="T34" fmla="*/ 117 w 826"/>
                <a:gd name="T35" fmla="*/ 271 h 763"/>
                <a:gd name="T36" fmla="*/ 154 w 826"/>
                <a:gd name="T37" fmla="*/ 441 h 763"/>
                <a:gd name="T38" fmla="*/ 163 w 826"/>
                <a:gd name="T39" fmla="*/ 453 h 763"/>
                <a:gd name="T40" fmla="*/ 163 w 826"/>
                <a:gd name="T41" fmla="*/ 453 h 763"/>
                <a:gd name="T42" fmla="*/ 171 w 826"/>
                <a:gd name="T43" fmla="*/ 465 h 763"/>
                <a:gd name="T44" fmla="*/ 171 w 826"/>
                <a:gd name="T45" fmla="*/ 465 h 763"/>
                <a:gd name="T46" fmla="*/ 175 w 826"/>
                <a:gd name="T47" fmla="*/ 469 h 763"/>
                <a:gd name="T48" fmla="*/ 175 w 826"/>
                <a:gd name="T49" fmla="*/ 469 h 763"/>
                <a:gd name="T50" fmla="*/ 219 w 826"/>
                <a:gd name="T51" fmla="*/ 513 h 763"/>
                <a:gd name="T52" fmla="*/ 219 w 826"/>
                <a:gd name="T53" fmla="*/ 513 h 763"/>
                <a:gd name="T54" fmla="*/ 263 w 826"/>
                <a:gd name="T55" fmla="*/ 541 h 763"/>
                <a:gd name="T56" fmla="*/ 274 w 826"/>
                <a:gd name="T57" fmla="*/ 546 h 763"/>
                <a:gd name="T58" fmla="*/ 280 w 826"/>
                <a:gd name="T59" fmla="*/ 549 h 763"/>
                <a:gd name="T60" fmla="*/ 285 w 826"/>
                <a:gd name="T61" fmla="*/ 551 h 763"/>
                <a:gd name="T62" fmla="*/ 284 w 826"/>
                <a:gd name="T63" fmla="*/ 562 h 763"/>
                <a:gd name="T64" fmla="*/ 271 w 826"/>
                <a:gd name="T65" fmla="*/ 632 h 763"/>
                <a:gd name="T66" fmla="*/ 274 w 826"/>
                <a:gd name="T67" fmla="*/ 687 h 763"/>
                <a:gd name="T68" fmla="*/ 288 w 826"/>
                <a:gd name="T69" fmla="*/ 701 h 763"/>
                <a:gd name="T70" fmla="*/ 352 w 826"/>
                <a:gd name="T71" fmla="*/ 703 h 763"/>
                <a:gd name="T72" fmla="*/ 799 w 826"/>
                <a:gd name="T73" fmla="*/ 70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26" h="763">
                  <a:moveTo>
                    <a:pt x="799" y="701"/>
                  </a:moveTo>
                  <a:cubicBezTo>
                    <a:pt x="811" y="704"/>
                    <a:pt x="819" y="712"/>
                    <a:pt x="823" y="724"/>
                  </a:cubicBezTo>
                  <a:cubicBezTo>
                    <a:pt x="820" y="734"/>
                    <a:pt x="826" y="744"/>
                    <a:pt x="819" y="753"/>
                  </a:cubicBezTo>
                  <a:cubicBezTo>
                    <a:pt x="812" y="753"/>
                    <a:pt x="805" y="752"/>
                    <a:pt x="798" y="752"/>
                  </a:cubicBezTo>
                  <a:cubicBezTo>
                    <a:pt x="793" y="748"/>
                    <a:pt x="787" y="749"/>
                    <a:pt x="781" y="749"/>
                  </a:cubicBezTo>
                  <a:cubicBezTo>
                    <a:pt x="639" y="749"/>
                    <a:pt x="498" y="749"/>
                    <a:pt x="356" y="749"/>
                  </a:cubicBezTo>
                  <a:cubicBezTo>
                    <a:pt x="352" y="749"/>
                    <a:pt x="347" y="750"/>
                    <a:pt x="343" y="751"/>
                  </a:cubicBezTo>
                  <a:cubicBezTo>
                    <a:pt x="317" y="752"/>
                    <a:pt x="292" y="752"/>
                    <a:pt x="266" y="753"/>
                  </a:cubicBezTo>
                  <a:cubicBezTo>
                    <a:pt x="264" y="753"/>
                    <a:pt x="262" y="753"/>
                    <a:pt x="261" y="754"/>
                  </a:cubicBezTo>
                  <a:cubicBezTo>
                    <a:pt x="225" y="763"/>
                    <a:pt x="222" y="761"/>
                    <a:pt x="223" y="725"/>
                  </a:cubicBezTo>
                  <a:cubicBezTo>
                    <a:pt x="228" y="709"/>
                    <a:pt x="239" y="700"/>
                    <a:pt x="255" y="700"/>
                  </a:cubicBezTo>
                  <a:cubicBezTo>
                    <a:pt x="266" y="700"/>
                    <a:pt x="267" y="695"/>
                    <a:pt x="268" y="686"/>
                  </a:cubicBezTo>
                  <a:cubicBezTo>
                    <a:pt x="271" y="663"/>
                    <a:pt x="263" y="653"/>
                    <a:pt x="241" y="643"/>
                  </a:cubicBezTo>
                  <a:cubicBezTo>
                    <a:pt x="111" y="587"/>
                    <a:pt x="33" y="487"/>
                    <a:pt x="17" y="347"/>
                  </a:cubicBezTo>
                  <a:cubicBezTo>
                    <a:pt x="0" y="204"/>
                    <a:pt x="55" y="87"/>
                    <a:pt x="170" y="0"/>
                  </a:cubicBezTo>
                  <a:cubicBezTo>
                    <a:pt x="173" y="1"/>
                    <a:pt x="175" y="3"/>
                    <a:pt x="175" y="6"/>
                  </a:cubicBezTo>
                  <a:cubicBezTo>
                    <a:pt x="171" y="56"/>
                    <a:pt x="180" y="71"/>
                    <a:pt x="223" y="89"/>
                  </a:cubicBezTo>
                  <a:cubicBezTo>
                    <a:pt x="164" y="136"/>
                    <a:pt x="127" y="196"/>
                    <a:pt x="117" y="271"/>
                  </a:cubicBezTo>
                  <a:cubicBezTo>
                    <a:pt x="109" y="332"/>
                    <a:pt x="123" y="388"/>
                    <a:pt x="154" y="441"/>
                  </a:cubicBezTo>
                  <a:cubicBezTo>
                    <a:pt x="154" y="447"/>
                    <a:pt x="155" y="452"/>
                    <a:pt x="163" y="453"/>
                  </a:cubicBezTo>
                  <a:cubicBezTo>
                    <a:pt x="163" y="453"/>
                    <a:pt x="163" y="453"/>
                    <a:pt x="163" y="453"/>
                  </a:cubicBezTo>
                  <a:cubicBezTo>
                    <a:pt x="162" y="459"/>
                    <a:pt x="163" y="464"/>
                    <a:pt x="171" y="465"/>
                  </a:cubicBezTo>
                  <a:cubicBezTo>
                    <a:pt x="171" y="465"/>
                    <a:pt x="171" y="465"/>
                    <a:pt x="171" y="465"/>
                  </a:cubicBezTo>
                  <a:cubicBezTo>
                    <a:pt x="171" y="467"/>
                    <a:pt x="172" y="469"/>
                    <a:pt x="175" y="469"/>
                  </a:cubicBezTo>
                  <a:cubicBezTo>
                    <a:pt x="175" y="469"/>
                    <a:pt x="175" y="469"/>
                    <a:pt x="175" y="469"/>
                  </a:cubicBezTo>
                  <a:cubicBezTo>
                    <a:pt x="182" y="491"/>
                    <a:pt x="196" y="506"/>
                    <a:pt x="219" y="513"/>
                  </a:cubicBezTo>
                  <a:cubicBezTo>
                    <a:pt x="219" y="513"/>
                    <a:pt x="219" y="513"/>
                    <a:pt x="219" y="513"/>
                  </a:cubicBezTo>
                  <a:cubicBezTo>
                    <a:pt x="229" y="529"/>
                    <a:pt x="242" y="541"/>
                    <a:pt x="263" y="541"/>
                  </a:cubicBezTo>
                  <a:cubicBezTo>
                    <a:pt x="267" y="543"/>
                    <a:pt x="270" y="544"/>
                    <a:pt x="274" y="546"/>
                  </a:cubicBezTo>
                  <a:cubicBezTo>
                    <a:pt x="275" y="548"/>
                    <a:pt x="277" y="549"/>
                    <a:pt x="280" y="549"/>
                  </a:cubicBezTo>
                  <a:cubicBezTo>
                    <a:pt x="282" y="549"/>
                    <a:pt x="283" y="550"/>
                    <a:pt x="285" y="551"/>
                  </a:cubicBezTo>
                  <a:cubicBezTo>
                    <a:pt x="286" y="555"/>
                    <a:pt x="286" y="559"/>
                    <a:pt x="284" y="562"/>
                  </a:cubicBezTo>
                  <a:cubicBezTo>
                    <a:pt x="271" y="584"/>
                    <a:pt x="269" y="607"/>
                    <a:pt x="271" y="632"/>
                  </a:cubicBezTo>
                  <a:cubicBezTo>
                    <a:pt x="273" y="650"/>
                    <a:pt x="274" y="669"/>
                    <a:pt x="274" y="687"/>
                  </a:cubicBezTo>
                  <a:cubicBezTo>
                    <a:pt x="275" y="698"/>
                    <a:pt x="278" y="701"/>
                    <a:pt x="288" y="701"/>
                  </a:cubicBezTo>
                  <a:cubicBezTo>
                    <a:pt x="310" y="701"/>
                    <a:pt x="331" y="703"/>
                    <a:pt x="352" y="703"/>
                  </a:cubicBezTo>
                  <a:cubicBezTo>
                    <a:pt x="501" y="704"/>
                    <a:pt x="650" y="706"/>
                    <a:pt x="799" y="701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BDA7914A-D924-8ADF-ED5B-6AD8991579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3" y="1173"/>
              <a:ext cx="683" cy="677"/>
            </a:xfrm>
            <a:custGeom>
              <a:avLst/>
              <a:gdLst>
                <a:gd name="T0" fmla="*/ 5 w 436"/>
                <a:gd name="T1" fmla="*/ 205 h 432"/>
                <a:gd name="T2" fmla="*/ 399 w 436"/>
                <a:gd name="T3" fmla="*/ 310 h 432"/>
                <a:gd name="T4" fmla="*/ 185 w 436"/>
                <a:gd name="T5" fmla="*/ 413 h 432"/>
                <a:gd name="T6" fmla="*/ 149 w 436"/>
                <a:gd name="T7" fmla="*/ 401 h 432"/>
                <a:gd name="T8" fmla="*/ 162 w 436"/>
                <a:gd name="T9" fmla="*/ 405 h 432"/>
                <a:gd name="T10" fmla="*/ 73 w 436"/>
                <a:gd name="T11" fmla="*/ 353 h 432"/>
                <a:gd name="T12" fmla="*/ 56 w 436"/>
                <a:gd name="T13" fmla="*/ 331 h 432"/>
                <a:gd name="T14" fmla="*/ 78 w 436"/>
                <a:gd name="T15" fmla="*/ 357 h 432"/>
                <a:gd name="T16" fmla="*/ 83 w 436"/>
                <a:gd name="T17" fmla="*/ 363 h 432"/>
                <a:gd name="T18" fmla="*/ 93 w 436"/>
                <a:gd name="T19" fmla="*/ 369 h 432"/>
                <a:gd name="T20" fmla="*/ 94 w 436"/>
                <a:gd name="T21" fmla="*/ 369 h 432"/>
                <a:gd name="T22" fmla="*/ 110 w 436"/>
                <a:gd name="T23" fmla="*/ 381 h 432"/>
                <a:gd name="T24" fmla="*/ 109 w 436"/>
                <a:gd name="T25" fmla="*/ 381 h 432"/>
                <a:gd name="T26" fmla="*/ 93 w 436"/>
                <a:gd name="T27" fmla="*/ 369 h 432"/>
                <a:gd name="T28" fmla="*/ 321 w 436"/>
                <a:gd name="T29" fmla="*/ 61 h 432"/>
                <a:gd name="T30" fmla="*/ 304 w 436"/>
                <a:gd name="T31" fmla="*/ 52 h 432"/>
                <a:gd name="T32" fmla="*/ 321 w 436"/>
                <a:gd name="T33" fmla="*/ 61 h 432"/>
                <a:gd name="T34" fmla="*/ 335 w 436"/>
                <a:gd name="T35" fmla="*/ 70 h 432"/>
                <a:gd name="T36" fmla="*/ 88 w 436"/>
                <a:gd name="T37" fmla="*/ 75 h 432"/>
                <a:gd name="T38" fmla="*/ 90 w 436"/>
                <a:gd name="T39" fmla="*/ 73 h 432"/>
                <a:gd name="T40" fmla="*/ 317 w 436"/>
                <a:gd name="T41" fmla="*/ 381 h 432"/>
                <a:gd name="T42" fmla="*/ 308 w 436"/>
                <a:gd name="T43" fmla="*/ 387 h 432"/>
                <a:gd name="T44" fmla="*/ 321 w 436"/>
                <a:gd name="T45" fmla="*/ 377 h 432"/>
                <a:gd name="T46" fmla="*/ 329 w 436"/>
                <a:gd name="T47" fmla="*/ 373 h 432"/>
                <a:gd name="T48" fmla="*/ 285 w 436"/>
                <a:gd name="T49" fmla="*/ 397 h 432"/>
                <a:gd name="T50" fmla="*/ 118 w 436"/>
                <a:gd name="T51" fmla="*/ 53 h 432"/>
                <a:gd name="T52" fmla="*/ 119 w 436"/>
                <a:gd name="T53" fmla="*/ 52 h 432"/>
                <a:gd name="T54" fmla="*/ 121 w 436"/>
                <a:gd name="T55" fmla="*/ 389 h 432"/>
                <a:gd name="T56" fmla="*/ 130 w 436"/>
                <a:gd name="T57" fmla="*/ 393 h 432"/>
                <a:gd name="T58" fmla="*/ 121 w 436"/>
                <a:gd name="T59" fmla="*/ 389 h 432"/>
                <a:gd name="T60" fmla="*/ 44 w 436"/>
                <a:gd name="T61" fmla="*/ 311 h 432"/>
                <a:gd name="T62" fmla="*/ 50 w 436"/>
                <a:gd name="T63" fmla="*/ 322 h 432"/>
                <a:gd name="T64" fmla="*/ 45 w 436"/>
                <a:gd name="T65" fmla="*/ 313 h 432"/>
                <a:gd name="T66" fmla="*/ 142 w 436"/>
                <a:gd name="T67" fmla="*/ 41 h 432"/>
                <a:gd name="T68" fmla="*/ 285 w 436"/>
                <a:gd name="T69" fmla="*/ 41 h 432"/>
                <a:gd name="T70" fmla="*/ 273 w 436"/>
                <a:gd name="T71" fmla="*/ 37 h 432"/>
                <a:gd name="T72" fmla="*/ 285 w 436"/>
                <a:gd name="T73" fmla="*/ 41 h 432"/>
                <a:gd name="T74" fmla="*/ 21 w 436"/>
                <a:gd name="T75" fmla="*/ 244 h 432"/>
                <a:gd name="T76" fmla="*/ 36 w 436"/>
                <a:gd name="T77" fmla="*/ 295 h 432"/>
                <a:gd name="T78" fmla="*/ 213 w 436"/>
                <a:gd name="T79" fmla="*/ 396 h 432"/>
                <a:gd name="T80" fmla="*/ 36 w 436"/>
                <a:gd name="T81" fmla="*/ 220 h 432"/>
                <a:gd name="T82" fmla="*/ 253 w 436"/>
                <a:gd name="T83" fmla="*/ 33 h 432"/>
                <a:gd name="T84" fmla="*/ 269 w 436"/>
                <a:gd name="T85" fmla="*/ 404 h 432"/>
                <a:gd name="T86" fmla="*/ 65 w 436"/>
                <a:gd name="T87" fmla="*/ 98 h 432"/>
                <a:gd name="T88" fmla="*/ 63 w 436"/>
                <a:gd name="T89" fmla="*/ 99 h 432"/>
                <a:gd name="T90" fmla="*/ 71 w 436"/>
                <a:gd name="T91" fmla="*/ 9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6" h="432">
                  <a:moveTo>
                    <a:pt x="169" y="432"/>
                  </a:moveTo>
                  <a:cubicBezTo>
                    <a:pt x="167" y="421"/>
                    <a:pt x="157" y="420"/>
                    <a:pt x="148" y="417"/>
                  </a:cubicBezTo>
                  <a:cubicBezTo>
                    <a:pt x="58" y="388"/>
                    <a:pt x="0" y="302"/>
                    <a:pt x="5" y="205"/>
                  </a:cubicBezTo>
                  <a:cubicBezTo>
                    <a:pt x="10" y="115"/>
                    <a:pt x="79" y="34"/>
                    <a:pt x="169" y="17"/>
                  </a:cubicBezTo>
                  <a:cubicBezTo>
                    <a:pt x="253" y="0"/>
                    <a:pt x="324" y="25"/>
                    <a:pt x="376" y="93"/>
                  </a:cubicBezTo>
                  <a:cubicBezTo>
                    <a:pt x="428" y="159"/>
                    <a:pt x="436" y="234"/>
                    <a:pt x="399" y="310"/>
                  </a:cubicBezTo>
                  <a:cubicBezTo>
                    <a:pt x="361" y="387"/>
                    <a:pt x="297" y="425"/>
                    <a:pt x="211" y="427"/>
                  </a:cubicBezTo>
                  <a:cubicBezTo>
                    <a:pt x="204" y="427"/>
                    <a:pt x="196" y="425"/>
                    <a:pt x="190" y="429"/>
                  </a:cubicBezTo>
                  <a:cubicBezTo>
                    <a:pt x="188" y="424"/>
                    <a:pt x="186" y="419"/>
                    <a:pt x="185" y="413"/>
                  </a:cubicBezTo>
                  <a:cubicBezTo>
                    <a:pt x="210" y="410"/>
                    <a:pt x="234" y="417"/>
                    <a:pt x="257" y="406"/>
                  </a:cubicBezTo>
                  <a:cubicBezTo>
                    <a:pt x="225" y="415"/>
                    <a:pt x="193" y="407"/>
                    <a:pt x="161" y="405"/>
                  </a:cubicBezTo>
                  <a:cubicBezTo>
                    <a:pt x="158" y="401"/>
                    <a:pt x="154" y="401"/>
                    <a:pt x="149" y="401"/>
                  </a:cubicBezTo>
                  <a:cubicBezTo>
                    <a:pt x="148" y="400"/>
                    <a:pt x="147" y="396"/>
                    <a:pt x="144" y="400"/>
                  </a:cubicBezTo>
                  <a:cubicBezTo>
                    <a:pt x="146" y="400"/>
                    <a:pt x="148" y="401"/>
                    <a:pt x="150" y="401"/>
                  </a:cubicBezTo>
                  <a:cubicBezTo>
                    <a:pt x="152" y="406"/>
                    <a:pt x="157" y="404"/>
                    <a:pt x="162" y="405"/>
                  </a:cubicBezTo>
                  <a:cubicBezTo>
                    <a:pt x="179" y="410"/>
                    <a:pt x="169" y="422"/>
                    <a:pt x="169" y="432"/>
                  </a:cubicBezTo>
                  <a:close/>
                  <a:moveTo>
                    <a:pt x="77" y="357"/>
                  </a:moveTo>
                  <a:cubicBezTo>
                    <a:pt x="76" y="356"/>
                    <a:pt x="75" y="354"/>
                    <a:pt x="73" y="353"/>
                  </a:cubicBezTo>
                  <a:cubicBezTo>
                    <a:pt x="72" y="344"/>
                    <a:pt x="65" y="338"/>
                    <a:pt x="57" y="333"/>
                  </a:cubicBezTo>
                  <a:cubicBezTo>
                    <a:pt x="57" y="333"/>
                    <a:pt x="57" y="332"/>
                    <a:pt x="57" y="332"/>
                  </a:cubicBezTo>
                  <a:cubicBezTo>
                    <a:pt x="57" y="331"/>
                    <a:pt x="56" y="331"/>
                    <a:pt x="56" y="331"/>
                  </a:cubicBezTo>
                  <a:cubicBezTo>
                    <a:pt x="56" y="332"/>
                    <a:pt x="57" y="332"/>
                    <a:pt x="58" y="333"/>
                  </a:cubicBezTo>
                  <a:cubicBezTo>
                    <a:pt x="59" y="342"/>
                    <a:pt x="67" y="348"/>
                    <a:pt x="74" y="353"/>
                  </a:cubicBezTo>
                  <a:cubicBezTo>
                    <a:pt x="75" y="354"/>
                    <a:pt x="76" y="356"/>
                    <a:pt x="78" y="357"/>
                  </a:cubicBezTo>
                  <a:cubicBezTo>
                    <a:pt x="79" y="358"/>
                    <a:pt x="80" y="360"/>
                    <a:pt x="82" y="361"/>
                  </a:cubicBezTo>
                  <a:cubicBezTo>
                    <a:pt x="82" y="361"/>
                    <a:pt x="82" y="362"/>
                    <a:pt x="82" y="362"/>
                  </a:cubicBezTo>
                  <a:cubicBezTo>
                    <a:pt x="83" y="362"/>
                    <a:pt x="83" y="362"/>
                    <a:pt x="83" y="363"/>
                  </a:cubicBezTo>
                  <a:cubicBezTo>
                    <a:pt x="83" y="362"/>
                    <a:pt x="82" y="362"/>
                    <a:pt x="81" y="361"/>
                  </a:cubicBezTo>
                  <a:cubicBezTo>
                    <a:pt x="80" y="360"/>
                    <a:pt x="79" y="358"/>
                    <a:pt x="77" y="357"/>
                  </a:cubicBezTo>
                  <a:close/>
                  <a:moveTo>
                    <a:pt x="93" y="369"/>
                  </a:moveTo>
                  <a:cubicBezTo>
                    <a:pt x="93" y="369"/>
                    <a:pt x="93" y="368"/>
                    <a:pt x="93" y="368"/>
                  </a:cubicBezTo>
                  <a:cubicBezTo>
                    <a:pt x="92" y="368"/>
                    <a:pt x="92" y="368"/>
                    <a:pt x="92" y="368"/>
                  </a:cubicBezTo>
                  <a:cubicBezTo>
                    <a:pt x="92" y="368"/>
                    <a:pt x="93" y="368"/>
                    <a:pt x="94" y="369"/>
                  </a:cubicBezTo>
                  <a:cubicBezTo>
                    <a:pt x="95" y="370"/>
                    <a:pt x="96" y="372"/>
                    <a:pt x="98" y="373"/>
                  </a:cubicBezTo>
                  <a:cubicBezTo>
                    <a:pt x="99" y="374"/>
                    <a:pt x="100" y="376"/>
                    <a:pt x="102" y="377"/>
                  </a:cubicBezTo>
                  <a:cubicBezTo>
                    <a:pt x="103" y="380"/>
                    <a:pt x="106" y="381"/>
                    <a:pt x="110" y="381"/>
                  </a:cubicBezTo>
                  <a:cubicBezTo>
                    <a:pt x="110" y="381"/>
                    <a:pt x="110" y="382"/>
                    <a:pt x="110" y="382"/>
                  </a:cubicBezTo>
                  <a:cubicBezTo>
                    <a:pt x="110" y="383"/>
                    <a:pt x="111" y="383"/>
                    <a:pt x="111" y="383"/>
                  </a:cubicBezTo>
                  <a:cubicBezTo>
                    <a:pt x="111" y="382"/>
                    <a:pt x="110" y="382"/>
                    <a:pt x="109" y="381"/>
                  </a:cubicBezTo>
                  <a:cubicBezTo>
                    <a:pt x="108" y="378"/>
                    <a:pt x="105" y="377"/>
                    <a:pt x="101" y="377"/>
                  </a:cubicBezTo>
                  <a:cubicBezTo>
                    <a:pt x="100" y="376"/>
                    <a:pt x="99" y="374"/>
                    <a:pt x="97" y="373"/>
                  </a:cubicBezTo>
                  <a:cubicBezTo>
                    <a:pt x="96" y="372"/>
                    <a:pt x="95" y="370"/>
                    <a:pt x="93" y="369"/>
                  </a:cubicBezTo>
                  <a:close/>
                  <a:moveTo>
                    <a:pt x="333" y="69"/>
                  </a:moveTo>
                  <a:cubicBezTo>
                    <a:pt x="332" y="68"/>
                    <a:pt x="331" y="67"/>
                    <a:pt x="329" y="65"/>
                  </a:cubicBezTo>
                  <a:cubicBezTo>
                    <a:pt x="327" y="64"/>
                    <a:pt x="324" y="63"/>
                    <a:pt x="321" y="61"/>
                  </a:cubicBezTo>
                  <a:cubicBezTo>
                    <a:pt x="320" y="60"/>
                    <a:pt x="319" y="59"/>
                    <a:pt x="317" y="57"/>
                  </a:cubicBezTo>
                  <a:cubicBezTo>
                    <a:pt x="315" y="54"/>
                    <a:pt x="313" y="53"/>
                    <a:pt x="309" y="53"/>
                  </a:cubicBezTo>
                  <a:cubicBezTo>
                    <a:pt x="308" y="52"/>
                    <a:pt x="307" y="48"/>
                    <a:pt x="304" y="52"/>
                  </a:cubicBezTo>
                  <a:cubicBezTo>
                    <a:pt x="306" y="52"/>
                    <a:pt x="308" y="53"/>
                    <a:pt x="310" y="53"/>
                  </a:cubicBezTo>
                  <a:cubicBezTo>
                    <a:pt x="311" y="57"/>
                    <a:pt x="314" y="57"/>
                    <a:pt x="317" y="57"/>
                  </a:cubicBezTo>
                  <a:cubicBezTo>
                    <a:pt x="319" y="58"/>
                    <a:pt x="320" y="60"/>
                    <a:pt x="321" y="61"/>
                  </a:cubicBezTo>
                  <a:cubicBezTo>
                    <a:pt x="323" y="64"/>
                    <a:pt x="326" y="65"/>
                    <a:pt x="329" y="65"/>
                  </a:cubicBezTo>
                  <a:cubicBezTo>
                    <a:pt x="331" y="66"/>
                    <a:pt x="332" y="68"/>
                    <a:pt x="333" y="69"/>
                  </a:cubicBezTo>
                  <a:cubicBezTo>
                    <a:pt x="334" y="69"/>
                    <a:pt x="335" y="70"/>
                    <a:pt x="335" y="70"/>
                  </a:cubicBezTo>
                  <a:cubicBezTo>
                    <a:pt x="334" y="70"/>
                    <a:pt x="334" y="70"/>
                    <a:pt x="333" y="69"/>
                  </a:cubicBezTo>
                  <a:close/>
                  <a:moveTo>
                    <a:pt x="90" y="73"/>
                  </a:moveTo>
                  <a:cubicBezTo>
                    <a:pt x="89" y="74"/>
                    <a:pt x="89" y="74"/>
                    <a:pt x="88" y="75"/>
                  </a:cubicBezTo>
                  <a:cubicBezTo>
                    <a:pt x="89" y="74"/>
                    <a:pt x="89" y="74"/>
                    <a:pt x="89" y="73"/>
                  </a:cubicBezTo>
                  <a:cubicBezTo>
                    <a:pt x="90" y="73"/>
                    <a:pt x="90" y="72"/>
                    <a:pt x="90" y="71"/>
                  </a:cubicBezTo>
                  <a:cubicBezTo>
                    <a:pt x="90" y="72"/>
                    <a:pt x="90" y="73"/>
                    <a:pt x="90" y="73"/>
                  </a:cubicBezTo>
                  <a:close/>
                  <a:moveTo>
                    <a:pt x="329" y="373"/>
                  </a:moveTo>
                  <a:cubicBezTo>
                    <a:pt x="326" y="373"/>
                    <a:pt x="323" y="374"/>
                    <a:pt x="321" y="377"/>
                  </a:cubicBezTo>
                  <a:cubicBezTo>
                    <a:pt x="320" y="378"/>
                    <a:pt x="319" y="380"/>
                    <a:pt x="317" y="381"/>
                  </a:cubicBezTo>
                  <a:cubicBezTo>
                    <a:pt x="315" y="382"/>
                    <a:pt x="312" y="384"/>
                    <a:pt x="309" y="385"/>
                  </a:cubicBezTo>
                  <a:cubicBezTo>
                    <a:pt x="309" y="385"/>
                    <a:pt x="309" y="385"/>
                    <a:pt x="308" y="386"/>
                  </a:cubicBezTo>
                  <a:cubicBezTo>
                    <a:pt x="308" y="386"/>
                    <a:pt x="308" y="386"/>
                    <a:pt x="308" y="387"/>
                  </a:cubicBezTo>
                  <a:cubicBezTo>
                    <a:pt x="308" y="386"/>
                    <a:pt x="309" y="385"/>
                    <a:pt x="309" y="385"/>
                  </a:cubicBezTo>
                  <a:cubicBezTo>
                    <a:pt x="313" y="385"/>
                    <a:pt x="316" y="384"/>
                    <a:pt x="317" y="381"/>
                  </a:cubicBezTo>
                  <a:cubicBezTo>
                    <a:pt x="319" y="380"/>
                    <a:pt x="320" y="378"/>
                    <a:pt x="321" y="377"/>
                  </a:cubicBezTo>
                  <a:cubicBezTo>
                    <a:pt x="325" y="377"/>
                    <a:pt x="328" y="376"/>
                    <a:pt x="329" y="373"/>
                  </a:cubicBezTo>
                  <a:cubicBezTo>
                    <a:pt x="330" y="372"/>
                    <a:pt x="330" y="372"/>
                    <a:pt x="330" y="371"/>
                  </a:cubicBezTo>
                  <a:cubicBezTo>
                    <a:pt x="330" y="372"/>
                    <a:pt x="330" y="373"/>
                    <a:pt x="329" y="373"/>
                  </a:cubicBezTo>
                  <a:close/>
                  <a:moveTo>
                    <a:pt x="285" y="397"/>
                  </a:moveTo>
                  <a:cubicBezTo>
                    <a:pt x="284" y="398"/>
                    <a:pt x="280" y="396"/>
                    <a:pt x="281" y="400"/>
                  </a:cubicBezTo>
                  <a:cubicBezTo>
                    <a:pt x="283" y="399"/>
                    <a:pt x="284" y="398"/>
                    <a:pt x="285" y="397"/>
                  </a:cubicBezTo>
                  <a:cubicBezTo>
                    <a:pt x="287" y="396"/>
                    <a:pt x="290" y="399"/>
                    <a:pt x="290" y="394"/>
                  </a:cubicBezTo>
                  <a:cubicBezTo>
                    <a:pt x="288" y="395"/>
                    <a:pt x="287" y="396"/>
                    <a:pt x="285" y="397"/>
                  </a:cubicBezTo>
                  <a:close/>
                  <a:moveTo>
                    <a:pt x="118" y="53"/>
                  </a:moveTo>
                  <a:cubicBezTo>
                    <a:pt x="116" y="54"/>
                    <a:pt x="112" y="52"/>
                    <a:pt x="113" y="56"/>
                  </a:cubicBezTo>
                  <a:cubicBezTo>
                    <a:pt x="115" y="55"/>
                    <a:pt x="116" y="54"/>
                    <a:pt x="117" y="53"/>
                  </a:cubicBezTo>
                  <a:cubicBezTo>
                    <a:pt x="118" y="53"/>
                    <a:pt x="118" y="53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9" y="52"/>
                    <a:pt x="118" y="53"/>
                    <a:pt x="118" y="53"/>
                  </a:cubicBezTo>
                  <a:close/>
                  <a:moveTo>
                    <a:pt x="121" y="389"/>
                  </a:moveTo>
                  <a:cubicBezTo>
                    <a:pt x="121" y="389"/>
                    <a:pt x="120" y="388"/>
                    <a:pt x="120" y="388"/>
                  </a:cubicBezTo>
                  <a:cubicBezTo>
                    <a:pt x="120" y="388"/>
                    <a:pt x="121" y="389"/>
                    <a:pt x="122" y="389"/>
                  </a:cubicBezTo>
                  <a:cubicBezTo>
                    <a:pt x="123" y="392"/>
                    <a:pt x="126" y="393"/>
                    <a:pt x="130" y="393"/>
                  </a:cubicBezTo>
                  <a:cubicBezTo>
                    <a:pt x="131" y="394"/>
                    <a:pt x="132" y="398"/>
                    <a:pt x="135" y="394"/>
                  </a:cubicBezTo>
                  <a:cubicBezTo>
                    <a:pt x="133" y="394"/>
                    <a:pt x="131" y="394"/>
                    <a:pt x="129" y="393"/>
                  </a:cubicBezTo>
                  <a:cubicBezTo>
                    <a:pt x="128" y="390"/>
                    <a:pt x="125" y="389"/>
                    <a:pt x="121" y="389"/>
                  </a:cubicBezTo>
                  <a:close/>
                  <a:moveTo>
                    <a:pt x="45" y="313"/>
                  </a:moveTo>
                  <a:cubicBezTo>
                    <a:pt x="45" y="313"/>
                    <a:pt x="45" y="312"/>
                    <a:pt x="45" y="312"/>
                  </a:cubicBezTo>
                  <a:cubicBezTo>
                    <a:pt x="45" y="312"/>
                    <a:pt x="44" y="312"/>
                    <a:pt x="44" y="311"/>
                  </a:cubicBezTo>
                  <a:cubicBezTo>
                    <a:pt x="44" y="312"/>
                    <a:pt x="45" y="312"/>
                    <a:pt x="46" y="313"/>
                  </a:cubicBezTo>
                  <a:cubicBezTo>
                    <a:pt x="46" y="316"/>
                    <a:pt x="46" y="319"/>
                    <a:pt x="50" y="321"/>
                  </a:cubicBezTo>
                  <a:cubicBezTo>
                    <a:pt x="50" y="321"/>
                    <a:pt x="50" y="322"/>
                    <a:pt x="50" y="322"/>
                  </a:cubicBezTo>
                  <a:cubicBezTo>
                    <a:pt x="50" y="323"/>
                    <a:pt x="51" y="323"/>
                    <a:pt x="51" y="323"/>
                  </a:cubicBezTo>
                  <a:cubicBezTo>
                    <a:pt x="51" y="322"/>
                    <a:pt x="50" y="322"/>
                    <a:pt x="49" y="321"/>
                  </a:cubicBezTo>
                  <a:cubicBezTo>
                    <a:pt x="48" y="318"/>
                    <a:pt x="47" y="316"/>
                    <a:pt x="45" y="313"/>
                  </a:cubicBezTo>
                  <a:close/>
                  <a:moveTo>
                    <a:pt x="141" y="41"/>
                  </a:moveTo>
                  <a:cubicBezTo>
                    <a:pt x="143" y="40"/>
                    <a:pt x="147" y="43"/>
                    <a:pt x="146" y="38"/>
                  </a:cubicBezTo>
                  <a:cubicBezTo>
                    <a:pt x="144" y="39"/>
                    <a:pt x="143" y="40"/>
                    <a:pt x="142" y="41"/>
                  </a:cubicBezTo>
                  <a:cubicBezTo>
                    <a:pt x="140" y="42"/>
                    <a:pt x="137" y="39"/>
                    <a:pt x="137" y="44"/>
                  </a:cubicBezTo>
                  <a:cubicBezTo>
                    <a:pt x="139" y="43"/>
                    <a:pt x="140" y="42"/>
                    <a:pt x="141" y="41"/>
                  </a:cubicBezTo>
                  <a:close/>
                  <a:moveTo>
                    <a:pt x="285" y="41"/>
                  </a:moveTo>
                  <a:cubicBezTo>
                    <a:pt x="287" y="43"/>
                    <a:pt x="288" y="46"/>
                    <a:pt x="290" y="43"/>
                  </a:cubicBezTo>
                  <a:cubicBezTo>
                    <a:pt x="289" y="42"/>
                    <a:pt x="287" y="42"/>
                    <a:pt x="285" y="41"/>
                  </a:cubicBezTo>
                  <a:cubicBezTo>
                    <a:pt x="282" y="37"/>
                    <a:pt x="278" y="38"/>
                    <a:pt x="273" y="37"/>
                  </a:cubicBezTo>
                  <a:cubicBezTo>
                    <a:pt x="271" y="35"/>
                    <a:pt x="269" y="33"/>
                    <a:pt x="264" y="36"/>
                  </a:cubicBezTo>
                  <a:cubicBezTo>
                    <a:pt x="268" y="36"/>
                    <a:pt x="271" y="37"/>
                    <a:pt x="273" y="37"/>
                  </a:cubicBezTo>
                  <a:cubicBezTo>
                    <a:pt x="276" y="41"/>
                    <a:pt x="281" y="41"/>
                    <a:pt x="285" y="41"/>
                  </a:cubicBezTo>
                  <a:close/>
                  <a:moveTo>
                    <a:pt x="29" y="277"/>
                  </a:moveTo>
                  <a:cubicBezTo>
                    <a:pt x="29" y="273"/>
                    <a:pt x="30" y="268"/>
                    <a:pt x="25" y="265"/>
                  </a:cubicBezTo>
                  <a:cubicBezTo>
                    <a:pt x="24" y="258"/>
                    <a:pt x="27" y="250"/>
                    <a:pt x="21" y="244"/>
                  </a:cubicBezTo>
                  <a:cubicBezTo>
                    <a:pt x="23" y="251"/>
                    <a:pt x="20" y="259"/>
                    <a:pt x="26" y="265"/>
                  </a:cubicBezTo>
                  <a:cubicBezTo>
                    <a:pt x="26" y="269"/>
                    <a:pt x="25" y="274"/>
                    <a:pt x="30" y="277"/>
                  </a:cubicBezTo>
                  <a:cubicBezTo>
                    <a:pt x="31" y="283"/>
                    <a:pt x="28" y="290"/>
                    <a:pt x="36" y="295"/>
                  </a:cubicBezTo>
                  <a:cubicBezTo>
                    <a:pt x="37" y="287"/>
                    <a:pt x="34" y="282"/>
                    <a:pt x="29" y="277"/>
                  </a:cubicBezTo>
                  <a:close/>
                  <a:moveTo>
                    <a:pt x="36" y="220"/>
                  </a:moveTo>
                  <a:cubicBezTo>
                    <a:pt x="37" y="318"/>
                    <a:pt x="116" y="396"/>
                    <a:pt x="213" y="396"/>
                  </a:cubicBezTo>
                  <a:cubicBezTo>
                    <a:pt x="310" y="396"/>
                    <a:pt x="389" y="316"/>
                    <a:pt x="389" y="219"/>
                  </a:cubicBezTo>
                  <a:cubicBezTo>
                    <a:pt x="389" y="122"/>
                    <a:pt x="308" y="42"/>
                    <a:pt x="212" y="42"/>
                  </a:cubicBezTo>
                  <a:cubicBezTo>
                    <a:pt x="114" y="43"/>
                    <a:pt x="36" y="123"/>
                    <a:pt x="36" y="220"/>
                  </a:cubicBezTo>
                  <a:close/>
                  <a:moveTo>
                    <a:pt x="253" y="33"/>
                  </a:moveTo>
                  <a:cubicBezTo>
                    <a:pt x="228" y="22"/>
                    <a:pt x="179" y="24"/>
                    <a:pt x="153" y="39"/>
                  </a:cubicBezTo>
                  <a:cubicBezTo>
                    <a:pt x="189" y="29"/>
                    <a:pt x="221" y="25"/>
                    <a:pt x="253" y="33"/>
                  </a:cubicBezTo>
                  <a:close/>
                  <a:moveTo>
                    <a:pt x="269" y="402"/>
                  </a:moveTo>
                  <a:cubicBezTo>
                    <a:pt x="269" y="402"/>
                    <a:pt x="268" y="403"/>
                    <a:pt x="268" y="403"/>
                  </a:cubicBezTo>
                  <a:cubicBezTo>
                    <a:pt x="268" y="403"/>
                    <a:pt x="269" y="404"/>
                    <a:pt x="269" y="404"/>
                  </a:cubicBezTo>
                  <a:cubicBezTo>
                    <a:pt x="269" y="403"/>
                    <a:pt x="270" y="403"/>
                    <a:pt x="271" y="403"/>
                  </a:cubicBezTo>
                  <a:cubicBezTo>
                    <a:pt x="270" y="402"/>
                    <a:pt x="270" y="402"/>
                    <a:pt x="269" y="402"/>
                  </a:cubicBezTo>
                  <a:close/>
                  <a:moveTo>
                    <a:pt x="65" y="98"/>
                  </a:moveTo>
                  <a:cubicBezTo>
                    <a:pt x="64" y="97"/>
                    <a:pt x="64" y="97"/>
                    <a:pt x="64" y="96"/>
                  </a:cubicBezTo>
                  <a:cubicBezTo>
                    <a:pt x="63" y="96"/>
                    <a:pt x="63" y="97"/>
                    <a:pt x="63" y="97"/>
                  </a:cubicBezTo>
                  <a:cubicBezTo>
                    <a:pt x="63" y="98"/>
                    <a:pt x="63" y="98"/>
                    <a:pt x="63" y="99"/>
                  </a:cubicBezTo>
                  <a:cubicBezTo>
                    <a:pt x="64" y="99"/>
                    <a:pt x="64" y="98"/>
                    <a:pt x="65" y="98"/>
                  </a:cubicBezTo>
                  <a:close/>
                  <a:moveTo>
                    <a:pt x="71" y="88"/>
                  </a:moveTo>
                  <a:cubicBezTo>
                    <a:pt x="71" y="89"/>
                    <a:pt x="71" y="89"/>
                    <a:pt x="71" y="90"/>
                  </a:cubicBezTo>
                  <a:cubicBezTo>
                    <a:pt x="71" y="89"/>
                    <a:pt x="72" y="89"/>
                    <a:pt x="72" y="89"/>
                  </a:cubicBezTo>
                  <a:cubicBezTo>
                    <a:pt x="72" y="88"/>
                    <a:pt x="72" y="88"/>
                    <a:pt x="71" y="88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2C179A89-4309-D0A7-D702-12F4968A6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" y="2099"/>
              <a:ext cx="299" cy="303"/>
            </a:xfrm>
            <a:custGeom>
              <a:avLst/>
              <a:gdLst>
                <a:gd name="T0" fmla="*/ 163 w 191"/>
                <a:gd name="T1" fmla="*/ 82 h 193"/>
                <a:gd name="T2" fmla="*/ 179 w 191"/>
                <a:gd name="T3" fmla="*/ 92 h 193"/>
                <a:gd name="T4" fmla="*/ 191 w 191"/>
                <a:gd name="T5" fmla="*/ 102 h 193"/>
                <a:gd name="T6" fmla="*/ 177 w 191"/>
                <a:gd name="T7" fmla="*/ 112 h 193"/>
                <a:gd name="T8" fmla="*/ 159 w 191"/>
                <a:gd name="T9" fmla="*/ 126 h 193"/>
                <a:gd name="T10" fmla="*/ 167 w 191"/>
                <a:gd name="T11" fmla="*/ 143 h 193"/>
                <a:gd name="T12" fmla="*/ 175 w 191"/>
                <a:gd name="T13" fmla="*/ 155 h 193"/>
                <a:gd name="T14" fmla="*/ 168 w 191"/>
                <a:gd name="T15" fmla="*/ 164 h 193"/>
                <a:gd name="T16" fmla="*/ 155 w 191"/>
                <a:gd name="T17" fmla="*/ 158 h 193"/>
                <a:gd name="T18" fmla="*/ 136 w 191"/>
                <a:gd name="T19" fmla="*/ 151 h 193"/>
                <a:gd name="T20" fmla="*/ 128 w 191"/>
                <a:gd name="T21" fmla="*/ 173 h 193"/>
                <a:gd name="T22" fmla="*/ 118 w 191"/>
                <a:gd name="T23" fmla="*/ 191 h 193"/>
                <a:gd name="T24" fmla="*/ 102 w 191"/>
                <a:gd name="T25" fmla="*/ 178 h 193"/>
                <a:gd name="T26" fmla="*/ 65 w 191"/>
                <a:gd name="T27" fmla="*/ 155 h 193"/>
                <a:gd name="T28" fmla="*/ 51 w 191"/>
                <a:gd name="T29" fmla="*/ 168 h 193"/>
                <a:gd name="T30" fmla="*/ 36 w 191"/>
                <a:gd name="T31" fmla="*/ 176 h 193"/>
                <a:gd name="T32" fmla="*/ 26 w 191"/>
                <a:gd name="T33" fmla="*/ 168 h 193"/>
                <a:gd name="T34" fmla="*/ 32 w 191"/>
                <a:gd name="T35" fmla="*/ 152 h 193"/>
                <a:gd name="T36" fmla="*/ 39 w 191"/>
                <a:gd name="T37" fmla="*/ 125 h 193"/>
                <a:gd name="T38" fmla="*/ 16 w 191"/>
                <a:gd name="T39" fmla="*/ 111 h 193"/>
                <a:gd name="T40" fmla="*/ 2 w 191"/>
                <a:gd name="T41" fmla="*/ 106 h 193"/>
                <a:gd name="T42" fmla="*/ 1 w 191"/>
                <a:gd name="T43" fmla="*/ 97 h 193"/>
                <a:gd name="T44" fmla="*/ 14 w 191"/>
                <a:gd name="T45" fmla="*/ 91 h 193"/>
                <a:gd name="T46" fmla="*/ 34 w 191"/>
                <a:gd name="T47" fmla="*/ 78 h 193"/>
                <a:gd name="T48" fmla="*/ 42 w 191"/>
                <a:gd name="T49" fmla="*/ 61 h 193"/>
                <a:gd name="T50" fmla="*/ 37 w 191"/>
                <a:gd name="T51" fmla="*/ 40 h 193"/>
                <a:gd name="T52" fmla="*/ 28 w 191"/>
                <a:gd name="T53" fmla="*/ 25 h 193"/>
                <a:gd name="T54" fmla="*/ 38 w 191"/>
                <a:gd name="T55" fmla="*/ 17 h 193"/>
                <a:gd name="T56" fmla="*/ 51 w 191"/>
                <a:gd name="T57" fmla="*/ 26 h 193"/>
                <a:gd name="T58" fmla="*/ 69 w 191"/>
                <a:gd name="T59" fmla="*/ 36 h 193"/>
                <a:gd name="T60" fmla="*/ 84 w 191"/>
                <a:gd name="T61" fmla="*/ 16 h 193"/>
                <a:gd name="T62" fmla="*/ 95 w 191"/>
                <a:gd name="T63" fmla="*/ 1 h 193"/>
                <a:gd name="T64" fmla="*/ 109 w 191"/>
                <a:gd name="T65" fmla="*/ 14 h 193"/>
                <a:gd name="T66" fmla="*/ 132 w 191"/>
                <a:gd name="T67" fmla="*/ 36 h 193"/>
                <a:gd name="T68" fmla="*/ 147 w 191"/>
                <a:gd name="T69" fmla="*/ 27 h 193"/>
                <a:gd name="T70" fmla="*/ 164 w 191"/>
                <a:gd name="T71" fmla="*/ 24 h 193"/>
                <a:gd name="T72" fmla="*/ 163 w 191"/>
                <a:gd name="T73" fmla="*/ 40 h 193"/>
                <a:gd name="T74" fmla="*/ 154 w 191"/>
                <a:gd name="T75" fmla="*/ 60 h 193"/>
                <a:gd name="T76" fmla="*/ 163 w 191"/>
                <a:gd name="T77" fmla="*/ 8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93">
                  <a:moveTo>
                    <a:pt x="163" y="82"/>
                  </a:moveTo>
                  <a:cubicBezTo>
                    <a:pt x="164" y="91"/>
                    <a:pt x="170" y="94"/>
                    <a:pt x="179" y="92"/>
                  </a:cubicBezTo>
                  <a:cubicBezTo>
                    <a:pt x="185" y="91"/>
                    <a:pt x="191" y="95"/>
                    <a:pt x="191" y="102"/>
                  </a:cubicBezTo>
                  <a:cubicBezTo>
                    <a:pt x="191" y="110"/>
                    <a:pt x="185" y="115"/>
                    <a:pt x="177" y="112"/>
                  </a:cubicBezTo>
                  <a:cubicBezTo>
                    <a:pt x="163" y="106"/>
                    <a:pt x="163" y="118"/>
                    <a:pt x="159" y="126"/>
                  </a:cubicBezTo>
                  <a:cubicBezTo>
                    <a:pt x="153" y="136"/>
                    <a:pt x="158" y="140"/>
                    <a:pt x="167" y="143"/>
                  </a:cubicBezTo>
                  <a:cubicBezTo>
                    <a:pt x="173" y="145"/>
                    <a:pt x="176" y="149"/>
                    <a:pt x="175" y="155"/>
                  </a:cubicBezTo>
                  <a:cubicBezTo>
                    <a:pt x="175" y="159"/>
                    <a:pt x="172" y="162"/>
                    <a:pt x="168" y="164"/>
                  </a:cubicBezTo>
                  <a:cubicBezTo>
                    <a:pt x="161" y="167"/>
                    <a:pt x="157" y="163"/>
                    <a:pt x="155" y="158"/>
                  </a:cubicBezTo>
                  <a:cubicBezTo>
                    <a:pt x="151" y="149"/>
                    <a:pt x="145" y="147"/>
                    <a:pt x="136" y="151"/>
                  </a:cubicBezTo>
                  <a:cubicBezTo>
                    <a:pt x="126" y="156"/>
                    <a:pt x="122" y="161"/>
                    <a:pt x="128" y="173"/>
                  </a:cubicBezTo>
                  <a:cubicBezTo>
                    <a:pt x="133" y="181"/>
                    <a:pt x="128" y="189"/>
                    <a:pt x="118" y="191"/>
                  </a:cubicBezTo>
                  <a:cubicBezTo>
                    <a:pt x="109" y="193"/>
                    <a:pt x="103" y="187"/>
                    <a:pt x="102" y="178"/>
                  </a:cubicBezTo>
                  <a:cubicBezTo>
                    <a:pt x="102" y="152"/>
                    <a:pt x="77" y="163"/>
                    <a:pt x="65" y="155"/>
                  </a:cubicBezTo>
                  <a:cubicBezTo>
                    <a:pt x="55" y="148"/>
                    <a:pt x="54" y="162"/>
                    <a:pt x="51" y="168"/>
                  </a:cubicBezTo>
                  <a:cubicBezTo>
                    <a:pt x="48" y="174"/>
                    <a:pt x="43" y="177"/>
                    <a:pt x="36" y="176"/>
                  </a:cubicBezTo>
                  <a:cubicBezTo>
                    <a:pt x="31" y="176"/>
                    <a:pt x="28" y="173"/>
                    <a:pt x="26" y="168"/>
                  </a:cubicBezTo>
                  <a:cubicBezTo>
                    <a:pt x="24" y="161"/>
                    <a:pt x="26" y="155"/>
                    <a:pt x="32" y="152"/>
                  </a:cubicBezTo>
                  <a:cubicBezTo>
                    <a:pt x="48" y="146"/>
                    <a:pt x="45" y="136"/>
                    <a:pt x="39" y="125"/>
                  </a:cubicBezTo>
                  <a:cubicBezTo>
                    <a:pt x="34" y="116"/>
                    <a:pt x="33" y="101"/>
                    <a:pt x="16" y="111"/>
                  </a:cubicBezTo>
                  <a:cubicBezTo>
                    <a:pt x="11" y="113"/>
                    <a:pt x="5" y="112"/>
                    <a:pt x="2" y="106"/>
                  </a:cubicBezTo>
                  <a:cubicBezTo>
                    <a:pt x="0" y="104"/>
                    <a:pt x="0" y="100"/>
                    <a:pt x="1" y="97"/>
                  </a:cubicBezTo>
                  <a:cubicBezTo>
                    <a:pt x="3" y="91"/>
                    <a:pt x="9" y="89"/>
                    <a:pt x="14" y="91"/>
                  </a:cubicBezTo>
                  <a:cubicBezTo>
                    <a:pt x="28" y="96"/>
                    <a:pt x="32" y="89"/>
                    <a:pt x="34" y="78"/>
                  </a:cubicBezTo>
                  <a:cubicBezTo>
                    <a:pt x="36" y="72"/>
                    <a:pt x="38" y="66"/>
                    <a:pt x="42" y="61"/>
                  </a:cubicBezTo>
                  <a:cubicBezTo>
                    <a:pt x="49" y="51"/>
                    <a:pt x="48" y="45"/>
                    <a:pt x="37" y="40"/>
                  </a:cubicBezTo>
                  <a:cubicBezTo>
                    <a:pt x="31" y="37"/>
                    <a:pt x="26" y="33"/>
                    <a:pt x="28" y="25"/>
                  </a:cubicBezTo>
                  <a:cubicBezTo>
                    <a:pt x="29" y="21"/>
                    <a:pt x="33" y="17"/>
                    <a:pt x="38" y="17"/>
                  </a:cubicBezTo>
                  <a:cubicBezTo>
                    <a:pt x="45" y="16"/>
                    <a:pt x="49" y="20"/>
                    <a:pt x="51" y="26"/>
                  </a:cubicBezTo>
                  <a:cubicBezTo>
                    <a:pt x="54" y="35"/>
                    <a:pt x="59" y="41"/>
                    <a:pt x="69" y="36"/>
                  </a:cubicBezTo>
                  <a:cubicBezTo>
                    <a:pt x="77" y="32"/>
                    <a:pt x="90" y="32"/>
                    <a:pt x="84" y="16"/>
                  </a:cubicBezTo>
                  <a:cubicBezTo>
                    <a:pt x="81" y="7"/>
                    <a:pt x="87" y="1"/>
                    <a:pt x="95" y="1"/>
                  </a:cubicBezTo>
                  <a:cubicBezTo>
                    <a:pt x="104" y="0"/>
                    <a:pt x="111" y="6"/>
                    <a:pt x="109" y="14"/>
                  </a:cubicBezTo>
                  <a:cubicBezTo>
                    <a:pt x="103" y="36"/>
                    <a:pt x="123" y="30"/>
                    <a:pt x="132" y="36"/>
                  </a:cubicBezTo>
                  <a:cubicBezTo>
                    <a:pt x="141" y="43"/>
                    <a:pt x="144" y="35"/>
                    <a:pt x="147" y="27"/>
                  </a:cubicBezTo>
                  <a:cubicBezTo>
                    <a:pt x="150" y="20"/>
                    <a:pt x="157" y="18"/>
                    <a:pt x="164" y="24"/>
                  </a:cubicBezTo>
                  <a:cubicBezTo>
                    <a:pt x="170" y="29"/>
                    <a:pt x="170" y="35"/>
                    <a:pt x="163" y="40"/>
                  </a:cubicBezTo>
                  <a:cubicBezTo>
                    <a:pt x="157" y="46"/>
                    <a:pt x="149" y="49"/>
                    <a:pt x="154" y="60"/>
                  </a:cubicBezTo>
                  <a:cubicBezTo>
                    <a:pt x="147" y="71"/>
                    <a:pt x="148" y="80"/>
                    <a:pt x="163" y="82"/>
                  </a:cubicBezTo>
                  <a:close/>
                </a:path>
              </a:pathLst>
            </a:custGeom>
            <a:solidFill>
              <a:srgbClr val="E6A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51F6ED9D-C555-733E-0D70-A0376F01B6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4" y="2107"/>
              <a:ext cx="271" cy="680"/>
            </a:xfrm>
            <a:custGeom>
              <a:avLst/>
              <a:gdLst>
                <a:gd name="T0" fmla="*/ 142 w 173"/>
                <a:gd name="T1" fmla="*/ 17 h 434"/>
                <a:gd name="T2" fmla="*/ 151 w 173"/>
                <a:gd name="T3" fmla="*/ 23 h 434"/>
                <a:gd name="T4" fmla="*/ 101 w 173"/>
                <a:gd name="T5" fmla="*/ 216 h 434"/>
                <a:gd name="T6" fmla="*/ 97 w 173"/>
                <a:gd name="T7" fmla="*/ 354 h 434"/>
                <a:gd name="T8" fmla="*/ 152 w 173"/>
                <a:gd name="T9" fmla="*/ 429 h 434"/>
                <a:gd name="T10" fmla="*/ 94 w 173"/>
                <a:gd name="T11" fmla="*/ 365 h 434"/>
                <a:gd name="T12" fmla="*/ 71 w 173"/>
                <a:gd name="T13" fmla="*/ 372 h 434"/>
                <a:gd name="T14" fmla="*/ 21 w 173"/>
                <a:gd name="T15" fmla="*/ 431 h 434"/>
                <a:gd name="T16" fmla="*/ 52 w 173"/>
                <a:gd name="T17" fmla="*/ 371 h 434"/>
                <a:gd name="T18" fmla="*/ 20 w 173"/>
                <a:gd name="T19" fmla="*/ 284 h 434"/>
                <a:gd name="T20" fmla="*/ 73 w 173"/>
                <a:gd name="T21" fmla="*/ 75 h 434"/>
                <a:gd name="T22" fmla="*/ 21 w 173"/>
                <a:gd name="T23" fmla="*/ 21 h 434"/>
                <a:gd name="T24" fmla="*/ 31 w 173"/>
                <a:gd name="T25" fmla="*/ 15 h 434"/>
                <a:gd name="T26" fmla="*/ 55 w 173"/>
                <a:gd name="T27" fmla="*/ 42 h 434"/>
                <a:gd name="T28" fmla="*/ 108 w 173"/>
                <a:gd name="T29" fmla="*/ 51 h 434"/>
                <a:gd name="T30" fmla="*/ 134 w 173"/>
                <a:gd name="T31" fmla="*/ 29 h 434"/>
                <a:gd name="T32" fmla="*/ 55 w 173"/>
                <a:gd name="T33" fmla="*/ 325 h 434"/>
                <a:gd name="T34" fmla="*/ 96 w 173"/>
                <a:gd name="T35" fmla="*/ 339 h 434"/>
                <a:gd name="T36" fmla="*/ 95 w 173"/>
                <a:gd name="T37" fmla="*/ 296 h 434"/>
                <a:gd name="T38" fmla="*/ 126 w 173"/>
                <a:gd name="T39" fmla="*/ 281 h 434"/>
                <a:gd name="T40" fmla="*/ 95 w 173"/>
                <a:gd name="T41" fmla="*/ 265 h 434"/>
                <a:gd name="T42" fmla="*/ 135 w 173"/>
                <a:gd name="T43" fmla="*/ 271 h 434"/>
                <a:gd name="T44" fmla="*/ 72 w 173"/>
                <a:gd name="T45" fmla="*/ 233 h 434"/>
                <a:gd name="T46" fmla="*/ 44 w 173"/>
                <a:gd name="T47" fmla="*/ 296 h 434"/>
                <a:gd name="T48" fmla="*/ 76 w 173"/>
                <a:gd name="T49" fmla="*/ 309 h 434"/>
                <a:gd name="T50" fmla="*/ 42 w 173"/>
                <a:gd name="T51" fmla="*/ 310 h 434"/>
                <a:gd name="T52" fmla="*/ 56 w 173"/>
                <a:gd name="T53" fmla="*/ 113 h 434"/>
                <a:gd name="T54" fmla="*/ 79 w 173"/>
                <a:gd name="T55" fmla="*/ 136 h 434"/>
                <a:gd name="T56" fmla="*/ 35 w 173"/>
                <a:gd name="T57" fmla="*/ 149 h 434"/>
                <a:gd name="T58" fmla="*/ 76 w 173"/>
                <a:gd name="T59" fmla="*/ 204 h 434"/>
                <a:gd name="T60" fmla="*/ 133 w 173"/>
                <a:gd name="T61" fmla="*/ 173 h 434"/>
                <a:gd name="T62" fmla="*/ 92 w 173"/>
                <a:gd name="T63" fmla="*/ 165 h 434"/>
                <a:gd name="T64" fmla="*/ 125 w 173"/>
                <a:gd name="T65" fmla="*/ 156 h 434"/>
                <a:gd name="T66" fmla="*/ 126 w 173"/>
                <a:gd name="T67" fmla="*/ 139 h 434"/>
                <a:gd name="T68" fmla="*/ 93 w 173"/>
                <a:gd name="T69" fmla="*/ 125 h 434"/>
                <a:gd name="T70" fmla="*/ 122 w 173"/>
                <a:gd name="T71" fmla="*/ 124 h 434"/>
                <a:gd name="T72" fmla="*/ 120 w 173"/>
                <a:gd name="T73" fmla="*/ 112 h 434"/>
                <a:gd name="T74" fmla="*/ 56 w 173"/>
                <a:gd name="T75" fmla="*/ 113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3" h="434">
                  <a:moveTo>
                    <a:pt x="139" y="22"/>
                  </a:moveTo>
                  <a:cubicBezTo>
                    <a:pt x="140" y="21"/>
                    <a:pt x="141" y="19"/>
                    <a:pt x="142" y="17"/>
                  </a:cubicBezTo>
                  <a:cubicBezTo>
                    <a:pt x="146" y="12"/>
                    <a:pt x="143" y="0"/>
                    <a:pt x="152" y="3"/>
                  </a:cubicBezTo>
                  <a:cubicBezTo>
                    <a:pt x="161" y="6"/>
                    <a:pt x="155" y="17"/>
                    <a:pt x="151" y="23"/>
                  </a:cubicBezTo>
                  <a:cubicBezTo>
                    <a:pt x="140" y="46"/>
                    <a:pt x="119" y="60"/>
                    <a:pt x="99" y="74"/>
                  </a:cubicBezTo>
                  <a:cubicBezTo>
                    <a:pt x="172" y="140"/>
                    <a:pt x="173" y="168"/>
                    <a:pt x="101" y="216"/>
                  </a:cubicBezTo>
                  <a:cubicBezTo>
                    <a:pt x="125" y="235"/>
                    <a:pt x="156" y="250"/>
                    <a:pt x="153" y="287"/>
                  </a:cubicBezTo>
                  <a:cubicBezTo>
                    <a:pt x="150" y="321"/>
                    <a:pt x="123" y="338"/>
                    <a:pt x="97" y="354"/>
                  </a:cubicBezTo>
                  <a:cubicBezTo>
                    <a:pt x="120" y="372"/>
                    <a:pt x="146" y="387"/>
                    <a:pt x="152" y="418"/>
                  </a:cubicBezTo>
                  <a:cubicBezTo>
                    <a:pt x="153" y="422"/>
                    <a:pt x="161" y="426"/>
                    <a:pt x="152" y="429"/>
                  </a:cubicBezTo>
                  <a:cubicBezTo>
                    <a:pt x="146" y="430"/>
                    <a:pt x="144" y="428"/>
                    <a:pt x="143" y="422"/>
                  </a:cubicBezTo>
                  <a:cubicBezTo>
                    <a:pt x="136" y="395"/>
                    <a:pt x="115" y="379"/>
                    <a:pt x="94" y="365"/>
                  </a:cubicBezTo>
                  <a:cubicBezTo>
                    <a:pt x="82" y="357"/>
                    <a:pt x="77" y="366"/>
                    <a:pt x="71" y="372"/>
                  </a:cubicBezTo>
                  <a:cubicBezTo>
                    <a:pt x="71" y="372"/>
                    <a:pt x="71" y="372"/>
                    <a:pt x="71" y="372"/>
                  </a:cubicBezTo>
                  <a:cubicBezTo>
                    <a:pt x="50" y="383"/>
                    <a:pt x="37" y="401"/>
                    <a:pt x="29" y="423"/>
                  </a:cubicBezTo>
                  <a:cubicBezTo>
                    <a:pt x="28" y="427"/>
                    <a:pt x="29" y="434"/>
                    <a:pt x="21" y="431"/>
                  </a:cubicBezTo>
                  <a:cubicBezTo>
                    <a:pt x="16" y="430"/>
                    <a:pt x="18" y="424"/>
                    <a:pt x="19" y="419"/>
                  </a:cubicBezTo>
                  <a:cubicBezTo>
                    <a:pt x="24" y="399"/>
                    <a:pt x="37" y="384"/>
                    <a:pt x="52" y="371"/>
                  </a:cubicBezTo>
                  <a:cubicBezTo>
                    <a:pt x="59" y="365"/>
                    <a:pt x="66" y="360"/>
                    <a:pt x="73" y="354"/>
                  </a:cubicBezTo>
                  <a:cubicBezTo>
                    <a:pt x="50" y="335"/>
                    <a:pt x="21" y="319"/>
                    <a:pt x="20" y="284"/>
                  </a:cubicBezTo>
                  <a:cubicBezTo>
                    <a:pt x="20" y="250"/>
                    <a:pt x="48" y="234"/>
                    <a:pt x="73" y="216"/>
                  </a:cubicBezTo>
                  <a:cubicBezTo>
                    <a:pt x="0" y="162"/>
                    <a:pt x="0" y="141"/>
                    <a:pt x="73" y="75"/>
                  </a:cubicBezTo>
                  <a:cubicBezTo>
                    <a:pt x="62" y="65"/>
                    <a:pt x="50" y="56"/>
                    <a:pt x="39" y="45"/>
                  </a:cubicBezTo>
                  <a:cubicBezTo>
                    <a:pt x="32" y="39"/>
                    <a:pt x="26" y="30"/>
                    <a:pt x="21" y="21"/>
                  </a:cubicBezTo>
                  <a:cubicBezTo>
                    <a:pt x="18" y="16"/>
                    <a:pt x="13" y="6"/>
                    <a:pt x="22" y="3"/>
                  </a:cubicBezTo>
                  <a:cubicBezTo>
                    <a:pt x="30" y="0"/>
                    <a:pt x="28" y="11"/>
                    <a:pt x="31" y="15"/>
                  </a:cubicBezTo>
                  <a:cubicBezTo>
                    <a:pt x="37" y="26"/>
                    <a:pt x="41" y="38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4" y="51"/>
                    <a:pt x="64" y="47"/>
                    <a:pt x="68" y="51"/>
                  </a:cubicBezTo>
                  <a:cubicBezTo>
                    <a:pt x="76" y="72"/>
                    <a:pt x="93" y="68"/>
                    <a:pt x="108" y="51"/>
                  </a:cubicBezTo>
                  <a:cubicBezTo>
                    <a:pt x="109" y="50"/>
                    <a:pt x="110" y="49"/>
                    <a:pt x="112" y="49"/>
                  </a:cubicBezTo>
                  <a:cubicBezTo>
                    <a:pt x="119" y="42"/>
                    <a:pt x="126" y="36"/>
                    <a:pt x="134" y="29"/>
                  </a:cubicBezTo>
                  <a:cubicBezTo>
                    <a:pt x="137" y="28"/>
                    <a:pt x="139" y="26"/>
                    <a:pt x="139" y="22"/>
                  </a:cubicBezTo>
                  <a:close/>
                  <a:moveTo>
                    <a:pt x="55" y="325"/>
                  </a:moveTo>
                  <a:cubicBezTo>
                    <a:pt x="59" y="330"/>
                    <a:pt x="64" y="334"/>
                    <a:pt x="71" y="336"/>
                  </a:cubicBezTo>
                  <a:cubicBezTo>
                    <a:pt x="79" y="340"/>
                    <a:pt x="85" y="349"/>
                    <a:pt x="96" y="339"/>
                  </a:cubicBezTo>
                  <a:cubicBezTo>
                    <a:pt x="104" y="333"/>
                    <a:pt x="106" y="328"/>
                    <a:pt x="100" y="320"/>
                  </a:cubicBezTo>
                  <a:cubicBezTo>
                    <a:pt x="99" y="312"/>
                    <a:pt x="85" y="306"/>
                    <a:pt x="95" y="296"/>
                  </a:cubicBezTo>
                  <a:cubicBezTo>
                    <a:pt x="107" y="296"/>
                    <a:pt x="119" y="299"/>
                    <a:pt x="131" y="294"/>
                  </a:cubicBezTo>
                  <a:cubicBezTo>
                    <a:pt x="137" y="287"/>
                    <a:pt x="139" y="281"/>
                    <a:pt x="126" y="281"/>
                  </a:cubicBezTo>
                  <a:cubicBezTo>
                    <a:pt x="115" y="280"/>
                    <a:pt x="104" y="281"/>
                    <a:pt x="92" y="281"/>
                  </a:cubicBezTo>
                  <a:cubicBezTo>
                    <a:pt x="92" y="275"/>
                    <a:pt x="89" y="269"/>
                    <a:pt x="95" y="265"/>
                  </a:cubicBezTo>
                  <a:cubicBezTo>
                    <a:pt x="101" y="265"/>
                    <a:pt x="106" y="264"/>
                    <a:pt x="112" y="264"/>
                  </a:cubicBezTo>
                  <a:cubicBezTo>
                    <a:pt x="120" y="266"/>
                    <a:pt x="129" y="262"/>
                    <a:pt x="135" y="271"/>
                  </a:cubicBezTo>
                  <a:cubicBezTo>
                    <a:pt x="132" y="249"/>
                    <a:pt x="115" y="241"/>
                    <a:pt x="100" y="230"/>
                  </a:cubicBezTo>
                  <a:cubicBezTo>
                    <a:pt x="90" y="222"/>
                    <a:pt x="80" y="222"/>
                    <a:pt x="72" y="233"/>
                  </a:cubicBezTo>
                  <a:cubicBezTo>
                    <a:pt x="53" y="244"/>
                    <a:pt x="34" y="256"/>
                    <a:pt x="32" y="281"/>
                  </a:cubicBezTo>
                  <a:cubicBezTo>
                    <a:pt x="34" y="288"/>
                    <a:pt x="32" y="297"/>
                    <a:pt x="44" y="296"/>
                  </a:cubicBezTo>
                  <a:cubicBezTo>
                    <a:pt x="57" y="296"/>
                    <a:pt x="70" y="299"/>
                    <a:pt x="83" y="293"/>
                  </a:cubicBezTo>
                  <a:cubicBezTo>
                    <a:pt x="84" y="300"/>
                    <a:pt x="84" y="306"/>
                    <a:pt x="76" y="309"/>
                  </a:cubicBezTo>
                  <a:cubicBezTo>
                    <a:pt x="70" y="306"/>
                    <a:pt x="65" y="307"/>
                    <a:pt x="59" y="309"/>
                  </a:cubicBezTo>
                  <a:cubicBezTo>
                    <a:pt x="53" y="309"/>
                    <a:pt x="48" y="306"/>
                    <a:pt x="42" y="310"/>
                  </a:cubicBezTo>
                  <a:cubicBezTo>
                    <a:pt x="45" y="317"/>
                    <a:pt x="50" y="321"/>
                    <a:pt x="55" y="325"/>
                  </a:cubicBezTo>
                  <a:close/>
                  <a:moveTo>
                    <a:pt x="56" y="113"/>
                  </a:moveTo>
                  <a:cubicBezTo>
                    <a:pt x="58" y="121"/>
                    <a:pt x="65" y="121"/>
                    <a:pt x="71" y="122"/>
                  </a:cubicBezTo>
                  <a:cubicBezTo>
                    <a:pt x="75" y="126"/>
                    <a:pt x="89" y="125"/>
                    <a:pt x="79" y="136"/>
                  </a:cubicBezTo>
                  <a:cubicBezTo>
                    <a:pt x="69" y="144"/>
                    <a:pt x="57" y="143"/>
                    <a:pt x="47" y="139"/>
                  </a:cubicBezTo>
                  <a:cubicBezTo>
                    <a:pt x="34" y="134"/>
                    <a:pt x="36" y="141"/>
                    <a:pt x="35" y="149"/>
                  </a:cubicBezTo>
                  <a:cubicBezTo>
                    <a:pt x="26" y="157"/>
                    <a:pt x="34" y="164"/>
                    <a:pt x="38" y="170"/>
                  </a:cubicBezTo>
                  <a:cubicBezTo>
                    <a:pt x="47" y="185"/>
                    <a:pt x="61" y="195"/>
                    <a:pt x="76" y="204"/>
                  </a:cubicBezTo>
                  <a:cubicBezTo>
                    <a:pt x="82" y="206"/>
                    <a:pt x="89" y="208"/>
                    <a:pt x="94" y="201"/>
                  </a:cubicBezTo>
                  <a:cubicBezTo>
                    <a:pt x="113" y="200"/>
                    <a:pt x="123" y="186"/>
                    <a:pt x="133" y="173"/>
                  </a:cubicBezTo>
                  <a:cubicBezTo>
                    <a:pt x="140" y="165"/>
                    <a:pt x="133" y="165"/>
                    <a:pt x="127" y="167"/>
                  </a:cubicBezTo>
                  <a:cubicBezTo>
                    <a:pt x="115" y="166"/>
                    <a:pt x="104" y="166"/>
                    <a:pt x="92" y="165"/>
                  </a:cubicBezTo>
                  <a:cubicBezTo>
                    <a:pt x="92" y="162"/>
                    <a:pt x="92" y="160"/>
                    <a:pt x="92" y="157"/>
                  </a:cubicBezTo>
                  <a:cubicBezTo>
                    <a:pt x="103" y="157"/>
                    <a:pt x="114" y="157"/>
                    <a:pt x="125" y="156"/>
                  </a:cubicBezTo>
                  <a:cubicBezTo>
                    <a:pt x="130" y="156"/>
                    <a:pt x="138" y="162"/>
                    <a:pt x="139" y="151"/>
                  </a:cubicBezTo>
                  <a:cubicBezTo>
                    <a:pt x="139" y="143"/>
                    <a:pt x="142" y="134"/>
                    <a:pt x="126" y="139"/>
                  </a:cubicBezTo>
                  <a:cubicBezTo>
                    <a:pt x="116" y="143"/>
                    <a:pt x="103" y="144"/>
                    <a:pt x="93" y="137"/>
                  </a:cubicBezTo>
                  <a:cubicBezTo>
                    <a:pt x="91" y="133"/>
                    <a:pt x="90" y="129"/>
                    <a:pt x="93" y="125"/>
                  </a:cubicBezTo>
                  <a:cubicBezTo>
                    <a:pt x="96" y="125"/>
                    <a:pt x="98" y="124"/>
                    <a:pt x="100" y="124"/>
                  </a:cubicBezTo>
                  <a:cubicBezTo>
                    <a:pt x="107" y="124"/>
                    <a:pt x="115" y="125"/>
                    <a:pt x="122" y="124"/>
                  </a:cubicBezTo>
                  <a:cubicBezTo>
                    <a:pt x="129" y="124"/>
                    <a:pt x="129" y="120"/>
                    <a:pt x="124" y="116"/>
                  </a:cubicBezTo>
                  <a:cubicBezTo>
                    <a:pt x="124" y="113"/>
                    <a:pt x="123" y="112"/>
                    <a:pt x="120" y="112"/>
                  </a:cubicBezTo>
                  <a:cubicBezTo>
                    <a:pt x="109" y="90"/>
                    <a:pt x="82" y="85"/>
                    <a:pt x="60" y="101"/>
                  </a:cubicBezTo>
                  <a:cubicBezTo>
                    <a:pt x="53" y="103"/>
                    <a:pt x="51" y="107"/>
                    <a:pt x="56" y="113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2B2AA90C-E27C-D2CA-2D73-DB91BE25E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" y="1493"/>
              <a:ext cx="258" cy="311"/>
            </a:xfrm>
            <a:custGeom>
              <a:avLst/>
              <a:gdLst>
                <a:gd name="T0" fmla="*/ 94 w 165"/>
                <a:gd name="T1" fmla="*/ 0 h 199"/>
                <a:gd name="T2" fmla="*/ 165 w 165"/>
                <a:gd name="T3" fmla="*/ 161 h 199"/>
                <a:gd name="T4" fmla="*/ 85 w 165"/>
                <a:gd name="T5" fmla="*/ 194 h 199"/>
                <a:gd name="T6" fmla="*/ 62 w 165"/>
                <a:gd name="T7" fmla="*/ 184 h 199"/>
                <a:gd name="T8" fmla="*/ 7 w 165"/>
                <a:gd name="T9" fmla="*/ 59 h 199"/>
                <a:gd name="T10" fmla="*/ 16 w 165"/>
                <a:gd name="T11" fmla="*/ 35 h 199"/>
                <a:gd name="T12" fmla="*/ 94 w 165"/>
                <a:gd name="T1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99">
                  <a:moveTo>
                    <a:pt x="94" y="0"/>
                  </a:moveTo>
                  <a:cubicBezTo>
                    <a:pt x="121" y="53"/>
                    <a:pt x="144" y="106"/>
                    <a:pt x="165" y="161"/>
                  </a:cubicBezTo>
                  <a:cubicBezTo>
                    <a:pt x="137" y="167"/>
                    <a:pt x="112" y="183"/>
                    <a:pt x="85" y="194"/>
                  </a:cubicBezTo>
                  <a:cubicBezTo>
                    <a:pt x="72" y="199"/>
                    <a:pt x="67" y="196"/>
                    <a:pt x="62" y="184"/>
                  </a:cubicBezTo>
                  <a:cubicBezTo>
                    <a:pt x="44" y="142"/>
                    <a:pt x="26" y="100"/>
                    <a:pt x="7" y="59"/>
                  </a:cubicBezTo>
                  <a:cubicBezTo>
                    <a:pt x="0" y="45"/>
                    <a:pt x="3" y="40"/>
                    <a:pt x="16" y="35"/>
                  </a:cubicBezTo>
                  <a:cubicBezTo>
                    <a:pt x="43" y="25"/>
                    <a:pt x="68" y="12"/>
                    <a:pt x="94" y="0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6287E530-DD97-AFD5-BC36-543D20FA12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2" y="2546"/>
              <a:ext cx="831" cy="316"/>
            </a:xfrm>
            <a:custGeom>
              <a:avLst/>
              <a:gdLst>
                <a:gd name="T0" fmla="*/ 530 w 530"/>
                <a:gd name="T1" fmla="*/ 197 h 202"/>
                <a:gd name="T2" fmla="*/ 83 w 530"/>
                <a:gd name="T3" fmla="*/ 199 h 202"/>
                <a:gd name="T4" fmla="*/ 19 w 530"/>
                <a:gd name="T5" fmla="*/ 197 h 202"/>
                <a:gd name="T6" fmla="*/ 5 w 530"/>
                <a:gd name="T7" fmla="*/ 183 h 202"/>
                <a:gd name="T8" fmla="*/ 2 w 530"/>
                <a:gd name="T9" fmla="*/ 128 h 202"/>
                <a:gd name="T10" fmla="*/ 15 w 530"/>
                <a:gd name="T11" fmla="*/ 58 h 202"/>
                <a:gd name="T12" fmla="*/ 16 w 530"/>
                <a:gd name="T13" fmla="*/ 47 h 202"/>
                <a:gd name="T14" fmla="*/ 30 w 530"/>
                <a:gd name="T15" fmla="*/ 33 h 202"/>
                <a:gd name="T16" fmla="*/ 87 w 530"/>
                <a:gd name="T17" fmla="*/ 0 h 202"/>
                <a:gd name="T18" fmla="*/ 103 w 530"/>
                <a:gd name="T19" fmla="*/ 3 h 202"/>
                <a:gd name="T20" fmla="*/ 217 w 530"/>
                <a:gd name="T21" fmla="*/ 99 h 202"/>
                <a:gd name="T22" fmla="*/ 222 w 530"/>
                <a:gd name="T23" fmla="*/ 109 h 202"/>
                <a:gd name="T24" fmla="*/ 222 w 530"/>
                <a:gd name="T25" fmla="*/ 140 h 202"/>
                <a:gd name="T26" fmla="*/ 218 w 530"/>
                <a:gd name="T27" fmla="*/ 186 h 202"/>
                <a:gd name="T28" fmla="*/ 236 w 530"/>
                <a:gd name="T29" fmla="*/ 192 h 202"/>
                <a:gd name="T30" fmla="*/ 507 w 530"/>
                <a:gd name="T31" fmla="*/ 193 h 202"/>
                <a:gd name="T32" fmla="*/ 530 w 530"/>
                <a:gd name="T33" fmla="*/ 197 h 202"/>
                <a:gd name="T34" fmla="*/ 141 w 530"/>
                <a:gd name="T35" fmla="*/ 181 h 202"/>
                <a:gd name="T36" fmla="*/ 168 w 530"/>
                <a:gd name="T37" fmla="*/ 157 h 202"/>
                <a:gd name="T38" fmla="*/ 181 w 530"/>
                <a:gd name="T39" fmla="*/ 81 h 202"/>
                <a:gd name="T40" fmla="*/ 116 w 530"/>
                <a:gd name="T41" fmla="*/ 29 h 202"/>
                <a:gd name="T42" fmla="*/ 34 w 530"/>
                <a:gd name="T43" fmla="*/ 73 h 202"/>
                <a:gd name="T44" fmla="*/ 34 w 530"/>
                <a:gd name="T45" fmla="*/ 175 h 202"/>
                <a:gd name="T46" fmla="*/ 141 w 530"/>
                <a:gd name="T47" fmla="*/ 183 h 202"/>
                <a:gd name="T48" fmla="*/ 141 w 530"/>
                <a:gd name="T49" fmla="*/ 18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0" h="202">
                  <a:moveTo>
                    <a:pt x="530" y="197"/>
                  </a:moveTo>
                  <a:cubicBezTo>
                    <a:pt x="381" y="202"/>
                    <a:pt x="232" y="200"/>
                    <a:pt x="83" y="199"/>
                  </a:cubicBezTo>
                  <a:cubicBezTo>
                    <a:pt x="62" y="199"/>
                    <a:pt x="41" y="197"/>
                    <a:pt x="19" y="197"/>
                  </a:cubicBezTo>
                  <a:cubicBezTo>
                    <a:pt x="9" y="197"/>
                    <a:pt x="6" y="194"/>
                    <a:pt x="5" y="183"/>
                  </a:cubicBezTo>
                  <a:cubicBezTo>
                    <a:pt x="5" y="165"/>
                    <a:pt x="4" y="146"/>
                    <a:pt x="2" y="128"/>
                  </a:cubicBezTo>
                  <a:cubicBezTo>
                    <a:pt x="0" y="103"/>
                    <a:pt x="2" y="80"/>
                    <a:pt x="15" y="58"/>
                  </a:cubicBezTo>
                  <a:cubicBezTo>
                    <a:pt x="17" y="55"/>
                    <a:pt x="17" y="51"/>
                    <a:pt x="16" y="47"/>
                  </a:cubicBezTo>
                  <a:cubicBezTo>
                    <a:pt x="25" y="46"/>
                    <a:pt x="29" y="41"/>
                    <a:pt x="30" y="33"/>
                  </a:cubicBezTo>
                  <a:cubicBezTo>
                    <a:pt x="48" y="21"/>
                    <a:pt x="70" y="14"/>
                    <a:pt x="87" y="0"/>
                  </a:cubicBezTo>
                  <a:cubicBezTo>
                    <a:pt x="92" y="5"/>
                    <a:pt x="98" y="3"/>
                    <a:pt x="103" y="3"/>
                  </a:cubicBezTo>
                  <a:cubicBezTo>
                    <a:pt x="165" y="2"/>
                    <a:pt x="208" y="38"/>
                    <a:pt x="217" y="99"/>
                  </a:cubicBezTo>
                  <a:cubicBezTo>
                    <a:pt x="218" y="103"/>
                    <a:pt x="217" y="107"/>
                    <a:pt x="222" y="109"/>
                  </a:cubicBezTo>
                  <a:cubicBezTo>
                    <a:pt x="216" y="119"/>
                    <a:pt x="216" y="130"/>
                    <a:pt x="222" y="140"/>
                  </a:cubicBezTo>
                  <a:cubicBezTo>
                    <a:pt x="212" y="155"/>
                    <a:pt x="217" y="171"/>
                    <a:pt x="218" y="186"/>
                  </a:cubicBezTo>
                  <a:cubicBezTo>
                    <a:pt x="218" y="197"/>
                    <a:pt x="230" y="192"/>
                    <a:pt x="236" y="192"/>
                  </a:cubicBezTo>
                  <a:cubicBezTo>
                    <a:pt x="326" y="193"/>
                    <a:pt x="416" y="193"/>
                    <a:pt x="507" y="193"/>
                  </a:cubicBezTo>
                  <a:cubicBezTo>
                    <a:pt x="514" y="193"/>
                    <a:pt x="523" y="191"/>
                    <a:pt x="530" y="197"/>
                  </a:cubicBezTo>
                  <a:close/>
                  <a:moveTo>
                    <a:pt x="141" y="181"/>
                  </a:moveTo>
                  <a:cubicBezTo>
                    <a:pt x="150" y="173"/>
                    <a:pt x="160" y="166"/>
                    <a:pt x="168" y="157"/>
                  </a:cubicBezTo>
                  <a:cubicBezTo>
                    <a:pt x="188" y="135"/>
                    <a:pt x="191" y="108"/>
                    <a:pt x="181" y="81"/>
                  </a:cubicBezTo>
                  <a:cubicBezTo>
                    <a:pt x="171" y="50"/>
                    <a:pt x="148" y="33"/>
                    <a:pt x="116" y="29"/>
                  </a:cubicBezTo>
                  <a:cubicBezTo>
                    <a:pt x="79" y="24"/>
                    <a:pt x="53" y="43"/>
                    <a:pt x="34" y="73"/>
                  </a:cubicBezTo>
                  <a:cubicBezTo>
                    <a:pt x="6" y="97"/>
                    <a:pt x="6" y="145"/>
                    <a:pt x="34" y="175"/>
                  </a:cubicBezTo>
                  <a:cubicBezTo>
                    <a:pt x="54" y="197"/>
                    <a:pt x="122" y="202"/>
                    <a:pt x="141" y="183"/>
                  </a:cubicBezTo>
                  <a:cubicBezTo>
                    <a:pt x="141" y="182"/>
                    <a:pt x="141" y="181"/>
                    <a:pt x="141" y="181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18B8FAB3-C724-470E-A505-A14B265E1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" y="2891"/>
              <a:ext cx="1006" cy="91"/>
            </a:xfrm>
            <a:custGeom>
              <a:avLst/>
              <a:gdLst>
                <a:gd name="T0" fmla="*/ 22 w 642"/>
                <a:gd name="T1" fmla="*/ 1 h 58"/>
                <a:gd name="T2" fmla="*/ 60 w 642"/>
                <a:gd name="T3" fmla="*/ 30 h 58"/>
                <a:gd name="T4" fmla="*/ 65 w 642"/>
                <a:gd name="T5" fmla="*/ 29 h 58"/>
                <a:gd name="T6" fmla="*/ 84 w 642"/>
                <a:gd name="T7" fmla="*/ 33 h 58"/>
                <a:gd name="T8" fmla="*/ 597 w 642"/>
                <a:gd name="T9" fmla="*/ 33 h 58"/>
                <a:gd name="T10" fmla="*/ 618 w 642"/>
                <a:gd name="T11" fmla="*/ 29 h 58"/>
                <a:gd name="T12" fmla="*/ 622 w 642"/>
                <a:gd name="T13" fmla="*/ 0 h 58"/>
                <a:gd name="T14" fmla="*/ 639 w 642"/>
                <a:gd name="T15" fmla="*/ 33 h 58"/>
                <a:gd name="T16" fmla="*/ 639 w 642"/>
                <a:gd name="T17" fmla="*/ 48 h 58"/>
                <a:gd name="T18" fmla="*/ 627 w 642"/>
                <a:gd name="T19" fmla="*/ 52 h 58"/>
                <a:gd name="T20" fmla="*/ 543 w 642"/>
                <a:gd name="T21" fmla="*/ 53 h 58"/>
                <a:gd name="T22" fmla="*/ 472 w 642"/>
                <a:gd name="T23" fmla="*/ 52 h 58"/>
                <a:gd name="T24" fmla="*/ 155 w 642"/>
                <a:gd name="T25" fmla="*/ 53 h 58"/>
                <a:gd name="T26" fmla="*/ 151 w 642"/>
                <a:gd name="T27" fmla="*/ 52 h 58"/>
                <a:gd name="T28" fmla="*/ 129 w 642"/>
                <a:gd name="T29" fmla="*/ 52 h 58"/>
                <a:gd name="T30" fmla="*/ 80 w 642"/>
                <a:gd name="T31" fmla="*/ 57 h 58"/>
                <a:gd name="T32" fmla="*/ 20 w 642"/>
                <a:gd name="T33" fmla="*/ 53 h 58"/>
                <a:gd name="T34" fmla="*/ 2 w 642"/>
                <a:gd name="T35" fmla="*/ 46 h 58"/>
                <a:gd name="T36" fmla="*/ 12 w 642"/>
                <a:gd name="T37" fmla="*/ 28 h 58"/>
                <a:gd name="T38" fmla="*/ 22 w 642"/>
                <a:gd name="T3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2" h="58">
                  <a:moveTo>
                    <a:pt x="22" y="1"/>
                  </a:moveTo>
                  <a:cubicBezTo>
                    <a:pt x="21" y="37"/>
                    <a:pt x="24" y="39"/>
                    <a:pt x="60" y="30"/>
                  </a:cubicBezTo>
                  <a:cubicBezTo>
                    <a:pt x="61" y="29"/>
                    <a:pt x="63" y="29"/>
                    <a:pt x="65" y="29"/>
                  </a:cubicBezTo>
                  <a:cubicBezTo>
                    <a:pt x="71" y="35"/>
                    <a:pt x="78" y="33"/>
                    <a:pt x="84" y="33"/>
                  </a:cubicBezTo>
                  <a:cubicBezTo>
                    <a:pt x="255" y="33"/>
                    <a:pt x="426" y="33"/>
                    <a:pt x="597" y="33"/>
                  </a:cubicBezTo>
                  <a:cubicBezTo>
                    <a:pt x="604" y="33"/>
                    <a:pt x="612" y="35"/>
                    <a:pt x="618" y="29"/>
                  </a:cubicBezTo>
                  <a:cubicBezTo>
                    <a:pt x="625" y="20"/>
                    <a:pt x="619" y="10"/>
                    <a:pt x="622" y="0"/>
                  </a:cubicBezTo>
                  <a:cubicBezTo>
                    <a:pt x="630" y="9"/>
                    <a:pt x="617" y="30"/>
                    <a:pt x="639" y="33"/>
                  </a:cubicBezTo>
                  <a:cubicBezTo>
                    <a:pt x="642" y="34"/>
                    <a:pt x="641" y="43"/>
                    <a:pt x="639" y="48"/>
                  </a:cubicBezTo>
                  <a:cubicBezTo>
                    <a:pt x="637" y="53"/>
                    <a:pt x="631" y="52"/>
                    <a:pt x="627" y="52"/>
                  </a:cubicBezTo>
                  <a:cubicBezTo>
                    <a:pt x="599" y="53"/>
                    <a:pt x="571" y="52"/>
                    <a:pt x="543" y="53"/>
                  </a:cubicBezTo>
                  <a:cubicBezTo>
                    <a:pt x="520" y="52"/>
                    <a:pt x="496" y="52"/>
                    <a:pt x="472" y="52"/>
                  </a:cubicBezTo>
                  <a:cubicBezTo>
                    <a:pt x="366" y="53"/>
                    <a:pt x="261" y="53"/>
                    <a:pt x="155" y="53"/>
                  </a:cubicBezTo>
                  <a:cubicBezTo>
                    <a:pt x="154" y="53"/>
                    <a:pt x="152" y="53"/>
                    <a:pt x="151" y="52"/>
                  </a:cubicBezTo>
                  <a:cubicBezTo>
                    <a:pt x="144" y="52"/>
                    <a:pt x="136" y="51"/>
                    <a:pt x="129" y="52"/>
                  </a:cubicBezTo>
                  <a:cubicBezTo>
                    <a:pt x="113" y="54"/>
                    <a:pt x="96" y="46"/>
                    <a:pt x="80" y="57"/>
                  </a:cubicBezTo>
                  <a:cubicBezTo>
                    <a:pt x="61" y="49"/>
                    <a:pt x="40" y="55"/>
                    <a:pt x="20" y="53"/>
                  </a:cubicBezTo>
                  <a:cubicBezTo>
                    <a:pt x="13" y="52"/>
                    <a:pt x="3" y="58"/>
                    <a:pt x="2" y="46"/>
                  </a:cubicBezTo>
                  <a:cubicBezTo>
                    <a:pt x="2" y="39"/>
                    <a:pt x="0" y="31"/>
                    <a:pt x="12" y="28"/>
                  </a:cubicBezTo>
                  <a:cubicBezTo>
                    <a:pt x="25" y="25"/>
                    <a:pt x="13" y="8"/>
                    <a:pt x="22" y="1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424DE80C-66C9-E041-51A7-1C76443A8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" y="1748"/>
              <a:ext cx="381" cy="223"/>
            </a:xfrm>
            <a:custGeom>
              <a:avLst/>
              <a:gdLst>
                <a:gd name="T0" fmla="*/ 128 w 243"/>
                <a:gd name="T1" fmla="*/ 34 h 142"/>
                <a:gd name="T2" fmla="*/ 181 w 243"/>
                <a:gd name="T3" fmla="*/ 14 h 142"/>
                <a:gd name="T4" fmla="*/ 243 w 243"/>
                <a:gd name="T5" fmla="*/ 39 h 142"/>
                <a:gd name="T6" fmla="*/ 233 w 243"/>
                <a:gd name="T7" fmla="*/ 45 h 142"/>
                <a:gd name="T8" fmla="*/ 10 w 243"/>
                <a:gd name="T9" fmla="*/ 142 h 142"/>
                <a:gd name="T10" fmla="*/ 27 w 243"/>
                <a:gd name="T11" fmla="*/ 82 h 142"/>
                <a:gd name="T12" fmla="*/ 128 w 243"/>
                <a:gd name="T13" fmla="*/ 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42">
                  <a:moveTo>
                    <a:pt x="128" y="34"/>
                  </a:moveTo>
                  <a:cubicBezTo>
                    <a:pt x="148" y="32"/>
                    <a:pt x="164" y="21"/>
                    <a:pt x="181" y="14"/>
                  </a:cubicBezTo>
                  <a:cubicBezTo>
                    <a:pt x="214" y="0"/>
                    <a:pt x="229" y="5"/>
                    <a:pt x="243" y="39"/>
                  </a:cubicBezTo>
                  <a:cubicBezTo>
                    <a:pt x="240" y="41"/>
                    <a:pt x="237" y="43"/>
                    <a:pt x="233" y="45"/>
                  </a:cubicBezTo>
                  <a:cubicBezTo>
                    <a:pt x="159" y="77"/>
                    <a:pt x="84" y="109"/>
                    <a:pt x="10" y="142"/>
                  </a:cubicBezTo>
                  <a:cubicBezTo>
                    <a:pt x="0" y="118"/>
                    <a:pt x="3" y="97"/>
                    <a:pt x="27" y="82"/>
                  </a:cubicBezTo>
                  <a:cubicBezTo>
                    <a:pt x="61" y="66"/>
                    <a:pt x="94" y="50"/>
                    <a:pt x="128" y="34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6D80C844-714F-5A67-0C59-61909C060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" y="1478"/>
              <a:ext cx="344" cy="375"/>
            </a:xfrm>
            <a:custGeom>
              <a:avLst/>
              <a:gdLst>
                <a:gd name="T0" fmla="*/ 142 w 219"/>
                <a:gd name="T1" fmla="*/ 9 h 239"/>
                <a:gd name="T2" fmla="*/ 64 w 219"/>
                <a:gd name="T3" fmla="*/ 44 h 239"/>
                <a:gd name="T4" fmla="*/ 55 w 219"/>
                <a:gd name="T5" fmla="*/ 68 h 239"/>
                <a:gd name="T6" fmla="*/ 110 w 219"/>
                <a:gd name="T7" fmla="*/ 193 h 239"/>
                <a:gd name="T8" fmla="*/ 133 w 219"/>
                <a:gd name="T9" fmla="*/ 203 h 239"/>
                <a:gd name="T10" fmla="*/ 213 w 219"/>
                <a:gd name="T11" fmla="*/ 170 h 239"/>
                <a:gd name="T12" fmla="*/ 200 w 219"/>
                <a:gd name="T13" fmla="*/ 194 h 239"/>
                <a:gd name="T14" fmla="*/ 180 w 219"/>
                <a:gd name="T15" fmla="*/ 199 h 239"/>
                <a:gd name="T16" fmla="*/ 94 w 219"/>
                <a:gd name="T17" fmla="*/ 237 h 239"/>
                <a:gd name="T18" fmla="*/ 78 w 219"/>
                <a:gd name="T19" fmla="*/ 237 h 239"/>
                <a:gd name="T20" fmla="*/ 85 w 219"/>
                <a:gd name="T21" fmla="*/ 191 h 239"/>
                <a:gd name="T22" fmla="*/ 31 w 219"/>
                <a:gd name="T23" fmla="*/ 138 h 239"/>
                <a:gd name="T24" fmla="*/ 6 w 219"/>
                <a:gd name="T25" fmla="*/ 80 h 239"/>
                <a:gd name="T26" fmla="*/ 8 w 219"/>
                <a:gd name="T27" fmla="*/ 49 h 239"/>
                <a:gd name="T28" fmla="*/ 66 w 219"/>
                <a:gd name="T29" fmla="*/ 25 h 239"/>
                <a:gd name="T30" fmla="*/ 132 w 219"/>
                <a:gd name="T31" fmla="*/ 0 h 239"/>
                <a:gd name="T32" fmla="*/ 142 w 219"/>
                <a:gd name="T3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9" h="239">
                  <a:moveTo>
                    <a:pt x="142" y="9"/>
                  </a:moveTo>
                  <a:cubicBezTo>
                    <a:pt x="116" y="21"/>
                    <a:pt x="91" y="34"/>
                    <a:pt x="64" y="44"/>
                  </a:cubicBezTo>
                  <a:cubicBezTo>
                    <a:pt x="51" y="49"/>
                    <a:pt x="48" y="54"/>
                    <a:pt x="55" y="68"/>
                  </a:cubicBezTo>
                  <a:cubicBezTo>
                    <a:pt x="74" y="109"/>
                    <a:pt x="92" y="151"/>
                    <a:pt x="110" y="193"/>
                  </a:cubicBezTo>
                  <a:cubicBezTo>
                    <a:pt x="115" y="205"/>
                    <a:pt x="120" y="208"/>
                    <a:pt x="133" y="203"/>
                  </a:cubicBezTo>
                  <a:cubicBezTo>
                    <a:pt x="160" y="192"/>
                    <a:pt x="185" y="176"/>
                    <a:pt x="213" y="170"/>
                  </a:cubicBezTo>
                  <a:cubicBezTo>
                    <a:pt x="219" y="183"/>
                    <a:pt x="203" y="185"/>
                    <a:pt x="200" y="194"/>
                  </a:cubicBezTo>
                  <a:cubicBezTo>
                    <a:pt x="192" y="192"/>
                    <a:pt x="186" y="196"/>
                    <a:pt x="180" y="199"/>
                  </a:cubicBezTo>
                  <a:cubicBezTo>
                    <a:pt x="151" y="212"/>
                    <a:pt x="123" y="224"/>
                    <a:pt x="94" y="237"/>
                  </a:cubicBezTo>
                  <a:cubicBezTo>
                    <a:pt x="89" y="239"/>
                    <a:pt x="84" y="239"/>
                    <a:pt x="78" y="237"/>
                  </a:cubicBezTo>
                  <a:cubicBezTo>
                    <a:pt x="81" y="222"/>
                    <a:pt x="88" y="207"/>
                    <a:pt x="85" y="191"/>
                  </a:cubicBezTo>
                  <a:cubicBezTo>
                    <a:pt x="78" y="161"/>
                    <a:pt x="58" y="146"/>
                    <a:pt x="31" y="138"/>
                  </a:cubicBezTo>
                  <a:cubicBezTo>
                    <a:pt x="22" y="119"/>
                    <a:pt x="15" y="99"/>
                    <a:pt x="6" y="80"/>
                  </a:cubicBezTo>
                  <a:cubicBezTo>
                    <a:pt x="1" y="69"/>
                    <a:pt x="0" y="59"/>
                    <a:pt x="8" y="49"/>
                  </a:cubicBezTo>
                  <a:cubicBezTo>
                    <a:pt x="29" y="45"/>
                    <a:pt x="47" y="34"/>
                    <a:pt x="66" y="25"/>
                  </a:cubicBezTo>
                  <a:cubicBezTo>
                    <a:pt x="89" y="19"/>
                    <a:pt x="108" y="4"/>
                    <a:pt x="132" y="0"/>
                  </a:cubicBezTo>
                  <a:cubicBezTo>
                    <a:pt x="137" y="2"/>
                    <a:pt x="141" y="4"/>
                    <a:pt x="142" y="9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CEDA18E3-E8B2-46B0-97D6-77DE55D44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" y="2963"/>
              <a:ext cx="1298" cy="50"/>
            </a:xfrm>
            <a:custGeom>
              <a:avLst/>
              <a:gdLst>
                <a:gd name="T0" fmla="*/ 632 w 828"/>
                <a:gd name="T1" fmla="*/ 6 h 32"/>
                <a:gd name="T2" fmla="*/ 703 w 828"/>
                <a:gd name="T3" fmla="*/ 7 h 32"/>
                <a:gd name="T4" fmla="*/ 703 w 828"/>
                <a:gd name="T5" fmla="*/ 13 h 32"/>
                <a:gd name="T6" fmla="*/ 712 w 828"/>
                <a:gd name="T7" fmla="*/ 19 h 32"/>
                <a:gd name="T8" fmla="*/ 822 w 828"/>
                <a:gd name="T9" fmla="*/ 18 h 32"/>
                <a:gd name="T10" fmla="*/ 821 w 828"/>
                <a:gd name="T11" fmla="*/ 27 h 32"/>
                <a:gd name="T12" fmla="*/ 805 w 828"/>
                <a:gd name="T13" fmla="*/ 28 h 32"/>
                <a:gd name="T14" fmla="*/ 19 w 828"/>
                <a:gd name="T15" fmla="*/ 27 h 32"/>
                <a:gd name="T16" fmla="*/ 0 w 828"/>
                <a:gd name="T17" fmla="*/ 22 h 32"/>
                <a:gd name="T18" fmla="*/ 18 w 828"/>
                <a:gd name="T19" fmla="*/ 17 h 32"/>
                <a:gd name="T20" fmla="*/ 222 w 828"/>
                <a:gd name="T21" fmla="*/ 16 h 32"/>
                <a:gd name="T22" fmla="*/ 240 w 828"/>
                <a:gd name="T23" fmla="*/ 11 h 32"/>
                <a:gd name="T24" fmla="*/ 289 w 828"/>
                <a:gd name="T25" fmla="*/ 6 h 32"/>
                <a:gd name="T26" fmla="*/ 311 w 828"/>
                <a:gd name="T27" fmla="*/ 6 h 32"/>
                <a:gd name="T28" fmla="*/ 330 w 828"/>
                <a:gd name="T29" fmla="*/ 18 h 32"/>
                <a:gd name="T30" fmla="*/ 614 w 828"/>
                <a:gd name="T31" fmla="*/ 18 h 32"/>
                <a:gd name="T32" fmla="*/ 632 w 828"/>
                <a:gd name="T33" fmla="*/ 14 h 32"/>
                <a:gd name="T34" fmla="*/ 632 w 828"/>
                <a:gd name="T35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8" h="32">
                  <a:moveTo>
                    <a:pt x="632" y="6"/>
                  </a:moveTo>
                  <a:cubicBezTo>
                    <a:pt x="656" y="6"/>
                    <a:pt x="680" y="6"/>
                    <a:pt x="703" y="7"/>
                  </a:cubicBezTo>
                  <a:cubicBezTo>
                    <a:pt x="703" y="9"/>
                    <a:pt x="703" y="11"/>
                    <a:pt x="703" y="13"/>
                  </a:cubicBezTo>
                  <a:cubicBezTo>
                    <a:pt x="704" y="19"/>
                    <a:pt x="708" y="19"/>
                    <a:pt x="712" y="19"/>
                  </a:cubicBezTo>
                  <a:cubicBezTo>
                    <a:pt x="749" y="18"/>
                    <a:pt x="785" y="18"/>
                    <a:pt x="822" y="18"/>
                  </a:cubicBezTo>
                  <a:cubicBezTo>
                    <a:pt x="828" y="21"/>
                    <a:pt x="828" y="25"/>
                    <a:pt x="821" y="27"/>
                  </a:cubicBezTo>
                  <a:cubicBezTo>
                    <a:pt x="816" y="28"/>
                    <a:pt x="811" y="28"/>
                    <a:pt x="805" y="28"/>
                  </a:cubicBezTo>
                  <a:cubicBezTo>
                    <a:pt x="543" y="28"/>
                    <a:pt x="281" y="28"/>
                    <a:pt x="19" y="27"/>
                  </a:cubicBezTo>
                  <a:cubicBezTo>
                    <a:pt x="12" y="27"/>
                    <a:pt x="0" y="32"/>
                    <a:pt x="0" y="22"/>
                  </a:cubicBezTo>
                  <a:cubicBezTo>
                    <a:pt x="0" y="13"/>
                    <a:pt x="12" y="17"/>
                    <a:pt x="18" y="17"/>
                  </a:cubicBezTo>
                  <a:cubicBezTo>
                    <a:pt x="86" y="16"/>
                    <a:pt x="154" y="17"/>
                    <a:pt x="222" y="16"/>
                  </a:cubicBezTo>
                  <a:cubicBezTo>
                    <a:pt x="228" y="16"/>
                    <a:pt x="237" y="21"/>
                    <a:pt x="240" y="11"/>
                  </a:cubicBezTo>
                  <a:cubicBezTo>
                    <a:pt x="256" y="0"/>
                    <a:pt x="273" y="8"/>
                    <a:pt x="289" y="6"/>
                  </a:cubicBezTo>
                  <a:cubicBezTo>
                    <a:pt x="296" y="5"/>
                    <a:pt x="304" y="6"/>
                    <a:pt x="311" y="6"/>
                  </a:cubicBezTo>
                  <a:cubicBezTo>
                    <a:pt x="309" y="24"/>
                    <a:pt x="322" y="18"/>
                    <a:pt x="330" y="18"/>
                  </a:cubicBezTo>
                  <a:cubicBezTo>
                    <a:pt x="424" y="18"/>
                    <a:pt x="519" y="18"/>
                    <a:pt x="614" y="18"/>
                  </a:cubicBezTo>
                  <a:cubicBezTo>
                    <a:pt x="620" y="18"/>
                    <a:pt x="628" y="22"/>
                    <a:pt x="632" y="14"/>
                  </a:cubicBezTo>
                  <a:cubicBezTo>
                    <a:pt x="632" y="11"/>
                    <a:pt x="632" y="9"/>
                    <a:pt x="632" y="6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DB1AD687-8E1A-046A-A97C-EA8159391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" y="2463"/>
              <a:ext cx="422" cy="135"/>
            </a:xfrm>
            <a:custGeom>
              <a:avLst/>
              <a:gdLst>
                <a:gd name="T0" fmla="*/ 68 w 269"/>
                <a:gd name="T1" fmla="*/ 53 h 86"/>
                <a:gd name="T2" fmla="*/ 11 w 269"/>
                <a:gd name="T3" fmla="*/ 86 h 86"/>
                <a:gd name="T4" fmla="*/ 1 w 269"/>
                <a:gd name="T5" fmla="*/ 31 h 86"/>
                <a:gd name="T6" fmla="*/ 7 w 269"/>
                <a:gd name="T7" fmla="*/ 7 h 86"/>
                <a:gd name="T8" fmla="*/ 17 w 269"/>
                <a:gd name="T9" fmla="*/ 2 h 86"/>
                <a:gd name="T10" fmla="*/ 20 w 269"/>
                <a:gd name="T11" fmla="*/ 10 h 86"/>
                <a:gd name="T12" fmla="*/ 39 w 269"/>
                <a:gd name="T13" fmla="*/ 21 h 86"/>
                <a:gd name="T14" fmla="*/ 250 w 269"/>
                <a:gd name="T15" fmla="*/ 21 h 86"/>
                <a:gd name="T16" fmla="*/ 269 w 269"/>
                <a:gd name="T17" fmla="*/ 31 h 86"/>
                <a:gd name="T18" fmla="*/ 250 w 269"/>
                <a:gd name="T19" fmla="*/ 46 h 86"/>
                <a:gd name="T20" fmla="*/ 84 w 269"/>
                <a:gd name="T21" fmla="*/ 46 h 86"/>
                <a:gd name="T22" fmla="*/ 68 w 269"/>
                <a:gd name="T23" fmla="*/ 5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9" h="86">
                  <a:moveTo>
                    <a:pt x="68" y="53"/>
                  </a:moveTo>
                  <a:cubicBezTo>
                    <a:pt x="51" y="67"/>
                    <a:pt x="29" y="74"/>
                    <a:pt x="11" y="86"/>
                  </a:cubicBezTo>
                  <a:cubicBezTo>
                    <a:pt x="5" y="68"/>
                    <a:pt x="2" y="50"/>
                    <a:pt x="1" y="31"/>
                  </a:cubicBezTo>
                  <a:cubicBezTo>
                    <a:pt x="0" y="22"/>
                    <a:pt x="1" y="14"/>
                    <a:pt x="7" y="7"/>
                  </a:cubicBezTo>
                  <a:cubicBezTo>
                    <a:pt x="10" y="4"/>
                    <a:pt x="13" y="0"/>
                    <a:pt x="17" y="2"/>
                  </a:cubicBezTo>
                  <a:cubicBezTo>
                    <a:pt x="21" y="3"/>
                    <a:pt x="20" y="7"/>
                    <a:pt x="20" y="10"/>
                  </a:cubicBezTo>
                  <a:cubicBezTo>
                    <a:pt x="21" y="24"/>
                    <a:pt x="31" y="21"/>
                    <a:pt x="39" y="21"/>
                  </a:cubicBezTo>
                  <a:cubicBezTo>
                    <a:pt x="109" y="21"/>
                    <a:pt x="180" y="21"/>
                    <a:pt x="250" y="21"/>
                  </a:cubicBezTo>
                  <a:cubicBezTo>
                    <a:pt x="258" y="21"/>
                    <a:pt x="269" y="16"/>
                    <a:pt x="269" y="31"/>
                  </a:cubicBezTo>
                  <a:cubicBezTo>
                    <a:pt x="268" y="44"/>
                    <a:pt x="260" y="46"/>
                    <a:pt x="250" y="46"/>
                  </a:cubicBezTo>
                  <a:cubicBezTo>
                    <a:pt x="195" y="46"/>
                    <a:pt x="139" y="46"/>
                    <a:pt x="84" y="46"/>
                  </a:cubicBezTo>
                  <a:cubicBezTo>
                    <a:pt x="79" y="46"/>
                    <a:pt x="69" y="40"/>
                    <a:pt x="68" y="53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A686DA93-6C05-F59B-E8A0-F3768FE29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" y="1692"/>
              <a:ext cx="205" cy="208"/>
            </a:xfrm>
            <a:custGeom>
              <a:avLst/>
              <a:gdLst>
                <a:gd name="T0" fmla="*/ 74 w 131"/>
                <a:gd name="T1" fmla="*/ 2 h 133"/>
                <a:gd name="T2" fmla="*/ 128 w 131"/>
                <a:gd name="T3" fmla="*/ 55 h 133"/>
                <a:gd name="T4" fmla="*/ 121 w 131"/>
                <a:gd name="T5" fmla="*/ 101 h 133"/>
                <a:gd name="T6" fmla="*/ 53 w 131"/>
                <a:gd name="T7" fmla="*/ 130 h 133"/>
                <a:gd name="T8" fmla="*/ 5 w 131"/>
                <a:gd name="T9" fmla="*/ 47 h 133"/>
                <a:gd name="T10" fmla="*/ 0 w 131"/>
                <a:gd name="T11" fmla="*/ 41 h 133"/>
                <a:gd name="T12" fmla="*/ 74 w 131"/>
                <a:gd name="T13" fmla="*/ 2 h 133"/>
                <a:gd name="T14" fmla="*/ 104 w 131"/>
                <a:gd name="T15" fmla="*/ 66 h 133"/>
                <a:gd name="T16" fmla="*/ 65 w 131"/>
                <a:gd name="T17" fmla="*/ 27 h 133"/>
                <a:gd name="T18" fmla="*/ 26 w 131"/>
                <a:gd name="T19" fmla="*/ 67 h 133"/>
                <a:gd name="T20" fmla="*/ 65 w 131"/>
                <a:gd name="T21" fmla="*/ 105 h 133"/>
                <a:gd name="T22" fmla="*/ 104 w 131"/>
                <a:gd name="T23" fmla="*/ 6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133">
                  <a:moveTo>
                    <a:pt x="74" y="2"/>
                  </a:moveTo>
                  <a:cubicBezTo>
                    <a:pt x="101" y="10"/>
                    <a:pt x="121" y="25"/>
                    <a:pt x="128" y="55"/>
                  </a:cubicBezTo>
                  <a:cubicBezTo>
                    <a:pt x="131" y="71"/>
                    <a:pt x="124" y="86"/>
                    <a:pt x="121" y="101"/>
                  </a:cubicBezTo>
                  <a:cubicBezTo>
                    <a:pt x="102" y="120"/>
                    <a:pt x="81" y="133"/>
                    <a:pt x="53" y="130"/>
                  </a:cubicBezTo>
                  <a:cubicBezTo>
                    <a:pt x="10" y="112"/>
                    <a:pt x="1" y="97"/>
                    <a:pt x="5" y="47"/>
                  </a:cubicBezTo>
                  <a:cubicBezTo>
                    <a:pt x="5" y="44"/>
                    <a:pt x="3" y="42"/>
                    <a:pt x="0" y="41"/>
                  </a:cubicBezTo>
                  <a:cubicBezTo>
                    <a:pt x="21" y="20"/>
                    <a:pt x="41" y="0"/>
                    <a:pt x="74" y="2"/>
                  </a:cubicBezTo>
                  <a:close/>
                  <a:moveTo>
                    <a:pt x="104" y="66"/>
                  </a:moveTo>
                  <a:cubicBezTo>
                    <a:pt x="104" y="46"/>
                    <a:pt x="85" y="27"/>
                    <a:pt x="65" y="27"/>
                  </a:cubicBezTo>
                  <a:cubicBezTo>
                    <a:pt x="44" y="27"/>
                    <a:pt x="26" y="46"/>
                    <a:pt x="26" y="67"/>
                  </a:cubicBezTo>
                  <a:cubicBezTo>
                    <a:pt x="26" y="86"/>
                    <a:pt x="45" y="105"/>
                    <a:pt x="65" y="105"/>
                  </a:cubicBezTo>
                  <a:cubicBezTo>
                    <a:pt x="86" y="106"/>
                    <a:pt x="104" y="88"/>
                    <a:pt x="104" y="66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8D11E2D0-06BE-DB77-1F66-02AC726BD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" y="1804"/>
              <a:ext cx="439" cy="223"/>
            </a:xfrm>
            <a:custGeom>
              <a:avLst/>
              <a:gdLst>
                <a:gd name="T0" fmla="*/ 19 w 280"/>
                <a:gd name="T1" fmla="*/ 106 h 142"/>
                <a:gd name="T2" fmla="*/ 242 w 280"/>
                <a:gd name="T3" fmla="*/ 9 h 142"/>
                <a:gd name="T4" fmla="*/ 252 w 280"/>
                <a:gd name="T5" fmla="*/ 3 h 142"/>
                <a:gd name="T6" fmla="*/ 256 w 280"/>
                <a:gd name="T7" fmla="*/ 2 h 142"/>
                <a:gd name="T8" fmla="*/ 277 w 280"/>
                <a:gd name="T9" fmla="*/ 10 h 142"/>
                <a:gd name="T10" fmla="*/ 263 w 280"/>
                <a:gd name="T11" fmla="*/ 27 h 142"/>
                <a:gd name="T12" fmla="*/ 256 w 280"/>
                <a:gd name="T13" fmla="*/ 30 h 142"/>
                <a:gd name="T14" fmla="*/ 183 w 280"/>
                <a:gd name="T15" fmla="*/ 62 h 142"/>
                <a:gd name="T16" fmla="*/ 123 w 280"/>
                <a:gd name="T17" fmla="*/ 93 h 142"/>
                <a:gd name="T18" fmla="*/ 115 w 280"/>
                <a:gd name="T19" fmla="*/ 94 h 142"/>
                <a:gd name="T20" fmla="*/ 40 w 280"/>
                <a:gd name="T21" fmla="*/ 126 h 142"/>
                <a:gd name="T22" fmla="*/ 31 w 280"/>
                <a:gd name="T23" fmla="*/ 130 h 142"/>
                <a:gd name="T24" fmla="*/ 7 w 280"/>
                <a:gd name="T25" fmla="*/ 126 h 142"/>
                <a:gd name="T26" fmla="*/ 19 w 280"/>
                <a:gd name="T27" fmla="*/ 10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0" h="142">
                  <a:moveTo>
                    <a:pt x="19" y="106"/>
                  </a:moveTo>
                  <a:cubicBezTo>
                    <a:pt x="93" y="73"/>
                    <a:pt x="168" y="41"/>
                    <a:pt x="242" y="9"/>
                  </a:cubicBezTo>
                  <a:cubicBezTo>
                    <a:pt x="246" y="7"/>
                    <a:pt x="249" y="5"/>
                    <a:pt x="252" y="3"/>
                  </a:cubicBezTo>
                  <a:cubicBezTo>
                    <a:pt x="254" y="2"/>
                    <a:pt x="255" y="2"/>
                    <a:pt x="256" y="2"/>
                  </a:cubicBezTo>
                  <a:cubicBezTo>
                    <a:pt x="265" y="1"/>
                    <a:pt x="275" y="0"/>
                    <a:pt x="277" y="10"/>
                  </a:cubicBezTo>
                  <a:cubicBezTo>
                    <a:pt x="280" y="19"/>
                    <a:pt x="270" y="23"/>
                    <a:pt x="263" y="27"/>
                  </a:cubicBezTo>
                  <a:cubicBezTo>
                    <a:pt x="260" y="28"/>
                    <a:pt x="258" y="29"/>
                    <a:pt x="256" y="30"/>
                  </a:cubicBezTo>
                  <a:cubicBezTo>
                    <a:pt x="231" y="41"/>
                    <a:pt x="207" y="50"/>
                    <a:pt x="183" y="62"/>
                  </a:cubicBezTo>
                  <a:cubicBezTo>
                    <a:pt x="163" y="73"/>
                    <a:pt x="140" y="77"/>
                    <a:pt x="123" y="93"/>
                  </a:cubicBezTo>
                  <a:cubicBezTo>
                    <a:pt x="120" y="91"/>
                    <a:pt x="117" y="91"/>
                    <a:pt x="115" y="94"/>
                  </a:cubicBezTo>
                  <a:cubicBezTo>
                    <a:pt x="90" y="105"/>
                    <a:pt x="65" y="115"/>
                    <a:pt x="40" y="126"/>
                  </a:cubicBezTo>
                  <a:cubicBezTo>
                    <a:pt x="37" y="127"/>
                    <a:pt x="34" y="129"/>
                    <a:pt x="31" y="130"/>
                  </a:cubicBezTo>
                  <a:cubicBezTo>
                    <a:pt x="22" y="132"/>
                    <a:pt x="14" y="142"/>
                    <a:pt x="7" y="126"/>
                  </a:cubicBezTo>
                  <a:cubicBezTo>
                    <a:pt x="0" y="111"/>
                    <a:pt x="11" y="110"/>
                    <a:pt x="19" y="106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EDFA8B74-6327-D92B-3C28-D404FC8C6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" y="1852"/>
              <a:ext cx="221" cy="188"/>
            </a:xfrm>
            <a:custGeom>
              <a:avLst/>
              <a:gdLst>
                <a:gd name="T0" fmla="*/ 0 w 141"/>
                <a:gd name="T1" fmla="*/ 63 h 120"/>
                <a:gd name="T2" fmla="*/ 60 w 141"/>
                <a:gd name="T3" fmla="*/ 32 h 120"/>
                <a:gd name="T4" fmla="*/ 133 w 141"/>
                <a:gd name="T5" fmla="*/ 0 h 120"/>
                <a:gd name="T6" fmla="*/ 141 w 141"/>
                <a:gd name="T7" fmla="*/ 12 h 120"/>
                <a:gd name="T8" fmla="*/ 104 w 141"/>
                <a:gd name="T9" fmla="*/ 65 h 120"/>
                <a:gd name="T10" fmla="*/ 57 w 141"/>
                <a:gd name="T11" fmla="*/ 37 h 120"/>
                <a:gd name="T12" fmla="*/ 81 w 141"/>
                <a:gd name="T13" fmla="*/ 96 h 120"/>
                <a:gd name="T14" fmla="*/ 23 w 141"/>
                <a:gd name="T15" fmla="*/ 120 h 120"/>
                <a:gd name="T16" fmla="*/ 0 w 141"/>
                <a:gd name="T17" fmla="*/ 6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20">
                  <a:moveTo>
                    <a:pt x="0" y="63"/>
                  </a:moveTo>
                  <a:cubicBezTo>
                    <a:pt x="17" y="47"/>
                    <a:pt x="40" y="43"/>
                    <a:pt x="60" y="32"/>
                  </a:cubicBezTo>
                  <a:cubicBezTo>
                    <a:pt x="84" y="20"/>
                    <a:pt x="108" y="11"/>
                    <a:pt x="133" y="0"/>
                  </a:cubicBezTo>
                  <a:cubicBezTo>
                    <a:pt x="131" y="7"/>
                    <a:pt x="138" y="8"/>
                    <a:pt x="141" y="12"/>
                  </a:cubicBezTo>
                  <a:cubicBezTo>
                    <a:pt x="126" y="28"/>
                    <a:pt x="114" y="46"/>
                    <a:pt x="104" y="65"/>
                  </a:cubicBezTo>
                  <a:cubicBezTo>
                    <a:pt x="87" y="59"/>
                    <a:pt x="77" y="42"/>
                    <a:pt x="57" y="37"/>
                  </a:cubicBezTo>
                  <a:cubicBezTo>
                    <a:pt x="59" y="60"/>
                    <a:pt x="77" y="75"/>
                    <a:pt x="81" y="96"/>
                  </a:cubicBezTo>
                  <a:cubicBezTo>
                    <a:pt x="61" y="104"/>
                    <a:pt x="42" y="112"/>
                    <a:pt x="23" y="120"/>
                  </a:cubicBezTo>
                  <a:cubicBezTo>
                    <a:pt x="12" y="102"/>
                    <a:pt x="6" y="83"/>
                    <a:pt x="0" y="63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19">
              <a:extLst>
                <a:ext uri="{FF2B5EF4-FFF2-40B4-BE49-F238E27FC236}">
                  <a16:creationId xmlns:a16="http://schemas.microsoft.com/office/drawing/2014/main" id="{E12BD004-DF41-4A24-8ED5-E58CDA35A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" y="1411"/>
              <a:ext cx="216" cy="118"/>
            </a:xfrm>
            <a:custGeom>
              <a:avLst/>
              <a:gdLst>
                <a:gd name="T0" fmla="*/ 138 w 138"/>
                <a:gd name="T1" fmla="*/ 43 h 75"/>
                <a:gd name="T2" fmla="*/ 72 w 138"/>
                <a:gd name="T3" fmla="*/ 68 h 75"/>
                <a:gd name="T4" fmla="*/ 51 w 138"/>
                <a:gd name="T5" fmla="*/ 59 h 75"/>
                <a:gd name="T6" fmla="*/ 9 w 138"/>
                <a:gd name="T7" fmla="*/ 75 h 75"/>
                <a:gd name="T8" fmla="*/ 13 w 138"/>
                <a:gd name="T9" fmla="*/ 36 h 75"/>
                <a:gd name="T10" fmla="*/ 28 w 138"/>
                <a:gd name="T11" fmla="*/ 26 h 75"/>
                <a:gd name="T12" fmla="*/ 84 w 138"/>
                <a:gd name="T13" fmla="*/ 0 h 75"/>
                <a:gd name="T14" fmla="*/ 126 w 138"/>
                <a:gd name="T15" fmla="*/ 32 h 75"/>
                <a:gd name="T16" fmla="*/ 138 w 138"/>
                <a:gd name="T17" fmla="*/ 4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5">
                  <a:moveTo>
                    <a:pt x="138" y="43"/>
                  </a:moveTo>
                  <a:cubicBezTo>
                    <a:pt x="114" y="47"/>
                    <a:pt x="95" y="62"/>
                    <a:pt x="72" y="68"/>
                  </a:cubicBezTo>
                  <a:cubicBezTo>
                    <a:pt x="70" y="56"/>
                    <a:pt x="64" y="52"/>
                    <a:pt x="51" y="59"/>
                  </a:cubicBezTo>
                  <a:cubicBezTo>
                    <a:pt x="38" y="65"/>
                    <a:pt x="23" y="69"/>
                    <a:pt x="9" y="75"/>
                  </a:cubicBezTo>
                  <a:cubicBezTo>
                    <a:pt x="4" y="61"/>
                    <a:pt x="0" y="48"/>
                    <a:pt x="13" y="36"/>
                  </a:cubicBezTo>
                  <a:cubicBezTo>
                    <a:pt x="21" y="37"/>
                    <a:pt x="24" y="31"/>
                    <a:pt x="28" y="26"/>
                  </a:cubicBezTo>
                  <a:cubicBezTo>
                    <a:pt x="48" y="21"/>
                    <a:pt x="68" y="14"/>
                    <a:pt x="84" y="0"/>
                  </a:cubicBezTo>
                  <a:cubicBezTo>
                    <a:pt x="106" y="0"/>
                    <a:pt x="116" y="18"/>
                    <a:pt x="126" y="32"/>
                  </a:cubicBezTo>
                  <a:cubicBezTo>
                    <a:pt x="130" y="37"/>
                    <a:pt x="133" y="41"/>
                    <a:pt x="138" y="43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0E6D67AF-92B1-9277-5D80-2D33FBD29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1" y="2715"/>
              <a:ext cx="268" cy="52"/>
            </a:xfrm>
            <a:custGeom>
              <a:avLst/>
              <a:gdLst>
                <a:gd name="T0" fmla="*/ 6 w 171"/>
                <a:gd name="T1" fmla="*/ 32 h 33"/>
                <a:gd name="T2" fmla="*/ 6 w 171"/>
                <a:gd name="T3" fmla="*/ 1 h 33"/>
                <a:gd name="T4" fmla="*/ 14 w 171"/>
                <a:gd name="T5" fmla="*/ 0 h 33"/>
                <a:gd name="T6" fmla="*/ 125 w 171"/>
                <a:gd name="T7" fmla="*/ 0 h 33"/>
                <a:gd name="T8" fmla="*/ 151 w 171"/>
                <a:gd name="T9" fmla="*/ 1 h 33"/>
                <a:gd name="T10" fmla="*/ 171 w 171"/>
                <a:gd name="T11" fmla="*/ 18 h 33"/>
                <a:gd name="T12" fmla="*/ 151 w 171"/>
                <a:gd name="T13" fmla="*/ 33 h 33"/>
                <a:gd name="T14" fmla="*/ 6 w 171"/>
                <a:gd name="T15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33">
                  <a:moveTo>
                    <a:pt x="6" y="32"/>
                  </a:moveTo>
                  <a:cubicBezTo>
                    <a:pt x="0" y="22"/>
                    <a:pt x="0" y="11"/>
                    <a:pt x="6" y="1"/>
                  </a:cubicBezTo>
                  <a:cubicBezTo>
                    <a:pt x="9" y="1"/>
                    <a:pt x="11" y="1"/>
                    <a:pt x="14" y="0"/>
                  </a:cubicBezTo>
                  <a:cubicBezTo>
                    <a:pt x="51" y="2"/>
                    <a:pt x="88" y="2"/>
                    <a:pt x="125" y="0"/>
                  </a:cubicBezTo>
                  <a:cubicBezTo>
                    <a:pt x="134" y="0"/>
                    <a:pt x="142" y="1"/>
                    <a:pt x="151" y="1"/>
                  </a:cubicBezTo>
                  <a:cubicBezTo>
                    <a:pt x="163" y="1"/>
                    <a:pt x="171" y="5"/>
                    <a:pt x="171" y="18"/>
                  </a:cubicBezTo>
                  <a:cubicBezTo>
                    <a:pt x="170" y="29"/>
                    <a:pt x="162" y="33"/>
                    <a:pt x="151" y="33"/>
                  </a:cubicBezTo>
                  <a:cubicBezTo>
                    <a:pt x="103" y="32"/>
                    <a:pt x="54" y="32"/>
                    <a:pt x="6" y="32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1">
              <a:extLst>
                <a:ext uri="{FF2B5EF4-FFF2-40B4-BE49-F238E27FC236}">
                  <a16:creationId xmlns:a16="http://schemas.microsoft.com/office/drawing/2014/main" id="{1344AB95-256F-B4B3-1285-075EB9819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" y="1270"/>
              <a:ext cx="194" cy="119"/>
            </a:xfrm>
            <a:custGeom>
              <a:avLst/>
              <a:gdLst>
                <a:gd name="T0" fmla="*/ 20 w 124"/>
                <a:gd name="T1" fmla="*/ 76 h 76"/>
                <a:gd name="T2" fmla="*/ 31 w 124"/>
                <a:gd name="T3" fmla="*/ 35 h 76"/>
                <a:gd name="T4" fmla="*/ 83 w 124"/>
                <a:gd name="T5" fmla="*/ 11 h 76"/>
                <a:gd name="T6" fmla="*/ 116 w 124"/>
                <a:gd name="T7" fmla="*/ 14 h 76"/>
                <a:gd name="T8" fmla="*/ 111 w 124"/>
                <a:gd name="T9" fmla="*/ 43 h 76"/>
                <a:gd name="T10" fmla="*/ 54 w 124"/>
                <a:gd name="T11" fmla="*/ 68 h 76"/>
                <a:gd name="T12" fmla="*/ 20 w 124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76">
                  <a:moveTo>
                    <a:pt x="20" y="76"/>
                  </a:moveTo>
                  <a:cubicBezTo>
                    <a:pt x="0" y="60"/>
                    <a:pt x="3" y="49"/>
                    <a:pt x="31" y="35"/>
                  </a:cubicBezTo>
                  <a:cubicBezTo>
                    <a:pt x="48" y="27"/>
                    <a:pt x="65" y="19"/>
                    <a:pt x="83" y="11"/>
                  </a:cubicBezTo>
                  <a:cubicBezTo>
                    <a:pt x="94" y="6"/>
                    <a:pt x="107" y="0"/>
                    <a:pt x="116" y="14"/>
                  </a:cubicBezTo>
                  <a:cubicBezTo>
                    <a:pt x="124" y="25"/>
                    <a:pt x="120" y="35"/>
                    <a:pt x="111" y="43"/>
                  </a:cubicBezTo>
                  <a:cubicBezTo>
                    <a:pt x="92" y="51"/>
                    <a:pt x="73" y="59"/>
                    <a:pt x="54" y="68"/>
                  </a:cubicBezTo>
                  <a:cubicBezTo>
                    <a:pt x="44" y="74"/>
                    <a:pt x="32" y="76"/>
                    <a:pt x="20" y="76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2">
              <a:extLst>
                <a:ext uri="{FF2B5EF4-FFF2-40B4-BE49-F238E27FC236}">
                  <a16:creationId xmlns:a16="http://schemas.microsoft.com/office/drawing/2014/main" id="{517126D7-4E00-225E-5D8A-031348384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" y="1337"/>
              <a:ext cx="115" cy="115"/>
            </a:xfrm>
            <a:custGeom>
              <a:avLst/>
              <a:gdLst>
                <a:gd name="T0" fmla="*/ 0 w 73"/>
                <a:gd name="T1" fmla="*/ 25 h 73"/>
                <a:gd name="T2" fmla="*/ 57 w 73"/>
                <a:gd name="T3" fmla="*/ 0 h 73"/>
                <a:gd name="T4" fmla="*/ 73 w 73"/>
                <a:gd name="T5" fmla="*/ 47 h 73"/>
                <a:gd name="T6" fmla="*/ 17 w 73"/>
                <a:gd name="T7" fmla="*/ 73 h 73"/>
                <a:gd name="T8" fmla="*/ 0 w 73"/>
                <a:gd name="T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0" y="25"/>
                  </a:moveTo>
                  <a:cubicBezTo>
                    <a:pt x="19" y="16"/>
                    <a:pt x="38" y="8"/>
                    <a:pt x="57" y="0"/>
                  </a:cubicBezTo>
                  <a:cubicBezTo>
                    <a:pt x="60" y="16"/>
                    <a:pt x="73" y="30"/>
                    <a:pt x="73" y="47"/>
                  </a:cubicBezTo>
                  <a:cubicBezTo>
                    <a:pt x="57" y="61"/>
                    <a:pt x="37" y="68"/>
                    <a:pt x="17" y="73"/>
                  </a:cubicBezTo>
                  <a:cubicBezTo>
                    <a:pt x="13" y="56"/>
                    <a:pt x="1" y="42"/>
                    <a:pt x="0" y="25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3">
              <a:extLst>
                <a:ext uri="{FF2B5EF4-FFF2-40B4-BE49-F238E27FC236}">
                  <a16:creationId xmlns:a16="http://schemas.microsoft.com/office/drawing/2014/main" id="{0079E092-BDCB-CF37-E804-B518AE8AC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" y="1952"/>
              <a:ext cx="117" cy="81"/>
            </a:xfrm>
            <a:custGeom>
              <a:avLst/>
              <a:gdLst>
                <a:gd name="T0" fmla="*/ 0 w 75"/>
                <a:gd name="T1" fmla="*/ 32 h 52"/>
                <a:gd name="T2" fmla="*/ 75 w 75"/>
                <a:gd name="T3" fmla="*/ 0 h 52"/>
                <a:gd name="T4" fmla="*/ 67 w 75"/>
                <a:gd name="T5" fmla="*/ 52 h 52"/>
                <a:gd name="T6" fmla="*/ 4 w 75"/>
                <a:gd name="T7" fmla="*/ 44 h 52"/>
                <a:gd name="T8" fmla="*/ 0 w 75"/>
                <a:gd name="T9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52">
                  <a:moveTo>
                    <a:pt x="0" y="32"/>
                  </a:moveTo>
                  <a:cubicBezTo>
                    <a:pt x="25" y="21"/>
                    <a:pt x="50" y="11"/>
                    <a:pt x="75" y="0"/>
                  </a:cubicBezTo>
                  <a:cubicBezTo>
                    <a:pt x="71" y="17"/>
                    <a:pt x="75" y="36"/>
                    <a:pt x="67" y="52"/>
                  </a:cubicBezTo>
                  <a:cubicBezTo>
                    <a:pt x="46" y="51"/>
                    <a:pt x="25" y="43"/>
                    <a:pt x="4" y="44"/>
                  </a:cubicBezTo>
                  <a:cubicBezTo>
                    <a:pt x="3" y="40"/>
                    <a:pt x="6" y="34"/>
                    <a:pt x="0" y="32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F844F543-E4D3-2085-E176-E78D3FE00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" y="1779"/>
              <a:ext cx="177" cy="98"/>
            </a:xfrm>
            <a:custGeom>
              <a:avLst/>
              <a:gdLst>
                <a:gd name="T0" fmla="*/ 0 w 113"/>
                <a:gd name="T1" fmla="*/ 45 h 62"/>
                <a:gd name="T2" fmla="*/ 86 w 113"/>
                <a:gd name="T3" fmla="*/ 7 h 62"/>
                <a:gd name="T4" fmla="*/ 106 w 113"/>
                <a:gd name="T5" fmla="*/ 2 h 62"/>
                <a:gd name="T6" fmla="*/ 113 w 113"/>
                <a:gd name="T7" fmla="*/ 14 h 62"/>
                <a:gd name="T8" fmla="*/ 12 w 113"/>
                <a:gd name="T9" fmla="*/ 62 h 62"/>
                <a:gd name="T10" fmla="*/ 0 w 113"/>
                <a:gd name="T11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62">
                  <a:moveTo>
                    <a:pt x="0" y="45"/>
                  </a:moveTo>
                  <a:cubicBezTo>
                    <a:pt x="29" y="32"/>
                    <a:pt x="57" y="20"/>
                    <a:pt x="86" y="7"/>
                  </a:cubicBezTo>
                  <a:cubicBezTo>
                    <a:pt x="92" y="4"/>
                    <a:pt x="98" y="0"/>
                    <a:pt x="106" y="2"/>
                  </a:cubicBezTo>
                  <a:cubicBezTo>
                    <a:pt x="111" y="4"/>
                    <a:pt x="112" y="9"/>
                    <a:pt x="113" y="14"/>
                  </a:cubicBezTo>
                  <a:cubicBezTo>
                    <a:pt x="79" y="30"/>
                    <a:pt x="46" y="46"/>
                    <a:pt x="12" y="62"/>
                  </a:cubicBezTo>
                  <a:cubicBezTo>
                    <a:pt x="8" y="56"/>
                    <a:pt x="8" y="48"/>
                    <a:pt x="0" y="45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25">
              <a:extLst>
                <a:ext uri="{FF2B5EF4-FFF2-40B4-BE49-F238E27FC236}">
                  <a16:creationId xmlns:a16="http://schemas.microsoft.com/office/drawing/2014/main" id="{0DDBFFCC-0EC2-BF56-C81A-0B54E8574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" y="2988"/>
              <a:ext cx="185" cy="19"/>
            </a:xfrm>
            <a:custGeom>
              <a:avLst/>
              <a:gdLst>
                <a:gd name="T0" fmla="*/ 59 w 118"/>
                <a:gd name="T1" fmla="*/ 12 h 12"/>
                <a:gd name="T2" fmla="*/ 9 w 118"/>
                <a:gd name="T3" fmla="*/ 12 h 12"/>
                <a:gd name="T4" fmla="*/ 0 w 118"/>
                <a:gd name="T5" fmla="*/ 6 h 12"/>
                <a:gd name="T6" fmla="*/ 9 w 118"/>
                <a:gd name="T7" fmla="*/ 1 h 12"/>
                <a:gd name="T8" fmla="*/ 109 w 118"/>
                <a:gd name="T9" fmla="*/ 1 h 12"/>
                <a:gd name="T10" fmla="*/ 118 w 118"/>
                <a:gd name="T11" fmla="*/ 6 h 12"/>
                <a:gd name="T12" fmla="*/ 109 w 118"/>
                <a:gd name="T13" fmla="*/ 12 h 12"/>
                <a:gd name="T14" fmla="*/ 59 w 118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">
                  <a:moveTo>
                    <a:pt x="59" y="12"/>
                  </a:moveTo>
                  <a:cubicBezTo>
                    <a:pt x="43" y="12"/>
                    <a:pt x="26" y="12"/>
                    <a:pt x="9" y="12"/>
                  </a:cubicBezTo>
                  <a:cubicBezTo>
                    <a:pt x="5" y="12"/>
                    <a:pt x="0" y="12"/>
                    <a:pt x="0" y="6"/>
                  </a:cubicBezTo>
                  <a:cubicBezTo>
                    <a:pt x="0" y="1"/>
                    <a:pt x="5" y="1"/>
                    <a:pt x="9" y="1"/>
                  </a:cubicBezTo>
                  <a:cubicBezTo>
                    <a:pt x="42" y="0"/>
                    <a:pt x="76" y="0"/>
                    <a:pt x="109" y="1"/>
                  </a:cubicBezTo>
                  <a:cubicBezTo>
                    <a:pt x="113" y="1"/>
                    <a:pt x="118" y="1"/>
                    <a:pt x="118" y="6"/>
                  </a:cubicBezTo>
                  <a:cubicBezTo>
                    <a:pt x="118" y="12"/>
                    <a:pt x="113" y="12"/>
                    <a:pt x="109" y="12"/>
                  </a:cubicBezTo>
                  <a:cubicBezTo>
                    <a:pt x="93" y="12"/>
                    <a:pt x="76" y="12"/>
                    <a:pt x="59" y="12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26">
              <a:extLst>
                <a:ext uri="{FF2B5EF4-FFF2-40B4-BE49-F238E27FC236}">
                  <a16:creationId xmlns:a16="http://schemas.microsoft.com/office/drawing/2014/main" id="{2C8BB795-8ECB-357A-A452-780AA7A51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" y="1242"/>
              <a:ext cx="103" cy="66"/>
            </a:xfrm>
            <a:custGeom>
              <a:avLst/>
              <a:gdLst>
                <a:gd name="T0" fmla="*/ 16 w 66"/>
                <a:gd name="T1" fmla="*/ 42 h 42"/>
                <a:gd name="T2" fmla="*/ 1 w 66"/>
                <a:gd name="T3" fmla="*/ 31 h 42"/>
                <a:gd name="T4" fmla="*/ 12 w 66"/>
                <a:gd name="T5" fmla="*/ 17 h 42"/>
                <a:gd name="T6" fmla="*/ 45 w 66"/>
                <a:gd name="T7" fmla="*/ 3 h 42"/>
                <a:gd name="T8" fmla="*/ 61 w 66"/>
                <a:gd name="T9" fmla="*/ 5 h 42"/>
                <a:gd name="T10" fmla="*/ 59 w 66"/>
                <a:gd name="T11" fmla="*/ 21 h 42"/>
                <a:gd name="T12" fmla="*/ 16 w 66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2">
                  <a:moveTo>
                    <a:pt x="16" y="42"/>
                  </a:moveTo>
                  <a:cubicBezTo>
                    <a:pt x="8" y="41"/>
                    <a:pt x="2" y="39"/>
                    <a:pt x="1" y="31"/>
                  </a:cubicBezTo>
                  <a:cubicBezTo>
                    <a:pt x="0" y="23"/>
                    <a:pt x="6" y="20"/>
                    <a:pt x="12" y="17"/>
                  </a:cubicBezTo>
                  <a:cubicBezTo>
                    <a:pt x="23" y="13"/>
                    <a:pt x="34" y="8"/>
                    <a:pt x="45" y="3"/>
                  </a:cubicBezTo>
                  <a:cubicBezTo>
                    <a:pt x="50" y="0"/>
                    <a:pt x="56" y="0"/>
                    <a:pt x="61" y="5"/>
                  </a:cubicBezTo>
                  <a:cubicBezTo>
                    <a:pt x="66" y="11"/>
                    <a:pt x="63" y="16"/>
                    <a:pt x="59" y="21"/>
                  </a:cubicBezTo>
                  <a:cubicBezTo>
                    <a:pt x="45" y="28"/>
                    <a:pt x="30" y="35"/>
                    <a:pt x="16" y="42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27">
              <a:extLst>
                <a:ext uri="{FF2B5EF4-FFF2-40B4-BE49-F238E27FC236}">
                  <a16:creationId xmlns:a16="http://schemas.microsoft.com/office/drawing/2014/main" id="{86DAEA5F-D751-7FE3-B782-18C217E4E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3" y="2698"/>
              <a:ext cx="174" cy="20"/>
            </a:xfrm>
            <a:custGeom>
              <a:avLst/>
              <a:gdLst>
                <a:gd name="T0" fmla="*/ 111 w 111"/>
                <a:gd name="T1" fmla="*/ 11 h 13"/>
                <a:gd name="T2" fmla="*/ 0 w 111"/>
                <a:gd name="T3" fmla="*/ 11 h 13"/>
                <a:gd name="T4" fmla="*/ 15 w 111"/>
                <a:gd name="T5" fmla="*/ 0 h 13"/>
                <a:gd name="T6" fmla="*/ 96 w 111"/>
                <a:gd name="T7" fmla="*/ 0 h 13"/>
                <a:gd name="T8" fmla="*/ 111 w 1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">
                  <a:moveTo>
                    <a:pt x="111" y="11"/>
                  </a:moveTo>
                  <a:cubicBezTo>
                    <a:pt x="74" y="13"/>
                    <a:pt x="37" y="13"/>
                    <a:pt x="0" y="11"/>
                  </a:cubicBezTo>
                  <a:cubicBezTo>
                    <a:pt x="1" y="2"/>
                    <a:pt x="7" y="0"/>
                    <a:pt x="15" y="0"/>
                  </a:cubicBezTo>
                  <a:cubicBezTo>
                    <a:pt x="42" y="0"/>
                    <a:pt x="69" y="0"/>
                    <a:pt x="96" y="0"/>
                  </a:cubicBezTo>
                  <a:cubicBezTo>
                    <a:pt x="104" y="0"/>
                    <a:pt x="111" y="1"/>
                    <a:pt x="111" y="11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28">
              <a:extLst>
                <a:ext uri="{FF2B5EF4-FFF2-40B4-BE49-F238E27FC236}">
                  <a16:creationId xmlns:a16="http://schemas.microsoft.com/office/drawing/2014/main" id="{BA7C3811-7814-8438-129C-A8760E481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" y="1377"/>
              <a:ext cx="80" cy="92"/>
            </a:xfrm>
            <a:custGeom>
              <a:avLst/>
              <a:gdLst>
                <a:gd name="T0" fmla="*/ 34 w 51"/>
                <a:gd name="T1" fmla="*/ 0 h 59"/>
                <a:gd name="T2" fmla="*/ 51 w 51"/>
                <a:gd name="T3" fmla="*/ 48 h 59"/>
                <a:gd name="T4" fmla="*/ 36 w 51"/>
                <a:gd name="T5" fmla="*/ 58 h 59"/>
                <a:gd name="T6" fmla="*/ 23 w 51"/>
                <a:gd name="T7" fmla="*/ 29 h 59"/>
                <a:gd name="T8" fmla="*/ 0 w 51"/>
                <a:gd name="T9" fmla="*/ 8 h 59"/>
                <a:gd name="T10" fmla="*/ 34 w 51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9">
                  <a:moveTo>
                    <a:pt x="34" y="0"/>
                  </a:moveTo>
                  <a:cubicBezTo>
                    <a:pt x="35" y="17"/>
                    <a:pt x="47" y="31"/>
                    <a:pt x="51" y="48"/>
                  </a:cubicBezTo>
                  <a:cubicBezTo>
                    <a:pt x="47" y="53"/>
                    <a:pt x="44" y="59"/>
                    <a:pt x="36" y="58"/>
                  </a:cubicBezTo>
                  <a:cubicBezTo>
                    <a:pt x="32" y="48"/>
                    <a:pt x="27" y="39"/>
                    <a:pt x="23" y="29"/>
                  </a:cubicBezTo>
                  <a:cubicBezTo>
                    <a:pt x="20" y="17"/>
                    <a:pt x="13" y="9"/>
                    <a:pt x="0" y="8"/>
                  </a:cubicBezTo>
                  <a:cubicBezTo>
                    <a:pt x="12" y="8"/>
                    <a:pt x="24" y="6"/>
                    <a:pt x="34" y="0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29">
              <a:extLst>
                <a:ext uri="{FF2B5EF4-FFF2-40B4-BE49-F238E27FC236}">
                  <a16:creationId xmlns:a16="http://schemas.microsoft.com/office/drawing/2014/main" id="{88214E59-8498-35CB-8FC6-C445CAE14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" y="1493"/>
              <a:ext cx="99" cy="62"/>
            </a:xfrm>
            <a:custGeom>
              <a:avLst/>
              <a:gdLst>
                <a:gd name="T0" fmla="*/ 0 w 63"/>
                <a:gd name="T1" fmla="*/ 23 h 40"/>
                <a:gd name="T2" fmla="*/ 42 w 63"/>
                <a:gd name="T3" fmla="*/ 7 h 40"/>
                <a:gd name="T4" fmla="*/ 63 w 63"/>
                <a:gd name="T5" fmla="*/ 16 h 40"/>
                <a:gd name="T6" fmla="*/ 5 w 63"/>
                <a:gd name="T7" fmla="*/ 40 h 40"/>
                <a:gd name="T8" fmla="*/ 3 w 63"/>
                <a:gd name="T9" fmla="*/ 34 h 40"/>
                <a:gd name="T10" fmla="*/ 0 w 63"/>
                <a:gd name="T11" fmla="*/ 28 h 40"/>
                <a:gd name="T12" fmla="*/ 0 w 63"/>
                <a:gd name="T13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40">
                  <a:moveTo>
                    <a:pt x="0" y="23"/>
                  </a:moveTo>
                  <a:cubicBezTo>
                    <a:pt x="14" y="17"/>
                    <a:pt x="29" y="13"/>
                    <a:pt x="42" y="7"/>
                  </a:cubicBezTo>
                  <a:cubicBezTo>
                    <a:pt x="55" y="0"/>
                    <a:pt x="61" y="4"/>
                    <a:pt x="63" y="16"/>
                  </a:cubicBezTo>
                  <a:cubicBezTo>
                    <a:pt x="44" y="25"/>
                    <a:pt x="26" y="36"/>
                    <a:pt x="5" y="40"/>
                  </a:cubicBezTo>
                  <a:cubicBezTo>
                    <a:pt x="4" y="38"/>
                    <a:pt x="3" y="36"/>
                    <a:pt x="3" y="34"/>
                  </a:cubicBezTo>
                  <a:cubicBezTo>
                    <a:pt x="2" y="32"/>
                    <a:pt x="1" y="30"/>
                    <a:pt x="0" y="28"/>
                  </a:cubicBezTo>
                  <a:cubicBezTo>
                    <a:pt x="0" y="26"/>
                    <a:pt x="0" y="24"/>
                    <a:pt x="0" y="23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30">
              <a:extLst>
                <a:ext uri="{FF2B5EF4-FFF2-40B4-BE49-F238E27FC236}">
                  <a16:creationId xmlns:a16="http://schemas.microsoft.com/office/drawing/2014/main" id="{9A296A3E-9127-6777-E44C-9B23AC75E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" y="2040"/>
              <a:ext cx="88" cy="40"/>
            </a:xfrm>
            <a:custGeom>
              <a:avLst/>
              <a:gdLst>
                <a:gd name="T0" fmla="*/ 56 w 56"/>
                <a:gd name="T1" fmla="*/ 8 h 26"/>
                <a:gd name="T2" fmla="*/ 31 w 56"/>
                <a:gd name="T3" fmla="*/ 23 h 26"/>
                <a:gd name="T4" fmla="*/ 3 w 56"/>
                <a:gd name="T5" fmla="*/ 0 h 26"/>
                <a:gd name="T6" fmla="*/ 56 w 5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6">
                  <a:moveTo>
                    <a:pt x="56" y="8"/>
                  </a:moveTo>
                  <a:cubicBezTo>
                    <a:pt x="55" y="26"/>
                    <a:pt x="43" y="26"/>
                    <a:pt x="31" y="23"/>
                  </a:cubicBezTo>
                  <a:cubicBezTo>
                    <a:pt x="18" y="20"/>
                    <a:pt x="0" y="23"/>
                    <a:pt x="3" y="0"/>
                  </a:cubicBezTo>
                  <a:cubicBezTo>
                    <a:pt x="21" y="3"/>
                    <a:pt x="39" y="6"/>
                    <a:pt x="56" y="8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1">
              <a:extLst>
                <a:ext uri="{FF2B5EF4-FFF2-40B4-BE49-F238E27FC236}">
                  <a16:creationId xmlns:a16="http://schemas.microsoft.com/office/drawing/2014/main" id="{D442F8CC-33F7-8409-184B-CA93C14CD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808"/>
              <a:ext cx="150" cy="56"/>
            </a:xfrm>
            <a:custGeom>
              <a:avLst/>
              <a:gdLst>
                <a:gd name="T0" fmla="*/ 8 w 96"/>
                <a:gd name="T1" fmla="*/ 27 h 36"/>
                <a:gd name="T2" fmla="*/ 1 w 96"/>
                <a:gd name="T3" fmla="*/ 0 h 36"/>
                <a:gd name="T4" fmla="*/ 0 w 96"/>
                <a:gd name="T5" fmla="*/ 0 h 36"/>
                <a:gd name="T6" fmla="*/ 96 w 96"/>
                <a:gd name="T7" fmla="*/ 1 h 36"/>
                <a:gd name="T8" fmla="*/ 24 w 96"/>
                <a:gd name="T9" fmla="*/ 8 h 36"/>
                <a:gd name="T10" fmla="*/ 29 w 96"/>
                <a:gd name="T11" fmla="*/ 24 h 36"/>
                <a:gd name="T12" fmla="*/ 8 w 96"/>
                <a:gd name="T13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36">
                  <a:moveTo>
                    <a:pt x="8" y="27"/>
                  </a:moveTo>
                  <a:cubicBezTo>
                    <a:pt x="8" y="17"/>
                    <a:pt x="18" y="5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2"/>
                    <a:pt x="64" y="10"/>
                    <a:pt x="96" y="1"/>
                  </a:cubicBezTo>
                  <a:cubicBezTo>
                    <a:pt x="73" y="12"/>
                    <a:pt x="49" y="5"/>
                    <a:pt x="24" y="8"/>
                  </a:cubicBezTo>
                  <a:cubicBezTo>
                    <a:pt x="25" y="14"/>
                    <a:pt x="27" y="19"/>
                    <a:pt x="29" y="24"/>
                  </a:cubicBezTo>
                  <a:cubicBezTo>
                    <a:pt x="23" y="35"/>
                    <a:pt x="16" y="36"/>
                    <a:pt x="8" y="27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2">
              <a:extLst>
                <a:ext uri="{FF2B5EF4-FFF2-40B4-BE49-F238E27FC236}">
                  <a16:creationId xmlns:a16="http://schemas.microsoft.com/office/drawing/2014/main" id="{19D2BA56-0633-8CD9-7596-8A02B9146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" y="2002"/>
              <a:ext cx="100" cy="61"/>
            </a:xfrm>
            <a:custGeom>
              <a:avLst/>
              <a:gdLst>
                <a:gd name="T0" fmla="*/ 0 w 64"/>
                <a:gd name="T1" fmla="*/ 24 h 39"/>
                <a:gd name="T2" fmla="*/ 58 w 64"/>
                <a:gd name="T3" fmla="*/ 0 h 39"/>
                <a:gd name="T4" fmla="*/ 55 w 64"/>
                <a:gd name="T5" fmla="*/ 15 h 39"/>
                <a:gd name="T6" fmla="*/ 14 w 64"/>
                <a:gd name="T7" fmla="*/ 34 h 39"/>
                <a:gd name="T8" fmla="*/ 0 w 64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9">
                  <a:moveTo>
                    <a:pt x="0" y="24"/>
                  </a:moveTo>
                  <a:cubicBezTo>
                    <a:pt x="19" y="16"/>
                    <a:pt x="38" y="8"/>
                    <a:pt x="58" y="0"/>
                  </a:cubicBezTo>
                  <a:cubicBezTo>
                    <a:pt x="64" y="6"/>
                    <a:pt x="63" y="12"/>
                    <a:pt x="55" y="15"/>
                  </a:cubicBezTo>
                  <a:cubicBezTo>
                    <a:pt x="42" y="22"/>
                    <a:pt x="28" y="28"/>
                    <a:pt x="14" y="34"/>
                  </a:cubicBezTo>
                  <a:cubicBezTo>
                    <a:pt x="3" y="39"/>
                    <a:pt x="1" y="32"/>
                    <a:pt x="0" y="24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3">
              <a:extLst>
                <a:ext uri="{FF2B5EF4-FFF2-40B4-BE49-F238E27FC236}">
                  <a16:creationId xmlns:a16="http://schemas.microsoft.com/office/drawing/2014/main" id="{39E3412F-8227-0D47-7832-822110895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0" y="1870"/>
              <a:ext cx="70" cy="94"/>
            </a:xfrm>
            <a:custGeom>
              <a:avLst/>
              <a:gdLst>
                <a:gd name="T0" fmla="*/ 0 w 45"/>
                <a:gd name="T1" fmla="*/ 53 h 60"/>
                <a:gd name="T2" fmla="*/ 37 w 45"/>
                <a:gd name="T3" fmla="*/ 0 h 60"/>
                <a:gd name="T4" fmla="*/ 39 w 45"/>
                <a:gd name="T5" fmla="*/ 14 h 60"/>
                <a:gd name="T6" fmla="*/ 15 w 45"/>
                <a:gd name="T7" fmla="*/ 52 h 60"/>
                <a:gd name="T8" fmla="*/ 0 w 45"/>
                <a:gd name="T9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0">
                  <a:moveTo>
                    <a:pt x="0" y="53"/>
                  </a:moveTo>
                  <a:cubicBezTo>
                    <a:pt x="10" y="34"/>
                    <a:pt x="22" y="16"/>
                    <a:pt x="37" y="0"/>
                  </a:cubicBezTo>
                  <a:cubicBezTo>
                    <a:pt x="45" y="3"/>
                    <a:pt x="43" y="8"/>
                    <a:pt x="39" y="14"/>
                  </a:cubicBezTo>
                  <a:cubicBezTo>
                    <a:pt x="31" y="27"/>
                    <a:pt x="23" y="39"/>
                    <a:pt x="15" y="52"/>
                  </a:cubicBezTo>
                  <a:cubicBezTo>
                    <a:pt x="10" y="59"/>
                    <a:pt x="5" y="60"/>
                    <a:pt x="0" y="53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34">
              <a:extLst>
                <a:ext uri="{FF2B5EF4-FFF2-40B4-BE49-F238E27FC236}">
                  <a16:creationId xmlns:a16="http://schemas.microsoft.com/office/drawing/2014/main" id="{FA9104F6-8F3A-D8CF-868F-2F80D4D6F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2019"/>
              <a:ext cx="107" cy="33"/>
            </a:xfrm>
            <a:custGeom>
              <a:avLst/>
              <a:gdLst>
                <a:gd name="T0" fmla="*/ 59 w 68"/>
                <a:gd name="T1" fmla="*/ 21 h 21"/>
                <a:gd name="T2" fmla="*/ 6 w 68"/>
                <a:gd name="T3" fmla="*/ 13 h 21"/>
                <a:gd name="T4" fmla="*/ 3 w 68"/>
                <a:gd name="T5" fmla="*/ 1 h 21"/>
                <a:gd name="T6" fmla="*/ 66 w 68"/>
                <a:gd name="T7" fmla="*/ 9 h 21"/>
                <a:gd name="T8" fmla="*/ 59 w 68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1">
                  <a:moveTo>
                    <a:pt x="59" y="21"/>
                  </a:moveTo>
                  <a:cubicBezTo>
                    <a:pt x="42" y="19"/>
                    <a:pt x="24" y="16"/>
                    <a:pt x="6" y="13"/>
                  </a:cubicBezTo>
                  <a:cubicBezTo>
                    <a:pt x="0" y="11"/>
                    <a:pt x="2" y="6"/>
                    <a:pt x="3" y="1"/>
                  </a:cubicBezTo>
                  <a:cubicBezTo>
                    <a:pt x="24" y="0"/>
                    <a:pt x="45" y="8"/>
                    <a:pt x="66" y="9"/>
                  </a:cubicBezTo>
                  <a:cubicBezTo>
                    <a:pt x="66" y="15"/>
                    <a:pt x="68" y="21"/>
                    <a:pt x="59" y="21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35">
              <a:extLst>
                <a:ext uri="{FF2B5EF4-FFF2-40B4-BE49-F238E27FC236}">
                  <a16:creationId xmlns:a16="http://schemas.microsoft.com/office/drawing/2014/main" id="{140CA660-EC6E-116F-51AF-C456B2CB5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2712"/>
              <a:ext cx="110" cy="33"/>
            </a:xfrm>
            <a:custGeom>
              <a:avLst/>
              <a:gdLst>
                <a:gd name="T0" fmla="*/ 42 w 70"/>
                <a:gd name="T1" fmla="*/ 3 h 21"/>
                <a:gd name="T2" fmla="*/ 60 w 70"/>
                <a:gd name="T3" fmla="*/ 3 h 21"/>
                <a:gd name="T4" fmla="*/ 61 w 70"/>
                <a:gd name="T5" fmla="*/ 16 h 21"/>
                <a:gd name="T6" fmla="*/ 42 w 70"/>
                <a:gd name="T7" fmla="*/ 19 h 21"/>
                <a:gd name="T8" fmla="*/ 29 w 70"/>
                <a:gd name="T9" fmla="*/ 19 h 21"/>
                <a:gd name="T10" fmla="*/ 9 w 70"/>
                <a:gd name="T11" fmla="*/ 18 h 21"/>
                <a:gd name="T12" fmla="*/ 23 w 70"/>
                <a:gd name="T13" fmla="*/ 2 h 21"/>
                <a:gd name="T14" fmla="*/ 42 w 70"/>
                <a:gd name="T1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21">
                  <a:moveTo>
                    <a:pt x="42" y="3"/>
                  </a:moveTo>
                  <a:cubicBezTo>
                    <a:pt x="48" y="3"/>
                    <a:pt x="54" y="2"/>
                    <a:pt x="60" y="3"/>
                  </a:cubicBezTo>
                  <a:cubicBezTo>
                    <a:pt x="69" y="6"/>
                    <a:pt x="70" y="10"/>
                    <a:pt x="61" y="16"/>
                  </a:cubicBezTo>
                  <a:cubicBezTo>
                    <a:pt x="55" y="16"/>
                    <a:pt x="49" y="21"/>
                    <a:pt x="42" y="19"/>
                  </a:cubicBezTo>
                  <a:cubicBezTo>
                    <a:pt x="37" y="13"/>
                    <a:pt x="33" y="13"/>
                    <a:pt x="29" y="19"/>
                  </a:cubicBezTo>
                  <a:cubicBezTo>
                    <a:pt x="22" y="19"/>
                    <a:pt x="15" y="19"/>
                    <a:pt x="9" y="18"/>
                  </a:cubicBezTo>
                  <a:cubicBezTo>
                    <a:pt x="0" y="2"/>
                    <a:pt x="13" y="3"/>
                    <a:pt x="23" y="2"/>
                  </a:cubicBezTo>
                  <a:cubicBezTo>
                    <a:pt x="30" y="0"/>
                    <a:pt x="36" y="9"/>
                    <a:pt x="42" y="3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36">
              <a:extLst>
                <a:ext uri="{FF2B5EF4-FFF2-40B4-BE49-F238E27FC236}">
                  <a16:creationId xmlns:a16="http://schemas.microsoft.com/office/drawing/2014/main" id="{4F264402-CE2A-3549-3314-B219CF63D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" y="2449"/>
              <a:ext cx="261" cy="3"/>
            </a:xfrm>
            <a:custGeom>
              <a:avLst/>
              <a:gdLst>
                <a:gd name="T0" fmla="*/ 0 w 167"/>
                <a:gd name="T1" fmla="*/ 0 h 2"/>
                <a:gd name="T2" fmla="*/ 167 w 167"/>
                <a:gd name="T3" fmla="*/ 0 h 2"/>
                <a:gd name="T4" fmla="*/ 167 w 167"/>
                <a:gd name="T5" fmla="*/ 2 h 2"/>
                <a:gd name="T6" fmla="*/ 0 w 167"/>
                <a:gd name="T7" fmla="*/ 2 h 2"/>
                <a:gd name="T8" fmla="*/ 0 w 16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">
                  <a:moveTo>
                    <a:pt x="0" y="0"/>
                  </a:moveTo>
                  <a:cubicBezTo>
                    <a:pt x="56" y="0"/>
                    <a:pt x="111" y="0"/>
                    <a:pt x="167" y="0"/>
                  </a:cubicBezTo>
                  <a:cubicBezTo>
                    <a:pt x="167" y="1"/>
                    <a:pt x="167" y="1"/>
                    <a:pt x="167" y="2"/>
                  </a:cubicBezTo>
                  <a:cubicBezTo>
                    <a:pt x="111" y="2"/>
                    <a:pt x="56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37">
              <a:extLst>
                <a:ext uri="{FF2B5EF4-FFF2-40B4-BE49-F238E27FC236}">
                  <a16:creationId xmlns:a16="http://schemas.microsoft.com/office/drawing/2014/main" id="{2B46CB30-FD66-83DB-58C5-7CB573A79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" y="2732"/>
              <a:ext cx="84" cy="44"/>
            </a:xfrm>
            <a:custGeom>
              <a:avLst/>
              <a:gdLst>
                <a:gd name="T0" fmla="*/ 12 w 54"/>
                <a:gd name="T1" fmla="*/ 6 h 28"/>
                <a:gd name="T2" fmla="*/ 31 w 54"/>
                <a:gd name="T3" fmla="*/ 3 h 28"/>
                <a:gd name="T4" fmla="*/ 51 w 54"/>
                <a:gd name="T5" fmla="*/ 14 h 28"/>
                <a:gd name="T6" fmla="*/ 26 w 54"/>
                <a:gd name="T7" fmla="*/ 18 h 28"/>
                <a:gd name="T8" fmla="*/ 12 w 5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8">
                  <a:moveTo>
                    <a:pt x="12" y="6"/>
                  </a:moveTo>
                  <a:cubicBezTo>
                    <a:pt x="19" y="8"/>
                    <a:pt x="25" y="3"/>
                    <a:pt x="31" y="3"/>
                  </a:cubicBezTo>
                  <a:cubicBezTo>
                    <a:pt x="35" y="12"/>
                    <a:pt x="54" y="0"/>
                    <a:pt x="51" y="14"/>
                  </a:cubicBezTo>
                  <a:cubicBezTo>
                    <a:pt x="48" y="24"/>
                    <a:pt x="34" y="18"/>
                    <a:pt x="26" y="18"/>
                  </a:cubicBezTo>
                  <a:cubicBezTo>
                    <a:pt x="21" y="18"/>
                    <a:pt x="0" y="28"/>
                    <a:pt x="12" y="6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38">
              <a:extLst>
                <a:ext uri="{FF2B5EF4-FFF2-40B4-BE49-F238E27FC236}">
                  <a16:creationId xmlns:a16="http://schemas.microsoft.com/office/drawing/2014/main" id="{F20A99EA-3700-0804-46DA-07A8D6225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" y="1275"/>
              <a:ext cx="82" cy="50"/>
            </a:xfrm>
            <a:custGeom>
              <a:avLst/>
              <a:gdLst>
                <a:gd name="T0" fmla="*/ 0 w 52"/>
                <a:gd name="T1" fmla="*/ 21 h 32"/>
                <a:gd name="T2" fmla="*/ 43 w 52"/>
                <a:gd name="T3" fmla="*/ 0 h 32"/>
                <a:gd name="T4" fmla="*/ 52 w 52"/>
                <a:gd name="T5" fmla="*/ 8 h 32"/>
                <a:gd name="T6" fmla="*/ 0 w 52"/>
                <a:gd name="T7" fmla="*/ 32 h 32"/>
                <a:gd name="T8" fmla="*/ 0 w 52"/>
                <a:gd name="T9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0" y="21"/>
                  </a:moveTo>
                  <a:cubicBezTo>
                    <a:pt x="14" y="14"/>
                    <a:pt x="29" y="7"/>
                    <a:pt x="43" y="0"/>
                  </a:cubicBezTo>
                  <a:cubicBezTo>
                    <a:pt x="42" y="6"/>
                    <a:pt x="47" y="7"/>
                    <a:pt x="52" y="8"/>
                  </a:cubicBezTo>
                  <a:cubicBezTo>
                    <a:pt x="34" y="16"/>
                    <a:pt x="17" y="24"/>
                    <a:pt x="0" y="32"/>
                  </a:cubicBezTo>
                  <a:cubicBezTo>
                    <a:pt x="0" y="28"/>
                    <a:pt x="0" y="24"/>
                    <a:pt x="0" y="21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39">
              <a:extLst>
                <a:ext uri="{FF2B5EF4-FFF2-40B4-BE49-F238E27FC236}">
                  <a16:creationId xmlns:a16="http://schemas.microsoft.com/office/drawing/2014/main" id="{C5AC8A8E-D759-19E0-F966-77F0A2F3C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" y="2737"/>
              <a:ext cx="72" cy="27"/>
            </a:xfrm>
            <a:custGeom>
              <a:avLst/>
              <a:gdLst>
                <a:gd name="T0" fmla="*/ 18 w 46"/>
                <a:gd name="T1" fmla="*/ 2 h 17"/>
                <a:gd name="T2" fmla="*/ 38 w 46"/>
                <a:gd name="T3" fmla="*/ 3 h 17"/>
                <a:gd name="T4" fmla="*/ 37 w 46"/>
                <a:gd name="T5" fmla="*/ 15 h 17"/>
                <a:gd name="T6" fmla="*/ 6 w 46"/>
                <a:gd name="T7" fmla="*/ 15 h 17"/>
                <a:gd name="T8" fmla="*/ 1 w 46"/>
                <a:gd name="T9" fmla="*/ 9 h 17"/>
                <a:gd name="T10" fmla="*/ 18 w 46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7">
                  <a:moveTo>
                    <a:pt x="18" y="2"/>
                  </a:moveTo>
                  <a:cubicBezTo>
                    <a:pt x="24" y="3"/>
                    <a:pt x="31" y="3"/>
                    <a:pt x="38" y="3"/>
                  </a:cubicBezTo>
                  <a:cubicBezTo>
                    <a:pt x="41" y="7"/>
                    <a:pt x="46" y="13"/>
                    <a:pt x="37" y="15"/>
                  </a:cubicBezTo>
                  <a:cubicBezTo>
                    <a:pt x="27" y="17"/>
                    <a:pt x="17" y="15"/>
                    <a:pt x="6" y="15"/>
                  </a:cubicBezTo>
                  <a:cubicBezTo>
                    <a:pt x="2" y="15"/>
                    <a:pt x="0" y="12"/>
                    <a:pt x="1" y="9"/>
                  </a:cubicBezTo>
                  <a:cubicBezTo>
                    <a:pt x="4" y="0"/>
                    <a:pt x="12" y="4"/>
                    <a:pt x="18" y="2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40">
              <a:extLst>
                <a:ext uri="{FF2B5EF4-FFF2-40B4-BE49-F238E27FC236}">
                  <a16:creationId xmlns:a16="http://schemas.microsoft.com/office/drawing/2014/main" id="{E361CFD9-8E04-2AA4-2FFB-066ABE2CD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1" y="2170"/>
              <a:ext cx="62" cy="50"/>
            </a:xfrm>
            <a:custGeom>
              <a:avLst/>
              <a:gdLst>
                <a:gd name="T0" fmla="*/ 40 w 40"/>
                <a:gd name="T1" fmla="*/ 11 h 32"/>
                <a:gd name="T2" fmla="*/ 0 w 40"/>
                <a:gd name="T3" fmla="*/ 11 h 32"/>
                <a:gd name="T4" fmla="*/ 36 w 40"/>
                <a:gd name="T5" fmla="*/ 10 h 32"/>
                <a:gd name="T6" fmla="*/ 40 w 40"/>
                <a:gd name="T7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11"/>
                  </a:moveTo>
                  <a:cubicBezTo>
                    <a:pt x="25" y="28"/>
                    <a:pt x="8" y="32"/>
                    <a:pt x="0" y="11"/>
                  </a:cubicBezTo>
                  <a:cubicBezTo>
                    <a:pt x="12" y="0"/>
                    <a:pt x="24" y="4"/>
                    <a:pt x="36" y="10"/>
                  </a:cubicBezTo>
                  <a:cubicBezTo>
                    <a:pt x="38" y="10"/>
                    <a:pt x="39" y="10"/>
                    <a:pt x="40" y="11"/>
                  </a:cubicBezTo>
                  <a:close/>
                </a:path>
              </a:pathLst>
            </a:custGeom>
            <a:solidFill>
              <a:srgbClr val="E6A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1">
              <a:extLst>
                <a:ext uri="{FF2B5EF4-FFF2-40B4-BE49-F238E27FC236}">
                  <a16:creationId xmlns:a16="http://schemas.microsoft.com/office/drawing/2014/main" id="{A1671DF8-2092-E1D9-0C0C-50F821756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" y="2127"/>
              <a:ext cx="70" cy="21"/>
            </a:xfrm>
            <a:custGeom>
              <a:avLst/>
              <a:gdLst>
                <a:gd name="T0" fmla="*/ 10 w 45"/>
                <a:gd name="T1" fmla="*/ 13 h 13"/>
                <a:gd name="T2" fmla="*/ 0 w 45"/>
                <a:gd name="T3" fmla="*/ 6 h 13"/>
                <a:gd name="T4" fmla="*/ 8 w 45"/>
                <a:gd name="T5" fmla="*/ 0 h 13"/>
                <a:gd name="T6" fmla="*/ 32 w 45"/>
                <a:gd name="T7" fmla="*/ 1 h 13"/>
                <a:gd name="T8" fmla="*/ 37 w 45"/>
                <a:gd name="T9" fmla="*/ 12 h 13"/>
                <a:gd name="T10" fmla="*/ 10 w 45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3">
                  <a:moveTo>
                    <a:pt x="10" y="13"/>
                  </a:moveTo>
                  <a:cubicBezTo>
                    <a:pt x="5" y="13"/>
                    <a:pt x="0" y="13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6" y="0"/>
                    <a:pt x="24" y="0"/>
                    <a:pt x="32" y="1"/>
                  </a:cubicBezTo>
                  <a:cubicBezTo>
                    <a:pt x="40" y="1"/>
                    <a:pt x="45" y="4"/>
                    <a:pt x="37" y="12"/>
                  </a:cubicBezTo>
                  <a:cubicBezTo>
                    <a:pt x="28" y="13"/>
                    <a:pt x="19" y="13"/>
                    <a:pt x="10" y="13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42">
              <a:extLst>
                <a:ext uri="{FF2B5EF4-FFF2-40B4-BE49-F238E27FC236}">
                  <a16:creationId xmlns:a16="http://schemas.microsoft.com/office/drawing/2014/main" id="{1D5AB703-795D-492A-ED98-820C1AF74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2" y="2141"/>
              <a:ext cx="80" cy="46"/>
            </a:xfrm>
            <a:custGeom>
              <a:avLst/>
              <a:gdLst>
                <a:gd name="T0" fmla="*/ 20 w 51"/>
                <a:gd name="T1" fmla="*/ 29 h 29"/>
                <a:gd name="T2" fmla="*/ 16 w 51"/>
                <a:gd name="T3" fmla="*/ 28 h 29"/>
                <a:gd name="T4" fmla="*/ 4 w 51"/>
                <a:gd name="T5" fmla="*/ 3 h 29"/>
                <a:gd name="T6" fmla="*/ 44 w 51"/>
                <a:gd name="T7" fmla="*/ 0 h 29"/>
                <a:gd name="T8" fmla="*/ 51 w 51"/>
                <a:gd name="T9" fmla="*/ 0 h 29"/>
                <a:gd name="T10" fmla="*/ 46 w 51"/>
                <a:gd name="T11" fmla="*/ 7 h 29"/>
                <a:gd name="T12" fmla="*/ 24 w 51"/>
                <a:gd name="T13" fmla="*/ 27 h 29"/>
                <a:gd name="T14" fmla="*/ 20 w 51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29">
                  <a:moveTo>
                    <a:pt x="20" y="29"/>
                  </a:moveTo>
                  <a:cubicBezTo>
                    <a:pt x="19" y="28"/>
                    <a:pt x="18" y="28"/>
                    <a:pt x="16" y="28"/>
                  </a:cubicBezTo>
                  <a:cubicBezTo>
                    <a:pt x="18" y="16"/>
                    <a:pt x="0" y="15"/>
                    <a:pt x="4" y="3"/>
                  </a:cubicBezTo>
                  <a:cubicBezTo>
                    <a:pt x="17" y="1"/>
                    <a:pt x="31" y="7"/>
                    <a:pt x="44" y="0"/>
                  </a:cubicBezTo>
                  <a:cubicBezTo>
                    <a:pt x="46" y="0"/>
                    <a:pt x="49" y="0"/>
                    <a:pt x="51" y="0"/>
                  </a:cubicBezTo>
                  <a:cubicBezTo>
                    <a:pt x="51" y="4"/>
                    <a:pt x="49" y="6"/>
                    <a:pt x="46" y="7"/>
                  </a:cubicBezTo>
                  <a:cubicBezTo>
                    <a:pt x="29" y="3"/>
                    <a:pt x="24" y="12"/>
                    <a:pt x="24" y="27"/>
                  </a:cubicBezTo>
                  <a:cubicBezTo>
                    <a:pt x="22" y="27"/>
                    <a:pt x="21" y="28"/>
                    <a:pt x="20" y="29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3">
              <a:extLst>
                <a:ext uri="{FF2B5EF4-FFF2-40B4-BE49-F238E27FC236}">
                  <a16:creationId xmlns:a16="http://schemas.microsoft.com/office/drawing/2014/main" id="{5D21AF37-AFCE-DCAC-6C79-9C81C4C87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" y="2491"/>
              <a:ext cx="69" cy="69"/>
            </a:xfrm>
            <a:custGeom>
              <a:avLst/>
              <a:gdLst>
                <a:gd name="T0" fmla="*/ 44 w 44"/>
                <a:gd name="T1" fmla="*/ 44 h 44"/>
                <a:gd name="T2" fmla="*/ 0 w 44"/>
                <a:gd name="T3" fmla="*/ 0 h 44"/>
                <a:gd name="T4" fmla="*/ 44 w 44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44" y="44"/>
                  </a:moveTo>
                  <a:cubicBezTo>
                    <a:pt x="21" y="37"/>
                    <a:pt x="7" y="22"/>
                    <a:pt x="0" y="0"/>
                  </a:cubicBezTo>
                  <a:cubicBezTo>
                    <a:pt x="14" y="14"/>
                    <a:pt x="29" y="29"/>
                    <a:pt x="44" y="44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44">
              <a:extLst>
                <a:ext uri="{FF2B5EF4-FFF2-40B4-BE49-F238E27FC236}">
                  <a16:creationId xmlns:a16="http://schemas.microsoft.com/office/drawing/2014/main" id="{65C5E25B-4EFD-4774-B620-25FD1B1C55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7" y="2983"/>
              <a:ext cx="186" cy="10"/>
            </a:xfrm>
            <a:custGeom>
              <a:avLst/>
              <a:gdLst>
                <a:gd name="T0" fmla="*/ 119 w 119"/>
                <a:gd name="T1" fmla="*/ 5 h 6"/>
                <a:gd name="T2" fmla="*/ 9 w 119"/>
                <a:gd name="T3" fmla="*/ 6 h 6"/>
                <a:gd name="T4" fmla="*/ 0 w 119"/>
                <a:gd name="T5" fmla="*/ 0 h 6"/>
                <a:gd name="T6" fmla="*/ 95 w 119"/>
                <a:gd name="T7" fmla="*/ 2 h 6"/>
                <a:gd name="T8" fmla="*/ 119 w 119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6">
                  <a:moveTo>
                    <a:pt x="119" y="5"/>
                  </a:moveTo>
                  <a:cubicBezTo>
                    <a:pt x="82" y="5"/>
                    <a:pt x="46" y="5"/>
                    <a:pt x="9" y="6"/>
                  </a:cubicBezTo>
                  <a:cubicBezTo>
                    <a:pt x="5" y="6"/>
                    <a:pt x="1" y="6"/>
                    <a:pt x="0" y="0"/>
                  </a:cubicBezTo>
                  <a:cubicBezTo>
                    <a:pt x="32" y="5"/>
                    <a:pt x="64" y="1"/>
                    <a:pt x="95" y="2"/>
                  </a:cubicBezTo>
                  <a:cubicBezTo>
                    <a:pt x="103" y="3"/>
                    <a:pt x="111" y="0"/>
                    <a:pt x="119" y="5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45">
              <a:extLst>
                <a:ext uri="{FF2B5EF4-FFF2-40B4-BE49-F238E27FC236}">
                  <a16:creationId xmlns:a16="http://schemas.microsoft.com/office/drawing/2014/main" id="{0F4D9245-3F4D-2173-D12E-9B959E06F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" y="2115"/>
              <a:ext cx="66" cy="37"/>
            </a:xfrm>
            <a:custGeom>
              <a:avLst/>
              <a:gdLst>
                <a:gd name="T0" fmla="*/ 42 w 42"/>
                <a:gd name="T1" fmla="*/ 17 h 24"/>
                <a:gd name="T2" fmla="*/ 2 w 42"/>
                <a:gd name="T3" fmla="*/ 20 h 24"/>
                <a:gd name="T4" fmla="*/ 8 w 42"/>
                <a:gd name="T5" fmla="*/ 9 h 24"/>
                <a:gd name="T6" fmla="*/ 42 w 42"/>
                <a:gd name="T7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4">
                  <a:moveTo>
                    <a:pt x="42" y="17"/>
                  </a:moveTo>
                  <a:cubicBezTo>
                    <a:pt x="29" y="24"/>
                    <a:pt x="15" y="18"/>
                    <a:pt x="2" y="20"/>
                  </a:cubicBezTo>
                  <a:cubicBezTo>
                    <a:pt x="0" y="14"/>
                    <a:pt x="2" y="8"/>
                    <a:pt x="8" y="9"/>
                  </a:cubicBezTo>
                  <a:cubicBezTo>
                    <a:pt x="20" y="11"/>
                    <a:pt x="34" y="0"/>
                    <a:pt x="42" y="17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46">
              <a:extLst>
                <a:ext uri="{FF2B5EF4-FFF2-40B4-BE49-F238E27FC236}">
                  <a16:creationId xmlns:a16="http://schemas.microsoft.com/office/drawing/2014/main" id="{604EE0A7-4EE6-4A9C-D6F6-B25C3DC06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" y="2690"/>
              <a:ext cx="47" cy="36"/>
            </a:xfrm>
            <a:custGeom>
              <a:avLst/>
              <a:gdLst>
                <a:gd name="T0" fmla="*/ 21 w 30"/>
                <a:gd name="T1" fmla="*/ 17 h 23"/>
                <a:gd name="T2" fmla="*/ 2 w 30"/>
                <a:gd name="T3" fmla="*/ 16 h 23"/>
                <a:gd name="T4" fmla="*/ 0 w 30"/>
                <a:gd name="T5" fmla="*/ 0 h 23"/>
                <a:gd name="T6" fmla="*/ 0 w 30"/>
                <a:gd name="T7" fmla="*/ 0 h 23"/>
                <a:gd name="T8" fmla="*/ 15 w 30"/>
                <a:gd name="T9" fmla="*/ 1 h 23"/>
                <a:gd name="T10" fmla="*/ 29 w 30"/>
                <a:gd name="T11" fmla="*/ 6 h 23"/>
                <a:gd name="T12" fmla="*/ 21 w 30"/>
                <a:gd name="T13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3">
                  <a:moveTo>
                    <a:pt x="21" y="17"/>
                  </a:moveTo>
                  <a:cubicBezTo>
                    <a:pt x="15" y="23"/>
                    <a:pt x="9" y="14"/>
                    <a:pt x="2" y="16"/>
                  </a:cubicBezTo>
                  <a:cubicBezTo>
                    <a:pt x="1" y="11"/>
                    <a:pt x="1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0"/>
                    <a:pt x="15" y="1"/>
                  </a:cubicBezTo>
                  <a:cubicBezTo>
                    <a:pt x="21" y="1"/>
                    <a:pt x="27" y="0"/>
                    <a:pt x="29" y="6"/>
                  </a:cubicBezTo>
                  <a:cubicBezTo>
                    <a:pt x="30" y="12"/>
                    <a:pt x="24" y="14"/>
                    <a:pt x="21" y="17"/>
                  </a:cubicBezTo>
                  <a:close/>
                </a:path>
              </a:pathLst>
            </a:custGeom>
            <a:solidFill>
              <a:srgbClr val="E6A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47">
              <a:extLst>
                <a:ext uri="{FF2B5EF4-FFF2-40B4-BE49-F238E27FC236}">
                  <a16:creationId xmlns:a16="http://schemas.microsoft.com/office/drawing/2014/main" id="{6B45FFE0-6392-EFB1-9DC7-354FD45B1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46"/>
              <a:ext cx="56" cy="49"/>
            </a:xfrm>
            <a:custGeom>
              <a:avLst/>
              <a:gdLst>
                <a:gd name="T0" fmla="*/ 0 w 36"/>
                <a:gd name="T1" fmla="*/ 1 h 31"/>
                <a:gd name="T2" fmla="*/ 27 w 36"/>
                <a:gd name="T3" fmla="*/ 0 h 31"/>
                <a:gd name="T4" fmla="*/ 3 w 36"/>
                <a:gd name="T5" fmla="*/ 17 h 31"/>
                <a:gd name="T6" fmla="*/ 3 w 36"/>
                <a:gd name="T7" fmla="*/ 17 h 31"/>
                <a:gd name="T8" fmla="*/ 0 w 3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1">
                  <a:moveTo>
                    <a:pt x="0" y="1"/>
                  </a:moveTo>
                  <a:cubicBezTo>
                    <a:pt x="9" y="1"/>
                    <a:pt x="18" y="1"/>
                    <a:pt x="27" y="0"/>
                  </a:cubicBezTo>
                  <a:cubicBezTo>
                    <a:pt x="36" y="31"/>
                    <a:pt x="12" y="12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1"/>
                    <a:pt x="8" y="5"/>
                    <a:pt x="0" y="1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48">
              <a:extLst>
                <a:ext uri="{FF2B5EF4-FFF2-40B4-BE49-F238E27FC236}">
                  <a16:creationId xmlns:a16="http://schemas.microsoft.com/office/drawing/2014/main" id="{B8271CF2-D382-D5FB-E82E-36D2011FE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" y="2560"/>
              <a:ext cx="69" cy="44"/>
            </a:xfrm>
            <a:custGeom>
              <a:avLst/>
              <a:gdLst>
                <a:gd name="T0" fmla="*/ 44 w 44"/>
                <a:gd name="T1" fmla="*/ 28 h 28"/>
                <a:gd name="T2" fmla="*/ 0 w 44"/>
                <a:gd name="T3" fmla="*/ 0 h 28"/>
                <a:gd name="T4" fmla="*/ 44 w 4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8">
                  <a:moveTo>
                    <a:pt x="44" y="28"/>
                  </a:moveTo>
                  <a:cubicBezTo>
                    <a:pt x="23" y="28"/>
                    <a:pt x="10" y="16"/>
                    <a:pt x="0" y="0"/>
                  </a:cubicBezTo>
                  <a:cubicBezTo>
                    <a:pt x="15" y="9"/>
                    <a:pt x="30" y="18"/>
                    <a:pt x="44" y="28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49">
              <a:extLst>
                <a:ext uri="{FF2B5EF4-FFF2-40B4-BE49-F238E27FC236}">
                  <a16:creationId xmlns:a16="http://schemas.microsoft.com/office/drawing/2014/main" id="{1B4407D4-E369-136D-3644-4C07CD1BE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" y="2193"/>
              <a:ext cx="43" cy="35"/>
            </a:xfrm>
            <a:custGeom>
              <a:avLst/>
              <a:gdLst>
                <a:gd name="T0" fmla="*/ 16 w 27"/>
                <a:gd name="T1" fmla="*/ 22 h 22"/>
                <a:gd name="T2" fmla="*/ 7 w 27"/>
                <a:gd name="T3" fmla="*/ 0 h 22"/>
                <a:gd name="T4" fmla="*/ 16 w 27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16" y="22"/>
                  </a:moveTo>
                  <a:cubicBezTo>
                    <a:pt x="1" y="20"/>
                    <a:pt x="0" y="11"/>
                    <a:pt x="7" y="0"/>
                  </a:cubicBezTo>
                  <a:cubicBezTo>
                    <a:pt x="23" y="2"/>
                    <a:pt x="27" y="9"/>
                    <a:pt x="16" y="22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50">
              <a:extLst>
                <a:ext uri="{FF2B5EF4-FFF2-40B4-BE49-F238E27FC236}">
                  <a16:creationId xmlns:a16="http://schemas.microsoft.com/office/drawing/2014/main" id="{3004294A-1E31-62DE-3AFC-FDFDEE37D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" y="2466"/>
              <a:ext cx="14" cy="19"/>
            </a:xfrm>
            <a:custGeom>
              <a:avLst/>
              <a:gdLst>
                <a:gd name="T0" fmla="*/ 9 w 9"/>
                <a:gd name="T1" fmla="*/ 12 h 12"/>
                <a:gd name="T2" fmla="*/ 1 w 9"/>
                <a:gd name="T3" fmla="*/ 0 h 12"/>
                <a:gd name="T4" fmla="*/ 9 w 9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2">
                  <a:moveTo>
                    <a:pt x="9" y="12"/>
                  </a:moveTo>
                  <a:cubicBezTo>
                    <a:pt x="1" y="11"/>
                    <a:pt x="0" y="6"/>
                    <a:pt x="1" y="0"/>
                  </a:cubicBezTo>
                  <a:cubicBezTo>
                    <a:pt x="5" y="2"/>
                    <a:pt x="8" y="6"/>
                    <a:pt x="9" y="12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51">
              <a:extLst>
                <a:ext uri="{FF2B5EF4-FFF2-40B4-BE49-F238E27FC236}">
                  <a16:creationId xmlns:a16="http://schemas.microsoft.com/office/drawing/2014/main" id="{2C9EFFC7-5B4A-2681-3D56-124F348D0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" y="2447"/>
              <a:ext cx="14" cy="19"/>
            </a:xfrm>
            <a:custGeom>
              <a:avLst/>
              <a:gdLst>
                <a:gd name="T0" fmla="*/ 9 w 9"/>
                <a:gd name="T1" fmla="*/ 12 h 12"/>
                <a:gd name="T2" fmla="*/ 0 w 9"/>
                <a:gd name="T3" fmla="*/ 0 h 12"/>
                <a:gd name="T4" fmla="*/ 9 w 9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2">
                  <a:moveTo>
                    <a:pt x="9" y="12"/>
                  </a:moveTo>
                  <a:cubicBezTo>
                    <a:pt x="1" y="11"/>
                    <a:pt x="0" y="6"/>
                    <a:pt x="0" y="0"/>
                  </a:cubicBezTo>
                  <a:cubicBezTo>
                    <a:pt x="5" y="3"/>
                    <a:pt x="8" y="7"/>
                    <a:pt x="9" y="12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52">
              <a:extLst>
                <a:ext uri="{FF2B5EF4-FFF2-40B4-BE49-F238E27FC236}">
                  <a16:creationId xmlns:a16="http://schemas.microsoft.com/office/drawing/2014/main" id="{A4F25096-F984-9A21-8277-CB5BBA04C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" y="2610"/>
              <a:ext cx="9" cy="6"/>
            </a:xfrm>
            <a:custGeom>
              <a:avLst/>
              <a:gdLst>
                <a:gd name="T0" fmla="*/ 6 w 6"/>
                <a:gd name="T1" fmla="*/ 4 h 4"/>
                <a:gd name="T2" fmla="*/ 0 w 6"/>
                <a:gd name="T3" fmla="*/ 1 h 4"/>
                <a:gd name="T4" fmla="*/ 6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3" y="4"/>
                    <a:pt x="1" y="3"/>
                    <a:pt x="0" y="1"/>
                  </a:cubicBezTo>
                  <a:cubicBezTo>
                    <a:pt x="3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53">
              <a:extLst>
                <a:ext uri="{FF2B5EF4-FFF2-40B4-BE49-F238E27FC236}">
                  <a16:creationId xmlns:a16="http://schemas.microsoft.com/office/drawing/2014/main" id="{38674928-B03F-A7E4-2951-8ED5FEA66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" y="2485"/>
              <a:ext cx="7" cy="6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0 h 4"/>
                <a:gd name="T4" fmla="*/ 4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1" y="4"/>
                    <a:pt x="0" y="2"/>
                    <a:pt x="0" y="0"/>
                  </a:cubicBezTo>
                  <a:cubicBezTo>
                    <a:pt x="3" y="0"/>
                    <a:pt x="4" y="1"/>
                    <a:pt x="4" y="4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54">
              <a:extLst>
                <a:ext uri="{FF2B5EF4-FFF2-40B4-BE49-F238E27FC236}">
                  <a16:creationId xmlns:a16="http://schemas.microsoft.com/office/drawing/2014/main" id="{E29B9642-47EC-D011-F246-A4A52B6BEB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" y="1536"/>
              <a:ext cx="5" cy="10"/>
            </a:xfrm>
            <a:custGeom>
              <a:avLst/>
              <a:gdLst>
                <a:gd name="T0" fmla="*/ 0 w 3"/>
                <a:gd name="T1" fmla="*/ 0 h 6"/>
                <a:gd name="T2" fmla="*/ 3 w 3"/>
                <a:gd name="T3" fmla="*/ 6 h 6"/>
                <a:gd name="T4" fmla="*/ 0 w 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55">
              <a:extLst>
                <a:ext uri="{FF2B5EF4-FFF2-40B4-BE49-F238E27FC236}">
                  <a16:creationId xmlns:a16="http://schemas.microsoft.com/office/drawing/2014/main" id="{ADD0D64C-DEB5-0484-DD8D-0ACDFDE4D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" y="2933"/>
              <a:ext cx="867" cy="13"/>
            </a:xfrm>
            <a:custGeom>
              <a:avLst/>
              <a:gdLst>
                <a:gd name="T0" fmla="*/ 553 w 553"/>
                <a:gd name="T1" fmla="*/ 2 h 8"/>
                <a:gd name="T2" fmla="*/ 532 w 553"/>
                <a:gd name="T3" fmla="*/ 6 h 8"/>
                <a:gd name="T4" fmla="*/ 19 w 553"/>
                <a:gd name="T5" fmla="*/ 6 h 8"/>
                <a:gd name="T6" fmla="*/ 0 w 553"/>
                <a:gd name="T7" fmla="*/ 2 h 8"/>
                <a:gd name="T8" fmla="*/ 77 w 553"/>
                <a:gd name="T9" fmla="*/ 0 h 8"/>
                <a:gd name="T10" fmla="*/ 208 w 553"/>
                <a:gd name="T11" fmla="*/ 1 h 8"/>
                <a:gd name="T12" fmla="*/ 532 w 553"/>
                <a:gd name="T13" fmla="*/ 1 h 8"/>
                <a:gd name="T14" fmla="*/ 553 w 553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3" h="8">
                  <a:moveTo>
                    <a:pt x="553" y="2"/>
                  </a:moveTo>
                  <a:cubicBezTo>
                    <a:pt x="547" y="8"/>
                    <a:pt x="539" y="6"/>
                    <a:pt x="532" y="6"/>
                  </a:cubicBezTo>
                  <a:cubicBezTo>
                    <a:pt x="361" y="6"/>
                    <a:pt x="190" y="6"/>
                    <a:pt x="19" y="6"/>
                  </a:cubicBezTo>
                  <a:cubicBezTo>
                    <a:pt x="13" y="6"/>
                    <a:pt x="6" y="8"/>
                    <a:pt x="0" y="2"/>
                  </a:cubicBezTo>
                  <a:cubicBezTo>
                    <a:pt x="26" y="1"/>
                    <a:pt x="51" y="1"/>
                    <a:pt x="77" y="0"/>
                  </a:cubicBezTo>
                  <a:cubicBezTo>
                    <a:pt x="120" y="0"/>
                    <a:pt x="164" y="1"/>
                    <a:pt x="208" y="1"/>
                  </a:cubicBezTo>
                  <a:cubicBezTo>
                    <a:pt x="316" y="1"/>
                    <a:pt x="424" y="1"/>
                    <a:pt x="532" y="1"/>
                  </a:cubicBezTo>
                  <a:cubicBezTo>
                    <a:pt x="539" y="1"/>
                    <a:pt x="546" y="2"/>
                    <a:pt x="553" y="2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56">
              <a:extLst>
                <a:ext uri="{FF2B5EF4-FFF2-40B4-BE49-F238E27FC236}">
                  <a16:creationId xmlns:a16="http://schemas.microsoft.com/office/drawing/2014/main" id="{19E8087A-77F1-4BD8-BF70-648268726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" y="2928"/>
              <a:ext cx="713" cy="7"/>
            </a:xfrm>
            <a:custGeom>
              <a:avLst/>
              <a:gdLst>
                <a:gd name="T0" fmla="*/ 455 w 455"/>
                <a:gd name="T1" fmla="*/ 4 h 4"/>
                <a:gd name="T2" fmla="*/ 131 w 455"/>
                <a:gd name="T3" fmla="*/ 4 h 4"/>
                <a:gd name="T4" fmla="*/ 0 w 455"/>
                <a:gd name="T5" fmla="*/ 3 h 4"/>
                <a:gd name="T6" fmla="*/ 13 w 455"/>
                <a:gd name="T7" fmla="*/ 1 h 4"/>
                <a:gd name="T8" fmla="*/ 438 w 455"/>
                <a:gd name="T9" fmla="*/ 1 h 4"/>
                <a:gd name="T10" fmla="*/ 455 w 45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5" h="4">
                  <a:moveTo>
                    <a:pt x="455" y="4"/>
                  </a:moveTo>
                  <a:cubicBezTo>
                    <a:pt x="347" y="4"/>
                    <a:pt x="239" y="4"/>
                    <a:pt x="131" y="4"/>
                  </a:cubicBezTo>
                  <a:cubicBezTo>
                    <a:pt x="87" y="4"/>
                    <a:pt x="43" y="3"/>
                    <a:pt x="0" y="3"/>
                  </a:cubicBezTo>
                  <a:cubicBezTo>
                    <a:pt x="4" y="2"/>
                    <a:pt x="9" y="1"/>
                    <a:pt x="13" y="1"/>
                  </a:cubicBezTo>
                  <a:cubicBezTo>
                    <a:pt x="155" y="1"/>
                    <a:pt x="296" y="1"/>
                    <a:pt x="438" y="1"/>
                  </a:cubicBezTo>
                  <a:cubicBezTo>
                    <a:pt x="444" y="1"/>
                    <a:pt x="450" y="0"/>
                    <a:pt x="455" y="4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57">
              <a:extLst>
                <a:ext uri="{FF2B5EF4-FFF2-40B4-BE49-F238E27FC236}">
                  <a16:creationId xmlns:a16="http://schemas.microsoft.com/office/drawing/2014/main" id="{6CC59F71-EE50-B588-4035-BEA36C21E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2" y="1207"/>
              <a:ext cx="157" cy="27"/>
            </a:xfrm>
            <a:custGeom>
              <a:avLst/>
              <a:gdLst>
                <a:gd name="T0" fmla="*/ 100 w 100"/>
                <a:gd name="T1" fmla="*/ 11 h 17"/>
                <a:gd name="T2" fmla="*/ 0 w 100"/>
                <a:gd name="T3" fmla="*/ 17 h 17"/>
                <a:gd name="T4" fmla="*/ 100 w 100"/>
                <a:gd name="T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7">
                  <a:moveTo>
                    <a:pt x="100" y="11"/>
                  </a:moveTo>
                  <a:cubicBezTo>
                    <a:pt x="68" y="3"/>
                    <a:pt x="36" y="7"/>
                    <a:pt x="0" y="17"/>
                  </a:cubicBezTo>
                  <a:cubicBezTo>
                    <a:pt x="26" y="2"/>
                    <a:pt x="75" y="0"/>
                    <a:pt x="100" y="11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58">
              <a:extLst>
                <a:ext uri="{FF2B5EF4-FFF2-40B4-BE49-F238E27FC236}">
                  <a16:creationId xmlns:a16="http://schemas.microsoft.com/office/drawing/2014/main" id="{D1FB859C-7C2F-A4E2-3967-A861A5B60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2" y="1695"/>
              <a:ext cx="27" cy="31"/>
            </a:xfrm>
            <a:custGeom>
              <a:avLst/>
              <a:gdLst>
                <a:gd name="T0" fmla="*/ 0 w 17"/>
                <a:gd name="T1" fmla="*/ 0 h 20"/>
                <a:gd name="T2" fmla="*/ 16 w 17"/>
                <a:gd name="T3" fmla="*/ 20 h 20"/>
                <a:gd name="T4" fmla="*/ 17 w 17"/>
                <a:gd name="T5" fmla="*/ 20 h 20"/>
                <a:gd name="T6" fmla="*/ 1 w 17"/>
                <a:gd name="T7" fmla="*/ 0 h 20"/>
                <a:gd name="T8" fmla="*/ 0 w 17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0" y="0"/>
                  </a:moveTo>
                  <a:cubicBezTo>
                    <a:pt x="8" y="5"/>
                    <a:pt x="15" y="11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0" y="15"/>
                    <a:pt x="2" y="9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59">
              <a:extLst>
                <a:ext uri="{FF2B5EF4-FFF2-40B4-BE49-F238E27FC236}">
                  <a16:creationId xmlns:a16="http://schemas.microsoft.com/office/drawing/2014/main" id="{3BD19A83-2F1B-4BB2-6AF3-5274D63C0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4" y="1555"/>
              <a:ext cx="11" cy="33"/>
            </a:xfrm>
            <a:custGeom>
              <a:avLst/>
              <a:gdLst>
                <a:gd name="T0" fmla="*/ 6 w 7"/>
                <a:gd name="T1" fmla="*/ 21 h 21"/>
                <a:gd name="T2" fmla="*/ 1 w 7"/>
                <a:gd name="T3" fmla="*/ 0 h 21"/>
                <a:gd name="T4" fmla="*/ 5 w 7"/>
                <a:gd name="T5" fmla="*/ 21 h 21"/>
                <a:gd name="T6" fmla="*/ 6 w 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1">
                  <a:moveTo>
                    <a:pt x="6" y="21"/>
                  </a:moveTo>
                  <a:cubicBezTo>
                    <a:pt x="0" y="15"/>
                    <a:pt x="3" y="7"/>
                    <a:pt x="1" y="0"/>
                  </a:cubicBezTo>
                  <a:cubicBezTo>
                    <a:pt x="7" y="6"/>
                    <a:pt x="4" y="14"/>
                    <a:pt x="5" y="21"/>
                  </a:cubicBezTo>
                  <a:lnTo>
                    <a:pt x="6" y="21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60">
              <a:extLst>
                <a:ext uri="{FF2B5EF4-FFF2-40B4-BE49-F238E27FC236}">
                  <a16:creationId xmlns:a16="http://schemas.microsoft.com/office/drawing/2014/main" id="{90ABA005-B6D4-952F-E11E-20684B392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" y="1607"/>
              <a:ext cx="15" cy="28"/>
            </a:xfrm>
            <a:custGeom>
              <a:avLst/>
              <a:gdLst>
                <a:gd name="T0" fmla="*/ 1 w 9"/>
                <a:gd name="T1" fmla="*/ 0 h 18"/>
                <a:gd name="T2" fmla="*/ 8 w 9"/>
                <a:gd name="T3" fmla="*/ 18 h 18"/>
                <a:gd name="T4" fmla="*/ 2 w 9"/>
                <a:gd name="T5" fmla="*/ 0 h 18"/>
                <a:gd name="T6" fmla="*/ 1 w 9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8">
                  <a:moveTo>
                    <a:pt x="1" y="0"/>
                  </a:moveTo>
                  <a:cubicBezTo>
                    <a:pt x="6" y="5"/>
                    <a:pt x="9" y="10"/>
                    <a:pt x="8" y="18"/>
                  </a:cubicBezTo>
                  <a:cubicBezTo>
                    <a:pt x="0" y="13"/>
                    <a:pt x="3" y="6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61">
              <a:extLst>
                <a:ext uri="{FF2B5EF4-FFF2-40B4-BE49-F238E27FC236}">
                  <a16:creationId xmlns:a16="http://schemas.microsoft.com/office/drawing/2014/main" id="{CE685542-44D4-852A-8293-3F605533F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6" y="1225"/>
              <a:ext cx="14" cy="6"/>
            </a:xfrm>
            <a:custGeom>
              <a:avLst/>
              <a:gdLst>
                <a:gd name="T0" fmla="*/ 9 w 9"/>
                <a:gd name="T1" fmla="*/ 4 h 4"/>
                <a:gd name="T2" fmla="*/ 0 w 9"/>
                <a:gd name="T3" fmla="*/ 3 h 4"/>
                <a:gd name="T4" fmla="*/ 9 w 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cubicBezTo>
                    <a:pt x="7" y="4"/>
                    <a:pt x="4" y="3"/>
                    <a:pt x="0" y="3"/>
                  </a:cubicBezTo>
                  <a:cubicBezTo>
                    <a:pt x="5" y="0"/>
                    <a:pt x="7" y="2"/>
                    <a:pt x="9" y="4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62">
              <a:extLst>
                <a:ext uri="{FF2B5EF4-FFF2-40B4-BE49-F238E27FC236}">
                  <a16:creationId xmlns:a16="http://schemas.microsoft.com/office/drawing/2014/main" id="{FED9414C-B760-C821-9BF8-6FD2068C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0" y="1231"/>
              <a:ext cx="19" cy="6"/>
            </a:xfrm>
            <a:custGeom>
              <a:avLst/>
              <a:gdLst>
                <a:gd name="T0" fmla="*/ 0 w 12"/>
                <a:gd name="T1" fmla="*/ 0 h 4"/>
                <a:gd name="T2" fmla="*/ 12 w 12"/>
                <a:gd name="T3" fmla="*/ 4 h 4"/>
                <a:gd name="T4" fmla="*/ 12 w 12"/>
                <a:gd name="T5" fmla="*/ 4 h 4"/>
                <a:gd name="T6" fmla="*/ 0 w 12"/>
                <a:gd name="T7" fmla="*/ 0 h 4"/>
                <a:gd name="T8" fmla="*/ 0 w 1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0"/>
                  </a:moveTo>
                  <a:cubicBezTo>
                    <a:pt x="5" y="1"/>
                    <a:pt x="9" y="0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8" y="4"/>
                    <a:pt x="3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63">
              <a:extLst>
                <a:ext uri="{FF2B5EF4-FFF2-40B4-BE49-F238E27FC236}">
                  <a16:creationId xmlns:a16="http://schemas.microsoft.com/office/drawing/2014/main" id="{20E2859B-B4ED-4915-6D40-E1EF6F4A0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2" y="1588"/>
              <a:ext cx="8" cy="19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12 h 12"/>
                <a:gd name="T4" fmla="*/ 5 w 5"/>
                <a:gd name="T5" fmla="*/ 12 h 12"/>
                <a:gd name="T6" fmla="*/ 1 w 5"/>
                <a:gd name="T7" fmla="*/ 0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5" y="3"/>
                    <a:pt x="4" y="8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0" y="9"/>
                    <a:pt x="1" y="4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64">
              <a:extLst>
                <a:ext uri="{FF2B5EF4-FFF2-40B4-BE49-F238E27FC236}">
                  <a16:creationId xmlns:a16="http://schemas.microsoft.com/office/drawing/2014/main" id="{EF207A5A-8EE4-8284-6B12-F7E14BB31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" y="1801"/>
              <a:ext cx="20" cy="8"/>
            </a:xfrm>
            <a:custGeom>
              <a:avLst/>
              <a:gdLst>
                <a:gd name="T0" fmla="*/ 13 w 13"/>
                <a:gd name="T1" fmla="*/ 4 h 5"/>
                <a:gd name="T2" fmla="*/ 1 w 13"/>
                <a:gd name="T3" fmla="*/ 0 h 5"/>
                <a:gd name="T4" fmla="*/ 0 w 13"/>
                <a:gd name="T5" fmla="*/ 0 h 5"/>
                <a:gd name="T6" fmla="*/ 12 w 13"/>
                <a:gd name="T7" fmla="*/ 4 h 5"/>
                <a:gd name="T8" fmla="*/ 13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3" y="4"/>
                  </a:moveTo>
                  <a:cubicBezTo>
                    <a:pt x="8" y="3"/>
                    <a:pt x="3" y="5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0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65">
              <a:extLst>
                <a:ext uri="{FF2B5EF4-FFF2-40B4-BE49-F238E27FC236}">
                  <a16:creationId xmlns:a16="http://schemas.microsoft.com/office/drawing/2014/main" id="{A827D70E-BCEE-A754-2868-C7E3C6554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4" y="1232"/>
              <a:ext cx="9" cy="8"/>
            </a:xfrm>
            <a:custGeom>
              <a:avLst/>
              <a:gdLst>
                <a:gd name="T0" fmla="*/ 1 w 6"/>
                <a:gd name="T1" fmla="*/ 3 h 5"/>
                <a:gd name="T2" fmla="*/ 5 w 6"/>
                <a:gd name="T3" fmla="*/ 0 h 5"/>
                <a:gd name="T4" fmla="*/ 0 w 6"/>
                <a:gd name="T5" fmla="*/ 3 h 5"/>
                <a:gd name="T6" fmla="*/ 1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1" y="3"/>
                  </a:moveTo>
                  <a:cubicBezTo>
                    <a:pt x="2" y="2"/>
                    <a:pt x="3" y="1"/>
                    <a:pt x="5" y="0"/>
                  </a:cubicBezTo>
                  <a:cubicBezTo>
                    <a:pt x="6" y="5"/>
                    <a:pt x="2" y="2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66">
              <a:extLst>
                <a:ext uri="{FF2B5EF4-FFF2-40B4-BE49-F238E27FC236}">
                  <a16:creationId xmlns:a16="http://schemas.microsoft.com/office/drawing/2014/main" id="{DB5CB3F0-8AD7-BF8A-96B6-92AD3F6DF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" y="1234"/>
              <a:ext cx="8" cy="8"/>
            </a:xfrm>
            <a:custGeom>
              <a:avLst/>
              <a:gdLst>
                <a:gd name="T0" fmla="*/ 4 w 5"/>
                <a:gd name="T1" fmla="*/ 2 h 5"/>
                <a:gd name="T2" fmla="*/ 0 w 5"/>
                <a:gd name="T3" fmla="*/ 5 h 5"/>
                <a:gd name="T4" fmla="*/ 5 w 5"/>
                <a:gd name="T5" fmla="*/ 2 h 5"/>
                <a:gd name="T6" fmla="*/ 4 w 5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3" y="3"/>
                    <a:pt x="2" y="4"/>
                    <a:pt x="0" y="5"/>
                  </a:cubicBezTo>
                  <a:cubicBezTo>
                    <a:pt x="0" y="0"/>
                    <a:pt x="3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67">
              <a:extLst>
                <a:ext uri="{FF2B5EF4-FFF2-40B4-BE49-F238E27FC236}">
                  <a16:creationId xmlns:a16="http://schemas.microsoft.com/office/drawing/2014/main" id="{B98B6FB1-0CDE-621A-4BF8-99EC1CC57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9" y="1237"/>
              <a:ext cx="8" cy="8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2 h 5"/>
                <a:gd name="T4" fmla="*/ 0 w 5"/>
                <a:gd name="T5" fmla="*/ 0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2" y="1"/>
                    <a:pt x="4" y="1"/>
                    <a:pt x="5" y="2"/>
                  </a:cubicBezTo>
                  <a:cubicBezTo>
                    <a:pt x="3" y="5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68">
              <a:extLst>
                <a:ext uri="{FF2B5EF4-FFF2-40B4-BE49-F238E27FC236}">
                  <a16:creationId xmlns:a16="http://schemas.microsoft.com/office/drawing/2014/main" id="{EC29D27A-4A9F-5F99-254B-6A34FB29A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6" y="1268"/>
              <a:ext cx="12" cy="7"/>
            </a:xfrm>
            <a:custGeom>
              <a:avLst/>
              <a:gdLst>
                <a:gd name="T0" fmla="*/ 8 w 8"/>
                <a:gd name="T1" fmla="*/ 4 h 4"/>
                <a:gd name="T2" fmla="*/ 0 w 8"/>
                <a:gd name="T3" fmla="*/ 0 h 4"/>
                <a:gd name="T4" fmla="*/ 0 w 8"/>
                <a:gd name="T5" fmla="*/ 0 h 4"/>
                <a:gd name="T6" fmla="*/ 8 w 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8" y="4"/>
                  </a:moveTo>
                  <a:cubicBezTo>
                    <a:pt x="5" y="4"/>
                    <a:pt x="2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6" y="3"/>
                    <a:pt x="8" y="4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69">
              <a:extLst>
                <a:ext uri="{FF2B5EF4-FFF2-40B4-BE49-F238E27FC236}">
                  <a16:creationId xmlns:a16="http://schemas.microsoft.com/office/drawing/2014/main" id="{7F8A1C3E-7FDD-88FC-169F-6256F0077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7" y="1256"/>
              <a:ext cx="12" cy="6"/>
            </a:xfrm>
            <a:custGeom>
              <a:avLst/>
              <a:gdLst>
                <a:gd name="T0" fmla="*/ 8 w 8"/>
                <a:gd name="T1" fmla="*/ 4 h 4"/>
                <a:gd name="T2" fmla="*/ 1 w 8"/>
                <a:gd name="T3" fmla="*/ 0 h 4"/>
                <a:gd name="T4" fmla="*/ 0 w 8"/>
                <a:gd name="T5" fmla="*/ 0 h 4"/>
                <a:gd name="T6" fmla="*/ 8 w 8"/>
                <a:gd name="T7" fmla="*/ 4 h 4"/>
                <a:gd name="T8" fmla="*/ 8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8" y="4"/>
                  </a:moveTo>
                  <a:cubicBezTo>
                    <a:pt x="5" y="4"/>
                    <a:pt x="2" y="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70">
              <a:extLst>
                <a:ext uri="{FF2B5EF4-FFF2-40B4-BE49-F238E27FC236}">
                  <a16:creationId xmlns:a16="http://schemas.microsoft.com/office/drawing/2014/main" id="{CEF3B02B-B008-22B6-62D3-6DEA7A0ED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9" y="1248"/>
              <a:ext cx="9" cy="8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4 h 5"/>
                <a:gd name="T4" fmla="*/ 5 w 6"/>
                <a:gd name="T5" fmla="*/ 5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cubicBezTo>
                    <a:pt x="4" y="5"/>
                    <a:pt x="2" y="4"/>
                    <a:pt x="0" y="4"/>
                  </a:cubicBezTo>
                  <a:cubicBezTo>
                    <a:pt x="3" y="0"/>
                    <a:pt x="4" y="4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71">
              <a:extLst>
                <a:ext uri="{FF2B5EF4-FFF2-40B4-BE49-F238E27FC236}">
                  <a16:creationId xmlns:a16="http://schemas.microsoft.com/office/drawing/2014/main" id="{E3047EEA-C796-AE23-F019-E51A9C6AE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7" y="1770"/>
              <a:ext cx="12" cy="6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0 h 4"/>
                <a:gd name="T4" fmla="*/ 8 w 8"/>
                <a:gd name="T5" fmla="*/ 0 h 4"/>
                <a:gd name="T6" fmla="*/ 0 w 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3" y="3"/>
                    <a:pt x="6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3"/>
                    <a:pt x="4" y="4"/>
                    <a:pt x="0" y="4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72">
              <a:extLst>
                <a:ext uri="{FF2B5EF4-FFF2-40B4-BE49-F238E27FC236}">
                  <a16:creationId xmlns:a16="http://schemas.microsoft.com/office/drawing/2014/main" id="{FD9586D4-826B-6E26-1E63-2857E4883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" y="1663"/>
              <a:ext cx="8" cy="13"/>
            </a:xfrm>
            <a:custGeom>
              <a:avLst/>
              <a:gdLst>
                <a:gd name="T0" fmla="*/ 5 w 5"/>
                <a:gd name="T1" fmla="*/ 8 h 8"/>
                <a:gd name="T2" fmla="*/ 1 w 5"/>
                <a:gd name="T3" fmla="*/ 0 h 8"/>
                <a:gd name="T4" fmla="*/ 0 w 5"/>
                <a:gd name="T5" fmla="*/ 0 h 8"/>
                <a:gd name="T6" fmla="*/ 4 w 5"/>
                <a:gd name="T7" fmla="*/ 8 h 8"/>
                <a:gd name="T8" fmla="*/ 5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1" y="6"/>
                    <a:pt x="1" y="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3" y="5"/>
                    <a:pt x="4" y="8"/>
                  </a:cubicBezTo>
                  <a:lnTo>
                    <a:pt x="5" y="8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73">
              <a:extLst>
                <a:ext uri="{FF2B5EF4-FFF2-40B4-BE49-F238E27FC236}">
                  <a16:creationId xmlns:a16="http://schemas.microsoft.com/office/drawing/2014/main" id="{836B24C4-1C18-ED74-8E82-8220DF7C6F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8" y="1794"/>
              <a:ext cx="10" cy="7"/>
            </a:xfrm>
            <a:custGeom>
              <a:avLst/>
              <a:gdLst>
                <a:gd name="T0" fmla="*/ 6 w 6"/>
                <a:gd name="T1" fmla="*/ 5 h 5"/>
                <a:gd name="T2" fmla="*/ 0 w 6"/>
                <a:gd name="T3" fmla="*/ 4 h 5"/>
                <a:gd name="T4" fmla="*/ 5 w 6"/>
                <a:gd name="T5" fmla="*/ 5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cubicBezTo>
                    <a:pt x="4" y="5"/>
                    <a:pt x="2" y="4"/>
                    <a:pt x="0" y="4"/>
                  </a:cubicBezTo>
                  <a:cubicBezTo>
                    <a:pt x="3" y="0"/>
                    <a:pt x="4" y="4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74">
              <a:extLst>
                <a:ext uri="{FF2B5EF4-FFF2-40B4-BE49-F238E27FC236}">
                  <a16:creationId xmlns:a16="http://schemas.microsoft.com/office/drawing/2014/main" id="{C7796E7E-EE85-E19A-0CE4-89A9E85E4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2" y="1783"/>
              <a:ext cx="14" cy="6"/>
            </a:xfrm>
            <a:custGeom>
              <a:avLst/>
              <a:gdLst>
                <a:gd name="T0" fmla="*/ 9 w 9"/>
                <a:gd name="T1" fmla="*/ 4 h 4"/>
                <a:gd name="T2" fmla="*/ 1 w 9"/>
                <a:gd name="T3" fmla="*/ 0 h 4"/>
                <a:gd name="T4" fmla="*/ 0 w 9"/>
                <a:gd name="T5" fmla="*/ 0 h 4"/>
                <a:gd name="T6" fmla="*/ 8 w 9"/>
                <a:gd name="T7" fmla="*/ 4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cubicBezTo>
                    <a:pt x="5" y="4"/>
                    <a:pt x="2" y="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7" y="1"/>
                    <a:pt x="8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75">
              <a:extLst>
                <a:ext uri="{FF2B5EF4-FFF2-40B4-BE49-F238E27FC236}">
                  <a16:creationId xmlns:a16="http://schemas.microsoft.com/office/drawing/2014/main" id="{1CCA156D-031A-259F-5918-F2B46AABD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8" y="1254"/>
              <a:ext cx="10" cy="7"/>
            </a:xfrm>
            <a:custGeom>
              <a:avLst/>
              <a:gdLst>
                <a:gd name="T0" fmla="*/ 5 w 6"/>
                <a:gd name="T1" fmla="*/ 1 h 4"/>
                <a:gd name="T2" fmla="*/ 1 w 6"/>
                <a:gd name="T3" fmla="*/ 4 h 4"/>
                <a:gd name="T4" fmla="*/ 6 w 6"/>
                <a:gd name="T5" fmla="*/ 1 h 4"/>
                <a:gd name="T6" fmla="*/ 5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1"/>
                  </a:moveTo>
                  <a:cubicBezTo>
                    <a:pt x="4" y="2"/>
                    <a:pt x="3" y="3"/>
                    <a:pt x="1" y="4"/>
                  </a:cubicBezTo>
                  <a:cubicBezTo>
                    <a:pt x="0" y="0"/>
                    <a:pt x="4" y="2"/>
                    <a:pt x="6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76">
              <a:extLst>
                <a:ext uri="{FF2B5EF4-FFF2-40B4-BE49-F238E27FC236}">
                  <a16:creationId xmlns:a16="http://schemas.microsoft.com/office/drawing/2014/main" id="{DE0047CE-8F17-44E0-094A-4CA70DFE6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5" y="1789"/>
              <a:ext cx="9" cy="8"/>
            </a:xfrm>
            <a:custGeom>
              <a:avLst/>
              <a:gdLst>
                <a:gd name="T0" fmla="*/ 0 w 6"/>
                <a:gd name="T1" fmla="*/ 0 h 5"/>
                <a:gd name="T2" fmla="*/ 6 w 6"/>
                <a:gd name="T3" fmla="*/ 1 h 5"/>
                <a:gd name="T4" fmla="*/ 1 w 6"/>
                <a:gd name="T5" fmla="*/ 0 h 5"/>
                <a:gd name="T6" fmla="*/ 0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2" y="1"/>
                    <a:pt x="4" y="1"/>
                    <a:pt x="6" y="1"/>
                  </a:cubicBezTo>
                  <a:cubicBezTo>
                    <a:pt x="3" y="5"/>
                    <a:pt x="2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77">
              <a:extLst>
                <a:ext uri="{FF2B5EF4-FFF2-40B4-BE49-F238E27FC236}">
                  <a16:creationId xmlns:a16="http://schemas.microsoft.com/office/drawing/2014/main" id="{2E7A9099-A4B1-46ED-7157-08AE3DE94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" y="1794"/>
              <a:ext cx="8" cy="6"/>
            </a:xfrm>
            <a:custGeom>
              <a:avLst/>
              <a:gdLst>
                <a:gd name="T0" fmla="*/ 5 w 5"/>
                <a:gd name="T1" fmla="*/ 1 h 4"/>
                <a:gd name="T2" fmla="*/ 1 w 5"/>
                <a:gd name="T3" fmla="*/ 4 h 4"/>
                <a:gd name="T4" fmla="*/ 5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2"/>
                    <a:pt x="3" y="3"/>
                    <a:pt x="1" y="4"/>
                  </a:cubicBezTo>
                  <a:cubicBezTo>
                    <a:pt x="0" y="0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78">
              <a:extLst>
                <a:ext uri="{FF2B5EF4-FFF2-40B4-BE49-F238E27FC236}">
                  <a16:creationId xmlns:a16="http://schemas.microsoft.com/office/drawing/2014/main" id="{5073AFDC-1CB5-97CF-E615-31141D633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9" y="1790"/>
              <a:ext cx="8" cy="8"/>
            </a:xfrm>
            <a:custGeom>
              <a:avLst/>
              <a:gdLst>
                <a:gd name="T0" fmla="*/ 0 w 5"/>
                <a:gd name="T1" fmla="*/ 3 h 5"/>
                <a:gd name="T2" fmla="*/ 5 w 5"/>
                <a:gd name="T3" fmla="*/ 0 h 5"/>
                <a:gd name="T4" fmla="*/ 0 w 5"/>
                <a:gd name="T5" fmla="*/ 3 h 5"/>
                <a:gd name="T6" fmla="*/ 0 w 5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3"/>
                  </a:moveTo>
                  <a:cubicBezTo>
                    <a:pt x="2" y="2"/>
                    <a:pt x="3" y="1"/>
                    <a:pt x="5" y="0"/>
                  </a:cubicBezTo>
                  <a:cubicBezTo>
                    <a:pt x="5" y="5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79">
              <a:extLst>
                <a:ext uri="{FF2B5EF4-FFF2-40B4-BE49-F238E27FC236}">
                  <a16:creationId xmlns:a16="http://schemas.microsoft.com/office/drawing/2014/main" id="{3814A4F9-9936-640D-A33F-BD8F97682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3" y="1803"/>
              <a:ext cx="4" cy="3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2" y="0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80">
              <a:extLst>
                <a:ext uri="{FF2B5EF4-FFF2-40B4-BE49-F238E27FC236}">
                  <a16:creationId xmlns:a16="http://schemas.microsoft.com/office/drawing/2014/main" id="{206BD815-052A-9C96-6DBF-458340F6C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6" y="1757"/>
              <a:ext cx="12" cy="7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0 h 4"/>
                <a:gd name="T4" fmla="*/ 8 w 8"/>
                <a:gd name="T5" fmla="*/ 0 h 4"/>
                <a:gd name="T6" fmla="*/ 0 w 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2" y="1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3"/>
                    <a:pt x="4" y="4"/>
                    <a:pt x="0" y="4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81">
              <a:extLst>
                <a:ext uri="{FF2B5EF4-FFF2-40B4-BE49-F238E27FC236}">
                  <a16:creationId xmlns:a16="http://schemas.microsoft.com/office/drawing/2014/main" id="{9995A4A1-34FA-7E18-425A-78A985386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" y="1323"/>
              <a:ext cx="3" cy="5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3 h 3"/>
                <a:gd name="T4" fmla="*/ 0 w 2"/>
                <a:gd name="T5" fmla="*/ 1 h 3"/>
                <a:gd name="T6" fmla="*/ 1 w 2"/>
                <a:gd name="T7" fmla="*/ 0 h 3"/>
                <a:gd name="T8" fmla="*/ 2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82">
              <a:extLst>
                <a:ext uri="{FF2B5EF4-FFF2-40B4-BE49-F238E27FC236}">
                  <a16:creationId xmlns:a16="http://schemas.microsoft.com/office/drawing/2014/main" id="{15955C4A-C207-7CD2-BC74-07CDACF5C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" y="1311"/>
              <a:ext cx="1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83">
              <a:extLst>
                <a:ext uri="{FF2B5EF4-FFF2-40B4-BE49-F238E27FC236}">
                  <a16:creationId xmlns:a16="http://schemas.microsoft.com/office/drawing/2014/main" id="{2A34A655-D1C0-0AAE-2743-E48B4B633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1" y="1764"/>
              <a:ext cx="14" cy="6"/>
            </a:xfrm>
            <a:custGeom>
              <a:avLst/>
              <a:gdLst>
                <a:gd name="T0" fmla="*/ 0 w 9"/>
                <a:gd name="T1" fmla="*/ 0 h 4"/>
                <a:gd name="T2" fmla="*/ 8 w 9"/>
                <a:gd name="T3" fmla="*/ 4 h 4"/>
                <a:gd name="T4" fmla="*/ 9 w 9"/>
                <a:gd name="T5" fmla="*/ 4 h 4"/>
                <a:gd name="T6" fmla="*/ 1 w 9"/>
                <a:gd name="T7" fmla="*/ 0 h 4"/>
                <a:gd name="T8" fmla="*/ 0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cubicBezTo>
                    <a:pt x="4" y="0"/>
                    <a:pt x="7" y="1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5" y="4"/>
                    <a:pt x="2" y="3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84">
              <a:extLst>
                <a:ext uri="{FF2B5EF4-FFF2-40B4-BE49-F238E27FC236}">
                  <a16:creationId xmlns:a16="http://schemas.microsoft.com/office/drawing/2014/main" id="{F86279F9-1FDD-54E6-37C6-1B58C3147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6" y="1254"/>
              <a:ext cx="3" cy="2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85">
              <a:extLst>
                <a:ext uri="{FF2B5EF4-FFF2-40B4-BE49-F238E27FC236}">
                  <a16:creationId xmlns:a16="http://schemas.microsoft.com/office/drawing/2014/main" id="{3D25A982-55EE-F457-0200-73598DA5F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5" y="1776"/>
              <a:ext cx="2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86">
              <a:extLst>
                <a:ext uri="{FF2B5EF4-FFF2-40B4-BE49-F238E27FC236}">
                  <a16:creationId xmlns:a16="http://schemas.microsoft.com/office/drawing/2014/main" id="{3162B61F-A707-34C0-DC42-2F0F152DE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" y="1287"/>
              <a:ext cx="4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87">
              <a:extLst>
                <a:ext uri="{FF2B5EF4-FFF2-40B4-BE49-F238E27FC236}">
                  <a16:creationId xmlns:a16="http://schemas.microsoft.com/office/drawing/2014/main" id="{CA5107F5-6D86-B616-8838-D0B1209DB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" y="1281"/>
              <a:ext cx="3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88">
              <a:extLst>
                <a:ext uri="{FF2B5EF4-FFF2-40B4-BE49-F238E27FC236}">
                  <a16:creationId xmlns:a16="http://schemas.microsoft.com/office/drawing/2014/main" id="{1936DD57-04A3-5FCF-2706-B8F48DEAB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5" y="1757"/>
              <a:ext cx="7" cy="7"/>
            </a:xfrm>
            <a:custGeom>
              <a:avLst/>
              <a:gdLst>
                <a:gd name="T0" fmla="*/ 0 w 5"/>
                <a:gd name="T1" fmla="*/ 0 h 4"/>
                <a:gd name="T2" fmla="*/ 4 w 5"/>
                <a:gd name="T3" fmla="*/ 4 h 4"/>
                <a:gd name="T4" fmla="*/ 5 w 5"/>
                <a:gd name="T5" fmla="*/ 4 h 4"/>
                <a:gd name="T6" fmla="*/ 1 w 5"/>
                <a:gd name="T7" fmla="*/ 0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2" y="1"/>
                    <a:pt x="3" y="3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3" y="3"/>
                    <a:pt x="2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89">
              <a:extLst>
                <a:ext uri="{FF2B5EF4-FFF2-40B4-BE49-F238E27FC236}">
                  <a16:creationId xmlns:a16="http://schemas.microsoft.com/office/drawing/2014/main" id="{9AD42AFC-A017-CF23-8823-F126FEC83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" y="1754"/>
              <a:ext cx="2" cy="3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90">
              <a:extLst>
                <a:ext uri="{FF2B5EF4-FFF2-40B4-BE49-F238E27FC236}">
                  <a16:creationId xmlns:a16="http://schemas.microsoft.com/office/drawing/2014/main" id="{455B066C-E66A-32AB-2817-14A755D16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" y="1275"/>
              <a:ext cx="7" cy="6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  <a:gd name="T4" fmla="*/ 4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2" y="2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91">
              <a:extLst>
                <a:ext uri="{FF2B5EF4-FFF2-40B4-BE49-F238E27FC236}">
                  <a16:creationId xmlns:a16="http://schemas.microsoft.com/office/drawing/2014/main" id="{6D5B96EF-6FDB-7781-69E3-B72B352D3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" y="1751"/>
              <a:ext cx="8" cy="6"/>
            </a:xfrm>
            <a:custGeom>
              <a:avLst/>
              <a:gdLst>
                <a:gd name="T0" fmla="*/ 0 w 5"/>
                <a:gd name="T1" fmla="*/ 0 h 4"/>
                <a:gd name="T2" fmla="*/ 4 w 5"/>
                <a:gd name="T3" fmla="*/ 4 h 4"/>
                <a:gd name="T4" fmla="*/ 5 w 5"/>
                <a:gd name="T5" fmla="*/ 4 h 4"/>
                <a:gd name="T6" fmla="*/ 1 w 5"/>
                <a:gd name="T7" fmla="*/ 0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2" y="1"/>
                    <a:pt x="3" y="3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3" y="3"/>
                    <a:pt x="2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92">
              <a:extLst>
                <a:ext uri="{FF2B5EF4-FFF2-40B4-BE49-F238E27FC236}">
                  <a16:creationId xmlns:a16="http://schemas.microsoft.com/office/drawing/2014/main" id="{FA96FB87-CCBE-6835-DAB3-25DFBB459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" y="1770"/>
              <a:ext cx="4" cy="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1 w 2"/>
                <a:gd name="T5" fmla="*/ 1 h 2"/>
                <a:gd name="T6" fmla="*/ 1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93">
              <a:extLst>
                <a:ext uri="{FF2B5EF4-FFF2-40B4-BE49-F238E27FC236}">
                  <a16:creationId xmlns:a16="http://schemas.microsoft.com/office/drawing/2014/main" id="{E1DC1199-F814-89EF-A46C-2413C684D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2" y="1284"/>
              <a:ext cx="2" cy="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2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94">
              <a:extLst>
                <a:ext uri="{FF2B5EF4-FFF2-40B4-BE49-F238E27FC236}">
                  <a16:creationId xmlns:a16="http://schemas.microsoft.com/office/drawing/2014/main" id="{330E01B7-E97E-7BF7-6491-D8D8D4E79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9" y="1262"/>
              <a:ext cx="7" cy="6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0 h 4"/>
                <a:gd name="T4" fmla="*/ 0 w 4"/>
                <a:gd name="T5" fmla="*/ 0 h 4"/>
                <a:gd name="T6" fmla="*/ 4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3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95">
              <a:extLst>
                <a:ext uri="{FF2B5EF4-FFF2-40B4-BE49-F238E27FC236}">
                  <a16:creationId xmlns:a16="http://schemas.microsoft.com/office/drawing/2014/main" id="{BD44CCF5-76D2-09B5-97D5-57479F235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9" y="1764"/>
              <a:ext cx="7" cy="6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0 w 4"/>
                <a:gd name="T5" fmla="*/ 4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3" y="1"/>
                    <a:pt x="2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96">
              <a:extLst>
                <a:ext uri="{FF2B5EF4-FFF2-40B4-BE49-F238E27FC236}">
                  <a16:creationId xmlns:a16="http://schemas.microsoft.com/office/drawing/2014/main" id="{EA412702-7608-0990-111C-F64F2CB55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" y="1739"/>
              <a:ext cx="3" cy="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1 w 2"/>
                <a:gd name="T5" fmla="*/ 1 h 2"/>
                <a:gd name="T6" fmla="*/ 1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1"/>
                    <a:pt x="2" y="2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97">
              <a:extLst>
                <a:ext uri="{FF2B5EF4-FFF2-40B4-BE49-F238E27FC236}">
                  <a16:creationId xmlns:a16="http://schemas.microsoft.com/office/drawing/2014/main" id="{9CF48F0E-3CE8-9937-5955-1E1F15154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" y="1732"/>
              <a:ext cx="8" cy="7"/>
            </a:xfrm>
            <a:custGeom>
              <a:avLst/>
              <a:gdLst>
                <a:gd name="T0" fmla="*/ 0 w 5"/>
                <a:gd name="T1" fmla="*/ 0 h 4"/>
                <a:gd name="T2" fmla="*/ 4 w 5"/>
                <a:gd name="T3" fmla="*/ 4 h 4"/>
                <a:gd name="T4" fmla="*/ 5 w 5"/>
                <a:gd name="T5" fmla="*/ 4 h 4"/>
                <a:gd name="T6" fmla="*/ 1 w 5"/>
                <a:gd name="T7" fmla="*/ 0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2" y="1"/>
                    <a:pt x="3" y="3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3" y="3"/>
                    <a:pt x="2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98">
              <a:extLst>
                <a:ext uri="{FF2B5EF4-FFF2-40B4-BE49-F238E27FC236}">
                  <a16:creationId xmlns:a16="http://schemas.microsoft.com/office/drawing/2014/main" id="{80383C99-C375-2DD4-2B6B-3B8403DAF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7" y="1726"/>
              <a:ext cx="8" cy="6"/>
            </a:xfrm>
            <a:custGeom>
              <a:avLst/>
              <a:gdLst>
                <a:gd name="T0" fmla="*/ 0 w 5"/>
                <a:gd name="T1" fmla="*/ 0 h 4"/>
                <a:gd name="T2" fmla="*/ 4 w 5"/>
                <a:gd name="T3" fmla="*/ 4 h 4"/>
                <a:gd name="T4" fmla="*/ 5 w 5"/>
                <a:gd name="T5" fmla="*/ 4 h 4"/>
                <a:gd name="T6" fmla="*/ 1 w 5"/>
                <a:gd name="T7" fmla="*/ 0 h 4"/>
                <a:gd name="T8" fmla="*/ 0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2" y="1"/>
                    <a:pt x="3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99">
              <a:extLst>
                <a:ext uri="{FF2B5EF4-FFF2-40B4-BE49-F238E27FC236}">
                  <a16:creationId xmlns:a16="http://schemas.microsoft.com/office/drawing/2014/main" id="{D21C5E9F-0BD7-95D2-4E01-2F30CE9CB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1" y="1781"/>
              <a:ext cx="3" cy="2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1" name="Freeform 100">
              <a:extLst>
                <a:ext uri="{FF2B5EF4-FFF2-40B4-BE49-F238E27FC236}">
                  <a16:creationId xmlns:a16="http://schemas.microsoft.com/office/drawing/2014/main" id="{455DAE49-7B5D-B07B-9351-4CA634D73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" y="1692"/>
              <a:ext cx="3" cy="3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" name="Freeform 101">
              <a:extLst>
                <a:ext uri="{FF2B5EF4-FFF2-40B4-BE49-F238E27FC236}">
                  <a16:creationId xmlns:a16="http://schemas.microsoft.com/office/drawing/2014/main" id="{BBE41F4B-639A-F5DB-826C-C941D49E1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" y="1676"/>
              <a:ext cx="3" cy="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1 w 2"/>
                <a:gd name="T5" fmla="*/ 1 h 2"/>
                <a:gd name="T6" fmla="*/ 1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102">
              <a:extLst>
                <a:ext uri="{FF2B5EF4-FFF2-40B4-BE49-F238E27FC236}">
                  <a16:creationId xmlns:a16="http://schemas.microsoft.com/office/drawing/2014/main" id="{A18694E8-F9EF-8A47-AFE4-204340029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2" y="1660"/>
              <a:ext cx="3" cy="3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1 w 2"/>
                <a:gd name="T5" fmla="*/ 1 h 2"/>
                <a:gd name="T6" fmla="*/ 1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103">
              <a:extLst>
                <a:ext uri="{FF2B5EF4-FFF2-40B4-BE49-F238E27FC236}">
                  <a16:creationId xmlns:a16="http://schemas.microsoft.com/office/drawing/2014/main" id="{43F6DE7C-2FA9-3585-9725-E9D0EC834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7" y="1750"/>
              <a:ext cx="3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Freeform 104">
              <a:extLst>
                <a:ext uri="{FF2B5EF4-FFF2-40B4-BE49-F238E27FC236}">
                  <a16:creationId xmlns:a16="http://schemas.microsoft.com/office/drawing/2014/main" id="{8C01EC36-AA9A-FD4B-3624-435DFF8D9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7" y="2317"/>
              <a:ext cx="170" cy="31"/>
            </a:xfrm>
            <a:custGeom>
              <a:avLst/>
              <a:gdLst>
                <a:gd name="T0" fmla="*/ 1 w 108"/>
                <a:gd name="T1" fmla="*/ 15 h 20"/>
                <a:gd name="T2" fmla="*/ 13 w 108"/>
                <a:gd name="T3" fmla="*/ 5 h 20"/>
                <a:gd name="T4" fmla="*/ 45 w 108"/>
                <a:gd name="T5" fmla="*/ 2 h 20"/>
                <a:gd name="T6" fmla="*/ 59 w 108"/>
                <a:gd name="T7" fmla="*/ 3 h 20"/>
                <a:gd name="T8" fmla="*/ 92 w 108"/>
                <a:gd name="T9" fmla="*/ 5 h 20"/>
                <a:gd name="T10" fmla="*/ 105 w 108"/>
                <a:gd name="T11" fmla="*/ 17 h 20"/>
                <a:gd name="T12" fmla="*/ 58 w 108"/>
                <a:gd name="T13" fmla="*/ 16 h 20"/>
                <a:gd name="T14" fmla="*/ 44 w 108"/>
                <a:gd name="T15" fmla="*/ 20 h 20"/>
                <a:gd name="T16" fmla="*/ 10 w 108"/>
                <a:gd name="T17" fmla="*/ 20 h 20"/>
                <a:gd name="T18" fmla="*/ 1 w 108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20">
                  <a:moveTo>
                    <a:pt x="1" y="15"/>
                  </a:moveTo>
                  <a:cubicBezTo>
                    <a:pt x="2" y="7"/>
                    <a:pt x="0" y="0"/>
                    <a:pt x="13" y="5"/>
                  </a:cubicBezTo>
                  <a:cubicBezTo>
                    <a:pt x="23" y="9"/>
                    <a:pt x="35" y="10"/>
                    <a:pt x="45" y="2"/>
                  </a:cubicBezTo>
                  <a:cubicBezTo>
                    <a:pt x="50" y="5"/>
                    <a:pt x="54" y="10"/>
                    <a:pt x="59" y="3"/>
                  </a:cubicBezTo>
                  <a:cubicBezTo>
                    <a:pt x="69" y="10"/>
                    <a:pt x="82" y="9"/>
                    <a:pt x="92" y="5"/>
                  </a:cubicBezTo>
                  <a:cubicBezTo>
                    <a:pt x="108" y="0"/>
                    <a:pt x="105" y="9"/>
                    <a:pt x="105" y="17"/>
                  </a:cubicBezTo>
                  <a:cubicBezTo>
                    <a:pt x="89" y="17"/>
                    <a:pt x="74" y="17"/>
                    <a:pt x="58" y="16"/>
                  </a:cubicBezTo>
                  <a:cubicBezTo>
                    <a:pt x="52" y="13"/>
                    <a:pt x="49" y="18"/>
                    <a:pt x="44" y="20"/>
                  </a:cubicBezTo>
                  <a:cubicBezTo>
                    <a:pt x="33" y="20"/>
                    <a:pt x="22" y="20"/>
                    <a:pt x="10" y="20"/>
                  </a:cubicBezTo>
                  <a:cubicBezTo>
                    <a:pt x="7" y="19"/>
                    <a:pt x="2" y="19"/>
                    <a:pt x="1" y="15"/>
                  </a:cubicBezTo>
                  <a:close/>
                </a:path>
              </a:pathLst>
            </a:custGeom>
            <a:solidFill>
              <a:srgbClr val="E6A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105">
              <a:extLst>
                <a:ext uri="{FF2B5EF4-FFF2-40B4-BE49-F238E27FC236}">
                  <a16:creationId xmlns:a16="http://schemas.microsoft.com/office/drawing/2014/main" id="{643E8888-AE62-310E-E21B-93D81FF18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" y="2240"/>
              <a:ext cx="94" cy="93"/>
            </a:xfrm>
            <a:custGeom>
              <a:avLst/>
              <a:gdLst>
                <a:gd name="T0" fmla="*/ 33 w 60"/>
                <a:gd name="T1" fmla="*/ 52 h 59"/>
                <a:gd name="T2" fmla="*/ 19 w 60"/>
                <a:gd name="T3" fmla="*/ 51 h 59"/>
                <a:gd name="T4" fmla="*/ 11 w 60"/>
                <a:gd name="T5" fmla="*/ 37 h 59"/>
                <a:gd name="T6" fmla="*/ 22 w 60"/>
                <a:gd name="T7" fmla="*/ 31 h 59"/>
                <a:gd name="T8" fmla="*/ 15 w 60"/>
                <a:gd name="T9" fmla="*/ 23 h 59"/>
                <a:gd name="T10" fmla="*/ 0 w 60"/>
                <a:gd name="T11" fmla="*/ 16 h 59"/>
                <a:gd name="T12" fmla="*/ 60 w 60"/>
                <a:gd name="T13" fmla="*/ 27 h 59"/>
                <a:gd name="T14" fmla="*/ 33 w 60"/>
                <a:gd name="T15" fmla="*/ 40 h 59"/>
                <a:gd name="T16" fmla="*/ 33 w 60"/>
                <a:gd name="T17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9">
                  <a:moveTo>
                    <a:pt x="33" y="52"/>
                  </a:moveTo>
                  <a:cubicBezTo>
                    <a:pt x="28" y="59"/>
                    <a:pt x="24" y="54"/>
                    <a:pt x="19" y="51"/>
                  </a:cubicBezTo>
                  <a:cubicBezTo>
                    <a:pt x="29" y="40"/>
                    <a:pt x="15" y="41"/>
                    <a:pt x="11" y="37"/>
                  </a:cubicBezTo>
                  <a:cubicBezTo>
                    <a:pt x="15" y="35"/>
                    <a:pt x="22" y="37"/>
                    <a:pt x="22" y="31"/>
                  </a:cubicBezTo>
                  <a:cubicBezTo>
                    <a:pt x="23" y="27"/>
                    <a:pt x="19" y="24"/>
                    <a:pt x="15" y="23"/>
                  </a:cubicBezTo>
                  <a:cubicBezTo>
                    <a:pt x="11" y="18"/>
                    <a:pt x="2" y="24"/>
                    <a:pt x="0" y="16"/>
                  </a:cubicBezTo>
                  <a:cubicBezTo>
                    <a:pt x="22" y="0"/>
                    <a:pt x="49" y="5"/>
                    <a:pt x="60" y="27"/>
                  </a:cubicBezTo>
                  <a:cubicBezTo>
                    <a:pt x="37" y="18"/>
                    <a:pt x="31" y="21"/>
                    <a:pt x="33" y="40"/>
                  </a:cubicBezTo>
                  <a:cubicBezTo>
                    <a:pt x="30" y="44"/>
                    <a:pt x="31" y="48"/>
                    <a:pt x="33" y="52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106">
              <a:extLst>
                <a:ext uri="{FF2B5EF4-FFF2-40B4-BE49-F238E27FC236}">
                  <a16:creationId xmlns:a16="http://schemas.microsoft.com/office/drawing/2014/main" id="{01D05EA4-2038-69E9-D532-03D19B49D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" y="2541"/>
              <a:ext cx="168" cy="32"/>
            </a:xfrm>
            <a:custGeom>
              <a:avLst/>
              <a:gdLst>
                <a:gd name="T0" fmla="*/ 60 w 107"/>
                <a:gd name="T1" fmla="*/ 4 h 20"/>
                <a:gd name="T2" fmla="*/ 94 w 107"/>
                <a:gd name="T3" fmla="*/ 4 h 20"/>
                <a:gd name="T4" fmla="*/ 99 w 107"/>
                <a:gd name="T5" fmla="*/ 17 h 20"/>
                <a:gd name="T6" fmla="*/ 63 w 107"/>
                <a:gd name="T7" fmla="*/ 16 h 20"/>
                <a:gd name="T8" fmla="*/ 54 w 107"/>
                <a:gd name="T9" fmla="*/ 14 h 20"/>
                <a:gd name="T10" fmla="*/ 12 w 107"/>
                <a:gd name="T11" fmla="*/ 19 h 20"/>
                <a:gd name="T12" fmla="*/ 0 w 107"/>
                <a:gd name="T13" fmla="*/ 4 h 20"/>
                <a:gd name="T14" fmla="*/ 11 w 107"/>
                <a:gd name="T15" fmla="*/ 2 h 20"/>
                <a:gd name="T16" fmla="*/ 50 w 107"/>
                <a:gd name="T17" fmla="*/ 0 h 20"/>
                <a:gd name="T18" fmla="*/ 60 w 107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60" y="4"/>
                  </a:moveTo>
                  <a:cubicBezTo>
                    <a:pt x="72" y="4"/>
                    <a:pt x="83" y="3"/>
                    <a:pt x="94" y="4"/>
                  </a:cubicBezTo>
                  <a:cubicBezTo>
                    <a:pt x="107" y="4"/>
                    <a:pt x="105" y="10"/>
                    <a:pt x="99" y="17"/>
                  </a:cubicBezTo>
                  <a:cubicBezTo>
                    <a:pt x="87" y="11"/>
                    <a:pt x="75" y="12"/>
                    <a:pt x="63" y="16"/>
                  </a:cubicBezTo>
                  <a:cubicBezTo>
                    <a:pt x="60" y="16"/>
                    <a:pt x="57" y="15"/>
                    <a:pt x="54" y="14"/>
                  </a:cubicBezTo>
                  <a:cubicBezTo>
                    <a:pt x="40" y="14"/>
                    <a:pt x="25" y="8"/>
                    <a:pt x="12" y="19"/>
                  </a:cubicBezTo>
                  <a:cubicBezTo>
                    <a:pt x="0" y="20"/>
                    <a:pt x="2" y="11"/>
                    <a:pt x="0" y="4"/>
                  </a:cubicBezTo>
                  <a:cubicBezTo>
                    <a:pt x="4" y="3"/>
                    <a:pt x="8" y="3"/>
                    <a:pt x="11" y="2"/>
                  </a:cubicBezTo>
                  <a:cubicBezTo>
                    <a:pt x="24" y="5"/>
                    <a:pt x="37" y="5"/>
                    <a:pt x="50" y="0"/>
                  </a:cubicBezTo>
                  <a:cubicBezTo>
                    <a:pt x="53" y="2"/>
                    <a:pt x="53" y="11"/>
                    <a:pt x="60" y="4"/>
                  </a:cubicBezTo>
                  <a:close/>
                </a:path>
              </a:pathLst>
            </a:custGeom>
            <a:solidFill>
              <a:srgbClr val="E6A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Freeform 107">
              <a:extLst>
                <a:ext uri="{FF2B5EF4-FFF2-40B4-BE49-F238E27FC236}">
                  <a16:creationId xmlns:a16="http://schemas.microsoft.com/office/drawing/2014/main" id="{6AFA9289-172F-2F10-618D-D9809A706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" y="2455"/>
              <a:ext cx="101" cy="77"/>
            </a:xfrm>
            <a:custGeom>
              <a:avLst/>
              <a:gdLst>
                <a:gd name="T0" fmla="*/ 1 w 64"/>
                <a:gd name="T1" fmla="*/ 11 h 49"/>
                <a:gd name="T2" fmla="*/ 29 w 64"/>
                <a:gd name="T3" fmla="*/ 8 h 49"/>
                <a:gd name="T4" fmla="*/ 64 w 64"/>
                <a:gd name="T5" fmla="*/ 49 h 49"/>
                <a:gd name="T6" fmla="*/ 41 w 64"/>
                <a:gd name="T7" fmla="*/ 42 h 49"/>
                <a:gd name="T8" fmla="*/ 23 w 64"/>
                <a:gd name="T9" fmla="*/ 26 h 49"/>
                <a:gd name="T10" fmla="*/ 18 w 64"/>
                <a:gd name="T11" fmla="*/ 10 h 49"/>
                <a:gd name="T12" fmla="*/ 0 w 64"/>
                <a:gd name="T13" fmla="*/ 11 h 49"/>
                <a:gd name="T14" fmla="*/ 1 w 64"/>
                <a:gd name="T15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9">
                  <a:moveTo>
                    <a:pt x="1" y="11"/>
                  </a:moveTo>
                  <a:cubicBezTo>
                    <a:pt x="9" y="0"/>
                    <a:pt x="19" y="0"/>
                    <a:pt x="29" y="8"/>
                  </a:cubicBezTo>
                  <a:cubicBezTo>
                    <a:pt x="44" y="19"/>
                    <a:pt x="61" y="27"/>
                    <a:pt x="64" y="49"/>
                  </a:cubicBezTo>
                  <a:cubicBezTo>
                    <a:pt x="58" y="40"/>
                    <a:pt x="49" y="44"/>
                    <a:pt x="41" y="42"/>
                  </a:cubicBezTo>
                  <a:cubicBezTo>
                    <a:pt x="54" y="16"/>
                    <a:pt x="29" y="31"/>
                    <a:pt x="23" y="26"/>
                  </a:cubicBezTo>
                  <a:cubicBezTo>
                    <a:pt x="32" y="18"/>
                    <a:pt x="33" y="12"/>
                    <a:pt x="18" y="10"/>
                  </a:cubicBezTo>
                  <a:cubicBezTo>
                    <a:pt x="12" y="10"/>
                    <a:pt x="6" y="11"/>
                    <a:pt x="0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108">
              <a:extLst>
                <a:ext uri="{FF2B5EF4-FFF2-40B4-BE49-F238E27FC236}">
                  <a16:creationId xmlns:a16="http://schemas.microsoft.com/office/drawing/2014/main" id="{8F1A1A49-5237-063B-1415-07C1FF815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5" y="2341"/>
              <a:ext cx="80" cy="86"/>
            </a:xfrm>
            <a:custGeom>
              <a:avLst/>
              <a:gdLst>
                <a:gd name="T0" fmla="*/ 9 w 51"/>
                <a:gd name="T1" fmla="*/ 0 h 55"/>
                <a:gd name="T2" fmla="*/ 18 w 51"/>
                <a:gd name="T3" fmla="*/ 5 h 55"/>
                <a:gd name="T4" fmla="*/ 18 w 51"/>
                <a:gd name="T5" fmla="*/ 17 h 55"/>
                <a:gd name="T6" fmla="*/ 30 w 51"/>
                <a:gd name="T7" fmla="*/ 22 h 55"/>
                <a:gd name="T8" fmla="*/ 51 w 51"/>
                <a:gd name="T9" fmla="*/ 36 h 55"/>
                <a:gd name="T10" fmla="*/ 50 w 51"/>
                <a:gd name="T11" fmla="*/ 55 h 55"/>
                <a:gd name="T12" fmla="*/ 12 w 51"/>
                <a:gd name="T13" fmla="*/ 21 h 55"/>
                <a:gd name="T14" fmla="*/ 9 w 51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5">
                  <a:moveTo>
                    <a:pt x="9" y="0"/>
                  </a:moveTo>
                  <a:cubicBezTo>
                    <a:pt x="10" y="4"/>
                    <a:pt x="15" y="4"/>
                    <a:pt x="18" y="5"/>
                  </a:cubicBezTo>
                  <a:cubicBezTo>
                    <a:pt x="16" y="9"/>
                    <a:pt x="14" y="13"/>
                    <a:pt x="18" y="17"/>
                  </a:cubicBezTo>
                  <a:cubicBezTo>
                    <a:pt x="21" y="22"/>
                    <a:pt x="30" y="18"/>
                    <a:pt x="30" y="22"/>
                  </a:cubicBezTo>
                  <a:cubicBezTo>
                    <a:pt x="29" y="40"/>
                    <a:pt x="43" y="34"/>
                    <a:pt x="51" y="36"/>
                  </a:cubicBezTo>
                  <a:cubicBezTo>
                    <a:pt x="44" y="42"/>
                    <a:pt x="49" y="48"/>
                    <a:pt x="50" y="55"/>
                  </a:cubicBezTo>
                  <a:cubicBezTo>
                    <a:pt x="35" y="46"/>
                    <a:pt x="21" y="36"/>
                    <a:pt x="12" y="21"/>
                  </a:cubicBezTo>
                  <a:cubicBezTo>
                    <a:pt x="8" y="15"/>
                    <a:pt x="0" y="8"/>
                    <a:pt x="9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109">
              <a:extLst>
                <a:ext uri="{FF2B5EF4-FFF2-40B4-BE49-F238E27FC236}">
                  <a16:creationId xmlns:a16="http://schemas.microsoft.com/office/drawing/2014/main" id="{3E4874B0-3170-D430-7E1B-9BC2C4A29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" y="2472"/>
              <a:ext cx="77" cy="75"/>
            </a:xfrm>
            <a:custGeom>
              <a:avLst/>
              <a:gdLst>
                <a:gd name="T0" fmla="*/ 11 w 49"/>
                <a:gd name="T1" fmla="*/ 46 h 48"/>
                <a:gd name="T2" fmla="*/ 0 w 49"/>
                <a:gd name="T3" fmla="*/ 48 h 48"/>
                <a:gd name="T4" fmla="*/ 40 w 49"/>
                <a:gd name="T5" fmla="*/ 0 h 48"/>
                <a:gd name="T6" fmla="*/ 39 w 49"/>
                <a:gd name="T7" fmla="*/ 0 h 48"/>
                <a:gd name="T8" fmla="*/ 49 w 49"/>
                <a:gd name="T9" fmla="*/ 15 h 48"/>
                <a:gd name="T10" fmla="*/ 27 w 49"/>
                <a:gd name="T11" fmla="*/ 31 h 48"/>
                <a:gd name="T12" fmla="*/ 11 w 49"/>
                <a:gd name="T13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8">
                  <a:moveTo>
                    <a:pt x="11" y="46"/>
                  </a:moveTo>
                  <a:cubicBezTo>
                    <a:pt x="8" y="47"/>
                    <a:pt x="4" y="47"/>
                    <a:pt x="0" y="48"/>
                  </a:cubicBezTo>
                  <a:cubicBezTo>
                    <a:pt x="2" y="23"/>
                    <a:pt x="21" y="11"/>
                    <a:pt x="40" y="0"/>
                  </a:cubicBezTo>
                  <a:cubicBezTo>
                    <a:pt x="40" y="0"/>
                    <a:pt x="39" y="0"/>
                    <a:pt x="39" y="0"/>
                  </a:cubicBezTo>
                  <a:cubicBezTo>
                    <a:pt x="39" y="7"/>
                    <a:pt x="43" y="12"/>
                    <a:pt x="49" y="15"/>
                  </a:cubicBezTo>
                  <a:cubicBezTo>
                    <a:pt x="41" y="19"/>
                    <a:pt x="19" y="5"/>
                    <a:pt x="27" y="31"/>
                  </a:cubicBezTo>
                  <a:cubicBezTo>
                    <a:pt x="18" y="33"/>
                    <a:pt x="4" y="28"/>
                    <a:pt x="11" y="46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110">
              <a:extLst>
                <a:ext uri="{FF2B5EF4-FFF2-40B4-BE49-F238E27FC236}">
                  <a16:creationId xmlns:a16="http://schemas.microsoft.com/office/drawing/2014/main" id="{B942C3A3-7AB8-66EE-FC9B-66CAEA36F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2" y="2366"/>
              <a:ext cx="61" cy="39"/>
            </a:xfrm>
            <a:custGeom>
              <a:avLst/>
              <a:gdLst>
                <a:gd name="T0" fmla="*/ 4 w 39"/>
                <a:gd name="T1" fmla="*/ 0 h 25"/>
                <a:gd name="T2" fmla="*/ 39 w 39"/>
                <a:gd name="T3" fmla="*/ 2 h 25"/>
                <a:gd name="T4" fmla="*/ 9 w 39"/>
                <a:gd name="T5" fmla="*/ 20 h 25"/>
                <a:gd name="T6" fmla="*/ 9 w 39"/>
                <a:gd name="T7" fmla="*/ 20 h 25"/>
                <a:gd name="T8" fmla="*/ 4 w 3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4" y="0"/>
                  </a:moveTo>
                  <a:cubicBezTo>
                    <a:pt x="16" y="1"/>
                    <a:pt x="27" y="1"/>
                    <a:pt x="39" y="2"/>
                  </a:cubicBezTo>
                  <a:cubicBezTo>
                    <a:pt x="28" y="7"/>
                    <a:pt x="26" y="25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0" y="15"/>
                    <a:pt x="4" y="7"/>
                    <a:pt x="4" y="0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111">
              <a:extLst>
                <a:ext uri="{FF2B5EF4-FFF2-40B4-BE49-F238E27FC236}">
                  <a16:creationId xmlns:a16="http://schemas.microsoft.com/office/drawing/2014/main" id="{815FD6FA-609C-8164-FE63-C515D0227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" y="2366"/>
              <a:ext cx="73" cy="56"/>
            </a:xfrm>
            <a:custGeom>
              <a:avLst/>
              <a:gdLst>
                <a:gd name="T0" fmla="*/ 3 w 46"/>
                <a:gd name="T1" fmla="*/ 20 h 36"/>
                <a:gd name="T2" fmla="*/ 33 w 46"/>
                <a:gd name="T3" fmla="*/ 2 h 36"/>
                <a:gd name="T4" fmla="*/ 39 w 46"/>
                <a:gd name="T5" fmla="*/ 8 h 36"/>
                <a:gd name="T6" fmla="*/ 0 w 46"/>
                <a:gd name="T7" fmla="*/ 36 h 36"/>
                <a:gd name="T8" fmla="*/ 3 w 46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3" y="20"/>
                  </a:moveTo>
                  <a:cubicBezTo>
                    <a:pt x="20" y="25"/>
                    <a:pt x="22" y="7"/>
                    <a:pt x="33" y="2"/>
                  </a:cubicBezTo>
                  <a:cubicBezTo>
                    <a:pt x="39" y="0"/>
                    <a:pt x="46" y="0"/>
                    <a:pt x="39" y="8"/>
                  </a:cubicBezTo>
                  <a:cubicBezTo>
                    <a:pt x="29" y="21"/>
                    <a:pt x="19" y="35"/>
                    <a:pt x="0" y="36"/>
                  </a:cubicBezTo>
                  <a:cubicBezTo>
                    <a:pt x="4" y="31"/>
                    <a:pt x="9" y="26"/>
                    <a:pt x="3" y="2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112">
              <a:extLst>
                <a:ext uri="{FF2B5EF4-FFF2-40B4-BE49-F238E27FC236}">
                  <a16:creationId xmlns:a16="http://schemas.microsoft.com/office/drawing/2014/main" id="{38A8AF8A-6631-46A0-870F-B572E12BC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2" y="2609"/>
              <a:ext cx="58" cy="45"/>
            </a:xfrm>
            <a:custGeom>
              <a:avLst/>
              <a:gdLst>
                <a:gd name="T0" fmla="*/ 31 w 37"/>
                <a:gd name="T1" fmla="*/ 0 h 29"/>
                <a:gd name="T2" fmla="*/ 27 w 37"/>
                <a:gd name="T3" fmla="*/ 19 h 29"/>
                <a:gd name="T4" fmla="*/ 2 w 37"/>
                <a:gd name="T5" fmla="*/ 16 h 29"/>
                <a:gd name="T6" fmla="*/ 11 w 37"/>
                <a:gd name="T7" fmla="*/ 5 h 29"/>
                <a:gd name="T8" fmla="*/ 10 w 37"/>
                <a:gd name="T9" fmla="*/ 5 h 29"/>
                <a:gd name="T10" fmla="*/ 31 w 37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9">
                  <a:moveTo>
                    <a:pt x="31" y="0"/>
                  </a:moveTo>
                  <a:cubicBezTo>
                    <a:pt x="37" y="8"/>
                    <a:pt x="35" y="13"/>
                    <a:pt x="27" y="19"/>
                  </a:cubicBezTo>
                  <a:cubicBezTo>
                    <a:pt x="16" y="29"/>
                    <a:pt x="10" y="20"/>
                    <a:pt x="2" y="16"/>
                  </a:cubicBezTo>
                  <a:cubicBezTo>
                    <a:pt x="0" y="9"/>
                    <a:pt x="8" y="9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8" y="7"/>
                    <a:pt x="25" y="4"/>
                    <a:pt x="31" y="0"/>
                  </a:cubicBezTo>
                  <a:close/>
                </a:path>
              </a:pathLst>
            </a:custGeom>
            <a:solidFill>
              <a:srgbClr val="E6A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113">
              <a:extLst>
                <a:ext uri="{FF2B5EF4-FFF2-40B4-BE49-F238E27FC236}">
                  <a16:creationId xmlns:a16="http://schemas.microsoft.com/office/drawing/2014/main" id="{F591CEC4-29B6-C179-6223-CA9192BA1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4" y="2397"/>
              <a:ext cx="52" cy="36"/>
            </a:xfrm>
            <a:custGeom>
              <a:avLst/>
              <a:gdLst>
                <a:gd name="T0" fmla="*/ 27 w 33"/>
                <a:gd name="T1" fmla="*/ 0 h 23"/>
                <a:gd name="T2" fmla="*/ 24 w 33"/>
                <a:gd name="T3" fmla="*/ 16 h 23"/>
                <a:gd name="T4" fmla="*/ 6 w 33"/>
                <a:gd name="T5" fmla="*/ 19 h 23"/>
                <a:gd name="T6" fmla="*/ 7 w 33"/>
                <a:gd name="T7" fmla="*/ 0 h 23"/>
                <a:gd name="T8" fmla="*/ 9 w 33"/>
                <a:gd name="T9" fmla="*/ 0 h 23"/>
                <a:gd name="T10" fmla="*/ 27 w 3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3">
                  <a:moveTo>
                    <a:pt x="27" y="0"/>
                  </a:moveTo>
                  <a:cubicBezTo>
                    <a:pt x="33" y="6"/>
                    <a:pt x="28" y="11"/>
                    <a:pt x="24" y="16"/>
                  </a:cubicBezTo>
                  <a:cubicBezTo>
                    <a:pt x="19" y="23"/>
                    <a:pt x="12" y="21"/>
                    <a:pt x="6" y="19"/>
                  </a:cubicBezTo>
                  <a:cubicBezTo>
                    <a:pt x="5" y="12"/>
                    <a:pt x="0" y="6"/>
                    <a:pt x="7" y="0"/>
                  </a:cubicBezTo>
                  <a:cubicBezTo>
                    <a:pt x="7" y="0"/>
                    <a:pt x="9" y="0"/>
                    <a:pt x="9" y="0"/>
                  </a:cubicBezTo>
                  <a:cubicBezTo>
                    <a:pt x="15" y="0"/>
                    <a:pt x="21" y="0"/>
                    <a:pt x="27" y="0"/>
                  </a:cubicBezTo>
                  <a:close/>
                </a:path>
              </a:pathLst>
            </a:custGeom>
            <a:solidFill>
              <a:srgbClr val="E6A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114">
              <a:extLst>
                <a:ext uri="{FF2B5EF4-FFF2-40B4-BE49-F238E27FC236}">
                  <a16:creationId xmlns:a16="http://schemas.microsoft.com/office/drawing/2014/main" id="{FD127986-E373-BBFD-43F9-4DB18595F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3" y="2563"/>
              <a:ext cx="38" cy="57"/>
            </a:xfrm>
            <a:custGeom>
              <a:avLst/>
              <a:gdLst>
                <a:gd name="T0" fmla="*/ 24 w 24"/>
                <a:gd name="T1" fmla="*/ 29 h 36"/>
                <a:gd name="T2" fmla="*/ 3 w 24"/>
                <a:gd name="T3" fmla="*/ 34 h 36"/>
                <a:gd name="T4" fmla="*/ 0 w 24"/>
                <a:gd name="T5" fmla="*/ 18 h 36"/>
                <a:gd name="T6" fmla="*/ 7 w 24"/>
                <a:gd name="T7" fmla="*/ 2 h 36"/>
                <a:gd name="T8" fmla="*/ 10 w 24"/>
                <a:gd name="T9" fmla="*/ 0 h 36"/>
                <a:gd name="T10" fmla="*/ 19 w 24"/>
                <a:gd name="T11" fmla="*/ 2 h 36"/>
                <a:gd name="T12" fmla="*/ 19 w 24"/>
                <a:gd name="T13" fmla="*/ 5 h 36"/>
                <a:gd name="T14" fmla="*/ 24 w 24"/>
                <a:gd name="T15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6">
                  <a:moveTo>
                    <a:pt x="24" y="29"/>
                  </a:moveTo>
                  <a:cubicBezTo>
                    <a:pt x="18" y="33"/>
                    <a:pt x="11" y="36"/>
                    <a:pt x="3" y="34"/>
                  </a:cubicBezTo>
                  <a:cubicBezTo>
                    <a:pt x="11" y="26"/>
                    <a:pt x="4" y="22"/>
                    <a:pt x="0" y="18"/>
                  </a:cubicBezTo>
                  <a:cubicBezTo>
                    <a:pt x="8" y="15"/>
                    <a:pt x="8" y="9"/>
                    <a:pt x="7" y="2"/>
                  </a:cubicBezTo>
                  <a:cubicBezTo>
                    <a:pt x="8" y="2"/>
                    <a:pt x="9" y="1"/>
                    <a:pt x="10" y="0"/>
                  </a:cubicBezTo>
                  <a:cubicBezTo>
                    <a:pt x="13" y="1"/>
                    <a:pt x="16" y="2"/>
                    <a:pt x="19" y="2"/>
                  </a:cubicBezTo>
                  <a:cubicBezTo>
                    <a:pt x="18" y="3"/>
                    <a:pt x="18" y="4"/>
                    <a:pt x="19" y="5"/>
                  </a:cubicBezTo>
                  <a:cubicBezTo>
                    <a:pt x="9" y="15"/>
                    <a:pt x="23" y="21"/>
                    <a:pt x="24" y="2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115">
              <a:extLst>
                <a:ext uri="{FF2B5EF4-FFF2-40B4-BE49-F238E27FC236}">
                  <a16:creationId xmlns:a16="http://schemas.microsoft.com/office/drawing/2014/main" id="{D7705303-92E3-4E4C-A0C1-EBC9CFC22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" y="2342"/>
              <a:ext cx="74" cy="19"/>
            </a:xfrm>
            <a:custGeom>
              <a:avLst/>
              <a:gdLst>
                <a:gd name="T0" fmla="*/ 0 w 47"/>
                <a:gd name="T1" fmla="*/ 0 h 12"/>
                <a:gd name="T2" fmla="*/ 47 w 47"/>
                <a:gd name="T3" fmla="*/ 1 h 12"/>
                <a:gd name="T4" fmla="*/ 33 w 47"/>
                <a:gd name="T5" fmla="*/ 6 h 12"/>
                <a:gd name="T6" fmla="*/ 0 w 47"/>
                <a:gd name="T7" fmla="*/ 7 h 12"/>
                <a:gd name="T8" fmla="*/ 0 w 4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2">
                  <a:moveTo>
                    <a:pt x="0" y="0"/>
                  </a:moveTo>
                  <a:cubicBezTo>
                    <a:pt x="16" y="1"/>
                    <a:pt x="31" y="1"/>
                    <a:pt x="47" y="1"/>
                  </a:cubicBezTo>
                  <a:cubicBezTo>
                    <a:pt x="46" y="12"/>
                    <a:pt x="38" y="6"/>
                    <a:pt x="33" y="6"/>
                  </a:cubicBezTo>
                  <a:cubicBezTo>
                    <a:pt x="22" y="7"/>
                    <a:pt x="11" y="7"/>
                    <a:pt x="0" y="7"/>
                  </a:cubicBezTo>
                  <a:cubicBezTo>
                    <a:pt x="0" y="5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116">
              <a:extLst>
                <a:ext uri="{FF2B5EF4-FFF2-40B4-BE49-F238E27FC236}">
                  <a16:creationId xmlns:a16="http://schemas.microsoft.com/office/drawing/2014/main" id="{53D767C4-4C78-3386-D663-C2CE9EF1D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2587"/>
              <a:ext cx="50" cy="29"/>
            </a:xfrm>
            <a:custGeom>
              <a:avLst/>
              <a:gdLst>
                <a:gd name="T0" fmla="*/ 21 w 32"/>
                <a:gd name="T1" fmla="*/ 3 h 19"/>
                <a:gd name="T2" fmla="*/ 24 w 32"/>
                <a:gd name="T3" fmla="*/ 19 h 19"/>
                <a:gd name="T4" fmla="*/ 25 w 32"/>
                <a:gd name="T5" fmla="*/ 19 h 19"/>
                <a:gd name="T6" fmla="*/ 0 w 32"/>
                <a:gd name="T7" fmla="*/ 19 h 19"/>
                <a:gd name="T8" fmla="*/ 0 w 32"/>
                <a:gd name="T9" fmla="*/ 19 h 19"/>
                <a:gd name="T10" fmla="*/ 4 w 32"/>
                <a:gd name="T11" fmla="*/ 3 h 19"/>
                <a:gd name="T12" fmla="*/ 21 w 32"/>
                <a:gd name="T1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9">
                  <a:moveTo>
                    <a:pt x="21" y="3"/>
                  </a:moveTo>
                  <a:cubicBezTo>
                    <a:pt x="25" y="7"/>
                    <a:pt x="32" y="11"/>
                    <a:pt x="24" y="19"/>
                  </a:cubicBezTo>
                  <a:cubicBezTo>
                    <a:pt x="24" y="19"/>
                    <a:pt x="25" y="19"/>
                    <a:pt x="25" y="19"/>
                  </a:cubicBezTo>
                  <a:cubicBezTo>
                    <a:pt x="16" y="19"/>
                    <a:pt x="8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3"/>
                    <a:pt x="1" y="8"/>
                    <a:pt x="4" y="3"/>
                  </a:cubicBezTo>
                  <a:cubicBezTo>
                    <a:pt x="10" y="1"/>
                    <a:pt x="15" y="0"/>
                    <a:pt x="21" y="3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8" name="Freeform 117">
              <a:extLst>
                <a:ext uri="{FF2B5EF4-FFF2-40B4-BE49-F238E27FC236}">
                  <a16:creationId xmlns:a16="http://schemas.microsoft.com/office/drawing/2014/main" id="{5072D430-A91C-2043-33C1-528758977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6" y="2337"/>
              <a:ext cx="30" cy="60"/>
            </a:xfrm>
            <a:custGeom>
              <a:avLst/>
              <a:gdLst>
                <a:gd name="T0" fmla="*/ 14 w 19"/>
                <a:gd name="T1" fmla="*/ 3 h 38"/>
                <a:gd name="T2" fmla="*/ 14 w 19"/>
                <a:gd name="T3" fmla="*/ 10 h 38"/>
                <a:gd name="T4" fmla="*/ 14 w 19"/>
                <a:gd name="T5" fmla="*/ 18 h 38"/>
                <a:gd name="T6" fmla="*/ 19 w 19"/>
                <a:gd name="T7" fmla="*/ 38 h 38"/>
                <a:gd name="T8" fmla="*/ 1 w 19"/>
                <a:gd name="T9" fmla="*/ 38 h 38"/>
                <a:gd name="T10" fmla="*/ 2 w 19"/>
                <a:gd name="T11" fmla="*/ 19 h 38"/>
                <a:gd name="T12" fmla="*/ 0 w 19"/>
                <a:gd name="T13" fmla="*/ 7 h 38"/>
                <a:gd name="T14" fmla="*/ 14 w 19"/>
                <a:gd name="T15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8">
                  <a:moveTo>
                    <a:pt x="14" y="3"/>
                  </a:moveTo>
                  <a:cubicBezTo>
                    <a:pt x="14" y="6"/>
                    <a:pt x="14" y="8"/>
                    <a:pt x="14" y="10"/>
                  </a:cubicBezTo>
                  <a:cubicBezTo>
                    <a:pt x="14" y="13"/>
                    <a:pt x="14" y="15"/>
                    <a:pt x="14" y="18"/>
                  </a:cubicBezTo>
                  <a:cubicBezTo>
                    <a:pt x="14" y="25"/>
                    <a:pt x="10" y="33"/>
                    <a:pt x="19" y="38"/>
                  </a:cubicBezTo>
                  <a:cubicBezTo>
                    <a:pt x="13" y="38"/>
                    <a:pt x="7" y="38"/>
                    <a:pt x="1" y="38"/>
                  </a:cubicBezTo>
                  <a:cubicBezTo>
                    <a:pt x="8" y="32"/>
                    <a:pt x="3" y="25"/>
                    <a:pt x="2" y="19"/>
                  </a:cubicBezTo>
                  <a:cubicBezTo>
                    <a:pt x="9" y="14"/>
                    <a:pt x="3" y="10"/>
                    <a:pt x="0" y="7"/>
                  </a:cubicBezTo>
                  <a:cubicBezTo>
                    <a:pt x="5" y="5"/>
                    <a:pt x="8" y="0"/>
                    <a:pt x="14" y="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9" name="Freeform 118">
              <a:extLst>
                <a:ext uri="{FF2B5EF4-FFF2-40B4-BE49-F238E27FC236}">
                  <a16:creationId xmlns:a16="http://schemas.microsoft.com/office/drawing/2014/main" id="{0ECF2059-87B4-9A5E-14D1-78D9F06C2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4" y="2480"/>
              <a:ext cx="56" cy="42"/>
            </a:xfrm>
            <a:custGeom>
              <a:avLst/>
              <a:gdLst>
                <a:gd name="T0" fmla="*/ 5 w 36"/>
                <a:gd name="T1" fmla="*/ 10 h 27"/>
                <a:gd name="T2" fmla="*/ 23 w 36"/>
                <a:gd name="T3" fmla="*/ 26 h 27"/>
                <a:gd name="T4" fmla="*/ 6 w 36"/>
                <a:gd name="T5" fmla="*/ 27 h 27"/>
                <a:gd name="T6" fmla="*/ 4 w 36"/>
                <a:gd name="T7" fmla="*/ 10 h 27"/>
                <a:gd name="T8" fmla="*/ 5 w 36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7">
                  <a:moveTo>
                    <a:pt x="5" y="10"/>
                  </a:moveTo>
                  <a:cubicBezTo>
                    <a:pt x="11" y="15"/>
                    <a:pt x="36" y="0"/>
                    <a:pt x="23" y="26"/>
                  </a:cubicBezTo>
                  <a:cubicBezTo>
                    <a:pt x="17" y="26"/>
                    <a:pt x="12" y="27"/>
                    <a:pt x="6" y="27"/>
                  </a:cubicBezTo>
                  <a:cubicBezTo>
                    <a:pt x="3" y="21"/>
                    <a:pt x="0" y="16"/>
                    <a:pt x="4" y="10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0" name="Freeform 119">
              <a:extLst>
                <a:ext uri="{FF2B5EF4-FFF2-40B4-BE49-F238E27FC236}">
                  <a16:creationId xmlns:a16="http://schemas.microsoft.com/office/drawing/2014/main" id="{71A1843F-014F-02E2-FD4C-A4028FB08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7" y="2268"/>
              <a:ext cx="51" cy="35"/>
            </a:xfrm>
            <a:custGeom>
              <a:avLst/>
              <a:gdLst>
                <a:gd name="T0" fmla="*/ 2 w 33"/>
                <a:gd name="T1" fmla="*/ 22 h 22"/>
                <a:gd name="T2" fmla="*/ 29 w 33"/>
                <a:gd name="T3" fmla="*/ 9 h 22"/>
                <a:gd name="T4" fmla="*/ 33 w 33"/>
                <a:gd name="T5" fmla="*/ 13 h 22"/>
                <a:gd name="T6" fmla="*/ 9 w 33"/>
                <a:gd name="T7" fmla="*/ 21 h 22"/>
                <a:gd name="T8" fmla="*/ 2 w 33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2" y="22"/>
                  </a:moveTo>
                  <a:cubicBezTo>
                    <a:pt x="0" y="3"/>
                    <a:pt x="6" y="0"/>
                    <a:pt x="29" y="9"/>
                  </a:cubicBezTo>
                  <a:cubicBezTo>
                    <a:pt x="32" y="9"/>
                    <a:pt x="33" y="10"/>
                    <a:pt x="33" y="13"/>
                  </a:cubicBezTo>
                  <a:cubicBezTo>
                    <a:pt x="25" y="16"/>
                    <a:pt x="17" y="18"/>
                    <a:pt x="9" y="21"/>
                  </a:cubicBezTo>
                  <a:cubicBezTo>
                    <a:pt x="7" y="21"/>
                    <a:pt x="5" y="22"/>
                    <a:pt x="2" y="22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1" name="Freeform 120">
              <a:extLst>
                <a:ext uri="{FF2B5EF4-FFF2-40B4-BE49-F238E27FC236}">
                  <a16:creationId xmlns:a16="http://schemas.microsoft.com/office/drawing/2014/main" id="{18D50B36-6574-F6BB-3774-0E4D126EB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3" y="2496"/>
              <a:ext cx="30" cy="62"/>
            </a:xfrm>
            <a:custGeom>
              <a:avLst/>
              <a:gdLst>
                <a:gd name="T0" fmla="*/ 17 w 19"/>
                <a:gd name="T1" fmla="*/ 0 h 40"/>
                <a:gd name="T2" fmla="*/ 19 w 19"/>
                <a:gd name="T3" fmla="*/ 17 h 40"/>
                <a:gd name="T4" fmla="*/ 16 w 19"/>
                <a:gd name="T5" fmla="*/ 33 h 40"/>
                <a:gd name="T6" fmla="*/ 6 w 19"/>
                <a:gd name="T7" fmla="*/ 29 h 40"/>
                <a:gd name="T8" fmla="*/ 0 w 19"/>
                <a:gd name="T9" fmla="*/ 16 h 40"/>
                <a:gd name="T10" fmla="*/ 5 w 19"/>
                <a:gd name="T11" fmla="*/ 0 h 40"/>
                <a:gd name="T12" fmla="*/ 17 w 19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0">
                  <a:moveTo>
                    <a:pt x="17" y="0"/>
                  </a:moveTo>
                  <a:cubicBezTo>
                    <a:pt x="13" y="6"/>
                    <a:pt x="16" y="11"/>
                    <a:pt x="19" y="17"/>
                  </a:cubicBezTo>
                  <a:cubicBezTo>
                    <a:pt x="13" y="21"/>
                    <a:pt x="16" y="27"/>
                    <a:pt x="16" y="33"/>
                  </a:cubicBezTo>
                  <a:cubicBezTo>
                    <a:pt x="9" y="40"/>
                    <a:pt x="9" y="31"/>
                    <a:pt x="6" y="29"/>
                  </a:cubicBezTo>
                  <a:cubicBezTo>
                    <a:pt x="9" y="22"/>
                    <a:pt x="7" y="18"/>
                    <a:pt x="0" y="16"/>
                  </a:cubicBezTo>
                  <a:cubicBezTo>
                    <a:pt x="4" y="12"/>
                    <a:pt x="11" y="8"/>
                    <a:pt x="5" y="0"/>
                  </a:cubicBezTo>
                  <a:cubicBezTo>
                    <a:pt x="9" y="0"/>
                    <a:pt x="13" y="0"/>
                    <a:pt x="1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2" name="Freeform 121">
              <a:extLst>
                <a:ext uri="{FF2B5EF4-FFF2-40B4-BE49-F238E27FC236}">
                  <a16:creationId xmlns:a16="http://schemas.microsoft.com/office/drawing/2014/main" id="{2027546B-0646-0033-E096-508E977C6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" y="2554"/>
              <a:ext cx="66" cy="22"/>
            </a:xfrm>
            <a:custGeom>
              <a:avLst/>
              <a:gdLst>
                <a:gd name="T0" fmla="*/ 42 w 42"/>
                <a:gd name="T1" fmla="*/ 6 h 14"/>
                <a:gd name="T2" fmla="*/ 39 w 42"/>
                <a:gd name="T3" fmla="*/ 8 h 14"/>
                <a:gd name="T4" fmla="*/ 0 w 42"/>
                <a:gd name="T5" fmla="*/ 11 h 14"/>
                <a:gd name="T6" fmla="*/ 42 w 42"/>
                <a:gd name="T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4">
                  <a:moveTo>
                    <a:pt x="42" y="6"/>
                  </a:moveTo>
                  <a:cubicBezTo>
                    <a:pt x="41" y="7"/>
                    <a:pt x="40" y="8"/>
                    <a:pt x="39" y="8"/>
                  </a:cubicBezTo>
                  <a:cubicBezTo>
                    <a:pt x="26" y="14"/>
                    <a:pt x="13" y="11"/>
                    <a:pt x="0" y="11"/>
                  </a:cubicBezTo>
                  <a:cubicBezTo>
                    <a:pt x="13" y="0"/>
                    <a:pt x="28" y="6"/>
                    <a:pt x="42" y="6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3" name="Freeform 122">
              <a:extLst>
                <a:ext uri="{FF2B5EF4-FFF2-40B4-BE49-F238E27FC236}">
                  <a16:creationId xmlns:a16="http://schemas.microsoft.com/office/drawing/2014/main" id="{0D8A8360-6DCC-100A-732F-B46726B132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2" y="2276"/>
              <a:ext cx="42" cy="22"/>
            </a:xfrm>
            <a:custGeom>
              <a:avLst/>
              <a:gdLst>
                <a:gd name="T0" fmla="*/ 19 w 27"/>
                <a:gd name="T1" fmla="*/ 0 h 14"/>
                <a:gd name="T2" fmla="*/ 26 w 27"/>
                <a:gd name="T3" fmla="*/ 8 h 14"/>
                <a:gd name="T4" fmla="*/ 15 w 27"/>
                <a:gd name="T5" fmla="*/ 14 h 14"/>
                <a:gd name="T6" fmla="*/ 0 w 27"/>
                <a:gd name="T7" fmla="*/ 5 h 14"/>
                <a:gd name="T8" fmla="*/ 19 w 2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4">
                  <a:moveTo>
                    <a:pt x="19" y="0"/>
                  </a:moveTo>
                  <a:cubicBezTo>
                    <a:pt x="23" y="1"/>
                    <a:pt x="27" y="4"/>
                    <a:pt x="26" y="8"/>
                  </a:cubicBezTo>
                  <a:cubicBezTo>
                    <a:pt x="26" y="14"/>
                    <a:pt x="19" y="12"/>
                    <a:pt x="15" y="14"/>
                  </a:cubicBezTo>
                  <a:cubicBezTo>
                    <a:pt x="9" y="13"/>
                    <a:pt x="2" y="13"/>
                    <a:pt x="0" y="5"/>
                  </a:cubicBezTo>
                  <a:cubicBezTo>
                    <a:pt x="6" y="0"/>
                    <a:pt x="13" y="1"/>
                    <a:pt x="19" y="0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4" name="Freeform 123">
              <a:extLst>
                <a:ext uri="{FF2B5EF4-FFF2-40B4-BE49-F238E27FC236}">
                  <a16:creationId xmlns:a16="http://schemas.microsoft.com/office/drawing/2014/main" id="{5B0FAEDC-BA5B-7B0E-5EAD-9F24C119C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" y="2558"/>
              <a:ext cx="58" cy="18"/>
            </a:xfrm>
            <a:custGeom>
              <a:avLst/>
              <a:gdLst>
                <a:gd name="T0" fmla="*/ 1 w 37"/>
                <a:gd name="T1" fmla="*/ 8 h 11"/>
                <a:gd name="T2" fmla="*/ 1 w 37"/>
                <a:gd name="T3" fmla="*/ 5 h 11"/>
                <a:gd name="T4" fmla="*/ 37 w 37"/>
                <a:gd name="T5" fmla="*/ 6 h 11"/>
                <a:gd name="T6" fmla="*/ 1 w 37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1">
                  <a:moveTo>
                    <a:pt x="1" y="8"/>
                  </a:moveTo>
                  <a:cubicBezTo>
                    <a:pt x="0" y="7"/>
                    <a:pt x="0" y="6"/>
                    <a:pt x="1" y="5"/>
                  </a:cubicBezTo>
                  <a:cubicBezTo>
                    <a:pt x="13" y="1"/>
                    <a:pt x="25" y="0"/>
                    <a:pt x="37" y="6"/>
                  </a:cubicBezTo>
                  <a:cubicBezTo>
                    <a:pt x="25" y="11"/>
                    <a:pt x="13" y="8"/>
                    <a:pt x="1" y="8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5" name="Freeform 124">
              <a:extLst>
                <a:ext uri="{FF2B5EF4-FFF2-40B4-BE49-F238E27FC236}">
                  <a16:creationId xmlns:a16="http://schemas.microsoft.com/office/drawing/2014/main" id="{B2B89B22-CDA2-CD7D-1587-BE4604F7E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" y="2146"/>
              <a:ext cx="34" cy="38"/>
            </a:xfrm>
            <a:custGeom>
              <a:avLst/>
              <a:gdLst>
                <a:gd name="T0" fmla="*/ 0 w 22"/>
                <a:gd name="T1" fmla="*/ 24 h 24"/>
                <a:gd name="T2" fmla="*/ 22 w 22"/>
                <a:gd name="T3" fmla="*/ 4 h 24"/>
                <a:gd name="T4" fmla="*/ 0 w 22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4">
                  <a:moveTo>
                    <a:pt x="0" y="24"/>
                  </a:moveTo>
                  <a:cubicBezTo>
                    <a:pt x="0" y="9"/>
                    <a:pt x="5" y="0"/>
                    <a:pt x="22" y="4"/>
                  </a:cubicBezTo>
                  <a:cubicBezTo>
                    <a:pt x="14" y="11"/>
                    <a:pt x="7" y="17"/>
                    <a:pt x="0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6" name="Freeform 125">
              <a:extLst>
                <a:ext uri="{FF2B5EF4-FFF2-40B4-BE49-F238E27FC236}">
                  <a16:creationId xmlns:a16="http://schemas.microsoft.com/office/drawing/2014/main" id="{68D8457D-3CDB-EB2C-956F-72E3010AB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" y="2587"/>
              <a:ext cx="27" cy="29"/>
            </a:xfrm>
            <a:custGeom>
              <a:avLst/>
              <a:gdLst>
                <a:gd name="T0" fmla="*/ 17 w 17"/>
                <a:gd name="T1" fmla="*/ 3 h 19"/>
                <a:gd name="T2" fmla="*/ 13 w 17"/>
                <a:gd name="T3" fmla="*/ 19 h 19"/>
                <a:gd name="T4" fmla="*/ 0 w 17"/>
                <a:gd name="T5" fmla="*/ 4 h 19"/>
                <a:gd name="T6" fmla="*/ 17 w 17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7" y="3"/>
                  </a:moveTo>
                  <a:cubicBezTo>
                    <a:pt x="14" y="8"/>
                    <a:pt x="13" y="13"/>
                    <a:pt x="13" y="19"/>
                  </a:cubicBezTo>
                  <a:cubicBezTo>
                    <a:pt x="8" y="15"/>
                    <a:pt x="3" y="11"/>
                    <a:pt x="0" y="4"/>
                  </a:cubicBezTo>
                  <a:cubicBezTo>
                    <a:pt x="6" y="0"/>
                    <a:pt x="11" y="3"/>
                    <a:pt x="17" y="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7" name="Freeform 126">
              <a:extLst>
                <a:ext uri="{FF2B5EF4-FFF2-40B4-BE49-F238E27FC236}">
                  <a16:creationId xmlns:a16="http://schemas.microsoft.com/office/drawing/2014/main" id="{FDAA7FD1-5AF6-6DE8-0F5D-D66DE7008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1" y="2289"/>
              <a:ext cx="45" cy="14"/>
            </a:xfrm>
            <a:custGeom>
              <a:avLst/>
              <a:gdLst>
                <a:gd name="T0" fmla="*/ 0 w 29"/>
                <a:gd name="T1" fmla="*/ 8 h 9"/>
                <a:gd name="T2" fmla="*/ 24 w 29"/>
                <a:gd name="T3" fmla="*/ 0 h 9"/>
                <a:gd name="T4" fmla="*/ 22 w 29"/>
                <a:gd name="T5" fmla="*/ 8 h 9"/>
                <a:gd name="T6" fmla="*/ 0 w 29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9">
                  <a:moveTo>
                    <a:pt x="0" y="8"/>
                  </a:moveTo>
                  <a:cubicBezTo>
                    <a:pt x="8" y="5"/>
                    <a:pt x="16" y="3"/>
                    <a:pt x="24" y="0"/>
                  </a:cubicBezTo>
                  <a:cubicBezTo>
                    <a:pt x="29" y="4"/>
                    <a:pt x="29" y="8"/>
                    <a:pt x="22" y="8"/>
                  </a:cubicBezTo>
                  <a:cubicBezTo>
                    <a:pt x="15" y="9"/>
                    <a:pt x="7" y="8"/>
                    <a:pt x="0" y="8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8" name="Freeform 127">
              <a:extLst>
                <a:ext uri="{FF2B5EF4-FFF2-40B4-BE49-F238E27FC236}">
                  <a16:creationId xmlns:a16="http://schemas.microsoft.com/office/drawing/2014/main" id="{ED56CEAC-5C4A-48D3-77F3-178C4AA99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" y="2616"/>
              <a:ext cx="40" cy="18"/>
            </a:xfrm>
            <a:custGeom>
              <a:avLst/>
              <a:gdLst>
                <a:gd name="T0" fmla="*/ 0 w 25"/>
                <a:gd name="T1" fmla="*/ 0 h 11"/>
                <a:gd name="T2" fmla="*/ 25 w 25"/>
                <a:gd name="T3" fmla="*/ 0 h 11"/>
                <a:gd name="T4" fmla="*/ 16 w 25"/>
                <a:gd name="T5" fmla="*/ 11 h 11"/>
                <a:gd name="T6" fmla="*/ 0 w 2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1">
                  <a:moveTo>
                    <a:pt x="0" y="0"/>
                  </a:moveTo>
                  <a:cubicBezTo>
                    <a:pt x="8" y="0"/>
                    <a:pt x="16" y="0"/>
                    <a:pt x="25" y="0"/>
                  </a:cubicBezTo>
                  <a:cubicBezTo>
                    <a:pt x="22" y="4"/>
                    <a:pt x="14" y="4"/>
                    <a:pt x="16" y="11"/>
                  </a:cubicBezTo>
                  <a:cubicBezTo>
                    <a:pt x="9" y="9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9" name="Freeform 128">
              <a:extLst>
                <a:ext uri="{FF2B5EF4-FFF2-40B4-BE49-F238E27FC236}">
                  <a16:creationId xmlns:a16="http://schemas.microsoft.com/office/drawing/2014/main" id="{E4A18CA9-F36A-B092-431A-9DBADE13D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4" y="2265"/>
              <a:ext cx="38" cy="19"/>
            </a:xfrm>
            <a:custGeom>
              <a:avLst/>
              <a:gdLst>
                <a:gd name="T0" fmla="*/ 24 w 24"/>
                <a:gd name="T1" fmla="*/ 7 h 12"/>
                <a:gd name="T2" fmla="*/ 5 w 24"/>
                <a:gd name="T3" fmla="*/ 12 h 12"/>
                <a:gd name="T4" fmla="*/ 9 w 24"/>
                <a:gd name="T5" fmla="*/ 0 h 12"/>
                <a:gd name="T6" fmla="*/ 24 w 24"/>
                <a:gd name="T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2">
                  <a:moveTo>
                    <a:pt x="24" y="7"/>
                  </a:moveTo>
                  <a:cubicBezTo>
                    <a:pt x="18" y="8"/>
                    <a:pt x="11" y="7"/>
                    <a:pt x="5" y="12"/>
                  </a:cubicBezTo>
                  <a:cubicBezTo>
                    <a:pt x="0" y="6"/>
                    <a:pt x="2" y="2"/>
                    <a:pt x="9" y="0"/>
                  </a:cubicBezTo>
                  <a:cubicBezTo>
                    <a:pt x="11" y="8"/>
                    <a:pt x="20" y="2"/>
                    <a:pt x="24" y="7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0" name="Freeform 129">
              <a:extLst>
                <a:ext uri="{FF2B5EF4-FFF2-40B4-BE49-F238E27FC236}">
                  <a16:creationId xmlns:a16="http://schemas.microsoft.com/office/drawing/2014/main" id="{4B7E86E0-AF24-A310-2BF2-F00B4EDF5A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" y="2583"/>
              <a:ext cx="262" cy="265"/>
            </a:xfrm>
            <a:custGeom>
              <a:avLst/>
              <a:gdLst>
                <a:gd name="T0" fmla="*/ 10 w 167"/>
                <a:gd name="T1" fmla="*/ 49 h 169"/>
                <a:gd name="T2" fmla="*/ 92 w 167"/>
                <a:gd name="T3" fmla="*/ 5 h 169"/>
                <a:gd name="T4" fmla="*/ 157 w 167"/>
                <a:gd name="T5" fmla="*/ 57 h 169"/>
                <a:gd name="T6" fmla="*/ 144 w 167"/>
                <a:gd name="T7" fmla="*/ 133 h 169"/>
                <a:gd name="T8" fmla="*/ 117 w 167"/>
                <a:gd name="T9" fmla="*/ 157 h 169"/>
                <a:gd name="T10" fmla="*/ 11 w 167"/>
                <a:gd name="T11" fmla="*/ 117 h 169"/>
                <a:gd name="T12" fmla="*/ 10 w 167"/>
                <a:gd name="T13" fmla="*/ 49 h 169"/>
                <a:gd name="T14" fmla="*/ 84 w 167"/>
                <a:gd name="T15" fmla="*/ 132 h 169"/>
                <a:gd name="T16" fmla="*/ 133 w 167"/>
                <a:gd name="T17" fmla="*/ 82 h 169"/>
                <a:gd name="T18" fmla="*/ 84 w 167"/>
                <a:gd name="T19" fmla="*/ 34 h 169"/>
                <a:gd name="T20" fmla="*/ 34 w 167"/>
                <a:gd name="T21" fmla="*/ 83 h 169"/>
                <a:gd name="T22" fmla="*/ 84 w 167"/>
                <a:gd name="T23" fmla="*/ 13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69">
                  <a:moveTo>
                    <a:pt x="10" y="49"/>
                  </a:moveTo>
                  <a:cubicBezTo>
                    <a:pt x="29" y="19"/>
                    <a:pt x="55" y="0"/>
                    <a:pt x="92" y="5"/>
                  </a:cubicBezTo>
                  <a:cubicBezTo>
                    <a:pt x="124" y="9"/>
                    <a:pt x="147" y="26"/>
                    <a:pt x="157" y="57"/>
                  </a:cubicBezTo>
                  <a:cubicBezTo>
                    <a:pt x="167" y="84"/>
                    <a:pt x="164" y="111"/>
                    <a:pt x="144" y="133"/>
                  </a:cubicBezTo>
                  <a:cubicBezTo>
                    <a:pt x="136" y="142"/>
                    <a:pt x="126" y="149"/>
                    <a:pt x="117" y="157"/>
                  </a:cubicBezTo>
                  <a:cubicBezTo>
                    <a:pt x="65" y="169"/>
                    <a:pt x="30" y="156"/>
                    <a:pt x="11" y="117"/>
                  </a:cubicBezTo>
                  <a:cubicBezTo>
                    <a:pt x="0" y="94"/>
                    <a:pt x="4" y="72"/>
                    <a:pt x="10" y="49"/>
                  </a:cubicBezTo>
                  <a:close/>
                  <a:moveTo>
                    <a:pt x="84" y="132"/>
                  </a:moveTo>
                  <a:cubicBezTo>
                    <a:pt x="110" y="132"/>
                    <a:pt x="133" y="109"/>
                    <a:pt x="133" y="82"/>
                  </a:cubicBezTo>
                  <a:cubicBezTo>
                    <a:pt x="132" y="57"/>
                    <a:pt x="109" y="34"/>
                    <a:pt x="84" y="34"/>
                  </a:cubicBezTo>
                  <a:cubicBezTo>
                    <a:pt x="57" y="33"/>
                    <a:pt x="34" y="56"/>
                    <a:pt x="34" y="83"/>
                  </a:cubicBezTo>
                  <a:cubicBezTo>
                    <a:pt x="34" y="111"/>
                    <a:pt x="56" y="132"/>
                    <a:pt x="84" y="132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1" name="Freeform 130">
              <a:extLst>
                <a:ext uri="{FF2B5EF4-FFF2-40B4-BE49-F238E27FC236}">
                  <a16:creationId xmlns:a16="http://schemas.microsoft.com/office/drawing/2014/main" id="{FF40E309-27FC-9B20-3146-F326E8553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" y="2660"/>
              <a:ext cx="211" cy="202"/>
            </a:xfrm>
            <a:custGeom>
              <a:avLst/>
              <a:gdLst>
                <a:gd name="T0" fmla="*/ 28 w 135"/>
                <a:gd name="T1" fmla="*/ 0 h 129"/>
                <a:gd name="T2" fmla="*/ 29 w 135"/>
                <a:gd name="T3" fmla="*/ 68 h 129"/>
                <a:gd name="T4" fmla="*/ 135 w 135"/>
                <a:gd name="T5" fmla="*/ 108 h 129"/>
                <a:gd name="T6" fmla="*/ 135 w 135"/>
                <a:gd name="T7" fmla="*/ 110 h 129"/>
                <a:gd name="T8" fmla="*/ 28 w 135"/>
                <a:gd name="T9" fmla="*/ 102 h 129"/>
                <a:gd name="T10" fmla="*/ 28 w 135"/>
                <a:gd name="T1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129">
                  <a:moveTo>
                    <a:pt x="28" y="0"/>
                  </a:moveTo>
                  <a:cubicBezTo>
                    <a:pt x="22" y="23"/>
                    <a:pt x="18" y="45"/>
                    <a:pt x="29" y="68"/>
                  </a:cubicBezTo>
                  <a:cubicBezTo>
                    <a:pt x="48" y="107"/>
                    <a:pt x="83" y="120"/>
                    <a:pt x="135" y="108"/>
                  </a:cubicBezTo>
                  <a:cubicBezTo>
                    <a:pt x="135" y="108"/>
                    <a:pt x="135" y="109"/>
                    <a:pt x="135" y="110"/>
                  </a:cubicBezTo>
                  <a:cubicBezTo>
                    <a:pt x="116" y="129"/>
                    <a:pt x="48" y="124"/>
                    <a:pt x="28" y="102"/>
                  </a:cubicBezTo>
                  <a:cubicBezTo>
                    <a:pt x="0" y="72"/>
                    <a:pt x="0" y="24"/>
                    <a:pt x="28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2" name="Freeform 131">
              <a:extLst>
                <a:ext uri="{FF2B5EF4-FFF2-40B4-BE49-F238E27FC236}">
                  <a16:creationId xmlns:a16="http://schemas.microsoft.com/office/drawing/2014/main" id="{E22688C3-0794-E4C3-EDB7-EA531FE29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" y="2972"/>
              <a:ext cx="497" cy="19"/>
            </a:xfrm>
            <a:custGeom>
              <a:avLst/>
              <a:gdLst>
                <a:gd name="T0" fmla="*/ 317 w 317"/>
                <a:gd name="T1" fmla="*/ 0 h 12"/>
                <a:gd name="T2" fmla="*/ 317 w 317"/>
                <a:gd name="T3" fmla="*/ 8 h 12"/>
                <a:gd name="T4" fmla="*/ 13 w 317"/>
                <a:gd name="T5" fmla="*/ 8 h 12"/>
                <a:gd name="T6" fmla="*/ 0 w 317"/>
                <a:gd name="T7" fmla="*/ 1 h 12"/>
                <a:gd name="T8" fmla="*/ 317 w 31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12">
                  <a:moveTo>
                    <a:pt x="317" y="0"/>
                  </a:moveTo>
                  <a:cubicBezTo>
                    <a:pt x="317" y="3"/>
                    <a:pt x="317" y="5"/>
                    <a:pt x="317" y="8"/>
                  </a:cubicBezTo>
                  <a:cubicBezTo>
                    <a:pt x="216" y="8"/>
                    <a:pt x="114" y="8"/>
                    <a:pt x="13" y="8"/>
                  </a:cubicBezTo>
                  <a:cubicBezTo>
                    <a:pt x="8" y="8"/>
                    <a:pt x="0" y="12"/>
                    <a:pt x="0" y="1"/>
                  </a:cubicBezTo>
                  <a:cubicBezTo>
                    <a:pt x="106" y="1"/>
                    <a:pt x="211" y="1"/>
                    <a:pt x="31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3" name="Freeform 132">
              <a:extLst>
                <a:ext uri="{FF2B5EF4-FFF2-40B4-BE49-F238E27FC236}">
                  <a16:creationId xmlns:a16="http://schemas.microsoft.com/office/drawing/2014/main" id="{30C2C3D8-B419-590E-E65C-D2DF71368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" y="2972"/>
              <a:ext cx="506" cy="28"/>
            </a:xfrm>
            <a:custGeom>
              <a:avLst/>
              <a:gdLst>
                <a:gd name="T0" fmla="*/ 6 w 323"/>
                <a:gd name="T1" fmla="*/ 1 h 18"/>
                <a:gd name="T2" fmla="*/ 19 w 323"/>
                <a:gd name="T3" fmla="*/ 8 h 18"/>
                <a:gd name="T4" fmla="*/ 323 w 323"/>
                <a:gd name="T5" fmla="*/ 8 h 18"/>
                <a:gd name="T6" fmla="*/ 305 w 323"/>
                <a:gd name="T7" fmla="*/ 12 h 18"/>
                <a:gd name="T8" fmla="*/ 21 w 323"/>
                <a:gd name="T9" fmla="*/ 12 h 18"/>
                <a:gd name="T10" fmla="*/ 2 w 323"/>
                <a:gd name="T11" fmla="*/ 0 h 18"/>
                <a:gd name="T12" fmla="*/ 6 w 323"/>
                <a:gd name="T13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3" h="18">
                  <a:moveTo>
                    <a:pt x="6" y="1"/>
                  </a:moveTo>
                  <a:cubicBezTo>
                    <a:pt x="6" y="12"/>
                    <a:pt x="14" y="8"/>
                    <a:pt x="19" y="8"/>
                  </a:cubicBezTo>
                  <a:cubicBezTo>
                    <a:pt x="120" y="8"/>
                    <a:pt x="222" y="8"/>
                    <a:pt x="323" y="8"/>
                  </a:cubicBezTo>
                  <a:cubicBezTo>
                    <a:pt x="319" y="16"/>
                    <a:pt x="311" y="12"/>
                    <a:pt x="305" y="12"/>
                  </a:cubicBezTo>
                  <a:cubicBezTo>
                    <a:pt x="210" y="12"/>
                    <a:pt x="115" y="12"/>
                    <a:pt x="21" y="12"/>
                  </a:cubicBezTo>
                  <a:cubicBezTo>
                    <a:pt x="13" y="12"/>
                    <a:pt x="0" y="18"/>
                    <a:pt x="2" y="0"/>
                  </a:cubicBezTo>
                  <a:cubicBezTo>
                    <a:pt x="3" y="1"/>
                    <a:pt x="5" y="1"/>
                    <a:pt x="6" y="1"/>
                  </a:cubicBezTo>
                  <a:close/>
                </a:path>
              </a:pathLst>
            </a:custGeom>
            <a:solidFill>
              <a:srgbClr val="9B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4" name="Freeform 133">
              <a:extLst>
                <a:ext uri="{FF2B5EF4-FFF2-40B4-BE49-F238E27FC236}">
                  <a16:creationId xmlns:a16="http://schemas.microsoft.com/office/drawing/2014/main" id="{A4FC0B35-44AB-16F8-5468-9205094912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" y="1734"/>
              <a:ext cx="122" cy="124"/>
            </a:xfrm>
            <a:custGeom>
              <a:avLst/>
              <a:gdLst>
                <a:gd name="T0" fmla="*/ 78 w 78"/>
                <a:gd name="T1" fmla="*/ 39 h 79"/>
                <a:gd name="T2" fmla="*/ 39 w 78"/>
                <a:gd name="T3" fmla="*/ 78 h 79"/>
                <a:gd name="T4" fmla="*/ 0 w 78"/>
                <a:gd name="T5" fmla="*/ 40 h 79"/>
                <a:gd name="T6" fmla="*/ 39 w 78"/>
                <a:gd name="T7" fmla="*/ 0 h 79"/>
                <a:gd name="T8" fmla="*/ 78 w 78"/>
                <a:gd name="T9" fmla="*/ 39 h 79"/>
                <a:gd name="T10" fmla="*/ 54 w 78"/>
                <a:gd name="T11" fmla="*/ 39 h 79"/>
                <a:gd name="T12" fmla="*/ 39 w 78"/>
                <a:gd name="T13" fmla="*/ 24 h 79"/>
                <a:gd name="T14" fmla="*/ 24 w 78"/>
                <a:gd name="T15" fmla="*/ 40 h 79"/>
                <a:gd name="T16" fmla="*/ 39 w 78"/>
                <a:gd name="T17" fmla="*/ 54 h 79"/>
                <a:gd name="T18" fmla="*/ 54 w 78"/>
                <a:gd name="T19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9">
                  <a:moveTo>
                    <a:pt x="78" y="39"/>
                  </a:moveTo>
                  <a:cubicBezTo>
                    <a:pt x="78" y="61"/>
                    <a:pt x="60" y="79"/>
                    <a:pt x="39" y="78"/>
                  </a:cubicBezTo>
                  <a:cubicBezTo>
                    <a:pt x="19" y="78"/>
                    <a:pt x="0" y="59"/>
                    <a:pt x="0" y="40"/>
                  </a:cubicBezTo>
                  <a:cubicBezTo>
                    <a:pt x="0" y="19"/>
                    <a:pt x="18" y="0"/>
                    <a:pt x="39" y="0"/>
                  </a:cubicBezTo>
                  <a:cubicBezTo>
                    <a:pt x="59" y="0"/>
                    <a:pt x="78" y="19"/>
                    <a:pt x="78" y="39"/>
                  </a:cubicBezTo>
                  <a:close/>
                  <a:moveTo>
                    <a:pt x="54" y="39"/>
                  </a:moveTo>
                  <a:cubicBezTo>
                    <a:pt x="53" y="30"/>
                    <a:pt x="48" y="24"/>
                    <a:pt x="39" y="24"/>
                  </a:cubicBezTo>
                  <a:cubicBezTo>
                    <a:pt x="29" y="24"/>
                    <a:pt x="23" y="30"/>
                    <a:pt x="24" y="40"/>
                  </a:cubicBezTo>
                  <a:cubicBezTo>
                    <a:pt x="24" y="49"/>
                    <a:pt x="30" y="55"/>
                    <a:pt x="39" y="54"/>
                  </a:cubicBezTo>
                  <a:cubicBezTo>
                    <a:pt x="49" y="54"/>
                    <a:pt x="53" y="48"/>
                    <a:pt x="54" y="39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5" name="Freeform 134">
              <a:extLst>
                <a:ext uri="{FF2B5EF4-FFF2-40B4-BE49-F238E27FC236}">
                  <a16:creationId xmlns:a16="http://schemas.microsoft.com/office/drawing/2014/main" id="{18720C99-F266-9BFD-2719-81D0F1C46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" y="1477"/>
              <a:ext cx="180" cy="113"/>
            </a:xfrm>
            <a:custGeom>
              <a:avLst/>
              <a:gdLst>
                <a:gd name="T0" fmla="*/ 88 w 115"/>
                <a:gd name="T1" fmla="*/ 19 h 72"/>
                <a:gd name="T2" fmla="*/ 93 w 115"/>
                <a:gd name="T3" fmla="*/ 71 h 72"/>
                <a:gd name="T4" fmla="*/ 88 w 115"/>
                <a:gd name="T5" fmla="*/ 51 h 72"/>
                <a:gd name="T6" fmla="*/ 88 w 115"/>
                <a:gd name="T7" fmla="*/ 51 h 72"/>
                <a:gd name="T8" fmla="*/ 76 w 115"/>
                <a:gd name="T9" fmla="*/ 55 h 72"/>
                <a:gd name="T10" fmla="*/ 55 w 115"/>
                <a:gd name="T11" fmla="*/ 70 h 72"/>
                <a:gd name="T12" fmla="*/ 32 w 115"/>
                <a:gd name="T13" fmla="*/ 52 h 72"/>
                <a:gd name="T14" fmla="*/ 26 w 115"/>
                <a:gd name="T15" fmla="*/ 40 h 72"/>
                <a:gd name="T16" fmla="*/ 8 w 115"/>
                <a:gd name="T17" fmla="*/ 41 h 72"/>
                <a:gd name="T18" fmla="*/ 13 w 115"/>
                <a:gd name="T19" fmla="*/ 11 h 72"/>
                <a:gd name="T20" fmla="*/ 48 w 115"/>
                <a:gd name="T21" fmla="*/ 6 h 72"/>
                <a:gd name="T22" fmla="*/ 71 w 115"/>
                <a:gd name="T23" fmla="*/ 31 h 72"/>
                <a:gd name="T24" fmla="*/ 88 w 115"/>
                <a:gd name="T25" fmla="*/ 1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72">
                  <a:moveTo>
                    <a:pt x="88" y="19"/>
                  </a:moveTo>
                  <a:cubicBezTo>
                    <a:pt x="115" y="34"/>
                    <a:pt x="115" y="34"/>
                    <a:pt x="93" y="71"/>
                  </a:cubicBezTo>
                  <a:cubicBezTo>
                    <a:pt x="92" y="65"/>
                    <a:pt x="95" y="57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1" y="40"/>
                    <a:pt x="78" y="44"/>
                    <a:pt x="76" y="55"/>
                  </a:cubicBezTo>
                  <a:cubicBezTo>
                    <a:pt x="74" y="66"/>
                    <a:pt x="66" y="72"/>
                    <a:pt x="55" y="70"/>
                  </a:cubicBezTo>
                  <a:cubicBezTo>
                    <a:pt x="44" y="69"/>
                    <a:pt x="35" y="64"/>
                    <a:pt x="32" y="52"/>
                  </a:cubicBezTo>
                  <a:cubicBezTo>
                    <a:pt x="32" y="47"/>
                    <a:pt x="34" y="40"/>
                    <a:pt x="26" y="40"/>
                  </a:cubicBezTo>
                  <a:cubicBezTo>
                    <a:pt x="20" y="41"/>
                    <a:pt x="14" y="41"/>
                    <a:pt x="8" y="41"/>
                  </a:cubicBezTo>
                  <a:cubicBezTo>
                    <a:pt x="0" y="30"/>
                    <a:pt x="5" y="20"/>
                    <a:pt x="13" y="11"/>
                  </a:cubicBezTo>
                  <a:cubicBezTo>
                    <a:pt x="22" y="0"/>
                    <a:pt x="35" y="0"/>
                    <a:pt x="48" y="6"/>
                  </a:cubicBezTo>
                  <a:cubicBezTo>
                    <a:pt x="39" y="29"/>
                    <a:pt x="62" y="25"/>
                    <a:pt x="71" y="31"/>
                  </a:cubicBezTo>
                  <a:cubicBezTo>
                    <a:pt x="83" y="39"/>
                    <a:pt x="85" y="26"/>
                    <a:pt x="88" y="19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6" name="Freeform 135">
              <a:extLst>
                <a:ext uri="{FF2B5EF4-FFF2-40B4-BE49-F238E27FC236}">
                  <a16:creationId xmlns:a16="http://schemas.microsoft.com/office/drawing/2014/main" id="{603D0D40-2D3A-200C-3344-956467045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6" y="1540"/>
              <a:ext cx="110" cy="101"/>
            </a:xfrm>
            <a:custGeom>
              <a:avLst/>
              <a:gdLst>
                <a:gd name="T0" fmla="*/ 63 w 70"/>
                <a:gd name="T1" fmla="*/ 11 h 65"/>
                <a:gd name="T2" fmla="*/ 68 w 70"/>
                <a:gd name="T3" fmla="*/ 31 h 65"/>
                <a:gd name="T4" fmla="*/ 32 w 70"/>
                <a:gd name="T5" fmla="*/ 58 h 65"/>
                <a:gd name="T6" fmla="*/ 2 w 70"/>
                <a:gd name="T7" fmla="*/ 46 h 65"/>
                <a:gd name="T8" fmla="*/ 7 w 70"/>
                <a:gd name="T9" fmla="*/ 25 h 65"/>
                <a:gd name="T10" fmla="*/ 1 w 70"/>
                <a:gd name="T11" fmla="*/ 0 h 65"/>
                <a:gd name="T12" fmla="*/ 7 w 70"/>
                <a:gd name="T13" fmla="*/ 12 h 65"/>
                <a:gd name="T14" fmla="*/ 30 w 70"/>
                <a:gd name="T15" fmla="*/ 30 h 65"/>
                <a:gd name="T16" fmla="*/ 51 w 70"/>
                <a:gd name="T17" fmla="*/ 15 h 65"/>
                <a:gd name="T18" fmla="*/ 63 w 70"/>
                <a:gd name="T19" fmla="*/ 11 h 65"/>
                <a:gd name="T20" fmla="*/ 56 w 70"/>
                <a:gd name="T21" fmla="*/ 19 h 65"/>
                <a:gd name="T22" fmla="*/ 60 w 70"/>
                <a:gd name="T23" fmla="*/ 21 h 65"/>
                <a:gd name="T24" fmla="*/ 63 w 70"/>
                <a:gd name="T25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65">
                  <a:moveTo>
                    <a:pt x="63" y="11"/>
                  </a:moveTo>
                  <a:cubicBezTo>
                    <a:pt x="70" y="17"/>
                    <a:pt x="67" y="25"/>
                    <a:pt x="68" y="31"/>
                  </a:cubicBezTo>
                  <a:cubicBezTo>
                    <a:pt x="60" y="46"/>
                    <a:pt x="42" y="45"/>
                    <a:pt x="32" y="58"/>
                  </a:cubicBezTo>
                  <a:cubicBezTo>
                    <a:pt x="26" y="65"/>
                    <a:pt x="8" y="62"/>
                    <a:pt x="2" y="46"/>
                  </a:cubicBezTo>
                  <a:cubicBezTo>
                    <a:pt x="12" y="41"/>
                    <a:pt x="15" y="35"/>
                    <a:pt x="7" y="25"/>
                  </a:cubicBezTo>
                  <a:cubicBezTo>
                    <a:pt x="1" y="18"/>
                    <a:pt x="0" y="9"/>
                    <a:pt x="1" y="0"/>
                  </a:cubicBezTo>
                  <a:cubicBezTo>
                    <a:pt x="9" y="0"/>
                    <a:pt x="7" y="7"/>
                    <a:pt x="7" y="12"/>
                  </a:cubicBezTo>
                  <a:cubicBezTo>
                    <a:pt x="10" y="24"/>
                    <a:pt x="19" y="29"/>
                    <a:pt x="30" y="30"/>
                  </a:cubicBezTo>
                  <a:cubicBezTo>
                    <a:pt x="41" y="32"/>
                    <a:pt x="49" y="26"/>
                    <a:pt x="51" y="15"/>
                  </a:cubicBezTo>
                  <a:cubicBezTo>
                    <a:pt x="53" y="4"/>
                    <a:pt x="56" y="0"/>
                    <a:pt x="63" y="11"/>
                  </a:cubicBezTo>
                  <a:cubicBezTo>
                    <a:pt x="58" y="11"/>
                    <a:pt x="54" y="13"/>
                    <a:pt x="56" y="19"/>
                  </a:cubicBezTo>
                  <a:cubicBezTo>
                    <a:pt x="56" y="20"/>
                    <a:pt x="59" y="22"/>
                    <a:pt x="60" y="21"/>
                  </a:cubicBezTo>
                  <a:cubicBezTo>
                    <a:pt x="64" y="19"/>
                    <a:pt x="64" y="15"/>
                    <a:pt x="63" y="11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7" name="Freeform 136">
              <a:extLst>
                <a:ext uri="{FF2B5EF4-FFF2-40B4-BE49-F238E27FC236}">
                  <a16:creationId xmlns:a16="http://schemas.microsoft.com/office/drawing/2014/main" id="{D3F33249-44B1-D2BC-75F0-C1664B9EB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8" y="1461"/>
              <a:ext cx="77" cy="77"/>
            </a:xfrm>
            <a:custGeom>
              <a:avLst/>
              <a:gdLst>
                <a:gd name="T0" fmla="*/ 49 w 49"/>
                <a:gd name="T1" fmla="*/ 29 h 49"/>
                <a:gd name="T2" fmla="*/ 32 w 49"/>
                <a:gd name="T3" fmla="*/ 41 h 49"/>
                <a:gd name="T4" fmla="*/ 9 w 49"/>
                <a:gd name="T5" fmla="*/ 16 h 49"/>
                <a:gd name="T6" fmla="*/ 49 w 49"/>
                <a:gd name="T7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9">
                  <a:moveTo>
                    <a:pt x="49" y="29"/>
                  </a:moveTo>
                  <a:cubicBezTo>
                    <a:pt x="46" y="36"/>
                    <a:pt x="44" y="49"/>
                    <a:pt x="32" y="41"/>
                  </a:cubicBezTo>
                  <a:cubicBezTo>
                    <a:pt x="23" y="35"/>
                    <a:pt x="0" y="39"/>
                    <a:pt x="9" y="16"/>
                  </a:cubicBezTo>
                  <a:cubicBezTo>
                    <a:pt x="29" y="0"/>
                    <a:pt x="42" y="5"/>
                    <a:pt x="49" y="29"/>
                  </a:cubicBezTo>
                  <a:close/>
                </a:path>
              </a:pathLst>
            </a:custGeom>
            <a:solidFill>
              <a:srgbClr val="E6A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8" name="Freeform 137">
              <a:extLst>
                <a:ext uri="{FF2B5EF4-FFF2-40B4-BE49-F238E27FC236}">
                  <a16:creationId xmlns:a16="http://schemas.microsoft.com/office/drawing/2014/main" id="{C79902D5-47FF-CA63-D595-1AD85225B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1540"/>
              <a:ext cx="73" cy="72"/>
            </a:xfrm>
            <a:custGeom>
              <a:avLst/>
              <a:gdLst>
                <a:gd name="T0" fmla="*/ 33 w 47"/>
                <a:gd name="T1" fmla="*/ 0 h 46"/>
                <a:gd name="T2" fmla="*/ 39 w 47"/>
                <a:gd name="T3" fmla="*/ 25 h 46"/>
                <a:gd name="T4" fmla="*/ 34 w 47"/>
                <a:gd name="T5" fmla="*/ 46 h 46"/>
                <a:gd name="T6" fmla="*/ 15 w 47"/>
                <a:gd name="T7" fmla="*/ 1 h 46"/>
                <a:gd name="T8" fmla="*/ 33 w 4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6">
                  <a:moveTo>
                    <a:pt x="33" y="0"/>
                  </a:moveTo>
                  <a:cubicBezTo>
                    <a:pt x="32" y="9"/>
                    <a:pt x="33" y="18"/>
                    <a:pt x="39" y="25"/>
                  </a:cubicBezTo>
                  <a:cubicBezTo>
                    <a:pt x="47" y="35"/>
                    <a:pt x="44" y="41"/>
                    <a:pt x="34" y="46"/>
                  </a:cubicBezTo>
                  <a:cubicBezTo>
                    <a:pt x="5" y="40"/>
                    <a:pt x="0" y="27"/>
                    <a:pt x="15" y="1"/>
                  </a:cubicBezTo>
                  <a:cubicBezTo>
                    <a:pt x="21" y="1"/>
                    <a:pt x="27" y="1"/>
                    <a:pt x="33" y="0"/>
                  </a:cubicBezTo>
                  <a:close/>
                </a:path>
              </a:pathLst>
            </a:custGeom>
            <a:solidFill>
              <a:srgbClr val="E6A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9" name="Freeform 138">
              <a:extLst>
                <a:ext uri="{FF2B5EF4-FFF2-40B4-BE49-F238E27FC236}">
                  <a16:creationId xmlns:a16="http://schemas.microsoft.com/office/drawing/2014/main" id="{5152EC21-F9D2-EC11-AA8C-30C141D31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4" y="1375"/>
              <a:ext cx="60" cy="91"/>
            </a:xfrm>
            <a:custGeom>
              <a:avLst/>
              <a:gdLst>
                <a:gd name="T0" fmla="*/ 15 w 38"/>
                <a:gd name="T1" fmla="*/ 56 h 58"/>
                <a:gd name="T2" fmla="*/ 6 w 38"/>
                <a:gd name="T3" fmla="*/ 26 h 58"/>
                <a:gd name="T4" fmla="*/ 9 w 38"/>
                <a:gd name="T5" fmla="*/ 5 h 58"/>
                <a:gd name="T6" fmla="*/ 29 w 38"/>
                <a:gd name="T7" fmla="*/ 6 h 58"/>
                <a:gd name="T8" fmla="*/ 30 w 38"/>
                <a:gd name="T9" fmla="*/ 27 h 58"/>
                <a:gd name="T10" fmla="*/ 20 w 38"/>
                <a:gd name="T11" fmla="*/ 58 h 58"/>
                <a:gd name="T12" fmla="*/ 15 w 38"/>
                <a:gd name="T13" fmla="*/ 5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8">
                  <a:moveTo>
                    <a:pt x="15" y="56"/>
                  </a:moveTo>
                  <a:cubicBezTo>
                    <a:pt x="15" y="45"/>
                    <a:pt x="12" y="35"/>
                    <a:pt x="6" y="26"/>
                  </a:cubicBezTo>
                  <a:cubicBezTo>
                    <a:pt x="0" y="19"/>
                    <a:pt x="2" y="11"/>
                    <a:pt x="9" y="5"/>
                  </a:cubicBezTo>
                  <a:cubicBezTo>
                    <a:pt x="15" y="0"/>
                    <a:pt x="23" y="0"/>
                    <a:pt x="29" y="6"/>
                  </a:cubicBezTo>
                  <a:cubicBezTo>
                    <a:pt x="36" y="12"/>
                    <a:pt x="38" y="21"/>
                    <a:pt x="30" y="27"/>
                  </a:cubicBezTo>
                  <a:cubicBezTo>
                    <a:pt x="19" y="35"/>
                    <a:pt x="23" y="47"/>
                    <a:pt x="20" y="58"/>
                  </a:cubicBezTo>
                  <a:cubicBezTo>
                    <a:pt x="19" y="57"/>
                    <a:pt x="17" y="56"/>
                    <a:pt x="15" y="56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0" name="Freeform 139">
              <a:extLst>
                <a:ext uri="{FF2B5EF4-FFF2-40B4-BE49-F238E27FC236}">
                  <a16:creationId xmlns:a16="http://schemas.microsoft.com/office/drawing/2014/main" id="{133D13AB-6532-A193-CFFE-5B0A6E5FB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6" y="1463"/>
              <a:ext cx="63" cy="61"/>
            </a:xfrm>
            <a:custGeom>
              <a:avLst/>
              <a:gdLst>
                <a:gd name="T0" fmla="*/ 20 w 40"/>
                <a:gd name="T1" fmla="*/ 0 h 39"/>
                <a:gd name="T2" fmla="*/ 25 w 40"/>
                <a:gd name="T3" fmla="*/ 2 h 39"/>
                <a:gd name="T4" fmla="*/ 34 w 40"/>
                <a:gd name="T5" fmla="*/ 12 h 39"/>
                <a:gd name="T6" fmla="*/ 30 w 40"/>
                <a:gd name="T7" fmla="*/ 35 h 39"/>
                <a:gd name="T8" fmla="*/ 5 w 40"/>
                <a:gd name="T9" fmla="*/ 30 h 39"/>
                <a:gd name="T10" fmla="*/ 9 w 40"/>
                <a:gd name="T11" fmla="*/ 7 h 39"/>
                <a:gd name="T12" fmla="*/ 20 w 40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9">
                  <a:moveTo>
                    <a:pt x="20" y="0"/>
                  </a:moveTo>
                  <a:cubicBezTo>
                    <a:pt x="22" y="0"/>
                    <a:pt x="24" y="1"/>
                    <a:pt x="25" y="2"/>
                  </a:cubicBezTo>
                  <a:cubicBezTo>
                    <a:pt x="28" y="5"/>
                    <a:pt x="32" y="8"/>
                    <a:pt x="34" y="12"/>
                  </a:cubicBezTo>
                  <a:cubicBezTo>
                    <a:pt x="36" y="20"/>
                    <a:pt x="40" y="31"/>
                    <a:pt x="30" y="35"/>
                  </a:cubicBezTo>
                  <a:cubicBezTo>
                    <a:pt x="23" y="38"/>
                    <a:pt x="11" y="39"/>
                    <a:pt x="5" y="30"/>
                  </a:cubicBezTo>
                  <a:cubicBezTo>
                    <a:pt x="0" y="23"/>
                    <a:pt x="1" y="14"/>
                    <a:pt x="9" y="7"/>
                  </a:cubicBezTo>
                  <a:cubicBezTo>
                    <a:pt x="12" y="4"/>
                    <a:pt x="16" y="2"/>
                    <a:pt x="20" y="0"/>
                  </a:cubicBezTo>
                  <a:close/>
                </a:path>
              </a:pathLst>
            </a:custGeom>
            <a:solidFill>
              <a:srgbClr val="E6A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1" name="Freeform 140">
              <a:extLst>
                <a:ext uri="{FF2B5EF4-FFF2-40B4-BE49-F238E27FC236}">
                  <a16:creationId xmlns:a16="http://schemas.microsoft.com/office/drawing/2014/main" id="{1FF2A592-D521-9E4F-4267-BDF54791A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0" y="1334"/>
              <a:ext cx="136" cy="39"/>
            </a:xfrm>
            <a:custGeom>
              <a:avLst/>
              <a:gdLst>
                <a:gd name="T0" fmla="*/ 62 w 87"/>
                <a:gd name="T1" fmla="*/ 20 h 25"/>
                <a:gd name="T2" fmla="*/ 11 w 87"/>
                <a:gd name="T3" fmla="*/ 15 h 25"/>
                <a:gd name="T4" fmla="*/ 2 w 87"/>
                <a:gd name="T5" fmla="*/ 7 h 25"/>
                <a:gd name="T6" fmla="*/ 14 w 87"/>
                <a:gd name="T7" fmla="*/ 5 h 25"/>
                <a:gd name="T8" fmla="*/ 73 w 87"/>
                <a:gd name="T9" fmla="*/ 5 h 25"/>
                <a:gd name="T10" fmla="*/ 86 w 87"/>
                <a:gd name="T11" fmla="*/ 8 h 25"/>
                <a:gd name="T12" fmla="*/ 76 w 87"/>
                <a:gd name="T13" fmla="*/ 15 h 25"/>
                <a:gd name="T14" fmla="*/ 62 w 87"/>
                <a:gd name="T15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25">
                  <a:moveTo>
                    <a:pt x="62" y="20"/>
                  </a:moveTo>
                  <a:cubicBezTo>
                    <a:pt x="46" y="7"/>
                    <a:pt x="28" y="25"/>
                    <a:pt x="11" y="15"/>
                  </a:cubicBezTo>
                  <a:cubicBezTo>
                    <a:pt x="7" y="13"/>
                    <a:pt x="0" y="13"/>
                    <a:pt x="2" y="7"/>
                  </a:cubicBezTo>
                  <a:cubicBezTo>
                    <a:pt x="4" y="0"/>
                    <a:pt x="10" y="5"/>
                    <a:pt x="14" y="5"/>
                  </a:cubicBezTo>
                  <a:cubicBezTo>
                    <a:pt x="33" y="5"/>
                    <a:pt x="53" y="5"/>
                    <a:pt x="73" y="5"/>
                  </a:cubicBezTo>
                  <a:cubicBezTo>
                    <a:pt x="78" y="5"/>
                    <a:pt x="84" y="0"/>
                    <a:pt x="86" y="8"/>
                  </a:cubicBezTo>
                  <a:cubicBezTo>
                    <a:pt x="87" y="14"/>
                    <a:pt x="80" y="14"/>
                    <a:pt x="76" y="15"/>
                  </a:cubicBezTo>
                  <a:cubicBezTo>
                    <a:pt x="72" y="17"/>
                    <a:pt x="67" y="18"/>
                    <a:pt x="62" y="20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2" name="Freeform 141">
              <a:extLst>
                <a:ext uri="{FF2B5EF4-FFF2-40B4-BE49-F238E27FC236}">
                  <a16:creationId xmlns:a16="http://schemas.microsoft.com/office/drawing/2014/main" id="{D1DB67FB-4436-2F3F-2298-BF8704C34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" y="1525"/>
              <a:ext cx="54" cy="57"/>
            </a:xfrm>
            <a:custGeom>
              <a:avLst/>
              <a:gdLst>
                <a:gd name="T0" fmla="*/ 24 w 34"/>
                <a:gd name="T1" fmla="*/ 4 h 36"/>
                <a:gd name="T2" fmla="*/ 33 w 34"/>
                <a:gd name="T3" fmla="*/ 9 h 36"/>
                <a:gd name="T4" fmla="*/ 17 w 34"/>
                <a:gd name="T5" fmla="*/ 35 h 36"/>
                <a:gd name="T6" fmla="*/ 1 w 34"/>
                <a:gd name="T7" fmla="*/ 20 h 36"/>
                <a:gd name="T8" fmla="*/ 24 w 34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6">
                  <a:moveTo>
                    <a:pt x="24" y="4"/>
                  </a:moveTo>
                  <a:cubicBezTo>
                    <a:pt x="30" y="0"/>
                    <a:pt x="34" y="1"/>
                    <a:pt x="33" y="9"/>
                  </a:cubicBezTo>
                  <a:cubicBezTo>
                    <a:pt x="31" y="20"/>
                    <a:pt x="33" y="33"/>
                    <a:pt x="17" y="35"/>
                  </a:cubicBezTo>
                  <a:cubicBezTo>
                    <a:pt x="8" y="36"/>
                    <a:pt x="1" y="30"/>
                    <a:pt x="1" y="20"/>
                  </a:cubicBezTo>
                  <a:cubicBezTo>
                    <a:pt x="0" y="3"/>
                    <a:pt x="12" y="4"/>
                    <a:pt x="24" y="4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3" name="Freeform 142">
              <a:extLst>
                <a:ext uri="{FF2B5EF4-FFF2-40B4-BE49-F238E27FC236}">
                  <a16:creationId xmlns:a16="http://schemas.microsoft.com/office/drawing/2014/main" id="{51DEEE8E-1360-A518-BEC2-7AEF4F66D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1" y="1535"/>
              <a:ext cx="61" cy="55"/>
            </a:xfrm>
            <a:custGeom>
              <a:avLst/>
              <a:gdLst>
                <a:gd name="T0" fmla="*/ 5 w 39"/>
                <a:gd name="T1" fmla="*/ 1 h 35"/>
                <a:gd name="T2" fmla="*/ 39 w 39"/>
                <a:gd name="T3" fmla="*/ 19 h 35"/>
                <a:gd name="T4" fmla="*/ 24 w 39"/>
                <a:gd name="T5" fmla="*/ 35 h 35"/>
                <a:gd name="T6" fmla="*/ 5 w 39"/>
                <a:gd name="T7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5">
                  <a:moveTo>
                    <a:pt x="5" y="1"/>
                  </a:moveTo>
                  <a:cubicBezTo>
                    <a:pt x="20" y="4"/>
                    <a:pt x="37" y="0"/>
                    <a:pt x="39" y="19"/>
                  </a:cubicBezTo>
                  <a:cubicBezTo>
                    <a:pt x="39" y="28"/>
                    <a:pt x="34" y="35"/>
                    <a:pt x="24" y="35"/>
                  </a:cubicBezTo>
                  <a:cubicBezTo>
                    <a:pt x="0" y="34"/>
                    <a:pt x="12" y="13"/>
                    <a:pt x="5" y="1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4" name="Freeform 143">
              <a:extLst>
                <a:ext uri="{FF2B5EF4-FFF2-40B4-BE49-F238E27FC236}">
                  <a16:creationId xmlns:a16="http://schemas.microsoft.com/office/drawing/2014/main" id="{6B2990D0-E9B1-D282-3574-E67A7E0E8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1" y="1652"/>
              <a:ext cx="118" cy="74"/>
            </a:xfrm>
            <a:custGeom>
              <a:avLst/>
              <a:gdLst>
                <a:gd name="T0" fmla="*/ 75 w 75"/>
                <a:gd name="T1" fmla="*/ 47 h 47"/>
                <a:gd name="T2" fmla="*/ 0 w 75"/>
                <a:gd name="T3" fmla="*/ 0 h 47"/>
                <a:gd name="T4" fmla="*/ 75 w 75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47">
                  <a:moveTo>
                    <a:pt x="75" y="47"/>
                  </a:moveTo>
                  <a:cubicBezTo>
                    <a:pt x="51" y="32"/>
                    <a:pt x="28" y="15"/>
                    <a:pt x="0" y="0"/>
                  </a:cubicBezTo>
                  <a:cubicBezTo>
                    <a:pt x="25" y="0"/>
                    <a:pt x="62" y="24"/>
                    <a:pt x="75" y="47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5" name="Freeform 144">
              <a:extLst>
                <a:ext uri="{FF2B5EF4-FFF2-40B4-BE49-F238E27FC236}">
                  <a16:creationId xmlns:a16="http://schemas.microsoft.com/office/drawing/2014/main" id="{BE625BC1-A6C1-3232-1EFA-B4412A46D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" y="1402"/>
              <a:ext cx="101" cy="98"/>
            </a:xfrm>
            <a:custGeom>
              <a:avLst/>
              <a:gdLst>
                <a:gd name="T0" fmla="*/ 0 w 64"/>
                <a:gd name="T1" fmla="*/ 63 h 63"/>
                <a:gd name="T2" fmla="*/ 64 w 64"/>
                <a:gd name="T3" fmla="*/ 0 h 63"/>
                <a:gd name="T4" fmla="*/ 0 w 64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3">
                  <a:moveTo>
                    <a:pt x="0" y="63"/>
                  </a:moveTo>
                  <a:cubicBezTo>
                    <a:pt x="24" y="41"/>
                    <a:pt x="44" y="22"/>
                    <a:pt x="64" y="0"/>
                  </a:cubicBezTo>
                  <a:cubicBezTo>
                    <a:pt x="61" y="24"/>
                    <a:pt x="30" y="57"/>
                    <a:pt x="0" y="63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6" name="Freeform 145">
              <a:extLst>
                <a:ext uri="{FF2B5EF4-FFF2-40B4-BE49-F238E27FC236}">
                  <a16:creationId xmlns:a16="http://schemas.microsoft.com/office/drawing/2014/main" id="{D49DFBE2-D974-57CA-EDB4-1C59B2C99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" y="1419"/>
              <a:ext cx="41" cy="44"/>
            </a:xfrm>
            <a:custGeom>
              <a:avLst/>
              <a:gdLst>
                <a:gd name="T0" fmla="*/ 7 w 26"/>
                <a:gd name="T1" fmla="*/ 27 h 28"/>
                <a:gd name="T2" fmla="*/ 1 w 26"/>
                <a:gd name="T3" fmla="*/ 23 h 28"/>
                <a:gd name="T4" fmla="*/ 20 w 26"/>
                <a:gd name="T5" fmla="*/ 2 h 28"/>
                <a:gd name="T6" fmla="*/ 25 w 26"/>
                <a:gd name="T7" fmla="*/ 6 h 28"/>
                <a:gd name="T8" fmla="*/ 7 w 2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7" y="27"/>
                  </a:moveTo>
                  <a:cubicBezTo>
                    <a:pt x="3" y="28"/>
                    <a:pt x="0" y="26"/>
                    <a:pt x="1" y="23"/>
                  </a:cubicBezTo>
                  <a:cubicBezTo>
                    <a:pt x="4" y="13"/>
                    <a:pt x="12" y="7"/>
                    <a:pt x="20" y="2"/>
                  </a:cubicBezTo>
                  <a:cubicBezTo>
                    <a:pt x="22" y="0"/>
                    <a:pt x="26" y="3"/>
                    <a:pt x="25" y="6"/>
                  </a:cubicBezTo>
                  <a:cubicBezTo>
                    <a:pt x="23" y="16"/>
                    <a:pt x="14" y="21"/>
                    <a:pt x="7" y="27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7" name="Freeform 146">
              <a:extLst>
                <a:ext uri="{FF2B5EF4-FFF2-40B4-BE49-F238E27FC236}">
                  <a16:creationId xmlns:a16="http://schemas.microsoft.com/office/drawing/2014/main" id="{5B895A7C-A941-7A14-F112-DC74838DE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" y="1616"/>
              <a:ext cx="54" cy="18"/>
            </a:xfrm>
            <a:custGeom>
              <a:avLst/>
              <a:gdLst>
                <a:gd name="T0" fmla="*/ 35 w 35"/>
                <a:gd name="T1" fmla="*/ 4 h 11"/>
                <a:gd name="T2" fmla="*/ 0 w 35"/>
                <a:gd name="T3" fmla="*/ 6 h 11"/>
                <a:gd name="T4" fmla="*/ 35 w 35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11">
                  <a:moveTo>
                    <a:pt x="35" y="4"/>
                  </a:moveTo>
                  <a:cubicBezTo>
                    <a:pt x="18" y="11"/>
                    <a:pt x="16" y="11"/>
                    <a:pt x="0" y="6"/>
                  </a:cubicBezTo>
                  <a:cubicBezTo>
                    <a:pt x="11" y="0"/>
                    <a:pt x="11" y="0"/>
                    <a:pt x="35" y="4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8" name="Freeform 147">
              <a:extLst>
                <a:ext uri="{FF2B5EF4-FFF2-40B4-BE49-F238E27FC236}">
                  <a16:creationId xmlns:a16="http://schemas.microsoft.com/office/drawing/2014/main" id="{D64271CC-CCD4-B508-8260-1CFFA7DBA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7" y="2348"/>
              <a:ext cx="73" cy="19"/>
            </a:xfrm>
            <a:custGeom>
              <a:avLst/>
              <a:gdLst>
                <a:gd name="T0" fmla="*/ 38 w 47"/>
                <a:gd name="T1" fmla="*/ 0 h 12"/>
                <a:gd name="T2" fmla="*/ 40 w 47"/>
                <a:gd name="T3" fmla="*/ 12 h 12"/>
                <a:gd name="T4" fmla="*/ 4 w 47"/>
                <a:gd name="T5" fmla="*/ 12 h 12"/>
                <a:gd name="T6" fmla="*/ 4 w 47"/>
                <a:gd name="T7" fmla="*/ 0 h 12"/>
                <a:gd name="T8" fmla="*/ 38 w 4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2">
                  <a:moveTo>
                    <a:pt x="38" y="0"/>
                  </a:moveTo>
                  <a:cubicBezTo>
                    <a:pt x="41" y="3"/>
                    <a:pt x="47" y="7"/>
                    <a:pt x="40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0" y="8"/>
                    <a:pt x="2" y="4"/>
                    <a:pt x="4" y="0"/>
                  </a:cubicBezTo>
                  <a:cubicBezTo>
                    <a:pt x="16" y="0"/>
                    <a:pt x="27" y="0"/>
                    <a:pt x="38" y="0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9" name="Freeform 148">
              <a:extLst>
                <a:ext uri="{FF2B5EF4-FFF2-40B4-BE49-F238E27FC236}">
                  <a16:creationId xmlns:a16="http://schemas.microsoft.com/office/drawing/2014/main" id="{3F95C4D9-EEEB-8EC3-C1AC-36BD569602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" y="2516"/>
              <a:ext cx="76" cy="33"/>
            </a:xfrm>
            <a:custGeom>
              <a:avLst/>
              <a:gdLst>
                <a:gd name="T0" fmla="*/ 40 w 49"/>
                <a:gd name="T1" fmla="*/ 3 h 21"/>
                <a:gd name="T2" fmla="*/ 46 w 49"/>
                <a:gd name="T3" fmla="*/ 16 h 21"/>
                <a:gd name="T4" fmla="*/ 7 w 49"/>
                <a:gd name="T5" fmla="*/ 18 h 21"/>
                <a:gd name="T6" fmla="*/ 23 w 49"/>
                <a:gd name="T7" fmla="*/ 3 h 21"/>
                <a:gd name="T8" fmla="*/ 40 w 49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1">
                  <a:moveTo>
                    <a:pt x="40" y="3"/>
                  </a:moveTo>
                  <a:cubicBezTo>
                    <a:pt x="47" y="5"/>
                    <a:pt x="49" y="9"/>
                    <a:pt x="46" y="16"/>
                  </a:cubicBezTo>
                  <a:cubicBezTo>
                    <a:pt x="33" y="21"/>
                    <a:pt x="20" y="21"/>
                    <a:pt x="7" y="18"/>
                  </a:cubicBezTo>
                  <a:cubicBezTo>
                    <a:pt x="0" y="0"/>
                    <a:pt x="14" y="5"/>
                    <a:pt x="23" y="3"/>
                  </a:cubicBezTo>
                  <a:cubicBezTo>
                    <a:pt x="28" y="3"/>
                    <a:pt x="34" y="3"/>
                    <a:pt x="40" y="3"/>
                  </a:cubicBezTo>
                  <a:close/>
                </a:path>
              </a:pathLst>
            </a:custGeom>
            <a:solidFill>
              <a:srgbClr val="122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0" name="Freeform 149">
              <a:extLst>
                <a:ext uri="{FF2B5EF4-FFF2-40B4-BE49-F238E27FC236}">
                  <a16:creationId xmlns:a16="http://schemas.microsoft.com/office/drawing/2014/main" id="{A6DBD870-0B94-ADBC-7D2E-C4F779D5D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" y="2471"/>
              <a:ext cx="52" cy="25"/>
            </a:xfrm>
            <a:custGeom>
              <a:avLst/>
              <a:gdLst>
                <a:gd name="T0" fmla="*/ 22 w 33"/>
                <a:gd name="T1" fmla="*/ 16 h 16"/>
                <a:gd name="T2" fmla="*/ 10 w 33"/>
                <a:gd name="T3" fmla="*/ 16 h 16"/>
                <a:gd name="T4" fmla="*/ 10 w 33"/>
                <a:gd name="T5" fmla="*/ 16 h 16"/>
                <a:gd name="T6" fmla="*/ 0 w 33"/>
                <a:gd name="T7" fmla="*/ 1 h 16"/>
                <a:gd name="T8" fmla="*/ 18 w 33"/>
                <a:gd name="T9" fmla="*/ 0 h 16"/>
                <a:gd name="T10" fmla="*/ 23 w 33"/>
                <a:gd name="T11" fmla="*/ 16 h 16"/>
                <a:gd name="T12" fmla="*/ 22 w 3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6">
                  <a:moveTo>
                    <a:pt x="22" y="16"/>
                  </a:moveTo>
                  <a:cubicBezTo>
                    <a:pt x="18" y="16"/>
                    <a:pt x="14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4" y="13"/>
                    <a:pt x="0" y="8"/>
                    <a:pt x="0" y="1"/>
                  </a:cubicBezTo>
                  <a:cubicBezTo>
                    <a:pt x="6" y="1"/>
                    <a:pt x="12" y="0"/>
                    <a:pt x="18" y="0"/>
                  </a:cubicBezTo>
                  <a:cubicBezTo>
                    <a:pt x="33" y="2"/>
                    <a:pt x="32" y="8"/>
                    <a:pt x="23" y="16"/>
                  </a:cubicBezTo>
                  <a:cubicBezTo>
                    <a:pt x="23" y="16"/>
                    <a:pt x="22" y="16"/>
                    <a:pt x="22" y="16"/>
                  </a:cubicBezTo>
                  <a:close/>
                </a:path>
              </a:pathLst>
            </a:custGeom>
            <a:solidFill>
              <a:srgbClr val="E6A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1" name="Freeform 150">
              <a:extLst>
                <a:ext uri="{FF2B5EF4-FFF2-40B4-BE49-F238E27FC236}">
                  <a16:creationId xmlns:a16="http://schemas.microsoft.com/office/drawing/2014/main" id="{54B23F9B-4622-766A-2C1E-9DBAAE308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" y="2367"/>
              <a:ext cx="66" cy="36"/>
            </a:xfrm>
            <a:custGeom>
              <a:avLst/>
              <a:gdLst>
                <a:gd name="T0" fmla="*/ 0 w 42"/>
                <a:gd name="T1" fmla="*/ 0 h 23"/>
                <a:gd name="T2" fmla="*/ 36 w 42"/>
                <a:gd name="T3" fmla="*/ 0 h 23"/>
                <a:gd name="T4" fmla="*/ 35 w 42"/>
                <a:gd name="T5" fmla="*/ 19 h 23"/>
                <a:gd name="T6" fmla="*/ 33 w 42"/>
                <a:gd name="T7" fmla="*/ 19 h 23"/>
                <a:gd name="T8" fmla="*/ 12 w 42"/>
                <a:gd name="T9" fmla="*/ 5 h 23"/>
                <a:gd name="T10" fmla="*/ 0 w 4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3">
                  <a:moveTo>
                    <a:pt x="0" y="0"/>
                  </a:moveTo>
                  <a:cubicBezTo>
                    <a:pt x="12" y="0"/>
                    <a:pt x="24" y="0"/>
                    <a:pt x="36" y="0"/>
                  </a:cubicBezTo>
                  <a:cubicBezTo>
                    <a:pt x="37" y="6"/>
                    <a:pt x="42" y="13"/>
                    <a:pt x="35" y="19"/>
                  </a:cubicBezTo>
                  <a:cubicBezTo>
                    <a:pt x="35" y="19"/>
                    <a:pt x="33" y="19"/>
                    <a:pt x="33" y="19"/>
                  </a:cubicBezTo>
                  <a:cubicBezTo>
                    <a:pt x="25" y="17"/>
                    <a:pt x="11" y="23"/>
                    <a:pt x="12" y="5"/>
                  </a:cubicBezTo>
                  <a:cubicBezTo>
                    <a:pt x="12" y="1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2" name="Freeform 151">
              <a:extLst>
                <a:ext uri="{FF2B5EF4-FFF2-40B4-BE49-F238E27FC236}">
                  <a16:creationId xmlns:a16="http://schemas.microsoft.com/office/drawing/2014/main" id="{D6772102-A69D-4E6A-12EB-ECDEAC22C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4" y="2480"/>
              <a:ext cx="56" cy="41"/>
            </a:xfrm>
            <a:custGeom>
              <a:avLst/>
              <a:gdLst>
                <a:gd name="T0" fmla="*/ 30 w 36"/>
                <a:gd name="T1" fmla="*/ 10 h 26"/>
                <a:gd name="T2" fmla="*/ 30 w 36"/>
                <a:gd name="T3" fmla="*/ 10 h 26"/>
                <a:gd name="T4" fmla="*/ 25 w 36"/>
                <a:gd name="T5" fmla="*/ 26 h 26"/>
                <a:gd name="T6" fmla="*/ 8 w 36"/>
                <a:gd name="T7" fmla="*/ 26 h 26"/>
                <a:gd name="T8" fmla="*/ 30 w 36"/>
                <a:gd name="T9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6"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6" y="18"/>
                    <a:pt x="29" y="22"/>
                    <a:pt x="25" y="26"/>
                  </a:cubicBezTo>
                  <a:cubicBezTo>
                    <a:pt x="19" y="26"/>
                    <a:pt x="13" y="26"/>
                    <a:pt x="8" y="26"/>
                  </a:cubicBezTo>
                  <a:cubicBezTo>
                    <a:pt x="0" y="0"/>
                    <a:pt x="22" y="14"/>
                    <a:pt x="30" y="10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3" name="Freeform 152">
              <a:extLst>
                <a:ext uri="{FF2B5EF4-FFF2-40B4-BE49-F238E27FC236}">
                  <a16:creationId xmlns:a16="http://schemas.microsoft.com/office/drawing/2014/main" id="{0B5E9020-D9C8-3436-96CB-7E063D4B26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" y="2635"/>
              <a:ext cx="155" cy="155"/>
            </a:xfrm>
            <a:custGeom>
              <a:avLst/>
              <a:gdLst>
                <a:gd name="T0" fmla="*/ 50 w 99"/>
                <a:gd name="T1" fmla="*/ 99 h 99"/>
                <a:gd name="T2" fmla="*/ 0 w 99"/>
                <a:gd name="T3" fmla="*/ 50 h 99"/>
                <a:gd name="T4" fmla="*/ 50 w 99"/>
                <a:gd name="T5" fmla="*/ 1 h 99"/>
                <a:gd name="T6" fmla="*/ 99 w 99"/>
                <a:gd name="T7" fmla="*/ 49 h 99"/>
                <a:gd name="T8" fmla="*/ 50 w 99"/>
                <a:gd name="T9" fmla="*/ 99 h 99"/>
                <a:gd name="T10" fmla="*/ 47 w 99"/>
                <a:gd name="T11" fmla="*/ 31 h 99"/>
                <a:gd name="T12" fmla="*/ 30 w 99"/>
                <a:gd name="T13" fmla="*/ 51 h 99"/>
                <a:gd name="T14" fmla="*/ 49 w 99"/>
                <a:gd name="T15" fmla="*/ 70 h 99"/>
                <a:gd name="T16" fmla="*/ 68 w 99"/>
                <a:gd name="T17" fmla="*/ 49 h 99"/>
                <a:gd name="T18" fmla="*/ 47 w 99"/>
                <a:gd name="T19" fmla="*/ 3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50" y="99"/>
                  </a:moveTo>
                  <a:cubicBezTo>
                    <a:pt x="22" y="99"/>
                    <a:pt x="0" y="78"/>
                    <a:pt x="0" y="50"/>
                  </a:cubicBezTo>
                  <a:cubicBezTo>
                    <a:pt x="0" y="23"/>
                    <a:pt x="23" y="0"/>
                    <a:pt x="50" y="1"/>
                  </a:cubicBezTo>
                  <a:cubicBezTo>
                    <a:pt x="75" y="1"/>
                    <a:pt x="98" y="24"/>
                    <a:pt x="99" y="49"/>
                  </a:cubicBezTo>
                  <a:cubicBezTo>
                    <a:pt x="99" y="76"/>
                    <a:pt x="76" y="99"/>
                    <a:pt x="50" y="99"/>
                  </a:cubicBezTo>
                  <a:close/>
                  <a:moveTo>
                    <a:pt x="47" y="31"/>
                  </a:moveTo>
                  <a:cubicBezTo>
                    <a:pt x="36" y="32"/>
                    <a:pt x="30" y="39"/>
                    <a:pt x="30" y="51"/>
                  </a:cubicBezTo>
                  <a:cubicBezTo>
                    <a:pt x="30" y="62"/>
                    <a:pt x="38" y="70"/>
                    <a:pt x="49" y="70"/>
                  </a:cubicBezTo>
                  <a:cubicBezTo>
                    <a:pt x="61" y="69"/>
                    <a:pt x="69" y="62"/>
                    <a:pt x="68" y="49"/>
                  </a:cubicBezTo>
                  <a:cubicBezTo>
                    <a:pt x="67" y="37"/>
                    <a:pt x="60" y="32"/>
                    <a:pt x="47" y="31"/>
                  </a:cubicBezTo>
                  <a:close/>
                </a:path>
              </a:pathLst>
            </a:custGeom>
            <a:solidFill>
              <a:srgbClr val="236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4" name="Freeform 153">
              <a:extLst>
                <a:ext uri="{FF2B5EF4-FFF2-40B4-BE49-F238E27FC236}">
                  <a16:creationId xmlns:a16="http://schemas.microsoft.com/office/drawing/2014/main" id="{94892FE1-5E02-1BF6-9EC8-84F36CF29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" y="1772"/>
              <a:ext cx="48" cy="48"/>
            </a:xfrm>
            <a:custGeom>
              <a:avLst/>
              <a:gdLst>
                <a:gd name="T0" fmla="*/ 31 w 31"/>
                <a:gd name="T1" fmla="*/ 15 h 31"/>
                <a:gd name="T2" fmla="*/ 16 w 31"/>
                <a:gd name="T3" fmla="*/ 30 h 31"/>
                <a:gd name="T4" fmla="*/ 1 w 31"/>
                <a:gd name="T5" fmla="*/ 16 h 31"/>
                <a:gd name="T6" fmla="*/ 16 w 31"/>
                <a:gd name="T7" fmla="*/ 0 h 31"/>
                <a:gd name="T8" fmla="*/ 31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cubicBezTo>
                    <a:pt x="30" y="24"/>
                    <a:pt x="26" y="30"/>
                    <a:pt x="16" y="30"/>
                  </a:cubicBezTo>
                  <a:cubicBezTo>
                    <a:pt x="7" y="31"/>
                    <a:pt x="1" y="25"/>
                    <a:pt x="1" y="16"/>
                  </a:cubicBezTo>
                  <a:cubicBezTo>
                    <a:pt x="0" y="6"/>
                    <a:pt x="6" y="0"/>
                    <a:pt x="16" y="0"/>
                  </a:cubicBezTo>
                  <a:cubicBezTo>
                    <a:pt x="25" y="0"/>
                    <a:pt x="30" y="6"/>
                    <a:pt x="31" y="1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5" name="Freeform 154">
              <a:extLst>
                <a:ext uri="{FF2B5EF4-FFF2-40B4-BE49-F238E27FC236}">
                  <a16:creationId xmlns:a16="http://schemas.microsoft.com/office/drawing/2014/main" id="{476A9E68-2096-DB86-0D32-1A5ADA0D9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0" y="1557"/>
              <a:ext cx="16" cy="17"/>
            </a:xfrm>
            <a:custGeom>
              <a:avLst/>
              <a:gdLst>
                <a:gd name="T0" fmla="*/ 9 w 10"/>
                <a:gd name="T1" fmla="*/ 0 h 11"/>
                <a:gd name="T2" fmla="*/ 6 w 10"/>
                <a:gd name="T3" fmla="*/ 10 h 11"/>
                <a:gd name="T4" fmla="*/ 2 w 10"/>
                <a:gd name="T5" fmla="*/ 8 h 11"/>
                <a:gd name="T6" fmla="*/ 9 w 10"/>
                <a:gd name="T7" fmla="*/ 0 h 11"/>
                <a:gd name="T8" fmla="*/ 9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0"/>
                  </a:moveTo>
                  <a:cubicBezTo>
                    <a:pt x="10" y="4"/>
                    <a:pt x="10" y="8"/>
                    <a:pt x="6" y="10"/>
                  </a:cubicBezTo>
                  <a:cubicBezTo>
                    <a:pt x="5" y="11"/>
                    <a:pt x="2" y="9"/>
                    <a:pt x="2" y="8"/>
                  </a:cubicBezTo>
                  <a:cubicBezTo>
                    <a:pt x="0" y="2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4B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6" name="Freeform 155">
              <a:extLst>
                <a:ext uri="{FF2B5EF4-FFF2-40B4-BE49-F238E27FC236}">
                  <a16:creationId xmlns:a16="http://schemas.microsoft.com/office/drawing/2014/main" id="{9783727A-D23B-4AB4-0530-82DFEDE93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" y="2684"/>
              <a:ext cx="61" cy="61"/>
            </a:xfrm>
            <a:custGeom>
              <a:avLst/>
              <a:gdLst>
                <a:gd name="T0" fmla="*/ 17 w 39"/>
                <a:gd name="T1" fmla="*/ 0 h 39"/>
                <a:gd name="T2" fmla="*/ 38 w 39"/>
                <a:gd name="T3" fmla="*/ 18 h 39"/>
                <a:gd name="T4" fmla="*/ 19 w 39"/>
                <a:gd name="T5" fmla="*/ 39 h 39"/>
                <a:gd name="T6" fmla="*/ 0 w 39"/>
                <a:gd name="T7" fmla="*/ 20 h 39"/>
                <a:gd name="T8" fmla="*/ 17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17" y="0"/>
                  </a:moveTo>
                  <a:cubicBezTo>
                    <a:pt x="30" y="1"/>
                    <a:pt x="37" y="6"/>
                    <a:pt x="38" y="18"/>
                  </a:cubicBezTo>
                  <a:cubicBezTo>
                    <a:pt x="39" y="31"/>
                    <a:pt x="31" y="38"/>
                    <a:pt x="19" y="39"/>
                  </a:cubicBezTo>
                  <a:cubicBezTo>
                    <a:pt x="8" y="39"/>
                    <a:pt x="0" y="31"/>
                    <a:pt x="0" y="20"/>
                  </a:cubicBezTo>
                  <a:cubicBezTo>
                    <a:pt x="0" y="8"/>
                    <a:pt x="6" y="1"/>
                    <a:pt x="1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9070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ntents Slide Master">
  <a:themeElements>
    <a:clrScheme name="ALLPPT-COLOR-A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7696"/>
      </a:accent1>
      <a:accent2>
        <a:srgbClr val="4BACC6"/>
      </a:accent2>
      <a:accent3>
        <a:srgbClr val="027696"/>
      </a:accent3>
      <a:accent4>
        <a:srgbClr val="4BACC6"/>
      </a:accent4>
      <a:accent5>
        <a:srgbClr val="027696"/>
      </a:accent5>
      <a:accent6>
        <a:srgbClr val="4BACC6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2769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-A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7696"/>
      </a:accent1>
      <a:accent2>
        <a:srgbClr val="4BACC6"/>
      </a:accent2>
      <a:accent3>
        <a:srgbClr val="027696"/>
      </a:accent3>
      <a:accent4>
        <a:srgbClr val="4BACC6"/>
      </a:accent4>
      <a:accent5>
        <a:srgbClr val="027696"/>
      </a:accent5>
      <a:accent6>
        <a:srgbClr val="4BACC6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5512</Words>
  <Application>Microsoft Office PowerPoint</Application>
  <PresentationFormat>On-screen Show (16:9)</PresentationFormat>
  <Paragraphs>407</Paragraphs>
  <Slides>48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48</vt:i4>
      </vt:variant>
    </vt:vector>
  </HeadingPairs>
  <TitlesOfParts>
    <vt:vector size="65" baseType="lpstr">
      <vt:lpstr>Amatic SC</vt:lpstr>
      <vt:lpstr>Arial</vt:lpstr>
      <vt:lpstr>Arial (Títulos)</vt:lpstr>
      <vt:lpstr>Arial Black</vt:lpstr>
      <vt:lpstr>Arial Rounded MT Bold</vt:lpstr>
      <vt:lpstr>Calibri</vt:lpstr>
      <vt:lpstr>Calibri Light</vt:lpstr>
      <vt:lpstr>DM Sans</vt:lpstr>
      <vt:lpstr>Lato</vt:lpstr>
      <vt:lpstr>Lato Black</vt:lpstr>
      <vt:lpstr>Open Sans Light</vt:lpstr>
      <vt:lpstr>Raleway</vt:lpstr>
      <vt:lpstr>Roboto Medium</vt:lpstr>
      <vt:lpstr>Source Sans Pro</vt:lpstr>
      <vt:lpstr>Contents Slide Master</vt:lpstr>
      <vt:lpstr>Diseño personalizado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2024-02-06T13:08:58Z</dcterms:created>
  <dcterms:modified xsi:type="dcterms:W3CDTF">2024-02-14T17:59:57Z</dcterms:modified>
  <cp:category/>
</cp:coreProperties>
</file>