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76" r:id="rId2"/>
    <p:sldMasterId id="2147483653" r:id="rId3"/>
  </p:sldMasterIdLst>
  <p:notesMasterIdLst>
    <p:notesMasterId r:id="rId11"/>
  </p:notesMasterIdLst>
  <p:sldIdLst>
    <p:sldId id="297" r:id="rId4"/>
    <p:sldId id="284" r:id="rId5"/>
    <p:sldId id="303" r:id="rId6"/>
    <p:sldId id="311" r:id="rId7"/>
    <p:sldId id="298" r:id="rId8"/>
    <p:sldId id="296" r:id="rId9"/>
    <p:sldId id="316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CB4"/>
    <a:srgbClr val="83CEE9"/>
    <a:srgbClr val="EAEAE9"/>
    <a:srgbClr val="FFFFFF"/>
    <a:srgbClr val="027696"/>
    <a:srgbClr val="117A9A"/>
    <a:srgbClr val="5EC6F2"/>
    <a:srgbClr val="4BACC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9" autoAdjust="0"/>
    <p:restoredTop sz="95256" autoAdjust="0"/>
  </p:normalViewPr>
  <p:slideViewPr>
    <p:cSldViewPr>
      <p:cViewPr varScale="1">
        <p:scale>
          <a:sx n="87" d="100"/>
          <a:sy n="87" d="100"/>
        </p:scale>
        <p:origin x="708" y="72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796EC-EB72-44DD-8423-00F0FF553F56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CD2DD-2B57-4D12-9B78-C45168064FE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8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CD2DD-2B57-4D12-9B78-C45168064FE7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232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CD2DD-2B57-4D12-9B78-C45168064FE7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849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CD2DD-2B57-4D12-9B78-C45168064FE7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294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CD2DD-2B57-4D12-9B78-C45168064FE7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63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CD2DD-2B57-4D12-9B78-C45168064FE7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051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6998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4896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01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4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7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5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2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125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1520" y="627534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arjeta 5"/>
          <p:cNvSpPr/>
          <p:nvPr userDrawn="1"/>
        </p:nvSpPr>
        <p:spPr>
          <a:xfrm>
            <a:off x="38101" y="32414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arjeta 9"/>
          <p:cNvSpPr/>
          <p:nvPr userDrawn="1"/>
        </p:nvSpPr>
        <p:spPr>
          <a:xfrm flipH="1">
            <a:off x="7668344" y="3797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8477250" y="9525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01848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0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rgbClr val="83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arjeta 5"/>
          <p:cNvSpPr/>
          <p:nvPr userDrawn="1"/>
        </p:nvSpPr>
        <p:spPr>
          <a:xfrm>
            <a:off x="72262" y="146908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arjeta 9"/>
          <p:cNvSpPr/>
          <p:nvPr userDrawn="1"/>
        </p:nvSpPr>
        <p:spPr>
          <a:xfrm flipH="1">
            <a:off x="7702505" y="152471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8511411" y="209744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61911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41581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656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arjeta 5"/>
          <p:cNvSpPr/>
          <p:nvPr userDrawn="1"/>
        </p:nvSpPr>
        <p:spPr>
          <a:xfrm>
            <a:off x="72262" y="146908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arjeta 9"/>
          <p:cNvSpPr/>
          <p:nvPr userDrawn="1"/>
        </p:nvSpPr>
        <p:spPr>
          <a:xfrm flipH="1">
            <a:off x="7702505" y="152471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8511411" y="209744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61911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135171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0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70731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jeta 5"/>
          <p:cNvSpPr/>
          <p:nvPr userDrawn="1"/>
        </p:nvSpPr>
        <p:spPr>
          <a:xfrm>
            <a:off x="35496" y="105507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arjeta 9"/>
          <p:cNvSpPr/>
          <p:nvPr userDrawn="1"/>
        </p:nvSpPr>
        <p:spPr>
          <a:xfrm flipH="1">
            <a:off x="7662563" y="10550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1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10008" y="3270"/>
                  <a:pt x="9991" y="4990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8471469" y="16278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271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070C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32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78017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jeta 5"/>
          <p:cNvSpPr/>
          <p:nvPr userDrawn="1"/>
        </p:nvSpPr>
        <p:spPr>
          <a:xfrm>
            <a:off x="35496" y="105507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arjeta 9"/>
          <p:cNvSpPr/>
          <p:nvPr userDrawn="1"/>
        </p:nvSpPr>
        <p:spPr>
          <a:xfrm flipH="1">
            <a:off x="7662563" y="10550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1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10008" y="3270"/>
                  <a:pt x="9991" y="4990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8471469" y="16278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271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070C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32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6" name="Tarjeta 9"/>
          <p:cNvSpPr/>
          <p:nvPr userDrawn="1"/>
        </p:nvSpPr>
        <p:spPr>
          <a:xfrm rot="10800000" flipH="1">
            <a:off x="61816" y="4215526"/>
            <a:ext cx="4510184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1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10008" y="3270"/>
                  <a:pt x="9991" y="4990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Tarjeta 9"/>
          <p:cNvSpPr/>
          <p:nvPr userDrawn="1"/>
        </p:nvSpPr>
        <p:spPr>
          <a:xfrm rot="10800000">
            <a:off x="4716016" y="4183553"/>
            <a:ext cx="4353050" cy="900179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1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10008" y="3270"/>
                  <a:pt x="9991" y="4990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7041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3665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61389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54839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588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979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23478"/>
            <a:ext cx="8928992" cy="529902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2916832" y="13494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rgbClr val="83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 userDrawn="1"/>
        </p:nvSpPr>
        <p:spPr>
          <a:xfrm>
            <a:off x="6804248" y="3939902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2531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23478"/>
            <a:ext cx="8928992" cy="529902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2916832" y="13494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rgbClr val="83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 userDrawn="1"/>
        </p:nvSpPr>
        <p:spPr>
          <a:xfrm>
            <a:off x="6804248" y="3939902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4408" y="197179"/>
            <a:ext cx="675000" cy="3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3066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arjeta 5"/>
          <p:cNvSpPr/>
          <p:nvPr userDrawn="1"/>
        </p:nvSpPr>
        <p:spPr>
          <a:xfrm>
            <a:off x="38101" y="32414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arjeta 9"/>
          <p:cNvSpPr/>
          <p:nvPr userDrawn="1"/>
        </p:nvSpPr>
        <p:spPr>
          <a:xfrm flipH="1">
            <a:off x="7668344" y="3797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-20538"/>
            <a:ext cx="9144000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8477250" y="9525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6803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7"/>
            <a:ext cx="9145587" cy="635472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arjeta 5"/>
          <p:cNvSpPr/>
          <p:nvPr userDrawn="1"/>
        </p:nvSpPr>
        <p:spPr>
          <a:xfrm>
            <a:off x="179512" y="-42723"/>
            <a:ext cx="419063" cy="699542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arjeta 9"/>
          <p:cNvSpPr/>
          <p:nvPr userDrawn="1"/>
        </p:nvSpPr>
        <p:spPr>
          <a:xfrm>
            <a:off x="894593" y="-53727"/>
            <a:ext cx="419063" cy="699542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" name="Grupo 10"/>
          <p:cNvGrpSpPr/>
          <p:nvPr userDrawn="1"/>
        </p:nvGrpSpPr>
        <p:grpSpPr>
          <a:xfrm flipH="1">
            <a:off x="7735245" y="-92546"/>
            <a:ext cx="1242032" cy="778138"/>
            <a:chOff x="1876667" y="1260288"/>
            <a:chExt cx="1134144" cy="710546"/>
          </a:xfrm>
        </p:grpSpPr>
        <p:sp>
          <p:nvSpPr>
            <p:cNvPr id="12" name="Tarjeta 11"/>
            <p:cNvSpPr/>
            <p:nvPr/>
          </p:nvSpPr>
          <p:spPr>
            <a:xfrm>
              <a:off x="1876667" y="1271292"/>
              <a:ext cx="419063" cy="699542"/>
            </a:xfrm>
            <a:prstGeom prst="flowChartPunchedCa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Tarjeta 12"/>
            <p:cNvSpPr/>
            <p:nvPr/>
          </p:nvSpPr>
          <p:spPr>
            <a:xfrm>
              <a:off x="2591748" y="1260288"/>
              <a:ext cx="419063" cy="699542"/>
            </a:xfrm>
            <a:prstGeom prst="flowChartPunchedCa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824861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jeta 5"/>
          <p:cNvSpPr/>
          <p:nvPr userDrawn="1"/>
        </p:nvSpPr>
        <p:spPr>
          <a:xfrm>
            <a:off x="38101" y="32414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arjeta 9"/>
          <p:cNvSpPr/>
          <p:nvPr userDrawn="1"/>
        </p:nvSpPr>
        <p:spPr>
          <a:xfrm flipH="1">
            <a:off x="7668344" y="3797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49932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40484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687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3858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8373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544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228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80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0246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7760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463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</p:spTree>
    <p:extLst>
      <p:ext uri="{BB962C8B-B14F-4D97-AF65-F5344CB8AC3E}">
        <p14:creationId xmlns:p14="http://schemas.microsoft.com/office/powerpoint/2010/main" val="573218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34630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735029"/>
            <a:ext cx="3673443" cy="3673443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33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922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</p:spTree>
    <p:extLst>
      <p:ext uri="{BB962C8B-B14F-4D97-AF65-F5344CB8AC3E}">
        <p14:creationId xmlns:p14="http://schemas.microsoft.com/office/powerpoint/2010/main" val="6437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191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0636" y="0"/>
            <a:ext cx="5973367" cy="51435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96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7559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049191" y="1475185"/>
            <a:ext cx="3045619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</p:spTree>
    <p:extLst>
      <p:ext uri="{BB962C8B-B14F-4D97-AF65-F5344CB8AC3E}">
        <p14:creationId xmlns:p14="http://schemas.microsoft.com/office/powerpoint/2010/main" val="17120087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12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214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55976" y="2067694"/>
            <a:ext cx="4788024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88850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649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8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17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9851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2" r:id="rId3"/>
    <p:sldLayoutId id="2147483659" r:id="rId4"/>
    <p:sldLayoutId id="2147483660" r:id="rId5"/>
    <p:sldLayoutId id="2147483661" r:id="rId6"/>
    <p:sldLayoutId id="2147483662" r:id="rId7"/>
    <p:sldLayoutId id="2147483696" r:id="rId8"/>
    <p:sldLayoutId id="2147483652" r:id="rId9"/>
    <p:sldLayoutId id="2147483674" r:id="rId10"/>
    <p:sldLayoutId id="2147483689" r:id="rId11"/>
    <p:sldLayoutId id="2147483673" r:id="rId12"/>
    <p:sldLayoutId id="2147483655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708" r:id="rId21"/>
    <p:sldLayoutId id="2147483672" r:id="rId22"/>
    <p:sldLayoutId id="2147483690" r:id="rId23"/>
    <p:sldLayoutId id="2147483688" r:id="rId24"/>
    <p:sldLayoutId id="2147483656" r:id="rId2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2E18-E5F4-421D-8288-FB906584368F}" type="datetimeFigureOut">
              <a:rPr lang="es-PE" smtClean="0"/>
              <a:t>14/02/2024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091F-468D-44EE-B872-A0B05A22B235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97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8" r:id="rId3"/>
    <p:sldLayoutId id="2147483709" r:id="rId4"/>
    <p:sldLayoutId id="2147483693" r:id="rId5"/>
    <p:sldLayoutId id="2147483697" r:id="rId6"/>
    <p:sldLayoutId id="2147483694" r:id="rId7"/>
    <p:sldLayoutId id="2147483695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14" r:id="rId26"/>
    <p:sldLayoutId id="214748371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1B6EF369-2716-4584-87BD-767EF241B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32550" y="-1632551"/>
            <a:ext cx="4921412" cy="8186514"/>
          </a:xfrm>
          <a:prstGeom prst="rect">
            <a:avLst/>
          </a:prstGeom>
        </p:spPr>
      </p:pic>
      <p:sp>
        <p:nvSpPr>
          <p:cNvPr id="10" name="Rectángulo 5">
            <a:extLst>
              <a:ext uri="{FF2B5EF4-FFF2-40B4-BE49-F238E27FC236}">
                <a16:creationId xmlns:a16="http://schemas.microsoft.com/office/drawing/2014/main" id="{0CD07299-21E5-4698-9C40-A2A19732746E}"/>
              </a:ext>
            </a:extLst>
          </p:cNvPr>
          <p:cNvSpPr/>
          <p:nvPr/>
        </p:nvSpPr>
        <p:spPr>
          <a:xfrm>
            <a:off x="-10169" y="4323576"/>
            <a:ext cx="9154169" cy="819924"/>
          </a:xfrm>
          <a:custGeom>
            <a:avLst/>
            <a:gdLst>
              <a:gd name="connsiteX0" fmla="*/ 14748 w 12192000"/>
              <a:gd name="connsiteY0" fmla="*/ 1371600 h 3295650"/>
              <a:gd name="connsiteX1" fmla="*/ 12192000 w 12192000"/>
              <a:gd name="connsiteY1" fmla="*/ 0 h 3295650"/>
              <a:gd name="connsiteX2" fmla="*/ 12192000 w 12192000"/>
              <a:gd name="connsiteY2" fmla="*/ 3295650 h 3295650"/>
              <a:gd name="connsiteX3" fmla="*/ 0 w 12192000"/>
              <a:gd name="connsiteY3" fmla="*/ 3295650 h 3295650"/>
              <a:gd name="connsiteX4" fmla="*/ 14748 w 12192000"/>
              <a:gd name="connsiteY4" fmla="*/ 137160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295650">
                <a:moveTo>
                  <a:pt x="14748" y="1371600"/>
                </a:moveTo>
                <a:lnTo>
                  <a:pt x="12192000" y="0"/>
                </a:lnTo>
                <a:lnTo>
                  <a:pt x="12192000" y="3295650"/>
                </a:lnTo>
                <a:lnTo>
                  <a:pt x="0" y="3295650"/>
                </a:lnTo>
                <a:lnTo>
                  <a:pt x="14748" y="1371600"/>
                </a:lnTo>
                <a:close/>
              </a:path>
            </a:pathLst>
          </a:custGeom>
          <a:solidFill>
            <a:srgbClr val="83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>
              <a:cs typeface="B Nazanin" panose="00000700000000000000" pitchFamily="2" charset="-78"/>
            </a:endParaRPr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D82AF6CF-5B5D-466F-A463-76D219B16F8E}"/>
              </a:ext>
            </a:extLst>
          </p:cNvPr>
          <p:cNvSpPr/>
          <p:nvPr/>
        </p:nvSpPr>
        <p:spPr>
          <a:xfrm>
            <a:off x="4168222" y="-1"/>
            <a:ext cx="4985945" cy="51435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278764" y="2890543"/>
            <a:ext cx="4797291" cy="95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r" defTabSz="914400" rtl="0" eaLnBrk="1" latinLnBrk="1" hangingPunct="1">
              <a:lnSpc>
                <a:spcPct val="80000"/>
              </a:lnSpc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6000" b="1" dirty="0">
                <a:solidFill>
                  <a:srgbClr val="027696"/>
                </a:solidFill>
                <a:latin typeface="+mn-lt"/>
                <a:ea typeface="맑은 고딕" pitchFamily="50" charset="-127"/>
                <a:cs typeface="B Nazanin" panose="00000700000000000000" pitchFamily="2" charset="-78"/>
              </a:rPr>
              <a:t>میکروسکوپ</a:t>
            </a:r>
            <a:endParaRPr lang="en-US" altLang="ko-KR" sz="6000" b="1" dirty="0">
              <a:solidFill>
                <a:srgbClr val="027696"/>
              </a:solidFill>
              <a:latin typeface="+mn-lt"/>
              <a:cs typeface="B Nazanin" panose="00000700000000000000" pitchFamily="2" charset="-78"/>
            </a:endParaRPr>
          </a:p>
        </p:txBody>
      </p:sp>
      <p:sp>
        <p:nvSpPr>
          <p:cNvPr id="134" name="TextBox 20"/>
          <p:cNvSpPr txBox="1"/>
          <p:nvPr/>
        </p:nvSpPr>
        <p:spPr>
          <a:xfrm>
            <a:off x="580086" y="3713373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dirty="0">
                <a:cs typeface="B Nazanin" panose="00000700000000000000" pitchFamily="2" charset="-78"/>
              </a:rPr>
              <a:t>شما به سادگی می توانید مخاطبان خود را تحت تاثیر قرار دهید و یک ارائه منحصر به فرد اضافه کنید.</a:t>
            </a:r>
            <a:endParaRPr lang="ko-KR" altLang="en-US" sz="1200" dirty="0">
              <a:cs typeface="B Nazanin" panose="00000700000000000000" pitchFamily="2" charset="-78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6AE02042-AB3D-41CD-9457-C0036D96677A}"/>
              </a:ext>
            </a:extLst>
          </p:cNvPr>
          <p:cNvSpPr txBox="1"/>
          <p:nvPr/>
        </p:nvSpPr>
        <p:spPr>
          <a:xfrm>
            <a:off x="842632" y="1900643"/>
            <a:ext cx="3724283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spc="450" dirty="0">
                <a:latin typeface="Arial" panose="020B0604020202020204" pitchFamily="34" charset="0"/>
                <a:cs typeface="B Nazanin" panose="00000700000000000000" pitchFamily="2" charset="-78"/>
              </a:rPr>
              <a:t>20begir.com</a:t>
            </a:r>
            <a:endParaRPr lang="ko-KR" altLang="en-US" sz="1500" spc="450" dirty="0">
              <a:latin typeface="Arial" pitchFamily="34" charset="0"/>
              <a:cs typeface="B Nazanin" panose="00000700000000000000" pitchFamily="2" charset="-78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A840338C-D2B2-4CA2-A03F-22DC4AAE4764}"/>
              </a:ext>
            </a:extLst>
          </p:cNvPr>
          <p:cNvSpPr txBox="1"/>
          <p:nvPr/>
        </p:nvSpPr>
        <p:spPr>
          <a:xfrm>
            <a:off x="1361988" y="2188911"/>
            <a:ext cx="2567351" cy="715089"/>
          </a:xfrm>
          <a:prstGeom prst="roundRect">
            <a:avLst/>
          </a:prstGeom>
          <a:solidFill>
            <a:srgbClr val="020202">
              <a:alpha val="38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dirty="0">
                <a:solidFill>
                  <a:schemeClr val="bg1"/>
                </a:solidFill>
                <a:latin typeface="Raleway" pitchFamily="2" charset="0"/>
                <a:cs typeface="B Nazanin" panose="00000700000000000000" pitchFamily="2" charset="-78"/>
              </a:rPr>
              <a:t>قالب پاورپوینت زیست شناشی</a:t>
            </a:r>
            <a:endParaRPr lang="ko-KR" altLang="en-US" dirty="0">
              <a:solidFill>
                <a:schemeClr val="bg1"/>
              </a:solidFill>
              <a:latin typeface="Raleway" pitchFamily="2" charset="0"/>
              <a:cs typeface="B Nazanin" panose="00000700000000000000" pitchFamily="2" charset="-78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7EE5197-57FC-4CA8-ACFF-F27A56336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945" y="398784"/>
            <a:ext cx="4557889" cy="492141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9418D79-98DD-4851-8885-227AF080DA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1330" y="411510"/>
            <a:ext cx="1440161" cy="14463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9589B3E9-79D5-47E0-A435-7B3BAF7ABC7D}"/>
              </a:ext>
            </a:extLst>
          </p:cNvPr>
          <p:cNvSpPr/>
          <p:nvPr/>
        </p:nvSpPr>
        <p:spPr>
          <a:xfrm>
            <a:off x="395536" y="2859782"/>
            <a:ext cx="4581268" cy="75567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17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07504" y="4443958"/>
            <a:ext cx="3373743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AR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5192" y="496585"/>
            <a:ext cx="6732240" cy="288032"/>
          </a:xfrm>
        </p:spPr>
        <p:txBody>
          <a:bodyPr/>
          <a:lstStyle/>
          <a:p>
            <a:pPr lvl="0" algn="ctr" rtl="1"/>
            <a:r>
              <a:rPr lang="fa-IR" altLang="ko-KR" sz="1400" dirty="0"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84168" y="1581625"/>
            <a:ext cx="2592288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01245" y="2673446"/>
            <a:ext cx="2592288" cy="863358"/>
            <a:chOff x="803640" y="3362835"/>
            <a:chExt cx="2059657" cy="863358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18322" y="3765266"/>
            <a:ext cx="2592288" cy="863358"/>
            <a:chOff x="803640" y="3362835"/>
            <a:chExt cx="2059657" cy="863358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27CF8DCB-1902-4792-A4AF-A8F8CE0231C6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5850" y="3219450"/>
            <a:ext cx="1619250" cy="1673225"/>
          </a:xfrm>
        </p:spPr>
      </p:pic>
      <p:sp>
        <p:nvSpPr>
          <p:cNvPr id="23" name="Tarjeta 5"/>
          <p:cNvSpPr/>
          <p:nvPr/>
        </p:nvSpPr>
        <p:spPr>
          <a:xfrm>
            <a:off x="38101" y="32414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AR">
              <a:cs typeface="B Nazanin" panose="00000400000000000000" pitchFamily="2" charset="-78"/>
            </a:endParaRPr>
          </a:p>
        </p:txBody>
      </p:sp>
      <p:sp>
        <p:nvSpPr>
          <p:cNvPr id="24" name="Tarjeta 9"/>
          <p:cNvSpPr/>
          <p:nvPr/>
        </p:nvSpPr>
        <p:spPr>
          <a:xfrm flipH="1">
            <a:off x="7668344" y="3797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AR">
              <a:cs typeface="B Nazanin" panose="00000400000000000000" pitchFamily="2" charset="-78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8477250" y="9525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AR">
                <a:cs typeface="B Nazanin" panose="00000400000000000000" pitchFamily="2" charset="-78"/>
              </a:endParaRPr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AR">
                <a:cs typeface="B Nazanin" panose="00000400000000000000" pitchFamily="2" charset="-78"/>
              </a:endParaRPr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AR">
                <a:cs typeface="B Nazanin" panose="00000400000000000000" pitchFamily="2" charset="-78"/>
              </a:endParaRPr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AR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6520" y="-45060"/>
            <a:ext cx="6732240" cy="576064"/>
          </a:xfrm>
        </p:spPr>
        <p:txBody>
          <a:bodyPr/>
          <a:lstStyle/>
          <a:p>
            <a:pPr algn="ctr" rtl="1"/>
            <a:r>
              <a:rPr lang="fa-IR" altLang="ko-KR" sz="2800" b="1" dirty="0">
                <a:solidFill>
                  <a:srgbClr val="117A9A"/>
                </a:solidFill>
                <a:cs typeface="B Nazanin" panose="00000400000000000000" pitchFamily="2" charset="-78"/>
              </a:rPr>
              <a:t>نمونه کارها طراحی شده است</a:t>
            </a:r>
            <a:endParaRPr lang="ko-KR" altLang="en-US" sz="2800" b="1" dirty="0">
              <a:solidFill>
                <a:srgbClr val="117A9A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A67F3AB-CF11-4C59-815C-21704CB230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5850" y="1203325"/>
            <a:ext cx="1620838" cy="1930400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88C955-2459-3C1C-0667-722831AC67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063" y="1862138"/>
            <a:ext cx="2874962" cy="2921001"/>
            <a:chOff x="235" y="1173"/>
            <a:chExt cx="1811" cy="184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578279B-4306-5295-4E64-061333B47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1756"/>
              <a:ext cx="1295" cy="1196"/>
            </a:xfrm>
            <a:custGeom>
              <a:avLst/>
              <a:gdLst>
                <a:gd name="T0" fmla="*/ 799 w 826"/>
                <a:gd name="T1" fmla="*/ 701 h 763"/>
                <a:gd name="T2" fmla="*/ 823 w 826"/>
                <a:gd name="T3" fmla="*/ 724 h 763"/>
                <a:gd name="T4" fmla="*/ 819 w 826"/>
                <a:gd name="T5" fmla="*/ 753 h 763"/>
                <a:gd name="T6" fmla="*/ 798 w 826"/>
                <a:gd name="T7" fmla="*/ 752 h 763"/>
                <a:gd name="T8" fmla="*/ 781 w 826"/>
                <a:gd name="T9" fmla="*/ 749 h 763"/>
                <a:gd name="T10" fmla="*/ 356 w 826"/>
                <a:gd name="T11" fmla="*/ 749 h 763"/>
                <a:gd name="T12" fmla="*/ 343 w 826"/>
                <a:gd name="T13" fmla="*/ 751 h 763"/>
                <a:gd name="T14" fmla="*/ 266 w 826"/>
                <a:gd name="T15" fmla="*/ 753 h 763"/>
                <a:gd name="T16" fmla="*/ 261 w 826"/>
                <a:gd name="T17" fmla="*/ 754 h 763"/>
                <a:gd name="T18" fmla="*/ 223 w 826"/>
                <a:gd name="T19" fmla="*/ 725 h 763"/>
                <a:gd name="T20" fmla="*/ 255 w 826"/>
                <a:gd name="T21" fmla="*/ 700 h 763"/>
                <a:gd name="T22" fmla="*/ 268 w 826"/>
                <a:gd name="T23" fmla="*/ 686 h 763"/>
                <a:gd name="T24" fmla="*/ 241 w 826"/>
                <a:gd name="T25" fmla="*/ 643 h 763"/>
                <a:gd name="T26" fmla="*/ 17 w 826"/>
                <a:gd name="T27" fmla="*/ 347 h 763"/>
                <a:gd name="T28" fmla="*/ 170 w 826"/>
                <a:gd name="T29" fmla="*/ 0 h 763"/>
                <a:gd name="T30" fmla="*/ 175 w 826"/>
                <a:gd name="T31" fmla="*/ 6 h 763"/>
                <a:gd name="T32" fmla="*/ 223 w 826"/>
                <a:gd name="T33" fmla="*/ 89 h 763"/>
                <a:gd name="T34" fmla="*/ 117 w 826"/>
                <a:gd name="T35" fmla="*/ 271 h 763"/>
                <a:gd name="T36" fmla="*/ 154 w 826"/>
                <a:gd name="T37" fmla="*/ 441 h 763"/>
                <a:gd name="T38" fmla="*/ 163 w 826"/>
                <a:gd name="T39" fmla="*/ 453 h 763"/>
                <a:gd name="T40" fmla="*/ 163 w 826"/>
                <a:gd name="T41" fmla="*/ 453 h 763"/>
                <a:gd name="T42" fmla="*/ 171 w 826"/>
                <a:gd name="T43" fmla="*/ 465 h 763"/>
                <a:gd name="T44" fmla="*/ 171 w 826"/>
                <a:gd name="T45" fmla="*/ 465 h 763"/>
                <a:gd name="T46" fmla="*/ 175 w 826"/>
                <a:gd name="T47" fmla="*/ 469 h 763"/>
                <a:gd name="T48" fmla="*/ 175 w 826"/>
                <a:gd name="T49" fmla="*/ 469 h 763"/>
                <a:gd name="T50" fmla="*/ 219 w 826"/>
                <a:gd name="T51" fmla="*/ 513 h 763"/>
                <a:gd name="T52" fmla="*/ 219 w 826"/>
                <a:gd name="T53" fmla="*/ 513 h 763"/>
                <a:gd name="T54" fmla="*/ 263 w 826"/>
                <a:gd name="T55" fmla="*/ 541 h 763"/>
                <a:gd name="T56" fmla="*/ 274 w 826"/>
                <a:gd name="T57" fmla="*/ 546 h 763"/>
                <a:gd name="T58" fmla="*/ 280 w 826"/>
                <a:gd name="T59" fmla="*/ 549 h 763"/>
                <a:gd name="T60" fmla="*/ 285 w 826"/>
                <a:gd name="T61" fmla="*/ 551 h 763"/>
                <a:gd name="T62" fmla="*/ 284 w 826"/>
                <a:gd name="T63" fmla="*/ 562 h 763"/>
                <a:gd name="T64" fmla="*/ 271 w 826"/>
                <a:gd name="T65" fmla="*/ 632 h 763"/>
                <a:gd name="T66" fmla="*/ 274 w 826"/>
                <a:gd name="T67" fmla="*/ 687 h 763"/>
                <a:gd name="T68" fmla="*/ 288 w 826"/>
                <a:gd name="T69" fmla="*/ 701 h 763"/>
                <a:gd name="T70" fmla="*/ 352 w 826"/>
                <a:gd name="T71" fmla="*/ 703 h 763"/>
                <a:gd name="T72" fmla="*/ 799 w 826"/>
                <a:gd name="T73" fmla="*/ 70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6" h="763">
                  <a:moveTo>
                    <a:pt x="799" y="701"/>
                  </a:moveTo>
                  <a:cubicBezTo>
                    <a:pt x="811" y="704"/>
                    <a:pt x="819" y="712"/>
                    <a:pt x="823" y="724"/>
                  </a:cubicBezTo>
                  <a:cubicBezTo>
                    <a:pt x="820" y="734"/>
                    <a:pt x="826" y="744"/>
                    <a:pt x="819" y="753"/>
                  </a:cubicBezTo>
                  <a:cubicBezTo>
                    <a:pt x="812" y="753"/>
                    <a:pt x="805" y="752"/>
                    <a:pt x="798" y="752"/>
                  </a:cubicBezTo>
                  <a:cubicBezTo>
                    <a:pt x="793" y="748"/>
                    <a:pt x="787" y="749"/>
                    <a:pt x="781" y="749"/>
                  </a:cubicBezTo>
                  <a:cubicBezTo>
                    <a:pt x="639" y="749"/>
                    <a:pt x="498" y="749"/>
                    <a:pt x="356" y="749"/>
                  </a:cubicBezTo>
                  <a:cubicBezTo>
                    <a:pt x="352" y="749"/>
                    <a:pt x="347" y="750"/>
                    <a:pt x="343" y="751"/>
                  </a:cubicBezTo>
                  <a:cubicBezTo>
                    <a:pt x="317" y="752"/>
                    <a:pt x="292" y="752"/>
                    <a:pt x="266" y="753"/>
                  </a:cubicBezTo>
                  <a:cubicBezTo>
                    <a:pt x="264" y="753"/>
                    <a:pt x="262" y="753"/>
                    <a:pt x="261" y="754"/>
                  </a:cubicBezTo>
                  <a:cubicBezTo>
                    <a:pt x="225" y="763"/>
                    <a:pt x="222" y="761"/>
                    <a:pt x="223" y="725"/>
                  </a:cubicBezTo>
                  <a:cubicBezTo>
                    <a:pt x="228" y="709"/>
                    <a:pt x="239" y="700"/>
                    <a:pt x="255" y="700"/>
                  </a:cubicBezTo>
                  <a:cubicBezTo>
                    <a:pt x="266" y="700"/>
                    <a:pt x="267" y="695"/>
                    <a:pt x="268" y="686"/>
                  </a:cubicBezTo>
                  <a:cubicBezTo>
                    <a:pt x="271" y="663"/>
                    <a:pt x="263" y="653"/>
                    <a:pt x="241" y="643"/>
                  </a:cubicBezTo>
                  <a:cubicBezTo>
                    <a:pt x="111" y="587"/>
                    <a:pt x="33" y="487"/>
                    <a:pt x="17" y="347"/>
                  </a:cubicBezTo>
                  <a:cubicBezTo>
                    <a:pt x="0" y="204"/>
                    <a:pt x="55" y="87"/>
                    <a:pt x="170" y="0"/>
                  </a:cubicBezTo>
                  <a:cubicBezTo>
                    <a:pt x="173" y="1"/>
                    <a:pt x="175" y="3"/>
                    <a:pt x="175" y="6"/>
                  </a:cubicBezTo>
                  <a:cubicBezTo>
                    <a:pt x="171" y="56"/>
                    <a:pt x="180" y="71"/>
                    <a:pt x="223" y="89"/>
                  </a:cubicBezTo>
                  <a:cubicBezTo>
                    <a:pt x="164" y="136"/>
                    <a:pt x="127" y="196"/>
                    <a:pt x="117" y="271"/>
                  </a:cubicBezTo>
                  <a:cubicBezTo>
                    <a:pt x="109" y="332"/>
                    <a:pt x="123" y="388"/>
                    <a:pt x="154" y="441"/>
                  </a:cubicBezTo>
                  <a:cubicBezTo>
                    <a:pt x="154" y="447"/>
                    <a:pt x="155" y="452"/>
                    <a:pt x="163" y="453"/>
                  </a:cubicBezTo>
                  <a:cubicBezTo>
                    <a:pt x="163" y="453"/>
                    <a:pt x="163" y="453"/>
                    <a:pt x="163" y="453"/>
                  </a:cubicBezTo>
                  <a:cubicBezTo>
                    <a:pt x="162" y="459"/>
                    <a:pt x="163" y="464"/>
                    <a:pt x="171" y="465"/>
                  </a:cubicBezTo>
                  <a:cubicBezTo>
                    <a:pt x="171" y="465"/>
                    <a:pt x="171" y="465"/>
                    <a:pt x="171" y="465"/>
                  </a:cubicBezTo>
                  <a:cubicBezTo>
                    <a:pt x="171" y="467"/>
                    <a:pt x="172" y="469"/>
                    <a:pt x="175" y="469"/>
                  </a:cubicBezTo>
                  <a:cubicBezTo>
                    <a:pt x="175" y="469"/>
                    <a:pt x="175" y="469"/>
                    <a:pt x="175" y="469"/>
                  </a:cubicBezTo>
                  <a:cubicBezTo>
                    <a:pt x="182" y="491"/>
                    <a:pt x="196" y="506"/>
                    <a:pt x="219" y="513"/>
                  </a:cubicBezTo>
                  <a:cubicBezTo>
                    <a:pt x="219" y="513"/>
                    <a:pt x="219" y="513"/>
                    <a:pt x="219" y="513"/>
                  </a:cubicBezTo>
                  <a:cubicBezTo>
                    <a:pt x="229" y="529"/>
                    <a:pt x="242" y="541"/>
                    <a:pt x="263" y="541"/>
                  </a:cubicBezTo>
                  <a:cubicBezTo>
                    <a:pt x="267" y="543"/>
                    <a:pt x="270" y="544"/>
                    <a:pt x="274" y="546"/>
                  </a:cubicBezTo>
                  <a:cubicBezTo>
                    <a:pt x="275" y="548"/>
                    <a:pt x="277" y="549"/>
                    <a:pt x="280" y="549"/>
                  </a:cubicBezTo>
                  <a:cubicBezTo>
                    <a:pt x="282" y="549"/>
                    <a:pt x="283" y="550"/>
                    <a:pt x="285" y="551"/>
                  </a:cubicBezTo>
                  <a:cubicBezTo>
                    <a:pt x="286" y="555"/>
                    <a:pt x="286" y="559"/>
                    <a:pt x="284" y="562"/>
                  </a:cubicBezTo>
                  <a:cubicBezTo>
                    <a:pt x="271" y="584"/>
                    <a:pt x="269" y="607"/>
                    <a:pt x="271" y="632"/>
                  </a:cubicBezTo>
                  <a:cubicBezTo>
                    <a:pt x="273" y="650"/>
                    <a:pt x="274" y="669"/>
                    <a:pt x="274" y="687"/>
                  </a:cubicBezTo>
                  <a:cubicBezTo>
                    <a:pt x="275" y="698"/>
                    <a:pt x="278" y="701"/>
                    <a:pt x="288" y="701"/>
                  </a:cubicBezTo>
                  <a:cubicBezTo>
                    <a:pt x="310" y="701"/>
                    <a:pt x="331" y="703"/>
                    <a:pt x="352" y="703"/>
                  </a:cubicBezTo>
                  <a:cubicBezTo>
                    <a:pt x="501" y="704"/>
                    <a:pt x="650" y="706"/>
                    <a:pt x="799" y="701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DA7914A-D924-8ADF-ED5B-6AD899157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3" y="1173"/>
              <a:ext cx="683" cy="677"/>
            </a:xfrm>
            <a:custGeom>
              <a:avLst/>
              <a:gdLst>
                <a:gd name="T0" fmla="*/ 5 w 436"/>
                <a:gd name="T1" fmla="*/ 205 h 432"/>
                <a:gd name="T2" fmla="*/ 399 w 436"/>
                <a:gd name="T3" fmla="*/ 310 h 432"/>
                <a:gd name="T4" fmla="*/ 185 w 436"/>
                <a:gd name="T5" fmla="*/ 413 h 432"/>
                <a:gd name="T6" fmla="*/ 149 w 436"/>
                <a:gd name="T7" fmla="*/ 401 h 432"/>
                <a:gd name="T8" fmla="*/ 162 w 436"/>
                <a:gd name="T9" fmla="*/ 405 h 432"/>
                <a:gd name="T10" fmla="*/ 73 w 436"/>
                <a:gd name="T11" fmla="*/ 353 h 432"/>
                <a:gd name="T12" fmla="*/ 56 w 436"/>
                <a:gd name="T13" fmla="*/ 331 h 432"/>
                <a:gd name="T14" fmla="*/ 78 w 436"/>
                <a:gd name="T15" fmla="*/ 357 h 432"/>
                <a:gd name="T16" fmla="*/ 83 w 436"/>
                <a:gd name="T17" fmla="*/ 363 h 432"/>
                <a:gd name="T18" fmla="*/ 93 w 436"/>
                <a:gd name="T19" fmla="*/ 369 h 432"/>
                <a:gd name="T20" fmla="*/ 94 w 436"/>
                <a:gd name="T21" fmla="*/ 369 h 432"/>
                <a:gd name="T22" fmla="*/ 110 w 436"/>
                <a:gd name="T23" fmla="*/ 381 h 432"/>
                <a:gd name="T24" fmla="*/ 109 w 436"/>
                <a:gd name="T25" fmla="*/ 381 h 432"/>
                <a:gd name="T26" fmla="*/ 93 w 436"/>
                <a:gd name="T27" fmla="*/ 369 h 432"/>
                <a:gd name="T28" fmla="*/ 321 w 436"/>
                <a:gd name="T29" fmla="*/ 61 h 432"/>
                <a:gd name="T30" fmla="*/ 304 w 436"/>
                <a:gd name="T31" fmla="*/ 52 h 432"/>
                <a:gd name="T32" fmla="*/ 321 w 436"/>
                <a:gd name="T33" fmla="*/ 61 h 432"/>
                <a:gd name="T34" fmla="*/ 335 w 436"/>
                <a:gd name="T35" fmla="*/ 70 h 432"/>
                <a:gd name="T36" fmla="*/ 88 w 436"/>
                <a:gd name="T37" fmla="*/ 75 h 432"/>
                <a:gd name="T38" fmla="*/ 90 w 436"/>
                <a:gd name="T39" fmla="*/ 73 h 432"/>
                <a:gd name="T40" fmla="*/ 317 w 436"/>
                <a:gd name="T41" fmla="*/ 381 h 432"/>
                <a:gd name="T42" fmla="*/ 308 w 436"/>
                <a:gd name="T43" fmla="*/ 387 h 432"/>
                <a:gd name="T44" fmla="*/ 321 w 436"/>
                <a:gd name="T45" fmla="*/ 377 h 432"/>
                <a:gd name="T46" fmla="*/ 329 w 436"/>
                <a:gd name="T47" fmla="*/ 373 h 432"/>
                <a:gd name="T48" fmla="*/ 285 w 436"/>
                <a:gd name="T49" fmla="*/ 397 h 432"/>
                <a:gd name="T50" fmla="*/ 118 w 436"/>
                <a:gd name="T51" fmla="*/ 53 h 432"/>
                <a:gd name="T52" fmla="*/ 119 w 436"/>
                <a:gd name="T53" fmla="*/ 52 h 432"/>
                <a:gd name="T54" fmla="*/ 121 w 436"/>
                <a:gd name="T55" fmla="*/ 389 h 432"/>
                <a:gd name="T56" fmla="*/ 130 w 436"/>
                <a:gd name="T57" fmla="*/ 393 h 432"/>
                <a:gd name="T58" fmla="*/ 121 w 436"/>
                <a:gd name="T59" fmla="*/ 389 h 432"/>
                <a:gd name="T60" fmla="*/ 44 w 436"/>
                <a:gd name="T61" fmla="*/ 311 h 432"/>
                <a:gd name="T62" fmla="*/ 50 w 436"/>
                <a:gd name="T63" fmla="*/ 322 h 432"/>
                <a:gd name="T64" fmla="*/ 45 w 436"/>
                <a:gd name="T65" fmla="*/ 313 h 432"/>
                <a:gd name="T66" fmla="*/ 142 w 436"/>
                <a:gd name="T67" fmla="*/ 41 h 432"/>
                <a:gd name="T68" fmla="*/ 285 w 436"/>
                <a:gd name="T69" fmla="*/ 41 h 432"/>
                <a:gd name="T70" fmla="*/ 273 w 436"/>
                <a:gd name="T71" fmla="*/ 37 h 432"/>
                <a:gd name="T72" fmla="*/ 285 w 436"/>
                <a:gd name="T73" fmla="*/ 41 h 432"/>
                <a:gd name="T74" fmla="*/ 21 w 436"/>
                <a:gd name="T75" fmla="*/ 244 h 432"/>
                <a:gd name="T76" fmla="*/ 36 w 436"/>
                <a:gd name="T77" fmla="*/ 295 h 432"/>
                <a:gd name="T78" fmla="*/ 213 w 436"/>
                <a:gd name="T79" fmla="*/ 396 h 432"/>
                <a:gd name="T80" fmla="*/ 36 w 436"/>
                <a:gd name="T81" fmla="*/ 220 h 432"/>
                <a:gd name="T82" fmla="*/ 253 w 436"/>
                <a:gd name="T83" fmla="*/ 33 h 432"/>
                <a:gd name="T84" fmla="*/ 269 w 436"/>
                <a:gd name="T85" fmla="*/ 404 h 432"/>
                <a:gd name="T86" fmla="*/ 65 w 436"/>
                <a:gd name="T87" fmla="*/ 98 h 432"/>
                <a:gd name="T88" fmla="*/ 63 w 436"/>
                <a:gd name="T89" fmla="*/ 99 h 432"/>
                <a:gd name="T90" fmla="*/ 71 w 436"/>
                <a:gd name="T91" fmla="*/ 9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" h="432">
                  <a:moveTo>
                    <a:pt x="169" y="432"/>
                  </a:moveTo>
                  <a:cubicBezTo>
                    <a:pt x="167" y="421"/>
                    <a:pt x="157" y="420"/>
                    <a:pt x="148" y="417"/>
                  </a:cubicBezTo>
                  <a:cubicBezTo>
                    <a:pt x="58" y="388"/>
                    <a:pt x="0" y="302"/>
                    <a:pt x="5" y="205"/>
                  </a:cubicBezTo>
                  <a:cubicBezTo>
                    <a:pt x="10" y="115"/>
                    <a:pt x="79" y="34"/>
                    <a:pt x="169" y="17"/>
                  </a:cubicBezTo>
                  <a:cubicBezTo>
                    <a:pt x="253" y="0"/>
                    <a:pt x="324" y="25"/>
                    <a:pt x="376" y="93"/>
                  </a:cubicBezTo>
                  <a:cubicBezTo>
                    <a:pt x="428" y="159"/>
                    <a:pt x="436" y="234"/>
                    <a:pt x="399" y="310"/>
                  </a:cubicBezTo>
                  <a:cubicBezTo>
                    <a:pt x="361" y="387"/>
                    <a:pt x="297" y="425"/>
                    <a:pt x="211" y="427"/>
                  </a:cubicBezTo>
                  <a:cubicBezTo>
                    <a:pt x="204" y="427"/>
                    <a:pt x="196" y="425"/>
                    <a:pt x="190" y="429"/>
                  </a:cubicBezTo>
                  <a:cubicBezTo>
                    <a:pt x="188" y="424"/>
                    <a:pt x="186" y="419"/>
                    <a:pt x="185" y="413"/>
                  </a:cubicBezTo>
                  <a:cubicBezTo>
                    <a:pt x="210" y="410"/>
                    <a:pt x="234" y="417"/>
                    <a:pt x="257" y="406"/>
                  </a:cubicBezTo>
                  <a:cubicBezTo>
                    <a:pt x="225" y="415"/>
                    <a:pt x="193" y="407"/>
                    <a:pt x="161" y="405"/>
                  </a:cubicBezTo>
                  <a:cubicBezTo>
                    <a:pt x="158" y="401"/>
                    <a:pt x="154" y="401"/>
                    <a:pt x="149" y="401"/>
                  </a:cubicBezTo>
                  <a:cubicBezTo>
                    <a:pt x="148" y="400"/>
                    <a:pt x="147" y="396"/>
                    <a:pt x="144" y="400"/>
                  </a:cubicBezTo>
                  <a:cubicBezTo>
                    <a:pt x="146" y="400"/>
                    <a:pt x="148" y="401"/>
                    <a:pt x="150" y="401"/>
                  </a:cubicBezTo>
                  <a:cubicBezTo>
                    <a:pt x="152" y="406"/>
                    <a:pt x="157" y="404"/>
                    <a:pt x="162" y="405"/>
                  </a:cubicBezTo>
                  <a:cubicBezTo>
                    <a:pt x="179" y="410"/>
                    <a:pt x="169" y="422"/>
                    <a:pt x="169" y="432"/>
                  </a:cubicBezTo>
                  <a:close/>
                  <a:moveTo>
                    <a:pt x="77" y="357"/>
                  </a:moveTo>
                  <a:cubicBezTo>
                    <a:pt x="76" y="356"/>
                    <a:pt x="75" y="354"/>
                    <a:pt x="73" y="353"/>
                  </a:cubicBezTo>
                  <a:cubicBezTo>
                    <a:pt x="72" y="344"/>
                    <a:pt x="65" y="338"/>
                    <a:pt x="57" y="333"/>
                  </a:cubicBezTo>
                  <a:cubicBezTo>
                    <a:pt x="57" y="333"/>
                    <a:pt x="57" y="332"/>
                    <a:pt x="57" y="332"/>
                  </a:cubicBezTo>
                  <a:cubicBezTo>
                    <a:pt x="57" y="331"/>
                    <a:pt x="56" y="331"/>
                    <a:pt x="56" y="331"/>
                  </a:cubicBezTo>
                  <a:cubicBezTo>
                    <a:pt x="56" y="332"/>
                    <a:pt x="57" y="332"/>
                    <a:pt x="58" y="333"/>
                  </a:cubicBezTo>
                  <a:cubicBezTo>
                    <a:pt x="59" y="342"/>
                    <a:pt x="67" y="348"/>
                    <a:pt x="74" y="353"/>
                  </a:cubicBezTo>
                  <a:cubicBezTo>
                    <a:pt x="75" y="354"/>
                    <a:pt x="76" y="356"/>
                    <a:pt x="78" y="357"/>
                  </a:cubicBezTo>
                  <a:cubicBezTo>
                    <a:pt x="79" y="358"/>
                    <a:pt x="80" y="360"/>
                    <a:pt x="82" y="361"/>
                  </a:cubicBezTo>
                  <a:cubicBezTo>
                    <a:pt x="82" y="361"/>
                    <a:pt x="82" y="362"/>
                    <a:pt x="82" y="362"/>
                  </a:cubicBezTo>
                  <a:cubicBezTo>
                    <a:pt x="83" y="362"/>
                    <a:pt x="83" y="362"/>
                    <a:pt x="83" y="363"/>
                  </a:cubicBezTo>
                  <a:cubicBezTo>
                    <a:pt x="83" y="362"/>
                    <a:pt x="82" y="362"/>
                    <a:pt x="81" y="361"/>
                  </a:cubicBezTo>
                  <a:cubicBezTo>
                    <a:pt x="80" y="360"/>
                    <a:pt x="79" y="358"/>
                    <a:pt x="77" y="357"/>
                  </a:cubicBezTo>
                  <a:close/>
                  <a:moveTo>
                    <a:pt x="93" y="369"/>
                  </a:moveTo>
                  <a:cubicBezTo>
                    <a:pt x="93" y="369"/>
                    <a:pt x="93" y="368"/>
                    <a:pt x="93" y="368"/>
                  </a:cubicBezTo>
                  <a:cubicBezTo>
                    <a:pt x="92" y="368"/>
                    <a:pt x="92" y="368"/>
                    <a:pt x="92" y="368"/>
                  </a:cubicBezTo>
                  <a:cubicBezTo>
                    <a:pt x="92" y="368"/>
                    <a:pt x="93" y="368"/>
                    <a:pt x="94" y="369"/>
                  </a:cubicBezTo>
                  <a:cubicBezTo>
                    <a:pt x="95" y="370"/>
                    <a:pt x="96" y="372"/>
                    <a:pt x="98" y="373"/>
                  </a:cubicBezTo>
                  <a:cubicBezTo>
                    <a:pt x="99" y="374"/>
                    <a:pt x="100" y="376"/>
                    <a:pt x="102" y="377"/>
                  </a:cubicBezTo>
                  <a:cubicBezTo>
                    <a:pt x="103" y="380"/>
                    <a:pt x="106" y="381"/>
                    <a:pt x="110" y="381"/>
                  </a:cubicBezTo>
                  <a:cubicBezTo>
                    <a:pt x="110" y="381"/>
                    <a:pt x="110" y="382"/>
                    <a:pt x="110" y="382"/>
                  </a:cubicBezTo>
                  <a:cubicBezTo>
                    <a:pt x="110" y="383"/>
                    <a:pt x="111" y="383"/>
                    <a:pt x="111" y="383"/>
                  </a:cubicBezTo>
                  <a:cubicBezTo>
                    <a:pt x="111" y="382"/>
                    <a:pt x="110" y="382"/>
                    <a:pt x="109" y="381"/>
                  </a:cubicBezTo>
                  <a:cubicBezTo>
                    <a:pt x="108" y="378"/>
                    <a:pt x="105" y="377"/>
                    <a:pt x="101" y="377"/>
                  </a:cubicBezTo>
                  <a:cubicBezTo>
                    <a:pt x="100" y="376"/>
                    <a:pt x="99" y="374"/>
                    <a:pt x="97" y="373"/>
                  </a:cubicBezTo>
                  <a:cubicBezTo>
                    <a:pt x="96" y="372"/>
                    <a:pt x="95" y="370"/>
                    <a:pt x="93" y="369"/>
                  </a:cubicBezTo>
                  <a:close/>
                  <a:moveTo>
                    <a:pt x="333" y="69"/>
                  </a:moveTo>
                  <a:cubicBezTo>
                    <a:pt x="332" y="68"/>
                    <a:pt x="331" y="67"/>
                    <a:pt x="329" y="65"/>
                  </a:cubicBezTo>
                  <a:cubicBezTo>
                    <a:pt x="327" y="64"/>
                    <a:pt x="324" y="63"/>
                    <a:pt x="321" y="61"/>
                  </a:cubicBezTo>
                  <a:cubicBezTo>
                    <a:pt x="320" y="60"/>
                    <a:pt x="319" y="59"/>
                    <a:pt x="317" y="57"/>
                  </a:cubicBezTo>
                  <a:cubicBezTo>
                    <a:pt x="315" y="54"/>
                    <a:pt x="313" y="53"/>
                    <a:pt x="309" y="53"/>
                  </a:cubicBezTo>
                  <a:cubicBezTo>
                    <a:pt x="308" y="52"/>
                    <a:pt x="307" y="48"/>
                    <a:pt x="304" y="52"/>
                  </a:cubicBezTo>
                  <a:cubicBezTo>
                    <a:pt x="306" y="52"/>
                    <a:pt x="308" y="53"/>
                    <a:pt x="310" y="53"/>
                  </a:cubicBezTo>
                  <a:cubicBezTo>
                    <a:pt x="311" y="57"/>
                    <a:pt x="314" y="57"/>
                    <a:pt x="317" y="57"/>
                  </a:cubicBezTo>
                  <a:cubicBezTo>
                    <a:pt x="319" y="58"/>
                    <a:pt x="320" y="60"/>
                    <a:pt x="321" y="61"/>
                  </a:cubicBezTo>
                  <a:cubicBezTo>
                    <a:pt x="323" y="64"/>
                    <a:pt x="326" y="65"/>
                    <a:pt x="329" y="65"/>
                  </a:cubicBezTo>
                  <a:cubicBezTo>
                    <a:pt x="331" y="66"/>
                    <a:pt x="332" y="68"/>
                    <a:pt x="333" y="69"/>
                  </a:cubicBezTo>
                  <a:cubicBezTo>
                    <a:pt x="334" y="69"/>
                    <a:pt x="335" y="70"/>
                    <a:pt x="335" y="70"/>
                  </a:cubicBezTo>
                  <a:cubicBezTo>
                    <a:pt x="334" y="70"/>
                    <a:pt x="334" y="70"/>
                    <a:pt x="333" y="69"/>
                  </a:cubicBezTo>
                  <a:close/>
                  <a:moveTo>
                    <a:pt x="90" y="73"/>
                  </a:moveTo>
                  <a:cubicBezTo>
                    <a:pt x="89" y="74"/>
                    <a:pt x="89" y="74"/>
                    <a:pt x="88" y="75"/>
                  </a:cubicBezTo>
                  <a:cubicBezTo>
                    <a:pt x="89" y="74"/>
                    <a:pt x="89" y="74"/>
                    <a:pt x="89" y="73"/>
                  </a:cubicBezTo>
                  <a:cubicBezTo>
                    <a:pt x="90" y="73"/>
                    <a:pt x="90" y="72"/>
                    <a:pt x="90" y="71"/>
                  </a:cubicBezTo>
                  <a:cubicBezTo>
                    <a:pt x="90" y="72"/>
                    <a:pt x="90" y="73"/>
                    <a:pt x="90" y="73"/>
                  </a:cubicBezTo>
                  <a:close/>
                  <a:moveTo>
                    <a:pt x="329" y="373"/>
                  </a:moveTo>
                  <a:cubicBezTo>
                    <a:pt x="326" y="373"/>
                    <a:pt x="323" y="374"/>
                    <a:pt x="321" y="377"/>
                  </a:cubicBezTo>
                  <a:cubicBezTo>
                    <a:pt x="320" y="378"/>
                    <a:pt x="319" y="380"/>
                    <a:pt x="317" y="381"/>
                  </a:cubicBezTo>
                  <a:cubicBezTo>
                    <a:pt x="315" y="382"/>
                    <a:pt x="312" y="384"/>
                    <a:pt x="309" y="385"/>
                  </a:cubicBezTo>
                  <a:cubicBezTo>
                    <a:pt x="309" y="385"/>
                    <a:pt x="309" y="385"/>
                    <a:pt x="308" y="386"/>
                  </a:cubicBezTo>
                  <a:cubicBezTo>
                    <a:pt x="308" y="386"/>
                    <a:pt x="308" y="386"/>
                    <a:pt x="308" y="387"/>
                  </a:cubicBezTo>
                  <a:cubicBezTo>
                    <a:pt x="308" y="386"/>
                    <a:pt x="309" y="385"/>
                    <a:pt x="309" y="385"/>
                  </a:cubicBezTo>
                  <a:cubicBezTo>
                    <a:pt x="313" y="385"/>
                    <a:pt x="316" y="384"/>
                    <a:pt x="317" y="381"/>
                  </a:cubicBezTo>
                  <a:cubicBezTo>
                    <a:pt x="319" y="380"/>
                    <a:pt x="320" y="378"/>
                    <a:pt x="321" y="377"/>
                  </a:cubicBezTo>
                  <a:cubicBezTo>
                    <a:pt x="325" y="377"/>
                    <a:pt x="328" y="376"/>
                    <a:pt x="329" y="373"/>
                  </a:cubicBezTo>
                  <a:cubicBezTo>
                    <a:pt x="330" y="372"/>
                    <a:pt x="330" y="372"/>
                    <a:pt x="330" y="371"/>
                  </a:cubicBezTo>
                  <a:cubicBezTo>
                    <a:pt x="330" y="372"/>
                    <a:pt x="330" y="373"/>
                    <a:pt x="329" y="373"/>
                  </a:cubicBezTo>
                  <a:close/>
                  <a:moveTo>
                    <a:pt x="285" y="397"/>
                  </a:moveTo>
                  <a:cubicBezTo>
                    <a:pt x="284" y="398"/>
                    <a:pt x="280" y="396"/>
                    <a:pt x="281" y="400"/>
                  </a:cubicBezTo>
                  <a:cubicBezTo>
                    <a:pt x="283" y="399"/>
                    <a:pt x="284" y="398"/>
                    <a:pt x="285" y="397"/>
                  </a:cubicBezTo>
                  <a:cubicBezTo>
                    <a:pt x="287" y="396"/>
                    <a:pt x="290" y="399"/>
                    <a:pt x="290" y="394"/>
                  </a:cubicBezTo>
                  <a:cubicBezTo>
                    <a:pt x="288" y="395"/>
                    <a:pt x="287" y="396"/>
                    <a:pt x="285" y="397"/>
                  </a:cubicBezTo>
                  <a:close/>
                  <a:moveTo>
                    <a:pt x="118" y="53"/>
                  </a:moveTo>
                  <a:cubicBezTo>
                    <a:pt x="116" y="54"/>
                    <a:pt x="112" y="52"/>
                    <a:pt x="113" y="56"/>
                  </a:cubicBezTo>
                  <a:cubicBezTo>
                    <a:pt x="115" y="55"/>
                    <a:pt x="116" y="54"/>
                    <a:pt x="117" y="53"/>
                  </a:cubicBezTo>
                  <a:cubicBezTo>
                    <a:pt x="118" y="53"/>
                    <a:pt x="118" y="53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9" y="52"/>
                    <a:pt x="118" y="53"/>
                    <a:pt x="118" y="53"/>
                  </a:cubicBezTo>
                  <a:close/>
                  <a:moveTo>
                    <a:pt x="121" y="389"/>
                  </a:moveTo>
                  <a:cubicBezTo>
                    <a:pt x="121" y="389"/>
                    <a:pt x="120" y="388"/>
                    <a:pt x="120" y="388"/>
                  </a:cubicBezTo>
                  <a:cubicBezTo>
                    <a:pt x="120" y="388"/>
                    <a:pt x="121" y="389"/>
                    <a:pt x="122" y="389"/>
                  </a:cubicBezTo>
                  <a:cubicBezTo>
                    <a:pt x="123" y="392"/>
                    <a:pt x="126" y="393"/>
                    <a:pt x="130" y="393"/>
                  </a:cubicBezTo>
                  <a:cubicBezTo>
                    <a:pt x="131" y="394"/>
                    <a:pt x="132" y="398"/>
                    <a:pt x="135" y="394"/>
                  </a:cubicBezTo>
                  <a:cubicBezTo>
                    <a:pt x="133" y="394"/>
                    <a:pt x="131" y="394"/>
                    <a:pt x="129" y="393"/>
                  </a:cubicBezTo>
                  <a:cubicBezTo>
                    <a:pt x="128" y="390"/>
                    <a:pt x="125" y="389"/>
                    <a:pt x="121" y="389"/>
                  </a:cubicBezTo>
                  <a:close/>
                  <a:moveTo>
                    <a:pt x="45" y="313"/>
                  </a:moveTo>
                  <a:cubicBezTo>
                    <a:pt x="45" y="313"/>
                    <a:pt x="45" y="312"/>
                    <a:pt x="45" y="312"/>
                  </a:cubicBezTo>
                  <a:cubicBezTo>
                    <a:pt x="45" y="312"/>
                    <a:pt x="44" y="312"/>
                    <a:pt x="44" y="311"/>
                  </a:cubicBezTo>
                  <a:cubicBezTo>
                    <a:pt x="44" y="312"/>
                    <a:pt x="45" y="312"/>
                    <a:pt x="46" y="313"/>
                  </a:cubicBezTo>
                  <a:cubicBezTo>
                    <a:pt x="46" y="316"/>
                    <a:pt x="46" y="319"/>
                    <a:pt x="50" y="321"/>
                  </a:cubicBezTo>
                  <a:cubicBezTo>
                    <a:pt x="50" y="321"/>
                    <a:pt x="50" y="322"/>
                    <a:pt x="50" y="322"/>
                  </a:cubicBezTo>
                  <a:cubicBezTo>
                    <a:pt x="50" y="323"/>
                    <a:pt x="51" y="323"/>
                    <a:pt x="51" y="323"/>
                  </a:cubicBezTo>
                  <a:cubicBezTo>
                    <a:pt x="51" y="322"/>
                    <a:pt x="50" y="322"/>
                    <a:pt x="49" y="321"/>
                  </a:cubicBezTo>
                  <a:cubicBezTo>
                    <a:pt x="48" y="318"/>
                    <a:pt x="47" y="316"/>
                    <a:pt x="45" y="313"/>
                  </a:cubicBezTo>
                  <a:close/>
                  <a:moveTo>
                    <a:pt x="141" y="41"/>
                  </a:moveTo>
                  <a:cubicBezTo>
                    <a:pt x="143" y="40"/>
                    <a:pt x="147" y="43"/>
                    <a:pt x="146" y="38"/>
                  </a:cubicBezTo>
                  <a:cubicBezTo>
                    <a:pt x="144" y="39"/>
                    <a:pt x="143" y="40"/>
                    <a:pt x="142" y="41"/>
                  </a:cubicBezTo>
                  <a:cubicBezTo>
                    <a:pt x="140" y="42"/>
                    <a:pt x="137" y="39"/>
                    <a:pt x="137" y="44"/>
                  </a:cubicBezTo>
                  <a:cubicBezTo>
                    <a:pt x="139" y="43"/>
                    <a:pt x="140" y="42"/>
                    <a:pt x="141" y="41"/>
                  </a:cubicBezTo>
                  <a:close/>
                  <a:moveTo>
                    <a:pt x="285" y="41"/>
                  </a:moveTo>
                  <a:cubicBezTo>
                    <a:pt x="287" y="43"/>
                    <a:pt x="288" y="46"/>
                    <a:pt x="290" y="43"/>
                  </a:cubicBezTo>
                  <a:cubicBezTo>
                    <a:pt x="289" y="42"/>
                    <a:pt x="287" y="42"/>
                    <a:pt x="285" y="41"/>
                  </a:cubicBezTo>
                  <a:cubicBezTo>
                    <a:pt x="282" y="37"/>
                    <a:pt x="278" y="38"/>
                    <a:pt x="273" y="37"/>
                  </a:cubicBezTo>
                  <a:cubicBezTo>
                    <a:pt x="271" y="35"/>
                    <a:pt x="269" y="33"/>
                    <a:pt x="264" y="36"/>
                  </a:cubicBezTo>
                  <a:cubicBezTo>
                    <a:pt x="268" y="36"/>
                    <a:pt x="271" y="37"/>
                    <a:pt x="273" y="37"/>
                  </a:cubicBezTo>
                  <a:cubicBezTo>
                    <a:pt x="276" y="41"/>
                    <a:pt x="281" y="41"/>
                    <a:pt x="285" y="41"/>
                  </a:cubicBezTo>
                  <a:close/>
                  <a:moveTo>
                    <a:pt x="29" y="277"/>
                  </a:moveTo>
                  <a:cubicBezTo>
                    <a:pt x="29" y="273"/>
                    <a:pt x="30" y="268"/>
                    <a:pt x="25" y="265"/>
                  </a:cubicBezTo>
                  <a:cubicBezTo>
                    <a:pt x="24" y="258"/>
                    <a:pt x="27" y="250"/>
                    <a:pt x="21" y="244"/>
                  </a:cubicBezTo>
                  <a:cubicBezTo>
                    <a:pt x="23" y="251"/>
                    <a:pt x="20" y="259"/>
                    <a:pt x="26" y="265"/>
                  </a:cubicBezTo>
                  <a:cubicBezTo>
                    <a:pt x="26" y="269"/>
                    <a:pt x="25" y="274"/>
                    <a:pt x="30" y="277"/>
                  </a:cubicBezTo>
                  <a:cubicBezTo>
                    <a:pt x="31" y="283"/>
                    <a:pt x="28" y="290"/>
                    <a:pt x="36" y="295"/>
                  </a:cubicBezTo>
                  <a:cubicBezTo>
                    <a:pt x="37" y="287"/>
                    <a:pt x="34" y="282"/>
                    <a:pt x="29" y="277"/>
                  </a:cubicBezTo>
                  <a:close/>
                  <a:moveTo>
                    <a:pt x="36" y="220"/>
                  </a:moveTo>
                  <a:cubicBezTo>
                    <a:pt x="37" y="318"/>
                    <a:pt x="116" y="396"/>
                    <a:pt x="213" y="396"/>
                  </a:cubicBezTo>
                  <a:cubicBezTo>
                    <a:pt x="310" y="396"/>
                    <a:pt x="389" y="316"/>
                    <a:pt x="389" y="219"/>
                  </a:cubicBezTo>
                  <a:cubicBezTo>
                    <a:pt x="389" y="122"/>
                    <a:pt x="308" y="42"/>
                    <a:pt x="212" y="42"/>
                  </a:cubicBezTo>
                  <a:cubicBezTo>
                    <a:pt x="114" y="43"/>
                    <a:pt x="36" y="123"/>
                    <a:pt x="36" y="220"/>
                  </a:cubicBezTo>
                  <a:close/>
                  <a:moveTo>
                    <a:pt x="253" y="33"/>
                  </a:moveTo>
                  <a:cubicBezTo>
                    <a:pt x="228" y="22"/>
                    <a:pt x="179" y="24"/>
                    <a:pt x="153" y="39"/>
                  </a:cubicBezTo>
                  <a:cubicBezTo>
                    <a:pt x="189" y="29"/>
                    <a:pt x="221" y="25"/>
                    <a:pt x="253" y="33"/>
                  </a:cubicBezTo>
                  <a:close/>
                  <a:moveTo>
                    <a:pt x="269" y="402"/>
                  </a:moveTo>
                  <a:cubicBezTo>
                    <a:pt x="269" y="402"/>
                    <a:pt x="268" y="403"/>
                    <a:pt x="268" y="403"/>
                  </a:cubicBezTo>
                  <a:cubicBezTo>
                    <a:pt x="268" y="403"/>
                    <a:pt x="269" y="404"/>
                    <a:pt x="269" y="404"/>
                  </a:cubicBezTo>
                  <a:cubicBezTo>
                    <a:pt x="269" y="403"/>
                    <a:pt x="270" y="403"/>
                    <a:pt x="271" y="403"/>
                  </a:cubicBezTo>
                  <a:cubicBezTo>
                    <a:pt x="270" y="402"/>
                    <a:pt x="270" y="402"/>
                    <a:pt x="269" y="402"/>
                  </a:cubicBezTo>
                  <a:close/>
                  <a:moveTo>
                    <a:pt x="65" y="98"/>
                  </a:moveTo>
                  <a:cubicBezTo>
                    <a:pt x="64" y="97"/>
                    <a:pt x="64" y="97"/>
                    <a:pt x="64" y="96"/>
                  </a:cubicBezTo>
                  <a:cubicBezTo>
                    <a:pt x="63" y="96"/>
                    <a:pt x="63" y="97"/>
                    <a:pt x="63" y="97"/>
                  </a:cubicBezTo>
                  <a:cubicBezTo>
                    <a:pt x="63" y="98"/>
                    <a:pt x="63" y="98"/>
                    <a:pt x="63" y="99"/>
                  </a:cubicBezTo>
                  <a:cubicBezTo>
                    <a:pt x="64" y="99"/>
                    <a:pt x="64" y="98"/>
                    <a:pt x="65" y="98"/>
                  </a:cubicBezTo>
                  <a:close/>
                  <a:moveTo>
                    <a:pt x="71" y="88"/>
                  </a:moveTo>
                  <a:cubicBezTo>
                    <a:pt x="71" y="89"/>
                    <a:pt x="71" y="89"/>
                    <a:pt x="71" y="90"/>
                  </a:cubicBezTo>
                  <a:cubicBezTo>
                    <a:pt x="71" y="89"/>
                    <a:pt x="72" y="89"/>
                    <a:pt x="72" y="89"/>
                  </a:cubicBezTo>
                  <a:cubicBezTo>
                    <a:pt x="72" y="88"/>
                    <a:pt x="72" y="88"/>
                    <a:pt x="71" y="88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C179A89-4309-D0A7-D702-12F4968A6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2099"/>
              <a:ext cx="299" cy="303"/>
            </a:xfrm>
            <a:custGeom>
              <a:avLst/>
              <a:gdLst>
                <a:gd name="T0" fmla="*/ 163 w 191"/>
                <a:gd name="T1" fmla="*/ 82 h 193"/>
                <a:gd name="T2" fmla="*/ 179 w 191"/>
                <a:gd name="T3" fmla="*/ 92 h 193"/>
                <a:gd name="T4" fmla="*/ 191 w 191"/>
                <a:gd name="T5" fmla="*/ 102 h 193"/>
                <a:gd name="T6" fmla="*/ 177 w 191"/>
                <a:gd name="T7" fmla="*/ 112 h 193"/>
                <a:gd name="T8" fmla="*/ 159 w 191"/>
                <a:gd name="T9" fmla="*/ 126 h 193"/>
                <a:gd name="T10" fmla="*/ 167 w 191"/>
                <a:gd name="T11" fmla="*/ 143 h 193"/>
                <a:gd name="T12" fmla="*/ 175 w 191"/>
                <a:gd name="T13" fmla="*/ 155 h 193"/>
                <a:gd name="T14" fmla="*/ 168 w 191"/>
                <a:gd name="T15" fmla="*/ 164 h 193"/>
                <a:gd name="T16" fmla="*/ 155 w 191"/>
                <a:gd name="T17" fmla="*/ 158 h 193"/>
                <a:gd name="T18" fmla="*/ 136 w 191"/>
                <a:gd name="T19" fmla="*/ 151 h 193"/>
                <a:gd name="T20" fmla="*/ 128 w 191"/>
                <a:gd name="T21" fmla="*/ 173 h 193"/>
                <a:gd name="T22" fmla="*/ 118 w 191"/>
                <a:gd name="T23" fmla="*/ 191 h 193"/>
                <a:gd name="T24" fmla="*/ 102 w 191"/>
                <a:gd name="T25" fmla="*/ 178 h 193"/>
                <a:gd name="T26" fmla="*/ 65 w 191"/>
                <a:gd name="T27" fmla="*/ 155 h 193"/>
                <a:gd name="T28" fmla="*/ 51 w 191"/>
                <a:gd name="T29" fmla="*/ 168 h 193"/>
                <a:gd name="T30" fmla="*/ 36 w 191"/>
                <a:gd name="T31" fmla="*/ 176 h 193"/>
                <a:gd name="T32" fmla="*/ 26 w 191"/>
                <a:gd name="T33" fmla="*/ 168 h 193"/>
                <a:gd name="T34" fmla="*/ 32 w 191"/>
                <a:gd name="T35" fmla="*/ 152 h 193"/>
                <a:gd name="T36" fmla="*/ 39 w 191"/>
                <a:gd name="T37" fmla="*/ 125 h 193"/>
                <a:gd name="T38" fmla="*/ 16 w 191"/>
                <a:gd name="T39" fmla="*/ 111 h 193"/>
                <a:gd name="T40" fmla="*/ 2 w 191"/>
                <a:gd name="T41" fmla="*/ 106 h 193"/>
                <a:gd name="T42" fmla="*/ 1 w 191"/>
                <a:gd name="T43" fmla="*/ 97 h 193"/>
                <a:gd name="T44" fmla="*/ 14 w 191"/>
                <a:gd name="T45" fmla="*/ 91 h 193"/>
                <a:gd name="T46" fmla="*/ 34 w 191"/>
                <a:gd name="T47" fmla="*/ 78 h 193"/>
                <a:gd name="T48" fmla="*/ 42 w 191"/>
                <a:gd name="T49" fmla="*/ 61 h 193"/>
                <a:gd name="T50" fmla="*/ 37 w 191"/>
                <a:gd name="T51" fmla="*/ 40 h 193"/>
                <a:gd name="T52" fmla="*/ 28 w 191"/>
                <a:gd name="T53" fmla="*/ 25 h 193"/>
                <a:gd name="T54" fmla="*/ 38 w 191"/>
                <a:gd name="T55" fmla="*/ 17 h 193"/>
                <a:gd name="T56" fmla="*/ 51 w 191"/>
                <a:gd name="T57" fmla="*/ 26 h 193"/>
                <a:gd name="T58" fmla="*/ 69 w 191"/>
                <a:gd name="T59" fmla="*/ 36 h 193"/>
                <a:gd name="T60" fmla="*/ 84 w 191"/>
                <a:gd name="T61" fmla="*/ 16 h 193"/>
                <a:gd name="T62" fmla="*/ 95 w 191"/>
                <a:gd name="T63" fmla="*/ 1 h 193"/>
                <a:gd name="T64" fmla="*/ 109 w 191"/>
                <a:gd name="T65" fmla="*/ 14 h 193"/>
                <a:gd name="T66" fmla="*/ 132 w 191"/>
                <a:gd name="T67" fmla="*/ 36 h 193"/>
                <a:gd name="T68" fmla="*/ 147 w 191"/>
                <a:gd name="T69" fmla="*/ 27 h 193"/>
                <a:gd name="T70" fmla="*/ 164 w 191"/>
                <a:gd name="T71" fmla="*/ 24 h 193"/>
                <a:gd name="T72" fmla="*/ 163 w 191"/>
                <a:gd name="T73" fmla="*/ 40 h 193"/>
                <a:gd name="T74" fmla="*/ 154 w 191"/>
                <a:gd name="T75" fmla="*/ 60 h 193"/>
                <a:gd name="T76" fmla="*/ 163 w 191"/>
                <a:gd name="T77" fmla="*/ 8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193">
                  <a:moveTo>
                    <a:pt x="163" y="82"/>
                  </a:moveTo>
                  <a:cubicBezTo>
                    <a:pt x="164" y="91"/>
                    <a:pt x="170" y="94"/>
                    <a:pt x="179" y="92"/>
                  </a:cubicBezTo>
                  <a:cubicBezTo>
                    <a:pt x="185" y="91"/>
                    <a:pt x="191" y="95"/>
                    <a:pt x="191" y="102"/>
                  </a:cubicBezTo>
                  <a:cubicBezTo>
                    <a:pt x="191" y="110"/>
                    <a:pt x="185" y="115"/>
                    <a:pt x="177" y="112"/>
                  </a:cubicBezTo>
                  <a:cubicBezTo>
                    <a:pt x="163" y="106"/>
                    <a:pt x="163" y="118"/>
                    <a:pt x="159" y="126"/>
                  </a:cubicBezTo>
                  <a:cubicBezTo>
                    <a:pt x="153" y="136"/>
                    <a:pt x="158" y="140"/>
                    <a:pt x="167" y="143"/>
                  </a:cubicBezTo>
                  <a:cubicBezTo>
                    <a:pt x="173" y="145"/>
                    <a:pt x="176" y="149"/>
                    <a:pt x="175" y="155"/>
                  </a:cubicBezTo>
                  <a:cubicBezTo>
                    <a:pt x="175" y="159"/>
                    <a:pt x="172" y="162"/>
                    <a:pt x="168" y="164"/>
                  </a:cubicBezTo>
                  <a:cubicBezTo>
                    <a:pt x="161" y="167"/>
                    <a:pt x="157" y="163"/>
                    <a:pt x="155" y="158"/>
                  </a:cubicBezTo>
                  <a:cubicBezTo>
                    <a:pt x="151" y="149"/>
                    <a:pt x="145" y="147"/>
                    <a:pt x="136" y="151"/>
                  </a:cubicBezTo>
                  <a:cubicBezTo>
                    <a:pt x="126" y="156"/>
                    <a:pt x="122" y="161"/>
                    <a:pt x="128" y="173"/>
                  </a:cubicBezTo>
                  <a:cubicBezTo>
                    <a:pt x="133" y="181"/>
                    <a:pt x="128" y="189"/>
                    <a:pt x="118" y="191"/>
                  </a:cubicBezTo>
                  <a:cubicBezTo>
                    <a:pt x="109" y="193"/>
                    <a:pt x="103" y="187"/>
                    <a:pt x="102" y="178"/>
                  </a:cubicBezTo>
                  <a:cubicBezTo>
                    <a:pt x="102" y="152"/>
                    <a:pt x="77" y="163"/>
                    <a:pt x="65" y="155"/>
                  </a:cubicBezTo>
                  <a:cubicBezTo>
                    <a:pt x="55" y="148"/>
                    <a:pt x="54" y="162"/>
                    <a:pt x="51" y="168"/>
                  </a:cubicBezTo>
                  <a:cubicBezTo>
                    <a:pt x="48" y="174"/>
                    <a:pt x="43" y="177"/>
                    <a:pt x="36" y="176"/>
                  </a:cubicBezTo>
                  <a:cubicBezTo>
                    <a:pt x="31" y="176"/>
                    <a:pt x="28" y="173"/>
                    <a:pt x="26" y="168"/>
                  </a:cubicBezTo>
                  <a:cubicBezTo>
                    <a:pt x="24" y="161"/>
                    <a:pt x="26" y="155"/>
                    <a:pt x="32" y="152"/>
                  </a:cubicBezTo>
                  <a:cubicBezTo>
                    <a:pt x="48" y="146"/>
                    <a:pt x="45" y="136"/>
                    <a:pt x="39" y="125"/>
                  </a:cubicBezTo>
                  <a:cubicBezTo>
                    <a:pt x="34" y="116"/>
                    <a:pt x="33" y="101"/>
                    <a:pt x="16" y="111"/>
                  </a:cubicBezTo>
                  <a:cubicBezTo>
                    <a:pt x="11" y="113"/>
                    <a:pt x="5" y="112"/>
                    <a:pt x="2" y="106"/>
                  </a:cubicBezTo>
                  <a:cubicBezTo>
                    <a:pt x="0" y="104"/>
                    <a:pt x="0" y="100"/>
                    <a:pt x="1" y="97"/>
                  </a:cubicBezTo>
                  <a:cubicBezTo>
                    <a:pt x="3" y="91"/>
                    <a:pt x="9" y="89"/>
                    <a:pt x="14" y="91"/>
                  </a:cubicBezTo>
                  <a:cubicBezTo>
                    <a:pt x="28" y="96"/>
                    <a:pt x="32" y="89"/>
                    <a:pt x="34" y="78"/>
                  </a:cubicBezTo>
                  <a:cubicBezTo>
                    <a:pt x="36" y="72"/>
                    <a:pt x="38" y="66"/>
                    <a:pt x="42" y="61"/>
                  </a:cubicBezTo>
                  <a:cubicBezTo>
                    <a:pt x="49" y="51"/>
                    <a:pt x="48" y="45"/>
                    <a:pt x="37" y="40"/>
                  </a:cubicBezTo>
                  <a:cubicBezTo>
                    <a:pt x="31" y="37"/>
                    <a:pt x="26" y="33"/>
                    <a:pt x="28" y="25"/>
                  </a:cubicBezTo>
                  <a:cubicBezTo>
                    <a:pt x="29" y="21"/>
                    <a:pt x="33" y="17"/>
                    <a:pt x="38" y="17"/>
                  </a:cubicBezTo>
                  <a:cubicBezTo>
                    <a:pt x="45" y="16"/>
                    <a:pt x="49" y="20"/>
                    <a:pt x="51" y="26"/>
                  </a:cubicBezTo>
                  <a:cubicBezTo>
                    <a:pt x="54" y="35"/>
                    <a:pt x="59" y="41"/>
                    <a:pt x="69" y="36"/>
                  </a:cubicBezTo>
                  <a:cubicBezTo>
                    <a:pt x="77" y="32"/>
                    <a:pt x="90" y="32"/>
                    <a:pt x="84" y="16"/>
                  </a:cubicBezTo>
                  <a:cubicBezTo>
                    <a:pt x="81" y="7"/>
                    <a:pt x="87" y="1"/>
                    <a:pt x="95" y="1"/>
                  </a:cubicBezTo>
                  <a:cubicBezTo>
                    <a:pt x="104" y="0"/>
                    <a:pt x="111" y="6"/>
                    <a:pt x="109" y="14"/>
                  </a:cubicBezTo>
                  <a:cubicBezTo>
                    <a:pt x="103" y="36"/>
                    <a:pt x="123" y="30"/>
                    <a:pt x="132" y="36"/>
                  </a:cubicBezTo>
                  <a:cubicBezTo>
                    <a:pt x="141" y="43"/>
                    <a:pt x="144" y="35"/>
                    <a:pt x="147" y="27"/>
                  </a:cubicBezTo>
                  <a:cubicBezTo>
                    <a:pt x="150" y="20"/>
                    <a:pt x="157" y="18"/>
                    <a:pt x="164" y="24"/>
                  </a:cubicBezTo>
                  <a:cubicBezTo>
                    <a:pt x="170" y="29"/>
                    <a:pt x="170" y="35"/>
                    <a:pt x="163" y="40"/>
                  </a:cubicBezTo>
                  <a:cubicBezTo>
                    <a:pt x="157" y="46"/>
                    <a:pt x="149" y="49"/>
                    <a:pt x="154" y="60"/>
                  </a:cubicBezTo>
                  <a:cubicBezTo>
                    <a:pt x="147" y="71"/>
                    <a:pt x="148" y="80"/>
                    <a:pt x="163" y="82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1F6ED9D-C555-733E-0D70-A0376F01B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4" y="2107"/>
              <a:ext cx="271" cy="680"/>
            </a:xfrm>
            <a:custGeom>
              <a:avLst/>
              <a:gdLst>
                <a:gd name="T0" fmla="*/ 142 w 173"/>
                <a:gd name="T1" fmla="*/ 17 h 434"/>
                <a:gd name="T2" fmla="*/ 151 w 173"/>
                <a:gd name="T3" fmla="*/ 23 h 434"/>
                <a:gd name="T4" fmla="*/ 101 w 173"/>
                <a:gd name="T5" fmla="*/ 216 h 434"/>
                <a:gd name="T6" fmla="*/ 97 w 173"/>
                <a:gd name="T7" fmla="*/ 354 h 434"/>
                <a:gd name="T8" fmla="*/ 152 w 173"/>
                <a:gd name="T9" fmla="*/ 429 h 434"/>
                <a:gd name="T10" fmla="*/ 94 w 173"/>
                <a:gd name="T11" fmla="*/ 365 h 434"/>
                <a:gd name="T12" fmla="*/ 71 w 173"/>
                <a:gd name="T13" fmla="*/ 372 h 434"/>
                <a:gd name="T14" fmla="*/ 21 w 173"/>
                <a:gd name="T15" fmla="*/ 431 h 434"/>
                <a:gd name="T16" fmla="*/ 52 w 173"/>
                <a:gd name="T17" fmla="*/ 371 h 434"/>
                <a:gd name="T18" fmla="*/ 20 w 173"/>
                <a:gd name="T19" fmla="*/ 284 h 434"/>
                <a:gd name="T20" fmla="*/ 73 w 173"/>
                <a:gd name="T21" fmla="*/ 75 h 434"/>
                <a:gd name="T22" fmla="*/ 21 w 173"/>
                <a:gd name="T23" fmla="*/ 21 h 434"/>
                <a:gd name="T24" fmla="*/ 31 w 173"/>
                <a:gd name="T25" fmla="*/ 15 h 434"/>
                <a:gd name="T26" fmla="*/ 55 w 173"/>
                <a:gd name="T27" fmla="*/ 42 h 434"/>
                <a:gd name="T28" fmla="*/ 108 w 173"/>
                <a:gd name="T29" fmla="*/ 51 h 434"/>
                <a:gd name="T30" fmla="*/ 134 w 173"/>
                <a:gd name="T31" fmla="*/ 29 h 434"/>
                <a:gd name="T32" fmla="*/ 55 w 173"/>
                <a:gd name="T33" fmla="*/ 325 h 434"/>
                <a:gd name="T34" fmla="*/ 96 w 173"/>
                <a:gd name="T35" fmla="*/ 339 h 434"/>
                <a:gd name="T36" fmla="*/ 95 w 173"/>
                <a:gd name="T37" fmla="*/ 296 h 434"/>
                <a:gd name="T38" fmla="*/ 126 w 173"/>
                <a:gd name="T39" fmla="*/ 281 h 434"/>
                <a:gd name="T40" fmla="*/ 95 w 173"/>
                <a:gd name="T41" fmla="*/ 265 h 434"/>
                <a:gd name="T42" fmla="*/ 135 w 173"/>
                <a:gd name="T43" fmla="*/ 271 h 434"/>
                <a:gd name="T44" fmla="*/ 72 w 173"/>
                <a:gd name="T45" fmla="*/ 233 h 434"/>
                <a:gd name="T46" fmla="*/ 44 w 173"/>
                <a:gd name="T47" fmla="*/ 296 h 434"/>
                <a:gd name="T48" fmla="*/ 76 w 173"/>
                <a:gd name="T49" fmla="*/ 309 h 434"/>
                <a:gd name="T50" fmla="*/ 42 w 173"/>
                <a:gd name="T51" fmla="*/ 310 h 434"/>
                <a:gd name="T52" fmla="*/ 56 w 173"/>
                <a:gd name="T53" fmla="*/ 113 h 434"/>
                <a:gd name="T54" fmla="*/ 79 w 173"/>
                <a:gd name="T55" fmla="*/ 136 h 434"/>
                <a:gd name="T56" fmla="*/ 35 w 173"/>
                <a:gd name="T57" fmla="*/ 149 h 434"/>
                <a:gd name="T58" fmla="*/ 76 w 173"/>
                <a:gd name="T59" fmla="*/ 204 h 434"/>
                <a:gd name="T60" fmla="*/ 133 w 173"/>
                <a:gd name="T61" fmla="*/ 173 h 434"/>
                <a:gd name="T62" fmla="*/ 92 w 173"/>
                <a:gd name="T63" fmla="*/ 165 h 434"/>
                <a:gd name="T64" fmla="*/ 125 w 173"/>
                <a:gd name="T65" fmla="*/ 156 h 434"/>
                <a:gd name="T66" fmla="*/ 126 w 173"/>
                <a:gd name="T67" fmla="*/ 139 h 434"/>
                <a:gd name="T68" fmla="*/ 93 w 173"/>
                <a:gd name="T69" fmla="*/ 125 h 434"/>
                <a:gd name="T70" fmla="*/ 122 w 173"/>
                <a:gd name="T71" fmla="*/ 124 h 434"/>
                <a:gd name="T72" fmla="*/ 120 w 173"/>
                <a:gd name="T73" fmla="*/ 112 h 434"/>
                <a:gd name="T74" fmla="*/ 56 w 173"/>
                <a:gd name="T75" fmla="*/ 11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434">
                  <a:moveTo>
                    <a:pt x="139" y="22"/>
                  </a:moveTo>
                  <a:cubicBezTo>
                    <a:pt x="140" y="21"/>
                    <a:pt x="141" y="19"/>
                    <a:pt x="142" y="17"/>
                  </a:cubicBezTo>
                  <a:cubicBezTo>
                    <a:pt x="146" y="12"/>
                    <a:pt x="143" y="0"/>
                    <a:pt x="152" y="3"/>
                  </a:cubicBezTo>
                  <a:cubicBezTo>
                    <a:pt x="161" y="6"/>
                    <a:pt x="155" y="17"/>
                    <a:pt x="151" y="23"/>
                  </a:cubicBezTo>
                  <a:cubicBezTo>
                    <a:pt x="140" y="46"/>
                    <a:pt x="119" y="60"/>
                    <a:pt x="99" y="74"/>
                  </a:cubicBezTo>
                  <a:cubicBezTo>
                    <a:pt x="172" y="140"/>
                    <a:pt x="173" y="168"/>
                    <a:pt x="101" y="216"/>
                  </a:cubicBezTo>
                  <a:cubicBezTo>
                    <a:pt x="125" y="235"/>
                    <a:pt x="156" y="250"/>
                    <a:pt x="153" y="287"/>
                  </a:cubicBezTo>
                  <a:cubicBezTo>
                    <a:pt x="150" y="321"/>
                    <a:pt x="123" y="338"/>
                    <a:pt x="97" y="354"/>
                  </a:cubicBezTo>
                  <a:cubicBezTo>
                    <a:pt x="120" y="372"/>
                    <a:pt x="146" y="387"/>
                    <a:pt x="152" y="418"/>
                  </a:cubicBezTo>
                  <a:cubicBezTo>
                    <a:pt x="153" y="422"/>
                    <a:pt x="161" y="426"/>
                    <a:pt x="152" y="429"/>
                  </a:cubicBezTo>
                  <a:cubicBezTo>
                    <a:pt x="146" y="430"/>
                    <a:pt x="144" y="428"/>
                    <a:pt x="143" y="422"/>
                  </a:cubicBezTo>
                  <a:cubicBezTo>
                    <a:pt x="136" y="395"/>
                    <a:pt x="115" y="379"/>
                    <a:pt x="94" y="365"/>
                  </a:cubicBezTo>
                  <a:cubicBezTo>
                    <a:pt x="82" y="357"/>
                    <a:pt x="77" y="366"/>
                    <a:pt x="71" y="372"/>
                  </a:cubicBezTo>
                  <a:cubicBezTo>
                    <a:pt x="71" y="372"/>
                    <a:pt x="71" y="372"/>
                    <a:pt x="71" y="372"/>
                  </a:cubicBezTo>
                  <a:cubicBezTo>
                    <a:pt x="50" y="383"/>
                    <a:pt x="37" y="401"/>
                    <a:pt x="29" y="423"/>
                  </a:cubicBezTo>
                  <a:cubicBezTo>
                    <a:pt x="28" y="427"/>
                    <a:pt x="29" y="434"/>
                    <a:pt x="21" y="431"/>
                  </a:cubicBezTo>
                  <a:cubicBezTo>
                    <a:pt x="16" y="430"/>
                    <a:pt x="18" y="424"/>
                    <a:pt x="19" y="419"/>
                  </a:cubicBezTo>
                  <a:cubicBezTo>
                    <a:pt x="24" y="399"/>
                    <a:pt x="37" y="384"/>
                    <a:pt x="52" y="371"/>
                  </a:cubicBezTo>
                  <a:cubicBezTo>
                    <a:pt x="59" y="365"/>
                    <a:pt x="66" y="360"/>
                    <a:pt x="73" y="354"/>
                  </a:cubicBezTo>
                  <a:cubicBezTo>
                    <a:pt x="50" y="335"/>
                    <a:pt x="21" y="319"/>
                    <a:pt x="20" y="284"/>
                  </a:cubicBezTo>
                  <a:cubicBezTo>
                    <a:pt x="20" y="250"/>
                    <a:pt x="48" y="234"/>
                    <a:pt x="73" y="216"/>
                  </a:cubicBezTo>
                  <a:cubicBezTo>
                    <a:pt x="0" y="162"/>
                    <a:pt x="0" y="141"/>
                    <a:pt x="73" y="75"/>
                  </a:cubicBezTo>
                  <a:cubicBezTo>
                    <a:pt x="62" y="65"/>
                    <a:pt x="50" y="56"/>
                    <a:pt x="39" y="45"/>
                  </a:cubicBezTo>
                  <a:cubicBezTo>
                    <a:pt x="32" y="39"/>
                    <a:pt x="26" y="30"/>
                    <a:pt x="21" y="21"/>
                  </a:cubicBezTo>
                  <a:cubicBezTo>
                    <a:pt x="18" y="16"/>
                    <a:pt x="13" y="6"/>
                    <a:pt x="22" y="3"/>
                  </a:cubicBezTo>
                  <a:cubicBezTo>
                    <a:pt x="30" y="0"/>
                    <a:pt x="28" y="11"/>
                    <a:pt x="31" y="15"/>
                  </a:cubicBezTo>
                  <a:cubicBezTo>
                    <a:pt x="37" y="26"/>
                    <a:pt x="41" y="38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4" y="51"/>
                    <a:pt x="64" y="47"/>
                    <a:pt x="68" y="51"/>
                  </a:cubicBezTo>
                  <a:cubicBezTo>
                    <a:pt x="76" y="72"/>
                    <a:pt x="93" y="68"/>
                    <a:pt x="108" y="51"/>
                  </a:cubicBezTo>
                  <a:cubicBezTo>
                    <a:pt x="109" y="50"/>
                    <a:pt x="110" y="49"/>
                    <a:pt x="112" y="49"/>
                  </a:cubicBezTo>
                  <a:cubicBezTo>
                    <a:pt x="119" y="42"/>
                    <a:pt x="126" y="36"/>
                    <a:pt x="134" y="29"/>
                  </a:cubicBezTo>
                  <a:cubicBezTo>
                    <a:pt x="137" y="28"/>
                    <a:pt x="139" y="26"/>
                    <a:pt x="139" y="22"/>
                  </a:cubicBezTo>
                  <a:close/>
                  <a:moveTo>
                    <a:pt x="55" y="325"/>
                  </a:moveTo>
                  <a:cubicBezTo>
                    <a:pt x="59" y="330"/>
                    <a:pt x="64" y="334"/>
                    <a:pt x="71" y="336"/>
                  </a:cubicBezTo>
                  <a:cubicBezTo>
                    <a:pt x="79" y="340"/>
                    <a:pt x="85" y="349"/>
                    <a:pt x="96" y="339"/>
                  </a:cubicBezTo>
                  <a:cubicBezTo>
                    <a:pt x="104" y="333"/>
                    <a:pt x="106" y="328"/>
                    <a:pt x="100" y="320"/>
                  </a:cubicBezTo>
                  <a:cubicBezTo>
                    <a:pt x="99" y="312"/>
                    <a:pt x="85" y="306"/>
                    <a:pt x="95" y="296"/>
                  </a:cubicBezTo>
                  <a:cubicBezTo>
                    <a:pt x="107" y="296"/>
                    <a:pt x="119" y="299"/>
                    <a:pt x="131" y="294"/>
                  </a:cubicBezTo>
                  <a:cubicBezTo>
                    <a:pt x="137" y="287"/>
                    <a:pt x="139" y="281"/>
                    <a:pt x="126" y="281"/>
                  </a:cubicBezTo>
                  <a:cubicBezTo>
                    <a:pt x="115" y="280"/>
                    <a:pt x="104" y="281"/>
                    <a:pt x="92" y="281"/>
                  </a:cubicBezTo>
                  <a:cubicBezTo>
                    <a:pt x="92" y="275"/>
                    <a:pt x="89" y="269"/>
                    <a:pt x="95" y="265"/>
                  </a:cubicBezTo>
                  <a:cubicBezTo>
                    <a:pt x="101" y="265"/>
                    <a:pt x="106" y="264"/>
                    <a:pt x="112" y="264"/>
                  </a:cubicBezTo>
                  <a:cubicBezTo>
                    <a:pt x="120" y="266"/>
                    <a:pt x="129" y="262"/>
                    <a:pt x="135" y="271"/>
                  </a:cubicBezTo>
                  <a:cubicBezTo>
                    <a:pt x="132" y="249"/>
                    <a:pt x="115" y="241"/>
                    <a:pt x="100" y="230"/>
                  </a:cubicBezTo>
                  <a:cubicBezTo>
                    <a:pt x="90" y="222"/>
                    <a:pt x="80" y="222"/>
                    <a:pt x="72" y="233"/>
                  </a:cubicBezTo>
                  <a:cubicBezTo>
                    <a:pt x="53" y="244"/>
                    <a:pt x="34" y="256"/>
                    <a:pt x="32" y="281"/>
                  </a:cubicBezTo>
                  <a:cubicBezTo>
                    <a:pt x="34" y="288"/>
                    <a:pt x="32" y="297"/>
                    <a:pt x="44" y="296"/>
                  </a:cubicBezTo>
                  <a:cubicBezTo>
                    <a:pt x="57" y="296"/>
                    <a:pt x="70" y="299"/>
                    <a:pt x="83" y="293"/>
                  </a:cubicBezTo>
                  <a:cubicBezTo>
                    <a:pt x="84" y="300"/>
                    <a:pt x="84" y="306"/>
                    <a:pt x="76" y="309"/>
                  </a:cubicBezTo>
                  <a:cubicBezTo>
                    <a:pt x="70" y="306"/>
                    <a:pt x="65" y="307"/>
                    <a:pt x="59" y="309"/>
                  </a:cubicBezTo>
                  <a:cubicBezTo>
                    <a:pt x="53" y="309"/>
                    <a:pt x="48" y="306"/>
                    <a:pt x="42" y="310"/>
                  </a:cubicBezTo>
                  <a:cubicBezTo>
                    <a:pt x="45" y="317"/>
                    <a:pt x="50" y="321"/>
                    <a:pt x="55" y="325"/>
                  </a:cubicBezTo>
                  <a:close/>
                  <a:moveTo>
                    <a:pt x="56" y="113"/>
                  </a:moveTo>
                  <a:cubicBezTo>
                    <a:pt x="58" y="121"/>
                    <a:pt x="65" y="121"/>
                    <a:pt x="71" y="122"/>
                  </a:cubicBezTo>
                  <a:cubicBezTo>
                    <a:pt x="75" y="126"/>
                    <a:pt x="89" y="125"/>
                    <a:pt x="79" y="136"/>
                  </a:cubicBezTo>
                  <a:cubicBezTo>
                    <a:pt x="69" y="144"/>
                    <a:pt x="57" y="143"/>
                    <a:pt x="47" y="139"/>
                  </a:cubicBezTo>
                  <a:cubicBezTo>
                    <a:pt x="34" y="134"/>
                    <a:pt x="36" y="141"/>
                    <a:pt x="35" y="149"/>
                  </a:cubicBezTo>
                  <a:cubicBezTo>
                    <a:pt x="26" y="157"/>
                    <a:pt x="34" y="164"/>
                    <a:pt x="38" y="170"/>
                  </a:cubicBezTo>
                  <a:cubicBezTo>
                    <a:pt x="47" y="185"/>
                    <a:pt x="61" y="195"/>
                    <a:pt x="76" y="204"/>
                  </a:cubicBezTo>
                  <a:cubicBezTo>
                    <a:pt x="82" y="206"/>
                    <a:pt x="89" y="208"/>
                    <a:pt x="94" y="201"/>
                  </a:cubicBezTo>
                  <a:cubicBezTo>
                    <a:pt x="113" y="200"/>
                    <a:pt x="123" y="186"/>
                    <a:pt x="133" y="173"/>
                  </a:cubicBezTo>
                  <a:cubicBezTo>
                    <a:pt x="140" y="165"/>
                    <a:pt x="133" y="165"/>
                    <a:pt x="127" y="167"/>
                  </a:cubicBezTo>
                  <a:cubicBezTo>
                    <a:pt x="115" y="166"/>
                    <a:pt x="104" y="166"/>
                    <a:pt x="92" y="165"/>
                  </a:cubicBezTo>
                  <a:cubicBezTo>
                    <a:pt x="92" y="162"/>
                    <a:pt x="92" y="160"/>
                    <a:pt x="92" y="157"/>
                  </a:cubicBezTo>
                  <a:cubicBezTo>
                    <a:pt x="103" y="157"/>
                    <a:pt x="114" y="157"/>
                    <a:pt x="125" y="156"/>
                  </a:cubicBezTo>
                  <a:cubicBezTo>
                    <a:pt x="130" y="156"/>
                    <a:pt x="138" y="162"/>
                    <a:pt x="139" y="151"/>
                  </a:cubicBezTo>
                  <a:cubicBezTo>
                    <a:pt x="139" y="143"/>
                    <a:pt x="142" y="134"/>
                    <a:pt x="126" y="139"/>
                  </a:cubicBezTo>
                  <a:cubicBezTo>
                    <a:pt x="116" y="143"/>
                    <a:pt x="103" y="144"/>
                    <a:pt x="93" y="137"/>
                  </a:cubicBezTo>
                  <a:cubicBezTo>
                    <a:pt x="91" y="133"/>
                    <a:pt x="90" y="129"/>
                    <a:pt x="93" y="125"/>
                  </a:cubicBezTo>
                  <a:cubicBezTo>
                    <a:pt x="96" y="125"/>
                    <a:pt x="98" y="124"/>
                    <a:pt x="100" y="124"/>
                  </a:cubicBezTo>
                  <a:cubicBezTo>
                    <a:pt x="107" y="124"/>
                    <a:pt x="115" y="125"/>
                    <a:pt x="122" y="124"/>
                  </a:cubicBezTo>
                  <a:cubicBezTo>
                    <a:pt x="129" y="124"/>
                    <a:pt x="129" y="120"/>
                    <a:pt x="124" y="116"/>
                  </a:cubicBezTo>
                  <a:cubicBezTo>
                    <a:pt x="124" y="113"/>
                    <a:pt x="123" y="112"/>
                    <a:pt x="120" y="112"/>
                  </a:cubicBezTo>
                  <a:cubicBezTo>
                    <a:pt x="109" y="90"/>
                    <a:pt x="82" y="85"/>
                    <a:pt x="60" y="101"/>
                  </a:cubicBezTo>
                  <a:cubicBezTo>
                    <a:pt x="53" y="103"/>
                    <a:pt x="51" y="107"/>
                    <a:pt x="56" y="113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B2AA90C-E27C-D2CA-2D73-DB91BE2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1493"/>
              <a:ext cx="258" cy="311"/>
            </a:xfrm>
            <a:custGeom>
              <a:avLst/>
              <a:gdLst>
                <a:gd name="T0" fmla="*/ 94 w 165"/>
                <a:gd name="T1" fmla="*/ 0 h 199"/>
                <a:gd name="T2" fmla="*/ 165 w 165"/>
                <a:gd name="T3" fmla="*/ 161 h 199"/>
                <a:gd name="T4" fmla="*/ 85 w 165"/>
                <a:gd name="T5" fmla="*/ 194 h 199"/>
                <a:gd name="T6" fmla="*/ 62 w 165"/>
                <a:gd name="T7" fmla="*/ 184 h 199"/>
                <a:gd name="T8" fmla="*/ 7 w 165"/>
                <a:gd name="T9" fmla="*/ 59 h 199"/>
                <a:gd name="T10" fmla="*/ 16 w 165"/>
                <a:gd name="T11" fmla="*/ 35 h 199"/>
                <a:gd name="T12" fmla="*/ 94 w 165"/>
                <a:gd name="T1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99">
                  <a:moveTo>
                    <a:pt x="94" y="0"/>
                  </a:moveTo>
                  <a:cubicBezTo>
                    <a:pt x="121" y="53"/>
                    <a:pt x="144" y="106"/>
                    <a:pt x="165" y="161"/>
                  </a:cubicBezTo>
                  <a:cubicBezTo>
                    <a:pt x="137" y="167"/>
                    <a:pt x="112" y="183"/>
                    <a:pt x="85" y="194"/>
                  </a:cubicBezTo>
                  <a:cubicBezTo>
                    <a:pt x="72" y="199"/>
                    <a:pt x="67" y="196"/>
                    <a:pt x="62" y="184"/>
                  </a:cubicBezTo>
                  <a:cubicBezTo>
                    <a:pt x="44" y="142"/>
                    <a:pt x="26" y="100"/>
                    <a:pt x="7" y="59"/>
                  </a:cubicBezTo>
                  <a:cubicBezTo>
                    <a:pt x="0" y="45"/>
                    <a:pt x="3" y="40"/>
                    <a:pt x="16" y="35"/>
                  </a:cubicBezTo>
                  <a:cubicBezTo>
                    <a:pt x="43" y="25"/>
                    <a:pt x="68" y="12"/>
                    <a:pt x="94" y="0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287E530-DD97-AFD5-BC36-543D20FA1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" y="2546"/>
              <a:ext cx="831" cy="316"/>
            </a:xfrm>
            <a:custGeom>
              <a:avLst/>
              <a:gdLst>
                <a:gd name="T0" fmla="*/ 530 w 530"/>
                <a:gd name="T1" fmla="*/ 197 h 202"/>
                <a:gd name="T2" fmla="*/ 83 w 530"/>
                <a:gd name="T3" fmla="*/ 199 h 202"/>
                <a:gd name="T4" fmla="*/ 19 w 530"/>
                <a:gd name="T5" fmla="*/ 197 h 202"/>
                <a:gd name="T6" fmla="*/ 5 w 530"/>
                <a:gd name="T7" fmla="*/ 183 h 202"/>
                <a:gd name="T8" fmla="*/ 2 w 530"/>
                <a:gd name="T9" fmla="*/ 128 h 202"/>
                <a:gd name="T10" fmla="*/ 15 w 530"/>
                <a:gd name="T11" fmla="*/ 58 h 202"/>
                <a:gd name="T12" fmla="*/ 16 w 530"/>
                <a:gd name="T13" fmla="*/ 47 h 202"/>
                <a:gd name="T14" fmla="*/ 30 w 530"/>
                <a:gd name="T15" fmla="*/ 33 h 202"/>
                <a:gd name="T16" fmla="*/ 87 w 530"/>
                <a:gd name="T17" fmla="*/ 0 h 202"/>
                <a:gd name="T18" fmla="*/ 103 w 530"/>
                <a:gd name="T19" fmla="*/ 3 h 202"/>
                <a:gd name="T20" fmla="*/ 217 w 530"/>
                <a:gd name="T21" fmla="*/ 99 h 202"/>
                <a:gd name="T22" fmla="*/ 222 w 530"/>
                <a:gd name="T23" fmla="*/ 109 h 202"/>
                <a:gd name="T24" fmla="*/ 222 w 530"/>
                <a:gd name="T25" fmla="*/ 140 h 202"/>
                <a:gd name="T26" fmla="*/ 218 w 530"/>
                <a:gd name="T27" fmla="*/ 186 h 202"/>
                <a:gd name="T28" fmla="*/ 236 w 530"/>
                <a:gd name="T29" fmla="*/ 192 h 202"/>
                <a:gd name="T30" fmla="*/ 507 w 530"/>
                <a:gd name="T31" fmla="*/ 193 h 202"/>
                <a:gd name="T32" fmla="*/ 530 w 530"/>
                <a:gd name="T33" fmla="*/ 197 h 202"/>
                <a:gd name="T34" fmla="*/ 141 w 530"/>
                <a:gd name="T35" fmla="*/ 181 h 202"/>
                <a:gd name="T36" fmla="*/ 168 w 530"/>
                <a:gd name="T37" fmla="*/ 157 h 202"/>
                <a:gd name="T38" fmla="*/ 181 w 530"/>
                <a:gd name="T39" fmla="*/ 81 h 202"/>
                <a:gd name="T40" fmla="*/ 116 w 530"/>
                <a:gd name="T41" fmla="*/ 29 h 202"/>
                <a:gd name="T42" fmla="*/ 34 w 530"/>
                <a:gd name="T43" fmla="*/ 73 h 202"/>
                <a:gd name="T44" fmla="*/ 34 w 530"/>
                <a:gd name="T45" fmla="*/ 175 h 202"/>
                <a:gd name="T46" fmla="*/ 141 w 530"/>
                <a:gd name="T47" fmla="*/ 183 h 202"/>
                <a:gd name="T48" fmla="*/ 141 w 530"/>
                <a:gd name="T49" fmla="*/ 1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0" h="202">
                  <a:moveTo>
                    <a:pt x="530" y="197"/>
                  </a:moveTo>
                  <a:cubicBezTo>
                    <a:pt x="381" y="202"/>
                    <a:pt x="232" y="200"/>
                    <a:pt x="83" y="199"/>
                  </a:cubicBezTo>
                  <a:cubicBezTo>
                    <a:pt x="62" y="199"/>
                    <a:pt x="41" y="197"/>
                    <a:pt x="19" y="197"/>
                  </a:cubicBezTo>
                  <a:cubicBezTo>
                    <a:pt x="9" y="197"/>
                    <a:pt x="6" y="194"/>
                    <a:pt x="5" y="183"/>
                  </a:cubicBezTo>
                  <a:cubicBezTo>
                    <a:pt x="5" y="165"/>
                    <a:pt x="4" y="146"/>
                    <a:pt x="2" y="128"/>
                  </a:cubicBezTo>
                  <a:cubicBezTo>
                    <a:pt x="0" y="103"/>
                    <a:pt x="2" y="80"/>
                    <a:pt x="15" y="58"/>
                  </a:cubicBezTo>
                  <a:cubicBezTo>
                    <a:pt x="17" y="55"/>
                    <a:pt x="17" y="51"/>
                    <a:pt x="16" y="47"/>
                  </a:cubicBezTo>
                  <a:cubicBezTo>
                    <a:pt x="25" y="46"/>
                    <a:pt x="29" y="41"/>
                    <a:pt x="30" y="33"/>
                  </a:cubicBezTo>
                  <a:cubicBezTo>
                    <a:pt x="48" y="21"/>
                    <a:pt x="70" y="14"/>
                    <a:pt x="87" y="0"/>
                  </a:cubicBezTo>
                  <a:cubicBezTo>
                    <a:pt x="92" y="5"/>
                    <a:pt x="98" y="3"/>
                    <a:pt x="103" y="3"/>
                  </a:cubicBezTo>
                  <a:cubicBezTo>
                    <a:pt x="165" y="2"/>
                    <a:pt x="208" y="38"/>
                    <a:pt x="217" y="99"/>
                  </a:cubicBezTo>
                  <a:cubicBezTo>
                    <a:pt x="218" y="103"/>
                    <a:pt x="217" y="107"/>
                    <a:pt x="222" y="109"/>
                  </a:cubicBezTo>
                  <a:cubicBezTo>
                    <a:pt x="216" y="119"/>
                    <a:pt x="216" y="130"/>
                    <a:pt x="222" y="140"/>
                  </a:cubicBezTo>
                  <a:cubicBezTo>
                    <a:pt x="212" y="155"/>
                    <a:pt x="217" y="171"/>
                    <a:pt x="218" y="186"/>
                  </a:cubicBezTo>
                  <a:cubicBezTo>
                    <a:pt x="218" y="197"/>
                    <a:pt x="230" y="192"/>
                    <a:pt x="236" y="192"/>
                  </a:cubicBezTo>
                  <a:cubicBezTo>
                    <a:pt x="326" y="193"/>
                    <a:pt x="416" y="193"/>
                    <a:pt x="507" y="193"/>
                  </a:cubicBezTo>
                  <a:cubicBezTo>
                    <a:pt x="514" y="193"/>
                    <a:pt x="523" y="191"/>
                    <a:pt x="530" y="197"/>
                  </a:cubicBezTo>
                  <a:close/>
                  <a:moveTo>
                    <a:pt x="141" y="181"/>
                  </a:moveTo>
                  <a:cubicBezTo>
                    <a:pt x="150" y="173"/>
                    <a:pt x="160" y="166"/>
                    <a:pt x="168" y="157"/>
                  </a:cubicBezTo>
                  <a:cubicBezTo>
                    <a:pt x="188" y="135"/>
                    <a:pt x="191" y="108"/>
                    <a:pt x="181" y="81"/>
                  </a:cubicBezTo>
                  <a:cubicBezTo>
                    <a:pt x="171" y="50"/>
                    <a:pt x="148" y="33"/>
                    <a:pt x="116" y="29"/>
                  </a:cubicBezTo>
                  <a:cubicBezTo>
                    <a:pt x="79" y="24"/>
                    <a:pt x="53" y="43"/>
                    <a:pt x="34" y="73"/>
                  </a:cubicBezTo>
                  <a:cubicBezTo>
                    <a:pt x="6" y="97"/>
                    <a:pt x="6" y="145"/>
                    <a:pt x="34" y="175"/>
                  </a:cubicBezTo>
                  <a:cubicBezTo>
                    <a:pt x="54" y="197"/>
                    <a:pt x="122" y="202"/>
                    <a:pt x="141" y="183"/>
                  </a:cubicBezTo>
                  <a:cubicBezTo>
                    <a:pt x="141" y="182"/>
                    <a:pt x="141" y="181"/>
                    <a:pt x="141" y="181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8B8FAB3-C724-470E-A505-A14B265E1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2891"/>
              <a:ext cx="1006" cy="91"/>
            </a:xfrm>
            <a:custGeom>
              <a:avLst/>
              <a:gdLst>
                <a:gd name="T0" fmla="*/ 22 w 642"/>
                <a:gd name="T1" fmla="*/ 1 h 58"/>
                <a:gd name="T2" fmla="*/ 60 w 642"/>
                <a:gd name="T3" fmla="*/ 30 h 58"/>
                <a:gd name="T4" fmla="*/ 65 w 642"/>
                <a:gd name="T5" fmla="*/ 29 h 58"/>
                <a:gd name="T6" fmla="*/ 84 w 642"/>
                <a:gd name="T7" fmla="*/ 33 h 58"/>
                <a:gd name="T8" fmla="*/ 597 w 642"/>
                <a:gd name="T9" fmla="*/ 33 h 58"/>
                <a:gd name="T10" fmla="*/ 618 w 642"/>
                <a:gd name="T11" fmla="*/ 29 h 58"/>
                <a:gd name="T12" fmla="*/ 622 w 642"/>
                <a:gd name="T13" fmla="*/ 0 h 58"/>
                <a:gd name="T14" fmla="*/ 639 w 642"/>
                <a:gd name="T15" fmla="*/ 33 h 58"/>
                <a:gd name="T16" fmla="*/ 639 w 642"/>
                <a:gd name="T17" fmla="*/ 48 h 58"/>
                <a:gd name="T18" fmla="*/ 627 w 642"/>
                <a:gd name="T19" fmla="*/ 52 h 58"/>
                <a:gd name="T20" fmla="*/ 543 w 642"/>
                <a:gd name="T21" fmla="*/ 53 h 58"/>
                <a:gd name="T22" fmla="*/ 472 w 642"/>
                <a:gd name="T23" fmla="*/ 52 h 58"/>
                <a:gd name="T24" fmla="*/ 155 w 642"/>
                <a:gd name="T25" fmla="*/ 53 h 58"/>
                <a:gd name="T26" fmla="*/ 151 w 642"/>
                <a:gd name="T27" fmla="*/ 52 h 58"/>
                <a:gd name="T28" fmla="*/ 129 w 642"/>
                <a:gd name="T29" fmla="*/ 52 h 58"/>
                <a:gd name="T30" fmla="*/ 80 w 642"/>
                <a:gd name="T31" fmla="*/ 57 h 58"/>
                <a:gd name="T32" fmla="*/ 20 w 642"/>
                <a:gd name="T33" fmla="*/ 53 h 58"/>
                <a:gd name="T34" fmla="*/ 2 w 642"/>
                <a:gd name="T35" fmla="*/ 46 h 58"/>
                <a:gd name="T36" fmla="*/ 12 w 642"/>
                <a:gd name="T37" fmla="*/ 28 h 58"/>
                <a:gd name="T38" fmla="*/ 22 w 642"/>
                <a:gd name="T3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2" h="58">
                  <a:moveTo>
                    <a:pt x="22" y="1"/>
                  </a:moveTo>
                  <a:cubicBezTo>
                    <a:pt x="21" y="37"/>
                    <a:pt x="24" y="39"/>
                    <a:pt x="60" y="30"/>
                  </a:cubicBezTo>
                  <a:cubicBezTo>
                    <a:pt x="61" y="29"/>
                    <a:pt x="63" y="29"/>
                    <a:pt x="65" y="29"/>
                  </a:cubicBezTo>
                  <a:cubicBezTo>
                    <a:pt x="71" y="35"/>
                    <a:pt x="78" y="33"/>
                    <a:pt x="84" y="33"/>
                  </a:cubicBezTo>
                  <a:cubicBezTo>
                    <a:pt x="255" y="33"/>
                    <a:pt x="426" y="33"/>
                    <a:pt x="597" y="33"/>
                  </a:cubicBezTo>
                  <a:cubicBezTo>
                    <a:pt x="604" y="33"/>
                    <a:pt x="612" y="35"/>
                    <a:pt x="618" y="29"/>
                  </a:cubicBezTo>
                  <a:cubicBezTo>
                    <a:pt x="625" y="20"/>
                    <a:pt x="619" y="10"/>
                    <a:pt x="622" y="0"/>
                  </a:cubicBezTo>
                  <a:cubicBezTo>
                    <a:pt x="630" y="9"/>
                    <a:pt x="617" y="30"/>
                    <a:pt x="639" y="33"/>
                  </a:cubicBezTo>
                  <a:cubicBezTo>
                    <a:pt x="642" y="34"/>
                    <a:pt x="641" y="43"/>
                    <a:pt x="639" y="48"/>
                  </a:cubicBezTo>
                  <a:cubicBezTo>
                    <a:pt x="637" y="53"/>
                    <a:pt x="631" y="52"/>
                    <a:pt x="627" y="52"/>
                  </a:cubicBezTo>
                  <a:cubicBezTo>
                    <a:pt x="599" y="53"/>
                    <a:pt x="571" y="52"/>
                    <a:pt x="543" y="53"/>
                  </a:cubicBezTo>
                  <a:cubicBezTo>
                    <a:pt x="520" y="52"/>
                    <a:pt x="496" y="52"/>
                    <a:pt x="472" y="52"/>
                  </a:cubicBezTo>
                  <a:cubicBezTo>
                    <a:pt x="366" y="53"/>
                    <a:pt x="261" y="53"/>
                    <a:pt x="155" y="53"/>
                  </a:cubicBezTo>
                  <a:cubicBezTo>
                    <a:pt x="154" y="53"/>
                    <a:pt x="152" y="53"/>
                    <a:pt x="151" y="52"/>
                  </a:cubicBezTo>
                  <a:cubicBezTo>
                    <a:pt x="144" y="52"/>
                    <a:pt x="136" y="51"/>
                    <a:pt x="129" y="52"/>
                  </a:cubicBezTo>
                  <a:cubicBezTo>
                    <a:pt x="113" y="54"/>
                    <a:pt x="96" y="46"/>
                    <a:pt x="80" y="57"/>
                  </a:cubicBezTo>
                  <a:cubicBezTo>
                    <a:pt x="61" y="49"/>
                    <a:pt x="40" y="55"/>
                    <a:pt x="20" y="53"/>
                  </a:cubicBezTo>
                  <a:cubicBezTo>
                    <a:pt x="13" y="52"/>
                    <a:pt x="3" y="58"/>
                    <a:pt x="2" y="46"/>
                  </a:cubicBezTo>
                  <a:cubicBezTo>
                    <a:pt x="2" y="39"/>
                    <a:pt x="0" y="31"/>
                    <a:pt x="12" y="28"/>
                  </a:cubicBezTo>
                  <a:cubicBezTo>
                    <a:pt x="25" y="25"/>
                    <a:pt x="13" y="8"/>
                    <a:pt x="22" y="1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24DE80C-66C9-E041-51A7-1C76443A8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748"/>
              <a:ext cx="381" cy="223"/>
            </a:xfrm>
            <a:custGeom>
              <a:avLst/>
              <a:gdLst>
                <a:gd name="T0" fmla="*/ 128 w 243"/>
                <a:gd name="T1" fmla="*/ 34 h 142"/>
                <a:gd name="T2" fmla="*/ 181 w 243"/>
                <a:gd name="T3" fmla="*/ 14 h 142"/>
                <a:gd name="T4" fmla="*/ 243 w 243"/>
                <a:gd name="T5" fmla="*/ 39 h 142"/>
                <a:gd name="T6" fmla="*/ 233 w 243"/>
                <a:gd name="T7" fmla="*/ 45 h 142"/>
                <a:gd name="T8" fmla="*/ 10 w 243"/>
                <a:gd name="T9" fmla="*/ 142 h 142"/>
                <a:gd name="T10" fmla="*/ 27 w 243"/>
                <a:gd name="T11" fmla="*/ 82 h 142"/>
                <a:gd name="T12" fmla="*/ 128 w 243"/>
                <a:gd name="T13" fmla="*/ 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42">
                  <a:moveTo>
                    <a:pt x="128" y="34"/>
                  </a:moveTo>
                  <a:cubicBezTo>
                    <a:pt x="148" y="32"/>
                    <a:pt x="164" y="21"/>
                    <a:pt x="181" y="14"/>
                  </a:cubicBezTo>
                  <a:cubicBezTo>
                    <a:pt x="214" y="0"/>
                    <a:pt x="229" y="5"/>
                    <a:pt x="243" y="39"/>
                  </a:cubicBezTo>
                  <a:cubicBezTo>
                    <a:pt x="240" y="41"/>
                    <a:pt x="237" y="43"/>
                    <a:pt x="233" y="45"/>
                  </a:cubicBezTo>
                  <a:cubicBezTo>
                    <a:pt x="159" y="77"/>
                    <a:pt x="84" y="109"/>
                    <a:pt x="10" y="142"/>
                  </a:cubicBezTo>
                  <a:cubicBezTo>
                    <a:pt x="0" y="118"/>
                    <a:pt x="3" y="97"/>
                    <a:pt x="27" y="82"/>
                  </a:cubicBezTo>
                  <a:cubicBezTo>
                    <a:pt x="61" y="66"/>
                    <a:pt x="94" y="50"/>
                    <a:pt x="128" y="34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D80C844-714F-5A67-0C59-61909C06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1478"/>
              <a:ext cx="344" cy="375"/>
            </a:xfrm>
            <a:custGeom>
              <a:avLst/>
              <a:gdLst>
                <a:gd name="T0" fmla="*/ 142 w 219"/>
                <a:gd name="T1" fmla="*/ 9 h 239"/>
                <a:gd name="T2" fmla="*/ 64 w 219"/>
                <a:gd name="T3" fmla="*/ 44 h 239"/>
                <a:gd name="T4" fmla="*/ 55 w 219"/>
                <a:gd name="T5" fmla="*/ 68 h 239"/>
                <a:gd name="T6" fmla="*/ 110 w 219"/>
                <a:gd name="T7" fmla="*/ 193 h 239"/>
                <a:gd name="T8" fmla="*/ 133 w 219"/>
                <a:gd name="T9" fmla="*/ 203 h 239"/>
                <a:gd name="T10" fmla="*/ 213 w 219"/>
                <a:gd name="T11" fmla="*/ 170 h 239"/>
                <a:gd name="T12" fmla="*/ 200 w 219"/>
                <a:gd name="T13" fmla="*/ 194 h 239"/>
                <a:gd name="T14" fmla="*/ 180 w 219"/>
                <a:gd name="T15" fmla="*/ 199 h 239"/>
                <a:gd name="T16" fmla="*/ 94 w 219"/>
                <a:gd name="T17" fmla="*/ 237 h 239"/>
                <a:gd name="T18" fmla="*/ 78 w 219"/>
                <a:gd name="T19" fmla="*/ 237 h 239"/>
                <a:gd name="T20" fmla="*/ 85 w 219"/>
                <a:gd name="T21" fmla="*/ 191 h 239"/>
                <a:gd name="T22" fmla="*/ 31 w 219"/>
                <a:gd name="T23" fmla="*/ 138 h 239"/>
                <a:gd name="T24" fmla="*/ 6 w 219"/>
                <a:gd name="T25" fmla="*/ 80 h 239"/>
                <a:gd name="T26" fmla="*/ 8 w 219"/>
                <a:gd name="T27" fmla="*/ 49 h 239"/>
                <a:gd name="T28" fmla="*/ 66 w 219"/>
                <a:gd name="T29" fmla="*/ 25 h 239"/>
                <a:gd name="T30" fmla="*/ 132 w 219"/>
                <a:gd name="T31" fmla="*/ 0 h 239"/>
                <a:gd name="T32" fmla="*/ 142 w 219"/>
                <a:gd name="T3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9" h="239">
                  <a:moveTo>
                    <a:pt x="142" y="9"/>
                  </a:moveTo>
                  <a:cubicBezTo>
                    <a:pt x="116" y="21"/>
                    <a:pt x="91" y="34"/>
                    <a:pt x="64" y="44"/>
                  </a:cubicBezTo>
                  <a:cubicBezTo>
                    <a:pt x="51" y="49"/>
                    <a:pt x="48" y="54"/>
                    <a:pt x="55" y="68"/>
                  </a:cubicBezTo>
                  <a:cubicBezTo>
                    <a:pt x="74" y="109"/>
                    <a:pt x="92" y="151"/>
                    <a:pt x="110" y="193"/>
                  </a:cubicBezTo>
                  <a:cubicBezTo>
                    <a:pt x="115" y="205"/>
                    <a:pt x="120" y="208"/>
                    <a:pt x="133" y="203"/>
                  </a:cubicBezTo>
                  <a:cubicBezTo>
                    <a:pt x="160" y="192"/>
                    <a:pt x="185" y="176"/>
                    <a:pt x="213" y="170"/>
                  </a:cubicBezTo>
                  <a:cubicBezTo>
                    <a:pt x="219" y="183"/>
                    <a:pt x="203" y="185"/>
                    <a:pt x="200" y="194"/>
                  </a:cubicBezTo>
                  <a:cubicBezTo>
                    <a:pt x="192" y="192"/>
                    <a:pt x="186" y="196"/>
                    <a:pt x="180" y="199"/>
                  </a:cubicBezTo>
                  <a:cubicBezTo>
                    <a:pt x="151" y="212"/>
                    <a:pt x="123" y="224"/>
                    <a:pt x="94" y="237"/>
                  </a:cubicBezTo>
                  <a:cubicBezTo>
                    <a:pt x="89" y="239"/>
                    <a:pt x="84" y="239"/>
                    <a:pt x="78" y="237"/>
                  </a:cubicBezTo>
                  <a:cubicBezTo>
                    <a:pt x="81" y="222"/>
                    <a:pt x="88" y="207"/>
                    <a:pt x="85" y="191"/>
                  </a:cubicBezTo>
                  <a:cubicBezTo>
                    <a:pt x="78" y="161"/>
                    <a:pt x="58" y="146"/>
                    <a:pt x="31" y="138"/>
                  </a:cubicBezTo>
                  <a:cubicBezTo>
                    <a:pt x="22" y="119"/>
                    <a:pt x="15" y="99"/>
                    <a:pt x="6" y="80"/>
                  </a:cubicBezTo>
                  <a:cubicBezTo>
                    <a:pt x="1" y="69"/>
                    <a:pt x="0" y="59"/>
                    <a:pt x="8" y="49"/>
                  </a:cubicBezTo>
                  <a:cubicBezTo>
                    <a:pt x="29" y="45"/>
                    <a:pt x="47" y="34"/>
                    <a:pt x="66" y="25"/>
                  </a:cubicBezTo>
                  <a:cubicBezTo>
                    <a:pt x="89" y="19"/>
                    <a:pt x="108" y="4"/>
                    <a:pt x="132" y="0"/>
                  </a:cubicBezTo>
                  <a:cubicBezTo>
                    <a:pt x="137" y="2"/>
                    <a:pt x="141" y="4"/>
                    <a:pt x="142" y="9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EDA18E3-E8B2-46B0-97D6-77DE55D44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2963"/>
              <a:ext cx="1298" cy="50"/>
            </a:xfrm>
            <a:custGeom>
              <a:avLst/>
              <a:gdLst>
                <a:gd name="T0" fmla="*/ 632 w 828"/>
                <a:gd name="T1" fmla="*/ 6 h 32"/>
                <a:gd name="T2" fmla="*/ 703 w 828"/>
                <a:gd name="T3" fmla="*/ 7 h 32"/>
                <a:gd name="T4" fmla="*/ 703 w 828"/>
                <a:gd name="T5" fmla="*/ 13 h 32"/>
                <a:gd name="T6" fmla="*/ 712 w 828"/>
                <a:gd name="T7" fmla="*/ 19 h 32"/>
                <a:gd name="T8" fmla="*/ 822 w 828"/>
                <a:gd name="T9" fmla="*/ 18 h 32"/>
                <a:gd name="T10" fmla="*/ 821 w 828"/>
                <a:gd name="T11" fmla="*/ 27 h 32"/>
                <a:gd name="T12" fmla="*/ 805 w 828"/>
                <a:gd name="T13" fmla="*/ 28 h 32"/>
                <a:gd name="T14" fmla="*/ 19 w 828"/>
                <a:gd name="T15" fmla="*/ 27 h 32"/>
                <a:gd name="T16" fmla="*/ 0 w 828"/>
                <a:gd name="T17" fmla="*/ 22 h 32"/>
                <a:gd name="T18" fmla="*/ 18 w 828"/>
                <a:gd name="T19" fmla="*/ 17 h 32"/>
                <a:gd name="T20" fmla="*/ 222 w 828"/>
                <a:gd name="T21" fmla="*/ 16 h 32"/>
                <a:gd name="T22" fmla="*/ 240 w 828"/>
                <a:gd name="T23" fmla="*/ 11 h 32"/>
                <a:gd name="T24" fmla="*/ 289 w 828"/>
                <a:gd name="T25" fmla="*/ 6 h 32"/>
                <a:gd name="T26" fmla="*/ 311 w 828"/>
                <a:gd name="T27" fmla="*/ 6 h 32"/>
                <a:gd name="T28" fmla="*/ 330 w 828"/>
                <a:gd name="T29" fmla="*/ 18 h 32"/>
                <a:gd name="T30" fmla="*/ 614 w 828"/>
                <a:gd name="T31" fmla="*/ 18 h 32"/>
                <a:gd name="T32" fmla="*/ 632 w 828"/>
                <a:gd name="T33" fmla="*/ 14 h 32"/>
                <a:gd name="T34" fmla="*/ 632 w 828"/>
                <a:gd name="T35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8" h="32">
                  <a:moveTo>
                    <a:pt x="632" y="6"/>
                  </a:moveTo>
                  <a:cubicBezTo>
                    <a:pt x="656" y="6"/>
                    <a:pt x="680" y="6"/>
                    <a:pt x="703" y="7"/>
                  </a:cubicBezTo>
                  <a:cubicBezTo>
                    <a:pt x="703" y="9"/>
                    <a:pt x="703" y="11"/>
                    <a:pt x="703" y="13"/>
                  </a:cubicBezTo>
                  <a:cubicBezTo>
                    <a:pt x="704" y="19"/>
                    <a:pt x="708" y="19"/>
                    <a:pt x="712" y="19"/>
                  </a:cubicBezTo>
                  <a:cubicBezTo>
                    <a:pt x="749" y="18"/>
                    <a:pt x="785" y="18"/>
                    <a:pt x="822" y="18"/>
                  </a:cubicBezTo>
                  <a:cubicBezTo>
                    <a:pt x="828" y="21"/>
                    <a:pt x="828" y="25"/>
                    <a:pt x="821" y="27"/>
                  </a:cubicBezTo>
                  <a:cubicBezTo>
                    <a:pt x="816" y="28"/>
                    <a:pt x="811" y="28"/>
                    <a:pt x="805" y="28"/>
                  </a:cubicBezTo>
                  <a:cubicBezTo>
                    <a:pt x="543" y="28"/>
                    <a:pt x="281" y="28"/>
                    <a:pt x="19" y="27"/>
                  </a:cubicBezTo>
                  <a:cubicBezTo>
                    <a:pt x="12" y="27"/>
                    <a:pt x="0" y="32"/>
                    <a:pt x="0" y="22"/>
                  </a:cubicBezTo>
                  <a:cubicBezTo>
                    <a:pt x="0" y="13"/>
                    <a:pt x="12" y="17"/>
                    <a:pt x="18" y="17"/>
                  </a:cubicBezTo>
                  <a:cubicBezTo>
                    <a:pt x="86" y="16"/>
                    <a:pt x="154" y="17"/>
                    <a:pt x="222" y="16"/>
                  </a:cubicBezTo>
                  <a:cubicBezTo>
                    <a:pt x="228" y="16"/>
                    <a:pt x="237" y="21"/>
                    <a:pt x="240" y="11"/>
                  </a:cubicBezTo>
                  <a:cubicBezTo>
                    <a:pt x="256" y="0"/>
                    <a:pt x="273" y="8"/>
                    <a:pt x="289" y="6"/>
                  </a:cubicBezTo>
                  <a:cubicBezTo>
                    <a:pt x="296" y="5"/>
                    <a:pt x="304" y="6"/>
                    <a:pt x="311" y="6"/>
                  </a:cubicBezTo>
                  <a:cubicBezTo>
                    <a:pt x="309" y="24"/>
                    <a:pt x="322" y="18"/>
                    <a:pt x="330" y="18"/>
                  </a:cubicBezTo>
                  <a:cubicBezTo>
                    <a:pt x="424" y="18"/>
                    <a:pt x="519" y="18"/>
                    <a:pt x="614" y="18"/>
                  </a:cubicBezTo>
                  <a:cubicBezTo>
                    <a:pt x="620" y="18"/>
                    <a:pt x="628" y="22"/>
                    <a:pt x="632" y="14"/>
                  </a:cubicBezTo>
                  <a:cubicBezTo>
                    <a:pt x="632" y="11"/>
                    <a:pt x="632" y="9"/>
                    <a:pt x="632" y="6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B1AD687-8E1A-046A-A97C-EA8159391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463"/>
              <a:ext cx="422" cy="135"/>
            </a:xfrm>
            <a:custGeom>
              <a:avLst/>
              <a:gdLst>
                <a:gd name="T0" fmla="*/ 68 w 269"/>
                <a:gd name="T1" fmla="*/ 53 h 86"/>
                <a:gd name="T2" fmla="*/ 11 w 269"/>
                <a:gd name="T3" fmla="*/ 86 h 86"/>
                <a:gd name="T4" fmla="*/ 1 w 269"/>
                <a:gd name="T5" fmla="*/ 31 h 86"/>
                <a:gd name="T6" fmla="*/ 7 w 269"/>
                <a:gd name="T7" fmla="*/ 7 h 86"/>
                <a:gd name="T8" fmla="*/ 17 w 269"/>
                <a:gd name="T9" fmla="*/ 2 h 86"/>
                <a:gd name="T10" fmla="*/ 20 w 269"/>
                <a:gd name="T11" fmla="*/ 10 h 86"/>
                <a:gd name="T12" fmla="*/ 39 w 269"/>
                <a:gd name="T13" fmla="*/ 21 h 86"/>
                <a:gd name="T14" fmla="*/ 250 w 269"/>
                <a:gd name="T15" fmla="*/ 21 h 86"/>
                <a:gd name="T16" fmla="*/ 269 w 269"/>
                <a:gd name="T17" fmla="*/ 31 h 86"/>
                <a:gd name="T18" fmla="*/ 250 w 269"/>
                <a:gd name="T19" fmla="*/ 46 h 86"/>
                <a:gd name="T20" fmla="*/ 84 w 269"/>
                <a:gd name="T21" fmla="*/ 46 h 86"/>
                <a:gd name="T22" fmla="*/ 68 w 269"/>
                <a:gd name="T23" fmla="*/ 5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" h="86">
                  <a:moveTo>
                    <a:pt x="68" y="53"/>
                  </a:moveTo>
                  <a:cubicBezTo>
                    <a:pt x="51" y="67"/>
                    <a:pt x="29" y="74"/>
                    <a:pt x="11" y="86"/>
                  </a:cubicBezTo>
                  <a:cubicBezTo>
                    <a:pt x="5" y="68"/>
                    <a:pt x="2" y="50"/>
                    <a:pt x="1" y="31"/>
                  </a:cubicBezTo>
                  <a:cubicBezTo>
                    <a:pt x="0" y="22"/>
                    <a:pt x="1" y="14"/>
                    <a:pt x="7" y="7"/>
                  </a:cubicBezTo>
                  <a:cubicBezTo>
                    <a:pt x="10" y="4"/>
                    <a:pt x="13" y="0"/>
                    <a:pt x="17" y="2"/>
                  </a:cubicBezTo>
                  <a:cubicBezTo>
                    <a:pt x="21" y="3"/>
                    <a:pt x="20" y="7"/>
                    <a:pt x="20" y="10"/>
                  </a:cubicBezTo>
                  <a:cubicBezTo>
                    <a:pt x="21" y="24"/>
                    <a:pt x="31" y="21"/>
                    <a:pt x="39" y="21"/>
                  </a:cubicBezTo>
                  <a:cubicBezTo>
                    <a:pt x="109" y="21"/>
                    <a:pt x="180" y="21"/>
                    <a:pt x="250" y="21"/>
                  </a:cubicBezTo>
                  <a:cubicBezTo>
                    <a:pt x="258" y="21"/>
                    <a:pt x="269" y="16"/>
                    <a:pt x="269" y="31"/>
                  </a:cubicBezTo>
                  <a:cubicBezTo>
                    <a:pt x="268" y="44"/>
                    <a:pt x="260" y="46"/>
                    <a:pt x="250" y="46"/>
                  </a:cubicBezTo>
                  <a:cubicBezTo>
                    <a:pt x="195" y="46"/>
                    <a:pt x="139" y="46"/>
                    <a:pt x="84" y="46"/>
                  </a:cubicBezTo>
                  <a:cubicBezTo>
                    <a:pt x="79" y="46"/>
                    <a:pt x="69" y="40"/>
                    <a:pt x="68" y="53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686DA93-6C05-F59B-E8A0-F3768FE29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" y="1692"/>
              <a:ext cx="205" cy="208"/>
            </a:xfrm>
            <a:custGeom>
              <a:avLst/>
              <a:gdLst>
                <a:gd name="T0" fmla="*/ 74 w 131"/>
                <a:gd name="T1" fmla="*/ 2 h 133"/>
                <a:gd name="T2" fmla="*/ 128 w 131"/>
                <a:gd name="T3" fmla="*/ 55 h 133"/>
                <a:gd name="T4" fmla="*/ 121 w 131"/>
                <a:gd name="T5" fmla="*/ 101 h 133"/>
                <a:gd name="T6" fmla="*/ 53 w 131"/>
                <a:gd name="T7" fmla="*/ 130 h 133"/>
                <a:gd name="T8" fmla="*/ 5 w 131"/>
                <a:gd name="T9" fmla="*/ 47 h 133"/>
                <a:gd name="T10" fmla="*/ 0 w 131"/>
                <a:gd name="T11" fmla="*/ 41 h 133"/>
                <a:gd name="T12" fmla="*/ 74 w 131"/>
                <a:gd name="T13" fmla="*/ 2 h 133"/>
                <a:gd name="T14" fmla="*/ 104 w 131"/>
                <a:gd name="T15" fmla="*/ 66 h 133"/>
                <a:gd name="T16" fmla="*/ 65 w 131"/>
                <a:gd name="T17" fmla="*/ 27 h 133"/>
                <a:gd name="T18" fmla="*/ 26 w 131"/>
                <a:gd name="T19" fmla="*/ 67 h 133"/>
                <a:gd name="T20" fmla="*/ 65 w 131"/>
                <a:gd name="T21" fmla="*/ 105 h 133"/>
                <a:gd name="T22" fmla="*/ 104 w 131"/>
                <a:gd name="T23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33">
                  <a:moveTo>
                    <a:pt x="74" y="2"/>
                  </a:moveTo>
                  <a:cubicBezTo>
                    <a:pt x="101" y="10"/>
                    <a:pt x="121" y="25"/>
                    <a:pt x="128" y="55"/>
                  </a:cubicBezTo>
                  <a:cubicBezTo>
                    <a:pt x="131" y="71"/>
                    <a:pt x="124" y="86"/>
                    <a:pt x="121" y="101"/>
                  </a:cubicBezTo>
                  <a:cubicBezTo>
                    <a:pt x="102" y="120"/>
                    <a:pt x="81" y="133"/>
                    <a:pt x="53" y="130"/>
                  </a:cubicBezTo>
                  <a:cubicBezTo>
                    <a:pt x="10" y="112"/>
                    <a:pt x="1" y="97"/>
                    <a:pt x="5" y="47"/>
                  </a:cubicBezTo>
                  <a:cubicBezTo>
                    <a:pt x="5" y="44"/>
                    <a:pt x="3" y="42"/>
                    <a:pt x="0" y="41"/>
                  </a:cubicBezTo>
                  <a:cubicBezTo>
                    <a:pt x="21" y="20"/>
                    <a:pt x="41" y="0"/>
                    <a:pt x="74" y="2"/>
                  </a:cubicBezTo>
                  <a:close/>
                  <a:moveTo>
                    <a:pt x="104" y="66"/>
                  </a:moveTo>
                  <a:cubicBezTo>
                    <a:pt x="104" y="46"/>
                    <a:pt x="85" y="27"/>
                    <a:pt x="65" y="27"/>
                  </a:cubicBezTo>
                  <a:cubicBezTo>
                    <a:pt x="44" y="27"/>
                    <a:pt x="26" y="46"/>
                    <a:pt x="26" y="67"/>
                  </a:cubicBezTo>
                  <a:cubicBezTo>
                    <a:pt x="26" y="86"/>
                    <a:pt x="45" y="105"/>
                    <a:pt x="65" y="105"/>
                  </a:cubicBezTo>
                  <a:cubicBezTo>
                    <a:pt x="86" y="106"/>
                    <a:pt x="104" y="88"/>
                    <a:pt x="104" y="66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D11E2D0-06BE-DB77-1F66-02AC726B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04"/>
              <a:ext cx="439" cy="223"/>
            </a:xfrm>
            <a:custGeom>
              <a:avLst/>
              <a:gdLst>
                <a:gd name="T0" fmla="*/ 19 w 280"/>
                <a:gd name="T1" fmla="*/ 106 h 142"/>
                <a:gd name="T2" fmla="*/ 242 w 280"/>
                <a:gd name="T3" fmla="*/ 9 h 142"/>
                <a:gd name="T4" fmla="*/ 252 w 280"/>
                <a:gd name="T5" fmla="*/ 3 h 142"/>
                <a:gd name="T6" fmla="*/ 256 w 280"/>
                <a:gd name="T7" fmla="*/ 2 h 142"/>
                <a:gd name="T8" fmla="*/ 277 w 280"/>
                <a:gd name="T9" fmla="*/ 10 h 142"/>
                <a:gd name="T10" fmla="*/ 263 w 280"/>
                <a:gd name="T11" fmla="*/ 27 h 142"/>
                <a:gd name="T12" fmla="*/ 256 w 280"/>
                <a:gd name="T13" fmla="*/ 30 h 142"/>
                <a:gd name="T14" fmla="*/ 183 w 280"/>
                <a:gd name="T15" fmla="*/ 62 h 142"/>
                <a:gd name="T16" fmla="*/ 123 w 280"/>
                <a:gd name="T17" fmla="*/ 93 h 142"/>
                <a:gd name="T18" fmla="*/ 115 w 280"/>
                <a:gd name="T19" fmla="*/ 94 h 142"/>
                <a:gd name="T20" fmla="*/ 40 w 280"/>
                <a:gd name="T21" fmla="*/ 126 h 142"/>
                <a:gd name="T22" fmla="*/ 31 w 280"/>
                <a:gd name="T23" fmla="*/ 130 h 142"/>
                <a:gd name="T24" fmla="*/ 7 w 280"/>
                <a:gd name="T25" fmla="*/ 126 h 142"/>
                <a:gd name="T26" fmla="*/ 19 w 280"/>
                <a:gd name="T27" fmla="*/ 10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" h="142">
                  <a:moveTo>
                    <a:pt x="19" y="106"/>
                  </a:moveTo>
                  <a:cubicBezTo>
                    <a:pt x="93" y="73"/>
                    <a:pt x="168" y="41"/>
                    <a:pt x="242" y="9"/>
                  </a:cubicBezTo>
                  <a:cubicBezTo>
                    <a:pt x="246" y="7"/>
                    <a:pt x="249" y="5"/>
                    <a:pt x="252" y="3"/>
                  </a:cubicBezTo>
                  <a:cubicBezTo>
                    <a:pt x="254" y="2"/>
                    <a:pt x="255" y="2"/>
                    <a:pt x="256" y="2"/>
                  </a:cubicBezTo>
                  <a:cubicBezTo>
                    <a:pt x="265" y="1"/>
                    <a:pt x="275" y="0"/>
                    <a:pt x="277" y="10"/>
                  </a:cubicBezTo>
                  <a:cubicBezTo>
                    <a:pt x="280" y="19"/>
                    <a:pt x="270" y="23"/>
                    <a:pt x="263" y="27"/>
                  </a:cubicBezTo>
                  <a:cubicBezTo>
                    <a:pt x="260" y="28"/>
                    <a:pt x="258" y="29"/>
                    <a:pt x="256" y="30"/>
                  </a:cubicBezTo>
                  <a:cubicBezTo>
                    <a:pt x="231" y="41"/>
                    <a:pt x="207" y="50"/>
                    <a:pt x="183" y="62"/>
                  </a:cubicBezTo>
                  <a:cubicBezTo>
                    <a:pt x="163" y="73"/>
                    <a:pt x="140" y="77"/>
                    <a:pt x="123" y="93"/>
                  </a:cubicBezTo>
                  <a:cubicBezTo>
                    <a:pt x="120" y="91"/>
                    <a:pt x="117" y="91"/>
                    <a:pt x="115" y="94"/>
                  </a:cubicBezTo>
                  <a:cubicBezTo>
                    <a:pt x="90" y="105"/>
                    <a:pt x="65" y="115"/>
                    <a:pt x="40" y="126"/>
                  </a:cubicBezTo>
                  <a:cubicBezTo>
                    <a:pt x="37" y="127"/>
                    <a:pt x="34" y="129"/>
                    <a:pt x="31" y="130"/>
                  </a:cubicBezTo>
                  <a:cubicBezTo>
                    <a:pt x="22" y="132"/>
                    <a:pt x="14" y="142"/>
                    <a:pt x="7" y="126"/>
                  </a:cubicBezTo>
                  <a:cubicBezTo>
                    <a:pt x="0" y="111"/>
                    <a:pt x="11" y="110"/>
                    <a:pt x="19" y="106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EDFA8B74-6327-D92B-3C28-D404FC8C6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1852"/>
              <a:ext cx="221" cy="188"/>
            </a:xfrm>
            <a:custGeom>
              <a:avLst/>
              <a:gdLst>
                <a:gd name="T0" fmla="*/ 0 w 141"/>
                <a:gd name="T1" fmla="*/ 63 h 120"/>
                <a:gd name="T2" fmla="*/ 60 w 141"/>
                <a:gd name="T3" fmla="*/ 32 h 120"/>
                <a:gd name="T4" fmla="*/ 133 w 141"/>
                <a:gd name="T5" fmla="*/ 0 h 120"/>
                <a:gd name="T6" fmla="*/ 141 w 141"/>
                <a:gd name="T7" fmla="*/ 12 h 120"/>
                <a:gd name="T8" fmla="*/ 104 w 141"/>
                <a:gd name="T9" fmla="*/ 65 h 120"/>
                <a:gd name="T10" fmla="*/ 57 w 141"/>
                <a:gd name="T11" fmla="*/ 37 h 120"/>
                <a:gd name="T12" fmla="*/ 81 w 141"/>
                <a:gd name="T13" fmla="*/ 96 h 120"/>
                <a:gd name="T14" fmla="*/ 23 w 141"/>
                <a:gd name="T15" fmla="*/ 120 h 120"/>
                <a:gd name="T16" fmla="*/ 0 w 141"/>
                <a:gd name="T17" fmla="*/ 6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20">
                  <a:moveTo>
                    <a:pt x="0" y="63"/>
                  </a:moveTo>
                  <a:cubicBezTo>
                    <a:pt x="17" y="47"/>
                    <a:pt x="40" y="43"/>
                    <a:pt x="60" y="32"/>
                  </a:cubicBezTo>
                  <a:cubicBezTo>
                    <a:pt x="84" y="20"/>
                    <a:pt x="108" y="11"/>
                    <a:pt x="133" y="0"/>
                  </a:cubicBezTo>
                  <a:cubicBezTo>
                    <a:pt x="131" y="7"/>
                    <a:pt x="138" y="8"/>
                    <a:pt x="141" y="12"/>
                  </a:cubicBezTo>
                  <a:cubicBezTo>
                    <a:pt x="126" y="28"/>
                    <a:pt x="114" y="46"/>
                    <a:pt x="104" y="65"/>
                  </a:cubicBezTo>
                  <a:cubicBezTo>
                    <a:pt x="87" y="59"/>
                    <a:pt x="77" y="42"/>
                    <a:pt x="57" y="37"/>
                  </a:cubicBezTo>
                  <a:cubicBezTo>
                    <a:pt x="59" y="60"/>
                    <a:pt x="77" y="75"/>
                    <a:pt x="81" y="96"/>
                  </a:cubicBezTo>
                  <a:cubicBezTo>
                    <a:pt x="61" y="104"/>
                    <a:pt x="42" y="112"/>
                    <a:pt x="23" y="120"/>
                  </a:cubicBezTo>
                  <a:cubicBezTo>
                    <a:pt x="12" y="102"/>
                    <a:pt x="6" y="83"/>
                    <a:pt x="0" y="63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12BD004-DF41-4A24-8ED5-E58CDA35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1411"/>
              <a:ext cx="216" cy="118"/>
            </a:xfrm>
            <a:custGeom>
              <a:avLst/>
              <a:gdLst>
                <a:gd name="T0" fmla="*/ 138 w 138"/>
                <a:gd name="T1" fmla="*/ 43 h 75"/>
                <a:gd name="T2" fmla="*/ 72 w 138"/>
                <a:gd name="T3" fmla="*/ 68 h 75"/>
                <a:gd name="T4" fmla="*/ 51 w 138"/>
                <a:gd name="T5" fmla="*/ 59 h 75"/>
                <a:gd name="T6" fmla="*/ 9 w 138"/>
                <a:gd name="T7" fmla="*/ 75 h 75"/>
                <a:gd name="T8" fmla="*/ 13 w 138"/>
                <a:gd name="T9" fmla="*/ 36 h 75"/>
                <a:gd name="T10" fmla="*/ 28 w 138"/>
                <a:gd name="T11" fmla="*/ 26 h 75"/>
                <a:gd name="T12" fmla="*/ 84 w 138"/>
                <a:gd name="T13" fmla="*/ 0 h 75"/>
                <a:gd name="T14" fmla="*/ 126 w 138"/>
                <a:gd name="T15" fmla="*/ 32 h 75"/>
                <a:gd name="T16" fmla="*/ 138 w 138"/>
                <a:gd name="T17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75">
                  <a:moveTo>
                    <a:pt x="138" y="43"/>
                  </a:moveTo>
                  <a:cubicBezTo>
                    <a:pt x="114" y="47"/>
                    <a:pt x="95" y="62"/>
                    <a:pt x="72" y="68"/>
                  </a:cubicBezTo>
                  <a:cubicBezTo>
                    <a:pt x="70" y="56"/>
                    <a:pt x="64" y="52"/>
                    <a:pt x="51" y="59"/>
                  </a:cubicBezTo>
                  <a:cubicBezTo>
                    <a:pt x="38" y="65"/>
                    <a:pt x="23" y="69"/>
                    <a:pt x="9" y="75"/>
                  </a:cubicBezTo>
                  <a:cubicBezTo>
                    <a:pt x="4" y="61"/>
                    <a:pt x="0" y="48"/>
                    <a:pt x="13" y="36"/>
                  </a:cubicBezTo>
                  <a:cubicBezTo>
                    <a:pt x="21" y="37"/>
                    <a:pt x="24" y="31"/>
                    <a:pt x="28" y="26"/>
                  </a:cubicBezTo>
                  <a:cubicBezTo>
                    <a:pt x="48" y="21"/>
                    <a:pt x="68" y="14"/>
                    <a:pt x="84" y="0"/>
                  </a:cubicBezTo>
                  <a:cubicBezTo>
                    <a:pt x="106" y="0"/>
                    <a:pt x="116" y="18"/>
                    <a:pt x="126" y="32"/>
                  </a:cubicBezTo>
                  <a:cubicBezTo>
                    <a:pt x="130" y="37"/>
                    <a:pt x="133" y="41"/>
                    <a:pt x="138" y="43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0E6D67AF-92B1-9277-5D80-2D33FBD29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715"/>
              <a:ext cx="268" cy="52"/>
            </a:xfrm>
            <a:custGeom>
              <a:avLst/>
              <a:gdLst>
                <a:gd name="T0" fmla="*/ 6 w 171"/>
                <a:gd name="T1" fmla="*/ 32 h 33"/>
                <a:gd name="T2" fmla="*/ 6 w 171"/>
                <a:gd name="T3" fmla="*/ 1 h 33"/>
                <a:gd name="T4" fmla="*/ 14 w 171"/>
                <a:gd name="T5" fmla="*/ 0 h 33"/>
                <a:gd name="T6" fmla="*/ 125 w 171"/>
                <a:gd name="T7" fmla="*/ 0 h 33"/>
                <a:gd name="T8" fmla="*/ 151 w 171"/>
                <a:gd name="T9" fmla="*/ 1 h 33"/>
                <a:gd name="T10" fmla="*/ 171 w 171"/>
                <a:gd name="T11" fmla="*/ 18 h 33"/>
                <a:gd name="T12" fmla="*/ 151 w 171"/>
                <a:gd name="T13" fmla="*/ 33 h 33"/>
                <a:gd name="T14" fmla="*/ 6 w 171"/>
                <a:gd name="T1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33">
                  <a:moveTo>
                    <a:pt x="6" y="32"/>
                  </a:moveTo>
                  <a:cubicBezTo>
                    <a:pt x="0" y="22"/>
                    <a:pt x="0" y="11"/>
                    <a:pt x="6" y="1"/>
                  </a:cubicBezTo>
                  <a:cubicBezTo>
                    <a:pt x="9" y="1"/>
                    <a:pt x="11" y="1"/>
                    <a:pt x="14" y="0"/>
                  </a:cubicBezTo>
                  <a:cubicBezTo>
                    <a:pt x="51" y="2"/>
                    <a:pt x="88" y="2"/>
                    <a:pt x="125" y="0"/>
                  </a:cubicBezTo>
                  <a:cubicBezTo>
                    <a:pt x="134" y="0"/>
                    <a:pt x="142" y="1"/>
                    <a:pt x="151" y="1"/>
                  </a:cubicBezTo>
                  <a:cubicBezTo>
                    <a:pt x="163" y="1"/>
                    <a:pt x="171" y="5"/>
                    <a:pt x="171" y="18"/>
                  </a:cubicBezTo>
                  <a:cubicBezTo>
                    <a:pt x="170" y="29"/>
                    <a:pt x="162" y="33"/>
                    <a:pt x="151" y="33"/>
                  </a:cubicBezTo>
                  <a:cubicBezTo>
                    <a:pt x="103" y="32"/>
                    <a:pt x="54" y="32"/>
                    <a:pt x="6" y="32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1344AB95-256F-B4B3-1285-075EB9819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1270"/>
              <a:ext cx="194" cy="119"/>
            </a:xfrm>
            <a:custGeom>
              <a:avLst/>
              <a:gdLst>
                <a:gd name="T0" fmla="*/ 20 w 124"/>
                <a:gd name="T1" fmla="*/ 76 h 76"/>
                <a:gd name="T2" fmla="*/ 31 w 124"/>
                <a:gd name="T3" fmla="*/ 35 h 76"/>
                <a:gd name="T4" fmla="*/ 83 w 124"/>
                <a:gd name="T5" fmla="*/ 11 h 76"/>
                <a:gd name="T6" fmla="*/ 116 w 124"/>
                <a:gd name="T7" fmla="*/ 14 h 76"/>
                <a:gd name="T8" fmla="*/ 111 w 124"/>
                <a:gd name="T9" fmla="*/ 43 h 76"/>
                <a:gd name="T10" fmla="*/ 54 w 124"/>
                <a:gd name="T11" fmla="*/ 68 h 76"/>
                <a:gd name="T12" fmla="*/ 20 w 124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76">
                  <a:moveTo>
                    <a:pt x="20" y="76"/>
                  </a:moveTo>
                  <a:cubicBezTo>
                    <a:pt x="0" y="60"/>
                    <a:pt x="3" y="49"/>
                    <a:pt x="31" y="35"/>
                  </a:cubicBezTo>
                  <a:cubicBezTo>
                    <a:pt x="48" y="27"/>
                    <a:pt x="65" y="19"/>
                    <a:pt x="83" y="11"/>
                  </a:cubicBezTo>
                  <a:cubicBezTo>
                    <a:pt x="94" y="6"/>
                    <a:pt x="107" y="0"/>
                    <a:pt x="116" y="14"/>
                  </a:cubicBezTo>
                  <a:cubicBezTo>
                    <a:pt x="124" y="25"/>
                    <a:pt x="120" y="35"/>
                    <a:pt x="111" y="43"/>
                  </a:cubicBezTo>
                  <a:cubicBezTo>
                    <a:pt x="92" y="51"/>
                    <a:pt x="73" y="59"/>
                    <a:pt x="54" y="68"/>
                  </a:cubicBezTo>
                  <a:cubicBezTo>
                    <a:pt x="44" y="74"/>
                    <a:pt x="32" y="76"/>
                    <a:pt x="20" y="76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517126D7-4E00-225E-5D8A-031348384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1337"/>
              <a:ext cx="115" cy="115"/>
            </a:xfrm>
            <a:custGeom>
              <a:avLst/>
              <a:gdLst>
                <a:gd name="T0" fmla="*/ 0 w 73"/>
                <a:gd name="T1" fmla="*/ 25 h 73"/>
                <a:gd name="T2" fmla="*/ 57 w 73"/>
                <a:gd name="T3" fmla="*/ 0 h 73"/>
                <a:gd name="T4" fmla="*/ 73 w 73"/>
                <a:gd name="T5" fmla="*/ 47 h 73"/>
                <a:gd name="T6" fmla="*/ 17 w 73"/>
                <a:gd name="T7" fmla="*/ 73 h 73"/>
                <a:gd name="T8" fmla="*/ 0 w 73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0" y="25"/>
                  </a:moveTo>
                  <a:cubicBezTo>
                    <a:pt x="19" y="16"/>
                    <a:pt x="38" y="8"/>
                    <a:pt x="57" y="0"/>
                  </a:cubicBezTo>
                  <a:cubicBezTo>
                    <a:pt x="60" y="16"/>
                    <a:pt x="73" y="30"/>
                    <a:pt x="73" y="47"/>
                  </a:cubicBezTo>
                  <a:cubicBezTo>
                    <a:pt x="57" y="61"/>
                    <a:pt x="37" y="68"/>
                    <a:pt x="17" y="73"/>
                  </a:cubicBezTo>
                  <a:cubicBezTo>
                    <a:pt x="13" y="56"/>
                    <a:pt x="1" y="42"/>
                    <a:pt x="0" y="25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0079E092-BDCB-CF37-E804-B518AE8AC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1952"/>
              <a:ext cx="117" cy="81"/>
            </a:xfrm>
            <a:custGeom>
              <a:avLst/>
              <a:gdLst>
                <a:gd name="T0" fmla="*/ 0 w 75"/>
                <a:gd name="T1" fmla="*/ 32 h 52"/>
                <a:gd name="T2" fmla="*/ 75 w 75"/>
                <a:gd name="T3" fmla="*/ 0 h 52"/>
                <a:gd name="T4" fmla="*/ 67 w 75"/>
                <a:gd name="T5" fmla="*/ 52 h 52"/>
                <a:gd name="T6" fmla="*/ 4 w 75"/>
                <a:gd name="T7" fmla="*/ 44 h 52"/>
                <a:gd name="T8" fmla="*/ 0 w 75"/>
                <a:gd name="T9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2">
                  <a:moveTo>
                    <a:pt x="0" y="32"/>
                  </a:moveTo>
                  <a:cubicBezTo>
                    <a:pt x="25" y="21"/>
                    <a:pt x="50" y="11"/>
                    <a:pt x="75" y="0"/>
                  </a:cubicBezTo>
                  <a:cubicBezTo>
                    <a:pt x="71" y="17"/>
                    <a:pt x="75" y="36"/>
                    <a:pt x="67" y="52"/>
                  </a:cubicBezTo>
                  <a:cubicBezTo>
                    <a:pt x="46" y="51"/>
                    <a:pt x="25" y="43"/>
                    <a:pt x="4" y="44"/>
                  </a:cubicBezTo>
                  <a:cubicBezTo>
                    <a:pt x="3" y="40"/>
                    <a:pt x="6" y="34"/>
                    <a:pt x="0" y="32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F844F543-E4D3-2085-E176-E78D3FE00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1779"/>
              <a:ext cx="177" cy="98"/>
            </a:xfrm>
            <a:custGeom>
              <a:avLst/>
              <a:gdLst>
                <a:gd name="T0" fmla="*/ 0 w 113"/>
                <a:gd name="T1" fmla="*/ 45 h 62"/>
                <a:gd name="T2" fmla="*/ 86 w 113"/>
                <a:gd name="T3" fmla="*/ 7 h 62"/>
                <a:gd name="T4" fmla="*/ 106 w 113"/>
                <a:gd name="T5" fmla="*/ 2 h 62"/>
                <a:gd name="T6" fmla="*/ 113 w 113"/>
                <a:gd name="T7" fmla="*/ 14 h 62"/>
                <a:gd name="T8" fmla="*/ 12 w 113"/>
                <a:gd name="T9" fmla="*/ 62 h 62"/>
                <a:gd name="T10" fmla="*/ 0 w 113"/>
                <a:gd name="T11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62">
                  <a:moveTo>
                    <a:pt x="0" y="45"/>
                  </a:moveTo>
                  <a:cubicBezTo>
                    <a:pt x="29" y="32"/>
                    <a:pt x="57" y="20"/>
                    <a:pt x="86" y="7"/>
                  </a:cubicBezTo>
                  <a:cubicBezTo>
                    <a:pt x="92" y="4"/>
                    <a:pt x="98" y="0"/>
                    <a:pt x="106" y="2"/>
                  </a:cubicBezTo>
                  <a:cubicBezTo>
                    <a:pt x="111" y="4"/>
                    <a:pt x="112" y="9"/>
                    <a:pt x="113" y="14"/>
                  </a:cubicBezTo>
                  <a:cubicBezTo>
                    <a:pt x="79" y="30"/>
                    <a:pt x="46" y="46"/>
                    <a:pt x="12" y="62"/>
                  </a:cubicBezTo>
                  <a:cubicBezTo>
                    <a:pt x="8" y="56"/>
                    <a:pt x="8" y="48"/>
                    <a:pt x="0" y="45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0DDBFFCC-0EC2-BF56-C81A-0B54E8574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" y="2988"/>
              <a:ext cx="185" cy="19"/>
            </a:xfrm>
            <a:custGeom>
              <a:avLst/>
              <a:gdLst>
                <a:gd name="T0" fmla="*/ 59 w 118"/>
                <a:gd name="T1" fmla="*/ 12 h 12"/>
                <a:gd name="T2" fmla="*/ 9 w 118"/>
                <a:gd name="T3" fmla="*/ 12 h 12"/>
                <a:gd name="T4" fmla="*/ 0 w 118"/>
                <a:gd name="T5" fmla="*/ 6 h 12"/>
                <a:gd name="T6" fmla="*/ 9 w 118"/>
                <a:gd name="T7" fmla="*/ 1 h 12"/>
                <a:gd name="T8" fmla="*/ 109 w 118"/>
                <a:gd name="T9" fmla="*/ 1 h 12"/>
                <a:gd name="T10" fmla="*/ 118 w 118"/>
                <a:gd name="T11" fmla="*/ 6 h 12"/>
                <a:gd name="T12" fmla="*/ 109 w 118"/>
                <a:gd name="T13" fmla="*/ 12 h 12"/>
                <a:gd name="T14" fmla="*/ 59 w 1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2">
                  <a:moveTo>
                    <a:pt x="59" y="12"/>
                  </a:moveTo>
                  <a:cubicBezTo>
                    <a:pt x="43" y="12"/>
                    <a:pt x="26" y="12"/>
                    <a:pt x="9" y="12"/>
                  </a:cubicBezTo>
                  <a:cubicBezTo>
                    <a:pt x="5" y="12"/>
                    <a:pt x="0" y="12"/>
                    <a:pt x="0" y="6"/>
                  </a:cubicBezTo>
                  <a:cubicBezTo>
                    <a:pt x="0" y="1"/>
                    <a:pt x="5" y="1"/>
                    <a:pt x="9" y="1"/>
                  </a:cubicBezTo>
                  <a:cubicBezTo>
                    <a:pt x="42" y="0"/>
                    <a:pt x="76" y="0"/>
                    <a:pt x="109" y="1"/>
                  </a:cubicBezTo>
                  <a:cubicBezTo>
                    <a:pt x="113" y="1"/>
                    <a:pt x="118" y="1"/>
                    <a:pt x="118" y="6"/>
                  </a:cubicBezTo>
                  <a:cubicBezTo>
                    <a:pt x="118" y="12"/>
                    <a:pt x="113" y="12"/>
                    <a:pt x="109" y="12"/>
                  </a:cubicBezTo>
                  <a:cubicBezTo>
                    <a:pt x="93" y="12"/>
                    <a:pt x="76" y="12"/>
                    <a:pt x="59" y="12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2C8BB795-8ECB-357A-A452-780AA7A5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1242"/>
              <a:ext cx="103" cy="66"/>
            </a:xfrm>
            <a:custGeom>
              <a:avLst/>
              <a:gdLst>
                <a:gd name="T0" fmla="*/ 16 w 66"/>
                <a:gd name="T1" fmla="*/ 42 h 42"/>
                <a:gd name="T2" fmla="*/ 1 w 66"/>
                <a:gd name="T3" fmla="*/ 31 h 42"/>
                <a:gd name="T4" fmla="*/ 12 w 66"/>
                <a:gd name="T5" fmla="*/ 17 h 42"/>
                <a:gd name="T6" fmla="*/ 45 w 66"/>
                <a:gd name="T7" fmla="*/ 3 h 42"/>
                <a:gd name="T8" fmla="*/ 61 w 66"/>
                <a:gd name="T9" fmla="*/ 5 h 42"/>
                <a:gd name="T10" fmla="*/ 59 w 66"/>
                <a:gd name="T11" fmla="*/ 21 h 42"/>
                <a:gd name="T12" fmla="*/ 16 w 66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2">
                  <a:moveTo>
                    <a:pt x="16" y="42"/>
                  </a:moveTo>
                  <a:cubicBezTo>
                    <a:pt x="8" y="41"/>
                    <a:pt x="2" y="39"/>
                    <a:pt x="1" y="31"/>
                  </a:cubicBezTo>
                  <a:cubicBezTo>
                    <a:pt x="0" y="23"/>
                    <a:pt x="6" y="20"/>
                    <a:pt x="12" y="17"/>
                  </a:cubicBezTo>
                  <a:cubicBezTo>
                    <a:pt x="23" y="13"/>
                    <a:pt x="34" y="8"/>
                    <a:pt x="45" y="3"/>
                  </a:cubicBezTo>
                  <a:cubicBezTo>
                    <a:pt x="50" y="0"/>
                    <a:pt x="56" y="0"/>
                    <a:pt x="61" y="5"/>
                  </a:cubicBezTo>
                  <a:cubicBezTo>
                    <a:pt x="66" y="11"/>
                    <a:pt x="63" y="16"/>
                    <a:pt x="59" y="21"/>
                  </a:cubicBezTo>
                  <a:cubicBezTo>
                    <a:pt x="45" y="28"/>
                    <a:pt x="30" y="35"/>
                    <a:pt x="16" y="42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86DAEA5F-D751-7FE3-B782-18C217E4E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698"/>
              <a:ext cx="174" cy="20"/>
            </a:xfrm>
            <a:custGeom>
              <a:avLst/>
              <a:gdLst>
                <a:gd name="T0" fmla="*/ 111 w 111"/>
                <a:gd name="T1" fmla="*/ 11 h 13"/>
                <a:gd name="T2" fmla="*/ 0 w 111"/>
                <a:gd name="T3" fmla="*/ 11 h 13"/>
                <a:gd name="T4" fmla="*/ 15 w 111"/>
                <a:gd name="T5" fmla="*/ 0 h 13"/>
                <a:gd name="T6" fmla="*/ 96 w 111"/>
                <a:gd name="T7" fmla="*/ 0 h 13"/>
                <a:gd name="T8" fmla="*/ 111 w 111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111" y="11"/>
                  </a:moveTo>
                  <a:cubicBezTo>
                    <a:pt x="74" y="13"/>
                    <a:pt x="37" y="13"/>
                    <a:pt x="0" y="11"/>
                  </a:cubicBezTo>
                  <a:cubicBezTo>
                    <a:pt x="1" y="2"/>
                    <a:pt x="7" y="0"/>
                    <a:pt x="15" y="0"/>
                  </a:cubicBezTo>
                  <a:cubicBezTo>
                    <a:pt x="42" y="0"/>
                    <a:pt x="69" y="0"/>
                    <a:pt x="96" y="0"/>
                  </a:cubicBezTo>
                  <a:cubicBezTo>
                    <a:pt x="104" y="0"/>
                    <a:pt x="111" y="1"/>
                    <a:pt x="111" y="11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BA7C3811-7814-8438-129C-A8760E48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1377"/>
              <a:ext cx="80" cy="92"/>
            </a:xfrm>
            <a:custGeom>
              <a:avLst/>
              <a:gdLst>
                <a:gd name="T0" fmla="*/ 34 w 51"/>
                <a:gd name="T1" fmla="*/ 0 h 59"/>
                <a:gd name="T2" fmla="*/ 51 w 51"/>
                <a:gd name="T3" fmla="*/ 48 h 59"/>
                <a:gd name="T4" fmla="*/ 36 w 51"/>
                <a:gd name="T5" fmla="*/ 58 h 59"/>
                <a:gd name="T6" fmla="*/ 23 w 51"/>
                <a:gd name="T7" fmla="*/ 29 h 59"/>
                <a:gd name="T8" fmla="*/ 0 w 51"/>
                <a:gd name="T9" fmla="*/ 8 h 59"/>
                <a:gd name="T10" fmla="*/ 34 w 51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9">
                  <a:moveTo>
                    <a:pt x="34" y="0"/>
                  </a:moveTo>
                  <a:cubicBezTo>
                    <a:pt x="35" y="17"/>
                    <a:pt x="47" y="31"/>
                    <a:pt x="51" y="48"/>
                  </a:cubicBezTo>
                  <a:cubicBezTo>
                    <a:pt x="47" y="53"/>
                    <a:pt x="44" y="59"/>
                    <a:pt x="36" y="58"/>
                  </a:cubicBezTo>
                  <a:cubicBezTo>
                    <a:pt x="32" y="48"/>
                    <a:pt x="27" y="39"/>
                    <a:pt x="23" y="29"/>
                  </a:cubicBezTo>
                  <a:cubicBezTo>
                    <a:pt x="20" y="17"/>
                    <a:pt x="13" y="9"/>
                    <a:pt x="0" y="8"/>
                  </a:cubicBezTo>
                  <a:cubicBezTo>
                    <a:pt x="12" y="8"/>
                    <a:pt x="24" y="6"/>
                    <a:pt x="34" y="0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88214E59-8498-35CB-8FC6-C445CAE14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1493"/>
              <a:ext cx="99" cy="62"/>
            </a:xfrm>
            <a:custGeom>
              <a:avLst/>
              <a:gdLst>
                <a:gd name="T0" fmla="*/ 0 w 63"/>
                <a:gd name="T1" fmla="*/ 23 h 40"/>
                <a:gd name="T2" fmla="*/ 42 w 63"/>
                <a:gd name="T3" fmla="*/ 7 h 40"/>
                <a:gd name="T4" fmla="*/ 63 w 63"/>
                <a:gd name="T5" fmla="*/ 16 h 40"/>
                <a:gd name="T6" fmla="*/ 5 w 63"/>
                <a:gd name="T7" fmla="*/ 40 h 40"/>
                <a:gd name="T8" fmla="*/ 3 w 63"/>
                <a:gd name="T9" fmla="*/ 34 h 40"/>
                <a:gd name="T10" fmla="*/ 0 w 63"/>
                <a:gd name="T11" fmla="*/ 28 h 40"/>
                <a:gd name="T12" fmla="*/ 0 w 63"/>
                <a:gd name="T13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0">
                  <a:moveTo>
                    <a:pt x="0" y="23"/>
                  </a:moveTo>
                  <a:cubicBezTo>
                    <a:pt x="14" y="17"/>
                    <a:pt x="29" y="13"/>
                    <a:pt x="42" y="7"/>
                  </a:cubicBezTo>
                  <a:cubicBezTo>
                    <a:pt x="55" y="0"/>
                    <a:pt x="61" y="4"/>
                    <a:pt x="63" y="16"/>
                  </a:cubicBezTo>
                  <a:cubicBezTo>
                    <a:pt x="44" y="25"/>
                    <a:pt x="26" y="36"/>
                    <a:pt x="5" y="40"/>
                  </a:cubicBezTo>
                  <a:cubicBezTo>
                    <a:pt x="4" y="38"/>
                    <a:pt x="3" y="36"/>
                    <a:pt x="3" y="34"/>
                  </a:cubicBezTo>
                  <a:cubicBezTo>
                    <a:pt x="2" y="32"/>
                    <a:pt x="1" y="30"/>
                    <a:pt x="0" y="28"/>
                  </a:cubicBezTo>
                  <a:cubicBezTo>
                    <a:pt x="0" y="26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A296A3E-9127-6777-E44C-9B23AC75E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2040"/>
              <a:ext cx="88" cy="40"/>
            </a:xfrm>
            <a:custGeom>
              <a:avLst/>
              <a:gdLst>
                <a:gd name="T0" fmla="*/ 56 w 56"/>
                <a:gd name="T1" fmla="*/ 8 h 26"/>
                <a:gd name="T2" fmla="*/ 31 w 56"/>
                <a:gd name="T3" fmla="*/ 23 h 26"/>
                <a:gd name="T4" fmla="*/ 3 w 56"/>
                <a:gd name="T5" fmla="*/ 0 h 26"/>
                <a:gd name="T6" fmla="*/ 56 w 5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6">
                  <a:moveTo>
                    <a:pt x="56" y="8"/>
                  </a:moveTo>
                  <a:cubicBezTo>
                    <a:pt x="55" y="26"/>
                    <a:pt x="43" y="26"/>
                    <a:pt x="31" y="23"/>
                  </a:cubicBezTo>
                  <a:cubicBezTo>
                    <a:pt x="18" y="20"/>
                    <a:pt x="0" y="23"/>
                    <a:pt x="3" y="0"/>
                  </a:cubicBezTo>
                  <a:cubicBezTo>
                    <a:pt x="21" y="3"/>
                    <a:pt x="39" y="6"/>
                    <a:pt x="56" y="8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D442F8CC-33F7-8409-184B-CA93C14CD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1808"/>
              <a:ext cx="150" cy="56"/>
            </a:xfrm>
            <a:custGeom>
              <a:avLst/>
              <a:gdLst>
                <a:gd name="T0" fmla="*/ 8 w 96"/>
                <a:gd name="T1" fmla="*/ 27 h 36"/>
                <a:gd name="T2" fmla="*/ 1 w 96"/>
                <a:gd name="T3" fmla="*/ 0 h 36"/>
                <a:gd name="T4" fmla="*/ 0 w 96"/>
                <a:gd name="T5" fmla="*/ 0 h 36"/>
                <a:gd name="T6" fmla="*/ 96 w 96"/>
                <a:gd name="T7" fmla="*/ 1 h 36"/>
                <a:gd name="T8" fmla="*/ 24 w 96"/>
                <a:gd name="T9" fmla="*/ 8 h 36"/>
                <a:gd name="T10" fmla="*/ 29 w 96"/>
                <a:gd name="T11" fmla="*/ 24 h 36"/>
                <a:gd name="T12" fmla="*/ 8 w 96"/>
                <a:gd name="T13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36">
                  <a:moveTo>
                    <a:pt x="8" y="27"/>
                  </a:moveTo>
                  <a:cubicBezTo>
                    <a:pt x="8" y="17"/>
                    <a:pt x="18" y="5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"/>
                    <a:pt x="64" y="10"/>
                    <a:pt x="96" y="1"/>
                  </a:cubicBezTo>
                  <a:cubicBezTo>
                    <a:pt x="73" y="12"/>
                    <a:pt x="49" y="5"/>
                    <a:pt x="24" y="8"/>
                  </a:cubicBezTo>
                  <a:cubicBezTo>
                    <a:pt x="25" y="14"/>
                    <a:pt x="27" y="19"/>
                    <a:pt x="29" y="24"/>
                  </a:cubicBezTo>
                  <a:cubicBezTo>
                    <a:pt x="23" y="35"/>
                    <a:pt x="16" y="36"/>
                    <a:pt x="8" y="27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19D2BA56-0633-8CD9-7596-8A02B914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2002"/>
              <a:ext cx="100" cy="61"/>
            </a:xfrm>
            <a:custGeom>
              <a:avLst/>
              <a:gdLst>
                <a:gd name="T0" fmla="*/ 0 w 64"/>
                <a:gd name="T1" fmla="*/ 24 h 39"/>
                <a:gd name="T2" fmla="*/ 58 w 64"/>
                <a:gd name="T3" fmla="*/ 0 h 39"/>
                <a:gd name="T4" fmla="*/ 55 w 64"/>
                <a:gd name="T5" fmla="*/ 15 h 39"/>
                <a:gd name="T6" fmla="*/ 14 w 64"/>
                <a:gd name="T7" fmla="*/ 34 h 39"/>
                <a:gd name="T8" fmla="*/ 0 w 64"/>
                <a:gd name="T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9">
                  <a:moveTo>
                    <a:pt x="0" y="24"/>
                  </a:moveTo>
                  <a:cubicBezTo>
                    <a:pt x="19" y="16"/>
                    <a:pt x="38" y="8"/>
                    <a:pt x="58" y="0"/>
                  </a:cubicBezTo>
                  <a:cubicBezTo>
                    <a:pt x="64" y="6"/>
                    <a:pt x="63" y="12"/>
                    <a:pt x="55" y="15"/>
                  </a:cubicBezTo>
                  <a:cubicBezTo>
                    <a:pt x="42" y="22"/>
                    <a:pt x="28" y="28"/>
                    <a:pt x="14" y="34"/>
                  </a:cubicBezTo>
                  <a:cubicBezTo>
                    <a:pt x="3" y="39"/>
                    <a:pt x="1" y="32"/>
                    <a:pt x="0" y="24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39E3412F-8227-0D47-7832-822110895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1870"/>
              <a:ext cx="70" cy="94"/>
            </a:xfrm>
            <a:custGeom>
              <a:avLst/>
              <a:gdLst>
                <a:gd name="T0" fmla="*/ 0 w 45"/>
                <a:gd name="T1" fmla="*/ 53 h 60"/>
                <a:gd name="T2" fmla="*/ 37 w 45"/>
                <a:gd name="T3" fmla="*/ 0 h 60"/>
                <a:gd name="T4" fmla="*/ 39 w 45"/>
                <a:gd name="T5" fmla="*/ 14 h 60"/>
                <a:gd name="T6" fmla="*/ 15 w 45"/>
                <a:gd name="T7" fmla="*/ 52 h 60"/>
                <a:gd name="T8" fmla="*/ 0 w 45"/>
                <a:gd name="T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0">
                  <a:moveTo>
                    <a:pt x="0" y="53"/>
                  </a:moveTo>
                  <a:cubicBezTo>
                    <a:pt x="10" y="34"/>
                    <a:pt x="22" y="16"/>
                    <a:pt x="37" y="0"/>
                  </a:cubicBezTo>
                  <a:cubicBezTo>
                    <a:pt x="45" y="3"/>
                    <a:pt x="43" y="8"/>
                    <a:pt x="39" y="14"/>
                  </a:cubicBezTo>
                  <a:cubicBezTo>
                    <a:pt x="31" y="27"/>
                    <a:pt x="23" y="39"/>
                    <a:pt x="15" y="52"/>
                  </a:cubicBezTo>
                  <a:cubicBezTo>
                    <a:pt x="10" y="59"/>
                    <a:pt x="5" y="60"/>
                    <a:pt x="0" y="53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A9104F6-8F3A-D8CF-868F-2F80D4D6F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2019"/>
              <a:ext cx="107" cy="33"/>
            </a:xfrm>
            <a:custGeom>
              <a:avLst/>
              <a:gdLst>
                <a:gd name="T0" fmla="*/ 59 w 68"/>
                <a:gd name="T1" fmla="*/ 21 h 21"/>
                <a:gd name="T2" fmla="*/ 6 w 68"/>
                <a:gd name="T3" fmla="*/ 13 h 21"/>
                <a:gd name="T4" fmla="*/ 3 w 68"/>
                <a:gd name="T5" fmla="*/ 1 h 21"/>
                <a:gd name="T6" fmla="*/ 66 w 68"/>
                <a:gd name="T7" fmla="*/ 9 h 21"/>
                <a:gd name="T8" fmla="*/ 59 w 68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1">
                  <a:moveTo>
                    <a:pt x="59" y="21"/>
                  </a:moveTo>
                  <a:cubicBezTo>
                    <a:pt x="42" y="19"/>
                    <a:pt x="24" y="16"/>
                    <a:pt x="6" y="13"/>
                  </a:cubicBezTo>
                  <a:cubicBezTo>
                    <a:pt x="0" y="11"/>
                    <a:pt x="2" y="6"/>
                    <a:pt x="3" y="1"/>
                  </a:cubicBezTo>
                  <a:cubicBezTo>
                    <a:pt x="24" y="0"/>
                    <a:pt x="45" y="8"/>
                    <a:pt x="66" y="9"/>
                  </a:cubicBezTo>
                  <a:cubicBezTo>
                    <a:pt x="66" y="15"/>
                    <a:pt x="68" y="21"/>
                    <a:pt x="59" y="21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140CA660-EC6E-116F-51AF-C456B2CB5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712"/>
              <a:ext cx="110" cy="33"/>
            </a:xfrm>
            <a:custGeom>
              <a:avLst/>
              <a:gdLst>
                <a:gd name="T0" fmla="*/ 42 w 70"/>
                <a:gd name="T1" fmla="*/ 3 h 21"/>
                <a:gd name="T2" fmla="*/ 60 w 70"/>
                <a:gd name="T3" fmla="*/ 3 h 21"/>
                <a:gd name="T4" fmla="*/ 61 w 70"/>
                <a:gd name="T5" fmla="*/ 16 h 21"/>
                <a:gd name="T6" fmla="*/ 42 w 70"/>
                <a:gd name="T7" fmla="*/ 19 h 21"/>
                <a:gd name="T8" fmla="*/ 29 w 70"/>
                <a:gd name="T9" fmla="*/ 19 h 21"/>
                <a:gd name="T10" fmla="*/ 9 w 70"/>
                <a:gd name="T11" fmla="*/ 18 h 21"/>
                <a:gd name="T12" fmla="*/ 23 w 70"/>
                <a:gd name="T13" fmla="*/ 2 h 21"/>
                <a:gd name="T14" fmla="*/ 42 w 70"/>
                <a:gd name="T1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1">
                  <a:moveTo>
                    <a:pt x="42" y="3"/>
                  </a:moveTo>
                  <a:cubicBezTo>
                    <a:pt x="48" y="3"/>
                    <a:pt x="54" y="2"/>
                    <a:pt x="60" y="3"/>
                  </a:cubicBezTo>
                  <a:cubicBezTo>
                    <a:pt x="69" y="6"/>
                    <a:pt x="70" y="10"/>
                    <a:pt x="61" y="16"/>
                  </a:cubicBezTo>
                  <a:cubicBezTo>
                    <a:pt x="55" y="16"/>
                    <a:pt x="49" y="21"/>
                    <a:pt x="42" y="19"/>
                  </a:cubicBezTo>
                  <a:cubicBezTo>
                    <a:pt x="37" y="13"/>
                    <a:pt x="33" y="13"/>
                    <a:pt x="29" y="19"/>
                  </a:cubicBezTo>
                  <a:cubicBezTo>
                    <a:pt x="22" y="19"/>
                    <a:pt x="15" y="19"/>
                    <a:pt x="9" y="18"/>
                  </a:cubicBezTo>
                  <a:cubicBezTo>
                    <a:pt x="0" y="2"/>
                    <a:pt x="13" y="3"/>
                    <a:pt x="23" y="2"/>
                  </a:cubicBezTo>
                  <a:cubicBezTo>
                    <a:pt x="30" y="0"/>
                    <a:pt x="36" y="9"/>
                    <a:pt x="42" y="3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F264402-CE2A-3549-3314-B219CF63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2449"/>
              <a:ext cx="261" cy="3"/>
            </a:xfrm>
            <a:custGeom>
              <a:avLst/>
              <a:gdLst>
                <a:gd name="T0" fmla="*/ 0 w 167"/>
                <a:gd name="T1" fmla="*/ 0 h 2"/>
                <a:gd name="T2" fmla="*/ 167 w 167"/>
                <a:gd name="T3" fmla="*/ 0 h 2"/>
                <a:gd name="T4" fmla="*/ 167 w 167"/>
                <a:gd name="T5" fmla="*/ 2 h 2"/>
                <a:gd name="T6" fmla="*/ 0 w 167"/>
                <a:gd name="T7" fmla="*/ 2 h 2"/>
                <a:gd name="T8" fmla="*/ 0 w 16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">
                  <a:moveTo>
                    <a:pt x="0" y="0"/>
                  </a:moveTo>
                  <a:cubicBezTo>
                    <a:pt x="56" y="0"/>
                    <a:pt x="111" y="0"/>
                    <a:pt x="167" y="0"/>
                  </a:cubicBezTo>
                  <a:cubicBezTo>
                    <a:pt x="167" y="1"/>
                    <a:pt x="167" y="1"/>
                    <a:pt x="167" y="2"/>
                  </a:cubicBezTo>
                  <a:cubicBezTo>
                    <a:pt x="111" y="2"/>
                    <a:pt x="56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2B46CB30-FD66-83DB-58C5-7CB573A7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2732"/>
              <a:ext cx="84" cy="44"/>
            </a:xfrm>
            <a:custGeom>
              <a:avLst/>
              <a:gdLst>
                <a:gd name="T0" fmla="*/ 12 w 54"/>
                <a:gd name="T1" fmla="*/ 6 h 28"/>
                <a:gd name="T2" fmla="*/ 31 w 54"/>
                <a:gd name="T3" fmla="*/ 3 h 28"/>
                <a:gd name="T4" fmla="*/ 51 w 54"/>
                <a:gd name="T5" fmla="*/ 14 h 28"/>
                <a:gd name="T6" fmla="*/ 26 w 54"/>
                <a:gd name="T7" fmla="*/ 18 h 28"/>
                <a:gd name="T8" fmla="*/ 12 w 5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12" y="6"/>
                  </a:moveTo>
                  <a:cubicBezTo>
                    <a:pt x="19" y="8"/>
                    <a:pt x="25" y="3"/>
                    <a:pt x="31" y="3"/>
                  </a:cubicBezTo>
                  <a:cubicBezTo>
                    <a:pt x="35" y="12"/>
                    <a:pt x="54" y="0"/>
                    <a:pt x="51" y="14"/>
                  </a:cubicBezTo>
                  <a:cubicBezTo>
                    <a:pt x="48" y="24"/>
                    <a:pt x="34" y="18"/>
                    <a:pt x="26" y="18"/>
                  </a:cubicBezTo>
                  <a:cubicBezTo>
                    <a:pt x="21" y="18"/>
                    <a:pt x="0" y="28"/>
                    <a:pt x="12" y="6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F20A99EA-3700-0804-46DA-07A8D6225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1275"/>
              <a:ext cx="82" cy="50"/>
            </a:xfrm>
            <a:custGeom>
              <a:avLst/>
              <a:gdLst>
                <a:gd name="T0" fmla="*/ 0 w 52"/>
                <a:gd name="T1" fmla="*/ 21 h 32"/>
                <a:gd name="T2" fmla="*/ 43 w 52"/>
                <a:gd name="T3" fmla="*/ 0 h 32"/>
                <a:gd name="T4" fmla="*/ 52 w 52"/>
                <a:gd name="T5" fmla="*/ 8 h 32"/>
                <a:gd name="T6" fmla="*/ 0 w 52"/>
                <a:gd name="T7" fmla="*/ 32 h 32"/>
                <a:gd name="T8" fmla="*/ 0 w 52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0" y="21"/>
                  </a:moveTo>
                  <a:cubicBezTo>
                    <a:pt x="14" y="14"/>
                    <a:pt x="29" y="7"/>
                    <a:pt x="43" y="0"/>
                  </a:cubicBezTo>
                  <a:cubicBezTo>
                    <a:pt x="42" y="6"/>
                    <a:pt x="47" y="7"/>
                    <a:pt x="52" y="8"/>
                  </a:cubicBezTo>
                  <a:cubicBezTo>
                    <a:pt x="34" y="16"/>
                    <a:pt x="17" y="24"/>
                    <a:pt x="0" y="32"/>
                  </a:cubicBezTo>
                  <a:cubicBezTo>
                    <a:pt x="0" y="28"/>
                    <a:pt x="0" y="24"/>
                    <a:pt x="0" y="21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C5AC8A8E-D759-19E0-F966-77F0A2F3C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" y="2737"/>
              <a:ext cx="72" cy="27"/>
            </a:xfrm>
            <a:custGeom>
              <a:avLst/>
              <a:gdLst>
                <a:gd name="T0" fmla="*/ 18 w 46"/>
                <a:gd name="T1" fmla="*/ 2 h 17"/>
                <a:gd name="T2" fmla="*/ 38 w 46"/>
                <a:gd name="T3" fmla="*/ 3 h 17"/>
                <a:gd name="T4" fmla="*/ 37 w 46"/>
                <a:gd name="T5" fmla="*/ 15 h 17"/>
                <a:gd name="T6" fmla="*/ 6 w 46"/>
                <a:gd name="T7" fmla="*/ 15 h 17"/>
                <a:gd name="T8" fmla="*/ 1 w 46"/>
                <a:gd name="T9" fmla="*/ 9 h 17"/>
                <a:gd name="T10" fmla="*/ 18 w 46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7">
                  <a:moveTo>
                    <a:pt x="18" y="2"/>
                  </a:moveTo>
                  <a:cubicBezTo>
                    <a:pt x="24" y="3"/>
                    <a:pt x="31" y="3"/>
                    <a:pt x="38" y="3"/>
                  </a:cubicBezTo>
                  <a:cubicBezTo>
                    <a:pt x="41" y="7"/>
                    <a:pt x="46" y="13"/>
                    <a:pt x="37" y="15"/>
                  </a:cubicBezTo>
                  <a:cubicBezTo>
                    <a:pt x="27" y="17"/>
                    <a:pt x="17" y="15"/>
                    <a:pt x="6" y="15"/>
                  </a:cubicBezTo>
                  <a:cubicBezTo>
                    <a:pt x="2" y="15"/>
                    <a:pt x="0" y="12"/>
                    <a:pt x="1" y="9"/>
                  </a:cubicBezTo>
                  <a:cubicBezTo>
                    <a:pt x="4" y="0"/>
                    <a:pt x="12" y="4"/>
                    <a:pt x="18" y="2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E361CFD9-8E04-2AA4-2FFB-066ABE2CD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170"/>
              <a:ext cx="62" cy="50"/>
            </a:xfrm>
            <a:custGeom>
              <a:avLst/>
              <a:gdLst>
                <a:gd name="T0" fmla="*/ 40 w 40"/>
                <a:gd name="T1" fmla="*/ 11 h 32"/>
                <a:gd name="T2" fmla="*/ 0 w 40"/>
                <a:gd name="T3" fmla="*/ 11 h 32"/>
                <a:gd name="T4" fmla="*/ 36 w 40"/>
                <a:gd name="T5" fmla="*/ 10 h 32"/>
                <a:gd name="T6" fmla="*/ 40 w 40"/>
                <a:gd name="T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2">
                  <a:moveTo>
                    <a:pt x="40" y="11"/>
                  </a:moveTo>
                  <a:cubicBezTo>
                    <a:pt x="25" y="28"/>
                    <a:pt x="8" y="32"/>
                    <a:pt x="0" y="11"/>
                  </a:cubicBezTo>
                  <a:cubicBezTo>
                    <a:pt x="12" y="0"/>
                    <a:pt x="24" y="4"/>
                    <a:pt x="36" y="10"/>
                  </a:cubicBezTo>
                  <a:cubicBezTo>
                    <a:pt x="38" y="10"/>
                    <a:pt x="39" y="10"/>
                    <a:pt x="40" y="11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A1671DF8-2092-E1D9-0C0C-50F821756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2127"/>
              <a:ext cx="70" cy="21"/>
            </a:xfrm>
            <a:custGeom>
              <a:avLst/>
              <a:gdLst>
                <a:gd name="T0" fmla="*/ 10 w 45"/>
                <a:gd name="T1" fmla="*/ 13 h 13"/>
                <a:gd name="T2" fmla="*/ 0 w 45"/>
                <a:gd name="T3" fmla="*/ 6 h 13"/>
                <a:gd name="T4" fmla="*/ 8 w 45"/>
                <a:gd name="T5" fmla="*/ 0 h 13"/>
                <a:gd name="T6" fmla="*/ 32 w 45"/>
                <a:gd name="T7" fmla="*/ 1 h 13"/>
                <a:gd name="T8" fmla="*/ 37 w 45"/>
                <a:gd name="T9" fmla="*/ 12 h 13"/>
                <a:gd name="T10" fmla="*/ 10 w 4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3">
                  <a:moveTo>
                    <a:pt x="10" y="13"/>
                  </a:moveTo>
                  <a:cubicBezTo>
                    <a:pt x="5" y="13"/>
                    <a:pt x="0" y="13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6" y="0"/>
                    <a:pt x="24" y="0"/>
                    <a:pt x="32" y="1"/>
                  </a:cubicBezTo>
                  <a:cubicBezTo>
                    <a:pt x="40" y="1"/>
                    <a:pt x="45" y="4"/>
                    <a:pt x="37" y="12"/>
                  </a:cubicBezTo>
                  <a:cubicBezTo>
                    <a:pt x="28" y="13"/>
                    <a:pt x="19" y="13"/>
                    <a:pt x="10" y="13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1D5AB703-795D-492A-ED98-820C1AF74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41"/>
              <a:ext cx="80" cy="46"/>
            </a:xfrm>
            <a:custGeom>
              <a:avLst/>
              <a:gdLst>
                <a:gd name="T0" fmla="*/ 20 w 51"/>
                <a:gd name="T1" fmla="*/ 29 h 29"/>
                <a:gd name="T2" fmla="*/ 16 w 51"/>
                <a:gd name="T3" fmla="*/ 28 h 29"/>
                <a:gd name="T4" fmla="*/ 4 w 51"/>
                <a:gd name="T5" fmla="*/ 3 h 29"/>
                <a:gd name="T6" fmla="*/ 44 w 51"/>
                <a:gd name="T7" fmla="*/ 0 h 29"/>
                <a:gd name="T8" fmla="*/ 51 w 51"/>
                <a:gd name="T9" fmla="*/ 0 h 29"/>
                <a:gd name="T10" fmla="*/ 46 w 51"/>
                <a:gd name="T11" fmla="*/ 7 h 29"/>
                <a:gd name="T12" fmla="*/ 24 w 51"/>
                <a:gd name="T13" fmla="*/ 27 h 29"/>
                <a:gd name="T14" fmla="*/ 20 w 51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9">
                  <a:moveTo>
                    <a:pt x="20" y="29"/>
                  </a:moveTo>
                  <a:cubicBezTo>
                    <a:pt x="19" y="28"/>
                    <a:pt x="18" y="28"/>
                    <a:pt x="16" y="28"/>
                  </a:cubicBezTo>
                  <a:cubicBezTo>
                    <a:pt x="18" y="16"/>
                    <a:pt x="0" y="15"/>
                    <a:pt x="4" y="3"/>
                  </a:cubicBezTo>
                  <a:cubicBezTo>
                    <a:pt x="17" y="1"/>
                    <a:pt x="31" y="7"/>
                    <a:pt x="44" y="0"/>
                  </a:cubicBezTo>
                  <a:cubicBezTo>
                    <a:pt x="46" y="0"/>
                    <a:pt x="49" y="0"/>
                    <a:pt x="51" y="0"/>
                  </a:cubicBezTo>
                  <a:cubicBezTo>
                    <a:pt x="51" y="4"/>
                    <a:pt x="49" y="6"/>
                    <a:pt x="46" y="7"/>
                  </a:cubicBezTo>
                  <a:cubicBezTo>
                    <a:pt x="29" y="3"/>
                    <a:pt x="24" y="12"/>
                    <a:pt x="24" y="27"/>
                  </a:cubicBezTo>
                  <a:cubicBezTo>
                    <a:pt x="22" y="27"/>
                    <a:pt x="21" y="28"/>
                    <a:pt x="20" y="29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5D21AF37-AFCE-DCAC-6C79-9C81C4C87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2491"/>
              <a:ext cx="69" cy="69"/>
            </a:xfrm>
            <a:custGeom>
              <a:avLst/>
              <a:gdLst>
                <a:gd name="T0" fmla="*/ 44 w 44"/>
                <a:gd name="T1" fmla="*/ 44 h 44"/>
                <a:gd name="T2" fmla="*/ 0 w 44"/>
                <a:gd name="T3" fmla="*/ 0 h 44"/>
                <a:gd name="T4" fmla="*/ 44 w 44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4" y="44"/>
                  </a:moveTo>
                  <a:cubicBezTo>
                    <a:pt x="21" y="37"/>
                    <a:pt x="7" y="22"/>
                    <a:pt x="0" y="0"/>
                  </a:cubicBezTo>
                  <a:cubicBezTo>
                    <a:pt x="14" y="14"/>
                    <a:pt x="29" y="29"/>
                    <a:pt x="44" y="44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65C5E25B-4EFD-4774-B620-25FD1B1C5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2983"/>
              <a:ext cx="186" cy="10"/>
            </a:xfrm>
            <a:custGeom>
              <a:avLst/>
              <a:gdLst>
                <a:gd name="T0" fmla="*/ 119 w 119"/>
                <a:gd name="T1" fmla="*/ 5 h 6"/>
                <a:gd name="T2" fmla="*/ 9 w 119"/>
                <a:gd name="T3" fmla="*/ 6 h 6"/>
                <a:gd name="T4" fmla="*/ 0 w 119"/>
                <a:gd name="T5" fmla="*/ 0 h 6"/>
                <a:gd name="T6" fmla="*/ 95 w 119"/>
                <a:gd name="T7" fmla="*/ 2 h 6"/>
                <a:gd name="T8" fmla="*/ 119 w 11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6">
                  <a:moveTo>
                    <a:pt x="119" y="5"/>
                  </a:moveTo>
                  <a:cubicBezTo>
                    <a:pt x="82" y="5"/>
                    <a:pt x="46" y="5"/>
                    <a:pt x="9" y="6"/>
                  </a:cubicBezTo>
                  <a:cubicBezTo>
                    <a:pt x="5" y="6"/>
                    <a:pt x="1" y="6"/>
                    <a:pt x="0" y="0"/>
                  </a:cubicBezTo>
                  <a:cubicBezTo>
                    <a:pt x="32" y="5"/>
                    <a:pt x="64" y="1"/>
                    <a:pt x="95" y="2"/>
                  </a:cubicBezTo>
                  <a:cubicBezTo>
                    <a:pt x="103" y="3"/>
                    <a:pt x="111" y="0"/>
                    <a:pt x="119" y="5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0F4D9245-3F4D-2173-D12E-9B959E06F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2115"/>
              <a:ext cx="66" cy="37"/>
            </a:xfrm>
            <a:custGeom>
              <a:avLst/>
              <a:gdLst>
                <a:gd name="T0" fmla="*/ 42 w 42"/>
                <a:gd name="T1" fmla="*/ 17 h 24"/>
                <a:gd name="T2" fmla="*/ 2 w 42"/>
                <a:gd name="T3" fmla="*/ 20 h 24"/>
                <a:gd name="T4" fmla="*/ 8 w 42"/>
                <a:gd name="T5" fmla="*/ 9 h 24"/>
                <a:gd name="T6" fmla="*/ 42 w 42"/>
                <a:gd name="T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42" y="17"/>
                  </a:moveTo>
                  <a:cubicBezTo>
                    <a:pt x="29" y="24"/>
                    <a:pt x="15" y="18"/>
                    <a:pt x="2" y="20"/>
                  </a:cubicBezTo>
                  <a:cubicBezTo>
                    <a:pt x="0" y="14"/>
                    <a:pt x="2" y="8"/>
                    <a:pt x="8" y="9"/>
                  </a:cubicBezTo>
                  <a:cubicBezTo>
                    <a:pt x="20" y="11"/>
                    <a:pt x="34" y="0"/>
                    <a:pt x="42" y="17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604EE0A7-4EE6-4A9C-D6F6-B25C3DC06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2690"/>
              <a:ext cx="47" cy="36"/>
            </a:xfrm>
            <a:custGeom>
              <a:avLst/>
              <a:gdLst>
                <a:gd name="T0" fmla="*/ 21 w 30"/>
                <a:gd name="T1" fmla="*/ 17 h 23"/>
                <a:gd name="T2" fmla="*/ 2 w 30"/>
                <a:gd name="T3" fmla="*/ 16 h 23"/>
                <a:gd name="T4" fmla="*/ 0 w 30"/>
                <a:gd name="T5" fmla="*/ 0 h 23"/>
                <a:gd name="T6" fmla="*/ 0 w 30"/>
                <a:gd name="T7" fmla="*/ 0 h 23"/>
                <a:gd name="T8" fmla="*/ 15 w 30"/>
                <a:gd name="T9" fmla="*/ 1 h 23"/>
                <a:gd name="T10" fmla="*/ 29 w 30"/>
                <a:gd name="T11" fmla="*/ 6 h 23"/>
                <a:gd name="T12" fmla="*/ 21 w 30"/>
                <a:gd name="T1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21" y="17"/>
                  </a:moveTo>
                  <a:cubicBezTo>
                    <a:pt x="15" y="23"/>
                    <a:pt x="9" y="14"/>
                    <a:pt x="2" y="16"/>
                  </a:cubicBezTo>
                  <a:cubicBezTo>
                    <a:pt x="1" y="11"/>
                    <a:pt x="1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5" y="1"/>
                  </a:cubicBezTo>
                  <a:cubicBezTo>
                    <a:pt x="21" y="1"/>
                    <a:pt x="27" y="0"/>
                    <a:pt x="29" y="6"/>
                  </a:cubicBezTo>
                  <a:cubicBezTo>
                    <a:pt x="30" y="12"/>
                    <a:pt x="24" y="14"/>
                    <a:pt x="21" y="17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47">
              <a:extLst>
                <a:ext uri="{FF2B5EF4-FFF2-40B4-BE49-F238E27FC236}">
                  <a16:creationId xmlns:a16="http://schemas.microsoft.com/office/drawing/2014/main" id="{6B45FFE0-6392-EFB1-9DC7-354FD45B1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146"/>
              <a:ext cx="56" cy="49"/>
            </a:xfrm>
            <a:custGeom>
              <a:avLst/>
              <a:gdLst>
                <a:gd name="T0" fmla="*/ 0 w 36"/>
                <a:gd name="T1" fmla="*/ 1 h 31"/>
                <a:gd name="T2" fmla="*/ 27 w 36"/>
                <a:gd name="T3" fmla="*/ 0 h 31"/>
                <a:gd name="T4" fmla="*/ 3 w 36"/>
                <a:gd name="T5" fmla="*/ 17 h 31"/>
                <a:gd name="T6" fmla="*/ 3 w 36"/>
                <a:gd name="T7" fmla="*/ 17 h 31"/>
                <a:gd name="T8" fmla="*/ 0 w 3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0" y="1"/>
                  </a:moveTo>
                  <a:cubicBezTo>
                    <a:pt x="9" y="1"/>
                    <a:pt x="18" y="1"/>
                    <a:pt x="27" y="0"/>
                  </a:cubicBezTo>
                  <a:cubicBezTo>
                    <a:pt x="36" y="31"/>
                    <a:pt x="12" y="12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1"/>
                    <a:pt x="8" y="5"/>
                    <a:pt x="0" y="1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48">
              <a:extLst>
                <a:ext uri="{FF2B5EF4-FFF2-40B4-BE49-F238E27FC236}">
                  <a16:creationId xmlns:a16="http://schemas.microsoft.com/office/drawing/2014/main" id="{B8271CF2-D382-D5FB-E82E-36D2011FE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2560"/>
              <a:ext cx="69" cy="44"/>
            </a:xfrm>
            <a:custGeom>
              <a:avLst/>
              <a:gdLst>
                <a:gd name="T0" fmla="*/ 44 w 44"/>
                <a:gd name="T1" fmla="*/ 28 h 28"/>
                <a:gd name="T2" fmla="*/ 0 w 44"/>
                <a:gd name="T3" fmla="*/ 0 h 28"/>
                <a:gd name="T4" fmla="*/ 44 w 4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8">
                  <a:moveTo>
                    <a:pt x="44" y="28"/>
                  </a:moveTo>
                  <a:cubicBezTo>
                    <a:pt x="23" y="28"/>
                    <a:pt x="10" y="16"/>
                    <a:pt x="0" y="0"/>
                  </a:cubicBezTo>
                  <a:cubicBezTo>
                    <a:pt x="15" y="9"/>
                    <a:pt x="30" y="18"/>
                    <a:pt x="44" y="28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1B4407D4-E369-136D-3644-4C07CD1BE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2193"/>
              <a:ext cx="43" cy="35"/>
            </a:xfrm>
            <a:custGeom>
              <a:avLst/>
              <a:gdLst>
                <a:gd name="T0" fmla="*/ 16 w 27"/>
                <a:gd name="T1" fmla="*/ 22 h 22"/>
                <a:gd name="T2" fmla="*/ 7 w 27"/>
                <a:gd name="T3" fmla="*/ 0 h 22"/>
                <a:gd name="T4" fmla="*/ 16 w 27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16" y="22"/>
                  </a:moveTo>
                  <a:cubicBezTo>
                    <a:pt x="1" y="20"/>
                    <a:pt x="0" y="11"/>
                    <a:pt x="7" y="0"/>
                  </a:cubicBezTo>
                  <a:cubicBezTo>
                    <a:pt x="23" y="2"/>
                    <a:pt x="27" y="9"/>
                    <a:pt x="16" y="22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50">
              <a:extLst>
                <a:ext uri="{FF2B5EF4-FFF2-40B4-BE49-F238E27FC236}">
                  <a16:creationId xmlns:a16="http://schemas.microsoft.com/office/drawing/2014/main" id="{3004294A-1E31-62DE-3AFC-FDFDEE37D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466"/>
              <a:ext cx="14" cy="19"/>
            </a:xfrm>
            <a:custGeom>
              <a:avLst/>
              <a:gdLst>
                <a:gd name="T0" fmla="*/ 9 w 9"/>
                <a:gd name="T1" fmla="*/ 12 h 12"/>
                <a:gd name="T2" fmla="*/ 1 w 9"/>
                <a:gd name="T3" fmla="*/ 0 h 12"/>
                <a:gd name="T4" fmla="*/ 9 w 9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cubicBezTo>
                    <a:pt x="1" y="11"/>
                    <a:pt x="0" y="6"/>
                    <a:pt x="1" y="0"/>
                  </a:cubicBezTo>
                  <a:cubicBezTo>
                    <a:pt x="5" y="2"/>
                    <a:pt x="8" y="6"/>
                    <a:pt x="9" y="12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2C9EFFC7-5B4A-2681-3D56-124F348D0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447"/>
              <a:ext cx="14" cy="19"/>
            </a:xfrm>
            <a:custGeom>
              <a:avLst/>
              <a:gdLst>
                <a:gd name="T0" fmla="*/ 9 w 9"/>
                <a:gd name="T1" fmla="*/ 12 h 12"/>
                <a:gd name="T2" fmla="*/ 0 w 9"/>
                <a:gd name="T3" fmla="*/ 0 h 12"/>
                <a:gd name="T4" fmla="*/ 9 w 9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cubicBezTo>
                    <a:pt x="1" y="11"/>
                    <a:pt x="0" y="6"/>
                    <a:pt x="0" y="0"/>
                  </a:cubicBezTo>
                  <a:cubicBezTo>
                    <a:pt x="5" y="3"/>
                    <a:pt x="8" y="7"/>
                    <a:pt x="9" y="12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A4F25096-F984-9A21-8277-CB5BBA04C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" y="2610"/>
              <a:ext cx="9" cy="6"/>
            </a:xfrm>
            <a:custGeom>
              <a:avLst/>
              <a:gdLst>
                <a:gd name="T0" fmla="*/ 6 w 6"/>
                <a:gd name="T1" fmla="*/ 4 h 4"/>
                <a:gd name="T2" fmla="*/ 0 w 6"/>
                <a:gd name="T3" fmla="*/ 1 h 4"/>
                <a:gd name="T4" fmla="*/ 6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3" y="4"/>
                    <a:pt x="1" y="3"/>
                    <a:pt x="0" y="1"/>
                  </a:cubicBezTo>
                  <a:cubicBezTo>
                    <a:pt x="3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38674928-B03F-A7E4-2951-8ED5FEA66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2485"/>
              <a:ext cx="7" cy="6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1" y="4"/>
                    <a:pt x="0" y="2"/>
                    <a:pt x="0" y="0"/>
                  </a:cubicBezTo>
                  <a:cubicBezTo>
                    <a:pt x="3" y="0"/>
                    <a:pt x="4" y="1"/>
                    <a:pt x="4" y="4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E29B9642-47EC-D011-F246-A4A52B6B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1536"/>
              <a:ext cx="5" cy="10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6 h 6"/>
                <a:gd name="T4" fmla="*/ 0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1" y="2"/>
                    <a:pt x="2" y="4"/>
                    <a:pt x="3" y="6"/>
                  </a:cubicBezTo>
                  <a:cubicBezTo>
                    <a:pt x="2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ADD0D64C-DEB5-0484-DD8D-0ACDFDE4D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933"/>
              <a:ext cx="867" cy="13"/>
            </a:xfrm>
            <a:custGeom>
              <a:avLst/>
              <a:gdLst>
                <a:gd name="T0" fmla="*/ 553 w 553"/>
                <a:gd name="T1" fmla="*/ 2 h 8"/>
                <a:gd name="T2" fmla="*/ 532 w 553"/>
                <a:gd name="T3" fmla="*/ 6 h 8"/>
                <a:gd name="T4" fmla="*/ 19 w 553"/>
                <a:gd name="T5" fmla="*/ 6 h 8"/>
                <a:gd name="T6" fmla="*/ 0 w 553"/>
                <a:gd name="T7" fmla="*/ 2 h 8"/>
                <a:gd name="T8" fmla="*/ 77 w 553"/>
                <a:gd name="T9" fmla="*/ 0 h 8"/>
                <a:gd name="T10" fmla="*/ 208 w 553"/>
                <a:gd name="T11" fmla="*/ 1 h 8"/>
                <a:gd name="T12" fmla="*/ 532 w 553"/>
                <a:gd name="T13" fmla="*/ 1 h 8"/>
                <a:gd name="T14" fmla="*/ 553 w 553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3" h="8">
                  <a:moveTo>
                    <a:pt x="553" y="2"/>
                  </a:moveTo>
                  <a:cubicBezTo>
                    <a:pt x="547" y="8"/>
                    <a:pt x="539" y="6"/>
                    <a:pt x="532" y="6"/>
                  </a:cubicBezTo>
                  <a:cubicBezTo>
                    <a:pt x="361" y="6"/>
                    <a:pt x="190" y="6"/>
                    <a:pt x="19" y="6"/>
                  </a:cubicBezTo>
                  <a:cubicBezTo>
                    <a:pt x="13" y="6"/>
                    <a:pt x="6" y="8"/>
                    <a:pt x="0" y="2"/>
                  </a:cubicBezTo>
                  <a:cubicBezTo>
                    <a:pt x="26" y="1"/>
                    <a:pt x="51" y="1"/>
                    <a:pt x="77" y="0"/>
                  </a:cubicBezTo>
                  <a:cubicBezTo>
                    <a:pt x="120" y="0"/>
                    <a:pt x="164" y="1"/>
                    <a:pt x="208" y="1"/>
                  </a:cubicBezTo>
                  <a:cubicBezTo>
                    <a:pt x="316" y="1"/>
                    <a:pt x="424" y="1"/>
                    <a:pt x="532" y="1"/>
                  </a:cubicBezTo>
                  <a:cubicBezTo>
                    <a:pt x="539" y="1"/>
                    <a:pt x="546" y="2"/>
                    <a:pt x="553" y="2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19E8087A-77F1-4BD8-BF70-648268726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928"/>
              <a:ext cx="713" cy="7"/>
            </a:xfrm>
            <a:custGeom>
              <a:avLst/>
              <a:gdLst>
                <a:gd name="T0" fmla="*/ 455 w 455"/>
                <a:gd name="T1" fmla="*/ 4 h 4"/>
                <a:gd name="T2" fmla="*/ 131 w 455"/>
                <a:gd name="T3" fmla="*/ 4 h 4"/>
                <a:gd name="T4" fmla="*/ 0 w 455"/>
                <a:gd name="T5" fmla="*/ 3 h 4"/>
                <a:gd name="T6" fmla="*/ 13 w 455"/>
                <a:gd name="T7" fmla="*/ 1 h 4"/>
                <a:gd name="T8" fmla="*/ 438 w 455"/>
                <a:gd name="T9" fmla="*/ 1 h 4"/>
                <a:gd name="T10" fmla="*/ 455 w 45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4">
                  <a:moveTo>
                    <a:pt x="455" y="4"/>
                  </a:moveTo>
                  <a:cubicBezTo>
                    <a:pt x="347" y="4"/>
                    <a:pt x="239" y="4"/>
                    <a:pt x="131" y="4"/>
                  </a:cubicBezTo>
                  <a:cubicBezTo>
                    <a:pt x="87" y="4"/>
                    <a:pt x="43" y="3"/>
                    <a:pt x="0" y="3"/>
                  </a:cubicBezTo>
                  <a:cubicBezTo>
                    <a:pt x="4" y="2"/>
                    <a:pt x="9" y="1"/>
                    <a:pt x="13" y="1"/>
                  </a:cubicBezTo>
                  <a:cubicBezTo>
                    <a:pt x="155" y="1"/>
                    <a:pt x="296" y="1"/>
                    <a:pt x="438" y="1"/>
                  </a:cubicBezTo>
                  <a:cubicBezTo>
                    <a:pt x="444" y="1"/>
                    <a:pt x="450" y="0"/>
                    <a:pt x="455" y="4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6CC59F71-EE50-B588-4035-BEA36C21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207"/>
              <a:ext cx="157" cy="27"/>
            </a:xfrm>
            <a:custGeom>
              <a:avLst/>
              <a:gdLst>
                <a:gd name="T0" fmla="*/ 100 w 100"/>
                <a:gd name="T1" fmla="*/ 11 h 17"/>
                <a:gd name="T2" fmla="*/ 0 w 100"/>
                <a:gd name="T3" fmla="*/ 17 h 17"/>
                <a:gd name="T4" fmla="*/ 100 w 100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7">
                  <a:moveTo>
                    <a:pt x="100" y="11"/>
                  </a:moveTo>
                  <a:cubicBezTo>
                    <a:pt x="68" y="3"/>
                    <a:pt x="36" y="7"/>
                    <a:pt x="0" y="17"/>
                  </a:cubicBezTo>
                  <a:cubicBezTo>
                    <a:pt x="26" y="2"/>
                    <a:pt x="75" y="0"/>
                    <a:pt x="100" y="11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D1FB859C-7C2F-A4E2-3967-A861A5B60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1695"/>
              <a:ext cx="27" cy="31"/>
            </a:xfrm>
            <a:custGeom>
              <a:avLst/>
              <a:gdLst>
                <a:gd name="T0" fmla="*/ 0 w 17"/>
                <a:gd name="T1" fmla="*/ 0 h 20"/>
                <a:gd name="T2" fmla="*/ 16 w 17"/>
                <a:gd name="T3" fmla="*/ 20 h 20"/>
                <a:gd name="T4" fmla="*/ 17 w 17"/>
                <a:gd name="T5" fmla="*/ 20 h 20"/>
                <a:gd name="T6" fmla="*/ 1 w 17"/>
                <a:gd name="T7" fmla="*/ 0 h 20"/>
                <a:gd name="T8" fmla="*/ 0 w 1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8" y="5"/>
                    <a:pt x="15" y="11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0" y="15"/>
                    <a:pt x="2" y="9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3BD19A83-2F1B-4BB2-6AF3-5274D63C0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1555"/>
              <a:ext cx="11" cy="33"/>
            </a:xfrm>
            <a:custGeom>
              <a:avLst/>
              <a:gdLst>
                <a:gd name="T0" fmla="*/ 6 w 7"/>
                <a:gd name="T1" fmla="*/ 21 h 21"/>
                <a:gd name="T2" fmla="*/ 1 w 7"/>
                <a:gd name="T3" fmla="*/ 0 h 21"/>
                <a:gd name="T4" fmla="*/ 5 w 7"/>
                <a:gd name="T5" fmla="*/ 21 h 21"/>
                <a:gd name="T6" fmla="*/ 6 w 7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1">
                  <a:moveTo>
                    <a:pt x="6" y="21"/>
                  </a:moveTo>
                  <a:cubicBezTo>
                    <a:pt x="0" y="15"/>
                    <a:pt x="3" y="7"/>
                    <a:pt x="1" y="0"/>
                  </a:cubicBezTo>
                  <a:cubicBezTo>
                    <a:pt x="7" y="6"/>
                    <a:pt x="4" y="14"/>
                    <a:pt x="5" y="21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60">
              <a:extLst>
                <a:ext uri="{FF2B5EF4-FFF2-40B4-BE49-F238E27FC236}">
                  <a16:creationId xmlns:a16="http://schemas.microsoft.com/office/drawing/2014/main" id="{90ABA005-B6D4-952F-E11E-20684B39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1607"/>
              <a:ext cx="15" cy="28"/>
            </a:xfrm>
            <a:custGeom>
              <a:avLst/>
              <a:gdLst>
                <a:gd name="T0" fmla="*/ 1 w 9"/>
                <a:gd name="T1" fmla="*/ 0 h 18"/>
                <a:gd name="T2" fmla="*/ 8 w 9"/>
                <a:gd name="T3" fmla="*/ 18 h 18"/>
                <a:gd name="T4" fmla="*/ 2 w 9"/>
                <a:gd name="T5" fmla="*/ 0 h 18"/>
                <a:gd name="T6" fmla="*/ 1 w 9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8">
                  <a:moveTo>
                    <a:pt x="1" y="0"/>
                  </a:moveTo>
                  <a:cubicBezTo>
                    <a:pt x="6" y="5"/>
                    <a:pt x="9" y="10"/>
                    <a:pt x="8" y="18"/>
                  </a:cubicBezTo>
                  <a:cubicBezTo>
                    <a:pt x="0" y="13"/>
                    <a:pt x="3" y="6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61">
              <a:extLst>
                <a:ext uri="{FF2B5EF4-FFF2-40B4-BE49-F238E27FC236}">
                  <a16:creationId xmlns:a16="http://schemas.microsoft.com/office/drawing/2014/main" id="{CE685542-44D4-852A-8293-3F605533F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225"/>
              <a:ext cx="14" cy="6"/>
            </a:xfrm>
            <a:custGeom>
              <a:avLst/>
              <a:gdLst>
                <a:gd name="T0" fmla="*/ 9 w 9"/>
                <a:gd name="T1" fmla="*/ 4 h 4"/>
                <a:gd name="T2" fmla="*/ 0 w 9"/>
                <a:gd name="T3" fmla="*/ 3 h 4"/>
                <a:gd name="T4" fmla="*/ 9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cubicBezTo>
                    <a:pt x="7" y="4"/>
                    <a:pt x="4" y="3"/>
                    <a:pt x="0" y="3"/>
                  </a:cubicBezTo>
                  <a:cubicBezTo>
                    <a:pt x="5" y="0"/>
                    <a:pt x="7" y="2"/>
                    <a:pt x="9" y="4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FED9414C-B760-C821-9BF8-6FD2068CC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1231"/>
              <a:ext cx="19" cy="6"/>
            </a:xfrm>
            <a:custGeom>
              <a:avLst/>
              <a:gdLst>
                <a:gd name="T0" fmla="*/ 0 w 12"/>
                <a:gd name="T1" fmla="*/ 0 h 4"/>
                <a:gd name="T2" fmla="*/ 12 w 12"/>
                <a:gd name="T3" fmla="*/ 4 h 4"/>
                <a:gd name="T4" fmla="*/ 12 w 12"/>
                <a:gd name="T5" fmla="*/ 4 h 4"/>
                <a:gd name="T6" fmla="*/ 0 w 12"/>
                <a:gd name="T7" fmla="*/ 0 h 4"/>
                <a:gd name="T8" fmla="*/ 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5" y="1"/>
                    <a:pt x="9" y="0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3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20E2859B-B4ED-4915-6D40-E1EF6F4A0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1588"/>
              <a:ext cx="8" cy="19"/>
            </a:xfrm>
            <a:custGeom>
              <a:avLst/>
              <a:gdLst>
                <a:gd name="T0" fmla="*/ 0 w 5"/>
                <a:gd name="T1" fmla="*/ 0 h 12"/>
                <a:gd name="T2" fmla="*/ 4 w 5"/>
                <a:gd name="T3" fmla="*/ 12 h 12"/>
                <a:gd name="T4" fmla="*/ 5 w 5"/>
                <a:gd name="T5" fmla="*/ 12 h 12"/>
                <a:gd name="T6" fmla="*/ 1 w 5"/>
                <a:gd name="T7" fmla="*/ 0 h 12"/>
                <a:gd name="T8" fmla="*/ 0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5" y="3"/>
                    <a:pt x="4" y="8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0" y="9"/>
                    <a:pt x="1" y="4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EF207A5A-8EE4-8284-6B12-F7E14BB31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1801"/>
              <a:ext cx="20" cy="8"/>
            </a:xfrm>
            <a:custGeom>
              <a:avLst/>
              <a:gdLst>
                <a:gd name="T0" fmla="*/ 13 w 13"/>
                <a:gd name="T1" fmla="*/ 4 h 5"/>
                <a:gd name="T2" fmla="*/ 1 w 13"/>
                <a:gd name="T3" fmla="*/ 0 h 5"/>
                <a:gd name="T4" fmla="*/ 0 w 13"/>
                <a:gd name="T5" fmla="*/ 0 h 5"/>
                <a:gd name="T6" fmla="*/ 12 w 13"/>
                <a:gd name="T7" fmla="*/ 4 h 5"/>
                <a:gd name="T8" fmla="*/ 13 w 1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4"/>
                  </a:moveTo>
                  <a:cubicBezTo>
                    <a:pt x="8" y="3"/>
                    <a:pt x="3" y="5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0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A827D70E-BCEE-A754-2868-C7E3C6554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232"/>
              <a:ext cx="9" cy="8"/>
            </a:xfrm>
            <a:custGeom>
              <a:avLst/>
              <a:gdLst>
                <a:gd name="T0" fmla="*/ 1 w 6"/>
                <a:gd name="T1" fmla="*/ 3 h 5"/>
                <a:gd name="T2" fmla="*/ 5 w 6"/>
                <a:gd name="T3" fmla="*/ 0 h 5"/>
                <a:gd name="T4" fmla="*/ 0 w 6"/>
                <a:gd name="T5" fmla="*/ 3 h 5"/>
                <a:gd name="T6" fmla="*/ 1 w 6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2" y="2"/>
                    <a:pt x="3" y="1"/>
                    <a:pt x="5" y="0"/>
                  </a:cubicBezTo>
                  <a:cubicBezTo>
                    <a:pt x="6" y="5"/>
                    <a:pt x="2" y="2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DB5CB3F0-8AD7-BF8A-96B6-92AD3F6DF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1234"/>
              <a:ext cx="8" cy="8"/>
            </a:xfrm>
            <a:custGeom>
              <a:avLst/>
              <a:gdLst>
                <a:gd name="T0" fmla="*/ 4 w 5"/>
                <a:gd name="T1" fmla="*/ 2 h 5"/>
                <a:gd name="T2" fmla="*/ 0 w 5"/>
                <a:gd name="T3" fmla="*/ 5 h 5"/>
                <a:gd name="T4" fmla="*/ 5 w 5"/>
                <a:gd name="T5" fmla="*/ 2 h 5"/>
                <a:gd name="T6" fmla="*/ 4 w 5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cubicBezTo>
                    <a:pt x="3" y="3"/>
                    <a:pt x="2" y="4"/>
                    <a:pt x="0" y="5"/>
                  </a:cubicBezTo>
                  <a:cubicBezTo>
                    <a:pt x="0" y="0"/>
                    <a:pt x="3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B98B6FB1-0CDE-621A-4BF8-99EC1CC57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1237"/>
              <a:ext cx="8" cy="8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2 h 5"/>
                <a:gd name="T4" fmla="*/ 0 w 5"/>
                <a:gd name="T5" fmla="*/ 0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1"/>
                    <a:pt x="4" y="1"/>
                    <a:pt x="5" y="2"/>
                  </a:cubicBezTo>
                  <a:cubicBezTo>
                    <a:pt x="3" y="5"/>
                    <a:pt x="2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EC29D27A-4A9F-5F99-254B-6A34FB29A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268"/>
              <a:ext cx="12" cy="7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0 h 4"/>
                <a:gd name="T4" fmla="*/ 0 w 8"/>
                <a:gd name="T5" fmla="*/ 0 h 4"/>
                <a:gd name="T6" fmla="*/ 8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cubicBezTo>
                    <a:pt x="5" y="4"/>
                    <a:pt x="2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6" y="3"/>
                    <a:pt x="8" y="4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7F8A1C3E-7FDD-88FC-169F-6256F0077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1256"/>
              <a:ext cx="12" cy="6"/>
            </a:xfrm>
            <a:custGeom>
              <a:avLst/>
              <a:gdLst>
                <a:gd name="T0" fmla="*/ 8 w 8"/>
                <a:gd name="T1" fmla="*/ 4 h 4"/>
                <a:gd name="T2" fmla="*/ 1 w 8"/>
                <a:gd name="T3" fmla="*/ 0 h 4"/>
                <a:gd name="T4" fmla="*/ 0 w 8"/>
                <a:gd name="T5" fmla="*/ 0 h 4"/>
                <a:gd name="T6" fmla="*/ 8 w 8"/>
                <a:gd name="T7" fmla="*/ 4 h 4"/>
                <a:gd name="T8" fmla="*/ 8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cubicBezTo>
                    <a:pt x="5" y="4"/>
                    <a:pt x="2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CEF3B02B-B008-22B6-62D3-6DEA7A0E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248"/>
              <a:ext cx="9" cy="8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4 h 5"/>
                <a:gd name="T4" fmla="*/ 5 w 6"/>
                <a:gd name="T5" fmla="*/ 5 h 5"/>
                <a:gd name="T6" fmla="*/ 6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4" y="5"/>
                    <a:pt x="2" y="4"/>
                    <a:pt x="0" y="4"/>
                  </a:cubicBezTo>
                  <a:cubicBezTo>
                    <a:pt x="3" y="0"/>
                    <a:pt x="4" y="4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2" name="Freeform 71">
              <a:extLst>
                <a:ext uri="{FF2B5EF4-FFF2-40B4-BE49-F238E27FC236}">
                  <a16:creationId xmlns:a16="http://schemas.microsoft.com/office/drawing/2014/main" id="{E3047EEA-C796-AE23-F019-E51A9C6AE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1770"/>
              <a:ext cx="12" cy="6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0 h 4"/>
                <a:gd name="T4" fmla="*/ 8 w 8"/>
                <a:gd name="T5" fmla="*/ 0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3" y="3"/>
                    <a:pt x="6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3"/>
                    <a:pt x="4" y="4"/>
                    <a:pt x="0" y="4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3" name="Freeform 72">
              <a:extLst>
                <a:ext uri="{FF2B5EF4-FFF2-40B4-BE49-F238E27FC236}">
                  <a16:creationId xmlns:a16="http://schemas.microsoft.com/office/drawing/2014/main" id="{FD9586D4-826B-6E26-1E63-2857E4883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663"/>
              <a:ext cx="8" cy="13"/>
            </a:xfrm>
            <a:custGeom>
              <a:avLst/>
              <a:gdLst>
                <a:gd name="T0" fmla="*/ 5 w 5"/>
                <a:gd name="T1" fmla="*/ 8 h 8"/>
                <a:gd name="T2" fmla="*/ 1 w 5"/>
                <a:gd name="T3" fmla="*/ 0 h 8"/>
                <a:gd name="T4" fmla="*/ 0 w 5"/>
                <a:gd name="T5" fmla="*/ 0 h 8"/>
                <a:gd name="T6" fmla="*/ 4 w 5"/>
                <a:gd name="T7" fmla="*/ 8 h 8"/>
                <a:gd name="T8" fmla="*/ 5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1" y="6"/>
                    <a:pt x="1" y="3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5"/>
                    <a:pt x="4" y="8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Freeform 73">
              <a:extLst>
                <a:ext uri="{FF2B5EF4-FFF2-40B4-BE49-F238E27FC236}">
                  <a16:creationId xmlns:a16="http://schemas.microsoft.com/office/drawing/2014/main" id="{836B24C4-1C18-ED74-8E82-8220DF7C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794"/>
              <a:ext cx="10" cy="7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4 h 5"/>
                <a:gd name="T4" fmla="*/ 5 w 6"/>
                <a:gd name="T5" fmla="*/ 5 h 5"/>
                <a:gd name="T6" fmla="*/ 6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cubicBezTo>
                    <a:pt x="4" y="5"/>
                    <a:pt x="2" y="4"/>
                    <a:pt x="0" y="4"/>
                  </a:cubicBezTo>
                  <a:cubicBezTo>
                    <a:pt x="3" y="0"/>
                    <a:pt x="4" y="4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Freeform 74">
              <a:extLst>
                <a:ext uri="{FF2B5EF4-FFF2-40B4-BE49-F238E27FC236}">
                  <a16:creationId xmlns:a16="http://schemas.microsoft.com/office/drawing/2014/main" id="{C7796E7E-EE85-E19A-0CE4-89A9E85E4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1783"/>
              <a:ext cx="14" cy="6"/>
            </a:xfrm>
            <a:custGeom>
              <a:avLst/>
              <a:gdLst>
                <a:gd name="T0" fmla="*/ 9 w 9"/>
                <a:gd name="T1" fmla="*/ 4 h 4"/>
                <a:gd name="T2" fmla="*/ 1 w 9"/>
                <a:gd name="T3" fmla="*/ 0 h 4"/>
                <a:gd name="T4" fmla="*/ 0 w 9"/>
                <a:gd name="T5" fmla="*/ 0 h 4"/>
                <a:gd name="T6" fmla="*/ 8 w 9"/>
                <a:gd name="T7" fmla="*/ 4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cubicBezTo>
                    <a:pt x="5" y="4"/>
                    <a:pt x="2" y="3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1"/>
                    <a:pt x="8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Freeform 75">
              <a:extLst>
                <a:ext uri="{FF2B5EF4-FFF2-40B4-BE49-F238E27FC236}">
                  <a16:creationId xmlns:a16="http://schemas.microsoft.com/office/drawing/2014/main" id="{1CCA156D-031A-259F-5918-F2B46AABD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254"/>
              <a:ext cx="10" cy="7"/>
            </a:xfrm>
            <a:custGeom>
              <a:avLst/>
              <a:gdLst>
                <a:gd name="T0" fmla="*/ 5 w 6"/>
                <a:gd name="T1" fmla="*/ 1 h 4"/>
                <a:gd name="T2" fmla="*/ 1 w 6"/>
                <a:gd name="T3" fmla="*/ 4 h 4"/>
                <a:gd name="T4" fmla="*/ 6 w 6"/>
                <a:gd name="T5" fmla="*/ 1 h 4"/>
                <a:gd name="T6" fmla="*/ 5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1"/>
                  </a:moveTo>
                  <a:cubicBezTo>
                    <a:pt x="4" y="2"/>
                    <a:pt x="3" y="3"/>
                    <a:pt x="1" y="4"/>
                  </a:cubicBezTo>
                  <a:cubicBezTo>
                    <a:pt x="0" y="0"/>
                    <a:pt x="4" y="2"/>
                    <a:pt x="6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76">
              <a:extLst>
                <a:ext uri="{FF2B5EF4-FFF2-40B4-BE49-F238E27FC236}">
                  <a16:creationId xmlns:a16="http://schemas.microsoft.com/office/drawing/2014/main" id="{DE0047CE-8F17-44E0-094A-4CA70DFE6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789"/>
              <a:ext cx="9" cy="8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1 h 5"/>
                <a:gd name="T4" fmla="*/ 1 w 6"/>
                <a:gd name="T5" fmla="*/ 0 h 5"/>
                <a:gd name="T6" fmla="*/ 0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1"/>
                    <a:pt x="4" y="1"/>
                    <a:pt x="6" y="1"/>
                  </a:cubicBezTo>
                  <a:cubicBezTo>
                    <a:pt x="3" y="5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Freeform 77">
              <a:extLst>
                <a:ext uri="{FF2B5EF4-FFF2-40B4-BE49-F238E27FC236}">
                  <a16:creationId xmlns:a16="http://schemas.microsoft.com/office/drawing/2014/main" id="{2E7A9099-A4B1-46ED-7157-08AE3DE94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1794"/>
              <a:ext cx="8" cy="6"/>
            </a:xfrm>
            <a:custGeom>
              <a:avLst/>
              <a:gdLst>
                <a:gd name="T0" fmla="*/ 5 w 5"/>
                <a:gd name="T1" fmla="*/ 1 h 4"/>
                <a:gd name="T2" fmla="*/ 1 w 5"/>
                <a:gd name="T3" fmla="*/ 4 h 4"/>
                <a:gd name="T4" fmla="*/ 5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2"/>
                    <a:pt x="3" y="3"/>
                    <a:pt x="1" y="4"/>
                  </a:cubicBezTo>
                  <a:cubicBezTo>
                    <a:pt x="0" y="0"/>
                    <a:pt x="4" y="2"/>
                    <a:pt x="5" y="1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5073AFDC-1CB5-97CF-E615-31141D633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1790"/>
              <a:ext cx="8" cy="8"/>
            </a:xfrm>
            <a:custGeom>
              <a:avLst/>
              <a:gdLst>
                <a:gd name="T0" fmla="*/ 0 w 5"/>
                <a:gd name="T1" fmla="*/ 3 h 5"/>
                <a:gd name="T2" fmla="*/ 5 w 5"/>
                <a:gd name="T3" fmla="*/ 0 h 5"/>
                <a:gd name="T4" fmla="*/ 0 w 5"/>
                <a:gd name="T5" fmla="*/ 3 h 5"/>
                <a:gd name="T6" fmla="*/ 0 w 5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2" y="2"/>
                    <a:pt x="3" y="1"/>
                    <a:pt x="5" y="0"/>
                  </a:cubicBezTo>
                  <a:cubicBezTo>
                    <a:pt x="5" y="5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3814A4F9-9936-640D-A33F-BD8F9768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1803"/>
              <a:ext cx="4" cy="3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3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1" name="Freeform 80">
              <a:extLst>
                <a:ext uri="{FF2B5EF4-FFF2-40B4-BE49-F238E27FC236}">
                  <a16:creationId xmlns:a16="http://schemas.microsoft.com/office/drawing/2014/main" id="{206BD815-052A-9C96-6DBF-458340F6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757"/>
              <a:ext cx="12" cy="7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0 h 4"/>
                <a:gd name="T4" fmla="*/ 8 w 8"/>
                <a:gd name="T5" fmla="*/ 0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2" y="1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3"/>
                    <a:pt x="4" y="4"/>
                    <a:pt x="0" y="4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2" name="Freeform 81">
              <a:extLst>
                <a:ext uri="{FF2B5EF4-FFF2-40B4-BE49-F238E27FC236}">
                  <a16:creationId xmlns:a16="http://schemas.microsoft.com/office/drawing/2014/main" id="{9995A4A1-34FA-7E18-425A-78A98538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" y="1323"/>
              <a:ext cx="3" cy="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3" name="Freeform 82">
              <a:extLst>
                <a:ext uri="{FF2B5EF4-FFF2-40B4-BE49-F238E27FC236}">
                  <a16:creationId xmlns:a16="http://schemas.microsoft.com/office/drawing/2014/main" id="{15955C4A-C207-7CD2-BC74-07CDACF5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311"/>
              <a:ext cx="1" cy="3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4" name="Freeform 83">
              <a:extLst>
                <a:ext uri="{FF2B5EF4-FFF2-40B4-BE49-F238E27FC236}">
                  <a16:creationId xmlns:a16="http://schemas.microsoft.com/office/drawing/2014/main" id="{2A34A655-D1C0-0AAE-2743-E48B4B63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1764"/>
              <a:ext cx="14" cy="6"/>
            </a:xfrm>
            <a:custGeom>
              <a:avLst/>
              <a:gdLst>
                <a:gd name="T0" fmla="*/ 0 w 9"/>
                <a:gd name="T1" fmla="*/ 0 h 4"/>
                <a:gd name="T2" fmla="*/ 8 w 9"/>
                <a:gd name="T3" fmla="*/ 4 h 4"/>
                <a:gd name="T4" fmla="*/ 9 w 9"/>
                <a:gd name="T5" fmla="*/ 4 h 4"/>
                <a:gd name="T6" fmla="*/ 1 w 9"/>
                <a:gd name="T7" fmla="*/ 0 h 4"/>
                <a:gd name="T8" fmla="*/ 0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4" y="0"/>
                    <a:pt x="7" y="1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2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5" name="Freeform 84">
              <a:extLst>
                <a:ext uri="{FF2B5EF4-FFF2-40B4-BE49-F238E27FC236}">
                  <a16:creationId xmlns:a16="http://schemas.microsoft.com/office/drawing/2014/main" id="{F86279F9-1FDD-54E6-37C6-1B58C3147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1254"/>
              <a:ext cx="3" cy="2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Freeform 85">
              <a:extLst>
                <a:ext uri="{FF2B5EF4-FFF2-40B4-BE49-F238E27FC236}">
                  <a16:creationId xmlns:a16="http://schemas.microsoft.com/office/drawing/2014/main" id="{3D25A982-55EE-F457-0200-73598DA5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776"/>
              <a:ext cx="2" cy="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Freeform 86">
              <a:extLst>
                <a:ext uri="{FF2B5EF4-FFF2-40B4-BE49-F238E27FC236}">
                  <a16:creationId xmlns:a16="http://schemas.microsoft.com/office/drawing/2014/main" id="{3162B61F-A707-34C0-DC42-2F0F152D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287"/>
              <a:ext cx="4" cy="3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Freeform 87">
              <a:extLst>
                <a:ext uri="{FF2B5EF4-FFF2-40B4-BE49-F238E27FC236}">
                  <a16:creationId xmlns:a16="http://schemas.microsoft.com/office/drawing/2014/main" id="{CA5107F5-6D86-B616-8838-D0B1209DB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1281"/>
              <a:ext cx="3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Freeform 88">
              <a:extLst>
                <a:ext uri="{FF2B5EF4-FFF2-40B4-BE49-F238E27FC236}">
                  <a16:creationId xmlns:a16="http://schemas.microsoft.com/office/drawing/2014/main" id="{1936DD57-04A3-5FCF-2706-B8F48DEA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1757"/>
              <a:ext cx="7" cy="7"/>
            </a:xfrm>
            <a:custGeom>
              <a:avLst/>
              <a:gdLst>
                <a:gd name="T0" fmla="*/ 0 w 5"/>
                <a:gd name="T1" fmla="*/ 0 h 4"/>
                <a:gd name="T2" fmla="*/ 4 w 5"/>
                <a:gd name="T3" fmla="*/ 4 h 4"/>
                <a:gd name="T4" fmla="*/ 5 w 5"/>
                <a:gd name="T5" fmla="*/ 4 h 4"/>
                <a:gd name="T6" fmla="*/ 1 w 5"/>
                <a:gd name="T7" fmla="*/ 0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3" y="3"/>
                    <a:pt x="2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" name="Freeform 89">
              <a:extLst>
                <a:ext uri="{FF2B5EF4-FFF2-40B4-BE49-F238E27FC236}">
                  <a16:creationId xmlns:a16="http://schemas.microsoft.com/office/drawing/2014/main" id="{9AD42AFC-A017-CF23-8823-F126FEC83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1754"/>
              <a:ext cx="2" cy="3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1" name="Freeform 90">
              <a:extLst>
                <a:ext uri="{FF2B5EF4-FFF2-40B4-BE49-F238E27FC236}">
                  <a16:creationId xmlns:a16="http://schemas.microsoft.com/office/drawing/2014/main" id="{455B066C-E66A-32AB-2817-14A755D16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1275"/>
              <a:ext cx="7" cy="6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4 h 4"/>
                <a:gd name="T4" fmla="*/ 4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2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2" name="Freeform 91">
              <a:extLst>
                <a:ext uri="{FF2B5EF4-FFF2-40B4-BE49-F238E27FC236}">
                  <a16:creationId xmlns:a16="http://schemas.microsoft.com/office/drawing/2014/main" id="{6D5B96EF-6FDB-7781-69E3-B72B352D3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1751"/>
              <a:ext cx="8" cy="6"/>
            </a:xfrm>
            <a:custGeom>
              <a:avLst/>
              <a:gdLst>
                <a:gd name="T0" fmla="*/ 0 w 5"/>
                <a:gd name="T1" fmla="*/ 0 h 4"/>
                <a:gd name="T2" fmla="*/ 4 w 5"/>
                <a:gd name="T3" fmla="*/ 4 h 4"/>
                <a:gd name="T4" fmla="*/ 5 w 5"/>
                <a:gd name="T5" fmla="*/ 4 h 4"/>
                <a:gd name="T6" fmla="*/ 1 w 5"/>
                <a:gd name="T7" fmla="*/ 0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3" y="3"/>
                    <a:pt x="2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3" name="Freeform 92">
              <a:extLst>
                <a:ext uri="{FF2B5EF4-FFF2-40B4-BE49-F238E27FC236}">
                  <a16:creationId xmlns:a16="http://schemas.microsoft.com/office/drawing/2014/main" id="{FA96FB87-CCBE-6835-DAB3-25DFBB459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1770"/>
              <a:ext cx="4" cy="3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4" name="Freeform 93">
              <a:extLst>
                <a:ext uri="{FF2B5EF4-FFF2-40B4-BE49-F238E27FC236}">
                  <a16:creationId xmlns:a16="http://schemas.microsoft.com/office/drawing/2014/main" id="{E1DC1199-F814-89EF-A46C-2413C684D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1284"/>
              <a:ext cx="2" cy="3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5" name="Freeform 94">
              <a:extLst>
                <a:ext uri="{FF2B5EF4-FFF2-40B4-BE49-F238E27FC236}">
                  <a16:creationId xmlns:a16="http://schemas.microsoft.com/office/drawing/2014/main" id="{330E01B7-E97E-7BF7-6491-D8D8D4E79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262"/>
              <a:ext cx="7" cy="6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3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6" name="Freeform 95">
              <a:extLst>
                <a:ext uri="{FF2B5EF4-FFF2-40B4-BE49-F238E27FC236}">
                  <a16:creationId xmlns:a16="http://schemas.microsoft.com/office/drawing/2014/main" id="{BD44CCF5-76D2-09B5-97D5-57479F235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764"/>
              <a:ext cx="7" cy="6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1"/>
                    <a:pt x="2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7" name="Freeform 96">
              <a:extLst>
                <a:ext uri="{FF2B5EF4-FFF2-40B4-BE49-F238E27FC236}">
                  <a16:creationId xmlns:a16="http://schemas.microsoft.com/office/drawing/2014/main" id="{EA412702-7608-0990-111C-F64F2CB5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1739"/>
              <a:ext cx="3" cy="3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8" name="Freeform 97">
              <a:extLst>
                <a:ext uri="{FF2B5EF4-FFF2-40B4-BE49-F238E27FC236}">
                  <a16:creationId xmlns:a16="http://schemas.microsoft.com/office/drawing/2014/main" id="{9CF48F0E-3CE8-9937-5955-1E1F15154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1732"/>
              <a:ext cx="8" cy="7"/>
            </a:xfrm>
            <a:custGeom>
              <a:avLst/>
              <a:gdLst>
                <a:gd name="T0" fmla="*/ 0 w 5"/>
                <a:gd name="T1" fmla="*/ 0 h 4"/>
                <a:gd name="T2" fmla="*/ 4 w 5"/>
                <a:gd name="T3" fmla="*/ 4 h 4"/>
                <a:gd name="T4" fmla="*/ 5 w 5"/>
                <a:gd name="T5" fmla="*/ 4 h 4"/>
                <a:gd name="T6" fmla="*/ 1 w 5"/>
                <a:gd name="T7" fmla="*/ 0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3" y="3"/>
                    <a:pt x="2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9" name="Freeform 98">
              <a:extLst>
                <a:ext uri="{FF2B5EF4-FFF2-40B4-BE49-F238E27FC236}">
                  <a16:creationId xmlns:a16="http://schemas.microsoft.com/office/drawing/2014/main" id="{80383C99-C375-2DD4-2B6B-3B8403DAF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726"/>
              <a:ext cx="8" cy="6"/>
            </a:xfrm>
            <a:custGeom>
              <a:avLst/>
              <a:gdLst>
                <a:gd name="T0" fmla="*/ 0 w 5"/>
                <a:gd name="T1" fmla="*/ 0 h 4"/>
                <a:gd name="T2" fmla="*/ 4 w 5"/>
                <a:gd name="T3" fmla="*/ 4 h 4"/>
                <a:gd name="T4" fmla="*/ 5 w 5"/>
                <a:gd name="T5" fmla="*/ 4 h 4"/>
                <a:gd name="T6" fmla="*/ 1 w 5"/>
                <a:gd name="T7" fmla="*/ 0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0" name="Freeform 99">
              <a:extLst>
                <a:ext uri="{FF2B5EF4-FFF2-40B4-BE49-F238E27FC236}">
                  <a16:creationId xmlns:a16="http://schemas.microsoft.com/office/drawing/2014/main" id="{D21C5E9F-0BD7-95D2-4E01-2F30CE9CB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781"/>
              <a:ext cx="3" cy="2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1" name="Freeform 100">
              <a:extLst>
                <a:ext uri="{FF2B5EF4-FFF2-40B4-BE49-F238E27FC236}">
                  <a16:creationId xmlns:a16="http://schemas.microsoft.com/office/drawing/2014/main" id="{455DAE49-7B5D-B07B-9351-4CA634D73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692"/>
              <a:ext cx="3" cy="3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1 h 2"/>
                <a:gd name="T6" fmla="*/ 1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2" name="Freeform 101">
              <a:extLst>
                <a:ext uri="{FF2B5EF4-FFF2-40B4-BE49-F238E27FC236}">
                  <a16:creationId xmlns:a16="http://schemas.microsoft.com/office/drawing/2014/main" id="{BBE41F4B-639A-F5DB-826C-C941D49E1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1676"/>
              <a:ext cx="3" cy="3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3" name="Freeform 102">
              <a:extLst>
                <a:ext uri="{FF2B5EF4-FFF2-40B4-BE49-F238E27FC236}">
                  <a16:creationId xmlns:a16="http://schemas.microsoft.com/office/drawing/2014/main" id="{A18694E8-F9EF-8A47-AFE4-204340029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1660"/>
              <a:ext cx="3" cy="3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1 h 2"/>
                <a:gd name="T6" fmla="*/ 1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4" name="Freeform 103">
              <a:extLst>
                <a:ext uri="{FF2B5EF4-FFF2-40B4-BE49-F238E27FC236}">
                  <a16:creationId xmlns:a16="http://schemas.microsoft.com/office/drawing/2014/main" id="{43F6DE7C-2FA9-3585-9725-E9D0EC834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750"/>
              <a:ext cx="3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5" name="Freeform 104">
              <a:extLst>
                <a:ext uri="{FF2B5EF4-FFF2-40B4-BE49-F238E27FC236}">
                  <a16:creationId xmlns:a16="http://schemas.microsoft.com/office/drawing/2014/main" id="{8C01EC36-AA9A-FD4B-3624-435DFF8D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2317"/>
              <a:ext cx="170" cy="31"/>
            </a:xfrm>
            <a:custGeom>
              <a:avLst/>
              <a:gdLst>
                <a:gd name="T0" fmla="*/ 1 w 108"/>
                <a:gd name="T1" fmla="*/ 15 h 20"/>
                <a:gd name="T2" fmla="*/ 13 w 108"/>
                <a:gd name="T3" fmla="*/ 5 h 20"/>
                <a:gd name="T4" fmla="*/ 45 w 108"/>
                <a:gd name="T5" fmla="*/ 2 h 20"/>
                <a:gd name="T6" fmla="*/ 59 w 108"/>
                <a:gd name="T7" fmla="*/ 3 h 20"/>
                <a:gd name="T8" fmla="*/ 92 w 108"/>
                <a:gd name="T9" fmla="*/ 5 h 20"/>
                <a:gd name="T10" fmla="*/ 105 w 108"/>
                <a:gd name="T11" fmla="*/ 17 h 20"/>
                <a:gd name="T12" fmla="*/ 58 w 108"/>
                <a:gd name="T13" fmla="*/ 16 h 20"/>
                <a:gd name="T14" fmla="*/ 44 w 108"/>
                <a:gd name="T15" fmla="*/ 20 h 20"/>
                <a:gd name="T16" fmla="*/ 10 w 108"/>
                <a:gd name="T17" fmla="*/ 20 h 20"/>
                <a:gd name="T18" fmla="*/ 1 w 108"/>
                <a:gd name="T1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20">
                  <a:moveTo>
                    <a:pt x="1" y="15"/>
                  </a:moveTo>
                  <a:cubicBezTo>
                    <a:pt x="2" y="7"/>
                    <a:pt x="0" y="0"/>
                    <a:pt x="13" y="5"/>
                  </a:cubicBezTo>
                  <a:cubicBezTo>
                    <a:pt x="23" y="9"/>
                    <a:pt x="35" y="10"/>
                    <a:pt x="45" y="2"/>
                  </a:cubicBezTo>
                  <a:cubicBezTo>
                    <a:pt x="50" y="5"/>
                    <a:pt x="54" y="10"/>
                    <a:pt x="59" y="3"/>
                  </a:cubicBezTo>
                  <a:cubicBezTo>
                    <a:pt x="69" y="10"/>
                    <a:pt x="82" y="9"/>
                    <a:pt x="92" y="5"/>
                  </a:cubicBezTo>
                  <a:cubicBezTo>
                    <a:pt x="108" y="0"/>
                    <a:pt x="105" y="9"/>
                    <a:pt x="105" y="17"/>
                  </a:cubicBezTo>
                  <a:cubicBezTo>
                    <a:pt x="89" y="17"/>
                    <a:pt x="74" y="17"/>
                    <a:pt x="58" y="16"/>
                  </a:cubicBezTo>
                  <a:cubicBezTo>
                    <a:pt x="52" y="13"/>
                    <a:pt x="49" y="18"/>
                    <a:pt x="44" y="20"/>
                  </a:cubicBezTo>
                  <a:cubicBezTo>
                    <a:pt x="33" y="20"/>
                    <a:pt x="22" y="20"/>
                    <a:pt x="10" y="20"/>
                  </a:cubicBezTo>
                  <a:cubicBezTo>
                    <a:pt x="7" y="19"/>
                    <a:pt x="2" y="19"/>
                    <a:pt x="1" y="15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6" name="Freeform 105">
              <a:extLst>
                <a:ext uri="{FF2B5EF4-FFF2-40B4-BE49-F238E27FC236}">
                  <a16:creationId xmlns:a16="http://schemas.microsoft.com/office/drawing/2014/main" id="{643E8888-AE62-310E-E21B-93D81FF1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2240"/>
              <a:ext cx="94" cy="93"/>
            </a:xfrm>
            <a:custGeom>
              <a:avLst/>
              <a:gdLst>
                <a:gd name="T0" fmla="*/ 33 w 60"/>
                <a:gd name="T1" fmla="*/ 52 h 59"/>
                <a:gd name="T2" fmla="*/ 19 w 60"/>
                <a:gd name="T3" fmla="*/ 51 h 59"/>
                <a:gd name="T4" fmla="*/ 11 w 60"/>
                <a:gd name="T5" fmla="*/ 37 h 59"/>
                <a:gd name="T6" fmla="*/ 22 w 60"/>
                <a:gd name="T7" fmla="*/ 31 h 59"/>
                <a:gd name="T8" fmla="*/ 15 w 60"/>
                <a:gd name="T9" fmla="*/ 23 h 59"/>
                <a:gd name="T10" fmla="*/ 0 w 60"/>
                <a:gd name="T11" fmla="*/ 16 h 59"/>
                <a:gd name="T12" fmla="*/ 60 w 60"/>
                <a:gd name="T13" fmla="*/ 27 h 59"/>
                <a:gd name="T14" fmla="*/ 33 w 60"/>
                <a:gd name="T15" fmla="*/ 40 h 59"/>
                <a:gd name="T16" fmla="*/ 33 w 60"/>
                <a:gd name="T17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9">
                  <a:moveTo>
                    <a:pt x="33" y="52"/>
                  </a:moveTo>
                  <a:cubicBezTo>
                    <a:pt x="28" y="59"/>
                    <a:pt x="24" y="54"/>
                    <a:pt x="19" y="51"/>
                  </a:cubicBezTo>
                  <a:cubicBezTo>
                    <a:pt x="29" y="40"/>
                    <a:pt x="15" y="41"/>
                    <a:pt x="11" y="37"/>
                  </a:cubicBezTo>
                  <a:cubicBezTo>
                    <a:pt x="15" y="35"/>
                    <a:pt x="22" y="37"/>
                    <a:pt x="22" y="31"/>
                  </a:cubicBezTo>
                  <a:cubicBezTo>
                    <a:pt x="23" y="27"/>
                    <a:pt x="19" y="24"/>
                    <a:pt x="15" y="23"/>
                  </a:cubicBezTo>
                  <a:cubicBezTo>
                    <a:pt x="11" y="18"/>
                    <a:pt x="2" y="24"/>
                    <a:pt x="0" y="16"/>
                  </a:cubicBezTo>
                  <a:cubicBezTo>
                    <a:pt x="22" y="0"/>
                    <a:pt x="49" y="5"/>
                    <a:pt x="60" y="27"/>
                  </a:cubicBezTo>
                  <a:cubicBezTo>
                    <a:pt x="37" y="18"/>
                    <a:pt x="31" y="21"/>
                    <a:pt x="33" y="40"/>
                  </a:cubicBezTo>
                  <a:cubicBezTo>
                    <a:pt x="30" y="44"/>
                    <a:pt x="31" y="48"/>
                    <a:pt x="33" y="5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7" name="Freeform 106">
              <a:extLst>
                <a:ext uri="{FF2B5EF4-FFF2-40B4-BE49-F238E27FC236}">
                  <a16:creationId xmlns:a16="http://schemas.microsoft.com/office/drawing/2014/main" id="{01D05EA4-2038-69E9-D532-03D19B49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541"/>
              <a:ext cx="168" cy="32"/>
            </a:xfrm>
            <a:custGeom>
              <a:avLst/>
              <a:gdLst>
                <a:gd name="T0" fmla="*/ 60 w 107"/>
                <a:gd name="T1" fmla="*/ 4 h 20"/>
                <a:gd name="T2" fmla="*/ 94 w 107"/>
                <a:gd name="T3" fmla="*/ 4 h 20"/>
                <a:gd name="T4" fmla="*/ 99 w 107"/>
                <a:gd name="T5" fmla="*/ 17 h 20"/>
                <a:gd name="T6" fmla="*/ 63 w 107"/>
                <a:gd name="T7" fmla="*/ 16 h 20"/>
                <a:gd name="T8" fmla="*/ 54 w 107"/>
                <a:gd name="T9" fmla="*/ 14 h 20"/>
                <a:gd name="T10" fmla="*/ 12 w 107"/>
                <a:gd name="T11" fmla="*/ 19 h 20"/>
                <a:gd name="T12" fmla="*/ 0 w 107"/>
                <a:gd name="T13" fmla="*/ 4 h 20"/>
                <a:gd name="T14" fmla="*/ 11 w 107"/>
                <a:gd name="T15" fmla="*/ 2 h 20"/>
                <a:gd name="T16" fmla="*/ 50 w 107"/>
                <a:gd name="T17" fmla="*/ 0 h 20"/>
                <a:gd name="T18" fmla="*/ 60 w 107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0">
                  <a:moveTo>
                    <a:pt x="60" y="4"/>
                  </a:moveTo>
                  <a:cubicBezTo>
                    <a:pt x="72" y="4"/>
                    <a:pt x="83" y="3"/>
                    <a:pt x="94" y="4"/>
                  </a:cubicBezTo>
                  <a:cubicBezTo>
                    <a:pt x="107" y="4"/>
                    <a:pt x="105" y="10"/>
                    <a:pt x="99" y="17"/>
                  </a:cubicBezTo>
                  <a:cubicBezTo>
                    <a:pt x="87" y="11"/>
                    <a:pt x="75" y="12"/>
                    <a:pt x="63" y="16"/>
                  </a:cubicBezTo>
                  <a:cubicBezTo>
                    <a:pt x="60" y="16"/>
                    <a:pt x="57" y="15"/>
                    <a:pt x="54" y="14"/>
                  </a:cubicBezTo>
                  <a:cubicBezTo>
                    <a:pt x="40" y="14"/>
                    <a:pt x="25" y="8"/>
                    <a:pt x="12" y="19"/>
                  </a:cubicBezTo>
                  <a:cubicBezTo>
                    <a:pt x="0" y="20"/>
                    <a:pt x="2" y="11"/>
                    <a:pt x="0" y="4"/>
                  </a:cubicBezTo>
                  <a:cubicBezTo>
                    <a:pt x="4" y="3"/>
                    <a:pt x="8" y="3"/>
                    <a:pt x="11" y="2"/>
                  </a:cubicBezTo>
                  <a:cubicBezTo>
                    <a:pt x="24" y="5"/>
                    <a:pt x="37" y="5"/>
                    <a:pt x="50" y="0"/>
                  </a:cubicBezTo>
                  <a:cubicBezTo>
                    <a:pt x="53" y="2"/>
                    <a:pt x="53" y="11"/>
                    <a:pt x="60" y="4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8" name="Freeform 107">
              <a:extLst>
                <a:ext uri="{FF2B5EF4-FFF2-40B4-BE49-F238E27FC236}">
                  <a16:creationId xmlns:a16="http://schemas.microsoft.com/office/drawing/2014/main" id="{6AFA9289-172F-2F10-618D-D9809A706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2455"/>
              <a:ext cx="101" cy="77"/>
            </a:xfrm>
            <a:custGeom>
              <a:avLst/>
              <a:gdLst>
                <a:gd name="T0" fmla="*/ 1 w 64"/>
                <a:gd name="T1" fmla="*/ 11 h 49"/>
                <a:gd name="T2" fmla="*/ 29 w 64"/>
                <a:gd name="T3" fmla="*/ 8 h 49"/>
                <a:gd name="T4" fmla="*/ 64 w 64"/>
                <a:gd name="T5" fmla="*/ 49 h 49"/>
                <a:gd name="T6" fmla="*/ 41 w 64"/>
                <a:gd name="T7" fmla="*/ 42 h 49"/>
                <a:gd name="T8" fmla="*/ 23 w 64"/>
                <a:gd name="T9" fmla="*/ 26 h 49"/>
                <a:gd name="T10" fmla="*/ 18 w 64"/>
                <a:gd name="T11" fmla="*/ 10 h 49"/>
                <a:gd name="T12" fmla="*/ 0 w 64"/>
                <a:gd name="T13" fmla="*/ 11 h 49"/>
                <a:gd name="T14" fmla="*/ 1 w 64"/>
                <a:gd name="T1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9">
                  <a:moveTo>
                    <a:pt x="1" y="11"/>
                  </a:moveTo>
                  <a:cubicBezTo>
                    <a:pt x="9" y="0"/>
                    <a:pt x="19" y="0"/>
                    <a:pt x="29" y="8"/>
                  </a:cubicBezTo>
                  <a:cubicBezTo>
                    <a:pt x="44" y="19"/>
                    <a:pt x="61" y="27"/>
                    <a:pt x="64" y="49"/>
                  </a:cubicBezTo>
                  <a:cubicBezTo>
                    <a:pt x="58" y="40"/>
                    <a:pt x="49" y="44"/>
                    <a:pt x="41" y="42"/>
                  </a:cubicBezTo>
                  <a:cubicBezTo>
                    <a:pt x="54" y="16"/>
                    <a:pt x="29" y="31"/>
                    <a:pt x="23" y="26"/>
                  </a:cubicBezTo>
                  <a:cubicBezTo>
                    <a:pt x="32" y="18"/>
                    <a:pt x="33" y="12"/>
                    <a:pt x="18" y="10"/>
                  </a:cubicBezTo>
                  <a:cubicBezTo>
                    <a:pt x="12" y="10"/>
                    <a:pt x="6" y="11"/>
                    <a:pt x="0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9" name="Freeform 108">
              <a:extLst>
                <a:ext uri="{FF2B5EF4-FFF2-40B4-BE49-F238E27FC236}">
                  <a16:creationId xmlns:a16="http://schemas.microsoft.com/office/drawing/2014/main" id="{8F1A1A49-5237-063B-1415-07C1FF815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341"/>
              <a:ext cx="80" cy="86"/>
            </a:xfrm>
            <a:custGeom>
              <a:avLst/>
              <a:gdLst>
                <a:gd name="T0" fmla="*/ 9 w 51"/>
                <a:gd name="T1" fmla="*/ 0 h 55"/>
                <a:gd name="T2" fmla="*/ 18 w 51"/>
                <a:gd name="T3" fmla="*/ 5 h 55"/>
                <a:gd name="T4" fmla="*/ 18 w 51"/>
                <a:gd name="T5" fmla="*/ 17 h 55"/>
                <a:gd name="T6" fmla="*/ 30 w 51"/>
                <a:gd name="T7" fmla="*/ 22 h 55"/>
                <a:gd name="T8" fmla="*/ 51 w 51"/>
                <a:gd name="T9" fmla="*/ 36 h 55"/>
                <a:gd name="T10" fmla="*/ 50 w 51"/>
                <a:gd name="T11" fmla="*/ 55 h 55"/>
                <a:gd name="T12" fmla="*/ 12 w 51"/>
                <a:gd name="T13" fmla="*/ 21 h 55"/>
                <a:gd name="T14" fmla="*/ 9 w 5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5">
                  <a:moveTo>
                    <a:pt x="9" y="0"/>
                  </a:moveTo>
                  <a:cubicBezTo>
                    <a:pt x="10" y="4"/>
                    <a:pt x="15" y="4"/>
                    <a:pt x="18" y="5"/>
                  </a:cubicBezTo>
                  <a:cubicBezTo>
                    <a:pt x="16" y="9"/>
                    <a:pt x="14" y="13"/>
                    <a:pt x="18" y="17"/>
                  </a:cubicBezTo>
                  <a:cubicBezTo>
                    <a:pt x="21" y="22"/>
                    <a:pt x="30" y="18"/>
                    <a:pt x="30" y="22"/>
                  </a:cubicBezTo>
                  <a:cubicBezTo>
                    <a:pt x="29" y="40"/>
                    <a:pt x="43" y="34"/>
                    <a:pt x="51" y="36"/>
                  </a:cubicBezTo>
                  <a:cubicBezTo>
                    <a:pt x="44" y="42"/>
                    <a:pt x="49" y="48"/>
                    <a:pt x="50" y="55"/>
                  </a:cubicBezTo>
                  <a:cubicBezTo>
                    <a:pt x="35" y="46"/>
                    <a:pt x="21" y="36"/>
                    <a:pt x="12" y="21"/>
                  </a:cubicBezTo>
                  <a:cubicBezTo>
                    <a:pt x="8" y="15"/>
                    <a:pt x="0" y="8"/>
                    <a:pt x="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0" name="Freeform 109">
              <a:extLst>
                <a:ext uri="{FF2B5EF4-FFF2-40B4-BE49-F238E27FC236}">
                  <a16:creationId xmlns:a16="http://schemas.microsoft.com/office/drawing/2014/main" id="{3E4874B0-3170-D430-7E1B-9BC2C4A29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472"/>
              <a:ext cx="77" cy="75"/>
            </a:xfrm>
            <a:custGeom>
              <a:avLst/>
              <a:gdLst>
                <a:gd name="T0" fmla="*/ 11 w 49"/>
                <a:gd name="T1" fmla="*/ 46 h 48"/>
                <a:gd name="T2" fmla="*/ 0 w 49"/>
                <a:gd name="T3" fmla="*/ 48 h 48"/>
                <a:gd name="T4" fmla="*/ 40 w 49"/>
                <a:gd name="T5" fmla="*/ 0 h 48"/>
                <a:gd name="T6" fmla="*/ 39 w 49"/>
                <a:gd name="T7" fmla="*/ 0 h 48"/>
                <a:gd name="T8" fmla="*/ 49 w 49"/>
                <a:gd name="T9" fmla="*/ 15 h 48"/>
                <a:gd name="T10" fmla="*/ 27 w 49"/>
                <a:gd name="T11" fmla="*/ 31 h 48"/>
                <a:gd name="T12" fmla="*/ 11 w 49"/>
                <a:gd name="T13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8">
                  <a:moveTo>
                    <a:pt x="11" y="46"/>
                  </a:moveTo>
                  <a:cubicBezTo>
                    <a:pt x="8" y="47"/>
                    <a:pt x="4" y="47"/>
                    <a:pt x="0" y="48"/>
                  </a:cubicBezTo>
                  <a:cubicBezTo>
                    <a:pt x="2" y="23"/>
                    <a:pt x="21" y="11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7"/>
                    <a:pt x="43" y="12"/>
                    <a:pt x="49" y="15"/>
                  </a:cubicBezTo>
                  <a:cubicBezTo>
                    <a:pt x="41" y="19"/>
                    <a:pt x="19" y="5"/>
                    <a:pt x="27" y="31"/>
                  </a:cubicBezTo>
                  <a:cubicBezTo>
                    <a:pt x="18" y="33"/>
                    <a:pt x="4" y="28"/>
                    <a:pt x="11" y="4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1" name="Freeform 110">
              <a:extLst>
                <a:ext uri="{FF2B5EF4-FFF2-40B4-BE49-F238E27FC236}">
                  <a16:creationId xmlns:a16="http://schemas.microsoft.com/office/drawing/2014/main" id="{B942C3A3-7AB8-66EE-FC9B-66CAEA36F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366"/>
              <a:ext cx="61" cy="39"/>
            </a:xfrm>
            <a:custGeom>
              <a:avLst/>
              <a:gdLst>
                <a:gd name="T0" fmla="*/ 4 w 39"/>
                <a:gd name="T1" fmla="*/ 0 h 25"/>
                <a:gd name="T2" fmla="*/ 39 w 39"/>
                <a:gd name="T3" fmla="*/ 2 h 25"/>
                <a:gd name="T4" fmla="*/ 9 w 39"/>
                <a:gd name="T5" fmla="*/ 20 h 25"/>
                <a:gd name="T6" fmla="*/ 9 w 39"/>
                <a:gd name="T7" fmla="*/ 20 h 25"/>
                <a:gd name="T8" fmla="*/ 4 w 3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4" y="0"/>
                  </a:moveTo>
                  <a:cubicBezTo>
                    <a:pt x="16" y="1"/>
                    <a:pt x="27" y="1"/>
                    <a:pt x="39" y="2"/>
                  </a:cubicBezTo>
                  <a:cubicBezTo>
                    <a:pt x="28" y="7"/>
                    <a:pt x="26" y="25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0" y="15"/>
                    <a:pt x="4" y="7"/>
                    <a:pt x="4" y="0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2" name="Freeform 111">
              <a:extLst>
                <a:ext uri="{FF2B5EF4-FFF2-40B4-BE49-F238E27FC236}">
                  <a16:creationId xmlns:a16="http://schemas.microsoft.com/office/drawing/2014/main" id="{815FD6FA-609C-8164-FE63-C515D0227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2366"/>
              <a:ext cx="73" cy="56"/>
            </a:xfrm>
            <a:custGeom>
              <a:avLst/>
              <a:gdLst>
                <a:gd name="T0" fmla="*/ 3 w 46"/>
                <a:gd name="T1" fmla="*/ 20 h 36"/>
                <a:gd name="T2" fmla="*/ 33 w 46"/>
                <a:gd name="T3" fmla="*/ 2 h 36"/>
                <a:gd name="T4" fmla="*/ 39 w 46"/>
                <a:gd name="T5" fmla="*/ 8 h 36"/>
                <a:gd name="T6" fmla="*/ 0 w 46"/>
                <a:gd name="T7" fmla="*/ 36 h 36"/>
                <a:gd name="T8" fmla="*/ 3 w 46"/>
                <a:gd name="T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6">
                  <a:moveTo>
                    <a:pt x="3" y="20"/>
                  </a:moveTo>
                  <a:cubicBezTo>
                    <a:pt x="20" y="25"/>
                    <a:pt x="22" y="7"/>
                    <a:pt x="33" y="2"/>
                  </a:cubicBezTo>
                  <a:cubicBezTo>
                    <a:pt x="39" y="0"/>
                    <a:pt x="46" y="0"/>
                    <a:pt x="39" y="8"/>
                  </a:cubicBezTo>
                  <a:cubicBezTo>
                    <a:pt x="29" y="21"/>
                    <a:pt x="19" y="35"/>
                    <a:pt x="0" y="36"/>
                  </a:cubicBezTo>
                  <a:cubicBezTo>
                    <a:pt x="4" y="31"/>
                    <a:pt x="9" y="26"/>
                    <a:pt x="3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3" name="Freeform 112">
              <a:extLst>
                <a:ext uri="{FF2B5EF4-FFF2-40B4-BE49-F238E27FC236}">
                  <a16:creationId xmlns:a16="http://schemas.microsoft.com/office/drawing/2014/main" id="{38A8AF8A-6631-46A0-870F-B572E12BC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609"/>
              <a:ext cx="58" cy="45"/>
            </a:xfrm>
            <a:custGeom>
              <a:avLst/>
              <a:gdLst>
                <a:gd name="T0" fmla="*/ 31 w 37"/>
                <a:gd name="T1" fmla="*/ 0 h 29"/>
                <a:gd name="T2" fmla="*/ 27 w 37"/>
                <a:gd name="T3" fmla="*/ 19 h 29"/>
                <a:gd name="T4" fmla="*/ 2 w 37"/>
                <a:gd name="T5" fmla="*/ 16 h 29"/>
                <a:gd name="T6" fmla="*/ 11 w 37"/>
                <a:gd name="T7" fmla="*/ 5 h 29"/>
                <a:gd name="T8" fmla="*/ 10 w 37"/>
                <a:gd name="T9" fmla="*/ 5 h 29"/>
                <a:gd name="T10" fmla="*/ 31 w 37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9">
                  <a:moveTo>
                    <a:pt x="31" y="0"/>
                  </a:moveTo>
                  <a:cubicBezTo>
                    <a:pt x="37" y="8"/>
                    <a:pt x="35" y="13"/>
                    <a:pt x="27" y="19"/>
                  </a:cubicBezTo>
                  <a:cubicBezTo>
                    <a:pt x="16" y="29"/>
                    <a:pt x="10" y="20"/>
                    <a:pt x="2" y="16"/>
                  </a:cubicBezTo>
                  <a:cubicBezTo>
                    <a:pt x="0" y="9"/>
                    <a:pt x="8" y="9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8" y="7"/>
                    <a:pt x="25" y="4"/>
                    <a:pt x="31" y="0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4" name="Freeform 113">
              <a:extLst>
                <a:ext uri="{FF2B5EF4-FFF2-40B4-BE49-F238E27FC236}">
                  <a16:creationId xmlns:a16="http://schemas.microsoft.com/office/drawing/2014/main" id="{F591CEC4-29B6-C179-6223-CA9192BA1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2397"/>
              <a:ext cx="52" cy="36"/>
            </a:xfrm>
            <a:custGeom>
              <a:avLst/>
              <a:gdLst>
                <a:gd name="T0" fmla="*/ 27 w 33"/>
                <a:gd name="T1" fmla="*/ 0 h 23"/>
                <a:gd name="T2" fmla="*/ 24 w 33"/>
                <a:gd name="T3" fmla="*/ 16 h 23"/>
                <a:gd name="T4" fmla="*/ 6 w 33"/>
                <a:gd name="T5" fmla="*/ 19 h 23"/>
                <a:gd name="T6" fmla="*/ 7 w 33"/>
                <a:gd name="T7" fmla="*/ 0 h 23"/>
                <a:gd name="T8" fmla="*/ 9 w 33"/>
                <a:gd name="T9" fmla="*/ 0 h 23"/>
                <a:gd name="T10" fmla="*/ 27 w 3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3">
                  <a:moveTo>
                    <a:pt x="27" y="0"/>
                  </a:moveTo>
                  <a:cubicBezTo>
                    <a:pt x="33" y="6"/>
                    <a:pt x="28" y="11"/>
                    <a:pt x="24" y="16"/>
                  </a:cubicBezTo>
                  <a:cubicBezTo>
                    <a:pt x="19" y="23"/>
                    <a:pt x="12" y="21"/>
                    <a:pt x="6" y="19"/>
                  </a:cubicBezTo>
                  <a:cubicBezTo>
                    <a:pt x="5" y="12"/>
                    <a:pt x="0" y="6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cubicBezTo>
                    <a:pt x="15" y="0"/>
                    <a:pt x="21" y="0"/>
                    <a:pt x="27" y="0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5" name="Freeform 114">
              <a:extLst>
                <a:ext uri="{FF2B5EF4-FFF2-40B4-BE49-F238E27FC236}">
                  <a16:creationId xmlns:a16="http://schemas.microsoft.com/office/drawing/2014/main" id="{FD127986-E373-BBFD-43F9-4DB18595F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563"/>
              <a:ext cx="38" cy="57"/>
            </a:xfrm>
            <a:custGeom>
              <a:avLst/>
              <a:gdLst>
                <a:gd name="T0" fmla="*/ 24 w 24"/>
                <a:gd name="T1" fmla="*/ 29 h 36"/>
                <a:gd name="T2" fmla="*/ 3 w 24"/>
                <a:gd name="T3" fmla="*/ 34 h 36"/>
                <a:gd name="T4" fmla="*/ 0 w 24"/>
                <a:gd name="T5" fmla="*/ 18 h 36"/>
                <a:gd name="T6" fmla="*/ 7 w 24"/>
                <a:gd name="T7" fmla="*/ 2 h 36"/>
                <a:gd name="T8" fmla="*/ 10 w 24"/>
                <a:gd name="T9" fmla="*/ 0 h 36"/>
                <a:gd name="T10" fmla="*/ 19 w 24"/>
                <a:gd name="T11" fmla="*/ 2 h 36"/>
                <a:gd name="T12" fmla="*/ 19 w 24"/>
                <a:gd name="T13" fmla="*/ 5 h 36"/>
                <a:gd name="T14" fmla="*/ 24 w 24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6">
                  <a:moveTo>
                    <a:pt x="24" y="29"/>
                  </a:moveTo>
                  <a:cubicBezTo>
                    <a:pt x="18" y="33"/>
                    <a:pt x="11" y="36"/>
                    <a:pt x="3" y="34"/>
                  </a:cubicBezTo>
                  <a:cubicBezTo>
                    <a:pt x="11" y="26"/>
                    <a:pt x="4" y="22"/>
                    <a:pt x="0" y="18"/>
                  </a:cubicBezTo>
                  <a:cubicBezTo>
                    <a:pt x="8" y="15"/>
                    <a:pt x="8" y="9"/>
                    <a:pt x="7" y="2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3" y="1"/>
                    <a:pt x="16" y="2"/>
                    <a:pt x="19" y="2"/>
                  </a:cubicBezTo>
                  <a:cubicBezTo>
                    <a:pt x="18" y="3"/>
                    <a:pt x="18" y="4"/>
                    <a:pt x="19" y="5"/>
                  </a:cubicBezTo>
                  <a:cubicBezTo>
                    <a:pt x="9" y="15"/>
                    <a:pt x="23" y="21"/>
                    <a:pt x="24" y="2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6" name="Freeform 115">
              <a:extLst>
                <a:ext uri="{FF2B5EF4-FFF2-40B4-BE49-F238E27FC236}">
                  <a16:creationId xmlns:a16="http://schemas.microsoft.com/office/drawing/2014/main" id="{D7705303-92E3-4E4C-A0C1-EBC9CFC22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342"/>
              <a:ext cx="74" cy="19"/>
            </a:xfrm>
            <a:custGeom>
              <a:avLst/>
              <a:gdLst>
                <a:gd name="T0" fmla="*/ 0 w 47"/>
                <a:gd name="T1" fmla="*/ 0 h 12"/>
                <a:gd name="T2" fmla="*/ 47 w 47"/>
                <a:gd name="T3" fmla="*/ 1 h 12"/>
                <a:gd name="T4" fmla="*/ 33 w 47"/>
                <a:gd name="T5" fmla="*/ 6 h 12"/>
                <a:gd name="T6" fmla="*/ 0 w 47"/>
                <a:gd name="T7" fmla="*/ 7 h 12"/>
                <a:gd name="T8" fmla="*/ 0 w 4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0" y="0"/>
                  </a:moveTo>
                  <a:cubicBezTo>
                    <a:pt x="16" y="1"/>
                    <a:pt x="31" y="1"/>
                    <a:pt x="47" y="1"/>
                  </a:cubicBezTo>
                  <a:cubicBezTo>
                    <a:pt x="46" y="12"/>
                    <a:pt x="38" y="6"/>
                    <a:pt x="33" y="6"/>
                  </a:cubicBezTo>
                  <a:cubicBezTo>
                    <a:pt x="22" y="7"/>
                    <a:pt x="11" y="7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7" name="Freeform 116">
              <a:extLst>
                <a:ext uri="{FF2B5EF4-FFF2-40B4-BE49-F238E27FC236}">
                  <a16:creationId xmlns:a16="http://schemas.microsoft.com/office/drawing/2014/main" id="{53D767C4-4C78-3386-D663-C2CE9EF1D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587"/>
              <a:ext cx="50" cy="29"/>
            </a:xfrm>
            <a:custGeom>
              <a:avLst/>
              <a:gdLst>
                <a:gd name="T0" fmla="*/ 21 w 32"/>
                <a:gd name="T1" fmla="*/ 3 h 19"/>
                <a:gd name="T2" fmla="*/ 24 w 32"/>
                <a:gd name="T3" fmla="*/ 19 h 19"/>
                <a:gd name="T4" fmla="*/ 25 w 32"/>
                <a:gd name="T5" fmla="*/ 19 h 19"/>
                <a:gd name="T6" fmla="*/ 0 w 32"/>
                <a:gd name="T7" fmla="*/ 19 h 19"/>
                <a:gd name="T8" fmla="*/ 0 w 32"/>
                <a:gd name="T9" fmla="*/ 19 h 19"/>
                <a:gd name="T10" fmla="*/ 4 w 32"/>
                <a:gd name="T11" fmla="*/ 3 h 19"/>
                <a:gd name="T12" fmla="*/ 21 w 32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9">
                  <a:moveTo>
                    <a:pt x="21" y="3"/>
                  </a:moveTo>
                  <a:cubicBezTo>
                    <a:pt x="25" y="7"/>
                    <a:pt x="32" y="11"/>
                    <a:pt x="24" y="19"/>
                  </a:cubicBezTo>
                  <a:cubicBezTo>
                    <a:pt x="24" y="19"/>
                    <a:pt x="25" y="19"/>
                    <a:pt x="25" y="19"/>
                  </a:cubicBezTo>
                  <a:cubicBezTo>
                    <a:pt x="16" y="19"/>
                    <a:pt x="8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1" y="8"/>
                    <a:pt x="4" y="3"/>
                  </a:cubicBezTo>
                  <a:cubicBezTo>
                    <a:pt x="10" y="1"/>
                    <a:pt x="15" y="0"/>
                    <a:pt x="21" y="3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8" name="Freeform 117">
              <a:extLst>
                <a:ext uri="{FF2B5EF4-FFF2-40B4-BE49-F238E27FC236}">
                  <a16:creationId xmlns:a16="http://schemas.microsoft.com/office/drawing/2014/main" id="{5072D430-A91C-2043-33C1-52875897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2337"/>
              <a:ext cx="30" cy="60"/>
            </a:xfrm>
            <a:custGeom>
              <a:avLst/>
              <a:gdLst>
                <a:gd name="T0" fmla="*/ 14 w 19"/>
                <a:gd name="T1" fmla="*/ 3 h 38"/>
                <a:gd name="T2" fmla="*/ 14 w 19"/>
                <a:gd name="T3" fmla="*/ 10 h 38"/>
                <a:gd name="T4" fmla="*/ 14 w 19"/>
                <a:gd name="T5" fmla="*/ 18 h 38"/>
                <a:gd name="T6" fmla="*/ 19 w 19"/>
                <a:gd name="T7" fmla="*/ 38 h 38"/>
                <a:gd name="T8" fmla="*/ 1 w 19"/>
                <a:gd name="T9" fmla="*/ 38 h 38"/>
                <a:gd name="T10" fmla="*/ 2 w 19"/>
                <a:gd name="T11" fmla="*/ 19 h 38"/>
                <a:gd name="T12" fmla="*/ 0 w 19"/>
                <a:gd name="T13" fmla="*/ 7 h 38"/>
                <a:gd name="T14" fmla="*/ 14 w 19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8">
                  <a:moveTo>
                    <a:pt x="14" y="3"/>
                  </a:moveTo>
                  <a:cubicBezTo>
                    <a:pt x="14" y="6"/>
                    <a:pt x="14" y="8"/>
                    <a:pt x="14" y="10"/>
                  </a:cubicBezTo>
                  <a:cubicBezTo>
                    <a:pt x="14" y="13"/>
                    <a:pt x="14" y="15"/>
                    <a:pt x="14" y="18"/>
                  </a:cubicBezTo>
                  <a:cubicBezTo>
                    <a:pt x="14" y="25"/>
                    <a:pt x="10" y="33"/>
                    <a:pt x="19" y="38"/>
                  </a:cubicBezTo>
                  <a:cubicBezTo>
                    <a:pt x="13" y="38"/>
                    <a:pt x="7" y="38"/>
                    <a:pt x="1" y="38"/>
                  </a:cubicBezTo>
                  <a:cubicBezTo>
                    <a:pt x="8" y="32"/>
                    <a:pt x="3" y="25"/>
                    <a:pt x="2" y="19"/>
                  </a:cubicBezTo>
                  <a:cubicBezTo>
                    <a:pt x="9" y="14"/>
                    <a:pt x="3" y="10"/>
                    <a:pt x="0" y="7"/>
                  </a:cubicBezTo>
                  <a:cubicBezTo>
                    <a:pt x="5" y="5"/>
                    <a:pt x="8" y="0"/>
                    <a:pt x="14" y="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9" name="Freeform 118">
              <a:extLst>
                <a:ext uri="{FF2B5EF4-FFF2-40B4-BE49-F238E27FC236}">
                  <a16:creationId xmlns:a16="http://schemas.microsoft.com/office/drawing/2014/main" id="{0ECF2059-87B4-9A5E-14D1-78D9F06C2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480"/>
              <a:ext cx="56" cy="42"/>
            </a:xfrm>
            <a:custGeom>
              <a:avLst/>
              <a:gdLst>
                <a:gd name="T0" fmla="*/ 5 w 36"/>
                <a:gd name="T1" fmla="*/ 10 h 27"/>
                <a:gd name="T2" fmla="*/ 23 w 36"/>
                <a:gd name="T3" fmla="*/ 26 h 27"/>
                <a:gd name="T4" fmla="*/ 6 w 36"/>
                <a:gd name="T5" fmla="*/ 27 h 27"/>
                <a:gd name="T6" fmla="*/ 4 w 36"/>
                <a:gd name="T7" fmla="*/ 10 h 27"/>
                <a:gd name="T8" fmla="*/ 5 w 36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5" y="10"/>
                  </a:moveTo>
                  <a:cubicBezTo>
                    <a:pt x="11" y="15"/>
                    <a:pt x="36" y="0"/>
                    <a:pt x="23" y="26"/>
                  </a:cubicBezTo>
                  <a:cubicBezTo>
                    <a:pt x="17" y="26"/>
                    <a:pt x="12" y="27"/>
                    <a:pt x="6" y="27"/>
                  </a:cubicBezTo>
                  <a:cubicBezTo>
                    <a:pt x="3" y="21"/>
                    <a:pt x="0" y="16"/>
                    <a:pt x="4" y="10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1A1843F-014F-02E2-FD4C-A4028FB08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268"/>
              <a:ext cx="51" cy="35"/>
            </a:xfrm>
            <a:custGeom>
              <a:avLst/>
              <a:gdLst>
                <a:gd name="T0" fmla="*/ 2 w 33"/>
                <a:gd name="T1" fmla="*/ 22 h 22"/>
                <a:gd name="T2" fmla="*/ 29 w 33"/>
                <a:gd name="T3" fmla="*/ 9 h 22"/>
                <a:gd name="T4" fmla="*/ 33 w 33"/>
                <a:gd name="T5" fmla="*/ 13 h 22"/>
                <a:gd name="T6" fmla="*/ 9 w 33"/>
                <a:gd name="T7" fmla="*/ 21 h 22"/>
                <a:gd name="T8" fmla="*/ 2 w 3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2" y="22"/>
                  </a:moveTo>
                  <a:cubicBezTo>
                    <a:pt x="0" y="3"/>
                    <a:pt x="6" y="0"/>
                    <a:pt x="29" y="9"/>
                  </a:cubicBezTo>
                  <a:cubicBezTo>
                    <a:pt x="32" y="9"/>
                    <a:pt x="33" y="10"/>
                    <a:pt x="33" y="13"/>
                  </a:cubicBezTo>
                  <a:cubicBezTo>
                    <a:pt x="25" y="16"/>
                    <a:pt x="17" y="18"/>
                    <a:pt x="9" y="21"/>
                  </a:cubicBezTo>
                  <a:cubicBezTo>
                    <a:pt x="7" y="21"/>
                    <a:pt x="5" y="22"/>
                    <a:pt x="2" y="22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18D50B36-6574-F6BB-3774-0E4D126EB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2496"/>
              <a:ext cx="30" cy="62"/>
            </a:xfrm>
            <a:custGeom>
              <a:avLst/>
              <a:gdLst>
                <a:gd name="T0" fmla="*/ 17 w 19"/>
                <a:gd name="T1" fmla="*/ 0 h 40"/>
                <a:gd name="T2" fmla="*/ 19 w 19"/>
                <a:gd name="T3" fmla="*/ 17 h 40"/>
                <a:gd name="T4" fmla="*/ 16 w 19"/>
                <a:gd name="T5" fmla="*/ 33 h 40"/>
                <a:gd name="T6" fmla="*/ 6 w 19"/>
                <a:gd name="T7" fmla="*/ 29 h 40"/>
                <a:gd name="T8" fmla="*/ 0 w 19"/>
                <a:gd name="T9" fmla="*/ 16 h 40"/>
                <a:gd name="T10" fmla="*/ 5 w 19"/>
                <a:gd name="T11" fmla="*/ 0 h 40"/>
                <a:gd name="T12" fmla="*/ 17 w 19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0">
                  <a:moveTo>
                    <a:pt x="17" y="0"/>
                  </a:moveTo>
                  <a:cubicBezTo>
                    <a:pt x="13" y="6"/>
                    <a:pt x="16" y="11"/>
                    <a:pt x="19" y="17"/>
                  </a:cubicBezTo>
                  <a:cubicBezTo>
                    <a:pt x="13" y="21"/>
                    <a:pt x="16" y="27"/>
                    <a:pt x="16" y="33"/>
                  </a:cubicBezTo>
                  <a:cubicBezTo>
                    <a:pt x="9" y="40"/>
                    <a:pt x="9" y="31"/>
                    <a:pt x="6" y="29"/>
                  </a:cubicBezTo>
                  <a:cubicBezTo>
                    <a:pt x="9" y="22"/>
                    <a:pt x="7" y="18"/>
                    <a:pt x="0" y="16"/>
                  </a:cubicBezTo>
                  <a:cubicBezTo>
                    <a:pt x="4" y="12"/>
                    <a:pt x="11" y="8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2027546B-0646-0033-E096-508E977C6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2554"/>
              <a:ext cx="66" cy="22"/>
            </a:xfrm>
            <a:custGeom>
              <a:avLst/>
              <a:gdLst>
                <a:gd name="T0" fmla="*/ 42 w 42"/>
                <a:gd name="T1" fmla="*/ 6 h 14"/>
                <a:gd name="T2" fmla="*/ 39 w 42"/>
                <a:gd name="T3" fmla="*/ 8 h 14"/>
                <a:gd name="T4" fmla="*/ 0 w 42"/>
                <a:gd name="T5" fmla="*/ 11 h 14"/>
                <a:gd name="T6" fmla="*/ 42 w 42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4">
                  <a:moveTo>
                    <a:pt x="42" y="6"/>
                  </a:moveTo>
                  <a:cubicBezTo>
                    <a:pt x="41" y="7"/>
                    <a:pt x="40" y="8"/>
                    <a:pt x="39" y="8"/>
                  </a:cubicBezTo>
                  <a:cubicBezTo>
                    <a:pt x="26" y="14"/>
                    <a:pt x="13" y="11"/>
                    <a:pt x="0" y="11"/>
                  </a:cubicBezTo>
                  <a:cubicBezTo>
                    <a:pt x="13" y="0"/>
                    <a:pt x="28" y="6"/>
                    <a:pt x="42" y="6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0D8A8360-6DCC-100A-732F-B46726B13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276"/>
              <a:ext cx="42" cy="22"/>
            </a:xfrm>
            <a:custGeom>
              <a:avLst/>
              <a:gdLst>
                <a:gd name="T0" fmla="*/ 19 w 27"/>
                <a:gd name="T1" fmla="*/ 0 h 14"/>
                <a:gd name="T2" fmla="*/ 26 w 27"/>
                <a:gd name="T3" fmla="*/ 8 h 14"/>
                <a:gd name="T4" fmla="*/ 15 w 27"/>
                <a:gd name="T5" fmla="*/ 14 h 14"/>
                <a:gd name="T6" fmla="*/ 0 w 27"/>
                <a:gd name="T7" fmla="*/ 5 h 14"/>
                <a:gd name="T8" fmla="*/ 19 w 2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4">
                  <a:moveTo>
                    <a:pt x="19" y="0"/>
                  </a:moveTo>
                  <a:cubicBezTo>
                    <a:pt x="23" y="1"/>
                    <a:pt x="27" y="4"/>
                    <a:pt x="26" y="8"/>
                  </a:cubicBezTo>
                  <a:cubicBezTo>
                    <a:pt x="26" y="14"/>
                    <a:pt x="19" y="12"/>
                    <a:pt x="15" y="14"/>
                  </a:cubicBezTo>
                  <a:cubicBezTo>
                    <a:pt x="9" y="13"/>
                    <a:pt x="2" y="13"/>
                    <a:pt x="0" y="5"/>
                  </a:cubicBezTo>
                  <a:cubicBezTo>
                    <a:pt x="6" y="0"/>
                    <a:pt x="13" y="1"/>
                    <a:pt x="19" y="0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5B0FAEDC-BA5B-7B0E-5EAD-9F24C119C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2558"/>
              <a:ext cx="58" cy="18"/>
            </a:xfrm>
            <a:custGeom>
              <a:avLst/>
              <a:gdLst>
                <a:gd name="T0" fmla="*/ 1 w 37"/>
                <a:gd name="T1" fmla="*/ 8 h 11"/>
                <a:gd name="T2" fmla="*/ 1 w 37"/>
                <a:gd name="T3" fmla="*/ 5 h 11"/>
                <a:gd name="T4" fmla="*/ 37 w 37"/>
                <a:gd name="T5" fmla="*/ 6 h 11"/>
                <a:gd name="T6" fmla="*/ 1 w 37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1">
                  <a:moveTo>
                    <a:pt x="1" y="8"/>
                  </a:moveTo>
                  <a:cubicBezTo>
                    <a:pt x="0" y="7"/>
                    <a:pt x="0" y="6"/>
                    <a:pt x="1" y="5"/>
                  </a:cubicBezTo>
                  <a:cubicBezTo>
                    <a:pt x="13" y="1"/>
                    <a:pt x="25" y="0"/>
                    <a:pt x="37" y="6"/>
                  </a:cubicBezTo>
                  <a:cubicBezTo>
                    <a:pt x="25" y="11"/>
                    <a:pt x="13" y="8"/>
                    <a:pt x="1" y="8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B2B89B22-CDA2-CD7D-1587-BE4604F7E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2146"/>
              <a:ext cx="34" cy="38"/>
            </a:xfrm>
            <a:custGeom>
              <a:avLst/>
              <a:gdLst>
                <a:gd name="T0" fmla="*/ 0 w 22"/>
                <a:gd name="T1" fmla="*/ 24 h 24"/>
                <a:gd name="T2" fmla="*/ 22 w 22"/>
                <a:gd name="T3" fmla="*/ 4 h 24"/>
                <a:gd name="T4" fmla="*/ 0 w 22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4">
                  <a:moveTo>
                    <a:pt x="0" y="24"/>
                  </a:moveTo>
                  <a:cubicBezTo>
                    <a:pt x="0" y="9"/>
                    <a:pt x="5" y="0"/>
                    <a:pt x="22" y="4"/>
                  </a:cubicBezTo>
                  <a:cubicBezTo>
                    <a:pt x="14" y="11"/>
                    <a:pt x="7" y="17"/>
                    <a:pt x="0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68D8457D-3CDB-EB2C-956F-72E3010AB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2587"/>
              <a:ext cx="27" cy="29"/>
            </a:xfrm>
            <a:custGeom>
              <a:avLst/>
              <a:gdLst>
                <a:gd name="T0" fmla="*/ 17 w 17"/>
                <a:gd name="T1" fmla="*/ 3 h 19"/>
                <a:gd name="T2" fmla="*/ 13 w 17"/>
                <a:gd name="T3" fmla="*/ 19 h 19"/>
                <a:gd name="T4" fmla="*/ 0 w 17"/>
                <a:gd name="T5" fmla="*/ 4 h 19"/>
                <a:gd name="T6" fmla="*/ 17 w 17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7" y="3"/>
                  </a:moveTo>
                  <a:cubicBezTo>
                    <a:pt x="14" y="8"/>
                    <a:pt x="13" y="13"/>
                    <a:pt x="13" y="19"/>
                  </a:cubicBezTo>
                  <a:cubicBezTo>
                    <a:pt x="8" y="15"/>
                    <a:pt x="3" y="11"/>
                    <a:pt x="0" y="4"/>
                  </a:cubicBezTo>
                  <a:cubicBezTo>
                    <a:pt x="6" y="0"/>
                    <a:pt x="11" y="3"/>
                    <a:pt x="17" y="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7" name="Freeform 126">
              <a:extLst>
                <a:ext uri="{FF2B5EF4-FFF2-40B4-BE49-F238E27FC236}">
                  <a16:creationId xmlns:a16="http://schemas.microsoft.com/office/drawing/2014/main" id="{FDAA7FD1-5AF6-6DE8-0F5D-D66DE7008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289"/>
              <a:ext cx="45" cy="14"/>
            </a:xfrm>
            <a:custGeom>
              <a:avLst/>
              <a:gdLst>
                <a:gd name="T0" fmla="*/ 0 w 29"/>
                <a:gd name="T1" fmla="*/ 8 h 9"/>
                <a:gd name="T2" fmla="*/ 24 w 29"/>
                <a:gd name="T3" fmla="*/ 0 h 9"/>
                <a:gd name="T4" fmla="*/ 22 w 29"/>
                <a:gd name="T5" fmla="*/ 8 h 9"/>
                <a:gd name="T6" fmla="*/ 0 w 29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">
                  <a:moveTo>
                    <a:pt x="0" y="8"/>
                  </a:moveTo>
                  <a:cubicBezTo>
                    <a:pt x="8" y="5"/>
                    <a:pt x="16" y="3"/>
                    <a:pt x="24" y="0"/>
                  </a:cubicBezTo>
                  <a:cubicBezTo>
                    <a:pt x="29" y="4"/>
                    <a:pt x="29" y="8"/>
                    <a:pt x="22" y="8"/>
                  </a:cubicBezTo>
                  <a:cubicBezTo>
                    <a:pt x="15" y="9"/>
                    <a:pt x="7" y="8"/>
                    <a:pt x="0" y="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8" name="Freeform 127">
              <a:extLst>
                <a:ext uri="{FF2B5EF4-FFF2-40B4-BE49-F238E27FC236}">
                  <a16:creationId xmlns:a16="http://schemas.microsoft.com/office/drawing/2014/main" id="{ED56CEAC-5C4A-48D3-77F3-178C4AA99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616"/>
              <a:ext cx="40" cy="18"/>
            </a:xfrm>
            <a:custGeom>
              <a:avLst/>
              <a:gdLst>
                <a:gd name="T0" fmla="*/ 0 w 25"/>
                <a:gd name="T1" fmla="*/ 0 h 11"/>
                <a:gd name="T2" fmla="*/ 25 w 25"/>
                <a:gd name="T3" fmla="*/ 0 h 11"/>
                <a:gd name="T4" fmla="*/ 16 w 25"/>
                <a:gd name="T5" fmla="*/ 11 h 11"/>
                <a:gd name="T6" fmla="*/ 0 w 2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1">
                  <a:moveTo>
                    <a:pt x="0" y="0"/>
                  </a:moveTo>
                  <a:cubicBezTo>
                    <a:pt x="8" y="0"/>
                    <a:pt x="16" y="0"/>
                    <a:pt x="25" y="0"/>
                  </a:cubicBezTo>
                  <a:cubicBezTo>
                    <a:pt x="22" y="4"/>
                    <a:pt x="14" y="4"/>
                    <a:pt x="16" y="11"/>
                  </a:cubicBezTo>
                  <a:cubicBezTo>
                    <a:pt x="9" y="9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9" name="Freeform 128">
              <a:extLst>
                <a:ext uri="{FF2B5EF4-FFF2-40B4-BE49-F238E27FC236}">
                  <a16:creationId xmlns:a16="http://schemas.microsoft.com/office/drawing/2014/main" id="{E4A18CA9-F36A-B092-431A-9DBADE13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265"/>
              <a:ext cx="38" cy="19"/>
            </a:xfrm>
            <a:custGeom>
              <a:avLst/>
              <a:gdLst>
                <a:gd name="T0" fmla="*/ 24 w 24"/>
                <a:gd name="T1" fmla="*/ 7 h 12"/>
                <a:gd name="T2" fmla="*/ 5 w 24"/>
                <a:gd name="T3" fmla="*/ 12 h 12"/>
                <a:gd name="T4" fmla="*/ 9 w 24"/>
                <a:gd name="T5" fmla="*/ 0 h 12"/>
                <a:gd name="T6" fmla="*/ 24 w 24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24" y="7"/>
                  </a:moveTo>
                  <a:cubicBezTo>
                    <a:pt x="18" y="8"/>
                    <a:pt x="11" y="7"/>
                    <a:pt x="5" y="12"/>
                  </a:cubicBezTo>
                  <a:cubicBezTo>
                    <a:pt x="0" y="6"/>
                    <a:pt x="2" y="2"/>
                    <a:pt x="9" y="0"/>
                  </a:cubicBezTo>
                  <a:cubicBezTo>
                    <a:pt x="11" y="8"/>
                    <a:pt x="20" y="2"/>
                    <a:pt x="24" y="7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4B7E86E0-AF24-A310-2BF2-F00B4EDF5A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" y="2583"/>
              <a:ext cx="262" cy="265"/>
            </a:xfrm>
            <a:custGeom>
              <a:avLst/>
              <a:gdLst>
                <a:gd name="T0" fmla="*/ 10 w 167"/>
                <a:gd name="T1" fmla="*/ 49 h 169"/>
                <a:gd name="T2" fmla="*/ 92 w 167"/>
                <a:gd name="T3" fmla="*/ 5 h 169"/>
                <a:gd name="T4" fmla="*/ 157 w 167"/>
                <a:gd name="T5" fmla="*/ 57 h 169"/>
                <a:gd name="T6" fmla="*/ 144 w 167"/>
                <a:gd name="T7" fmla="*/ 133 h 169"/>
                <a:gd name="T8" fmla="*/ 117 w 167"/>
                <a:gd name="T9" fmla="*/ 157 h 169"/>
                <a:gd name="T10" fmla="*/ 11 w 167"/>
                <a:gd name="T11" fmla="*/ 117 h 169"/>
                <a:gd name="T12" fmla="*/ 10 w 167"/>
                <a:gd name="T13" fmla="*/ 49 h 169"/>
                <a:gd name="T14" fmla="*/ 84 w 167"/>
                <a:gd name="T15" fmla="*/ 132 h 169"/>
                <a:gd name="T16" fmla="*/ 133 w 167"/>
                <a:gd name="T17" fmla="*/ 82 h 169"/>
                <a:gd name="T18" fmla="*/ 84 w 167"/>
                <a:gd name="T19" fmla="*/ 34 h 169"/>
                <a:gd name="T20" fmla="*/ 34 w 167"/>
                <a:gd name="T21" fmla="*/ 83 h 169"/>
                <a:gd name="T22" fmla="*/ 84 w 167"/>
                <a:gd name="T23" fmla="*/ 13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9">
                  <a:moveTo>
                    <a:pt x="10" y="49"/>
                  </a:moveTo>
                  <a:cubicBezTo>
                    <a:pt x="29" y="19"/>
                    <a:pt x="55" y="0"/>
                    <a:pt x="92" y="5"/>
                  </a:cubicBezTo>
                  <a:cubicBezTo>
                    <a:pt x="124" y="9"/>
                    <a:pt x="147" y="26"/>
                    <a:pt x="157" y="57"/>
                  </a:cubicBezTo>
                  <a:cubicBezTo>
                    <a:pt x="167" y="84"/>
                    <a:pt x="164" y="111"/>
                    <a:pt x="144" y="133"/>
                  </a:cubicBezTo>
                  <a:cubicBezTo>
                    <a:pt x="136" y="142"/>
                    <a:pt x="126" y="149"/>
                    <a:pt x="117" y="157"/>
                  </a:cubicBezTo>
                  <a:cubicBezTo>
                    <a:pt x="65" y="169"/>
                    <a:pt x="30" y="156"/>
                    <a:pt x="11" y="117"/>
                  </a:cubicBezTo>
                  <a:cubicBezTo>
                    <a:pt x="0" y="94"/>
                    <a:pt x="4" y="72"/>
                    <a:pt x="10" y="49"/>
                  </a:cubicBezTo>
                  <a:close/>
                  <a:moveTo>
                    <a:pt x="84" y="132"/>
                  </a:moveTo>
                  <a:cubicBezTo>
                    <a:pt x="110" y="132"/>
                    <a:pt x="133" y="109"/>
                    <a:pt x="133" y="82"/>
                  </a:cubicBezTo>
                  <a:cubicBezTo>
                    <a:pt x="132" y="57"/>
                    <a:pt x="109" y="34"/>
                    <a:pt x="84" y="34"/>
                  </a:cubicBezTo>
                  <a:cubicBezTo>
                    <a:pt x="57" y="33"/>
                    <a:pt x="34" y="56"/>
                    <a:pt x="34" y="83"/>
                  </a:cubicBezTo>
                  <a:cubicBezTo>
                    <a:pt x="34" y="111"/>
                    <a:pt x="56" y="132"/>
                    <a:pt x="84" y="132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FF40E309-27FC-9B20-3146-F326E8553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2660"/>
              <a:ext cx="211" cy="202"/>
            </a:xfrm>
            <a:custGeom>
              <a:avLst/>
              <a:gdLst>
                <a:gd name="T0" fmla="*/ 28 w 135"/>
                <a:gd name="T1" fmla="*/ 0 h 129"/>
                <a:gd name="T2" fmla="*/ 29 w 135"/>
                <a:gd name="T3" fmla="*/ 68 h 129"/>
                <a:gd name="T4" fmla="*/ 135 w 135"/>
                <a:gd name="T5" fmla="*/ 108 h 129"/>
                <a:gd name="T6" fmla="*/ 135 w 135"/>
                <a:gd name="T7" fmla="*/ 110 h 129"/>
                <a:gd name="T8" fmla="*/ 28 w 135"/>
                <a:gd name="T9" fmla="*/ 102 h 129"/>
                <a:gd name="T10" fmla="*/ 28 w 13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29">
                  <a:moveTo>
                    <a:pt x="28" y="0"/>
                  </a:moveTo>
                  <a:cubicBezTo>
                    <a:pt x="22" y="23"/>
                    <a:pt x="18" y="45"/>
                    <a:pt x="29" y="68"/>
                  </a:cubicBezTo>
                  <a:cubicBezTo>
                    <a:pt x="48" y="107"/>
                    <a:pt x="83" y="120"/>
                    <a:pt x="135" y="108"/>
                  </a:cubicBezTo>
                  <a:cubicBezTo>
                    <a:pt x="135" y="108"/>
                    <a:pt x="135" y="109"/>
                    <a:pt x="135" y="110"/>
                  </a:cubicBezTo>
                  <a:cubicBezTo>
                    <a:pt x="116" y="129"/>
                    <a:pt x="48" y="124"/>
                    <a:pt x="28" y="102"/>
                  </a:cubicBezTo>
                  <a:cubicBezTo>
                    <a:pt x="0" y="72"/>
                    <a:pt x="0" y="24"/>
                    <a:pt x="28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2" name="Freeform 131">
              <a:extLst>
                <a:ext uri="{FF2B5EF4-FFF2-40B4-BE49-F238E27FC236}">
                  <a16:creationId xmlns:a16="http://schemas.microsoft.com/office/drawing/2014/main" id="{E22688C3-0794-E4C3-EDB7-EA531FE2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" y="2972"/>
              <a:ext cx="497" cy="19"/>
            </a:xfrm>
            <a:custGeom>
              <a:avLst/>
              <a:gdLst>
                <a:gd name="T0" fmla="*/ 317 w 317"/>
                <a:gd name="T1" fmla="*/ 0 h 12"/>
                <a:gd name="T2" fmla="*/ 317 w 317"/>
                <a:gd name="T3" fmla="*/ 8 h 12"/>
                <a:gd name="T4" fmla="*/ 13 w 317"/>
                <a:gd name="T5" fmla="*/ 8 h 12"/>
                <a:gd name="T6" fmla="*/ 0 w 317"/>
                <a:gd name="T7" fmla="*/ 1 h 12"/>
                <a:gd name="T8" fmla="*/ 317 w 31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2">
                  <a:moveTo>
                    <a:pt x="317" y="0"/>
                  </a:moveTo>
                  <a:cubicBezTo>
                    <a:pt x="317" y="3"/>
                    <a:pt x="317" y="5"/>
                    <a:pt x="317" y="8"/>
                  </a:cubicBezTo>
                  <a:cubicBezTo>
                    <a:pt x="216" y="8"/>
                    <a:pt x="114" y="8"/>
                    <a:pt x="13" y="8"/>
                  </a:cubicBezTo>
                  <a:cubicBezTo>
                    <a:pt x="8" y="8"/>
                    <a:pt x="0" y="12"/>
                    <a:pt x="0" y="1"/>
                  </a:cubicBezTo>
                  <a:cubicBezTo>
                    <a:pt x="106" y="1"/>
                    <a:pt x="211" y="1"/>
                    <a:pt x="3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3" name="Freeform 132">
              <a:extLst>
                <a:ext uri="{FF2B5EF4-FFF2-40B4-BE49-F238E27FC236}">
                  <a16:creationId xmlns:a16="http://schemas.microsoft.com/office/drawing/2014/main" id="{30C2C3D8-B419-590E-E65C-D2DF7136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972"/>
              <a:ext cx="506" cy="28"/>
            </a:xfrm>
            <a:custGeom>
              <a:avLst/>
              <a:gdLst>
                <a:gd name="T0" fmla="*/ 6 w 323"/>
                <a:gd name="T1" fmla="*/ 1 h 18"/>
                <a:gd name="T2" fmla="*/ 19 w 323"/>
                <a:gd name="T3" fmla="*/ 8 h 18"/>
                <a:gd name="T4" fmla="*/ 323 w 323"/>
                <a:gd name="T5" fmla="*/ 8 h 18"/>
                <a:gd name="T6" fmla="*/ 305 w 323"/>
                <a:gd name="T7" fmla="*/ 12 h 18"/>
                <a:gd name="T8" fmla="*/ 21 w 323"/>
                <a:gd name="T9" fmla="*/ 12 h 18"/>
                <a:gd name="T10" fmla="*/ 2 w 323"/>
                <a:gd name="T11" fmla="*/ 0 h 18"/>
                <a:gd name="T12" fmla="*/ 6 w 32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18">
                  <a:moveTo>
                    <a:pt x="6" y="1"/>
                  </a:moveTo>
                  <a:cubicBezTo>
                    <a:pt x="6" y="12"/>
                    <a:pt x="14" y="8"/>
                    <a:pt x="19" y="8"/>
                  </a:cubicBezTo>
                  <a:cubicBezTo>
                    <a:pt x="120" y="8"/>
                    <a:pt x="222" y="8"/>
                    <a:pt x="323" y="8"/>
                  </a:cubicBezTo>
                  <a:cubicBezTo>
                    <a:pt x="319" y="16"/>
                    <a:pt x="311" y="12"/>
                    <a:pt x="305" y="12"/>
                  </a:cubicBezTo>
                  <a:cubicBezTo>
                    <a:pt x="210" y="12"/>
                    <a:pt x="115" y="12"/>
                    <a:pt x="21" y="12"/>
                  </a:cubicBezTo>
                  <a:cubicBezTo>
                    <a:pt x="13" y="12"/>
                    <a:pt x="0" y="18"/>
                    <a:pt x="2" y="0"/>
                  </a:cubicBezTo>
                  <a:cubicBezTo>
                    <a:pt x="3" y="1"/>
                    <a:pt x="5" y="1"/>
                    <a:pt x="6" y="1"/>
                  </a:cubicBezTo>
                  <a:close/>
                </a:path>
              </a:pathLst>
            </a:custGeom>
            <a:solidFill>
              <a:srgbClr val="9B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4" name="Freeform 133">
              <a:extLst>
                <a:ext uri="{FF2B5EF4-FFF2-40B4-BE49-F238E27FC236}">
                  <a16:creationId xmlns:a16="http://schemas.microsoft.com/office/drawing/2014/main" id="{A4FC0B35-44AB-16F8-5468-920509491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" y="1734"/>
              <a:ext cx="122" cy="124"/>
            </a:xfrm>
            <a:custGeom>
              <a:avLst/>
              <a:gdLst>
                <a:gd name="T0" fmla="*/ 78 w 78"/>
                <a:gd name="T1" fmla="*/ 39 h 79"/>
                <a:gd name="T2" fmla="*/ 39 w 78"/>
                <a:gd name="T3" fmla="*/ 78 h 79"/>
                <a:gd name="T4" fmla="*/ 0 w 78"/>
                <a:gd name="T5" fmla="*/ 40 h 79"/>
                <a:gd name="T6" fmla="*/ 39 w 78"/>
                <a:gd name="T7" fmla="*/ 0 h 79"/>
                <a:gd name="T8" fmla="*/ 78 w 78"/>
                <a:gd name="T9" fmla="*/ 39 h 79"/>
                <a:gd name="T10" fmla="*/ 54 w 78"/>
                <a:gd name="T11" fmla="*/ 39 h 79"/>
                <a:gd name="T12" fmla="*/ 39 w 78"/>
                <a:gd name="T13" fmla="*/ 24 h 79"/>
                <a:gd name="T14" fmla="*/ 24 w 78"/>
                <a:gd name="T15" fmla="*/ 40 h 79"/>
                <a:gd name="T16" fmla="*/ 39 w 78"/>
                <a:gd name="T17" fmla="*/ 54 h 79"/>
                <a:gd name="T18" fmla="*/ 54 w 78"/>
                <a:gd name="T19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9">
                  <a:moveTo>
                    <a:pt x="78" y="39"/>
                  </a:moveTo>
                  <a:cubicBezTo>
                    <a:pt x="78" y="61"/>
                    <a:pt x="60" y="79"/>
                    <a:pt x="39" y="78"/>
                  </a:cubicBezTo>
                  <a:cubicBezTo>
                    <a:pt x="19" y="78"/>
                    <a:pt x="0" y="59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59" y="0"/>
                    <a:pt x="78" y="19"/>
                    <a:pt x="78" y="39"/>
                  </a:cubicBezTo>
                  <a:close/>
                  <a:moveTo>
                    <a:pt x="54" y="39"/>
                  </a:moveTo>
                  <a:cubicBezTo>
                    <a:pt x="53" y="30"/>
                    <a:pt x="48" y="24"/>
                    <a:pt x="39" y="24"/>
                  </a:cubicBezTo>
                  <a:cubicBezTo>
                    <a:pt x="29" y="24"/>
                    <a:pt x="23" y="30"/>
                    <a:pt x="24" y="40"/>
                  </a:cubicBezTo>
                  <a:cubicBezTo>
                    <a:pt x="24" y="49"/>
                    <a:pt x="30" y="55"/>
                    <a:pt x="39" y="54"/>
                  </a:cubicBezTo>
                  <a:cubicBezTo>
                    <a:pt x="49" y="54"/>
                    <a:pt x="53" y="48"/>
                    <a:pt x="54" y="39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5" name="Freeform 134">
              <a:extLst>
                <a:ext uri="{FF2B5EF4-FFF2-40B4-BE49-F238E27FC236}">
                  <a16:creationId xmlns:a16="http://schemas.microsoft.com/office/drawing/2014/main" id="{18720C99-F266-9BFD-2719-81D0F1C46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1477"/>
              <a:ext cx="180" cy="113"/>
            </a:xfrm>
            <a:custGeom>
              <a:avLst/>
              <a:gdLst>
                <a:gd name="T0" fmla="*/ 88 w 115"/>
                <a:gd name="T1" fmla="*/ 19 h 72"/>
                <a:gd name="T2" fmla="*/ 93 w 115"/>
                <a:gd name="T3" fmla="*/ 71 h 72"/>
                <a:gd name="T4" fmla="*/ 88 w 115"/>
                <a:gd name="T5" fmla="*/ 51 h 72"/>
                <a:gd name="T6" fmla="*/ 88 w 115"/>
                <a:gd name="T7" fmla="*/ 51 h 72"/>
                <a:gd name="T8" fmla="*/ 76 w 115"/>
                <a:gd name="T9" fmla="*/ 55 h 72"/>
                <a:gd name="T10" fmla="*/ 55 w 115"/>
                <a:gd name="T11" fmla="*/ 70 h 72"/>
                <a:gd name="T12" fmla="*/ 32 w 115"/>
                <a:gd name="T13" fmla="*/ 52 h 72"/>
                <a:gd name="T14" fmla="*/ 26 w 115"/>
                <a:gd name="T15" fmla="*/ 40 h 72"/>
                <a:gd name="T16" fmla="*/ 8 w 115"/>
                <a:gd name="T17" fmla="*/ 41 h 72"/>
                <a:gd name="T18" fmla="*/ 13 w 115"/>
                <a:gd name="T19" fmla="*/ 11 h 72"/>
                <a:gd name="T20" fmla="*/ 48 w 115"/>
                <a:gd name="T21" fmla="*/ 6 h 72"/>
                <a:gd name="T22" fmla="*/ 71 w 115"/>
                <a:gd name="T23" fmla="*/ 31 h 72"/>
                <a:gd name="T24" fmla="*/ 88 w 115"/>
                <a:gd name="T25" fmla="*/ 1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72">
                  <a:moveTo>
                    <a:pt x="88" y="19"/>
                  </a:moveTo>
                  <a:cubicBezTo>
                    <a:pt x="115" y="34"/>
                    <a:pt x="115" y="34"/>
                    <a:pt x="93" y="71"/>
                  </a:cubicBezTo>
                  <a:cubicBezTo>
                    <a:pt x="92" y="65"/>
                    <a:pt x="95" y="57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1" y="40"/>
                    <a:pt x="78" y="44"/>
                    <a:pt x="76" y="55"/>
                  </a:cubicBezTo>
                  <a:cubicBezTo>
                    <a:pt x="74" y="66"/>
                    <a:pt x="66" y="72"/>
                    <a:pt x="55" y="70"/>
                  </a:cubicBezTo>
                  <a:cubicBezTo>
                    <a:pt x="44" y="69"/>
                    <a:pt x="35" y="64"/>
                    <a:pt x="32" y="52"/>
                  </a:cubicBezTo>
                  <a:cubicBezTo>
                    <a:pt x="32" y="47"/>
                    <a:pt x="34" y="40"/>
                    <a:pt x="26" y="40"/>
                  </a:cubicBezTo>
                  <a:cubicBezTo>
                    <a:pt x="20" y="41"/>
                    <a:pt x="14" y="41"/>
                    <a:pt x="8" y="41"/>
                  </a:cubicBezTo>
                  <a:cubicBezTo>
                    <a:pt x="0" y="30"/>
                    <a:pt x="5" y="20"/>
                    <a:pt x="13" y="11"/>
                  </a:cubicBezTo>
                  <a:cubicBezTo>
                    <a:pt x="22" y="0"/>
                    <a:pt x="35" y="0"/>
                    <a:pt x="48" y="6"/>
                  </a:cubicBezTo>
                  <a:cubicBezTo>
                    <a:pt x="39" y="29"/>
                    <a:pt x="62" y="25"/>
                    <a:pt x="71" y="31"/>
                  </a:cubicBezTo>
                  <a:cubicBezTo>
                    <a:pt x="83" y="39"/>
                    <a:pt x="85" y="26"/>
                    <a:pt x="88" y="19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6" name="Freeform 135">
              <a:extLst>
                <a:ext uri="{FF2B5EF4-FFF2-40B4-BE49-F238E27FC236}">
                  <a16:creationId xmlns:a16="http://schemas.microsoft.com/office/drawing/2014/main" id="{603D0D40-2D3A-200C-3344-956467045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1540"/>
              <a:ext cx="110" cy="101"/>
            </a:xfrm>
            <a:custGeom>
              <a:avLst/>
              <a:gdLst>
                <a:gd name="T0" fmla="*/ 63 w 70"/>
                <a:gd name="T1" fmla="*/ 11 h 65"/>
                <a:gd name="T2" fmla="*/ 68 w 70"/>
                <a:gd name="T3" fmla="*/ 31 h 65"/>
                <a:gd name="T4" fmla="*/ 32 w 70"/>
                <a:gd name="T5" fmla="*/ 58 h 65"/>
                <a:gd name="T6" fmla="*/ 2 w 70"/>
                <a:gd name="T7" fmla="*/ 46 h 65"/>
                <a:gd name="T8" fmla="*/ 7 w 70"/>
                <a:gd name="T9" fmla="*/ 25 h 65"/>
                <a:gd name="T10" fmla="*/ 1 w 70"/>
                <a:gd name="T11" fmla="*/ 0 h 65"/>
                <a:gd name="T12" fmla="*/ 7 w 70"/>
                <a:gd name="T13" fmla="*/ 12 h 65"/>
                <a:gd name="T14" fmla="*/ 30 w 70"/>
                <a:gd name="T15" fmla="*/ 30 h 65"/>
                <a:gd name="T16" fmla="*/ 51 w 70"/>
                <a:gd name="T17" fmla="*/ 15 h 65"/>
                <a:gd name="T18" fmla="*/ 63 w 70"/>
                <a:gd name="T19" fmla="*/ 11 h 65"/>
                <a:gd name="T20" fmla="*/ 56 w 70"/>
                <a:gd name="T21" fmla="*/ 19 h 65"/>
                <a:gd name="T22" fmla="*/ 60 w 70"/>
                <a:gd name="T23" fmla="*/ 21 h 65"/>
                <a:gd name="T24" fmla="*/ 63 w 70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5">
                  <a:moveTo>
                    <a:pt x="63" y="11"/>
                  </a:moveTo>
                  <a:cubicBezTo>
                    <a:pt x="70" y="17"/>
                    <a:pt x="67" y="25"/>
                    <a:pt x="68" y="31"/>
                  </a:cubicBezTo>
                  <a:cubicBezTo>
                    <a:pt x="60" y="46"/>
                    <a:pt x="42" y="45"/>
                    <a:pt x="32" y="58"/>
                  </a:cubicBezTo>
                  <a:cubicBezTo>
                    <a:pt x="26" y="65"/>
                    <a:pt x="8" y="62"/>
                    <a:pt x="2" y="46"/>
                  </a:cubicBezTo>
                  <a:cubicBezTo>
                    <a:pt x="12" y="41"/>
                    <a:pt x="15" y="35"/>
                    <a:pt x="7" y="25"/>
                  </a:cubicBezTo>
                  <a:cubicBezTo>
                    <a:pt x="1" y="18"/>
                    <a:pt x="0" y="9"/>
                    <a:pt x="1" y="0"/>
                  </a:cubicBezTo>
                  <a:cubicBezTo>
                    <a:pt x="9" y="0"/>
                    <a:pt x="7" y="7"/>
                    <a:pt x="7" y="12"/>
                  </a:cubicBezTo>
                  <a:cubicBezTo>
                    <a:pt x="10" y="24"/>
                    <a:pt x="19" y="29"/>
                    <a:pt x="30" y="30"/>
                  </a:cubicBezTo>
                  <a:cubicBezTo>
                    <a:pt x="41" y="32"/>
                    <a:pt x="49" y="26"/>
                    <a:pt x="51" y="15"/>
                  </a:cubicBezTo>
                  <a:cubicBezTo>
                    <a:pt x="53" y="4"/>
                    <a:pt x="56" y="0"/>
                    <a:pt x="63" y="11"/>
                  </a:cubicBezTo>
                  <a:cubicBezTo>
                    <a:pt x="58" y="11"/>
                    <a:pt x="54" y="13"/>
                    <a:pt x="56" y="19"/>
                  </a:cubicBezTo>
                  <a:cubicBezTo>
                    <a:pt x="56" y="20"/>
                    <a:pt x="59" y="22"/>
                    <a:pt x="60" y="21"/>
                  </a:cubicBezTo>
                  <a:cubicBezTo>
                    <a:pt x="64" y="19"/>
                    <a:pt x="64" y="15"/>
                    <a:pt x="63" y="11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7" name="Freeform 136">
              <a:extLst>
                <a:ext uri="{FF2B5EF4-FFF2-40B4-BE49-F238E27FC236}">
                  <a16:creationId xmlns:a16="http://schemas.microsoft.com/office/drawing/2014/main" id="{D3F33249-44B1-D2BC-75F0-C1664B9E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1461"/>
              <a:ext cx="77" cy="77"/>
            </a:xfrm>
            <a:custGeom>
              <a:avLst/>
              <a:gdLst>
                <a:gd name="T0" fmla="*/ 49 w 49"/>
                <a:gd name="T1" fmla="*/ 29 h 49"/>
                <a:gd name="T2" fmla="*/ 32 w 49"/>
                <a:gd name="T3" fmla="*/ 41 h 49"/>
                <a:gd name="T4" fmla="*/ 9 w 49"/>
                <a:gd name="T5" fmla="*/ 16 h 49"/>
                <a:gd name="T6" fmla="*/ 49 w 49"/>
                <a:gd name="T7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49" y="29"/>
                  </a:moveTo>
                  <a:cubicBezTo>
                    <a:pt x="46" y="36"/>
                    <a:pt x="44" y="49"/>
                    <a:pt x="32" y="41"/>
                  </a:cubicBezTo>
                  <a:cubicBezTo>
                    <a:pt x="23" y="35"/>
                    <a:pt x="0" y="39"/>
                    <a:pt x="9" y="16"/>
                  </a:cubicBezTo>
                  <a:cubicBezTo>
                    <a:pt x="29" y="0"/>
                    <a:pt x="42" y="5"/>
                    <a:pt x="49" y="29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8" name="Freeform 137">
              <a:extLst>
                <a:ext uri="{FF2B5EF4-FFF2-40B4-BE49-F238E27FC236}">
                  <a16:creationId xmlns:a16="http://schemas.microsoft.com/office/drawing/2014/main" id="{C79902D5-47FF-CA63-D595-1AD85225B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1540"/>
              <a:ext cx="73" cy="72"/>
            </a:xfrm>
            <a:custGeom>
              <a:avLst/>
              <a:gdLst>
                <a:gd name="T0" fmla="*/ 33 w 47"/>
                <a:gd name="T1" fmla="*/ 0 h 46"/>
                <a:gd name="T2" fmla="*/ 39 w 47"/>
                <a:gd name="T3" fmla="*/ 25 h 46"/>
                <a:gd name="T4" fmla="*/ 34 w 47"/>
                <a:gd name="T5" fmla="*/ 46 h 46"/>
                <a:gd name="T6" fmla="*/ 15 w 47"/>
                <a:gd name="T7" fmla="*/ 1 h 46"/>
                <a:gd name="T8" fmla="*/ 33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33" y="0"/>
                  </a:moveTo>
                  <a:cubicBezTo>
                    <a:pt x="32" y="9"/>
                    <a:pt x="33" y="18"/>
                    <a:pt x="39" y="25"/>
                  </a:cubicBezTo>
                  <a:cubicBezTo>
                    <a:pt x="47" y="35"/>
                    <a:pt x="44" y="41"/>
                    <a:pt x="34" y="46"/>
                  </a:cubicBezTo>
                  <a:cubicBezTo>
                    <a:pt x="5" y="40"/>
                    <a:pt x="0" y="27"/>
                    <a:pt x="15" y="1"/>
                  </a:cubicBezTo>
                  <a:cubicBezTo>
                    <a:pt x="21" y="1"/>
                    <a:pt x="27" y="1"/>
                    <a:pt x="33" y="0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9" name="Freeform 138">
              <a:extLst>
                <a:ext uri="{FF2B5EF4-FFF2-40B4-BE49-F238E27FC236}">
                  <a16:creationId xmlns:a16="http://schemas.microsoft.com/office/drawing/2014/main" id="{5152EC21-F9D2-EC11-AA8C-30C141D31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1375"/>
              <a:ext cx="60" cy="91"/>
            </a:xfrm>
            <a:custGeom>
              <a:avLst/>
              <a:gdLst>
                <a:gd name="T0" fmla="*/ 15 w 38"/>
                <a:gd name="T1" fmla="*/ 56 h 58"/>
                <a:gd name="T2" fmla="*/ 6 w 38"/>
                <a:gd name="T3" fmla="*/ 26 h 58"/>
                <a:gd name="T4" fmla="*/ 9 w 38"/>
                <a:gd name="T5" fmla="*/ 5 h 58"/>
                <a:gd name="T6" fmla="*/ 29 w 38"/>
                <a:gd name="T7" fmla="*/ 6 h 58"/>
                <a:gd name="T8" fmla="*/ 30 w 38"/>
                <a:gd name="T9" fmla="*/ 27 h 58"/>
                <a:gd name="T10" fmla="*/ 20 w 38"/>
                <a:gd name="T11" fmla="*/ 58 h 58"/>
                <a:gd name="T12" fmla="*/ 15 w 38"/>
                <a:gd name="T1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8">
                  <a:moveTo>
                    <a:pt x="15" y="56"/>
                  </a:moveTo>
                  <a:cubicBezTo>
                    <a:pt x="15" y="45"/>
                    <a:pt x="12" y="35"/>
                    <a:pt x="6" y="26"/>
                  </a:cubicBezTo>
                  <a:cubicBezTo>
                    <a:pt x="0" y="19"/>
                    <a:pt x="2" y="11"/>
                    <a:pt x="9" y="5"/>
                  </a:cubicBezTo>
                  <a:cubicBezTo>
                    <a:pt x="15" y="0"/>
                    <a:pt x="23" y="0"/>
                    <a:pt x="29" y="6"/>
                  </a:cubicBezTo>
                  <a:cubicBezTo>
                    <a:pt x="36" y="12"/>
                    <a:pt x="38" y="21"/>
                    <a:pt x="30" y="27"/>
                  </a:cubicBezTo>
                  <a:cubicBezTo>
                    <a:pt x="19" y="35"/>
                    <a:pt x="23" y="47"/>
                    <a:pt x="20" y="58"/>
                  </a:cubicBezTo>
                  <a:cubicBezTo>
                    <a:pt x="19" y="57"/>
                    <a:pt x="17" y="56"/>
                    <a:pt x="15" y="56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0" name="Freeform 139">
              <a:extLst>
                <a:ext uri="{FF2B5EF4-FFF2-40B4-BE49-F238E27FC236}">
                  <a16:creationId xmlns:a16="http://schemas.microsoft.com/office/drawing/2014/main" id="{133D13AB-6532-A193-CFFE-5B0A6E5FB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463"/>
              <a:ext cx="63" cy="61"/>
            </a:xfrm>
            <a:custGeom>
              <a:avLst/>
              <a:gdLst>
                <a:gd name="T0" fmla="*/ 20 w 40"/>
                <a:gd name="T1" fmla="*/ 0 h 39"/>
                <a:gd name="T2" fmla="*/ 25 w 40"/>
                <a:gd name="T3" fmla="*/ 2 h 39"/>
                <a:gd name="T4" fmla="*/ 34 w 40"/>
                <a:gd name="T5" fmla="*/ 12 h 39"/>
                <a:gd name="T6" fmla="*/ 30 w 40"/>
                <a:gd name="T7" fmla="*/ 35 h 39"/>
                <a:gd name="T8" fmla="*/ 5 w 40"/>
                <a:gd name="T9" fmla="*/ 30 h 39"/>
                <a:gd name="T10" fmla="*/ 9 w 40"/>
                <a:gd name="T11" fmla="*/ 7 h 39"/>
                <a:gd name="T12" fmla="*/ 20 w 4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cubicBezTo>
                    <a:pt x="22" y="0"/>
                    <a:pt x="24" y="1"/>
                    <a:pt x="25" y="2"/>
                  </a:cubicBezTo>
                  <a:cubicBezTo>
                    <a:pt x="28" y="5"/>
                    <a:pt x="32" y="8"/>
                    <a:pt x="34" y="12"/>
                  </a:cubicBezTo>
                  <a:cubicBezTo>
                    <a:pt x="36" y="20"/>
                    <a:pt x="40" y="31"/>
                    <a:pt x="30" y="35"/>
                  </a:cubicBezTo>
                  <a:cubicBezTo>
                    <a:pt x="23" y="38"/>
                    <a:pt x="11" y="39"/>
                    <a:pt x="5" y="30"/>
                  </a:cubicBezTo>
                  <a:cubicBezTo>
                    <a:pt x="0" y="23"/>
                    <a:pt x="1" y="14"/>
                    <a:pt x="9" y="7"/>
                  </a:cubicBezTo>
                  <a:cubicBezTo>
                    <a:pt x="12" y="4"/>
                    <a:pt x="16" y="2"/>
                    <a:pt x="20" y="0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1" name="Freeform 140">
              <a:extLst>
                <a:ext uri="{FF2B5EF4-FFF2-40B4-BE49-F238E27FC236}">
                  <a16:creationId xmlns:a16="http://schemas.microsoft.com/office/drawing/2014/main" id="{1FF2A592-D521-9E4F-4267-BDF54791A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1334"/>
              <a:ext cx="136" cy="39"/>
            </a:xfrm>
            <a:custGeom>
              <a:avLst/>
              <a:gdLst>
                <a:gd name="T0" fmla="*/ 62 w 87"/>
                <a:gd name="T1" fmla="*/ 20 h 25"/>
                <a:gd name="T2" fmla="*/ 11 w 87"/>
                <a:gd name="T3" fmla="*/ 15 h 25"/>
                <a:gd name="T4" fmla="*/ 2 w 87"/>
                <a:gd name="T5" fmla="*/ 7 h 25"/>
                <a:gd name="T6" fmla="*/ 14 w 87"/>
                <a:gd name="T7" fmla="*/ 5 h 25"/>
                <a:gd name="T8" fmla="*/ 73 w 87"/>
                <a:gd name="T9" fmla="*/ 5 h 25"/>
                <a:gd name="T10" fmla="*/ 86 w 87"/>
                <a:gd name="T11" fmla="*/ 8 h 25"/>
                <a:gd name="T12" fmla="*/ 76 w 87"/>
                <a:gd name="T13" fmla="*/ 15 h 25"/>
                <a:gd name="T14" fmla="*/ 62 w 87"/>
                <a:gd name="T1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5">
                  <a:moveTo>
                    <a:pt x="62" y="20"/>
                  </a:moveTo>
                  <a:cubicBezTo>
                    <a:pt x="46" y="7"/>
                    <a:pt x="28" y="25"/>
                    <a:pt x="11" y="15"/>
                  </a:cubicBezTo>
                  <a:cubicBezTo>
                    <a:pt x="7" y="13"/>
                    <a:pt x="0" y="13"/>
                    <a:pt x="2" y="7"/>
                  </a:cubicBezTo>
                  <a:cubicBezTo>
                    <a:pt x="4" y="0"/>
                    <a:pt x="10" y="5"/>
                    <a:pt x="14" y="5"/>
                  </a:cubicBezTo>
                  <a:cubicBezTo>
                    <a:pt x="33" y="5"/>
                    <a:pt x="53" y="5"/>
                    <a:pt x="73" y="5"/>
                  </a:cubicBezTo>
                  <a:cubicBezTo>
                    <a:pt x="78" y="5"/>
                    <a:pt x="84" y="0"/>
                    <a:pt x="86" y="8"/>
                  </a:cubicBezTo>
                  <a:cubicBezTo>
                    <a:pt x="87" y="14"/>
                    <a:pt x="80" y="14"/>
                    <a:pt x="76" y="15"/>
                  </a:cubicBezTo>
                  <a:cubicBezTo>
                    <a:pt x="72" y="17"/>
                    <a:pt x="67" y="18"/>
                    <a:pt x="62" y="20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2" name="Freeform 141">
              <a:extLst>
                <a:ext uri="{FF2B5EF4-FFF2-40B4-BE49-F238E27FC236}">
                  <a16:creationId xmlns:a16="http://schemas.microsoft.com/office/drawing/2014/main" id="{D1DB67FB-4436-2F3F-2298-BF8704C34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525"/>
              <a:ext cx="54" cy="57"/>
            </a:xfrm>
            <a:custGeom>
              <a:avLst/>
              <a:gdLst>
                <a:gd name="T0" fmla="*/ 24 w 34"/>
                <a:gd name="T1" fmla="*/ 4 h 36"/>
                <a:gd name="T2" fmla="*/ 33 w 34"/>
                <a:gd name="T3" fmla="*/ 9 h 36"/>
                <a:gd name="T4" fmla="*/ 17 w 34"/>
                <a:gd name="T5" fmla="*/ 35 h 36"/>
                <a:gd name="T6" fmla="*/ 1 w 34"/>
                <a:gd name="T7" fmla="*/ 20 h 36"/>
                <a:gd name="T8" fmla="*/ 24 w 34"/>
                <a:gd name="T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24" y="4"/>
                  </a:moveTo>
                  <a:cubicBezTo>
                    <a:pt x="30" y="0"/>
                    <a:pt x="34" y="1"/>
                    <a:pt x="33" y="9"/>
                  </a:cubicBezTo>
                  <a:cubicBezTo>
                    <a:pt x="31" y="20"/>
                    <a:pt x="33" y="33"/>
                    <a:pt x="17" y="35"/>
                  </a:cubicBezTo>
                  <a:cubicBezTo>
                    <a:pt x="8" y="36"/>
                    <a:pt x="1" y="30"/>
                    <a:pt x="1" y="20"/>
                  </a:cubicBezTo>
                  <a:cubicBezTo>
                    <a:pt x="0" y="3"/>
                    <a:pt x="12" y="4"/>
                    <a:pt x="24" y="4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3" name="Freeform 142">
              <a:extLst>
                <a:ext uri="{FF2B5EF4-FFF2-40B4-BE49-F238E27FC236}">
                  <a16:creationId xmlns:a16="http://schemas.microsoft.com/office/drawing/2014/main" id="{51DEEE8E-1360-A518-BEC2-7AEF4F66D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535"/>
              <a:ext cx="61" cy="55"/>
            </a:xfrm>
            <a:custGeom>
              <a:avLst/>
              <a:gdLst>
                <a:gd name="T0" fmla="*/ 5 w 39"/>
                <a:gd name="T1" fmla="*/ 1 h 35"/>
                <a:gd name="T2" fmla="*/ 39 w 39"/>
                <a:gd name="T3" fmla="*/ 19 h 35"/>
                <a:gd name="T4" fmla="*/ 24 w 39"/>
                <a:gd name="T5" fmla="*/ 35 h 35"/>
                <a:gd name="T6" fmla="*/ 5 w 39"/>
                <a:gd name="T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5">
                  <a:moveTo>
                    <a:pt x="5" y="1"/>
                  </a:moveTo>
                  <a:cubicBezTo>
                    <a:pt x="20" y="4"/>
                    <a:pt x="37" y="0"/>
                    <a:pt x="39" y="19"/>
                  </a:cubicBezTo>
                  <a:cubicBezTo>
                    <a:pt x="39" y="28"/>
                    <a:pt x="34" y="35"/>
                    <a:pt x="24" y="35"/>
                  </a:cubicBezTo>
                  <a:cubicBezTo>
                    <a:pt x="0" y="34"/>
                    <a:pt x="12" y="13"/>
                    <a:pt x="5" y="1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4" name="Freeform 143">
              <a:extLst>
                <a:ext uri="{FF2B5EF4-FFF2-40B4-BE49-F238E27FC236}">
                  <a16:creationId xmlns:a16="http://schemas.microsoft.com/office/drawing/2014/main" id="{6B2990D0-E9B1-D282-3574-E67A7E0E8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1652"/>
              <a:ext cx="118" cy="74"/>
            </a:xfrm>
            <a:custGeom>
              <a:avLst/>
              <a:gdLst>
                <a:gd name="T0" fmla="*/ 75 w 75"/>
                <a:gd name="T1" fmla="*/ 47 h 47"/>
                <a:gd name="T2" fmla="*/ 0 w 75"/>
                <a:gd name="T3" fmla="*/ 0 h 47"/>
                <a:gd name="T4" fmla="*/ 75 w 75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47">
                  <a:moveTo>
                    <a:pt x="75" y="47"/>
                  </a:moveTo>
                  <a:cubicBezTo>
                    <a:pt x="51" y="32"/>
                    <a:pt x="28" y="15"/>
                    <a:pt x="0" y="0"/>
                  </a:cubicBezTo>
                  <a:cubicBezTo>
                    <a:pt x="25" y="0"/>
                    <a:pt x="62" y="24"/>
                    <a:pt x="75" y="47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5" name="Freeform 144">
              <a:extLst>
                <a:ext uri="{FF2B5EF4-FFF2-40B4-BE49-F238E27FC236}">
                  <a16:creationId xmlns:a16="http://schemas.microsoft.com/office/drawing/2014/main" id="{BE625BC1-A6C1-3232-1EFA-B4412A46D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1402"/>
              <a:ext cx="101" cy="98"/>
            </a:xfrm>
            <a:custGeom>
              <a:avLst/>
              <a:gdLst>
                <a:gd name="T0" fmla="*/ 0 w 64"/>
                <a:gd name="T1" fmla="*/ 63 h 63"/>
                <a:gd name="T2" fmla="*/ 64 w 64"/>
                <a:gd name="T3" fmla="*/ 0 h 63"/>
                <a:gd name="T4" fmla="*/ 0 w 64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63">
                  <a:moveTo>
                    <a:pt x="0" y="63"/>
                  </a:moveTo>
                  <a:cubicBezTo>
                    <a:pt x="24" y="41"/>
                    <a:pt x="44" y="22"/>
                    <a:pt x="64" y="0"/>
                  </a:cubicBezTo>
                  <a:cubicBezTo>
                    <a:pt x="61" y="24"/>
                    <a:pt x="30" y="57"/>
                    <a:pt x="0" y="63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6" name="Freeform 145">
              <a:extLst>
                <a:ext uri="{FF2B5EF4-FFF2-40B4-BE49-F238E27FC236}">
                  <a16:creationId xmlns:a16="http://schemas.microsoft.com/office/drawing/2014/main" id="{D49DFBE2-D974-57CA-EDB4-1C59B2C99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1419"/>
              <a:ext cx="41" cy="44"/>
            </a:xfrm>
            <a:custGeom>
              <a:avLst/>
              <a:gdLst>
                <a:gd name="T0" fmla="*/ 7 w 26"/>
                <a:gd name="T1" fmla="*/ 27 h 28"/>
                <a:gd name="T2" fmla="*/ 1 w 26"/>
                <a:gd name="T3" fmla="*/ 23 h 28"/>
                <a:gd name="T4" fmla="*/ 20 w 26"/>
                <a:gd name="T5" fmla="*/ 2 h 28"/>
                <a:gd name="T6" fmla="*/ 25 w 26"/>
                <a:gd name="T7" fmla="*/ 6 h 28"/>
                <a:gd name="T8" fmla="*/ 7 w 26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7" y="27"/>
                  </a:moveTo>
                  <a:cubicBezTo>
                    <a:pt x="3" y="28"/>
                    <a:pt x="0" y="26"/>
                    <a:pt x="1" y="23"/>
                  </a:cubicBezTo>
                  <a:cubicBezTo>
                    <a:pt x="4" y="13"/>
                    <a:pt x="12" y="7"/>
                    <a:pt x="20" y="2"/>
                  </a:cubicBezTo>
                  <a:cubicBezTo>
                    <a:pt x="22" y="0"/>
                    <a:pt x="26" y="3"/>
                    <a:pt x="25" y="6"/>
                  </a:cubicBezTo>
                  <a:cubicBezTo>
                    <a:pt x="23" y="16"/>
                    <a:pt x="14" y="21"/>
                    <a:pt x="7" y="27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7" name="Freeform 146">
              <a:extLst>
                <a:ext uri="{FF2B5EF4-FFF2-40B4-BE49-F238E27FC236}">
                  <a16:creationId xmlns:a16="http://schemas.microsoft.com/office/drawing/2014/main" id="{5B895A7C-A941-7A14-F112-DC74838DE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616"/>
              <a:ext cx="54" cy="18"/>
            </a:xfrm>
            <a:custGeom>
              <a:avLst/>
              <a:gdLst>
                <a:gd name="T0" fmla="*/ 35 w 35"/>
                <a:gd name="T1" fmla="*/ 4 h 11"/>
                <a:gd name="T2" fmla="*/ 0 w 35"/>
                <a:gd name="T3" fmla="*/ 6 h 11"/>
                <a:gd name="T4" fmla="*/ 35 w 35"/>
                <a:gd name="T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1">
                  <a:moveTo>
                    <a:pt x="35" y="4"/>
                  </a:moveTo>
                  <a:cubicBezTo>
                    <a:pt x="18" y="11"/>
                    <a:pt x="16" y="11"/>
                    <a:pt x="0" y="6"/>
                  </a:cubicBezTo>
                  <a:cubicBezTo>
                    <a:pt x="11" y="0"/>
                    <a:pt x="11" y="0"/>
                    <a:pt x="35" y="4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8" name="Freeform 147">
              <a:extLst>
                <a:ext uri="{FF2B5EF4-FFF2-40B4-BE49-F238E27FC236}">
                  <a16:creationId xmlns:a16="http://schemas.microsoft.com/office/drawing/2014/main" id="{D64271CC-CCD4-B508-8260-1CFFA7DBA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348"/>
              <a:ext cx="73" cy="19"/>
            </a:xfrm>
            <a:custGeom>
              <a:avLst/>
              <a:gdLst>
                <a:gd name="T0" fmla="*/ 38 w 47"/>
                <a:gd name="T1" fmla="*/ 0 h 12"/>
                <a:gd name="T2" fmla="*/ 40 w 47"/>
                <a:gd name="T3" fmla="*/ 12 h 12"/>
                <a:gd name="T4" fmla="*/ 4 w 47"/>
                <a:gd name="T5" fmla="*/ 12 h 12"/>
                <a:gd name="T6" fmla="*/ 4 w 47"/>
                <a:gd name="T7" fmla="*/ 0 h 12"/>
                <a:gd name="T8" fmla="*/ 38 w 4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38" y="0"/>
                  </a:moveTo>
                  <a:cubicBezTo>
                    <a:pt x="41" y="3"/>
                    <a:pt x="47" y="7"/>
                    <a:pt x="40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0" y="8"/>
                    <a:pt x="2" y="4"/>
                    <a:pt x="4" y="0"/>
                  </a:cubicBezTo>
                  <a:cubicBezTo>
                    <a:pt x="16" y="0"/>
                    <a:pt x="27" y="0"/>
                    <a:pt x="38" y="0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3F95C4D9-EEEB-8EC3-C1AC-36BD5696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2516"/>
              <a:ext cx="76" cy="33"/>
            </a:xfrm>
            <a:custGeom>
              <a:avLst/>
              <a:gdLst>
                <a:gd name="T0" fmla="*/ 40 w 49"/>
                <a:gd name="T1" fmla="*/ 3 h 21"/>
                <a:gd name="T2" fmla="*/ 46 w 49"/>
                <a:gd name="T3" fmla="*/ 16 h 21"/>
                <a:gd name="T4" fmla="*/ 7 w 49"/>
                <a:gd name="T5" fmla="*/ 18 h 21"/>
                <a:gd name="T6" fmla="*/ 23 w 49"/>
                <a:gd name="T7" fmla="*/ 3 h 21"/>
                <a:gd name="T8" fmla="*/ 40 w 49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1">
                  <a:moveTo>
                    <a:pt x="40" y="3"/>
                  </a:moveTo>
                  <a:cubicBezTo>
                    <a:pt x="47" y="5"/>
                    <a:pt x="49" y="9"/>
                    <a:pt x="46" y="16"/>
                  </a:cubicBezTo>
                  <a:cubicBezTo>
                    <a:pt x="33" y="21"/>
                    <a:pt x="20" y="21"/>
                    <a:pt x="7" y="18"/>
                  </a:cubicBezTo>
                  <a:cubicBezTo>
                    <a:pt x="0" y="0"/>
                    <a:pt x="14" y="5"/>
                    <a:pt x="23" y="3"/>
                  </a:cubicBezTo>
                  <a:cubicBezTo>
                    <a:pt x="28" y="3"/>
                    <a:pt x="34" y="3"/>
                    <a:pt x="40" y="3"/>
                  </a:cubicBezTo>
                  <a:close/>
                </a:path>
              </a:pathLst>
            </a:custGeom>
            <a:solidFill>
              <a:srgbClr val="122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A6DBD870-0B94-ADBC-7D2E-C4F779D5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2471"/>
              <a:ext cx="52" cy="25"/>
            </a:xfrm>
            <a:custGeom>
              <a:avLst/>
              <a:gdLst>
                <a:gd name="T0" fmla="*/ 22 w 33"/>
                <a:gd name="T1" fmla="*/ 16 h 16"/>
                <a:gd name="T2" fmla="*/ 10 w 33"/>
                <a:gd name="T3" fmla="*/ 16 h 16"/>
                <a:gd name="T4" fmla="*/ 10 w 33"/>
                <a:gd name="T5" fmla="*/ 16 h 16"/>
                <a:gd name="T6" fmla="*/ 0 w 33"/>
                <a:gd name="T7" fmla="*/ 1 h 16"/>
                <a:gd name="T8" fmla="*/ 18 w 33"/>
                <a:gd name="T9" fmla="*/ 0 h 16"/>
                <a:gd name="T10" fmla="*/ 23 w 33"/>
                <a:gd name="T11" fmla="*/ 16 h 16"/>
                <a:gd name="T12" fmla="*/ 22 w 3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22" y="16"/>
                  </a:moveTo>
                  <a:cubicBezTo>
                    <a:pt x="18" y="16"/>
                    <a:pt x="14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4" y="13"/>
                    <a:pt x="0" y="8"/>
                    <a:pt x="0" y="1"/>
                  </a:cubicBezTo>
                  <a:cubicBezTo>
                    <a:pt x="6" y="1"/>
                    <a:pt x="12" y="0"/>
                    <a:pt x="18" y="0"/>
                  </a:cubicBezTo>
                  <a:cubicBezTo>
                    <a:pt x="33" y="2"/>
                    <a:pt x="32" y="8"/>
                    <a:pt x="23" y="16"/>
                  </a:cubicBezTo>
                  <a:cubicBezTo>
                    <a:pt x="23" y="16"/>
                    <a:pt x="22" y="16"/>
                    <a:pt x="22" y="16"/>
                  </a:cubicBezTo>
                  <a:close/>
                </a:path>
              </a:pathLst>
            </a:custGeom>
            <a:solidFill>
              <a:srgbClr val="E6A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54B23F9B-4622-766A-2C1E-9DBAAE308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2367"/>
              <a:ext cx="66" cy="36"/>
            </a:xfrm>
            <a:custGeom>
              <a:avLst/>
              <a:gdLst>
                <a:gd name="T0" fmla="*/ 0 w 42"/>
                <a:gd name="T1" fmla="*/ 0 h 23"/>
                <a:gd name="T2" fmla="*/ 36 w 42"/>
                <a:gd name="T3" fmla="*/ 0 h 23"/>
                <a:gd name="T4" fmla="*/ 35 w 42"/>
                <a:gd name="T5" fmla="*/ 19 h 23"/>
                <a:gd name="T6" fmla="*/ 33 w 42"/>
                <a:gd name="T7" fmla="*/ 19 h 23"/>
                <a:gd name="T8" fmla="*/ 12 w 42"/>
                <a:gd name="T9" fmla="*/ 5 h 23"/>
                <a:gd name="T10" fmla="*/ 0 w 4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3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7" y="6"/>
                    <a:pt x="42" y="13"/>
                    <a:pt x="35" y="19"/>
                  </a:cubicBezTo>
                  <a:cubicBezTo>
                    <a:pt x="35" y="19"/>
                    <a:pt x="33" y="19"/>
                    <a:pt x="33" y="19"/>
                  </a:cubicBezTo>
                  <a:cubicBezTo>
                    <a:pt x="25" y="17"/>
                    <a:pt x="11" y="23"/>
                    <a:pt x="12" y="5"/>
                  </a:cubicBezTo>
                  <a:cubicBezTo>
                    <a:pt x="12" y="1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6772102-A69D-4E6A-12EB-ECDEAC22C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480"/>
              <a:ext cx="56" cy="41"/>
            </a:xfrm>
            <a:custGeom>
              <a:avLst/>
              <a:gdLst>
                <a:gd name="T0" fmla="*/ 30 w 36"/>
                <a:gd name="T1" fmla="*/ 10 h 26"/>
                <a:gd name="T2" fmla="*/ 30 w 36"/>
                <a:gd name="T3" fmla="*/ 10 h 26"/>
                <a:gd name="T4" fmla="*/ 25 w 36"/>
                <a:gd name="T5" fmla="*/ 26 h 26"/>
                <a:gd name="T6" fmla="*/ 8 w 36"/>
                <a:gd name="T7" fmla="*/ 26 h 26"/>
                <a:gd name="T8" fmla="*/ 30 w 36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6" y="18"/>
                    <a:pt x="29" y="22"/>
                    <a:pt x="25" y="26"/>
                  </a:cubicBezTo>
                  <a:cubicBezTo>
                    <a:pt x="19" y="26"/>
                    <a:pt x="13" y="26"/>
                    <a:pt x="8" y="26"/>
                  </a:cubicBezTo>
                  <a:cubicBezTo>
                    <a:pt x="0" y="0"/>
                    <a:pt x="22" y="14"/>
                    <a:pt x="30" y="10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0B5E9020-D9C8-3436-96CB-7E063D4B2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" y="2635"/>
              <a:ext cx="155" cy="155"/>
            </a:xfrm>
            <a:custGeom>
              <a:avLst/>
              <a:gdLst>
                <a:gd name="T0" fmla="*/ 50 w 99"/>
                <a:gd name="T1" fmla="*/ 99 h 99"/>
                <a:gd name="T2" fmla="*/ 0 w 99"/>
                <a:gd name="T3" fmla="*/ 50 h 99"/>
                <a:gd name="T4" fmla="*/ 50 w 99"/>
                <a:gd name="T5" fmla="*/ 1 h 99"/>
                <a:gd name="T6" fmla="*/ 99 w 99"/>
                <a:gd name="T7" fmla="*/ 49 h 99"/>
                <a:gd name="T8" fmla="*/ 50 w 99"/>
                <a:gd name="T9" fmla="*/ 99 h 99"/>
                <a:gd name="T10" fmla="*/ 47 w 99"/>
                <a:gd name="T11" fmla="*/ 31 h 99"/>
                <a:gd name="T12" fmla="*/ 30 w 99"/>
                <a:gd name="T13" fmla="*/ 51 h 99"/>
                <a:gd name="T14" fmla="*/ 49 w 99"/>
                <a:gd name="T15" fmla="*/ 70 h 99"/>
                <a:gd name="T16" fmla="*/ 68 w 99"/>
                <a:gd name="T17" fmla="*/ 49 h 99"/>
                <a:gd name="T18" fmla="*/ 47 w 99"/>
                <a:gd name="T19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50" y="99"/>
                  </a:moveTo>
                  <a:cubicBezTo>
                    <a:pt x="22" y="99"/>
                    <a:pt x="0" y="78"/>
                    <a:pt x="0" y="50"/>
                  </a:cubicBezTo>
                  <a:cubicBezTo>
                    <a:pt x="0" y="23"/>
                    <a:pt x="23" y="0"/>
                    <a:pt x="50" y="1"/>
                  </a:cubicBezTo>
                  <a:cubicBezTo>
                    <a:pt x="75" y="1"/>
                    <a:pt x="98" y="24"/>
                    <a:pt x="99" y="49"/>
                  </a:cubicBezTo>
                  <a:cubicBezTo>
                    <a:pt x="99" y="76"/>
                    <a:pt x="76" y="99"/>
                    <a:pt x="50" y="99"/>
                  </a:cubicBezTo>
                  <a:close/>
                  <a:moveTo>
                    <a:pt x="47" y="31"/>
                  </a:moveTo>
                  <a:cubicBezTo>
                    <a:pt x="36" y="32"/>
                    <a:pt x="30" y="39"/>
                    <a:pt x="30" y="51"/>
                  </a:cubicBezTo>
                  <a:cubicBezTo>
                    <a:pt x="30" y="62"/>
                    <a:pt x="38" y="70"/>
                    <a:pt x="49" y="70"/>
                  </a:cubicBezTo>
                  <a:cubicBezTo>
                    <a:pt x="61" y="69"/>
                    <a:pt x="69" y="62"/>
                    <a:pt x="68" y="49"/>
                  </a:cubicBezTo>
                  <a:cubicBezTo>
                    <a:pt x="67" y="37"/>
                    <a:pt x="60" y="32"/>
                    <a:pt x="47" y="31"/>
                  </a:cubicBezTo>
                  <a:close/>
                </a:path>
              </a:pathLst>
            </a:custGeom>
            <a:solidFill>
              <a:srgbClr val="236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94892FE1-5E02-1BF6-9EC8-84F36CF2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1772"/>
              <a:ext cx="48" cy="48"/>
            </a:xfrm>
            <a:custGeom>
              <a:avLst/>
              <a:gdLst>
                <a:gd name="T0" fmla="*/ 31 w 31"/>
                <a:gd name="T1" fmla="*/ 15 h 31"/>
                <a:gd name="T2" fmla="*/ 16 w 31"/>
                <a:gd name="T3" fmla="*/ 30 h 31"/>
                <a:gd name="T4" fmla="*/ 1 w 31"/>
                <a:gd name="T5" fmla="*/ 16 h 31"/>
                <a:gd name="T6" fmla="*/ 16 w 31"/>
                <a:gd name="T7" fmla="*/ 0 h 31"/>
                <a:gd name="T8" fmla="*/ 31 w 3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15"/>
                  </a:moveTo>
                  <a:cubicBezTo>
                    <a:pt x="30" y="24"/>
                    <a:pt x="26" y="30"/>
                    <a:pt x="16" y="30"/>
                  </a:cubicBezTo>
                  <a:cubicBezTo>
                    <a:pt x="7" y="31"/>
                    <a:pt x="1" y="25"/>
                    <a:pt x="1" y="16"/>
                  </a:cubicBezTo>
                  <a:cubicBezTo>
                    <a:pt x="0" y="6"/>
                    <a:pt x="6" y="0"/>
                    <a:pt x="16" y="0"/>
                  </a:cubicBezTo>
                  <a:cubicBezTo>
                    <a:pt x="25" y="0"/>
                    <a:pt x="30" y="6"/>
                    <a:pt x="31" y="1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476A9E68-2096-DB86-0D32-1A5ADA0D9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1557"/>
              <a:ext cx="16" cy="17"/>
            </a:xfrm>
            <a:custGeom>
              <a:avLst/>
              <a:gdLst>
                <a:gd name="T0" fmla="*/ 9 w 10"/>
                <a:gd name="T1" fmla="*/ 0 h 11"/>
                <a:gd name="T2" fmla="*/ 6 w 10"/>
                <a:gd name="T3" fmla="*/ 10 h 11"/>
                <a:gd name="T4" fmla="*/ 2 w 10"/>
                <a:gd name="T5" fmla="*/ 8 h 11"/>
                <a:gd name="T6" fmla="*/ 9 w 10"/>
                <a:gd name="T7" fmla="*/ 0 h 11"/>
                <a:gd name="T8" fmla="*/ 9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0"/>
                  </a:moveTo>
                  <a:cubicBezTo>
                    <a:pt x="10" y="4"/>
                    <a:pt x="10" y="8"/>
                    <a:pt x="6" y="10"/>
                  </a:cubicBezTo>
                  <a:cubicBezTo>
                    <a:pt x="5" y="11"/>
                    <a:pt x="2" y="9"/>
                    <a:pt x="2" y="8"/>
                  </a:cubicBezTo>
                  <a:cubicBezTo>
                    <a:pt x="0" y="2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4BA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9783727A-D23B-4AB4-0530-82DFEDE9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684"/>
              <a:ext cx="61" cy="61"/>
            </a:xfrm>
            <a:custGeom>
              <a:avLst/>
              <a:gdLst>
                <a:gd name="T0" fmla="*/ 17 w 39"/>
                <a:gd name="T1" fmla="*/ 0 h 39"/>
                <a:gd name="T2" fmla="*/ 38 w 39"/>
                <a:gd name="T3" fmla="*/ 18 h 39"/>
                <a:gd name="T4" fmla="*/ 19 w 39"/>
                <a:gd name="T5" fmla="*/ 39 h 39"/>
                <a:gd name="T6" fmla="*/ 0 w 39"/>
                <a:gd name="T7" fmla="*/ 20 h 39"/>
                <a:gd name="T8" fmla="*/ 17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7" y="0"/>
                  </a:moveTo>
                  <a:cubicBezTo>
                    <a:pt x="30" y="1"/>
                    <a:pt x="37" y="6"/>
                    <a:pt x="38" y="18"/>
                  </a:cubicBezTo>
                  <a:cubicBezTo>
                    <a:pt x="39" y="31"/>
                    <a:pt x="31" y="38"/>
                    <a:pt x="19" y="39"/>
                  </a:cubicBezTo>
                  <a:cubicBezTo>
                    <a:pt x="8" y="39"/>
                    <a:pt x="0" y="31"/>
                    <a:pt x="0" y="20"/>
                  </a:cubicBezTo>
                  <a:cubicBezTo>
                    <a:pt x="0" y="8"/>
                    <a:pt x="6" y="1"/>
                    <a:pt x="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07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88" y="146313"/>
            <a:ext cx="9144000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a-IR" dirty="0">
                <a:solidFill>
                  <a:srgbClr val="056768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rgbClr val="056768"/>
              </a:solidFill>
              <a:cs typeface="B Nazanin" panose="00000400000000000000" pitchFamily="2" charset="-78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EA7201E-DFAB-4288-B2F5-98AE78CF016F}"/>
              </a:ext>
            </a:extLst>
          </p:cNvPr>
          <p:cNvGrpSpPr/>
          <p:nvPr/>
        </p:nvGrpSpPr>
        <p:grpSpPr>
          <a:xfrm flipH="1">
            <a:off x="5894172" y="3460812"/>
            <a:ext cx="2956959" cy="691280"/>
            <a:chOff x="5022053" y="5270531"/>
            <a:chExt cx="5545081" cy="63743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468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900" dirty="0">
                  <a:solidFill>
                    <a:srgbClr val="056768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900" dirty="0">
                <a:solidFill>
                  <a:srgbClr val="056768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42D339B-AB60-4F47-AD6B-2DA1BCDEFE2B}"/>
                </a:ext>
              </a:extLst>
            </p:cNvPr>
            <p:cNvSpPr txBox="1"/>
            <p:nvPr/>
          </p:nvSpPr>
          <p:spPr>
            <a:xfrm>
              <a:off x="5189584" y="5270531"/>
              <a:ext cx="3856900" cy="212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900" dirty="0">
                  <a:solidFill>
                    <a:srgbClr val="056768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900" dirty="0">
                <a:solidFill>
                  <a:srgbClr val="056768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 flipH="1">
            <a:off x="5308063" y="1139794"/>
            <a:ext cx="2144538" cy="890478"/>
            <a:chOff x="5479252" y="2893359"/>
            <a:chExt cx="5087882" cy="1010300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2" cy="73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900" dirty="0">
                  <a:solidFill>
                    <a:srgbClr val="056768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900" dirty="0">
                <a:solidFill>
                  <a:srgbClr val="056768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3CEE617-3CF3-4346-BBC7-A76AB915EC80}"/>
                </a:ext>
              </a:extLst>
            </p:cNvPr>
            <p:cNvSpPr txBox="1"/>
            <p:nvPr/>
          </p:nvSpPr>
          <p:spPr>
            <a:xfrm>
              <a:off x="5479349" y="2893359"/>
              <a:ext cx="5086620" cy="2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900" dirty="0">
                  <a:solidFill>
                    <a:srgbClr val="056768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900" dirty="0">
                <a:solidFill>
                  <a:srgbClr val="056768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320586" y="1393095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  <a:cs typeface="B Nazanin" panose="00000400000000000000" pitchFamily="2" charset="-78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57159" y="1397967"/>
            <a:ext cx="1322485" cy="1269578"/>
            <a:chOff x="1624864" y="1758693"/>
            <a:chExt cx="6605789" cy="1692771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900" dirty="0">
                  <a:solidFill>
                    <a:srgbClr val="056768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900" dirty="0">
                <a:solidFill>
                  <a:srgbClr val="056768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900" dirty="0">
                  <a:solidFill>
                    <a:srgbClr val="056768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900" dirty="0">
                <a:solidFill>
                  <a:srgbClr val="056768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412876" y="1488699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  <a:cs typeface="B Nazanin" panose="00000400000000000000" pitchFamily="2" charset="-78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320586" y="3095094"/>
            <a:ext cx="410264" cy="410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  <a:cs typeface="B Nazanin" panose="00000400000000000000" pitchFamily="2" charset="-78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EC69D4E-76F7-452A-8D31-56BFA3A3C0D8}"/>
              </a:ext>
            </a:extLst>
          </p:cNvPr>
          <p:cNvGrpSpPr/>
          <p:nvPr/>
        </p:nvGrpSpPr>
        <p:grpSpPr>
          <a:xfrm>
            <a:off x="776252" y="3099966"/>
            <a:ext cx="1823704" cy="992579"/>
            <a:chOff x="1624868" y="4028025"/>
            <a:chExt cx="5278779" cy="1323437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3"/>
              <a:ext cx="5261970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900" dirty="0">
                  <a:solidFill>
                    <a:srgbClr val="056768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900" dirty="0">
                <a:solidFill>
                  <a:srgbClr val="056768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900" dirty="0">
                  <a:solidFill>
                    <a:srgbClr val="056768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900" dirty="0">
                <a:solidFill>
                  <a:srgbClr val="056768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399589" y="316203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4921412" y="1159944"/>
            <a:ext cx="410264" cy="410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5000415" y="122688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Oval 109">
            <a:extLst>
              <a:ext uri="{FF2B5EF4-FFF2-40B4-BE49-F238E27FC236}">
                <a16:creationId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8118596" y="2807048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8210886" y="2902652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350" dirty="0">
              <a:solidFill>
                <a:srgbClr val="056768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051176" y="931863"/>
            <a:ext cx="2570163" cy="3849687"/>
          </a:xfrm>
          <a:custGeom>
            <a:avLst/>
            <a:gdLst>
              <a:gd name="T0" fmla="*/ 36 w 107"/>
              <a:gd name="T1" fmla="*/ 0 h 162"/>
              <a:gd name="T2" fmla="*/ 36 w 107"/>
              <a:gd name="T3" fmla="*/ 9 h 162"/>
              <a:gd name="T4" fmla="*/ 37 w 107"/>
              <a:gd name="T5" fmla="*/ 11 h 162"/>
              <a:gd name="T6" fmla="*/ 47 w 107"/>
              <a:gd name="T7" fmla="*/ 43 h 162"/>
              <a:gd name="T8" fmla="*/ 50 w 107"/>
              <a:gd name="T9" fmla="*/ 48 h 162"/>
              <a:gd name="T10" fmla="*/ 99 w 107"/>
              <a:gd name="T11" fmla="*/ 110 h 162"/>
              <a:gd name="T12" fmla="*/ 94 w 107"/>
              <a:gd name="T13" fmla="*/ 136 h 162"/>
              <a:gd name="T14" fmla="*/ 86 w 107"/>
              <a:gd name="T15" fmla="*/ 140 h 162"/>
              <a:gd name="T16" fmla="*/ 37 w 107"/>
              <a:gd name="T17" fmla="*/ 155 h 162"/>
              <a:gd name="T18" fmla="*/ 36 w 107"/>
              <a:gd name="T19" fmla="*/ 156 h 162"/>
              <a:gd name="T20" fmla="*/ 75 w 107"/>
              <a:gd name="T21" fmla="*/ 156 h 162"/>
              <a:gd name="T22" fmla="*/ 75 w 107"/>
              <a:gd name="T23" fmla="*/ 162 h 162"/>
              <a:gd name="T24" fmla="*/ 12 w 107"/>
              <a:gd name="T25" fmla="*/ 162 h 162"/>
              <a:gd name="T26" fmla="*/ 14 w 107"/>
              <a:gd name="T27" fmla="*/ 153 h 162"/>
              <a:gd name="T28" fmla="*/ 4 w 107"/>
              <a:gd name="T29" fmla="*/ 122 h 162"/>
              <a:gd name="T30" fmla="*/ 13 w 107"/>
              <a:gd name="T31" fmla="*/ 94 h 162"/>
              <a:gd name="T32" fmla="*/ 14 w 107"/>
              <a:gd name="T33" fmla="*/ 91 h 162"/>
              <a:gd name="T34" fmla="*/ 18 w 107"/>
              <a:gd name="T35" fmla="*/ 104 h 162"/>
              <a:gd name="T36" fmla="*/ 18 w 107"/>
              <a:gd name="T37" fmla="*/ 108 h 162"/>
              <a:gd name="T38" fmla="*/ 15 w 107"/>
              <a:gd name="T39" fmla="*/ 126 h 162"/>
              <a:gd name="T40" fmla="*/ 36 w 107"/>
              <a:gd name="T41" fmla="*/ 150 h 162"/>
              <a:gd name="T42" fmla="*/ 46 w 107"/>
              <a:gd name="T43" fmla="*/ 149 h 162"/>
              <a:gd name="T44" fmla="*/ 84 w 107"/>
              <a:gd name="T45" fmla="*/ 136 h 162"/>
              <a:gd name="T46" fmla="*/ 95 w 107"/>
              <a:gd name="T47" fmla="*/ 130 h 162"/>
              <a:gd name="T48" fmla="*/ 97 w 107"/>
              <a:gd name="T49" fmla="*/ 114 h 162"/>
              <a:gd name="T50" fmla="*/ 63 w 107"/>
              <a:gd name="T51" fmla="*/ 70 h 162"/>
              <a:gd name="T52" fmla="*/ 53 w 107"/>
              <a:gd name="T53" fmla="*/ 57 h 162"/>
              <a:gd name="T54" fmla="*/ 41 w 107"/>
              <a:gd name="T55" fmla="*/ 34 h 162"/>
              <a:gd name="T56" fmla="*/ 33 w 107"/>
              <a:gd name="T57" fmla="*/ 9 h 162"/>
              <a:gd name="T58" fmla="*/ 15 w 107"/>
              <a:gd name="T59" fmla="*/ 15 h 162"/>
              <a:gd name="T60" fmla="*/ 24 w 107"/>
              <a:gd name="T61" fmla="*/ 43 h 162"/>
              <a:gd name="T62" fmla="*/ 21 w 107"/>
              <a:gd name="T63" fmla="*/ 46 h 162"/>
              <a:gd name="T64" fmla="*/ 13 w 107"/>
              <a:gd name="T65" fmla="*/ 21 h 162"/>
              <a:gd name="T66" fmla="*/ 10 w 107"/>
              <a:gd name="T67" fmla="*/ 16 h 162"/>
              <a:gd name="T68" fmla="*/ 7 w 107"/>
              <a:gd name="T69" fmla="*/ 10 h 162"/>
              <a:gd name="T70" fmla="*/ 36 w 107"/>
              <a:gd name="T71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62">
                <a:moveTo>
                  <a:pt x="36" y="0"/>
                </a:moveTo>
                <a:cubicBezTo>
                  <a:pt x="36" y="4"/>
                  <a:pt x="36" y="6"/>
                  <a:pt x="36" y="9"/>
                </a:cubicBezTo>
                <a:cubicBezTo>
                  <a:pt x="36" y="10"/>
                  <a:pt x="37" y="11"/>
                  <a:pt x="37" y="11"/>
                </a:cubicBezTo>
                <a:cubicBezTo>
                  <a:pt x="40" y="22"/>
                  <a:pt x="44" y="33"/>
                  <a:pt x="47" y="43"/>
                </a:cubicBezTo>
                <a:cubicBezTo>
                  <a:pt x="48" y="45"/>
                  <a:pt x="49" y="47"/>
                  <a:pt x="50" y="48"/>
                </a:cubicBezTo>
                <a:cubicBezTo>
                  <a:pt x="66" y="69"/>
                  <a:pt x="83" y="89"/>
                  <a:pt x="99" y="110"/>
                </a:cubicBezTo>
                <a:cubicBezTo>
                  <a:pt x="107" y="120"/>
                  <a:pt x="106" y="129"/>
                  <a:pt x="94" y="136"/>
                </a:cubicBezTo>
                <a:cubicBezTo>
                  <a:pt x="92" y="137"/>
                  <a:pt x="89" y="139"/>
                  <a:pt x="86" y="140"/>
                </a:cubicBezTo>
                <a:cubicBezTo>
                  <a:pt x="70" y="145"/>
                  <a:pt x="54" y="150"/>
                  <a:pt x="37" y="155"/>
                </a:cubicBezTo>
                <a:cubicBezTo>
                  <a:pt x="37" y="155"/>
                  <a:pt x="37" y="155"/>
                  <a:pt x="36" y="156"/>
                </a:cubicBezTo>
                <a:cubicBezTo>
                  <a:pt x="49" y="156"/>
                  <a:pt x="62" y="156"/>
                  <a:pt x="75" y="156"/>
                </a:cubicBezTo>
                <a:cubicBezTo>
                  <a:pt x="75" y="158"/>
                  <a:pt x="75" y="160"/>
                  <a:pt x="75" y="162"/>
                </a:cubicBezTo>
                <a:cubicBezTo>
                  <a:pt x="54" y="162"/>
                  <a:pt x="33" y="162"/>
                  <a:pt x="12" y="162"/>
                </a:cubicBezTo>
                <a:cubicBezTo>
                  <a:pt x="13" y="158"/>
                  <a:pt x="13" y="156"/>
                  <a:pt x="14" y="153"/>
                </a:cubicBezTo>
                <a:cubicBezTo>
                  <a:pt x="2" y="144"/>
                  <a:pt x="0" y="136"/>
                  <a:pt x="4" y="122"/>
                </a:cubicBezTo>
                <a:cubicBezTo>
                  <a:pt x="7" y="113"/>
                  <a:pt x="10" y="103"/>
                  <a:pt x="13" y="94"/>
                </a:cubicBezTo>
                <a:cubicBezTo>
                  <a:pt x="13" y="93"/>
                  <a:pt x="14" y="92"/>
                  <a:pt x="14" y="91"/>
                </a:cubicBezTo>
                <a:cubicBezTo>
                  <a:pt x="16" y="95"/>
                  <a:pt x="17" y="99"/>
                  <a:pt x="18" y="104"/>
                </a:cubicBezTo>
                <a:cubicBezTo>
                  <a:pt x="19" y="105"/>
                  <a:pt x="18" y="106"/>
                  <a:pt x="18" y="108"/>
                </a:cubicBezTo>
                <a:cubicBezTo>
                  <a:pt x="17" y="114"/>
                  <a:pt x="15" y="120"/>
                  <a:pt x="15" y="126"/>
                </a:cubicBezTo>
                <a:cubicBezTo>
                  <a:pt x="14" y="138"/>
                  <a:pt x="24" y="149"/>
                  <a:pt x="36" y="150"/>
                </a:cubicBezTo>
                <a:cubicBezTo>
                  <a:pt x="39" y="150"/>
                  <a:pt x="43" y="150"/>
                  <a:pt x="46" y="149"/>
                </a:cubicBezTo>
                <a:cubicBezTo>
                  <a:pt x="59" y="145"/>
                  <a:pt x="72" y="141"/>
                  <a:pt x="84" y="136"/>
                </a:cubicBezTo>
                <a:cubicBezTo>
                  <a:pt x="88" y="135"/>
                  <a:pt x="92" y="132"/>
                  <a:pt x="95" y="130"/>
                </a:cubicBezTo>
                <a:cubicBezTo>
                  <a:pt x="101" y="125"/>
                  <a:pt x="101" y="120"/>
                  <a:pt x="97" y="114"/>
                </a:cubicBezTo>
                <a:cubicBezTo>
                  <a:pt x="86" y="99"/>
                  <a:pt x="75" y="85"/>
                  <a:pt x="63" y="70"/>
                </a:cubicBezTo>
                <a:cubicBezTo>
                  <a:pt x="60" y="66"/>
                  <a:pt x="57" y="61"/>
                  <a:pt x="53" y="57"/>
                </a:cubicBezTo>
                <a:cubicBezTo>
                  <a:pt x="47" y="50"/>
                  <a:pt x="43" y="43"/>
                  <a:pt x="41" y="34"/>
                </a:cubicBezTo>
                <a:cubicBezTo>
                  <a:pt x="39" y="26"/>
                  <a:pt x="36" y="18"/>
                  <a:pt x="33" y="9"/>
                </a:cubicBezTo>
                <a:cubicBezTo>
                  <a:pt x="27" y="11"/>
                  <a:pt x="21" y="13"/>
                  <a:pt x="15" y="15"/>
                </a:cubicBezTo>
                <a:cubicBezTo>
                  <a:pt x="18" y="25"/>
                  <a:pt x="21" y="34"/>
                  <a:pt x="24" y="43"/>
                </a:cubicBezTo>
                <a:cubicBezTo>
                  <a:pt x="24" y="45"/>
                  <a:pt x="24" y="46"/>
                  <a:pt x="21" y="46"/>
                </a:cubicBezTo>
                <a:cubicBezTo>
                  <a:pt x="19" y="38"/>
                  <a:pt x="16" y="29"/>
                  <a:pt x="13" y="21"/>
                </a:cubicBezTo>
                <a:cubicBezTo>
                  <a:pt x="13" y="19"/>
                  <a:pt x="13" y="16"/>
                  <a:pt x="10" y="16"/>
                </a:cubicBezTo>
                <a:cubicBezTo>
                  <a:pt x="9" y="16"/>
                  <a:pt x="8" y="12"/>
                  <a:pt x="7" y="10"/>
                </a:cubicBezTo>
                <a:cubicBezTo>
                  <a:pt x="17" y="7"/>
                  <a:pt x="26" y="4"/>
                  <a:pt x="36" y="0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627438" y="2500313"/>
            <a:ext cx="576263" cy="903287"/>
          </a:xfrm>
          <a:custGeom>
            <a:avLst/>
            <a:gdLst>
              <a:gd name="T0" fmla="*/ 6 w 24"/>
              <a:gd name="T1" fmla="*/ 23 h 38"/>
              <a:gd name="T2" fmla="*/ 11 w 24"/>
              <a:gd name="T3" fmla="*/ 16 h 38"/>
              <a:gd name="T4" fmla="*/ 2 w 24"/>
              <a:gd name="T5" fmla="*/ 13 h 38"/>
              <a:gd name="T6" fmla="*/ 6 w 24"/>
              <a:gd name="T7" fmla="*/ 2 h 38"/>
              <a:gd name="T8" fmla="*/ 16 w 24"/>
              <a:gd name="T9" fmla="*/ 7 h 38"/>
              <a:gd name="T10" fmla="*/ 23 w 24"/>
              <a:gd name="T11" fmla="*/ 26 h 38"/>
              <a:gd name="T12" fmla="*/ 18 w 24"/>
              <a:gd name="T13" fmla="*/ 37 h 38"/>
              <a:gd name="T14" fmla="*/ 8 w 24"/>
              <a:gd name="T15" fmla="*/ 31 h 38"/>
              <a:gd name="T16" fmla="*/ 6 w 24"/>
              <a:gd name="T17" fmla="*/ 2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38">
                <a:moveTo>
                  <a:pt x="6" y="23"/>
                </a:moveTo>
                <a:cubicBezTo>
                  <a:pt x="9" y="22"/>
                  <a:pt x="12" y="20"/>
                  <a:pt x="11" y="16"/>
                </a:cubicBezTo>
                <a:cubicBezTo>
                  <a:pt x="10" y="13"/>
                  <a:pt x="8" y="12"/>
                  <a:pt x="2" y="13"/>
                </a:cubicBezTo>
                <a:cubicBezTo>
                  <a:pt x="0" y="8"/>
                  <a:pt x="2" y="4"/>
                  <a:pt x="6" y="2"/>
                </a:cubicBezTo>
                <a:cubicBezTo>
                  <a:pt x="10" y="0"/>
                  <a:pt x="15" y="2"/>
                  <a:pt x="16" y="7"/>
                </a:cubicBezTo>
                <a:cubicBezTo>
                  <a:pt x="19" y="13"/>
                  <a:pt x="21" y="20"/>
                  <a:pt x="23" y="26"/>
                </a:cubicBezTo>
                <a:cubicBezTo>
                  <a:pt x="24" y="31"/>
                  <a:pt x="22" y="35"/>
                  <a:pt x="18" y="37"/>
                </a:cubicBezTo>
                <a:cubicBezTo>
                  <a:pt x="13" y="38"/>
                  <a:pt x="9" y="36"/>
                  <a:pt x="8" y="31"/>
                </a:cubicBezTo>
                <a:cubicBezTo>
                  <a:pt x="7" y="28"/>
                  <a:pt x="6" y="26"/>
                  <a:pt x="6" y="23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363913" y="2713038"/>
            <a:ext cx="455613" cy="855662"/>
          </a:xfrm>
          <a:custGeom>
            <a:avLst/>
            <a:gdLst>
              <a:gd name="T0" fmla="*/ 10 w 19"/>
              <a:gd name="T1" fmla="*/ 4 h 36"/>
              <a:gd name="T2" fmla="*/ 8 w 19"/>
              <a:gd name="T3" fmla="*/ 12 h 36"/>
              <a:gd name="T4" fmla="*/ 11 w 19"/>
              <a:gd name="T5" fmla="*/ 14 h 36"/>
              <a:gd name="T6" fmla="*/ 16 w 19"/>
              <a:gd name="T7" fmla="*/ 20 h 36"/>
              <a:gd name="T8" fmla="*/ 18 w 19"/>
              <a:gd name="T9" fmla="*/ 28 h 36"/>
              <a:gd name="T10" fmla="*/ 15 w 19"/>
              <a:gd name="T11" fmla="*/ 35 h 36"/>
              <a:gd name="T12" fmla="*/ 9 w 19"/>
              <a:gd name="T13" fmla="*/ 31 h 36"/>
              <a:gd name="T14" fmla="*/ 1 w 19"/>
              <a:gd name="T15" fmla="*/ 8 h 36"/>
              <a:gd name="T16" fmla="*/ 4 w 19"/>
              <a:gd name="T17" fmla="*/ 1 h 36"/>
              <a:gd name="T18" fmla="*/ 11 w 19"/>
              <a:gd name="T19" fmla="*/ 4 h 36"/>
              <a:gd name="T20" fmla="*/ 10 w 19"/>
              <a:gd name="T21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36">
                <a:moveTo>
                  <a:pt x="10" y="4"/>
                </a:moveTo>
                <a:cubicBezTo>
                  <a:pt x="9" y="7"/>
                  <a:pt x="8" y="9"/>
                  <a:pt x="8" y="12"/>
                </a:cubicBezTo>
                <a:cubicBezTo>
                  <a:pt x="8" y="12"/>
                  <a:pt x="10" y="14"/>
                  <a:pt x="11" y="14"/>
                </a:cubicBezTo>
                <a:cubicBezTo>
                  <a:pt x="15" y="15"/>
                  <a:pt x="15" y="17"/>
                  <a:pt x="16" y="20"/>
                </a:cubicBezTo>
                <a:cubicBezTo>
                  <a:pt x="17" y="22"/>
                  <a:pt x="18" y="25"/>
                  <a:pt x="18" y="28"/>
                </a:cubicBezTo>
                <a:cubicBezTo>
                  <a:pt x="19" y="31"/>
                  <a:pt x="18" y="34"/>
                  <a:pt x="15" y="35"/>
                </a:cubicBezTo>
                <a:cubicBezTo>
                  <a:pt x="12" y="36"/>
                  <a:pt x="10" y="34"/>
                  <a:pt x="9" y="31"/>
                </a:cubicBezTo>
                <a:cubicBezTo>
                  <a:pt x="6" y="23"/>
                  <a:pt x="4" y="16"/>
                  <a:pt x="1" y="8"/>
                </a:cubicBezTo>
                <a:cubicBezTo>
                  <a:pt x="0" y="5"/>
                  <a:pt x="1" y="3"/>
                  <a:pt x="4" y="1"/>
                </a:cubicBezTo>
                <a:cubicBezTo>
                  <a:pt x="6" y="0"/>
                  <a:pt x="9" y="1"/>
                  <a:pt x="11" y="4"/>
                </a:cubicBezTo>
                <a:cubicBezTo>
                  <a:pt x="11" y="4"/>
                  <a:pt x="10" y="4"/>
                  <a:pt x="10" y="4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122613" y="4805363"/>
            <a:ext cx="2017713" cy="119062"/>
          </a:xfrm>
          <a:custGeom>
            <a:avLst/>
            <a:gdLst>
              <a:gd name="T0" fmla="*/ 42 w 84"/>
              <a:gd name="T1" fmla="*/ 3 h 5"/>
              <a:gd name="T2" fmla="*/ 3 w 84"/>
              <a:gd name="T3" fmla="*/ 3 h 5"/>
              <a:gd name="T4" fmla="*/ 0 w 84"/>
              <a:gd name="T5" fmla="*/ 2 h 5"/>
              <a:gd name="T6" fmla="*/ 3 w 84"/>
              <a:gd name="T7" fmla="*/ 0 h 5"/>
              <a:gd name="T8" fmla="*/ 80 w 84"/>
              <a:gd name="T9" fmla="*/ 1 h 5"/>
              <a:gd name="T10" fmla="*/ 84 w 84"/>
              <a:gd name="T11" fmla="*/ 3 h 5"/>
              <a:gd name="T12" fmla="*/ 80 w 84"/>
              <a:gd name="T13" fmla="*/ 5 h 5"/>
              <a:gd name="T14" fmla="*/ 42 w 84"/>
              <a:gd name="T15" fmla="*/ 5 h 5"/>
              <a:gd name="T16" fmla="*/ 42 w 84"/>
              <a:gd name="T1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5">
                <a:moveTo>
                  <a:pt x="42" y="3"/>
                </a:moveTo>
                <a:cubicBezTo>
                  <a:pt x="29" y="3"/>
                  <a:pt x="16" y="3"/>
                  <a:pt x="3" y="3"/>
                </a:cubicBezTo>
                <a:cubicBezTo>
                  <a:pt x="2" y="3"/>
                  <a:pt x="1" y="2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29" y="1"/>
                  <a:pt x="55" y="1"/>
                  <a:pt x="80" y="1"/>
                </a:cubicBezTo>
                <a:cubicBezTo>
                  <a:pt x="82" y="1"/>
                  <a:pt x="83" y="2"/>
                  <a:pt x="84" y="3"/>
                </a:cubicBezTo>
                <a:cubicBezTo>
                  <a:pt x="83" y="4"/>
                  <a:pt x="82" y="5"/>
                  <a:pt x="80" y="5"/>
                </a:cubicBezTo>
                <a:cubicBezTo>
                  <a:pt x="68" y="5"/>
                  <a:pt x="55" y="5"/>
                  <a:pt x="42" y="5"/>
                </a:cubicBezTo>
                <a:cubicBezTo>
                  <a:pt x="42" y="4"/>
                  <a:pt x="42" y="4"/>
                  <a:pt x="42" y="3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75063" y="3997325"/>
            <a:ext cx="1057275" cy="379412"/>
          </a:xfrm>
          <a:custGeom>
            <a:avLst/>
            <a:gdLst>
              <a:gd name="T0" fmla="*/ 2 w 44"/>
              <a:gd name="T1" fmla="*/ 16 h 16"/>
              <a:gd name="T2" fmla="*/ 0 w 44"/>
              <a:gd name="T3" fmla="*/ 15 h 16"/>
              <a:gd name="T4" fmla="*/ 1 w 44"/>
              <a:gd name="T5" fmla="*/ 13 h 16"/>
              <a:gd name="T6" fmla="*/ 3 w 44"/>
              <a:gd name="T7" fmla="*/ 12 h 16"/>
              <a:gd name="T8" fmla="*/ 41 w 44"/>
              <a:gd name="T9" fmla="*/ 0 h 16"/>
              <a:gd name="T10" fmla="*/ 44 w 44"/>
              <a:gd name="T11" fmla="*/ 1 h 16"/>
              <a:gd name="T12" fmla="*/ 42 w 44"/>
              <a:gd name="T13" fmla="*/ 3 h 16"/>
              <a:gd name="T14" fmla="*/ 4 w 44"/>
              <a:gd name="T15" fmla="*/ 15 h 16"/>
              <a:gd name="T16" fmla="*/ 2 w 44"/>
              <a:gd name="T1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6">
                <a:moveTo>
                  <a:pt x="2" y="16"/>
                </a:moveTo>
                <a:cubicBezTo>
                  <a:pt x="1" y="16"/>
                  <a:pt x="0" y="15"/>
                  <a:pt x="0" y="15"/>
                </a:cubicBezTo>
                <a:cubicBezTo>
                  <a:pt x="0" y="14"/>
                  <a:pt x="1" y="13"/>
                  <a:pt x="1" y="13"/>
                </a:cubicBezTo>
                <a:cubicBezTo>
                  <a:pt x="2" y="12"/>
                  <a:pt x="3" y="12"/>
                  <a:pt x="3" y="12"/>
                </a:cubicBezTo>
                <a:cubicBezTo>
                  <a:pt x="16" y="8"/>
                  <a:pt x="28" y="4"/>
                  <a:pt x="41" y="0"/>
                </a:cubicBezTo>
                <a:cubicBezTo>
                  <a:pt x="42" y="0"/>
                  <a:pt x="43" y="1"/>
                  <a:pt x="44" y="1"/>
                </a:cubicBezTo>
                <a:cubicBezTo>
                  <a:pt x="43" y="2"/>
                  <a:pt x="43" y="3"/>
                  <a:pt x="42" y="3"/>
                </a:cubicBezTo>
                <a:cubicBezTo>
                  <a:pt x="29" y="7"/>
                  <a:pt x="17" y="11"/>
                  <a:pt x="4" y="15"/>
                </a:cubicBezTo>
                <a:cubicBezTo>
                  <a:pt x="3" y="15"/>
                  <a:pt x="3" y="16"/>
                  <a:pt x="2" y="16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482976" y="3498850"/>
            <a:ext cx="168275" cy="760412"/>
          </a:xfrm>
          <a:custGeom>
            <a:avLst/>
            <a:gdLst>
              <a:gd name="T0" fmla="*/ 2 w 7"/>
              <a:gd name="T1" fmla="*/ 0 h 32"/>
              <a:gd name="T2" fmla="*/ 5 w 7"/>
              <a:gd name="T3" fmla="*/ 32 h 32"/>
              <a:gd name="T4" fmla="*/ 0 w 7"/>
              <a:gd name="T5" fmla="*/ 26 h 32"/>
              <a:gd name="T6" fmla="*/ 2 w 7"/>
              <a:gd name="T7" fmla="*/ 1 h 32"/>
              <a:gd name="T8" fmla="*/ 2 w 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2">
                <a:moveTo>
                  <a:pt x="2" y="0"/>
                </a:moveTo>
                <a:cubicBezTo>
                  <a:pt x="7" y="10"/>
                  <a:pt x="4" y="21"/>
                  <a:pt x="5" y="32"/>
                </a:cubicBezTo>
                <a:cubicBezTo>
                  <a:pt x="2" y="31"/>
                  <a:pt x="0" y="30"/>
                  <a:pt x="0" y="26"/>
                </a:cubicBezTo>
                <a:cubicBezTo>
                  <a:pt x="1" y="18"/>
                  <a:pt x="1" y="10"/>
                  <a:pt x="2" y="1"/>
                </a:cubicBezTo>
                <a:cubicBezTo>
                  <a:pt x="2" y="1"/>
                  <a:pt x="2" y="1"/>
                  <a:pt x="2" y="0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916363" y="3355975"/>
            <a:ext cx="479425" cy="188912"/>
          </a:xfrm>
          <a:custGeom>
            <a:avLst/>
            <a:gdLst>
              <a:gd name="T0" fmla="*/ 20 w 20"/>
              <a:gd name="T1" fmla="*/ 2 h 8"/>
              <a:gd name="T2" fmla="*/ 18 w 20"/>
              <a:gd name="T3" fmla="*/ 4 h 8"/>
              <a:gd name="T4" fmla="*/ 3 w 20"/>
              <a:gd name="T5" fmla="*/ 8 h 8"/>
              <a:gd name="T6" fmla="*/ 0 w 20"/>
              <a:gd name="T7" fmla="*/ 7 h 8"/>
              <a:gd name="T8" fmla="*/ 2 w 20"/>
              <a:gd name="T9" fmla="*/ 5 h 8"/>
              <a:gd name="T10" fmla="*/ 17 w 20"/>
              <a:gd name="T11" fmla="*/ 0 h 8"/>
              <a:gd name="T12" fmla="*/ 20 w 20"/>
              <a:gd name="T13" fmla="*/ 1 h 8"/>
              <a:gd name="T14" fmla="*/ 20 w 20"/>
              <a:gd name="T15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8">
                <a:moveTo>
                  <a:pt x="20" y="2"/>
                </a:moveTo>
                <a:cubicBezTo>
                  <a:pt x="19" y="3"/>
                  <a:pt x="19" y="3"/>
                  <a:pt x="18" y="4"/>
                </a:cubicBezTo>
                <a:cubicBezTo>
                  <a:pt x="13" y="5"/>
                  <a:pt x="8" y="7"/>
                  <a:pt x="3" y="8"/>
                </a:cubicBezTo>
                <a:cubicBezTo>
                  <a:pt x="2" y="8"/>
                  <a:pt x="1" y="8"/>
                  <a:pt x="0" y="7"/>
                </a:cubicBezTo>
                <a:cubicBezTo>
                  <a:pt x="1" y="6"/>
                  <a:pt x="1" y="5"/>
                  <a:pt x="2" y="5"/>
                </a:cubicBezTo>
                <a:cubicBezTo>
                  <a:pt x="7" y="3"/>
                  <a:pt x="12" y="1"/>
                  <a:pt x="17" y="0"/>
                </a:cubicBezTo>
                <a:cubicBezTo>
                  <a:pt x="18" y="0"/>
                  <a:pt x="19" y="0"/>
                  <a:pt x="20" y="1"/>
                </a:cubicBezTo>
                <a:cubicBezTo>
                  <a:pt x="20" y="1"/>
                  <a:pt x="20" y="2"/>
                  <a:pt x="20" y="2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556001" y="2119313"/>
            <a:ext cx="263525" cy="261937"/>
          </a:xfrm>
          <a:custGeom>
            <a:avLst/>
            <a:gdLst>
              <a:gd name="T0" fmla="*/ 5 w 11"/>
              <a:gd name="T1" fmla="*/ 11 h 11"/>
              <a:gd name="T2" fmla="*/ 3 w 11"/>
              <a:gd name="T3" fmla="*/ 10 h 11"/>
              <a:gd name="T4" fmla="*/ 0 w 11"/>
              <a:gd name="T5" fmla="*/ 2 h 11"/>
              <a:gd name="T6" fmla="*/ 8 w 11"/>
              <a:gd name="T7" fmla="*/ 0 h 11"/>
              <a:gd name="T8" fmla="*/ 11 w 11"/>
              <a:gd name="T9" fmla="*/ 9 h 11"/>
              <a:gd name="T10" fmla="*/ 5 w 11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5" y="11"/>
                </a:moveTo>
                <a:cubicBezTo>
                  <a:pt x="4" y="11"/>
                  <a:pt x="3" y="11"/>
                  <a:pt x="3" y="10"/>
                </a:cubicBezTo>
                <a:cubicBezTo>
                  <a:pt x="2" y="7"/>
                  <a:pt x="1" y="5"/>
                  <a:pt x="0" y="2"/>
                </a:cubicBezTo>
                <a:cubicBezTo>
                  <a:pt x="3" y="2"/>
                  <a:pt x="5" y="1"/>
                  <a:pt x="8" y="0"/>
                </a:cubicBezTo>
                <a:cubicBezTo>
                  <a:pt x="9" y="3"/>
                  <a:pt x="10" y="6"/>
                  <a:pt x="11" y="9"/>
                </a:cubicBezTo>
                <a:cubicBezTo>
                  <a:pt x="9" y="10"/>
                  <a:pt x="7" y="11"/>
                  <a:pt x="5" y="11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132263" y="4259263"/>
            <a:ext cx="360363" cy="165100"/>
          </a:xfrm>
          <a:custGeom>
            <a:avLst/>
            <a:gdLst>
              <a:gd name="T0" fmla="*/ 1 w 15"/>
              <a:gd name="T1" fmla="*/ 7 h 7"/>
              <a:gd name="T2" fmla="*/ 0 w 15"/>
              <a:gd name="T3" fmla="*/ 6 h 7"/>
              <a:gd name="T4" fmla="*/ 1 w 15"/>
              <a:gd name="T5" fmla="*/ 4 h 7"/>
              <a:gd name="T6" fmla="*/ 13 w 15"/>
              <a:gd name="T7" fmla="*/ 0 h 7"/>
              <a:gd name="T8" fmla="*/ 15 w 15"/>
              <a:gd name="T9" fmla="*/ 1 h 7"/>
              <a:gd name="T10" fmla="*/ 14 w 15"/>
              <a:gd name="T11" fmla="*/ 3 h 7"/>
              <a:gd name="T12" fmla="*/ 1 w 15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7">
                <a:moveTo>
                  <a:pt x="1" y="7"/>
                </a:moveTo>
                <a:cubicBezTo>
                  <a:pt x="1" y="7"/>
                  <a:pt x="0" y="6"/>
                  <a:pt x="0" y="6"/>
                </a:cubicBezTo>
                <a:cubicBezTo>
                  <a:pt x="0" y="5"/>
                  <a:pt x="0" y="4"/>
                  <a:pt x="1" y="4"/>
                </a:cubicBezTo>
                <a:cubicBezTo>
                  <a:pt x="5" y="2"/>
                  <a:pt x="9" y="1"/>
                  <a:pt x="13" y="0"/>
                </a:cubicBezTo>
                <a:cubicBezTo>
                  <a:pt x="14" y="0"/>
                  <a:pt x="15" y="1"/>
                  <a:pt x="15" y="1"/>
                </a:cubicBezTo>
                <a:cubicBezTo>
                  <a:pt x="15" y="2"/>
                  <a:pt x="15" y="3"/>
                  <a:pt x="14" y="3"/>
                </a:cubicBezTo>
                <a:cubicBezTo>
                  <a:pt x="10" y="4"/>
                  <a:pt x="6" y="6"/>
                  <a:pt x="1" y="7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3795713" y="4116388"/>
            <a:ext cx="841375" cy="307975"/>
          </a:xfrm>
          <a:custGeom>
            <a:avLst/>
            <a:gdLst>
              <a:gd name="T0" fmla="*/ 35 w 35"/>
              <a:gd name="T1" fmla="*/ 2 h 13"/>
              <a:gd name="T2" fmla="*/ 0 w 35"/>
              <a:gd name="T3" fmla="*/ 13 h 13"/>
              <a:gd name="T4" fmla="*/ 0 w 35"/>
              <a:gd name="T5" fmla="*/ 11 h 13"/>
              <a:gd name="T6" fmla="*/ 34 w 35"/>
              <a:gd name="T7" fmla="*/ 0 h 13"/>
              <a:gd name="T8" fmla="*/ 35 w 35"/>
              <a:gd name="T9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3">
                <a:moveTo>
                  <a:pt x="35" y="2"/>
                </a:moveTo>
                <a:cubicBezTo>
                  <a:pt x="23" y="5"/>
                  <a:pt x="12" y="9"/>
                  <a:pt x="0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11" y="8"/>
                  <a:pt x="23" y="4"/>
                  <a:pt x="34" y="0"/>
                </a:cubicBezTo>
                <a:cubicBezTo>
                  <a:pt x="34" y="1"/>
                  <a:pt x="35" y="1"/>
                  <a:pt x="35" y="2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4035426" y="3544888"/>
            <a:ext cx="215900" cy="190500"/>
          </a:xfrm>
          <a:custGeom>
            <a:avLst/>
            <a:gdLst>
              <a:gd name="T0" fmla="*/ 9 w 9"/>
              <a:gd name="T1" fmla="*/ 5 h 8"/>
              <a:gd name="T2" fmla="*/ 4 w 9"/>
              <a:gd name="T3" fmla="*/ 8 h 8"/>
              <a:gd name="T4" fmla="*/ 0 w 9"/>
              <a:gd name="T5" fmla="*/ 4 h 8"/>
              <a:gd name="T6" fmla="*/ 3 w 9"/>
              <a:gd name="T7" fmla="*/ 1 h 8"/>
              <a:gd name="T8" fmla="*/ 9 w 9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9" y="5"/>
                </a:moveTo>
                <a:cubicBezTo>
                  <a:pt x="7" y="6"/>
                  <a:pt x="5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3"/>
                  <a:pt x="3" y="0"/>
                  <a:pt x="3" y="1"/>
                </a:cubicBezTo>
                <a:cubicBezTo>
                  <a:pt x="5" y="1"/>
                  <a:pt x="6" y="3"/>
                  <a:pt x="9" y="5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3579813" y="2405063"/>
            <a:ext cx="360363" cy="142875"/>
          </a:xfrm>
          <a:custGeom>
            <a:avLst/>
            <a:gdLst>
              <a:gd name="T0" fmla="*/ 15 w 15"/>
              <a:gd name="T1" fmla="*/ 2 h 6"/>
              <a:gd name="T2" fmla="*/ 1 w 15"/>
              <a:gd name="T3" fmla="*/ 6 h 6"/>
              <a:gd name="T4" fmla="*/ 0 w 15"/>
              <a:gd name="T5" fmla="*/ 4 h 6"/>
              <a:gd name="T6" fmla="*/ 15 w 15"/>
              <a:gd name="T7" fmla="*/ 1 h 6"/>
              <a:gd name="T8" fmla="*/ 15 w 15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6">
                <a:moveTo>
                  <a:pt x="15" y="2"/>
                </a:moveTo>
                <a:cubicBezTo>
                  <a:pt x="11" y="3"/>
                  <a:pt x="6" y="5"/>
                  <a:pt x="1" y="6"/>
                </a:cubicBezTo>
                <a:cubicBezTo>
                  <a:pt x="1" y="6"/>
                  <a:pt x="0" y="5"/>
                  <a:pt x="0" y="4"/>
                </a:cubicBezTo>
                <a:cubicBezTo>
                  <a:pt x="1" y="3"/>
                  <a:pt x="13" y="0"/>
                  <a:pt x="15" y="1"/>
                </a:cubicBezTo>
                <a:cubicBezTo>
                  <a:pt x="15" y="1"/>
                  <a:pt x="15" y="1"/>
                  <a:pt x="15" y="2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59163" y="2000250"/>
            <a:ext cx="360363" cy="166687"/>
          </a:xfrm>
          <a:custGeom>
            <a:avLst/>
            <a:gdLst>
              <a:gd name="T0" fmla="*/ 0 w 15"/>
              <a:gd name="T1" fmla="*/ 6 h 7"/>
              <a:gd name="T2" fmla="*/ 15 w 15"/>
              <a:gd name="T3" fmla="*/ 0 h 7"/>
              <a:gd name="T4" fmla="*/ 0 w 15"/>
              <a:gd name="T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0" y="6"/>
                </a:moveTo>
                <a:cubicBezTo>
                  <a:pt x="4" y="3"/>
                  <a:pt x="9" y="2"/>
                  <a:pt x="15" y="0"/>
                </a:cubicBezTo>
                <a:cubicBezTo>
                  <a:pt x="14" y="4"/>
                  <a:pt x="3" y="7"/>
                  <a:pt x="0" y="6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627438" y="2357438"/>
            <a:ext cx="215900" cy="95250"/>
          </a:xfrm>
          <a:custGeom>
            <a:avLst/>
            <a:gdLst>
              <a:gd name="T0" fmla="*/ 2 w 9"/>
              <a:gd name="T1" fmla="*/ 1 h 4"/>
              <a:gd name="T2" fmla="*/ 9 w 9"/>
              <a:gd name="T3" fmla="*/ 0 h 4"/>
              <a:gd name="T4" fmla="*/ 9 w 9"/>
              <a:gd name="T5" fmla="*/ 1 h 4"/>
              <a:gd name="T6" fmla="*/ 0 w 9"/>
              <a:gd name="T7" fmla="*/ 4 h 4"/>
              <a:gd name="T8" fmla="*/ 0 w 9"/>
              <a:gd name="T9" fmla="*/ 3 h 4"/>
              <a:gd name="T10" fmla="*/ 2 w 9"/>
              <a:gd name="T11" fmla="*/ 1 h 4"/>
              <a:gd name="T12" fmla="*/ 2 w 9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4">
                <a:moveTo>
                  <a:pt x="2" y="1"/>
                </a:moveTo>
                <a:cubicBezTo>
                  <a:pt x="4" y="1"/>
                  <a:pt x="7" y="1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6" y="2"/>
                  <a:pt x="3" y="3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0" y="3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608380" y="633462"/>
            <a:ext cx="2284839" cy="1143118"/>
            <a:chOff x="8070434" y="1530415"/>
            <a:chExt cx="2925465" cy="15241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4643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 rtl="1"/>
              <a:r>
                <a:rPr lang="fa-IR" altLang="ko-KR" sz="9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</a:t>
              </a:r>
              <a:endParaRPr lang="en-US" altLang="ko-KR" sz="900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30415"/>
              <a:ext cx="2925465" cy="538609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pPr algn="r" rtl="1"/>
              <a:r>
                <a:rPr lang="fa-IR" altLang="ko-KR" sz="2025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025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608380" y="2076833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 rtl="1"/>
            <a:r>
              <a:rPr lang="fa-IR" altLang="ko-KR" sz="9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608380" y="2746418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 rtl="1"/>
            <a:r>
              <a:rPr lang="fa-IR" altLang="ko-KR" sz="9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608380" y="3416003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 rtl="1"/>
            <a:r>
              <a:rPr lang="fa-IR" altLang="ko-KR" sz="9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608380" y="4085588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 rtl="1"/>
            <a:r>
              <a:rPr lang="fa-IR" altLang="ko-KR" sz="9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3377952" y="684686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 rtl="1"/>
            <a:r>
              <a:rPr lang="fa-IR" altLang="ko-KR" sz="27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 ساده طراحی شده است</a:t>
            </a:r>
            <a:endParaRPr lang="ko-KR" altLang="en-US" sz="27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C7B13D0-531D-4384-ACA8-8CDAF490D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80113" y="123478"/>
            <a:ext cx="3947929" cy="5084703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2C5FF25A-EC0D-443B-B786-51CD7EFA26FF}"/>
              </a:ext>
            </a:extLst>
          </p:cNvPr>
          <p:cNvSpPr txBox="1"/>
          <p:nvPr/>
        </p:nvSpPr>
        <p:spPr>
          <a:xfrm>
            <a:off x="3563887" y="2052337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 rtl="1"/>
            <a:r>
              <a:rPr lang="fa-IR" altLang="ko-KR" sz="9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40C573A3-8E7B-431A-94B6-38AB983B3089}"/>
              </a:ext>
            </a:extLst>
          </p:cNvPr>
          <p:cNvSpPr txBox="1"/>
          <p:nvPr/>
        </p:nvSpPr>
        <p:spPr>
          <a:xfrm>
            <a:off x="3563887" y="2721922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 rtl="1"/>
            <a:r>
              <a:rPr lang="fa-IR" altLang="ko-KR" sz="9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B4E39B66-EB44-4796-B37C-D95E1B5A536D}"/>
              </a:ext>
            </a:extLst>
          </p:cNvPr>
          <p:cNvSpPr txBox="1"/>
          <p:nvPr/>
        </p:nvSpPr>
        <p:spPr>
          <a:xfrm>
            <a:off x="3563887" y="3391507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 rtl="1"/>
            <a:r>
              <a:rPr lang="fa-IR" altLang="ko-KR" sz="9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9522318-B67A-4D7E-A3D7-7F4A76D814F0}"/>
              </a:ext>
            </a:extLst>
          </p:cNvPr>
          <p:cNvSpPr txBox="1"/>
          <p:nvPr/>
        </p:nvSpPr>
        <p:spPr>
          <a:xfrm>
            <a:off x="3563887" y="4061092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r" rtl="1"/>
            <a:r>
              <a:rPr lang="fa-IR" altLang="ko-KR" sz="9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fa-IR" sz="4000" b="1" dirty="0">
                <a:cs typeface="B Nazanin" panose="00000400000000000000" pitchFamily="2" charset="-78"/>
              </a:rPr>
              <a:t>عنوان رایگان</a:t>
            </a:r>
            <a:endParaRPr lang="es-PE" sz="4000" b="1" dirty="0">
              <a:cs typeface="B Nazanin" panose="00000400000000000000" pitchFamily="2" charset="-78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E71DDD31-8A71-4CFD-A92A-526F63CA9133}"/>
              </a:ext>
            </a:extLst>
          </p:cNvPr>
          <p:cNvSpPr txBox="1"/>
          <p:nvPr/>
        </p:nvSpPr>
        <p:spPr>
          <a:xfrm>
            <a:off x="619066" y="1152568"/>
            <a:ext cx="766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B Nazanin" panose="00000400000000000000" pitchFamily="2" charset="-78"/>
              </a:rPr>
              <a:t>85K</a:t>
            </a:r>
            <a:endParaRPr lang="ko-KR" altLang="en-US" sz="4000" b="1" dirty="0">
              <a:solidFill>
                <a:srgbClr val="0070C0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AC4F4E5C-FC89-4D6F-9CF0-3F173ECD7241}"/>
              </a:ext>
            </a:extLst>
          </p:cNvPr>
          <p:cNvSpPr txBox="1"/>
          <p:nvPr/>
        </p:nvSpPr>
        <p:spPr>
          <a:xfrm>
            <a:off x="1396873" y="1111625"/>
            <a:ext cx="372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rgbClr val="027696"/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dirty="0">
              <a:solidFill>
                <a:srgbClr val="027696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490811" y="3886202"/>
            <a:ext cx="2119707" cy="980157"/>
            <a:chOff x="5635498" y="968028"/>
            <a:chExt cx="2119707" cy="980157"/>
          </a:xfrm>
        </p:grpSpPr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1">
                <a:solidFill>
                  <a:srgbClr val="027696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1" name="Group 33">
              <a:extLst>
                <a:ext uri="{FF2B5EF4-FFF2-40B4-BE49-F238E27FC236}">
                  <a16:creationId xmlns:a16="http://schemas.microsoft.com/office/drawing/2014/main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22" name="TextBox 34">
                <a:extLst>
                  <a:ext uri="{FF2B5EF4-FFF2-40B4-BE49-F238E27FC236}">
                    <a16:creationId xmlns:a16="http://schemas.microsoft.com/office/drawing/2014/main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100" dirty="0">
                    <a:solidFill>
                      <a:srgbClr val="027696"/>
                    </a:solidFill>
                    <a:latin typeface="Arial" pitchFamily="34" charset="0"/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</a:t>
                </a:r>
                <a:endParaRPr lang="en-US" altLang="ko-KR" sz="1100" dirty="0">
                  <a:solidFill>
                    <a:srgbClr val="027696"/>
                  </a:solidFill>
                  <a:latin typeface="Arial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TextBox 35">
                <a:extLst>
                  <a:ext uri="{FF2B5EF4-FFF2-40B4-BE49-F238E27FC236}">
                    <a16:creationId xmlns:a16="http://schemas.microsoft.com/office/drawing/2014/main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b="1" dirty="0">
                    <a:solidFill>
                      <a:srgbClr val="027696"/>
                    </a:solidFill>
                    <a:latin typeface="Arial" pitchFamily="34" charset="0"/>
                    <a:cs typeface="B Nazanin" panose="00000400000000000000" pitchFamily="2" charset="-78"/>
                  </a:rPr>
                  <a:t>متن شما در اینجا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0" name="Oval 21">
            <a:extLst>
              <a:ext uri="{FF2B5EF4-FFF2-40B4-BE49-F238E27FC236}">
                <a16:creationId xmlns:a16="http://schemas.microsoft.com/office/drawing/2014/main" id="{A76E1883-5378-46C1-8B5A-6C44B67A4031}"/>
              </a:ext>
            </a:extLst>
          </p:cNvPr>
          <p:cNvSpPr>
            <a:spLocks noChangeAspect="1"/>
          </p:cNvSpPr>
          <p:nvPr/>
        </p:nvSpPr>
        <p:spPr>
          <a:xfrm>
            <a:off x="1003853" y="2756933"/>
            <a:ext cx="278489" cy="2808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51" name="Group 33">
            <a:extLst>
              <a:ext uri="{FF2B5EF4-FFF2-40B4-BE49-F238E27FC236}">
                <a16:creationId xmlns:a16="http://schemas.microsoft.com/office/drawing/2014/main" id="{3FE2790F-04FC-4CD2-8715-AA6F76F85916}"/>
              </a:ext>
            </a:extLst>
          </p:cNvPr>
          <p:cNvGrpSpPr/>
          <p:nvPr/>
        </p:nvGrpSpPr>
        <p:grpSpPr>
          <a:xfrm>
            <a:off x="1396873" y="2542122"/>
            <a:ext cx="1726687" cy="980157"/>
            <a:chOff x="2111393" y="4178383"/>
            <a:chExt cx="3649720" cy="1473519"/>
          </a:xfrm>
        </p:grpSpPr>
        <p:sp>
          <p:nvSpPr>
            <p:cNvPr id="52" name="TextBox 34">
              <a:extLst>
                <a:ext uri="{FF2B5EF4-FFF2-40B4-BE49-F238E27FC236}">
                  <a16:creationId xmlns:a16="http://schemas.microsoft.com/office/drawing/2014/main" id="{13F02F97-6AE4-4F8D-B87B-2997FAB9B86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1156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100" dirty="0">
                  <a:solidFill>
                    <a:srgbClr val="027696"/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100" dirty="0">
                <a:solidFill>
                  <a:srgbClr val="027696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C550E585-2EA6-4F03-9922-526C397DC89A}"/>
                </a:ext>
              </a:extLst>
            </p:cNvPr>
            <p:cNvSpPr txBox="1"/>
            <p:nvPr/>
          </p:nvSpPr>
          <p:spPr>
            <a:xfrm>
              <a:off x="2111393" y="4178383"/>
              <a:ext cx="3647460" cy="41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rgbClr val="027696"/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027696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996113" y="3867894"/>
            <a:ext cx="2119707" cy="980157"/>
            <a:chOff x="5635498" y="968028"/>
            <a:chExt cx="2119707" cy="980157"/>
          </a:xfrm>
        </p:grpSpPr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1">
                <a:solidFill>
                  <a:srgbClr val="027696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56" name="Group 33">
              <a:extLst>
                <a:ext uri="{FF2B5EF4-FFF2-40B4-BE49-F238E27FC236}">
                  <a16:creationId xmlns:a16="http://schemas.microsoft.com/office/drawing/2014/main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57" name="TextBox 34">
                <a:extLst>
                  <a:ext uri="{FF2B5EF4-FFF2-40B4-BE49-F238E27FC236}">
                    <a16:creationId xmlns:a16="http://schemas.microsoft.com/office/drawing/2014/main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100" dirty="0">
                    <a:solidFill>
                      <a:srgbClr val="027696"/>
                    </a:solidFill>
                    <a:latin typeface="Arial" pitchFamily="34" charset="0"/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</a:t>
                </a:r>
                <a:endParaRPr lang="en-US" altLang="ko-KR" sz="1100" dirty="0">
                  <a:solidFill>
                    <a:srgbClr val="027696"/>
                  </a:solidFill>
                  <a:latin typeface="Arial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TextBox 35">
                <a:extLst>
                  <a:ext uri="{FF2B5EF4-FFF2-40B4-BE49-F238E27FC236}">
                    <a16:creationId xmlns:a16="http://schemas.microsoft.com/office/drawing/2014/main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b="1" dirty="0">
                    <a:solidFill>
                      <a:srgbClr val="027696"/>
                    </a:solidFill>
                    <a:latin typeface="Arial" pitchFamily="34" charset="0"/>
                    <a:cs typeface="B Nazanin" panose="00000400000000000000" pitchFamily="2" charset="-78"/>
                  </a:rPr>
                  <a:t>متن شما در اینجا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9" name="Grupo 58"/>
          <p:cNvGrpSpPr/>
          <p:nvPr/>
        </p:nvGrpSpPr>
        <p:grpSpPr>
          <a:xfrm>
            <a:off x="3491880" y="2571750"/>
            <a:ext cx="2119707" cy="980157"/>
            <a:chOff x="5635498" y="968028"/>
            <a:chExt cx="2119707" cy="980157"/>
          </a:xfrm>
        </p:grpSpPr>
        <p:sp>
          <p:nvSpPr>
            <p:cNvPr id="60" name="Oval 21">
              <a:extLst>
                <a:ext uri="{FF2B5EF4-FFF2-40B4-BE49-F238E27FC236}">
                  <a16:creationId xmlns:a16="http://schemas.microsoft.com/office/drawing/2014/main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1">
                <a:solidFill>
                  <a:srgbClr val="027696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61" name="Group 33">
              <a:extLst>
                <a:ext uri="{FF2B5EF4-FFF2-40B4-BE49-F238E27FC236}">
                  <a16:creationId xmlns:a16="http://schemas.microsoft.com/office/drawing/2014/main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62" name="TextBox 34">
                <a:extLst>
                  <a:ext uri="{FF2B5EF4-FFF2-40B4-BE49-F238E27FC236}">
                    <a16:creationId xmlns:a16="http://schemas.microsoft.com/office/drawing/2014/main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100" dirty="0">
                    <a:solidFill>
                      <a:srgbClr val="027696"/>
                    </a:solidFill>
                    <a:latin typeface="Arial" pitchFamily="34" charset="0"/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</a:t>
                </a:r>
                <a:endParaRPr lang="en-US" altLang="ko-KR" sz="1100" dirty="0">
                  <a:solidFill>
                    <a:srgbClr val="027696"/>
                  </a:solidFill>
                  <a:latin typeface="Arial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TextBox 35">
                <a:extLst>
                  <a:ext uri="{FF2B5EF4-FFF2-40B4-BE49-F238E27FC236}">
                    <a16:creationId xmlns:a16="http://schemas.microsoft.com/office/drawing/2014/main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altLang="ko-KR" sz="1200" b="1" dirty="0">
                    <a:solidFill>
                      <a:srgbClr val="027696"/>
                    </a:solidFill>
                    <a:latin typeface="Arial" pitchFamily="34" charset="0"/>
                    <a:cs typeface="B Nazanin" panose="00000400000000000000" pitchFamily="2" charset="-78"/>
                  </a:rPr>
                  <a:t>متن شما در اینجا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580AD102-384B-8BB9-06BA-63FF2EB2FC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21413" y="935038"/>
            <a:ext cx="2470150" cy="3984625"/>
            <a:chOff x="3919" y="589"/>
            <a:chExt cx="1556" cy="251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86F817-C91C-F271-8971-D5768E13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1103"/>
              <a:ext cx="641" cy="1204"/>
            </a:xfrm>
            <a:custGeom>
              <a:avLst/>
              <a:gdLst>
                <a:gd name="T0" fmla="*/ 3 w 154"/>
                <a:gd name="T1" fmla="*/ 6 h 290"/>
                <a:gd name="T2" fmla="*/ 31 w 154"/>
                <a:gd name="T3" fmla="*/ 16 h 290"/>
                <a:gd name="T4" fmla="*/ 39 w 154"/>
                <a:gd name="T5" fmla="*/ 36 h 290"/>
                <a:gd name="T6" fmla="*/ 86 w 154"/>
                <a:gd name="T7" fmla="*/ 107 h 290"/>
                <a:gd name="T8" fmla="*/ 136 w 154"/>
                <a:gd name="T9" fmla="*/ 166 h 290"/>
                <a:gd name="T10" fmla="*/ 150 w 154"/>
                <a:gd name="T11" fmla="*/ 242 h 290"/>
                <a:gd name="T12" fmla="*/ 137 w 154"/>
                <a:gd name="T13" fmla="*/ 290 h 290"/>
                <a:gd name="T14" fmla="*/ 118 w 154"/>
                <a:gd name="T15" fmla="*/ 289 h 290"/>
                <a:gd name="T16" fmla="*/ 129 w 154"/>
                <a:gd name="T17" fmla="*/ 221 h 290"/>
                <a:gd name="T18" fmla="*/ 76 w 154"/>
                <a:gd name="T19" fmla="*/ 143 h 290"/>
                <a:gd name="T20" fmla="*/ 36 w 154"/>
                <a:gd name="T21" fmla="*/ 132 h 290"/>
                <a:gd name="T22" fmla="*/ 8 w 154"/>
                <a:gd name="T23" fmla="*/ 114 h 290"/>
                <a:gd name="T24" fmla="*/ 3 w 154"/>
                <a:gd name="T25" fmla="*/ 107 h 290"/>
                <a:gd name="T26" fmla="*/ 7 w 154"/>
                <a:gd name="T27" fmla="*/ 102 h 290"/>
                <a:gd name="T28" fmla="*/ 17 w 154"/>
                <a:gd name="T29" fmla="*/ 71 h 290"/>
                <a:gd name="T30" fmla="*/ 1 w 154"/>
                <a:gd name="T31" fmla="*/ 42 h 290"/>
                <a:gd name="T32" fmla="*/ 2 w 154"/>
                <a:gd name="T33" fmla="*/ 34 h 290"/>
                <a:gd name="T34" fmla="*/ 3 w 154"/>
                <a:gd name="T35" fmla="*/ 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290">
                  <a:moveTo>
                    <a:pt x="3" y="6"/>
                  </a:moveTo>
                  <a:cubicBezTo>
                    <a:pt x="14" y="0"/>
                    <a:pt x="26" y="4"/>
                    <a:pt x="31" y="16"/>
                  </a:cubicBezTo>
                  <a:cubicBezTo>
                    <a:pt x="34" y="22"/>
                    <a:pt x="36" y="29"/>
                    <a:pt x="39" y="36"/>
                  </a:cubicBezTo>
                  <a:cubicBezTo>
                    <a:pt x="49" y="63"/>
                    <a:pt x="65" y="86"/>
                    <a:pt x="86" y="107"/>
                  </a:cubicBezTo>
                  <a:cubicBezTo>
                    <a:pt x="105" y="125"/>
                    <a:pt x="123" y="143"/>
                    <a:pt x="136" y="166"/>
                  </a:cubicBezTo>
                  <a:cubicBezTo>
                    <a:pt x="149" y="190"/>
                    <a:pt x="154" y="215"/>
                    <a:pt x="150" y="242"/>
                  </a:cubicBezTo>
                  <a:cubicBezTo>
                    <a:pt x="148" y="259"/>
                    <a:pt x="141" y="274"/>
                    <a:pt x="137" y="290"/>
                  </a:cubicBezTo>
                  <a:cubicBezTo>
                    <a:pt x="131" y="288"/>
                    <a:pt x="124" y="290"/>
                    <a:pt x="118" y="289"/>
                  </a:cubicBezTo>
                  <a:cubicBezTo>
                    <a:pt x="126" y="267"/>
                    <a:pt x="129" y="244"/>
                    <a:pt x="129" y="221"/>
                  </a:cubicBezTo>
                  <a:cubicBezTo>
                    <a:pt x="127" y="186"/>
                    <a:pt x="108" y="156"/>
                    <a:pt x="76" y="143"/>
                  </a:cubicBezTo>
                  <a:cubicBezTo>
                    <a:pt x="63" y="137"/>
                    <a:pt x="49" y="135"/>
                    <a:pt x="36" y="132"/>
                  </a:cubicBezTo>
                  <a:cubicBezTo>
                    <a:pt x="31" y="117"/>
                    <a:pt x="23" y="112"/>
                    <a:pt x="8" y="114"/>
                  </a:cubicBezTo>
                  <a:cubicBezTo>
                    <a:pt x="0" y="115"/>
                    <a:pt x="2" y="111"/>
                    <a:pt x="3" y="107"/>
                  </a:cubicBezTo>
                  <a:cubicBezTo>
                    <a:pt x="3" y="105"/>
                    <a:pt x="6" y="104"/>
                    <a:pt x="7" y="102"/>
                  </a:cubicBezTo>
                  <a:cubicBezTo>
                    <a:pt x="15" y="93"/>
                    <a:pt x="18" y="83"/>
                    <a:pt x="17" y="71"/>
                  </a:cubicBezTo>
                  <a:cubicBezTo>
                    <a:pt x="16" y="58"/>
                    <a:pt x="8" y="50"/>
                    <a:pt x="1" y="42"/>
                  </a:cubicBezTo>
                  <a:cubicBezTo>
                    <a:pt x="3" y="40"/>
                    <a:pt x="2" y="37"/>
                    <a:pt x="2" y="34"/>
                  </a:cubicBezTo>
                  <a:cubicBezTo>
                    <a:pt x="3" y="25"/>
                    <a:pt x="3" y="15"/>
                    <a:pt x="3" y="6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5005A29-34A5-1B18-6E99-2C2D05028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411"/>
              <a:ext cx="370" cy="497"/>
            </a:xfrm>
            <a:custGeom>
              <a:avLst/>
              <a:gdLst>
                <a:gd name="T0" fmla="*/ 1 w 89"/>
                <a:gd name="T1" fmla="*/ 120 h 120"/>
                <a:gd name="T2" fmla="*/ 0 w 89"/>
                <a:gd name="T3" fmla="*/ 0 h 120"/>
                <a:gd name="T4" fmla="*/ 10 w 89"/>
                <a:gd name="T5" fmla="*/ 0 h 120"/>
                <a:gd name="T6" fmla="*/ 33 w 89"/>
                <a:gd name="T7" fmla="*/ 15 h 120"/>
                <a:gd name="T8" fmla="*/ 51 w 89"/>
                <a:gd name="T9" fmla="*/ 0 h 120"/>
                <a:gd name="T10" fmla="*/ 88 w 89"/>
                <a:gd name="T11" fmla="*/ 0 h 120"/>
                <a:gd name="T12" fmla="*/ 88 w 89"/>
                <a:gd name="T13" fmla="*/ 74 h 120"/>
                <a:gd name="T14" fmla="*/ 88 w 89"/>
                <a:gd name="T15" fmla="*/ 101 h 120"/>
                <a:gd name="T16" fmla="*/ 88 w 89"/>
                <a:gd name="T17" fmla="*/ 110 h 120"/>
                <a:gd name="T18" fmla="*/ 79 w 89"/>
                <a:gd name="T19" fmla="*/ 120 h 120"/>
                <a:gd name="T20" fmla="*/ 1 w 89"/>
                <a:gd name="T2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20">
                  <a:moveTo>
                    <a:pt x="1" y="120"/>
                  </a:moveTo>
                  <a:cubicBezTo>
                    <a:pt x="0" y="80"/>
                    <a:pt x="0" y="40"/>
                    <a:pt x="0" y="0"/>
                  </a:cubicBezTo>
                  <a:cubicBezTo>
                    <a:pt x="3" y="0"/>
                    <a:pt x="7" y="0"/>
                    <a:pt x="10" y="0"/>
                  </a:cubicBezTo>
                  <a:cubicBezTo>
                    <a:pt x="16" y="12"/>
                    <a:pt x="21" y="16"/>
                    <a:pt x="33" y="15"/>
                  </a:cubicBezTo>
                  <a:cubicBezTo>
                    <a:pt x="42" y="15"/>
                    <a:pt x="48" y="8"/>
                    <a:pt x="51" y="0"/>
                  </a:cubicBezTo>
                  <a:cubicBezTo>
                    <a:pt x="63" y="0"/>
                    <a:pt x="76" y="0"/>
                    <a:pt x="88" y="0"/>
                  </a:cubicBezTo>
                  <a:cubicBezTo>
                    <a:pt x="88" y="25"/>
                    <a:pt x="88" y="49"/>
                    <a:pt x="88" y="74"/>
                  </a:cubicBezTo>
                  <a:cubicBezTo>
                    <a:pt x="84" y="83"/>
                    <a:pt x="83" y="92"/>
                    <a:pt x="88" y="101"/>
                  </a:cubicBezTo>
                  <a:cubicBezTo>
                    <a:pt x="88" y="104"/>
                    <a:pt x="88" y="107"/>
                    <a:pt x="88" y="110"/>
                  </a:cubicBezTo>
                  <a:cubicBezTo>
                    <a:pt x="89" y="118"/>
                    <a:pt x="86" y="120"/>
                    <a:pt x="79" y="120"/>
                  </a:cubicBezTo>
                  <a:cubicBezTo>
                    <a:pt x="53" y="120"/>
                    <a:pt x="27" y="120"/>
                    <a:pt x="1" y="120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2DF1B80-CEFD-EB29-15D8-689A19D50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2830"/>
              <a:ext cx="1544" cy="161"/>
            </a:xfrm>
            <a:custGeom>
              <a:avLst/>
              <a:gdLst>
                <a:gd name="T0" fmla="*/ 222 w 371"/>
                <a:gd name="T1" fmla="*/ 19 h 39"/>
                <a:gd name="T2" fmla="*/ 300 w 371"/>
                <a:gd name="T3" fmla="*/ 19 h 39"/>
                <a:gd name="T4" fmla="*/ 309 w 371"/>
                <a:gd name="T5" fmla="*/ 9 h 39"/>
                <a:gd name="T6" fmla="*/ 309 w 371"/>
                <a:gd name="T7" fmla="*/ 0 h 39"/>
                <a:gd name="T8" fmla="*/ 343 w 371"/>
                <a:gd name="T9" fmla="*/ 10 h 39"/>
                <a:gd name="T10" fmla="*/ 351 w 371"/>
                <a:gd name="T11" fmla="*/ 19 h 39"/>
                <a:gd name="T12" fmla="*/ 371 w 371"/>
                <a:gd name="T13" fmla="*/ 39 h 39"/>
                <a:gd name="T14" fmla="*/ 345 w 371"/>
                <a:gd name="T15" fmla="*/ 39 h 39"/>
                <a:gd name="T16" fmla="*/ 0 w 371"/>
                <a:gd name="T17" fmla="*/ 39 h 39"/>
                <a:gd name="T18" fmla="*/ 20 w 371"/>
                <a:gd name="T19" fmla="*/ 19 h 39"/>
                <a:gd name="T20" fmla="*/ 45 w 371"/>
                <a:gd name="T21" fmla="*/ 19 h 39"/>
                <a:gd name="T22" fmla="*/ 51 w 371"/>
                <a:gd name="T23" fmla="*/ 14 h 39"/>
                <a:gd name="T24" fmla="*/ 52 w 371"/>
                <a:gd name="T25" fmla="*/ 14 h 39"/>
                <a:gd name="T26" fmla="*/ 59 w 371"/>
                <a:gd name="T27" fmla="*/ 19 h 39"/>
                <a:gd name="T28" fmla="*/ 167 w 371"/>
                <a:gd name="T29" fmla="*/ 19 h 39"/>
                <a:gd name="T30" fmla="*/ 168 w 371"/>
                <a:gd name="T31" fmla="*/ 19 h 39"/>
                <a:gd name="T32" fmla="*/ 222 w 371"/>
                <a:gd name="T3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39">
                  <a:moveTo>
                    <a:pt x="222" y="19"/>
                  </a:moveTo>
                  <a:cubicBezTo>
                    <a:pt x="248" y="19"/>
                    <a:pt x="274" y="19"/>
                    <a:pt x="300" y="19"/>
                  </a:cubicBezTo>
                  <a:cubicBezTo>
                    <a:pt x="307" y="19"/>
                    <a:pt x="310" y="17"/>
                    <a:pt x="309" y="9"/>
                  </a:cubicBezTo>
                  <a:cubicBezTo>
                    <a:pt x="309" y="6"/>
                    <a:pt x="309" y="3"/>
                    <a:pt x="309" y="0"/>
                  </a:cubicBezTo>
                  <a:cubicBezTo>
                    <a:pt x="320" y="13"/>
                    <a:pt x="329" y="15"/>
                    <a:pt x="343" y="10"/>
                  </a:cubicBezTo>
                  <a:cubicBezTo>
                    <a:pt x="342" y="16"/>
                    <a:pt x="344" y="19"/>
                    <a:pt x="351" y="19"/>
                  </a:cubicBezTo>
                  <a:cubicBezTo>
                    <a:pt x="364" y="19"/>
                    <a:pt x="371" y="26"/>
                    <a:pt x="371" y="39"/>
                  </a:cubicBezTo>
                  <a:cubicBezTo>
                    <a:pt x="363" y="39"/>
                    <a:pt x="354" y="39"/>
                    <a:pt x="345" y="39"/>
                  </a:cubicBezTo>
                  <a:cubicBezTo>
                    <a:pt x="230" y="39"/>
                    <a:pt x="115" y="39"/>
                    <a:pt x="0" y="39"/>
                  </a:cubicBezTo>
                  <a:cubicBezTo>
                    <a:pt x="0" y="27"/>
                    <a:pt x="7" y="19"/>
                    <a:pt x="20" y="19"/>
                  </a:cubicBezTo>
                  <a:cubicBezTo>
                    <a:pt x="28" y="19"/>
                    <a:pt x="37" y="19"/>
                    <a:pt x="45" y="19"/>
                  </a:cubicBezTo>
                  <a:cubicBezTo>
                    <a:pt x="49" y="19"/>
                    <a:pt x="51" y="18"/>
                    <a:pt x="51" y="14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2" y="19"/>
                    <a:pt x="55" y="19"/>
                    <a:pt x="59" y="19"/>
                  </a:cubicBezTo>
                  <a:cubicBezTo>
                    <a:pt x="95" y="19"/>
                    <a:pt x="131" y="19"/>
                    <a:pt x="167" y="19"/>
                  </a:cubicBezTo>
                  <a:cubicBezTo>
                    <a:pt x="167" y="19"/>
                    <a:pt x="168" y="19"/>
                    <a:pt x="168" y="19"/>
                  </a:cubicBezTo>
                  <a:cubicBezTo>
                    <a:pt x="186" y="19"/>
                    <a:pt x="204" y="19"/>
                    <a:pt x="222" y="19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AA45221-997A-4451-87E3-0392243FD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904"/>
              <a:ext cx="183" cy="710"/>
            </a:xfrm>
            <a:custGeom>
              <a:avLst/>
              <a:gdLst>
                <a:gd name="T0" fmla="*/ 38 w 44"/>
                <a:gd name="T1" fmla="*/ 0 h 171"/>
                <a:gd name="T2" fmla="*/ 42 w 44"/>
                <a:gd name="T3" fmla="*/ 7 h 171"/>
                <a:gd name="T4" fmla="*/ 42 w 44"/>
                <a:gd name="T5" fmla="*/ 53 h 171"/>
                <a:gd name="T6" fmla="*/ 41 w 44"/>
                <a:gd name="T7" fmla="*/ 97 h 171"/>
                <a:gd name="T8" fmla="*/ 43 w 44"/>
                <a:gd name="T9" fmla="*/ 99 h 171"/>
                <a:gd name="T10" fmla="*/ 41 w 44"/>
                <a:gd name="T11" fmla="*/ 107 h 171"/>
                <a:gd name="T12" fmla="*/ 38 w 44"/>
                <a:gd name="T13" fmla="*/ 134 h 171"/>
                <a:gd name="T14" fmla="*/ 42 w 44"/>
                <a:gd name="T15" fmla="*/ 146 h 171"/>
                <a:gd name="T16" fmla="*/ 42 w 44"/>
                <a:gd name="T17" fmla="*/ 169 h 171"/>
                <a:gd name="T18" fmla="*/ 34 w 44"/>
                <a:gd name="T19" fmla="*/ 170 h 171"/>
                <a:gd name="T20" fmla="*/ 0 w 44"/>
                <a:gd name="T21" fmla="*/ 169 h 171"/>
                <a:gd name="T22" fmla="*/ 0 w 44"/>
                <a:gd name="T23" fmla="*/ 110 h 171"/>
                <a:gd name="T24" fmla="*/ 0 w 44"/>
                <a:gd name="T25" fmla="*/ 2 h 171"/>
                <a:gd name="T26" fmla="*/ 38 w 44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171">
                  <a:moveTo>
                    <a:pt x="38" y="0"/>
                  </a:moveTo>
                  <a:cubicBezTo>
                    <a:pt x="44" y="1"/>
                    <a:pt x="42" y="5"/>
                    <a:pt x="42" y="7"/>
                  </a:cubicBezTo>
                  <a:cubicBezTo>
                    <a:pt x="42" y="23"/>
                    <a:pt x="42" y="38"/>
                    <a:pt x="42" y="53"/>
                  </a:cubicBezTo>
                  <a:cubicBezTo>
                    <a:pt x="40" y="68"/>
                    <a:pt x="41" y="82"/>
                    <a:pt x="41" y="97"/>
                  </a:cubicBezTo>
                  <a:cubicBezTo>
                    <a:pt x="41" y="98"/>
                    <a:pt x="42" y="98"/>
                    <a:pt x="43" y="99"/>
                  </a:cubicBezTo>
                  <a:cubicBezTo>
                    <a:pt x="42" y="102"/>
                    <a:pt x="42" y="105"/>
                    <a:pt x="41" y="107"/>
                  </a:cubicBezTo>
                  <a:cubicBezTo>
                    <a:pt x="35" y="116"/>
                    <a:pt x="35" y="125"/>
                    <a:pt x="38" y="134"/>
                  </a:cubicBezTo>
                  <a:cubicBezTo>
                    <a:pt x="39" y="138"/>
                    <a:pt x="41" y="142"/>
                    <a:pt x="42" y="146"/>
                  </a:cubicBezTo>
                  <a:cubicBezTo>
                    <a:pt x="42" y="154"/>
                    <a:pt x="42" y="161"/>
                    <a:pt x="42" y="169"/>
                  </a:cubicBezTo>
                  <a:cubicBezTo>
                    <a:pt x="40" y="171"/>
                    <a:pt x="37" y="171"/>
                    <a:pt x="34" y="170"/>
                  </a:cubicBezTo>
                  <a:cubicBezTo>
                    <a:pt x="23" y="168"/>
                    <a:pt x="11" y="170"/>
                    <a:pt x="0" y="169"/>
                  </a:cubicBezTo>
                  <a:cubicBezTo>
                    <a:pt x="0" y="149"/>
                    <a:pt x="0" y="130"/>
                    <a:pt x="0" y="110"/>
                  </a:cubicBezTo>
                  <a:cubicBezTo>
                    <a:pt x="0" y="74"/>
                    <a:pt x="0" y="38"/>
                    <a:pt x="0" y="2"/>
                  </a:cubicBezTo>
                  <a:cubicBezTo>
                    <a:pt x="13" y="1"/>
                    <a:pt x="26" y="3"/>
                    <a:pt x="38" y="0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651B8ED-C824-5FE3-BAF5-C3CF7AB27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904"/>
              <a:ext cx="171" cy="706"/>
            </a:xfrm>
            <a:custGeom>
              <a:avLst/>
              <a:gdLst>
                <a:gd name="T0" fmla="*/ 41 w 41"/>
                <a:gd name="T1" fmla="*/ 2 h 170"/>
                <a:gd name="T2" fmla="*/ 41 w 41"/>
                <a:gd name="T3" fmla="*/ 110 h 170"/>
                <a:gd name="T4" fmla="*/ 41 w 41"/>
                <a:gd name="T5" fmla="*/ 169 h 170"/>
                <a:gd name="T6" fmla="*/ 1 w 41"/>
                <a:gd name="T7" fmla="*/ 169 h 170"/>
                <a:gd name="T8" fmla="*/ 0 w 41"/>
                <a:gd name="T9" fmla="*/ 7 h 170"/>
                <a:gd name="T10" fmla="*/ 4 w 41"/>
                <a:gd name="T11" fmla="*/ 0 h 170"/>
                <a:gd name="T12" fmla="*/ 41 w 41"/>
                <a:gd name="T13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70">
                  <a:moveTo>
                    <a:pt x="41" y="2"/>
                  </a:moveTo>
                  <a:cubicBezTo>
                    <a:pt x="41" y="38"/>
                    <a:pt x="41" y="74"/>
                    <a:pt x="41" y="110"/>
                  </a:cubicBezTo>
                  <a:cubicBezTo>
                    <a:pt x="41" y="130"/>
                    <a:pt x="41" y="149"/>
                    <a:pt x="41" y="169"/>
                  </a:cubicBezTo>
                  <a:cubicBezTo>
                    <a:pt x="28" y="170"/>
                    <a:pt x="14" y="170"/>
                    <a:pt x="1" y="169"/>
                  </a:cubicBezTo>
                  <a:cubicBezTo>
                    <a:pt x="0" y="115"/>
                    <a:pt x="0" y="61"/>
                    <a:pt x="0" y="7"/>
                  </a:cubicBezTo>
                  <a:cubicBezTo>
                    <a:pt x="0" y="4"/>
                    <a:pt x="0" y="1"/>
                    <a:pt x="4" y="0"/>
                  </a:cubicBezTo>
                  <a:cubicBezTo>
                    <a:pt x="17" y="1"/>
                    <a:pt x="29" y="1"/>
                    <a:pt x="41" y="2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FEC0093-7FD4-135C-1655-6EC898954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303"/>
              <a:ext cx="849" cy="108"/>
            </a:xfrm>
            <a:custGeom>
              <a:avLst/>
              <a:gdLst>
                <a:gd name="T0" fmla="*/ 192 w 204"/>
                <a:gd name="T1" fmla="*/ 26 h 26"/>
                <a:gd name="T2" fmla="*/ 182 w 204"/>
                <a:gd name="T3" fmla="*/ 26 h 26"/>
                <a:gd name="T4" fmla="*/ 115 w 204"/>
                <a:gd name="T5" fmla="*/ 26 h 26"/>
                <a:gd name="T6" fmla="*/ 26 w 204"/>
                <a:gd name="T7" fmla="*/ 26 h 26"/>
                <a:gd name="T8" fmla="*/ 5 w 204"/>
                <a:gd name="T9" fmla="*/ 26 h 26"/>
                <a:gd name="T10" fmla="*/ 0 w 204"/>
                <a:gd name="T11" fmla="*/ 21 h 26"/>
                <a:gd name="T12" fmla="*/ 1 w 204"/>
                <a:gd name="T13" fmla="*/ 1 h 26"/>
                <a:gd name="T14" fmla="*/ 100 w 204"/>
                <a:gd name="T15" fmla="*/ 1 h 26"/>
                <a:gd name="T16" fmla="*/ 156 w 204"/>
                <a:gd name="T17" fmla="*/ 0 h 26"/>
                <a:gd name="T18" fmla="*/ 204 w 204"/>
                <a:gd name="T19" fmla="*/ 0 h 26"/>
                <a:gd name="T20" fmla="*/ 204 w 204"/>
                <a:gd name="T21" fmla="*/ 2 h 26"/>
                <a:gd name="T22" fmla="*/ 192 w 204"/>
                <a:gd name="T23" fmla="*/ 21 h 26"/>
                <a:gd name="T24" fmla="*/ 192 w 204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26">
                  <a:moveTo>
                    <a:pt x="192" y="26"/>
                  </a:moveTo>
                  <a:cubicBezTo>
                    <a:pt x="189" y="26"/>
                    <a:pt x="185" y="26"/>
                    <a:pt x="182" y="26"/>
                  </a:cubicBezTo>
                  <a:cubicBezTo>
                    <a:pt x="160" y="26"/>
                    <a:pt x="138" y="26"/>
                    <a:pt x="115" y="26"/>
                  </a:cubicBezTo>
                  <a:cubicBezTo>
                    <a:pt x="86" y="26"/>
                    <a:pt x="56" y="26"/>
                    <a:pt x="26" y="26"/>
                  </a:cubicBezTo>
                  <a:cubicBezTo>
                    <a:pt x="19" y="26"/>
                    <a:pt x="12" y="26"/>
                    <a:pt x="5" y="26"/>
                  </a:cubicBezTo>
                  <a:cubicBezTo>
                    <a:pt x="1" y="26"/>
                    <a:pt x="0" y="25"/>
                    <a:pt x="0" y="21"/>
                  </a:cubicBezTo>
                  <a:cubicBezTo>
                    <a:pt x="1" y="14"/>
                    <a:pt x="1" y="7"/>
                    <a:pt x="1" y="1"/>
                  </a:cubicBezTo>
                  <a:cubicBezTo>
                    <a:pt x="34" y="1"/>
                    <a:pt x="67" y="1"/>
                    <a:pt x="100" y="1"/>
                  </a:cubicBezTo>
                  <a:cubicBezTo>
                    <a:pt x="119" y="1"/>
                    <a:pt x="137" y="2"/>
                    <a:pt x="156" y="0"/>
                  </a:cubicBezTo>
                  <a:cubicBezTo>
                    <a:pt x="172" y="0"/>
                    <a:pt x="188" y="0"/>
                    <a:pt x="204" y="0"/>
                  </a:cubicBezTo>
                  <a:cubicBezTo>
                    <a:pt x="204" y="1"/>
                    <a:pt x="204" y="1"/>
                    <a:pt x="204" y="2"/>
                  </a:cubicBezTo>
                  <a:cubicBezTo>
                    <a:pt x="196" y="6"/>
                    <a:pt x="192" y="12"/>
                    <a:pt x="192" y="21"/>
                  </a:cubicBezTo>
                  <a:cubicBezTo>
                    <a:pt x="192" y="22"/>
                    <a:pt x="192" y="24"/>
                    <a:pt x="192" y="26"/>
                  </a:cubicBezTo>
                  <a:close/>
                </a:path>
              </a:pathLst>
            </a:custGeom>
            <a:solidFill>
              <a:srgbClr val="6A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8F2B2D3-2505-DDD7-F08D-53C7B8D0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2991"/>
              <a:ext cx="1552" cy="63"/>
            </a:xfrm>
            <a:custGeom>
              <a:avLst/>
              <a:gdLst>
                <a:gd name="T0" fmla="*/ 1 w 373"/>
                <a:gd name="T1" fmla="*/ 0 h 15"/>
                <a:gd name="T2" fmla="*/ 346 w 373"/>
                <a:gd name="T3" fmla="*/ 0 h 15"/>
                <a:gd name="T4" fmla="*/ 372 w 373"/>
                <a:gd name="T5" fmla="*/ 0 h 15"/>
                <a:gd name="T6" fmla="*/ 360 w 373"/>
                <a:gd name="T7" fmla="*/ 14 h 15"/>
                <a:gd name="T8" fmla="*/ 348 w 373"/>
                <a:gd name="T9" fmla="*/ 15 h 15"/>
                <a:gd name="T10" fmla="*/ 330 w 373"/>
                <a:gd name="T11" fmla="*/ 13 h 15"/>
                <a:gd name="T12" fmla="*/ 227 w 373"/>
                <a:gd name="T13" fmla="*/ 14 h 15"/>
                <a:gd name="T14" fmla="*/ 146 w 373"/>
                <a:gd name="T15" fmla="*/ 14 h 15"/>
                <a:gd name="T16" fmla="*/ 142 w 373"/>
                <a:gd name="T17" fmla="*/ 13 h 15"/>
                <a:gd name="T18" fmla="*/ 53 w 373"/>
                <a:gd name="T19" fmla="*/ 13 h 15"/>
                <a:gd name="T20" fmla="*/ 24 w 373"/>
                <a:gd name="T21" fmla="*/ 14 h 15"/>
                <a:gd name="T22" fmla="*/ 16 w 373"/>
                <a:gd name="T23" fmla="*/ 14 h 15"/>
                <a:gd name="T24" fmla="*/ 13 w 373"/>
                <a:gd name="T25" fmla="*/ 14 h 15"/>
                <a:gd name="T26" fmla="*/ 6 w 373"/>
                <a:gd name="T27" fmla="*/ 14 h 15"/>
                <a:gd name="T28" fmla="*/ 0 w 373"/>
                <a:gd name="T29" fmla="*/ 8 h 15"/>
                <a:gd name="T30" fmla="*/ 0 w 373"/>
                <a:gd name="T31" fmla="*/ 7 h 15"/>
                <a:gd name="T32" fmla="*/ 1 w 373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" h="15">
                  <a:moveTo>
                    <a:pt x="1" y="0"/>
                  </a:moveTo>
                  <a:cubicBezTo>
                    <a:pt x="116" y="0"/>
                    <a:pt x="231" y="0"/>
                    <a:pt x="346" y="0"/>
                  </a:cubicBezTo>
                  <a:cubicBezTo>
                    <a:pt x="355" y="0"/>
                    <a:pt x="364" y="0"/>
                    <a:pt x="372" y="0"/>
                  </a:cubicBezTo>
                  <a:cubicBezTo>
                    <a:pt x="373" y="14"/>
                    <a:pt x="373" y="14"/>
                    <a:pt x="360" y="14"/>
                  </a:cubicBezTo>
                  <a:cubicBezTo>
                    <a:pt x="356" y="14"/>
                    <a:pt x="352" y="13"/>
                    <a:pt x="348" y="15"/>
                  </a:cubicBezTo>
                  <a:cubicBezTo>
                    <a:pt x="342" y="11"/>
                    <a:pt x="336" y="13"/>
                    <a:pt x="330" y="13"/>
                  </a:cubicBezTo>
                  <a:cubicBezTo>
                    <a:pt x="296" y="13"/>
                    <a:pt x="261" y="12"/>
                    <a:pt x="227" y="14"/>
                  </a:cubicBezTo>
                  <a:cubicBezTo>
                    <a:pt x="200" y="14"/>
                    <a:pt x="173" y="14"/>
                    <a:pt x="146" y="14"/>
                  </a:cubicBezTo>
                  <a:cubicBezTo>
                    <a:pt x="145" y="13"/>
                    <a:pt x="143" y="13"/>
                    <a:pt x="142" y="13"/>
                  </a:cubicBezTo>
                  <a:cubicBezTo>
                    <a:pt x="112" y="13"/>
                    <a:pt x="82" y="13"/>
                    <a:pt x="53" y="13"/>
                  </a:cubicBezTo>
                  <a:cubicBezTo>
                    <a:pt x="43" y="13"/>
                    <a:pt x="34" y="11"/>
                    <a:pt x="24" y="14"/>
                  </a:cubicBezTo>
                  <a:cubicBezTo>
                    <a:pt x="22" y="14"/>
                    <a:pt x="19" y="14"/>
                    <a:pt x="16" y="14"/>
                  </a:cubicBezTo>
                  <a:cubicBezTo>
                    <a:pt x="15" y="13"/>
                    <a:pt x="14" y="13"/>
                    <a:pt x="13" y="14"/>
                  </a:cubicBezTo>
                  <a:cubicBezTo>
                    <a:pt x="11" y="14"/>
                    <a:pt x="8" y="14"/>
                    <a:pt x="6" y="14"/>
                  </a:cubicBezTo>
                  <a:cubicBezTo>
                    <a:pt x="2" y="14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3B093FC-1865-2D67-2907-310ACC796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6" y="1249"/>
              <a:ext cx="412" cy="518"/>
            </a:xfrm>
            <a:custGeom>
              <a:avLst/>
              <a:gdLst>
                <a:gd name="T0" fmla="*/ 7 w 99"/>
                <a:gd name="T1" fmla="*/ 63 h 125"/>
                <a:gd name="T2" fmla="*/ 3 w 99"/>
                <a:gd name="T3" fmla="*/ 51 h 125"/>
                <a:gd name="T4" fmla="*/ 6 w 99"/>
                <a:gd name="T5" fmla="*/ 24 h 125"/>
                <a:gd name="T6" fmla="*/ 8 w 99"/>
                <a:gd name="T7" fmla="*/ 16 h 125"/>
                <a:gd name="T8" fmla="*/ 14 w 99"/>
                <a:gd name="T9" fmla="*/ 12 h 125"/>
                <a:gd name="T10" fmla="*/ 49 w 99"/>
                <a:gd name="T11" fmla="*/ 3 h 125"/>
                <a:gd name="T12" fmla="*/ 63 w 99"/>
                <a:gd name="T13" fmla="*/ 7 h 125"/>
                <a:gd name="T14" fmla="*/ 79 w 99"/>
                <a:gd name="T15" fmla="*/ 36 h 125"/>
                <a:gd name="T16" fmla="*/ 69 w 99"/>
                <a:gd name="T17" fmla="*/ 67 h 125"/>
                <a:gd name="T18" fmla="*/ 65 w 99"/>
                <a:gd name="T19" fmla="*/ 72 h 125"/>
                <a:gd name="T20" fmla="*/ 70 w 99"/>
                <a:gd name="T21" fmla="*/ 79 h 125"/>
                <a:gd name="T22" fmla="*/ 98 w 99"/>
                <a:gd name="T23" fmla="*/ 97 h 125"/>
                <a:gd name="T24" fmla="*/ 94 w 99"/>
                <a:gd name="T25" fmla="*/ 115 h 125"/>
                <a:gd name="T26" fmla="*/ 72 w 99"/>
                <a:gd name="T27" fmla="*/ 123 h 125"/>
                <a:gd name="T28" fmla="*/ 52 w 99"/>
                <a:gd name="T29" fmla="*/ 96 h 125"/>
                <a:gd name="T30" fmla="*/ 61 w 99"/>
                <a:gd name="T31" fmla="*/ 83 h 125"/>
                <a:gd name="T32" fmla="*/ 63 w 99"/>
                <a:gd name="T33" fmla="*/ 75 h 125"/>
                <a:gd name="T34" fmla="*/ 56 w 99"/>
                <a:gd name="T35" fmla="*/ 76 h 125"/>
                <a:gd name="T36" fmla="*/ 13 w 99"/>
                <a:gd name="T37" fmla="*/ 68 h 125"/>
                <a:gd name="T38" fmla="*/ 7 w 99"/>
                <a:gd name="T39" fmla="*/ 63 h 125"/>
                <a:gd name="T40" fmla="*/ 41 w 99"/>
                <a:gd name="T41" fmla="*/ 63 h 125"/>
                <a:gd name="T42" fmla="*/ 64 w 99"/>
                <a:gd name="T43" fmla="*/ 39 h 125"/>
                <a:gd name="T44" fmla="*/ 41 w 99"/>
                <a:gd name="T45" fmla="*/ 17 h 125"/>
                <a:gd name="T46" fmla="*/ 18 w 99"/>
                <a:gd name="T47" fmla="*/ 40 h 125"/>
                <a:gd name="T48" fmla="*/ 41 w 99"/>
                <a:gd name="T49" fmla="*/ 63 h 125"/>
                <a:gd name="T50" fmla="*/ 74 w 99"/>
                <a:gd name="T51" fmla="*/ 114 h 125"/>
                <a:gd name="T52" fmla="*/ 88 w 99"/>
                <a:gd name="T53" fmla="*/ 100 h 125"/>
                <a:gd name="T54" fmla="*/ 75 w 99"/>
                <a:gd name="T55" fmla="*/ 87 h 125"/>
                <a:gd name="T56" fmla="*/ 62 w 99"/>
                <a:gd name="T57" fmla="*/ 99 h 125"/>
                <a:gd name="T58" fmla="*/ 74 w 99"/>
                <a:gd name="T59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125">
                  <a:moveTo>
                    <a:pt x="7" y="63"/>
                  </a:moveTo>
                  <a:cubicBezTo>
                    <a:pt x="6" y="59"/>
                    <a:pt x="4" y="55"/>
                    <a:pt x="3" y="51"/>
                  </a:cubicBezTo>
                  <a:cubicBezTo>
                    <a:pt x="0" y="42"/>
                    <a:pt x="0" y="33"/>
                    <a:pt x="6" y="24"/>
                  </a:cubicBezTo>
                  <a:cubicBezTo>
                    <a:pt x="7" y="22"/>
                    <a:pt x="7" y="19"/>
                    <a:pt x="8" y="16"/>
                  </a:cubicBezTo>
                  <a:cubicBezTo>
                    <a:pt x="11" y="16"/>
                    <a:pt x="12" y="13"/>
                    <a:pt x="14" y="12"/>
                  </a:cubicBezTo>
                  <a:cubicBezTo>
                    <a:pt x="24" y="4"/>
                    <a:pt x="36" y="0"/>
                    <a:pt x="49" y="3"/>
                  </a:cubicBezTo>
                  <a:cubicBezTo>
                    <a:pt x="54" y="4"/>
                    <a:pt x="58" y="6"/>
                    <a:pt x="63" y="7"/>
                  </a:cubicBezTo>
                  <a:cubicBezTo>
                    <a:pt x="70" y="15"/>
                    <a:pt x="78" y="23"/>
                    <a:pt x="79" y="36"/>
                  </a:cubicBezTo>
                  <a:cubicBezTo>
                    <a:pt x="80" y="48"/>
                    <a:pt x="77" y="58"/>
                    <a:pt x="69" y="67"/>
                  </a:cubicBezTo>
                  <a:cubicBezTo>
                    <a:pt x="68" y="69"/>
                    <a:pt x="65" y="70"/>
                    <a:pt x="65" y="72"/>
                  </a:cubicBezTo>
                  <a:cubicBezTo>
                    <a:pt x="64" y="76"/>
                    <a:pt x="62" y="80"/>
                    <a:pt x="70" y="79"/>
                  </a:cubicBezTo>
                  <a:cubicBezTo>
                    <a:pt x="85" y="77"/>
                    <a:pt x="93" y="82"/>
                    <a:pt x="98" y="97"/>
                  </a:cubicBezTo>
                  <a:cubicBezTo>
                    <a:pt x="99" y="103"/>
                    <a:pt x="96" y="109"/>
                    <a:pt x="94" y="115"/>
                  </a:cubicBezTo>
                  <a:cubicBezTo>
                    <a:pt x="88" y="120"/>
                    <a:pt x="81" y="125"/>
                    <a:pt x="72" y="123"/>
                  </a:cubicBezTo>
                  <a:cubicBezTo>
                    <a:pt x="60" y="121"/>
                    <a:pt x="54" y="113"/>
                    <a:pt x="52" y="96"/>
                  </a:cubicBezTo>
                  <a:cubicBezTo>
                    <a:pt x="54" y="91"/>
                    <a:pt x="57" y="87"/>
                    <a:pt x="61" y="83"/>
                  </a:cubicBezTo>
                  <a:cubicBezTo>
                    <a:pt x="63" y="81"/>
                    <a:pt x="65" y="78"/>
                    <a:pt x="63" y="75"/>
                  </a:cubicBezTo>
                  <a:cubicBezTo>
                    <a:pt x="61" y="73"/>
                    <a:pt x="58" y="75"/>
                    <a:pt x="56" y="76"/>
                  </a:cubicBezTo>
                  <a:cubicBezTo>
                    <a:pt x="40" y="81"/>
                    <a:pt x="26" y="80"/>
                    <a:pt x="13" y="68"/>
                  </a:cubicBezTo>
                  <a:cubicBezTo>
                    <a:pt x="11" y="66"/>
                    <a:pt x="9" y="65"/>
                    <a:pt x="7" y="63"/>
                  </a:cubicBezTo>
                  <a:close/>
                  <a:moveTo>
                    <a:pt x="41" y="63"/>
                  </a:moveTo>
                  <a:cubicBezTo>
                    <a:pt x="53" y="63"/>
                    <a:pt x="64" y="52"/>
                    <a:pt x="64" y="39"/>
                  </a:cubicBezTo>
                  <a:cubicBezTo>
                    <a:pt x="64" y="29"/>
                    <a:pt x="52" y="18"/>
                    <a:pt x="41" y="17"/>
                  </a:cubicBezTo>
                  <a:cubicBezTo>
                    <a:pt x="29" y="17"/>
                    <a:pt x="18" y="28"/>
                    <a:pt x="18" y="40"/>
                  </a:cubicBezTo>
                  <a:cubicBezTo>
                    <a:pt x="18" y="50"/>
                    <a:pt x="29" y="65"/>
                    <a:pt x="41" y="63"/>
                  </a:cubicBezTo>
                  <a:close/>
                  <a:moveTo>
                    <a:pt x="74" y="114"/>
                  </a:moveTo>
                  <a:cubicBezTo>
                    <a:pt x="82" y="114"/>
                    <a:pt x="89" y="107"/>
                    <a:pt x="88" y="100"/>
                  </a:cubicBezTo>
                  <a:cubicBezTo>
                    <a:pt x="88" y="93"/>
                    <a:pt x="82" y="87"/>
                    <a:pt x="75" y="87"/>
                  </a:cubicBezTo>
                  <a:cubicBezTo>
                    <a:pt x="69" y="87"/>
                    <a:pt x="62" y="94"/>
                    <a:pt x="62" y="99"/>
                  </a:cubicBezTo>
                  <a:cubicBezTo>
                    <a:pt x="62" y="107"/>
                    <a:pt x="68" y="113"/>
                    <a:pt x="74" y="114"/>
                  </a:cubicBezTo>
                  <a:close/>
                </a:path>
              </a:pathLst>
            </a:custGeom>
            <a:solidFill>
              <a:srgbClr val="6A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62B9B3-9CF7-91B5-AB8F-097558971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1651"/>
              <a:ext cx="404" cy="652"/>
            </a:xfrm>
            <a:custGeom>
              <a:avLst/>
              <a:gdLst>
                <a:gd name="T0" fmla="*/ 0 w 97"/>
                <a:gd name="T1" fmla="*/ 18 h 157"/>
                <a:gd name="T2" fmla="*/ 4 w 97"/>
                <a:gd name="T3" fmla="*/ 0 h 157"/>
                <a:gd name="T4" fmla="*/ 44 w 97"/>
                <a:gd name="T5" fmla="*/ 11 h 157"/>
                <a:gd name="T6" fmla="*/ 97 w 97"/>
                <a:gd name="T7" fmla="*/ 89 h 157"/>
                <a:gd name="T8" fmla="*/ 86 w 97"/>
                <a:gd name="T9" fmla="*/ 157 h 157"/>
                <a:gd name="T10" fmla="*/ 37 w 97"/>
                <a:gd name="T11" fmla="*/ 156 h 157"/>
                <a:gd name="T12" fmla="*/ 54 w 97"/>
                <a:gd name="T13" fmla="*/ 144 h 157"/>
                <a:gd name="T14" fmla="*/ 75 w 97"/>
                <a:gd name="T15" fmla="*/ 75 h 157"/>
                <a:gd name="T16" fmla="*/ 66 w 97"/>
                <a:gd name="T17" fmla="*/ 48 h 157"/>
                <a:gd name="T18" fmla="*/ 17 w 97"/>
                <a:gd name="T19" fmla="*/ 20 h 157"/>
                <a:gd name="T20" fmla="*/ 0 w 97"/>
                <a:gd name="T21" fmla="*/ 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57">
                  <a:moveTo>
                    <a:pt x="0" y="18"/>
                  </a:moveTo>
                  <a:cubicBezTo>
                    <a:pt x="2" y="12"/>
                    <a:pt x="5" y="6"/>
                    <a:pt x="4" y="0"/>
                  </a:cubicBezTo>
                  <a:cubicBezTo>
                    <a:pt x="17" y="3"/>
                    <a:pt x="31" y="5"/>
                    <a:pt x="44" y="11"/>
                  </a:cubicBezTo>
                  <a:cubicBezTo>
                    <a:pt x="76" y="24"/>
                    <a:pt x="95" y="54"/>
                    <a:pt x="97" y="89"/>
                  </a:cubicBezTo>
                  <a:cubicBezTo>
                    <a:pt x="97" y="112"/>
                    <a:pt x="94" y="135"/>
                    <a:pt x="86" y="157"/>
                  </a:cubicBezTo>
                  <a:cubicBezTo>
                    <a:pt x="70" y="157"/>
                    <a:pt x="53" y="157"/>
                    <a:pt x="37" y="156"/>
                  </a:cubicBezTo>
                  <a:cubicBezTo>
                    <a:pt x="42" y="152"/>
                    <a:pt x="48" y="149"/>
                    <a:pt x="54" y="144"/>
                  </a:cubicBezTo>
                  <a:cubicBezTo>
                    <a:pt x="76" y="126"/>
                    <a:pt x="81" y="102"/>
                    <a:pt x="75" y="75"/>
                  </a:cubicBezTo>
                  <a:cubicBezTo>
                    <a:pt x="73" y="65"/>
                    <a:pt x="70" y="56"/>
                    <a:pt x="66" y="48"/>
                  </a:cubicBezTo>
                  <a:cubicBezTo>
                    <a:pt x="55" y="28"/>
                    <a:pt x="37" y="23"/>
                    <a:pt x="17" y="20"/>
                  </a:cubicBezTo>
                  <a:cubicBezTo>
                    <a:pt x="11" y="20"/>
                    <a:pt x="6" y="19"/>
                    <a:pt x="0" y="18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6A82E1C-2B92-5246-22A9-699BB6E0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1680"/>
              <a:ext cx="275" cy="278"/>
            </a:xfrm>
            <a:custGeom>
              <a:avLst/>
              <a:gdLst>
                <a:gd name="T0" fmla="*/ 10 w 66"/>
                <a:gd name="T1" fmla="*/ 36 h 67"/>
                <a:gd name="T2" fmla="*/ 1 w 66"/>
                <a:gd name="T3" fmla="*/ 0 h 67"/>
                <a:gd name="T4" fmla="*/ 66 w 66"/>
                <a:gd name="T5" fmla="*/ 1 h 67"/>
                <a:gd name="T6" fmla="*/ 66 w 66"/>
                <a:gd name="T7" fmla="*/ 20 h 67"/>
                <a:gd name="T8" fmla="*/ 60 w 66"/>
                <a:gd name="T9" fmla="*/ 22 h 67"/>
                <a:gd name="T10" fmla="*/ 48 w 66"/>
                <a:gd name="T11" fmla="*/ 58 h 67"/>
                <a:gd name="T12" fmla="*/ 48 w 66"/>
                <a:gd name="T13" fmla="*/ 67 h 67"/>
                <a:gd name="T14" fmla="*/ 36 w 66"/>
                <a:gd name="T15" fmla="*/ 62 h 67"/>
                <a:gd name="T16" fmla="*/ 10 w 66"/>
                <a:gd name="T17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7">
                  <a:moveTo>
                    <a:pt x="10" y="36"/>
                  </a:moveTo>
                  <a:cubicBezTo>
                    <a:pt x="5" y="25"/>
                    <a:pt x="0" y="13"/>
                    <a:pt x="1" y="0"/>
                  </a:cubicBezTo>
                  <a:cubicBezTo>
                    <a:pt x="22" y="1"/>
                    <a:pt x="44" y="1"/>
                    <a:pt x="66" y="1"/>
                  </a:cubicBezTo>
                  <a:cubicBezTo>
                    <a:pt x="66" y="7"/>
                    <a:pt x="66" y="14"/>
                    <a:pt x="66" y="20"/>
                  </a:cubicBezTo>
                  <a:cubicBezTo>
                    <a:pt x="64" y="20"/>
                    <a:pt x="62" y="21"/>
                    <a:pt x="60" y="22"/>
                  </a:cubicBezTo>
                  <a:cubicBezTo>
                    <a:pt x="44" y="27"/>
                    <a:pt x="37" y="46"/>
                    <a:pt x="48" y="58"/>
                  </a:cubicBezTo>
                  <a:cubicBezTo>
                    <a:pt x="48" y="61"/>
                    <a:pt x="51" y="64"/>
                    <a:pt x="48" y="67"/>
                  </a:cubicBezTo>
                  <a:cubicBezTo>
                    <a:pt x="45" y="62"/>
                    <a:pt x="41" y="61"/>
                    <a:pt x="36" y="62"/>
                  </a:cubicBezTo>
                  <a:cubicBezTo>
                    <a:pt x="28" y="53"/>
                    <a:pt x="17" y="46"/>
                    <a:pt x="10" y="36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C7469ED-D943-57F1-282B-D09C83086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684"/>
              <a:ext cx="283" cy="262"/>
            </a:xfrm>
            <a:custGeom>
              <a:avLst/>
              <a:gdLst>
                <a:gd name="T0" fmla="*/ 0 w 68"/>
                <a:gd name="T1" fmla="*/ 19 h 63"/>
                <a:gd name="T2" fmla="*/ 0 w 68"/>
                <a:gd name="T3" fmla="*/ 0 h 63"/>
                <a:gd name="T4" fmla="*/ 66 w 68"/>
                <a:gd name="T5" fmla="*/ 0 h 63"/>
                <a:gd name="T6" fmla="*/ 19 w 68"/>
                <a:gd name="T7" fmla="*/ 63 h 63"/>
                <a:gd name="T8" fmla="*/ 19 w 68"/>
                <a:gd name="T9" fmla="*/ 58 h 63"/>
                <a:gd name="T10" fmla="*/ 22 w 68"/>
                <a:gd name="T11" fmla="*/ 56 h 63"/>
                <a:gd name="T12" fmla="*/ 19 w 68"/>
                <a:gd name="T13" fmla="*/ 27 h 63"/>
                <a:gd name="T14" fmla="*/ 0 w 68"/>
                <a:gd name="T15" fmla="*/ 1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3">
                  <a:moveTo>
                    <a:pt x="0" y="19"/>
                  </a:moveTo>
                  <a:cubicBezTo>
                    <a:pt x="0" y="13"/>
                    <a:pt x="0" y="6"/>
                    <a:pt x="0" y="0"/>
                  </a:cubicBezTo>
                  <a:cubicBezTo>
                    <a:pt x="22" y="0"/>
                    <a:pt x="44" y="0"/>
                    <a:pt x="66" y="0"/>
                  </a:cubicBezTo>
                  <a:cubicBezTo>
                    <a:pt x="68" y="27"/>
                    <a:pt x="45" y="58"/>
                    <a:pt x="19" y="63"/>
                  </a:cubicBezTo>
                  <a:cubicBezTo>
                    <a:pt x="19" y="61"/>
                    <a:pt x="19" y="59"/>
                    <a:pt x="19" y="58"/>
                  </a:cubicBezTo>
                  <a:cubicBezTo>
                    <a:pt x="21" y="58"/>
                    <a:pt x="22" y="57"/>
                    <a:pt x="22" y="56"/>
                  </a:cubicBezTo>
                  <a:cubicBezTo>
                    <a:pt x="27" y="47"/>
                    <a:pt x="25" y="34"/>
                    <a:pt x="19" y="27"/>
                  </a:cubicBezTo>
                  <a:cubicBezTo>
                    <a:pt x="14" y="22"/>
                    <a:pt x="7" y="20"/>
                    <a:pt x="0" y="19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01DBD7B-7E91-87F5-CF6E-E560AA804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601"/>
              <a:ext cx="545" cy="83"/>
            </a:xfrm>
            <a:custGeom>
              <a:avLst/>
              <a:gdLst>
                <a:gd name="T0" fmla="*/ 131 w 131"/>
                <a:gd name="T1" fmla="*/ 20 h 20"/>
                <a:gd name="T2" fmla="*/ 65 w 131"/>
                <a:gd name="T3" fmla="*/ 20 h 20"/>
                <a:gd name="T4" fmla="*/ 0 w 131"/>
                <a:gd name="T5" fmla="*/ 19 h 20"/>
                <a:gd name="T6" fmla="*/ 17 w 131"/>
                <a:gd name="T7" fmla="*/ 2 h 20"/>
                <a:gd name="T8" fmla="*/ 25 w 131"/>
                <a:gd name="T9" fmla="*/ 1 h 20"/>
                <a:gd name="T10" fmla="*/ 65 w 131"/>
                <a:gd name="T11" fmla="*/ 1 h 20"/>
                <a:gd name="T12" fmla="*/ 99 w 131"/>
                <a:gd name="T13" fmla="*/ 2 h 20"/>
                <a:gd name="T14" fmla="*/ 107 w 131"/>
                <a:gd name="T15" fmla="*/ 1 h 20"/>
                <a:gd name="T16" fmla="*/ 119 w 131"/>
                <a:gd name="T17" fmla="*/ 2 h 20"/>
                <a:gd name="T18" fmla="*/ 131 w 131"/>
                <a:gd name="T19" fmla="*/ 12 h 20"/>
                <a:gd name="T20" fmla="*/ 131 w 131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20">
                  <a:moveTo>
                    <a:pt x="131" y="20"/>
                  </a:moveTo>
                  <a:cubicBezTo>
                    <a:pt x="109" y="20"/>
                    <a:pt x="87" y="20"/>
                    <a:pt x="65" y="20"/>
                  </a:cubicBezTo>
                  <a:cubicBezTo>
                    <a:pt x="43" y="20"/>
                    <a:pt x="21" y="20"/>
                    <a:pt x="0" y="19"/>
                  </a:cubicBezTo>
                  <a:cubicBezTo>
                    <a:pt x="0" y="2"/>
                    <a:pt x="0" y="2"/>
                    <a:pt x="17" y="2"/>
                  </a:cubicBezTo>
                  <a:cubicBezTo>
                    <a:pt x="19" y="2"/>
                    <a:pt x="22" y="2"/>
                    <a:pt x="25" y="1"/>
                  </a:cubicBezTo>
                  <a:cubicBezTo>
                    <a:pt x="38" y="2"/>
                    <a:pt x="52" y="2"/>
                    <a:pt x="65" y="1"/>
                  </a:cubicBezTo>
                  <a:cubicBezTo>
                    <a:pt x="76" y="2"/>
                    <a:pt x="88" y="0"/>
                    <a:pt x="99" y="2"/>
                  </a:cubicBezTo>
                  <a:cubicBezTo>
                    <a:pt x="102" y="3"/>
                    <a:pt x="105" y="3"/>
                    <a:pt x="107" y="1"/>
                  </a:cubicBezTo>
                  <a:cubicBezTo>
                    <a:pt x="111" y="3"/>
                    <a:pt x="115" y="3"/>
                    <a:pt x="119" y="2"/>
                  </a:cubicBezTo>
                  <a:cubicBezTo>
                    <a:pt x="127" y="1"/>
                    <a:pt x="131" y="4"/>
                    <a:pt x="131" y="12"/>
                  </a:cubicBezTo>
                  <a:cubicBezTo>
                    <a:pt x="131" y="15"/>
                    <a:pt x="131" y="17"/>
                    <a:pt x="131" y="20"/>
                  </a:cubicBezTo>
                  <a:close/>
                </a:path>
              </a:pathLst>
            </a:custGeom>
            <a:solidFill>
              <a:srgbClr val="6A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D5E6C1E5-06DA-A02A-8525-1CAF0F176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" y="2406"/>
              <a:ext cx="141" cy="312"/>
            </a:xfrm>
            <a:custGeom>
              <a:avLst/>
              <a:gdLst>
                <a:gd name="T0" fmla="*/ 0 w 34"/>
                <a:gd name="T1" fmla="*/ 75 h 75"/>
                <a:gd name="T2" fmla="*/ 0 w 34"/>
                <a:gd name="T3" fmla="*/ 1 h 75"/>
                <a:gd name="T4" fmla="*/ 34 w 34"/>
                <a:gd name="T5" fmla="*/ 0 h 75"/>
                <a:gd name="T6" fmla="*/ 34 w 34"/>
                <a:gd name="T7" fmla="*/ 65 h 75"/>
                <a:gd name="T8" fmla="*/ 0 w 3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5">
                  <a:moveTo>
                    <a:pt x="0" y="75"/>
                  </a:moveTo>
                  <a:cubicBezTo>
                    <a:pt x="0" y="50"/>
                    <a:pt x="0" y="26"/>
                    <a:pt x="0" y="1"/>
                  </a:cubicBezTo>
                  <a:cubicBezTo>
                    <a:pt x="11" y="1"/>
                    <a:pt x="23" y="1"/>
                    <a:pt x="34" y="0"/>
                  </a:cubicBezTo>
                  <a:cubicBezTo>
                    <a:pt x="34" y="22"/>
                    <a:pt x="34" y="43"/>
                    <a:pt x="34" y="65"/>
                  </a:cubicBezTo>
                  <a:cubicBezTo>
                    <a:pt x="20" y="59"/>
                    <a:pt x="9" y="64"/>
                    <a:pt x="0" y="75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B0177DF4-8BA8-32DE-BF92-90C65077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120"/>
              <a:ext cx="250" cy="195"/>
            </a:xfrm>
            <a:custGeom>
              <a:avLst/>
              <a:gdLst>
                <a:gd name="T0" fmla="*/ 58 w 60"/>
                <a:gd name="T1" fmla="*/ 38 h 47"/>
                <a:gd name="T2" fmla="*/ 44 w 60"/>
                <a:gd name="T3" fmla="*/ 34 h 47"/>
                <a:gd name="T4" fmla="*/ 9 w 60"/>
                <a:gd name="T5" fmla="*/ 43 h 47"/>
                <a:gd name="T6" fmla="*/ 3 w 60"/>
                <a:gd name="T7" fmla="*/ 47 h 47"/>
                <a:gd name="T8" fmla="*/ 1 w 60"/>
                <a:gd name="T9" fmla="*/ 45 h 47"/>
                <a:gd name="T10" fmla="*/ 2 w 60"/>
                <a:gd name="T11" fmla="*/ 1 h 47"/>
                <a:gd name="T12" fmla="*/ 60 w 60"/>
                <a:gd name="T13" fmla="*/ 2 h 47"/>
                <a:gd name="T14" fmla="*/ 59 w 60"/>
                <a:gd name="T15" fmla="*/ 30 h 47"/>
                <a:gd name="T16" fmla="*/ 58 w 6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7">
                  <a:moveTo>
                    <a:pt x="58" y="38"/>
                  </a:moveTo>
                  <a:cubicBezTo>
                    <a:pt x="53" y="37"/>
                    <a:pt x="49" y="35"/>
                    <a:pt x="44" y="34"/>
                  </a:cubicBezTo>
                  <a:cubicBezTo>
                    <a:pt x="31" y="31"/>
                    <a:pt x="19" y="35"/>
                    <a:pt x="9" y="43"/>
                  </a:cubicBezTo>
                  <a:cubicBezTo>
                    <a:pt x="7" y="44"/>
                    <a:pt x="6" y="47"/>
                    <a:pt x="3" y="47"/>
                  </a:cubicBezTo>
                  <a:cubicBezTo>
                    <a:pt x="2" y="46"/>
                    <a:pt x="1" y="46"/>
                    <a:pt x="1" y="45"/>
                  </a:cubicBezTo>
                  <a:cubicBezTo>
                    <a:pt x="1" y="30"/>
                    <a:pt x="0" y="16"/>
                    <a:pt x="2" y="1"/>
                  </a:cubicBezTo>
                  <a:cubicBezTo>
                    <a:pt x="21" y="1"/>
                    <a:pt x="41" y="0"/>
                    <a:pt x="60" y="2"/>
                  </a:cubicBezTo>
                  <a:cubicBezTo>
                    <a:pt x="60" y="11"/>
                    <a:pt x="60" y="21"/>
                    <a:pt x="59" y="30"/>
                  </a:cubicBezTo>
                  <a:cubicBezTo>
                    <a:pt x="59" y="33"/>
                    <a:pt x="60" y="36"/>
                    <a:pt x="58" y="38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C67047A-D073-F4F6-973E-04826E821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24"/>
              <a:ext cx="704" cy="87"/>
            </a:xfrm>
            <a:custGeom>
              <a:avLst/>
              <a:gdLst>
                <a:gd name="T0" fmla="*/ 169 w 169"/>
                <a:gd name="T1" fmla="*/ 19 h 21"/>
                <a:gd name="T2" fmla="*/ 113 w 169"/>
                <a:gd name="T3" fmla="*/ 20 h 21"/>
                <a:gd name="T4" fmla="*/ 14 w 169"/>
                <a:gd name="T5" fmla="*/ 20 h 21"/>
                <a:gd name="T6" fmla="*/ 5 w 169"/>
                <a:gd name="T7" fmla="*/ 20 h 21"/>
                <a:gd name="T8" fmla="*/ 0 w 169"/>
                <a:gd name="T9" fmla="*/ 16 h 21"/>
                <a:gd name="T10" fmla="*/ 5 w 169"/>
                <a:gd name="T11" fmla="*/ 13 h 21"/>
                <a:gd name="T12" fmla="*/ 29 w 169"/>
                <a:gd name="T13" fmla="*/ 13 h 21"/>
                <a:gd name="T14" fmla="*/ 37 w 169"/>
                <a:gd name="T15" fmla="*/ 7 h 21"/>
                <a:gd name="T16" fmla="*/ 42 w 169"/>
                <a:gd name="T17" fmla="*/ 4 h 21"/>
                <a:gd name="T18" fmla="*/ 123 w 169"/>
                <a:gd name="T19" fmla="*/ 4 h 21"/>
                <a:gd name="T20" fmla="*/ 132 w 169"/>
                <a:gd name="T21" fmla="*/ 10 h 21"/>
                <a:gd name="T22" fmla="*/ 144 w 169"/>
                <a:gd name="T23" fmla="*/ 13 h 21"/>
                <a:gd name="T24" fmla="*/ 150 w 169"/>
                <a:gd name="T25" fmla="*/ 13 h 21"/>
                <a:gd name="T26" fmla="*/ 156 w 169"/>
                <a:gd name="T27" fmla="*/ 11 h 21"/>
                <a:gd name="T28" fmla="*/ 153 w 169"/>
                <a:gd name="T29" fmla="*/ 4 h 21"/>
                <a:gd name="T30" fmla="*/ 153 w 169"/>
                <a:gd name="T31" fmla="*/ 2 h 21"/>
                <a:gd name="T32" fmla="*/ 161 w 169"/>
                <a:gd name="T33" fmla="*/ 1 h 21"/>
                <a:gd name="T34" fmla="*/ 167 w 169"/>
                <a:gd name="T35" fmla="*/ 3 h 21"/>
                <a:gd name="T36" fmla="*/ 164 w 169"/>
                <a:gd name="T37" fmla="*/ 6 h 21"/>
                <a:gd name="T38" fmla="*/ 165 w 169"/>
                <a:gd name="T39" fmla="*/ 13 h 21"/>
                <a:gd name="T40" fmla="*/ 169 w 169"/>
                <a:gd name="T4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21">
                  <a:moveTo>
                    <a:pt x="169" y="19"/>
                  </a:moveTo>
                  <a:cubicBezTo>
                    <a:pt x="150" y="21"/>
                    <a:pt x="132" y="20"/>
                    <a:pt x="113" y="20"/>
                  </a:cubicBezTo>
                  <a:cubicBezTo>
                    <a:pt x="80" y="20"/>
                    <a:pt x="47" y="20"/>
                    <a:pt x="14" y="20"/>
                  </a:cubicBezTo>
                  <a:cubicBezTo>
                    <a:pt x="11" y="20"/>
                    <a:pt x="8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1" y="13"/>
                    <a:pt x="3" y="13"/>
                    <a:pt x="5" y="13"/>
                  </a:cubicBezTo>
                  <a:cubicBezTo>
                    <a:pt x="13" y="13"/>
                    <a:pt x="21" y="13"/>
                    <a:pt x="29" y="13"/>
                  </a:cubicBezTo>
                  <a:cubicBezTo>
                    <a:pt x="34" y="13"/>
                    <a:pt x="38" y="13"/>
                    <a:pt x="37" y="7"/>
                  </a:cubicBezTo>
                  <a:cubicBezTo>
                    <a:pt x="37" y="4"/>
                    <a:pt x="40" y="4"/>
                    <a:pt x="42" y="4"/>
                  </a:cubicBezTo>
                  <a:cubicBezTo>
                    <a:pt x="69" y="4"/>
                    <a:pt x="96" y="4"/>
                    <a:pt x="123" y="4"/>
                  </a:cubicBezTo>
                  <a:cubicBezTo>
                    <a:pt x="126" y="4"/>
                    <a:pt x="130" y="5"/>
                    <a:pt x="132" y="10"/>
                  </a:cubicBezTo>
                  <a:cubicBezTo>
                    <a:pt x="134" y="16"/>
                    <a:pt x="140" y="12"/>
                    <a:pt x="144" y="13"/>
                  </a:cubicBezTo>
                  <a:cubicBezTo>
                    <a:pt x="146" y="13"/>
                    <a:pt x="148" y="13"/>
                    <a:pt x="150" y="13"/>
                  </a:cubicBezTo>
                  <a:cubicBezTo>
                    <a:pt x="152" y="13"/>
                    <a:pt x="156" y="14"/>
                    <a:pt x="156" y="11"/>
                  </a:cubicBezTo>
                  <a:cubicBezTo>
                    <a:pt x="157" y="8"/>
                    <a:pt x="157" y="5"/>
                    <a:pt x="153" y="4"/>
                  </a:cubicBezTo>
                  <a:cubicBezTo>
                    <a:pt x="153" y="3"/>
                    <a:pt x="153" y="3"/>
                    <a:pt x="153" y="2"/>
                  </a:cubicBezTo>
                  <a:cubicBezTo>
                    <a:pt x="156" y="2"/>
                    <a:pt x="158" y="1"/>
                    <a:pt x="161" y="1"/>
                  </a:cubicBezTo>
                  <a:cubicBezTo>
                    <a:pt x="163" y="1"/>
                    <a:pt x="166" y="0"/>
                    <a:pt x="167" y="3"/>
                  </a:cubicBezTo>
                  <a:cubicBezTo>
                    <a:pt x="168" y="5"/>
                    <a:pt x="164" y="5"/>
                    <a:pt x="164" y="6"/>
                  </a:cubicBezTo>
                  <a:cubicBezTo>
                    <a:pt x="162" y="9"/>
                    <a:pt x="161" y="12"/>
                    <a:pt x="165" y="13"/>
                  </a:cubicBezTo>
                  <a:cubicBezTo>
                    <a:pt x="169" y="14"/>
                    <a:pt x="169" y="17"/>
                    <a:pt x="169" y="19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AEC776C-015D-894B-420A-9C4D06939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2298"/>
              <a:ext cx="349" cy="113"/>
            </a:xfrm>
            <a:custGeom>
              <a:avLst/>
              <a:gdLst>
                <a:gd name="T0" fmla="*/ 84 w 84"/>
                <a:gd name="T1" fmla="*/ 26 h 27"/>
                <a:gd name="T2" fmla="*/ 50 w 84"/>
                <a:gd name="T3" fmla="*/ 27 h 27"/>
                <a:gd name="T4" fmla="*/ 13 w 84"/>
                <a:gd name="T5" fmla="*/ 27 h 27"/>
                <a:gd name="T6" fmla="*/ 12 w 84"/>
                <a:gd name="T7" fmla="*/ 22 h 27"/>
                <a:gd name="T8" fmla="*/ 0 w 84"/>
                <a:gd name="T9" fmla="*/ 3 h 27"/>
                <a:gd name="T10" fmla="*/ 0 w 84"/>
                <a:gd name="T11" fmla="*/ 1 h 27"/>
                <a:gd name="T12" fmla="*/ 16 w 84"/>
                <a:gd name="T13" fmla="*/ 0 h 27"/>
                <a:gd name="T14" fmla="*/ 65 w 84"/>
                <a:gd name="T15" fmla="*/ 1 h 27"/>
                <a:gd name="T16" fmla="*/ 84 w 84"/>
                <a:gd name="T17" fmla="*/ 2 h 27"/>
                <a:gd name="T18" fmla="*/ 84 w 84"/>
                <a:gd name="T1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26"/>
                  </a:moveTo>
                  <a:cubicBezTo>
                    <a:pt x="73" y="27"/>
                    <a:pt x="61" y="27"/>
                    <a:pt x="50" y="27"/>
                  </a:cubicBezTo>
                  <a:cubicBezTo>
                    <a:pt x="38" y="27"/>
                    <a:pt x="25" y="27"/>
                    <a:pt x="13" y="27"/>
                  </a:cubicBezTo>
                  <a:cubicBezTo>
                    <a:pt x="13" y="25"/>
                    <a:pt x="12" y="24"/>
                    <a:pt x="12" y="22"/>
                  </a:cubicBezTo>
                  <a:cubicBezTo>
                    <a:pt x="13" y="13"/>
                    <a:pt x="9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5" y="1"/>
                    <a:pt x="10" y="1"/>
                    <a:pt x="16" y="0"/>
                  </a:cubicBezTo>
                  <a:cubicBezTo>
                    <a:pt x="32" y="1"/>
                    <a:pt x="49" y="1"/>
                    <a:pt x="65" y="1"/>
                  </a:cubicBezTo>
                  <a:cubicBezTo>
                    <a:pt x="71" y="2"/>
                    <a:pt x="78" y="0"/>
                    <a:pt x="84" y="2"/>
                  </a:cubicBezTo>
                  <a:cubicBezTo>
                    <a:pt x="84" y="10"/>
                    <a:pt x="84" y="18"/>
                    <a:pt x="84" y="26"/>
                  </a:cubicBezTo>
                  <a:close/>
                </a:path>
              </a:pathLst>
            </a:custGeom>
            <a:solidFill>
              <a:srgbClr val="6A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69C72AFB-A106-AEE8-F588-CE20ACE5E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1792"/>
              <a:ext cx="163" cy="237"/>
            </a:xfrm>
            <a:custGeom>
              <a:avLst/>
              <a:gdLst>
                <a:gd name="T0" fmla="*/ 39 w 39"/>
                <a:gd name="T1" fmla="*/ 32 h 57"/>
                <a:gd name="T2" fmla="*/ 39 w 39"/>
                <a:gd name="T3" fmla="*/ 37 h 57"/>
                <a:gd name="T4" fmla="*/ 39 w 39"/>
                <a:gd name="T5" fmla="*/ 56 h 57"/>
                <a:gd name="T6" fmla="*/ 20 w 39"/>
                <a:gd name="T7" fmla="*/ 57 h 57"/>
                <a:gd name="T8" fmla="*/ 3 w 39"/>
                <a:gd name="T9" fmla="*/ 57 h 57"/>
                <a:gd name="T10" fmla="*/ 2 w 39"/>
                <a:gd name="T11" fmla="*/ 40 h 57"/>
                <a:gd name="T12" fmla="*/ 2 w 39"/>
                <a:gd name="T13" fmla="*/ 31 h 57"/>
                <a:gd name="T14" fmla="*/ 3 w 39"/>
                <a:gd name="T15" fmla="*/ 20 h 57"/>
                <a:gd name="T16" fmla="*/ 21 w 39"/>
                <a:gd name="T17" fmla="*/ 1 h 57"/>
                <a:gd name="T18" fmla="*/ 39 w 39"/>
                <a:gd name="T19" fmla="*/ 20 h 57"/>
                <a:gd name="T20" fmla="*/ 39 w 39"/>
                <a:gd name="T21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7">
                  <a:moveTo>
                    <a:pt x="39" y="32"/>
                  </a:moveTo>
                  <a:cubicBezTo>
                    <a:pt x="39" y="33"/>
                    <a:pt x="39" y="35"/>
                    <a:pt x="39" y="37"/>
                  </a:cubicBezTo>
                  <a:cubicBezTo>
                    <a:pt x="39" y="43"/>
                    <a:pt x="39" y="50"/>
                    <a:pt x="39" y="56"/>
                  </a:cubicBezTo>
                  <a:cubicBezTo>
                    <a:pt x="32" y="57"/>
                    <a:pt x="26" y="57"/>
                    <a:pt x="20" y="57"/>
                  </a:cubicBezTo>
                  <a:cubicBezTo>
                    <a:pt x="14" y="57"/>
                    <a:pt x="9" y="57"/>
                    <a:pt x="3" y="57"/>
                  </a:cubicBezTo>
                  <a:cubicBezTo>
                    <a:pt x="0" y="51"/>
                    <a:pt x="2" y="45"/>
                    <a:pt x="2" y="40"/>
                  </a:cubicBezTo>
                  <a:cubicBezTo>
                    <a:pt x="5" y="37"/>
                    <a:pt x="2" y="34"/>
                    <a:pt x="2" y="31"/>
                  </a:cubicBezTo>
                  <a:cubicBezTo>
                    <a:pt x="4" y="27"/>
                    <a:pt x="3" y="23"/>
                    <a:pt x="3" y="20"/>
                  </a:cubicBezTo>
                  <a:cubicBezTo>
                    <a:pt x="3" y="8"/>
                    <a:pt x="10" y="1"/>
                    <a:pt x="21" y="1"/>
                  </a:cubicBezTo>
                  <a:cubicBezTo>
                    <a:pt x="31" y="0"/>
                    <a:pt x="38" y="8"/>
                    <a:pt x="39" y="20"/>
                  </a:cubicBezTo>
                  <a:cubicBezTo>
                    <a:pt x="39" y="24"/>
                    <a:pt x="39" y="28"/>
                    <a:pt x="39" y="32"/>
                  </a:cubicBezTo>
                  <a:close/>
                </a:path>
              </a:pathLst>
            </a:custGeom>
            <a:solidFill>
              <a:srgbClr val="6A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3E815C6-EFF0-9F98-BC48-6C62710D3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589"/>
              <a:ext cx="283" cy="104"/>
            </a:xfrm>
            <a:custGeom>
              <a:avLst/>
              <a:gdLst>
                <a:gd name="T0" fmla="*/ 10 w 68"/>
                <a:gd name="T1" fmla="*/ 25 h 25"/>
                <a:gd name="T2" fmla="*/ 0 w 68"/>
                <a:gd name="T3" fmla="*/ 13 h 25"/>
                <a:gd name="T4" fmla="*/ 13 w 68"/>
                <a:gd name="T5" fmla="*/ 0 h 25"/>
                <a:gd name="T6" fmla="*/ 61 w 68"/>
                <a:gd name="T7" fmla="*/ 0 h 25"/>
                <a:gd name="T8" fmla="*/ 67 w 68"/>
                <a:gd name="T9" fmla="*/ 6 h 25"/>
                <a:gd name="T10" fmla="*/ 67 w 68"/>
                <a:gd name="T11" fmla="*/ 13 h 25"/>
                <a:gd name="T12" fmla="*/ 56 w 68"/>
                <a:gd name="T13" fmla="*/ 25 h 25"/>
                <a:gd name="T14" fmla="*/ 33 w 68"/>
                <a:gd name="T15" fmla="*/ 25 h 25"/>
                <a:gd name="T16" fmla="*/ 10 w 68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5">
                  <a:moveTo>
                    <a:pt x="10" y="25"/>
                  </a:moveTo>
                  <a:cubicBezTo>
                    <a:pt x="0" y="24"/>
                    <a:pt x="0" y="24"/>
                    <a:pt x="0" y="13"/>
                  </a:cubicBezTo>
                  <a:cubicBezTo>
                    <a:pt x="0" y="0"/>
                    <a:pt x="0" y="0"/>
                    <a:pt x="13" y="0"/>
                  </a:cubicBezTo>
                  <a:cubicBezTo>
                    <a:pt x="29" y="0"/>
                    <a:pt x="45" y="0"/>
                    <a:pt x="61" y="0"/>
                  </a:cubicBezTo>
                  <a:cubicBezTo>
                    <a:pt x="65" y="0"/>
                    <a:pt x="68" y="1"/>
                    <a:pt x="67" y="6"/>
                  </a:cubicBezTo>
                  <a:cubicBezTo>
                    <a:pt x="67" y="8"/>
                    <a:pt x="67" y="11"/>
                    <a:pt x="67" y="13"/>
                  </a:cubicBezTo>
                  <a:cubicBezTo>
                    <a:pt x="67" y="24"/>
                    <a:pt x="67" y="24"/>
                    <a:pt x="56" y="25"/>
                  </a:cubicBezTo>
                  <a:cubicBezTo>
                    <a:pt x="49" y="25"/>
                    <a:pt x="41" y="25"/>
                    <a:pt x="33" y="25"/>
                  </a:cubicBezTo>
                  <a:cubicBezTo>
                    <a:pt x="25" y="24"/>
                    <a:pt x="18" y="25"/>
                    <a:pt x="10" y="25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D96E2A5-0763-9475-AE1B-AB5324138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2" y="2651"/>
              <a:ext cx="246" cy="241"/>
            </a:xfrm>
            <a:custGeom>
              <a:avLst/>
              <a:gdLst>
                <a:gd name="T0" fmla="*/ 5 w 59"/>
                <a:gd name="T1" fmla="*/ 16 h 58"/>
                <a:gd name="T2" fmla="*/ 39 w 59"/>
                <a:gd name="T3" fmla="*/ 6 h 58"/>
                <a:gd name="T4" fmla="*/ 39 w 59"/>
                <a:gd name="T5" fmla="*/ 53 h 58"/>
                <a:gd name="T6" fmla="*/ 5 w 59"/>
                <a:gd name="T7" fmla="*/ 43 h 58"/>
                <a:gd name="T8" fmla="*/ 5 w 59"/>
                <a:gd name="T9" fmla="*/ 16 h 58"/>
                <a:gd name="T10" fmla="*/ 29 w 59"/>
                <a:gd name="T11" fmla="*/ 44 h 58"/>
                <a:gd name="T12" fmla="*/ 44 w 59"/>
                <a:gd name="T13" fmla="*/ 28 h 58"/>
                <a:gd name="T14" fmla="*/ 27 w 59"/>
                <a:gd name="T15" fmla="*/ 14 h 58"/>
                <a:gd name="T16" fmla="*/ 13 w 59"/>
                <a:gd name="T17" fmla="*/ 29 h 58"/>
                <a:gd name="T18" fmla="*/ 29 w 59"/>
                <a:gd name="T1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8">
                  <a:moveTo>
                    <a:pt x="5" y="16"/>
                  </a:moveTo>
                  <a:cubicBezTo>
                    <a:pt x="14" y="5"/>
                    <a:pt x="25" y="0"/>
                    <a:pt x="39" y="6"/>
                  </a:cubicBezTo>
                  <a:cubicBezTo>
                    <a:pt x="59" y="19"/>
                    <a:pt x="59" y="40"/>
                    <a:pt x="39" y="53"/>
                  </a:cubicBezTo>
                  <a:cubicBezTo>
                    <a:pt x="25" y="58"/>
                    <a:pt x="16" y="56"/>
                    <a:pt x="5" y="43"/>
                  </a:cubicBezTo>
                  <a:cubicBezTo>
                    <a:pt x="0" y="34"/>
                    <a:pt x="1" y="25"/>
                    <a:pt x="5" y="16"/>
                  </a:cubicBezTo>
                  <a:close/>
                  <a:moveTo>
                    <a:pt x="29" y="44"/>
                  </a:moveTo>
                  <a:cubicBezTo>
                    <a:pt x="36" y="44"/>
                    <a:pt x="44" y="36"/>
                    <a:pt x="44" y="28"/>
                  </a:cubicBezTo>
                  <a:cubicBezTo>
                    <a:pt x="43" y="21"/>
                    <a:pt x="35" y="13"/>
                    <a:pt x="27" y="14"/>
                  </a:cubicBezTo>
                  <a:cubicBezTo>
                    <a:pt x="19" y="14"/>
                    <a:pt x="13" y="21"/>
                    <a:pt x="13" y="29"/>
                  </a:cubicBezTo>
                  <a:cubicBezTo>
                    <a:pt x="13" y="37"/>
                    <a:pt x="20" y="45"/>
                    <a:pt x="29" y="44"/>
                  </a:cubicBezTo>
                  <a:close/>
                </a:path>
              </a:pathLst>
            </a:custGeom>
            <a:solidFill>
              <a:srgbClr val="6A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FD97F2B7-F030-86E4-155F-589AD186E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3037"/>
              <a:ext cx="507" cy="54"/>
            </a:xfrm>
            <a:custGeom>
              <a:avLst/>
              <a:gdLst>
                <a:gd name="T0" fmla="*/ 0 w 122"/>
                <a:gd name="T1" fmla="*/ 3 h 13"/>
                <a:gd name="T2" fmla="*/ 29 w 122"/>
                <a:gd name="T3" fmla="*/ 2 h 13"/>
                <a:gd name="T4" fmla="*/ 118 w 122"/>
                <a:gd name="T5" fmla="*/ 2 h 13"/>
                <a:gd name="T6" fmla="*/ 122 w 122"/>
                <a:gd name="T7" fmla="*/ 3 h 13"/>
                <a:gd name="T8" fmla="*/ 116 w 122"/>
                <a:gd name="T9" fmla="*/ 13 h 13"/>
                <a:gd name="T10" fmla="*/ 11 w 122"/>
                <a:gd name="T11" fmla="*/ 13 h 13"/>
                <a:gd name="T12" fmla="*/ 5 w 122"/>
                <a:gd name="T13" fmla="*/ 11 h 13"/>
                <a:gd name="T14" fmla="*/ 1 w 122"/>
                <a:gd name="T15" fmla="*/ 6 h 13"/>
                <a:gd name="T16" fmla="*/ 1 w 122"/>
                <a:gd name="T17" fmla="*/ 6 h 13"/>
                <a:gd name="T18" fmla="*/ 0 w 122"/>
                <a:gd name="T1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3">
                  <a:moveTo>
                    <a:pt x="0" y="3"/>
                  </a:moveTo>
                  <a:cubicBezTo>
                    <a:pt x="10" y="0"/>
                    <a:pt x="19" y="2"/>
                    <a:pt x="29" y="2"/>
                  </a:cubicBezTo>
                  <a:cubicBezTo>
                    <a:pt x="58" y="2"/>
                    <a:pt x="88" y="2"/>
                    <a:pt x="118" y="2"/>
                  </a:cubicBezTo>
                  <a:cubicBezTo>
                    <a:pt x="119" y="2"/>
                    <a:pt x="121" y="2"/>
                    <a:pt x="122" y="3"/>
                  </a:cubicBezTo>
                  <a:cubicBezTo>
                    <a:pt x="122" y="7"/>
                    <a:pt x="118" y="10"/>
                    <a:pt x="116" y="13"/>
                  </a:cubicBezTo>
                  <a:cubicBezTo>
                    <a:pt x="81" y="13"/>
                    <a:pt x="46" y="13"/>
                    <a:pt x="11" y="13"/>
                  </a:cubicBezTo>
                  <a:cubicBezTo>
                    <a:pt x="9" y="13"/>
                    <a:pt x="7" y="12"/>
                    <a:pt x="5" y="11"/>
                  </a:cubicBezTo>
                  <a:cubicBezTo>
                    <a:pt x="3" y="10"/>
                    <a:pt x="2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6A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4FA0D220-7730-FC3F-2574-82BB887CE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3037"/>
              <a:ext cx="503" cy="62"/>
            </a:xfrm>
            <a:custGeom>
              <a:avLst/>
              <a:gdLst>
                <a:gd name="T0" fmla="*/ 0 w 121"/>
                <a:gd name="T1" fmla="*/ 3 h 15"/>
                <a:gd name="T2" fmla="*/ 103 w 121"/>
                <a:gd name="T3" fmla="*/ 2 h 15"/>
                <a:gd name="T4" fmla="*/ 121 w 121"/>
                <a:gd name="T5" fmla="*/ 4 h 15"/>
                <a:gd name="T6" fmla="*/ 116 w 121"/>
                <a:gd name="T7" fmla="*/ 13 h 15"/>
                <a:gd name="T8" fmla="*/ 22 w 121"/>
                <a:gd name="T9" fmla="*/ 13 h 15"/>
                <a:gd name="T10" fmla="*/ 5 w 121"/>
                <a:gd name="T11" fmla="*/ 11 h 15"/>
                <a:gd name="T12" fmla="*/ 0 w 121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5">
                  <a:moveTo>
                    <a:pt x="0" y="3"/>
                  </a:moveTo>
                  <a:cubicBezTo>
                    <a:pt x="34" y="1"/>
                    <a:pt x="69" y="2"/>
                    <a:pt x="103" y="2"/>
                  </a:cubicBezTo>
                  <a:cubicBezTo>
                    <a:pt x="109" y="2"/>
                    <a:pt x="115" y="0"/>
                    <a:pt x="121" y="4"/>
                  </a:cubicBezTo>
                  <a:cubicBezTo>
                    <a:pt x="121" y="8"/>
                    <a:pt x="118" y="10"/>
                    <a:pt x="116" y="13"/>
                  </a:cubicBezTo>
                  <a:cubicBezTo>
                    <a:pt x="85" y="13"/>
                    <a:pt x="53" y="13"/>
                    <a:pt x="22" y="13"/>
                  </a:cubicBezTo>
                  <a:cubicBezTo>
                    <a:pt x="16" y="13"/>
                    <a:pt x="10" y="15"/>
                    <a:pt x="5" y="11"/>
                  </a:cubicBezTo>
                  <a:cubicBezTo>
                    <a:pt x="2" y="9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6A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1AB5F3D5-EC9D-12E0-EA4D-A20F44A22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2859"/>
              <a:ext cx="483" cy="49"/>
            </a:xfrm>
            <a:custGeom>
              <a:avLst/>
              <a:gdLst>
                <a:gd name="T0" fmla="*/ 115 w 116"/>
                <a:gd name="T1" fmla="*/ 12 h 12"/>
                <a:gd name="T2" fmla="*/ 7 w 116"/>
                <a:gd name="T3" fmla="*/ 12 h 12"/>
                <a:gd name="T4" fmla="*/ 0 w 116"/>
                <a:gd name="T5" fmla="*/ 7 h 12"/>
                <a:gd name="T6" fmla="*/ 0 w 116"/>
                <a:gd name="T7" fmla="*/ 5 h 12"/>
                <a:gd name="T8" fmla="*/ 1 w 116"/>
                <a:gd name="T9" fmla="*/ 3 h 12"/>
                <a:gd name="T10" fmla="*/ 11 w 116"/>
                <a:gd name="T11" fmla="*/ 0 h 12"/>
                <a:gd name="T12" fmla="*/ 116 w 116"/>
                <a:gd name="T13" fmla="*/ 0 h 12"/>
                <a:gd name="T14" fmla="*/ 116 w 116"/>
                <a:gd name="T15" fmla="*/ 6 h 12"/>
                <a:gd name="T16" fmla="*/ 116 w 116"/>
                <a:gd name="T17" fmla="*/ 6 h 12"/>
                <a:gd name="T18" fmla="*/ 116 w 116"/>
                <a:gd name="T19" fmla="*/ 7 h 12"/>
                <a:gd name="T20" fmla="*/ 116 w 116"/>
                <a:gd name="T21" fmla="*/ 10 h 12"/>
                <a:gd name="T22" fmla="*/ 115 w 116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2">
                  <a:moveTo>
                    <a:pt x="115" y="12"/>
                  </a:moveTo>
                  <a:cubicBezTo>
                    <a:pt x="79" y="12"/>
                    <a:pt x="43" y="12"/>
                    <a:pt x="7" y="12"/>
                  </a:cubicBezTo>
                  <a:cubicBezTo>
                    <a:pt x="3" y="12"/>
                    <a:pt x="0" y="12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46" y="1"/>
                    <a:pt x="81" y="0"/>
                    <a:pt x="116" y="0"/>
                  </a:cubicBezTo>
                  <a:cubicBezTo>
                    <a:pt x="116" y="2"/>
                    <a:pt x="116" y="4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8"/>
                    <a:pt x="116" y="9"/>
                    <a:pt x="116" y="10"/>
                  </a:cubicBezTo>
                  <a:cubicBezTo>
                    <a:pt x="116" y="11"/>
                    <a:pt x="115" y="11"/>
                    <a:pt x="115" y="12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393FBC6-AC90-B4C4-3979-3B1CB46C5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2411"/>
              <a:ext cx="370" cy="66"/>
            </a:xfrm>
            <a:custGeom>
              <a:avLst/>
              <a:gdLst>
                <a:gd name="T0" fmla="*/ 0 w 89"/>
                <a:gd name="T1" fmla="*/ 0 h 16"/>
                <a:gd name="T2" fmla="*/ 89 w 89"/>
                <a:gd name="T3" fmla="*/ 0 h 16"/>
                <a:gd name="T4" fmla="*/ 68 w 89"/>
                <a:gd name="T5" fmla="*/ 14 h 16"/>
                <a:gd name="T6" fmla="*/ 23 w 89"/>
                <a:gd name="T7" fmla="*/ 14 h 16"/>
                <a:gd name="T8" fmla="*/ 0 w 8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6">
                  <a:moveTo>
                    <a:pt x="0" y="0"/>
                  </a:moveTo>
                  <a:cubicBezTo>
                    <a:pt x="30" y="0"/>
                    <a:pt x="60" y="0"/>
                    <a:pt x="89" y="0"/>
                  </a:cubicBezTo>
                  <a:cubicBezTo>
                    <a:pt x="85" y="9"/>
                    <a:pt x="77" y="13"/>
                    <a:pt x="68" y="14"/>
                  </a:cubicBezTo>
                  <a:cubicBezTo>
                    <a:pt x="53" y="15"/>
                    <a:pt x="38" y="16"/>
                    <a:pt x="23" y="14"/>
                  </a:cubicBezTo>
                  <a:cubicBezTo>
                    <a:pt x="13" y="1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31452B5A-13AC-2613-CEB4-C88ACA199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693"/>
              <a:ext cx="95" cy="174"/>
            </a:xfrm>
            <a:custGeom>
              <a:avLst/>
              <a:gdLst>
                <a:gd name="T0" fmla="*/ 0 w 23"/>
                <a:gd name="T1" fmla="*/ 0 h 42"/>
                <a:gd name="T2" fmla="*/ 23 w 23"/>
                <a:gd name="T3" fmla="*/ 0 h 42"/>
                <a:gd name="T4" fmla="*/ 23 w 23"/>
                <a:gd name="T5" fmla="*/ 42 h 42"/>
                <a:gd name="T6" fmla="*/ 0 w 23"/>
                <a:gd name="T7" fmla="*/ 42 h 42"/>
                <a:gd name="T8" fmla="*/ 0 w 2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2">
                  <a:moveTo>
                    <a:pt x="0" y="0"/>
                  </a:moveTo>
                  <a:cubicBezTo>
                    <a:pt x="8" y="0"/>
                    <a:pt x="16" y="0"/>
                    <a:pt x="23" y="0"/>
                  </a:cubicBezTo>
                  <a:cubicBezTo>
                    <a:pt x="23" y="14"/>
                    <a:pt x="23" y="28"/>
                    <a:pt x="23" y="42"/>
                  </a:cubicBezTo>
                  <a:cubicBezTo>
                    <a:pt x="16" y="42"/>
                    <a:pt x="8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A6CBD1E-5104-A769-C45F-2E528FD4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688"/>
              <a:ext cx="96" cy="183"/>
            </a:xfrm>
            <a:custGeom>
              <a:avLst/>
              <a:gdLst>
                <a:gd name="T0" fmla="*/ 23 w 23"/>
                <a:gd name="T1" fmla="*/ 1 h 44"/>
                <a:gd name="T2" fmla="*/ 23 w 23"/>
                <a:gd name="T3" fmla="*/ 43 h 44"/>
                <a:gd name="T4" fmla="*/ 1 w 23"/>
                <a:gd name="T5" fmla="*/ 43 h 44"/>
                <a:gd name="T6" fmla="*/ 0 w 23"/>
                <a:gd name="T7" fmla="*/ 1 h 44"/>
                <a:gd name="T8" fmla="*/ 23 w 23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1"/>
                  </a:moveTo>
                  <a:cubicBezTo>
                    <a:pt x="23" y="15"/>
                    <a:pt x="23" y="29"/>
                    <a:pt x="23" y="43"/>
                  </a:cubicBezTo>
                  <a:cubicBezTo>
                    <a:pt x="16" y="44"/>
                    <a:pt x="9" y="44"/>
                    <a:pt x="1" y="43"/>
                  </a:cubicBezTo>
                  <a:cubicBezTo>
                    <a:pt x="0" y="29"/>
                    <a:pt x="0" y="15"/>
                    <a:pt x="0" y="1"/>
                  </a:cubicBezTo>
                  <a:cubicBezTo>
                    <a:pt x="8" y="1"/>
                    <a:pt x="15" y="0"/>
                    <a:pt x="23" y="1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35575DDC-3398-9ED5-573B-D84A61D29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1510"/>
              <a:ext cx="242" cy="141"/>
            </a:xfrm>
            <a:custGeom>
              <a:avLst/>
              <a:gdLst>
                <a:gd name="T0" fmla="*/ 24 w 58"/>
                <a:gd name="T1" fmla="*/ 34 h 34"/>
                <a:gd name="T2" fmla="*/ 12 w 58"/>
                <a:gd name="T3" fmla="*/ 24 h 34"/>
                <a:gd name="T4" fmla="*/ 0 w 58"/>
                <a:gd name="T5" fmla="*/ 23 h 34"/>
                <a:gd name="T6" fmla="*/ 0 w 58"/>
                <a:gd name="T7" fmla="*/ 0 h 34"/>
                <a:gd name="T8" fmla="*/ 6 w 58"/>
                <a:gd name="T9" fmla="*/ 5 h 34"/>
                <a:gd name="T10" fmla="*/ 49 w 58"/>
                <a:gd name="T11" fmla="*/ 13 h 34"/>
                <a:gd name="T12" fmla="*/ 56 w 58"/>
                <a:gd name="T13" fmla="*/ 12 h 34"/>
                <a:gd name="T14" fmla="*/ 54 w 58"/>
                <a:gd name="T15" fmla="*/ 20 h 34"/>
                <a:gd name="T16" fmla="*/ 45 w 58"/>
                <a:gd name="T17" fmla="*/ 33 h 34"/>
                <a:gd name="T18" fmla="*/ 39 w 58"/>
                <a:gd name="T19" fmla="*/ 34 h 34"/>
                <a:gd name="T20" fmla="*/ 38 w 58"/>
                <a:gd name="T21" fmla="*/ 33 h 34"/>
                <a:gd name="T22" fmla="*/ 28 w 58"/>
                <a:gd name="T23" fmla="*/ 33 h 34"/>
                <a:gd name="T24" fmla="*/ 27 w 58"/>
                <a:gd name="T25" fmla="*/ 33 h 34"/>
                <a:gd name="T26" fmla="*/ 27 w 58"/>
                <a:gd name="T27" fmla="*/ 33 h 34"/>
                <a:gd name="T28" fmla="*/ 24 w 58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4">
                  <a:moveTo>
                    <a:pt x="24" y="34"/>
                  </a:moveTo>
                  <a:cubicBezTo>
                    <a:pt x="24" y="26"/>
                    <a:pt x="20" y="23"/>
                    <a:pt x="12" y="24"/>
                  </a:cubicBezTo>
                  <a:cubicBezTo>
                    <a:pt x="8" y="25"/>
                    <a:pt x="4" y="25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" y="2"/>
                    <a:pt x="4" y="3"/>
                    <a:pt x="6" y="5"/>
                  </a:cubicBezTo>
                  <a:cubicBezTo>
                    <a:pt x="19" y="17"/>
                    <a:pt x="33" y="18"/>
                    <a:pt x="49" y="13"/>
                  </a:cubicBezTo>
                  <a:cubicBezTo>
                    <a:pt x="51" y="12"/>
                    <a:pt x="54" y="10"/>
                    <a:pt x="56" y="12"/>
                  </a:cubicBezTo>
                  <a:cubicBezTo>
                    <a:pt x="58" y="15"/>
                    <a:pt x="56" y="18"/>
                    <a:pt x="54" y="20"/>
                  </a:cubicBezTo>
                  <a:cubicBezTo>
                    <a:pt x="50" y="24"/>
                    <a:pt x="47" y="28"/>
                    <a:pt x="45" y="33"/>
                  </a:cubicBezTo>
                  <a:cubicBezTo>
                    <a:pt x="43" y="33"/>
                    <a:pt x="41" y="33"/>
                    <a:pt x="39" y="34"/>
                  </a:cubicBezTo>
                  <a:cubicBezTo>
                    <a:pt x="39" y="34"/>
                    <a:pt x="38" y="33"/>
                    <a:pt x="38" y="33"/>
                  </a:cubicBezTo>
                  <a:cubicBezTo>
                    <a:pt x="34" y="33"/>
                    <a:pt x="31" y="33"/>
                    <a:pt x="28" y="33"/>
                  </a:cubicBezTo>
                  <a:cubicBezTo>
                    <a:pt x="28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5" y="34"/>
                    <a:pt x="24" y="34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99107E16-2B64-7B67-2E6A-E0DDD6512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817"/>
              <a:ext cx="450" cy="33"/>
            </a:xfrm>
            <a:custGeom>
              <a:avLst/>
              <a:gdLst>
                <a:gd name="T0" fmla="*/ 1 w 108"/>
                <a:gd name="T1" fmla="*/ 8 h 8"/>
                <a:gd name="T2" fmla="*/ 5 w 108"/>
                <a:gd name="T3" fmla="*/ 2 h 8"/>
                <a:gd name="T4" fmla="*/ 23 w 108"/>
                <a:gd name="T5" fmla="*/ 0 h 8"/>
                <a:gd name="T6" fmla="*/ 69 w 108"/>
                <a:gd name="T7" fmla="*/ 0 h 8"/>
                <a:gd name="T8" fmla="*/ 102 w 108"/>
                <a:gd name="T9" fmla="*/ 1 h 8"/>
                <a:gd name="T10" fmla="*/ 107 w 108"/>
                <a:gd name="T11" fmla="*/ 8 h 8"/>
                <a:gd name="T12" fmla="*/ 1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" y="8"/>
                  </a:moveTo>
                  <a:cubicBezTo>
                    <a:pt x="0" y="4"/>
                    <a:pt x="1" y="2"/>
                    <a:pt x="5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38" y="0"/>
                    <a:pt x="53" y="0"/>
                    <a:pt x="69" y="0"/>
                  </a:cubicBezTo>
                  <a:cubicBezTo>
                    <a:pt x="80" y="0"/>
                    <a:pt x="91" y="0"/>
                    <a:pt x="102" y="1"/>
                  </a:cubicBezTo>
                  <a:cubicBezTo>
                    <a:pt x="107" y="1"/>
                    <a:pt x="108" y="4"/>
                    <a:pt x="107" y="8"/>
                  </a:cubicBezTo>
                  <a:cubicBezTo>
                    <a:pt x="72" y="8"/>
                    <a:pt x="37" y="8"/>
                    <a:pt x="1" y="8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0949EB74-4E22-6BF6-F456-EB90D68CD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863"/>
              <a:ext cx="312" cy="54"/>
            </a:xfrm>
            <a:custGeom>
              <a:avLst/>
              <a:gdLst>
                <a:gd name="T0" fmla="*/ 15 w 75"/>
                <a:gd name="T1" fmla="*/ 1 h 13"/>
                <a:gd name="T2" fmla="*/ 37 w 75"/>
                <a:gd name="T3" fmla="*/ 1 h 13"/>
                <a:gd name="T4" fmla="*/ 60 w 75"/>
                <a:gd name="T5" fmla="*/ 1 h 13"/>
                <a:gd name="T6" fmla="*/ 75 w 75"/>
                <a:gd name="T7" fmla="*/ 10 h 13"/>
                <a:gd name="T8" fmla="*/ 37 w 75"/>
                <a:gd name="T9" fmla="*/ 12 h 13"/>
                <a:gd name="T10" fmla="*/ 0 w 75"/>
                <a:gd name="T11" fmla="*/ 10 h 13"/>
                <a:gd name="T12" fmla="*/ 15 w 7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3">
                  <a:moveTo>
                    <a:pt x="15" y="1"/>
                  </a:moveTo>
                  <a:cubicBezTo>
                    <a:pt x="23" y="2"/>
                    <a:pt x="30" y="2"/>
                    <a:pt x="37" y="1"/>
                  </a:cubicBezTo>
                  <a:cubicBezTo>
                    <a:pt x="45" y="1"/>
                    <a:pt x="53" y="1"/>
                    <a:pt x="60" y="1"/>
                  </a:cubicBezTo>
                  <a:cubicBezTo>
                    <a:pt x="67" y="2"/>
                    <a:pt x="74" y="1"/>
                    <a:pt x="75" y="10"/>
                  </a:cubicBezTo>
                  <a:cubicBezTo>
                    <a:pt x="63" y="13"/>
                    <a:pt x="50" y="11"/>
                    <a:pt x="37" y="12"/>
                  </a:cubicBezTo>
                  <a:cubicBezTo>
                    <a:pt x="25" y="11"/>
                    <a:pt x="13" y="11"/>
                    <a:pt x="0" y="10"/>
                  </a:cubicBezTo>
                  <a:cubicBezTo>
                    <a:pt x="1" y="0"/>
                    <a:pt x="10" y="3"/>
                    <a:pt x="15" y="1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8D4396C3-2F2A-39AE-10EC-D4607A90E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830"/>
              <a:ext cx="162" cy="166"/>
            </a:xfrm>
            <a:custGeom>
              <a:avLst/>
              <a:gdLst>
                <a:gd name="T0" fmla="*/ 13 w 39"/>
                <a:gd name="T1" fmla="*/ 0 h 40"/>
                <a:gd name="T2" fmla="*/ 39 w 39"/>
                <a:gd name="T3" fmla="*/ 26 h 40"/>
                <a:gd name="T4" fmla="*/ 25 w 39"/>
                <a:gd name="T5" fmla="*/ 40 h 40"/>
                <a:gd name="T6" fmla="*/ 12 w 39"/>
                <a:gd name="T7" fmla="*/ 28 h 40"/>
                <a:gd name="T8" fmla="*/ 0 w 39"/>
                <a:gd name="T9" fmla="*/ 13 h 40"/>
                <a:gd name="T10" fmla="*/ 13 w 39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13" y="0"/>
                  </a:moveTo>
                  <a:cubicBezTo>
                    <a:pt x="20" y="10"/>
                    <a:pt x="31" y="17"/>
                    <a:pt x="39" y="26"/>
                  </a:cubicBezTo>
                  <a:cubicBezTo>
                    <a:pt x="35" y="30"/>
                    <a:pt x="30" y="35"/>
                    <a:pt x="25" y="40"/>
                  </a:cubicBezTo>
                  <a:cubicBezTo>
                    <a:pt x="20" y="37"/>
                    <a:pt x="16" y="32"/>
                    <a:pt x="12" y="28"/>
                  </a:cubicBezTo>
                  <a:cubicBezTo>
                    <a:pt x="8" y="23"/>
                    <a:pt x="2" y="20"/>
                    <a:pt x="0" y="13"/>
                  </a:cubicBezTo>
                  <a:cubicBezTo>
                    <a:pt x="4" y="9"/>
                    <a:pt x="8" y="5"/>
                    <a:pt x="13" y="0"/>
                  </a:cubicBezTo>
                  <a:close/>
                </a:path>
              </a:pathLst>
            </a:custGeom>
            <a:solidFill>
              <a:srgbClr val="6A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B36C00BA-47E2-F7F4-9324-68165BDDD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908"/>
              <a:ext cx="150" cy="142"/>
            </a:xfrm>
            <a:custGeom>
              <a:avLst/>
              <a:gdLst>
                <a:gd name="T0" fmla="*/ 28 w 36"/>
                <a:gd name="T1" fmla="*/ 31 h 34"/>
                <a:gd name="T2" fmla="*/ 23 w 36"/>
                <a:gd name="T3" fmla="*/ 32 h 34"/>
                <a:gd name="T4" fmla="*/ 1 w 36"/>
                <a:gd name="T5" fmla="*/ 10 h 34"/>
                <a:gd name="T6" fmla="*/ 2 w 36"/>
                <a:gd name="T7" fmla="*/ 7 h 34"/>
                <a:gd name="T8" fmla="*/ 4 w 36"/>
                <a:gd name="T9" fmla="*/ 5 h 34"/>
                <a:gd name="T10" fmla="*/ 4 w 36"/>
                <a:gd name="T11" fmla="*/ 4 h 34"/>
                <a:gd name="T12" fmla="*/ 5 w 36"/>
                <a:gd name="T13" fmla="*/ 3 h 34"/>
                <a:gd name="T14" fmla="*/ 6 w 36"/>
                <a:gd name="T15" fmla="*/ 2 h 34"/>
                <a:gd name="T16" fmla="*/ 6 w 36"/>
                <a:gd name="T17" fmla="*/ 2 h 34"/>
                <a:gd name="T18" fmla="*/ 7 w 36"/>
                <a:gd name="T19" fmla="*/ 1 h 34"/>
                <a:gd name="T20" fmla="*/ 12 w 36"/>
                <a:gd name="T21" fmla="*/ 2 h 34"/>
                <a:gd name="T22" fmla="*/ 32 w 36"/>
                <a:gd name="T23" fmla="*/ 22 h 34"/>
                <a:gd name="T24" fmla="*/ 31 w 36"/>
                <a:gd name="T25" fmla="*/ 29 h 34"/>
                <a:gd name="T26" fmla="*/ 30 w 36"/>
                <a:gd name="T27" fmla="*/ 30 h 34"/>
                <a:gd name="T28" fmla="*/ 28 w 36"/>
                <a:gd name="T2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4">
                  <a:moveTo>
                    <a:pt x="28" y="31"/>
                  </a:moveTo>
                  <a:cubicBezTo>
                    <a:pt x="27" y="33"/>
                    <a:pt x="25" y="34"/>
                    <a:pt x="23" y="32"/>
                  </a:cubicBezTo>
                  <a:cubicBezTo>
                    <a:pt x="16" y="25"/>
                    <a:pt x="8" y="17"/>
                    <a:pt x="1" y="10"/>
                  </a:cubicBezTo>
                  <a:cubicBezTo>
                    <a:pt x="0" y="8"/>
                    <a:pt x="1" y="8"/>
                    <a:pt x="2" y="7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0" y="0"/>
                    <a:pt x="12" y="2"/>
                  </a:cubicBezTo>
                  <a:cubicBezTo>
                    <a:pt x="18" y="9"/>
                    <a:pt x="25" y="16"/>
                    <a:pt x="32" y="22"/>
                  </a:cubicBezTo>
                  <a:cubicBezTo>
                    <a:pt x="36" y="25"/>
                    <a:pt x="32" y="27"/>
                    <a:pt x="31" y="29"/>
                  </a:cubicBezTo>
                  <a:cubicBezTo>
                    <a:pt x="31" y="29"/>
                    <a:pt x="30" y="30"/>
                    <a:pt x="30" y="30"/>
                  </a:cubicBezTo>
                  <a:cubicBezTo>
                    <a:pt x="29" y="30"/>
                    <a:pt x="29" y="31"/>
                    <a:pt x="28" y="31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650A0FB6-B71E-EC43-C2BD-BBC3DC4B0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2846"/>
              <a:ext cx="483" cy="25"/>
            </a:xfrm>
            <a:custGeom>
              <a:avLst/>
              <a:gdLst>
                <a:gd name="T0" fmla="*/ 5 w 116"/>
                <a:gd name="T1" fmla="*/ 1 h 6"/>
                <a:gd name="T2" fmla="*/ 111 w 116"/>
                <a:gd name="T3" fmla="*/ 1 h 6"/>
                <a:gd name="T4" fmla="*/ 116 w 116"/>
                <a:gd name="T5" fmla="*/ 3 h 6"/>
                <a:gd name="T6" fmla="*/ 11 w 116"/>
                <a:gd name="T7" fmla="*/ 3 h 6"/>
                <a:gd name="T8" fmla="*/ 1 w 116"/>
                <a:gd name="T9" fmla="*/ 6 h 6"/>
                <a:gd name="T10" fmla="*/ 2 w 116"/>
                <a:gd name="T11" fmla="*/ 2 h 6"/>
                <a:gd name="T12" fmla="*/ 5 w 11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6">
                  <a:moveTo>
                    <a:pt x="5" y="1"/>
                  </a:moveTo>
                  <a:cubicBezTo>
                    <a:pt x="41" y="1"/>
                    <a:pt x="76" y="1"/>
                    <a:pt x="111" y="1"/>
                  </a:cubicBezTo>
                  <a:cubicBezTo>
                    <a:pt x="113" y="2"/>
                    <a:pt x="116" y="0"/>
                    <a:pt x="116" y="3"/>
                  </a:cubicBezTo>
                  <a:cubicBezTo>
                    <a:pt x="81" y="3"/>
                    <a:pt x="46" y="4"/>
                    <a:pt x="11" y="3"/>
                  </a:cubicBezTo>
                  <a:cubicBezTo>
                    <a:pt x="7" y="3"/>
                    <a:pt x="4" y="4"/>
                    <a:pt x="1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62A07DF1-4623-822C-C809-A08D2F06D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228"/>
              <a:ext cx="62" cy="50"/>
            </a:xfrm>
            <a:custGeom>
              <a:avLst/>
              <a:gdLst>
                <a:gd name="T0" fmla="*/ 15 w 15"/>
                <a:gd name="T1" fmla="*/ 1 h 12"/>
                <a:gd name="T2" fmla="*/ 15 w 15"/>
                <a:gd name="T3" fmla="*/ 3 h 12"/>
                <a:gd name="T4" fmla="*/ 12 w 15"/>
                <a:gd name="T5" fmla="*/ 12 h 12"/>
                <a:gd name="T6" fmla="*/ 6 w 15"/>
                <a:gd name="T7" fmla="*/ 12 h 12"/>
                <a:gd name="T8" fmla="*/ 3 w 15"/>
                <a:gd name="T9" fmla="*/ 3 h 12"/>
                <a:gd name="T10" fmla="*/ 4 w 15"/>
                <a:gd name="T11" fmla="*/ 0 h 12"/>
                <a:gd name="T12" fmla="*/ 15 w 15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5" y="1"/>
                  </a:moveTo>
                  <a:cubicBezTo>
                    <a:pt x="15" y="2"/>
                    <a:pt x="15" y="2"/>
                    <a:pt x="15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0" y="12"/>
                    <a:pt x="8" y="12"/>
                    <a:pt x="6" y="12"/>
                  </a:cubicBezTo>
                  <a:cubicBezTo>
                    <a:pt x="5" y="9"/>
                    <a:pt x="7" y="6"/>
                    <a:pt x="3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11" y="0"/>
                    <a:pt x="15" y="1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F6B4C07-A756-1481-EB92-1E0F4790F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2294"/>
              <a:ext cx="67" cy="17"/>
            </a:xfrm>
            <a:custGeom>
              <a:avLst/>
              <a:gdLst>
                <a:gd name="T0" fmla="*/ 16 w 16"/>
                <a:gd name="T1" fmla="*/ 2 h 4"/>
                <a:gd name="T2" fmla="*/ 16 w 16"/>
                <a:gd name="T3" fmla="*/ 4 h 4"/>
                <a:gd name="T4" fmla="*/ 0 w 16"/>
                <a:gd name="T5" fmla="*/ 4 h 4"/>
                <a:gd name="T6" fmla="*/ 0 w 16"/>
                <a:gd name="T7" fmla="*/ 2 h 4"/>
                <a:gd name="T8" fmla="*/ 16 w 1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2"/>
                  </a:moveTo>
                  <a:cubicBezTo>
                    <a:pt x="16" y="3"/>
                    <a:pt x="16" y="3"/>
                    <a:pt x="16" y="4"/>
                  </a:cubicBezTo>
                  <a:cubicBezTo>
                    <a:pt x="11" y="2"/>
                    <a:pt x="5" y="2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6" y="1"/>
                    <a:pt x="11" y="0"/>
                    <a:pt x="16" y="2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6539D7D3-17D2-D9EA-003A-521ABC2E5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854"/>
              <a:ext cx="17" cy="25"/>
            </a:xfrm>
            <a:custGeom>
              <a:avLst/>
              <a:gdLst>
                <a:gd name="T0" fmla="*/ 4 w 4"/>
                <a:gd name="T1" fmla="*/ 0 h 6"/>
                <a:gd name="T2" fmla="*/ 3 w 4"/>
                <a:gd name="T3" fmla="*/ 4 h 6"/>
                <a:gd name="T4" fmla="*/ 2 w 4"/>
                <a:gd name="T5" fmla="*/ 6 h 6"/>
                <a:gd name="T6" fmla="*/ 2 w 4"/>
                <a:gd name="T7" fmla="*/ 5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1"/>
                    <a:pt x="2" y="2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3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8586A38A-83E0-3AD4-56D7-31CE4095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929"/>
              <a:ext cx="8" cy="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09A1FE67-1850-AD76-58DA-53807B782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3045"/>
              <a:ext cx="12" cy="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1FBF09DA-E23F-2806-2C5E-9E30C1552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875"/>
              <a:ext cx="4" cy="1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1 h 3"/>
                <a:gd name="T4" fmla="*/ 1 w 1"/>
                <a:gd name="T5" fmla="*/ 3 h 3"/>
                <a:gd name="T6" fmla="*/ 0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346A3B32-1402-E643-87C4-0B9335A06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84"/>
              <a:ext cx="0" cy="4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E530C6B2-94F1-6332-4F7A-F6464AAE4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00"/>
              <a:ext cx="4" cy="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09F7D4FD-0EC1-B11A-22B4-DFC55AAF7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3020"/>
              <a:ext cx="4" cy="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A62AC145-3F24-6B5B-26A3-12C3E4BF5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30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146F9F97-4E2E-FE61-D95F-752D8997F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647"/>
              <a:ext cx="4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1DD750CA-2106-C2D8-7F70-75D10BCCA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647"/>
              <a:ext cx="4" cy="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B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769F761B-4F66-E404-5AA8-B06FCDB3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3050"/>
              <a:ext cx="383" cy="45"/>
            </a:xfrm>
            <a:custGeom>
              <a:avLst/>
              <a:gdLst>
                <a:gd name="T0" fmla="*/ 87 w 92"/>
                <a:gd name="T1" fmla="*/ 0 h 11"/>
                <a:gd name="T2" fmla="*/ 92 w 92"/>
                <a:gd name="T3" fmla="*/ 8 h 11"/>
                <a:gd name="T4" fmla="*/ 68 w 92"/>
                <a:gd name="T5" fmla="*/ 10 h 11"/>
                <a:gd name="T6" fmla="*/ 11 w 92"/>
                <a:gd name="T7" fmla="*/ 11 h 11"/>
                <a:gd name="T8" fmla="*/ 0 w 92"/>
                <a:gd name="T9" fmla="*/ 10 h 11"/>
                <a:gd name="T10" fmla="*/ 6 w 92"/>
                <a:gd name="T11" fmla="*/ 0 h 11"/>
                <a:gd name="T12" fmla="*/ 87 w 9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">
                  <a:moveTo>
                    <a:pt x="87" y="0"/>
                  </a:moveTo>
                  <a:cubicBezTo>
                    <a:pt x="88" y="3"/>
                    <a:pt x="89" y="6"/>
                    <a:pt x="92" y="8"/>
                  </a:cubicBezTo>
                  <a:cubicBezTo>
                    <a:pt x="84" y="11"/>
                    <a:pt x="76" y="11"/>
                    <a:pt x="68" y="10"/>
                  </a:cubicBezTo>
                  <a:cubicBezTo>
                    <a:pt x="49" y="9"/>
                    <a:pt x="30" y="10"/>
                    <a:pt x="11" y="11"/>
                  </a:cubicBezTo>
                  <a:cubicBezTo>
                    <a:pt x="7" y="11"/>
                    <a:pt x="3" y="10"/>
                    <a:pt x="0" y="10"/>
                  </a:cubicBezTo>
                  <a:cubicBezTo>
                    <a:pt x="2" y="7"/>
                    <a:pt x="6" y="4"/>
                    <a:pt x="6" y="0"/>
                  </a:cubicBezTo>
                  <a:cubicBezTo>
                    <a:pt x="33" y="0"/>
                    <a:pt x="60" y="0"/>
                    <a:pt x="87" y="0"/>
                  </a:cubicBezTo>
                  <a:close/>
                </a:path>
              </a:pathLst>
            </a:custGeom>
            <a:solidFill>
              <a:srgbClr val="E7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0A00BE6E-40D0-1CB7-BDB4-2EDEA35F1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390"/>
              <a:ext cx="171" cy="87"/>
            </a:xfrm>
            <a:custGeom>
              <a:avLst/>
              <a:gdLst>
                <a:gd name="T0" fmla="*/ 40 w 41"/>
                <a:gd name="T1" fmla="*/ 0 h 21"/>
                <a:gd name="T2" fmla="*/ 41 w 41"/>
                <a:gd name="T3" fmla="*/ 5 h 21"/>
                <a:gd name="T4" fmla="*/ 23 w 41"/>
                <a:gd name="T5" fmla="*/ 20 h 21"/>
                <a:gd name="T6" fmla="*/ 0 w 41"/>
                <a:gd name="T7" fmla="*/ 5 h 21"/>
                <a:gd name="T8" fmla="*/ 0 w 41"/>
                <a:gd name="T9" fmla="*/ 0 h 21"/>
                <a:gd name="T10" fmla="*/ 8 w 41"/>
                <a:gd name="T11" fmla="*/ 0 h 21"/>
                <a:gd name="T12" fmla="*/ 20 w 41"/>
                <a:gd name="T13" fmla="*/ 12 h 21"/>
                <a:gd name="T14" fmla="*/ 32 w 41"/>
                <a:gd name="T15" fmla="*/ 0 h 21"/>
                <a:gd name="T16" fmla="*/ 40 w 4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1">
                  <a:moveTo>
                    <a:pt x="40" y="0"/>
                  </a:moveTo>
                  <a:cubicBezTo>
                    <a:pt x="40" y="2"/>
                    <a:pt x="41" y="3"/>
                    <a:pt x="41" y="5"/>
                  </a:cubicBezTo>
                  <a:cubicBezTo>
                    <a:pt x="38" y="13"/>
                    <a:pt x="32" y="20"/>
                    <a:pt x="23" y="20"/>
                  </a:cubicBezTo>
                  <a:cubicBezTo>
                    <a:pt x="11" y="21"/>
                    <a:pt x="6" y="17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6"/>
                    <a:pt x="13" y="12"/>
                    <a:pt x="20" y="12"/>
                  </a:cubicBezTo>
                  <a:cubicBezTo>
                    <a:pt x="28" y="12"/>
                    <a:pt x="31" y="7"/>
                    <a:pt x="32" y="0"/>
                  </a:cubicBezTo>
                  <a:cubicBezTo>
                    <a:pt x="35" y="0"/>
                    <a:pt x="38" y="0"/>
                    <a:pt x="40" y="0"/>
                  </a:cubicBezTo>
                  <a:close/>
                </a:path>
              </a:pathLst>
            </a:custGeom>
            <a:solidFill>
              <a:srgbClr val="C0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EDE2E3D1-6F68-B7D1-5EC3-E53711560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303"/>
              <a:ext cx="171" cy="87"/>
            </a:xfrm>
            <a:custGeom>
              <a:avLst/>
              <a:gdLst>
                <a:gd name="T0" fmla="*/ 40 w 41"/>
                <a:gd name="T1" fmla="*/ 21 h 21"/>
                <a:gd name="T2" fmla="*/ 32 w 41"/>
                <a:gd name="T3" fmla="*/ 21 h 21"/>
                <a:gd name="T4" fmla="*/ 20 w 41"/>
                <a:gd name="T5" fmla="*/ 9 h 21"/>
                <a:gd name="T6" fmla="*/ 8 w 41"/>
                <a:gd name="T7" fmla="*/ 21 h 21"/>
                <a:gd name="T8" fmla="*/ 0 w 41"/>
                <a:gd name="T9" fmla="*/ 21 h 21"/>
                <a:gd name="T10" fmla="*/ 12 w 41"/>
                <a:gd name="T11" fmla="*/ 2 h 21"/>
                <a:gd name="T12" fmla="*/ 28 w 41"/>
                <a:gd name="T13" fmla="*/ 2 h 21"/>
                <a:gd name="T14" fmla="*/ 40 w 41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1">
                  <a:moveTo>
                    <a:pt x="40" y="21"/>
                  </a:moveTo>
                  <a:cubicBezTo>
                    <a:pt x="38" y="21"/>
                    <a:pt x="35" y="21"/>
                    <a:pt x="32" y="21"/>
                  </a:cubicBezTo>
                  <a:cubicBezTo>
                    <a:pt x="31" y="15"/>
                    <a:pt x="28" y="9"/>
                    <a:pt x="20" y="9"/>
                  </a:cubicBezTo>
                  <a:cubicBezTo>
                    <a:pt x="13" y="10"/>
                    <a:pt x="9" y="14"/>
                    <a:pt x="8" y="21"/>
                  </a:cubicBezTo>
                  <a:cubicBezTo>
                    <a:pt x="5" y="21"/>
                    <a:pt x="3" y="21"/>
                    <a:pt x="0" y="21"/>
                  </a:cubicBezTo>
                  <a:cubicBezTo>
                    <a:pt x="0" y="12"/>
                    <a:pt x="4" y="6"/>
                    <a:pt x="12" y="2"/>
                  </a:cubicBezTo>
                  <a:cubicBezTo>
                    <a:pt x="17" y="0"/>
                    <a:pt x="23" y="0"/>
                    <a:pt x="28" y="2"/>
                  </a:cubicBezTo>
                  <a:cubicBezTo>
                    <a:pt x="37" y="5"/>
                    <a:pt x="41" y="12"/>
                    <a:pt x="40" y="21"/>
                  </a:cubicBezTo>
                  <a:close/>
                </a:path>
              </a:pathLst>
            </a:custGeom>
            <a:solidFill>
              <a:srgbClr val="EBE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D5847168-D857-136E-5323-B6B876F98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319"/>
              <a:ext cx="192" cy="199"/>
            </a:xfrm>
            <a:custGeom>
              <a:avLst/>
              <a:gdLst>
                <a:gd name="T0" fmla="*/ 23 w 46"/>
                <a:gd name="T1" fmla="*/ 46 h 48"/>
                <a:gd name="T2" fmla="*/ 0 w 46"/>
                <a:gd name="T3" fmla="*/ 23 h 48"/>
                <a:gd name="T4" fmla="*/ 23 w 46"/>
                <a:gd name="T5" fmla="*/ 0 h 48"/>
                <a:gd name="T6" fmla="*/ 46 w 46"/>
                <a:gd name="T7" fmla="*/ 22 h 48"/>
                <a:gd name="T8" fmla="*/ 23 w 46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23" y="46"/>
                  </a:moveTo>
                  <a:cubicBezTo>
                    <a:pt x="11" y="48"/>
                    <a:pt x="0" y="3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4" y="1"/>
                    <a:pt x="46" y="12"/>
                    <a:pt x="46" y="22"/>
                  </a:cubicBezTo>
                  <a:cubicBezTo>
                    <a:pt x="46" y="35"/>
                    <a:pt x="35" y="46"/>
                    <a:pt x="23" y="46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2BB97E10-B926-E74D-09BD-B79C4FAA1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1610"/>
              <a:ext cx="113" cy="112"/>
            </a:xfrm>
            <a:custGeom>
              <a:avLst/>
              <a:gdLst>
                <a:gd name="T0" fmla="*/ 12 w 27"/>
                <a:gd name="T1" fmla="*/ 27 h 27"/>
                <a:gd name="T2" fmla="*/ 0 w 27"/>
                <a:gd name="T3" fmla="*/ 12 h 27"/>
                <a:gd name="T4" fmla="*/ 13 w 27"/>
                <a:gd name="T5" fmla="*/ 0 h 27"/>
                <a:gd name="T6" fmla="*/ 26 w 27"/>
                <a:gd name="T7" fmla="*/ 13 h 27"/>
                <a:gd name="T8" fmla="*/ 12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cubicBezTo>
                    <a:pt x="6" y="26"/>
                    <a:pt x="0" y="20"/>
                    <a:pt x="0" y="12"/>
                  </a:cubicBezTo>
                  <a:cubicBezTo>
                    <a:pt x="0" y="7"/>
                    <a:pt x="7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7" y="20"/>
                    <a:pt x="20" y="27"/>
                    <a:pt x="12" y="27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5FA8F559-12F0-1745-BD32-A4FD4552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1763"/>
              <a:ext cx="233" cy="162"/>
            </a:xfrm>
            <a:custGeom>
              <a:avLst/>
              <a:gdLst>
                <a:gd name="T0" fmla="*/ 48 w 56"/>
                <a:gd name="T1" fmla="*/ 39 h 39"/>
                <a:gd name="T2" fmla="*/ 48 w 56"/>
                <a:gd name="T3" fmla="*/ 27 h 39"/>
                <a:gd name="T4" fmla="*/ 30 w 56"/>
                <a:gd name="T5" fmla="*/ 8 h 39"/>
                <a:gd name="T6" fmla="*/ 12 w 56"/>
                <a:gd name="T7" fmla="*/ 27 h 39"/>
                <a:gd name="T8" fmla="*/ 11 w 56"/>
                <a:gd name="T9" fmla="*/ 38 h 39"/>
                <a:gd name="T10" fmla="*/ 23 w 56"/>
                <a:gd name="T11" fmla="*/ 2 h 39"/>
                <a:gd name="T12" fmla="*/ 29 w 56"/>
                <a:gd name="T13" fmla="*/ 0 h 39"/>
                <a:gd name="T14" fmla="*/ 48 w 56"/>
                <a:gd name="T15" fmla="*/ 8 h 39"/>
                <a:gd name="T16" fmla="*/ 51 w 56"/>
                <a:gd name="T17" fmla="*/ 37 h 39"/>
                <a:gd name="T18" fmla="*/ 48 w 56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9">
                  <a:moveTo>
                    <a:pt x="48" y="39"/>
                  </a:moveTo>
                  <a:cubicBezTo>
                    <a:pt x="48" y="35"/>
                    <a:pt x="48" y="31"/>
                    <a:pt x="48" y="27"/>
                  </a:cubicBezTo>
                  <a:cubicBezTo>
                    <a:pt x="47" y="15"/>
                    <a:pt x="40" y="7"/>
                    <a:pt x="30" y="8"/>
                  </a:cubicBezTo>
                  <a:cubicBezTo>
                    <a:pt x="19" y="8"/>
                    <a:pt x="12" y="15"/>
                    <a:pt x="12" y="27"/>
                  </a:cubicBezTo>
                  <a:cubicBezTo>
                    <a:pt x="12" y="30"/>
                    <a:pt x="13" y="34"/>
                    <a:pt x="11" y="38"/>
                  </a:cubicBezTo>
                  <a:cubicBezTo>
                    <a:pt x="0" y="26"/>
                    <a:pt x="7" y="7"/>
                    <a:pt x="23" y="2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6" y="1"/>
                    <a:pt x="43" y="3"/>
                    <a:pt x="48" y="8"/>
                  </a:cubicBezTo>
                  <a:cubicBezTo>
                    <a:pt x="54" y="15"/>
                    <a:pt x="56" y="28"/>
                    <a:pt x="51" y="37"/>
                  </a:cubicBezTo>
                  <a:cubicBezTo>
                    <a:pt x="51" y="38"/>
                    <a:pt x="50" y="39"/>
                    <a:pt x="48" y="39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82127A6E-F317-A23B-8414-8189EA671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240"/>
              <a:ext cx="38" cy="42"/>
            </a:xfrm>
            <a:custGeom>
              <a:avLst/>
              <a:gdLst>
                <a:gd name="T0" fmla="*/ 2 w 9"/>
                <a:gd name="T1" fmla="*/ 9 h 10"/>
                <a:gd name="T2" fmla="*/ 5 w 9"/>
                <a:gd name="T3" fmla="*/ 0 h 10"/>
                <a:gd name="T4" fmla="*/ 8 w 9"/>
                <a:gd name="T5" fmla="*/ 7 h 10"/>
                <a:gd name="T6" fmla="*/ 2 w 9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2" y="9"/>
                  </a:moveTo>
                  <a:cubicBezTo>
                    <a:pt x="3" y="6"/>
                    <a:pt x="0" y="2"/>
                    <a:pt x="5" y="0"/>
                  </a:cubicBezTo>
                  <a:cubicBezTo>
                    <a:pt x="9" y="1"/>
                    <a:pt x="9" y="4"/>
                    <a:pt x="8" y="7"/>
                  </a:cubicBezTo>
                  <a:cubicBezTo>
                    <a:pt x="8" y="10"/>
                    <a:pt x="4" y="9"/>
                    <a:pt x="2" y="9"/>
                  </a:cubicBezTo>
                  <a:close/>
                </a:path>
              </a:pathLst>
            </a:custGeom>
            <a:solidFill>
              <a:srgbClr val="E7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48F7790D-E68E-E13D-9379-85DB3769C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" y="2705"/>
              <a:ext cx="129" cy="133"/>
            </a:xfrm>
            <a:custGeom>
              <a:avLst/>
              <a:gdLst>
                <a:gd name="T0" fmla="*/ 16 w 31"/>
                <a:gd name="T1" fmla="*/ 31 h 32"/>
                <a:gd name="T2" fmla="*/ 0 w 31"/>
                <a:gd name="T3" fmla="*/ 16 h 32"/>
                <a:gd name="T4" fmla="*/ 14 w 31"/>
                <a:gd name="T5" fmla="*/ 1 h 32"/>
                <a:gd name="T6" fmla="*/ 31 w 31"/>
                <a:gd name="T7" fmla="*/ 15 h 32"/>
                <a:gd name="T8" fmla="*/ 16 w 31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6" y="31"/>
                  </a:moveTo>
                  <a:cubicBezTo>
                    <a:pt x="7" y="32"/>
                    <a:pt x="0" y="24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  <a:cubicBezTo>
                    <a:pt x="22" y="0"/>
                    <a:pt x="30" y="8"/>
                    <a:pt x="31" y="15"/>
                  </a:cubicBezTo>
                  <a:cubicBezTo>
                    <a:pt x="31" y="23"/>
                    <a:pt x="23" y="31"/>
                    <a:pt x="16" y="31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D8307533-D64A-34B2-A1B3-38527FD2B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041"/>
              <a:ext cx="154" cy="62"/>
            </a:xfrm>
            <a:custGeom>
              <a:avLst/>
              <a:gdLst>
                <a:gd name="T0" fmla="*/ 37 w 37"/>
                <a:gd name="T1" fmla="*/ 3 h 15"/>
                <a:gd name="T2" fmla="*/ 37 w 37"/>
                <a:gd name="T3" fmla="*/ 15 h 15"/>
                <a:gd name="T4" fmla="*/ 1 w 37"/>
                <a:gd name="T5" fmla="*/ 15 h 15"/>
                <a:gd name="T6" fmla="*/ 1 w 37"/>
                <a:gd name="T7" fmla="*/ 14 h 15"/>
                <a:gd name="T8" fmla="*/ 11 w 37"/>
                <a:gd name="T9" fmla="*/ 3 h 15"/>
                <a:gd name="T10" fmla="*/ 18 w 37"/>
                <a:gd name="T11" fmla="*/ 2 h 15"/>
                <a:gd name="T12" fmla="*/ 37 w 37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5">
                  <a:moveTo>
                    <a:pt x="37" y="3"/>
                  </a:moveTo>
                  <a:cubicBezTo>
                    <a:pt x="37" y="7"/>
                    <a:pt x="37" y="11"/>
                    <a:pt x="37" y="15"/>
                  </a:cubicBezTo>
                  <a:cubicBezTo>
                    <a:pt x="25" y="15"/>
                    <a:pt x="13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1" y="0"/>
                    <a:pt x="0" y="3"/>
                    <a:pt x="11" y="3"/>
                  </a:cubicBezTo>
                  <a:cubicBezTo>
                    <a:pt x="13" y="3"/>
                    <a:pt x="16" y="2"/>
                    <a:pt x="18" y="2"/>
                  </a:cubicBezTo>
                  <a:cubicBezTo>
                    <a:pt x="24" y="2"/>
                    <a:pt x="30" y="3"/>
                    <a:pt x="37" y="3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FE43434B-6300-85BE-82B5-DB4857854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2340"/>
              <a:ext cx="99" cy="100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1" y="5"/>
                    <a:pt x="5" y="1"/>
                    <a:pt x="12" y="0"/>
                  </a:cubicBezTo>
                  <a:cubicBezTo>
                    <a:pt x="20" y="0"/>
                    <a:pt x="23" y="6"/>
                    <a:pt x="24" y="12"/>
                  </a:cubicBezTo>
                  <a:cubicBezTo>
                    <a:pt x="23" y="19"/>
                    <a:pt x="20" y="24"/>
                    <a:pt x="12" y="24"/>
                  </a:cubicBezTo>
                  <a:cubicBezTo>
                    <a:pt x="5" y="24"/>
                    <a:pt x="2" y="18"/>
                    <a:pt x="0" y="12"/>
                  </a:cubicBezTo>
                  <a:close/>
                </a:path>
              </a:pathLst>
            </a:custGeom>
            <a:solidFill>
              <a:srgbClr val="B96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074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16A9B963-46BB-4C0B-A36E-DDCCB1CC73E0}"/>
              </a:ext>
            </a:extLst>
          </p:cNvPr>
          <p:cNvSpPr/>
          <p:nvPr/>
        </p:nvSpPr>
        <p:spPr>
          <a:xfrm>
            <a:off x="1259632" y="987574"/>
            <a:ext cx="6696744" cy="32403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91880" y="1325020"/>
            <a:ext cx="2592288" cy="2592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1512168" y="9708"/>
            <a:ext cx="9144000" cy="576064"/>
          </a:xfrm>
        </p:spPr>
        <p:txBody>
          <a:bodyPr>
            <a:normAutofit/>
          </a:bodyPr>
          <a:lstStyle/>
          <a:p>
            <a:pPr algn="r" rtl="1"/>
            <a:r>
              <a:rPr lang="fa-IR" altLang="ko-KR" b="1" dirty="0">
                <a:cs typeface="B Nazanin" panose="00000400000000000000" pitchFamily="2" charset="-78"/>
              </a:rPr>
              <a:t>خوش آمدی!!</a:t>
            </a:r>
            <a:endParaRPr lang="ko-KR" altLang="en-US" sz="3200" b="1" dirty="0">
              <a:cs typeface="B Nazanin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23928" y="1829076"/>
            <a:ext cx="1728192" cy="1246202"/>
            <a:chOff x="3707904" y="1779662"/>
            <a:chExt cx="1728192" cy="1246202"/>
          </a:xfrm>
        </p:grpSpPr>
        <p:sp>
          <p:nvSpPr>
            <p:cNvPr id="9" name="TextBox 8"/>
            <p:cNvSpPr txBox="1"/>
            <p:nvPr/>
          </p:nvSpPr>
          <p:spPr>
            <a:xfrm>
              <a:off x="3707904" y="219486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rgbClr val="117A9A"/>
                  </a:solidFill>
                  <a:cs typeface="B Nazanin" panose="00000400000000000000" pitchFamily="2" charset="-78"/>
                </a:rPr>
                <a:t>این قالب پاورپوینت دارای طراحی تمیز و خنثی است که می تواند با هر محتوایی سازگار شود و بخش های مختلف بازار را برآورده کند.</a:t>
              </a:r>
              <a:endParaRPr lang="en-US" altLang="ko-KR" sz="1200" dirty="0">
                <a:solidFill>
                  <a:srgbClr val="117A9A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904" y="1779662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rgbClr val="117A9A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rgbClr val="117A9A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39752" y="4370932"/>
            <a:ext cx="483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این قالب پاورپوینت دارای طراحی تمیز و خنثی است که می تواند با هر محتوایی سازگار شود و بخش های مختلف بازار را برآورده کند.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Donut 1"/>
          <p:cNvSpPr/>
          <p:nvPr/>
        </p:nvSpPr>
        <p:spPr>
          <a:xfrm>
            <a:off x="3361655" y="1194795"/>
            <a:ext cx="2852738" cy="2852738"/>
          </a:xfrm>
          <a:prstGeom prst="donut">
            <a:avLst>
              <a:gd name="adj" fmla="val 1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C9727B-9181-463A-A2B8-C3D6442BE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9747"/>
            <a:ext cx="3059832" cy="21828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93BFA2E-2FD0-4D21-898E-4D2BD6EDD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1529746"/>
            <a:ext cx="2699792" cy="21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9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516" y="182573"/>
            <a:ext cx="2020218" cy="444961"/>
          </a:xfrm>
        </p:spPr>
        <p:txBody>
          <a:bodyPr>
            <a:normAutofit fontScale="92500" lnSpcReduction="10000"/>
          </a:bodyPr>
          <a:lstStyle/>
          <a:p>
            <a:pPr marL="0" indent="0" algn="ctr" rtl="1">
              <a:buNone/>
            </a:pPr>
            <a:r>
              <a:rPr lang="fa-IR" altLang="ko-KR" b="1" dirty="0">
                <a:solidFill>
                  <a:srgbClr val="83CEE9"/>
                </a:solidFill>
                <a:cs typeface="B Nazanin" panose="00000400000000000000" pitchFamily="2" charset="-78"/>
              </a:rPr>
              <a:t>منابع</a:t>
            </a:r>
            <a:endParaRPr lang="en-US" altLang="ko-KR" b="1" dirty="0">
              <a:solidFill>
                <a:srgbClr val="83CEE9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2" y="2886288"/>
            <a:ext cx="1441470" cy="20629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23854"/>
            <a:ext cx="1754281" cy="191161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394" y="3323572"/>
            <a:ext cx="1119132" cy="164813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225" y="1137516"/>
            <a:ext cx="719300" cy="133234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411" y="3383174"/>
            <a:ext cx="1174925" cy="1467033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2DE4B09C-5CA9-49CE-823F-D1646C0D8DEB}"/>
              </a:ext>
            </a:extLst>
          </p:cNvPr>
          <p:cNvSpPr>
            <a:spLocks noEditPoints="1"/>
          </p:cNvSpPr>
          <p:nvPr/>
        </p:nvSpPr>
        <p:spPr bwMode="auto">
          <a:xfrm>
            <a:off x="3435350" y="2646363"/>
            <a:ext cx="314325" cy="315912"/>
          </a:xfrm>
          <a:custGeom>
            <a:avLst/>
            <a:gdLst>
              <a:gd name="T0" fmla="*/ 226 w 259"/>
              <a:gd name="T1" fmla="*/ 0 h 259"/>
              <a:gd name="T2" fmla="*/ 259 w 259"/>
              <a:gd name="T3" fmla="*/ 227 h 259"/>
              <a:gd name="T4" fmla="*/ 32 w 259"/>
              <a:gd name="T5" fmla="*/ 258 h 259"/>
              <a:gd name="T6" fmla="*/ 1 w 259"/>
              <a:gd name="T7" fmla="*/ 31 h 259"/>
              <a:gd name="T8" fmla="*/ 130 w 259"/>
              <a:gd name="T9" fmla="*/ 0 h 259"/>
              <a:gd name="T10" fmla="*/ 166 w 259"/>
              <a:gd name="T11" fmla="*/ 213 h 259"/>
              <a:gd name="T12" fmla="*/ 205 w 259"/>
              <a:gd name="T13" fmla="*/ 167 h 259"/>
              <a:gd name="T14" fmla="*/ 195 w 259"/>
              <a:gd name="T15" fmla="*/ 242 h 259"/>
              <a:gd name="T16" fmla="*/ 243 w 259"/>
              <a:gd name="T17" fmla="*/ 226 h 259"/>
              <a:gd name="T18" fmla="*/ 231 w 259"/>
              <a:gd name="T19" fmla="*/ 17 h 259"/>
              <a:gd name="T20" fmla="*/ 143 w 259"/>
              <a:gd name="T21" fmla="*/ 43 h 259"/>
              <a:gd name="T22" fmla="*/ 215 w 259"/>
              <a:gd name="T23" fmla="*/ 110 h 259"/>
              <a:gd name="T24" fmla="*/ 155 w 259"/>
              <a:gd name="T25" fmla="*/ 105 h 259"/>
              <a:gd name="T26" fmla="*/ 127 w 259"/>
              <a:gd name="T27" fmla="*/ 32 h 259"/>
              <a:gd name="T28" fmla="*/ 39 w 259"/>
              <a:gd name="T29" fmla="*/ 16 h 259"/>
              <a:gd name="T30" fmla="*/ 16 w 259"/>
              <a:gd name="T31" fmla="*/ 195 h 259"/>
              <a:gd name="T32" fmla="*/ 81 w 259"/>
              <a:gd name="T33" fmla="*/ 239 h 259"/>
              <a:gd name="T34" fmla="*/ 60 w 259"/>
              <a:gd name="T35" fmla="*/ 196 h 259"/>
              <a:gd name="T36" fmla="*/ 56 w 259"/>
              <a:gd name="T37" fmla="*/ 137 h 259"/>
              <a:gd name="T38" fmla="*/ 99 w 259"/>
              <a:gd name="T39" fmla="*/ 227 h 259"/>
              <a:gd name="T40" fmla="*/ 122 w 259"/>
              <a:gd name="T41" fmla="*/ 241 h 259"/>
              <a:gd name="T42" fmla="*/ 124 w 259"/>
              <a:gd name="T43" fmla="*/ 168 h 259"/>
              <a:gd name="T44" fmla="*/ 52 w 259"/>
              <a:gd name="T45" fmla="*/ 89 h 259"/>
              <a:gd name="T46" fmla="*/ 111 w 259"/>
              <a:gd name="T47" fmla="*/ 91 h 259"/>
              <a:gd name="T48" fmla="*/ 140 w 259"/>
              <a:gd name="T49" fmla="*/ 159 h 259"/>
              <a:gd name="T50" fmla="*/ 182 w 259"/>
              <a:gd name="T51" fmla="*/ 241 h 259"/>
              <a:gd name="T52" fmla="*/ 198 w 259"/>
              <a:gd name="T53" fmla="*/ 110 h 259"/>
              <a:gd name="T54" fmla="*/ 172 w 259"/>
              <a:gd name="T55" fmla="*/ 110 h 259"/>
              <a:gd name="T56" fmla="*/ 102 w 259"/>
              <a:gd name="T57" fmla="*/ 92 h 259"/>
              <a:gd name="T58" fmla="*/ 68 w 259"/>
              <a:gd name="T59" fmla="*/ 91 h 259"/>
              <a:gd name="T60" fmla="*/ 102 w 259"/>
              <a:gd name="T61" fmla="*/ 92 h 259"/>
              <a:gd name="T62" fmla="*/ 61 w 259"/>
              <a:gd name="T63" fmla="*/ 179 h 259"/>
              <a:gd name="T64" fmla="*/ 59 w 259"/>
              <a:gd name="T65" fmla="*/ 153 h 259"/>
              <a:gd name="T66" fmla="*/ 183 w 259"/>
              <a:gd name="T67" fmla="*/ 209 h 259"/>
              <a:gd name="T68" fmla="*/ 185 w 259"/>
              <a:gd name="T69" fmla="*/ 176 h 259"/>
              <a:gd name="T70" fmla="*/ 183 w 259"/>
              <a:gd name="T71" fmla="*/ 20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9" h="259">
                <a:moveTo>
                  <a:pt x="130" y="0"/>
                </a:moveTo>
                <a:cubicBezTo>
                  <a:pt x="162" y="0"/>
                  <a:pt x="194" y="0"/>
                  <a:pt x="226" y="0"/>
                </a:cubicBezTo>
                <a:cubicBezTo>
                  <a:pt x="249" y="1"/>
                  <a:pt x="259" y="10"/>
                  <a:pt x="259" y="33"/>
                </a:cubicBezTo>
                <a:cubicBezTo>
                  <a:pt x="259" y="98"/>
                  <a:pt x="259" y="162"/>
                  <a:pt x="259" y="227"/>
                </a:cubicBezTo>
                <a:cubicBezTo>
                  <a:pt x="258" y="249"/>
                  <a:pt x="249" y="258"/>
                  <a:pt x="226" y="258"/>
                </a:cubicBezTo>
                <a:cubicBezTo>
                  <a:pt x="162" y="259"/>
                  <a:pt x="97" y="259"/>
                  <a:pt x="32" y="258"/>
                </a:cubicBezTo>
                <a:cubicBezTo>
                  <a:pt x="10" y="258"/>
                  <a:pt x="1" y="249"/>
                  <a:pt x="1" y="226"/>
                </a:cubicBezTo>
                <a:cubicBezTo>
                  <a:pt x="0" y="161"/>
                  <a:pt x="0" y="96"/>
                  <a:pt x="1" y="31"/>
                </a:cubicBezTo>
                <a:cubicBezTo>
                  <a:pt x="1" y="10"/>
                  <a:pt x="11" y="1"/>
                  <a:pt x="32" y="1"/>
                </a:cubicBezTo>
                <a:cubicBezTo>
                  <a:pt x="65" y="0"/>
                  <a:pt x="97" y="0"/>
                  <a:pt x="130" y="0"/>
                </a:cubicBezTo>
                <a:close/>
                <a:moveTo>
                  <a:pt x="182" y="241"/>
                </a:moveTo>
                <a:cubicBezTo>
                  <a:pt x="175" y="229"/>
                  <a:pt x="172" y="219"/>
                  <a:pt x="166" y="213"/>
                </a:cubicBezTo>
                <a:cubicBezTo>
                  <a:pt x="153" y="199"/>
                  <a:pt x="151" y="179"/>
                  <a:pt x="164" y="167"/>
                </a:cubicBezTo>
                <a:cubicBezTo>
                  <a:pt x="175" y="156"/>
                  <a:pt x="194" y="156"/>
                  <a:pt x="205" y="167"/>
                </a:cubicBezTo>
                <a:cubicBezTo>
                  <a:pt x="219" y="181"/>
                  <a:pt x="219" y="200"/>
                  <a:pt x="202" y="212"/>
                </a:cubicBezTo>
                <a:cubicBezTo>
                  <a:pt x="190" y="221"/>
                  <a:pt x="191" y="229"/>
                  <a:pt x="195" y="242"/>
                </a:cubicBezTo>
                <a:cubicBezTo>
                  <a:pt x="206" y="242"/>
                  <a:pt x="217" y="242"/>
                  <a:pt x="227" y="242"/>
                </a:cubicBezTo>
                <a:cubicBezTo>
                  <a:pt x="238" y="242"/>
                  <a:pt x="243" y="237"/>
                  <a:pt x="243" y="226"/>
                </a:cubicBezTo>
                <a:cubicBezTo>
                  <a:pt x="243" y="162"/>
                  <a:pt x="243" y="97"/>
                  <a:pt x="242" y="32"/>
                </a:cubicBezTo>
                <a:cubicBezTo>
                  <a:pt x="242" y="27"/>
                  <a:pt x="235" y="17"/>
                  <a:pt x="231" y="17"/>
                </a:cubicBezTo>
                <a:cubicBezTo>
                  <a:pt x="202" y="16"/>
                  <a:pt x="173" y="16"/>
                  <a:pt x="143" y="16"/>
                </a:cubicBezTo>
                <a:cubicBezTo>
                  <a:pt x="143" y="28"/>
                  <a:pt x="143" y="35"/>
                  <a:pt x="143" y="43"/>
                </a:cubicBezTo>
                <a:cubicBezTo>
                  <a:pt x="144" y="64"/>
                  <a:pt x="161" y="80"/>
                  <a:pt x="181" y="80"/>
                </a:cubicBezTo>
                <a:cubicBezTo>
                  <a:pt x="202" y="79"/>
                  <a:pt x="215" y="92"/>
                  <a:pt x="215" y="110"/>
                </a:cubicBezTo>
                <a:cubicBezTo>
                  <a:pt x="215" y="126"/>
                  <a:pt x="201" y="139"/>
                  <a:pt x="186" y="140"/>
                </a:cubicBezTo>
                <a:cubicBezTo>
                  <a:pt x="167" y="140"/>
                  <a:pt x="156" y="126"/>
                  <a:pt x="155" y="105"/>
                </a:cubicBezTo>
                <a:cubicBezTo>
                  <a:pt x="155" y="98"/>
                  <a:pt x="153" y="88"/>
                  <a:pt x="148" y="84"/>
                </a:cubicBezTo>
                <a:cubicBezTo>
                  <a:pt x="131" y="70"/>
                  <a:pt x="124" y="54"/>
                  <a:pt x="127" y="32"/>
                </a:cubicBezTo>
                <a:cubicBezTo>
                  <a:pt x="129" y="20"/>
                  <a:pt x="123" y="16"/>
                  <a:pt x="111" y="16"/>
                </a:cubicBezTo>
                <a:cubicBezTo>
                  <a:pt x="87" y="17"/>
                  <a:pt x="63" y="17"/>
                  <a:pt x="39" y="16"/>
                </a:cubicBezTo>
                <a:cubicBezTo>
                  <a:pt x="22" y="15"/>
                  <a:pt x="16" y="21"/>
                  <a:pt x="16" y="39"/>
                </a:cubicBezTo>
                <a:cubicBezTo>
                  <a:pt x="17" y="91"/>
                  <a:pt x="16" y="143"/>
                  <a:pt x="16" y="195"/>
                </a:cubicBezTo>
                <a:cubicBezTo>
                  <a:pt x="17" y="251"/>
                  <a:pt x="8" y="241"/>
                  <a:pt x="70" y="242"/>
                </a:cubicBezTo>
                <a:cubicBezTo>
                  <a:pt x="74" y="243"/>
                  <a:pt x="81" y="240"/>
                  <a:pt x="81" y="239"/>
                </a:cubicBezTo>
                <a:cubicBezTo>
                  <a:pt x="82" y="226"/>
                  <a:pt x="83" y="214"/>
                  <a:pt x="81" y="201"/>
                </a:cubicBezTo>
                <a:cubicBezTo>
                  <a:pt x="80" y="198"/>
                  <a:pt x="68" y="197"/>
                  <a:pt x="60" y="196"/>
                </a:cubicBezTo>
                <a:cubicBezTo>
                  <a:pt x="43" y="195"/>
                  <a:pt x="31" y="184"/>
                  <a:pt x="30" y="168"/>
                </a:cubicBezTo>
                <a:cubicBezTo>
                  <a:pt x="29" y="153"/>
                  <a:pt x="41" y="139"/>
                  <a:pt x="56" y="137"/>
                </a:cubicBezTo>
                <a:cubicBezTo>
                  <a:pt x="72" y="135"/>
                  <a:pt x="85" y="142"/>
                  <a:pt x="89" y="159"/>
                </a:cubicBezTo>
                <a:cubicBezTo>
                  <a:pt x="94" y="181"/>
                  <a:pt x="96" y="204"/>
                  <a:pt x="99" y="227"/>
                </a:cubicBezTo>
                <a:cubicBezTo>
                  <a:pt x="99" y="231"/>
                  <a:pt x="100" y="236"/>
                  <a:pt x="100" y="241"/>
                </a:cubicBezTo>
                <a:cubicBezTo>
                  <a:pt x="108" y="241"/>
                  <a:pt x="115" y="241"/>
                  <a:pt x="122" y="241"/>
                </a:cubicBezTo>
                <a:cubicBezTo>
                  <a:pt x="123" y="238"/>
                  <a:pt x="124" y="237"/>
                  <a:pt x="124" y="236"/>
                </a:cubicBezTo>
                <a:cubicBezTo>
                  <a:pt x="124" y="213"/>
                  <a:pt x="124" y="190"/>
                  <a:pt x="124" y="168"/>
                </a:cubicBezTo>
                <a:cubicBezTo>
                  <a:pt x="124" y="136"/>
                  <a:pt x="111" y="123"/>
                  <a:pt x="81" y="121"/>
                </a:cubicBezTo>
                <a:cubicBezTo>
                  <a:pt x="63" y="120"/>
                  <a:pt x="51" y="107"/>
                  <a:pt x="52" y="89"/>
                </a:cubicBezTo>
                <a:cubicBezTo>
                  <a:pt x="53" y="74"/>
                  <a:pt x="67" y="61"/>
                  <a:pt x="82" y="61"/>
                </a:cubicBezTo>
                <a:cubicBezTo>
                  <a:pt x="98" y="61"/>
                  <a:pt x="114" y="75"/>
                  <a:pt x="111" y="91"/>
                </a:cubicBezTo>
                <a:cubicBezTo>
                  <a:pt x="107" y="106"/>
                  <a:pt x="115" y="115"/>
                  <a:pt x="124" y="123"/>
                </a:cubicBezTo>
                <a:cubicBezTo>
                  <a:pt x="136" y="132"/>
                  <a:pt x="141" y="144"/>
                  <a:pt x="140" y="159"/>
                </a:cubicBezTo>
                <a:cubicBezTo>
                  <a:pt x="139" y="186"/>
                  <a:pt x="139" y="213"/>
                  <a:pt x="139" y="241"/>
                </a:cubicBezTo>
                <a:cubicBezTo>
                  <a:pt x="153" y="241"/>
                  <a:pt x="163" y="241"/>
                  <a:pt x="182" y="241"/>
                </a:cubicBezTo>
                <a:close/>
                <a:moveTo>
                  <a:pt x="185" y="129"/>
                </a:moveTo>
                <a:cubicBezTo>
                  <a:pt x="192" y="120"/>
                  <a:pt x="199" y="115"/>
                  <a:pt x="198" y="110"/>
                </a:cubicBezTo>
                <a:cubicBezTo>
                  <a:pt x="198" y="105"/>
                  <a:pt x="190" y="100"/>
                  <a:pt x="186" y="95"/>
                </a:cubicBezTo>
                <a:cubicBezTo>
                  <a:pt x="181" y="100"/>
                  <a:pt x="174" y="105"/>
                  <a:pt x="172" y="110"/>
                </a:cubicBezTo>
                <a:cubicBezTo>
                  <a:pt x="171" y="114"/>
                  <a:pt x="179" y="120"/>
                  <a:pt x="185" y="129"/>
                </a:cubicBezTo>
                <a:close/>
                <a:moveTo>
                  <a:pt x="102" y="92"/>
                </a:moveTo>
                <a:cubicBezTo>
                  <a:pt x="92" y="85"/>
                  <a:pt x="87" y="78"/>
                  <a:pt x="82" y="78"/>
                </a:cubicBezTo>
                <a:cubicBezTo>
                  <a:pt x="77" y="79"/>
                  <a:pt x="72" y="86"/>
                  <a:pt x="68" y="91"/>
                </a:cubicBezTo>
                <a:cubicBezTo>
                  <a:pt x="72" y="96"/>
                  <a:pt x="76" y="103"/>
                  <a:pt x="82" y="104"/>
                </a:cubicBezTo>
                <a:cubicBezTo>
                  <a:pt x="87" y="104"/>
                  <a:pt x="92" y="98"/>
                  <a:pt x="102" y="92"/>
                </a:cubicBezTo>
                <a:close/>
                <a:moveTo>
                  <a:pt x="40" y="167"/>
                </a:moveTo>
                <a:cubicBezTo>
                  <a:pt x="50" y="173"/>
                  <a:pt x="56" y="180"/>
                  <a:pt x="61" y="179"/>
                </a:cubicBezTo>
                <a:cubicBezTo>
                  <a:pt x="66" y="178"/>
                  <a:pt x="73" y="170"/>
                  <a:pt x="73" y="166"/>
                </a:cubicBezTo>
                <a:cubicBezTo>
                  <a:pt x="73" y="161"/>
                  <a:pt x="64" y="153"/>
                  <a:pt x="59" y="153"/>
                </a:cubicBezTo>
                <a:cubicBezTo>
                  <a:pt x="55" y="153"/>
                  <a:pt x="49" y="160"/>
                  <a:pt x="40" y="167"/>
                </a:cubicBezTo>
                <a:close/>
                <a:moveTo>
                  <a:pt x="183" y="209"/>
                </a:moveTo>
                <a:cubicBezTo>
                  <a:pt x="191" y="199"/>
                  <a:pt x="198" y="194"/>
                  <a:pt x="198" y="189"/>
                </a:cubicBezTo>
                <a:cubicBezTo>
                  <a:pt x="197" y="184"/>
                  <a:pt x="190" y="176"/>
                  <a:pt x="185" y="176"/>
                </a:cubicBezTo>
                <a:cubicBezTo>
                  <a:pt x="181" y="175"/>
                  <a:pt x="172" y="183"/>
                  <a:pt x="172" y="188"/>
                </a:cubicBezTo>
                <a:cubicBezTo>
                  <a:pt x="171" y="193"/>
                  <a:pt x="177" y="199"/>
                  <a:pt x="183" y="2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7918EA6-3499-426F-9A77-9D5BA8C71CD4}"/>
              </a:ext>
            </a:extLst>
          </p:cNvPr>
          <p:cNvSpPr>
            <a:spLocks noEditPoints="1"/>
          </p:cNvSpPr>
          <p:nvPr/>
        </p:nvSpPr>
        <p:spPr bwMode="auto">
          <a:xfrm>
            <a:off x="2887663" y="2641600"/>
            <a:ext cx="325438" cy="333375"/>
          </a:xfrm>
          <a:custGeom>
            <a:avLst/>
            <a:gdLst>
              <a:gd name="T0" fmla="*/ 262 w 268"/>
              <a:gd name="T1" fmla="*/ 181 h 274"/>
              <a:gd name="T2" fmla="*/ 235 w 268"/>
              <a:gd name="T3" fmla="*/ 232 h 274"/>
              <a:gd name="T4" fmla="*/ 86 w 268"/>
              <a:gd name="T5" fmla="*/ 254 h 274"/>
              <a:gd name="T6" fmla="*/ 8 w 268"/>
              <a:gd name="T7" fmla="*/ 123 h 274"/>
              <a:gd name="T8" fmla="*/ 33 w 268"/>
              <a:gd name="T9" fmla="*/ 69 h 274"/>
              <a:gd name="T10" fmla="*/ 86 w 268"/>
              <a:gd name="T11" fmla="*/ 42 h 274"/>
              <a:gd name="T12" fmla="*/ 166 w 268"/>
              <a:gd name="T13" fmla="*/ 23 h 274"/>
              <a:gd name="T14" fmla="*/ 250 w 268"/>
              <a:gd name="T15" fmla="*/ 151 h 274"/>
              <a:gd name="T16" fmla="*/ 72 w 268"/>
              <a:gd name="T17" fmla="*/ 112 h 274"/>
              <a:gd name="T18" fmla="*/ 81 w 268"/>
              <a:gd name="T19" fmla="*/ 167 h 274"/>
              <a:gd name="T20" fmla="*/ 121 w 268"/>
              <a:gd name="T21" fmla="*/ 174 h 274"/>
              <a:gd name="T22" fmla="*/ 128 w 268"/>
              <a:gd name="T23" fmla="*/ 115 h 274"/>
              <a:gd name="T24" fmla="*/ 232 w 268"/>
              <a:gd name="T25" fmla="*/ 169 h 274"/>
              <a:gd name="T26" fmla="*/ 163 w 268"/>
              <a:gd name="T27" fmla="*/ 59 h 274"/>
              <a:gd name="T28" fmla="*/ 182 w 268"/>
              <a:gd name="T29" fmla="*/ 91 h 274"/>
              <a:gd name="T30" fmla="*/ 232 w 268"/>
              <a:gd name="T31" fmla="*/ 169 h 274"/>
              <a:gd name="T32" fmla="*/ 207 w 268"/>
              <a:gd name="T33" fmla="*/ 180 h 274"/>
              <a:gd name="T34" fmla="*/ 181 w 268"/>
              <a:gd name="T35" fmla="*/ 149 h 274"/>
              <a:gd name="T36" fmla="*/ 153 w 268"/>
              <a:gd name="T37" fmla="*/ 211 h 274"/>
              <a:gd name="T38" fmla="*/ 132 w 268"/>
              <a:gd name="T39" fmla="*/ 95 h 274"/>
              <a:gd name="T40" fmla="*/ 93 w 268"/>
              <a:gd name="T41" fmla="*/ 56 h 274"/>
              <a:gd name="T42" fmla="*/ 65 w 268"/>
              <a:gd name="T43" fmla="*/ 88 h 274"/>
              <a:gd name="T44" fmla="*/ 132 w 268"/>
              <a:gd name="T45" fmla="*/ 95 h 274"/>
              <a:gd name="T46" fmla="*/ 190 w 268"/>
              <a:gd name="T47" fmla="*/ 231 h 274"/>
              <a:gd name="T48" fmla="*/ 68 w 268"/>
              <a:gd name="T49" fmla="*/ 215 h 274"/>
              <a:gd name="T50" fmla="*/ 47 w 268"/>
              <a:gd name="T51" fmla="*/ 194 h 274"/>
              <a:gd name="T52" fmla="*/ 73 w 268"/>
              <a:gd name="T53" fmla="*/ 183 h 274"/>
              <a:gd name="T54" fmla="*/ 162 w 268"/>
              <a:gd name="T55" fmla="*/ 39 h 274"/>
              <a:gd name="T56" fmla="*/ 119 w 268"/>
              <a:gd name="T57" fmla="*/ 38 h 274"/>
              <a:gd name="T58" fmla="*/ 162 w 268"/>
              <a:gd name="T59" fmla="*/ 39 h 274"/>
              <a:gd name="T60" fmla="*/ 33 w 268"/>
              <a:gd name="T61" fmla="*/ 85 h 274"/>
              <a:gd name="T62" fmla="*/ 33 w 268"/>
              <a:gd name="T63" fmla="*/ 118 h 274"/>
              <a:gd name="T64" fmla="*/ 261 w 268"/>
              <a:gd name="T65" fmla="*/ 199 h 274"/>
              <a:gd name="T66" fmla="*/ 219 w 268"/>
              <a:gd name="T67" fmla="*/ 198 h 274"/>
              <a:gd name="T68" fmla="*/ 261 w 268"/>
              <a:gd name="T69" fmla="*/ 199 h 274"/>
              <a:gd name="T70" fmla="*/ 167 w 268"/>
              <a:gd name="T71" fmla="*/ 104 h 274"/>
              <a:gd name="T72" fmla="*/ 166 w 268"/>
              <a:gd name="T73" fmla="*/ 136 h 274"/>
              <a:gd name="T74" fmla="*/ 107 w 268"/>
              <a:gd name="T75" fmla="*/ 179 h 274"/>
              <a:gd name="T76" fmla="*/ 106 w 268"/>
              <a:gd name="T77" fmla="*/ 219 h 274"/>
              <a:gd name="T78" fmla="*/ 107 w 268"/>
              <a:gd name="T79" fmla="*/ 17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8" h="274">
                <a:moveTo>
                  <a:pt x="250" y="151"/>
                </a:moveTo>
                <a:cubicBezTo>
                  <a:pt x="254" y="161"/>
                  <a:pt x="260" y="170"/>
                  <a:pt x="262" y="181"/>
                </a:cubicBezTo>
                <a:cubicBezTo>
                  <a:pt x="264" y="191"/>
                  <a:pt x="268" y="205"/>
                  <a:pt x="263" y="214"/>
                </a:cubicBezTo>
                <a:cubicBezTo>
                  <a:pt x="259" y="222"/>
                  <a:pt x="246" y="227"/>
                  <a:pt x="235" y="232"/>
                </a:cubicBezTo>
                <a:cubicBezTo>
                  <a:pt x="226" y="236"/>
                  <a:pt x="215" y="237"/>
                  <a:pt x="207" y="242"/>
                </a:cubicBezTo>
                <a:cubicBezTo>
                  <a:pt x="169" y="268"/>
                  <a:pt x="128" y="274"/>
                  <a:pt x="86" y="254"/>
                </a:cubicBezTo>
                <a:cubicBezTo>
                  <a:pt x="44" y="234"/>
                  <a:pt x="22" y="198"/>
                  <a:pt x="18" y="151"/>
                </a:cubicBezTo>
                <a:cubicBezTo>
                  <a:pt x="18" y="141"/>
                  <a:pt x="11" y="133"/>
                  <a:pt x="8" y="123"/>
                </a:cubicBezTo>
                <a:cubicBezTo>
                  <a:pt x="6" y="111"/>
                  <a:pt x="0" y="97"/>
                  <a:pt x="4" y="88"/>
                </a:cubicBezTo>
                <a:cubicBezTo>
                  <a:pt x="8" y="79"/>
                  <a:pt x="23" y="71"/>
                  <a:pt x="33" y="69"/>
                </a:cubicBezTo>
                <a:cubicBezTo>
                  <a:pt x="45" y="68"/>
                  <a:pt x="54" y="66"/>
                  <a:pt x="63" y="57"/>
                </a:cubicBezTo>
                <a:cubicBezTo>
                  <a:pt x="69" y="51"/>
                  <a:pt x="79" y="48"/>
                  <a:pt x="86" y="42"/>
                </a:cubicBezTo>
                <a:cubicBezTo>
                  <a:pt x="94" y="37"/>
                  <a:pt x="102" y="31"/>
                  <a:pt x="107" y="23"/>
                </a:cubicBezTo>
                <a:cubicBezTo>
                  <a:pt x="122" y="0"/>
                  <a:pt x="151" y="0"/>
                  <a:pt x="166" y="23"/>
                </a:cubicBezTo>
                <a:cubicBezTo>
                  <a:pt x="171" y="31"/>
                  <a:pt x="178" y="38"/>
                  <a:pt x="186" y="42"/>
                </a:cubicBezTo>
                <a:cubicBezTo>
                  <a:pt x="230" y="65"/>
                  <a:pt x="252" y="101"/>
                  <a:pt x="250" y="151"/>
                </a:cubicBezTo>
                <a:close/>
                <a:moveTo>
                  <a:pt x="101" y="110"/>
                </a:moveTo>
                <a:cubicBezTo>
                  <a:pt x="89" y="110"/>
                  <a:pt x="80" y="109"/>
                  <a:pt x="72" y="112"/>
                </a:cubicBezTo>
                <a:cubicBezTo>
                  <a:pt x="67" y="114"/>
                  <a:pt x="59" y="122"/>
                  <a:pt x="60" y="125"/>
                </a:cubicBezTo>
                <a:cubicBezTo>
                  <a:pt x="66" y="139"/>
                  <a:pt x="72" y="154"/>
                  <a:pt x="81" y="167"/>
                </a:cubicBezTo>
                <a:cubicBezTo>
                  <a:pt x="84" y="171"/>
                  <a:pt x="96" y="169"/>
                  <a:pt x="104" y="171"/>
                </a:cubicBezTo>
                <a:cubicBezTo>
                  <a:pt x="110" y="172"/>
                  <a:pt x="116" y="172"/>
                  <a:pt x="121" y="174"/>
                </a:cubicBezTo>
                <a:cubicBezTo>
                  <a:pt x="133" y="177"/>
                  <a:pt x="153" y="163"/>
                  <a:pt x="149" y="152"/>
                </a:cubicBezTo>
                <a:cubicBezTo>
                  <a:pt x="144" y="139"/>
                  <a:pt x="138" y="125"/>
                  <a:pt x="128" y="115"/>
                </a:cubicBezTo>
                <a:cubicBezTo>
                  <a:pt x="122" y="109"/>
                  <a:pt x="108" y="111"/>
                  <a:pt x="101" y="110"/>
                </a:cubicBezTo>
                <a:close/>
                <a:moveTo>
                  <a:pt x="232" y="169"/>
                </a:moveTo>
                <a:cubicBezTo>
                  <a:pt x="245" y="127"/>
                  <a:pt x="225" y="82"/>
                  <a:pt x="187" y="61"/>
                </a:cubicBezTo>
                <a:cubicBezTo>
                  <a:pt x="181" y="58"/>
                  <a:pt x="171" y="60"/>
                  <a:pt x="163" y="59"/>
                </a:cubicBezTo>
                <a:cubicBezTo>
                  <a:pt x="166" y="68"/>
                  <a:pt x="169" y="78"/>
                  <a:pt x="173" y="87"/>
                </a:cubicBezTo>
                <a:cubicBezTo>
                  <a:pt x="174" y="89"/>
                  <a:pt x="180" y="89"/>
                  <a:pt x="182" y="91"/>
                </a:cubicBezTo>
                <a:cubicBezTo>
                  <a:pt x="188" y="99"/>
                  <a:pt x="198" y="107"/>
                  <a:pt x="198" y="115"/>
                </a:cubicBezTo>
                <a:cubicBezTo>
                  <a:pt x="198" y="140"/>
                  <a:pt x="220" y="148"/>
                  <a:pt x="232" y="169"/>
                </a:cubicBezTo>
                <a:close/>
                <a:moveTo>
                  <a:pt x="199" y="212"/>
                </a:moveTo>
                <a:cubicBezTo>
                  <a:pt x="203" y="199"/>
                  <a:pt x="206" y="190"/>
                  <a:pt x="207" y="180"/>
                </a:cubicBezTo>
                <a:cubicBezTo>
                  <a:pt x="208" y="174"/>
                  <a:pt x="208" y="165"/>
                  <a:pt x="205" y="161"/>
                </a:cubicBezTo>
                <a:cubicBezTo>
                  <a:pt x="200" y="154"/>
                  <a:pt x="195" y="144"/>
                  <a:pt x="181" y="149"/>
                </a:cubicBezTo>
                <a:cubicBezTo>
                  <a:pt x="159" y="158"/>
                  <a:pt x="155" y="181"/>
                  <a:pt x="141" y="196"/>
                </a:cubicBezTo>
                <a:cubicBezTo>
                  <a:pt x="140" y="197"/>
                  <a:pt x="148" y="210"/>
                  <a:pt x="153" y="211"/>
                </a:cubicBezTo>
                <a:cubicBezTo>
                  <a:pt x="168" y="213"/>
                  <a:pt x="184" y="212"/>
                  <a:pt x="199" y="212"/>
                </a:cubicBezTo>
                <a:close/>
                <a:moveTo>
                  <a:pt x="132" y="95"/>
                </a:moveTo>
                <a:cubicBezTo>
                  <a:pt x="145" y="100"/>
                  <a:pt x="154" y="91"/>
                  <a:pt x="150" y="80"/>
                </a:cubicBezTo>
                <a:cubicBezTo>
                  <a:pt x="149" y="76"/>
                  <a:pt x="97" y="54"/>
                  <a:pt x="93" y="56"/>
                </a:cubicBezTo>
                <a:cubicBezTo>
                  <a:pt x="85" y="62"/>
                  <a:pt x="76" y="67"/>
                  <a:pt x="69" y="73"/>
                </a:cubicBezTo>
                <a:cubicBezTo>
                  <a:pt x="65" y="76"/>
                  <a:pt x="63" y="84"/>
                  <a:pt x="65" y="88"/>
                </a:cubicBezTo>
                <a:cubicBezTo>
                  <a:pt x="66" y="92"/>
                  <a:pt x="73" y="95"/>
                  <a:pt x="78" y="95"/>
                </a:cubicBezTo>
                <a:cubicBezTo>
                  <a:pt x="96" y="96"/>
                  <a:pt x="114" y="95"/>
                  <a:pt x="132" y="95"/>
                </a:cubicBezTo>
                <a:close/>
                <a:moveTo>
                  <a:pt x="68" y="215"/>
                </a:moveTo>
                <a:cubicBezTo>
                  <a:pt x="93" y="254"/>
                  <a:pt x="159" y="261"/>
                  <a:pt x="190" y="231"/>
                </a:cubicBezTo>
                <a:cubicBezTo>
                  <a:pt x="173" y="229"/>
                  <a:pt x="152" y="220"/>
                  <a:pt x="138" y="226"/>
                </a:cubicBezTo>
                <a:cubicBezTo>
                  <a:pt x="111" y="239"/>
                  <a:pt x="89" y="239"/>
                  <a:pt x="68" y="215"/>
                </a:cubicBezTo>
                <a:close/>
                <a:moveTo>
                  <a:pt x="41" y="134"/>
                </a:moveTo>
                <a:cubicBezTo>
                  <a:pt x="33" y="149"/>
                  <a:pt x="36" y="186"/>
                  <a:pt x="47" y="194"/>
                </a:cubicBezTo>
                <a:cubicBezTo>
                  <a:pt x="53" y="198"/>
                  <a:pt x="63" y="198"/>
                  <a:pt x="71" y="199"/>
                </a:cubicBezTo>
                <a:cubicBezTo>
                  <a:pt x="72" y="194"/>
                  <a:pt x="75" y="187"/>
                  <a:pt x="73" y="183"/>
                </a:cubicBezTo>
                <a:cubicBezTo>
                  <a:pt x="63" y="167"/>
                  <a:pt x="52" y="151"/>
                  <a:pt x="41" y="134"/>
                </a:cubicBezTo>
                <a:close/>
                <a:moveTo>
                  <a:pt x="162" y="39"/>
                </a:moveTo>
                <a:cubicBezTo>
                  <a:pt x="149" y="31"/>
                  <a:pt x="142" y="22"/>
                  <a:pt x="136" y="23"/>
                </a:cubicBezTo>
                <a:cubicBezTo>
                  <a:pt x="130" y="23"/>
                  <a:pt x="124" y="33"/>
                  <a:pt x="119" y="38"/>
                </a:cubicBezTo>
                <a:cubicBezTo>
                  <a:pt x="124" y="44"/>
                  <a:pt x="130" y="54"/>
                  <a:pt x="136" y="55"/>
                </a:cubicBezTo>
                <a:cubicBezTo>
                  <a:pt x="142" y="56"/>
                  <a:pt x="150" y="47"/>
                  <a:pt x="162" y="39"/>
                </a:cubicBezTo>
                <a:close/>
                <a:moveTo>
                  <a:pt x="58" y="101"/>
                </a:moveTo>
                <a:cubicBezTo>
                  <a:pt x="46" y="93"/>
                  <a:pt x="39" y="85"/>
                  <a:pt x="33" y="85"/>
                </a:cubicBezTo>
                <a:cubicBezTo>
                  <a:pt x="27" y="85"/>
                  <a:pt x="16" y="96"/>
                  <a:pt x="17" y="100"/>
                </a:cubicBezTo>
                <a:cubicBezTo>
                  <a:pt x="18" y="107"/>
                  <a:pt x="27" y="117"/>
                  <a:pt x="33" y="118"/>
                </a:cubicBezTo>
                <a:cubicBezTo>
                  <a:pt x="39" y="119"/>
                  <a:pt x="46" y="110"/>
                  <a:pt x="58" y="101"/>
                </a:cubicBezTo>
                <a:close/>
                <a:moveTo>
                  <a:pt x="261" y="199"/>
                </a:moveTo>
                <a:cubicBezTo>
                  <a:pt x="248" y="191"/>
                  <a:pt x="241" y="183"/>
                  <a:pt x="234" y="183"/>
                </a:cubicBezTo>
                <a:cubicBezTo>
                  <a:pt x="229" y="184"/>
                  <a:pt x="218" y="195"/>
                  <a:pt x="219" y="198"/>
                </a:cubicBezTo>
                <a:cubicBezTo>
                  <a:pt x="221" y="205"/>
                  <a:pt x="229" y="214"/>
                  <a:pt x="235" y="215"/>
                </a:cubicBezTo>
                <a:cubicBezTo>
                  <a:pt x="241" y="216"/>
                  <a:pt x="249" y="207"/>
                  <a:pt x="261" y="199"/>
                </a:cubicBezTo>
                <a:close/>
                <a:moveTo>
                  <a:pt x="192" y="121"/>
                </a:moveTo>
                <a:cubicBezTo>
                  <a:pt x="180" y="113"/>
                  <a:pt x="173" y="104"/>
                  <a:pt x="167" y="104"/>
                </a:cubicBezTo>
                <a:cubicBezTo>
                  <a:pt x="161" y="105"/>
                  <a:pt x="152" y="114"/>
                  <a:pt x="151" y="121"/>
                </a:cubicBezTo>
                <a:cubicBezTo>
                  <a:pt x="150" y="125"/>
                  <a:pt x="160" y="136"/>
                  <a:pt x="166" y="136"/>
                </a:cubicBezTo>
                <a:cubicBezTo>
                  <a:pt x="172" y="137"/>
                  <a:pt x="179" y="129"/>
                  <a:pt x="192" y="121"/>
                </a:cubicBezTo>
                <a:close/>
                <a:moveTo>
                  <a:pt x="107" y="179"/>
                </a:moveTo>
                <a:cubicBezTo>
                  <a:pt x="99" y="191"/>
                  <a:pt x="91" y="197"/>
                  <a:pt x="91" y="204"/>
                </a:cubicBezTo>
                <a:cubicBezTo>
                  <a:pt x="91" y="209"/>
                  <a:pt x="102" y="220"/>
                  <a:pt x="106" y="219"/>
                </a:cubicBezTo>
                <a:cubicBezTo>
                  <a:pt x="113" y="218"/>
                  <a:pt x="121" y="210"/>
                  <a:pt x="123" y="203"/>
                </a:cubicBezTo>
                <a:cubicBezTo>
                  <a:pt x="124" y="198"/>
                  <a:pt x="115" y="190"/>
                  <a:pt x="107" y="1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A5FA6FBF-8EF6-4F87-A209-9EA0BD0CC18A}"/>
              </a:ext>
            </a:extLst>
          </p:cNvPr>
          <p:cNvSpPr>
            <a:spLocks noEditPoints="1"/>
          </p:cNvSpPr>
          <p:nvPr/>
        </p:nvSpPr>
        <p:spPr bwMode="auto">
          <a:xfrm>
            <a:off x="3451225" y="1544638"/>
            <a:ext cx="300038" cy="354012"/>
          </a:xfrm>
          <a:custGeom>
            <a:avLst/>
            <a:gdLst>
              <a:gd name="T0" fmla="*/ 119 w 247"/>
              <a:gd name="T1" fmla="*/ 290 h 291"/>
              <a:gd name="T2" fmla="*/ 30 w 247"/>
              <a:gd name="T3" fmla="*/ 290 h 291"/>
              <a:gd name="T4" fmla="*/ 5 w 247"/>
              <a:gd name="T5" fmla="*/ 279 h 291"/>
              <a:gd name="T6" fmla="*/ 28 w 247"/>
              <a:gd name="T7" fmla="*/ 250 h 291"/>
              <a:gd name="T8" fmla="*/ 127 w 247"/>
              <a:gd name="T9" fmla="*/ 238 h 291"/>
              <a:gd name="T10" fmla="*/ 155 w 247"/>
              <a:gd name="T11" fmla="*/ 230 h 291"/>
              <a:gd name="T12" fmla="*/ 155 w 247"/>
              <a:gd name="T13" fmla="*/ 160 h 291"/>
              <a:gd name="T14" fmla="*/ 118 w 247"/>
              <a:gd name="T15" fmla="*/ 167 h 291"/>
              <a:gd name="T16" fmla="*/ 69 w 247"/>
              <a:gd name="T17" fmla="*/ 210 h 291"/>
              <a:gd name="T18" fmla="*/ 28 w 247"/>
              <a:gd name="T19" fmla="*/ 194 h 291"/>
              <a:gd name="T20" fmla="*/ 24 w 247"/>
              <a:gd name="T21" fmla="*/ 171 h 291"/>
              <a:gd name="T22" fmla="*/ 110 w 247"/>
              <a:gd name="T23" fmla="*/ 16 h 291"/>
              <a:gd name="T24" fmla="*/ 146 w 247"/>
              <a:gd name="T25" fmla="*/ 7 h 291"/>
              <a:gd name="T26" fmla="*/ 178 w 247"/>
              <a:gd name="T27" fmla="*/ 28 h 291"/>
              <a:gd name="T28" fmla="*/ 185 w 247"/>
              <a:gd name="T29" fmla="*/ 63 h 291"/>
              <a:gd name="T30" fmla="*/ 175 w 247"/>
              <a:gd name="T31" fmla="*/ 80 h 291"/>
              <a:gd name="T32" fmla="*/ 181 w 247"/>
              <a:gd name="T33" fmla="*/ 122 h 291"/>
              <a:gd name="T34" fmla="*/ 223 w 247"/>
              <a:gd name="T35" fmla="*/ 212 h 291"/>
              <a:gd name="T36" fmla="*/ 224 w 247"/>
              <a:gd name="T37" fmla="*/ 224 h 291"/>
              <a:gd name="T38" fmla="*/ 238 w 247"/>
              <a:gd name="T39" fmla="*/ 269 h 291"/>
              <a:gd name="T40" fmla="*/ 217 w 247"/>
              <a:gd name="T41" fmla="*/ 291 h 291"/>
              <a:gd name="T42" fmla="*/ 119 w 247"/>
              <a:gd name="T43" fmla="*/ 290 h 291"/>
              <a:gd name="T44" fmla="*/ 95 w 247"/>
              <a:gd name="T45" fmla="*/ 124 h 291"/>
              <a:gd name="T46" fmla="*/ 139 w 247"/>
              <a:gd name="T47" fmla="*/ 83 h 291"/>
              <a:gd name="T48" fmla="*/ 154 w 247"/>
              <a:gd name="T49" fmla="*/ 82 h 291"/>
              <a:gd name="T50" fmla="*/ 155 w 247"/>
              <a:gd name="T51" fmla="*/ 31 h 291"/>
              <a:gd name="T52" fmla="*/ 143 w 247"/>
              <a:gd name="T53" fmla="*/ 24 h 291"/>
              <a:gd name="T54" fmla="*/ 120 w 247"/>
              <a:gd name="T55" fmla="*/ 29 h 291"/>
              <a:gd name="T56" fmla="*/ 48 w 247"/>
              <a:gd name="T57" fmla="*/ 140 h 291"/>
              <a:gd name="T58" fmla="*/ 44 w 247"/>
              <a:gd name="T59" fmla="*/ 154 h 291"/>
              <a:gd name="T60" fmla="*/ 83 w 247"/>
              <a:gd name="T61" fmla="*/ 180 h 291"/>
              <a:gd name="T62" fmla="*/ 102 w 247"/>
              <a:gd name="T63" fmla="*/ 163 h 291"/>
              <a:gd name="T64" fmla="*/ 103 w 247"/>
              <a:gd name="T65" fmla="*/ 142 h 291"/>
              <a:gd name="T66" fmla="*/ 95 w 247"/>
              <a:gd name="T67" fmla="*/ 124 h 291"/>
              <a:gd name="T68" fmla="*/ 222 w 247"/>
              <a:gd name="T69" fmla="*/ 242 h 291"/>
              <a:gd name="T70" fmla="*/ 25 w 247"/>
              <a:gd name="T71" fmla="*/ 266 h 291"/>
              <a:gd name="T72" fmla="*/ 26 w 247"/>
              <a:gd name="T73" fmla="*/ 273 h 291"/>
              <a:gd name="T74" fmla="*/ 222 w 247"/>
              <a:gd name="T75" fmla="*/ 273 h 291"/>
              <a:gd name="T76" fmla="*/ 222 w 247"/>
              <a:gd name="T77" fmla="*/ 242 h 291"/>
              <a:gd name="T78" fmla="*/ 172 w 247"/>
              <a:gd name="T79" fmla="*/ 135 h 291"/>
              <a:gd name="T80" fmla="*/ 164 w 247"/>
              <a:gd name="T81" fmla="*/ 139 h 291"/>
              <a:gd name="T82" fmla="*/ 186 w 247"/>
              <a:gd name="T83" fmla="*/ 178 h 291"/>
              <a:gd name="T84" fmla="*/ 187 w 247"/>
              <a:gd name="T85" fmla="*/ 229 h 291"/>
              <a:gd name="T86" fmla="*/ 207 w 247"/>
              <a:gd name="T87" fmla="*/ 212 h 291"/>
              <a:gd name="T88" fmla="*/ 172 w 247"/>
              <a:gd name="T89" fmla="*/ 135 h 291"/>
              <a:gd name="T90" fmla="*/ 139 w 247"/>
              <a:gd name="T91" fmla="*/ 95 h 291"/>
              <a:gd name="T92" fmla="*/ 129 w 247"/>
              <a:gd name="T93" fmla="*/ 94 h 291"/>
              <a:gd name="T94" fmla="*/ 112 w 247"/>
              <a:gd name="T95" fmla="*/ 120 h 291"/>
              <a:gd name="T96" fmla="*/ 133 w 247"/>
              <a:gd name="T97" fmla="*/ 142 h 291"/>
              <a:gd name="T98" fmla="*/ 154 w 247"/>
              <a:gd name="T99" fmla="*/ 122 h 291"/>
              <a:gd name="T100" fmla="*/ 139 w 247"/>
              <a:gd name="T101" fmla="*/ 9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7" h="291">
                <a:moveTo>
                  <a:pt x="119" y="290"/>
                </a:moveTo>
                <a:cubicBezTo>
                  <a:pt x="90" y="290"/>
                  <a:pt x="60" y="291"/>
                  <a:pt x="30" y="290"/>
                </a:cubicBezTo>
                <a:cubicBezTo>
                  <a:pt x="21" y="290"/>
                  <a:pt x="9" y="286"/>
                  <a:pt x="5" y="279"/>
                </a:cubicBezTo>
                <a:cubicBezTo>
                  <a:pt x="0" y="272"/>
                  <a:pt x="16" y="251"/>
                  <a:pt x="28" y="250"/>
                </a:cubicBezTo>
                <a:cubicBezTo>
                  <a:pt x="61" y="245"/>
                  <a:pt x="94" y="242"/>
                  <a:pt x="127" y="238"/>
                </a:cubicBezTo>
                <a:cubicBezTo>
                  <a:pt x="137" y="236"/>
                  <a:pt x="147" y="235"/>
                  <a:pt x="155" y="230"/>
                </a:cubicBezTo>
                <a:cubicBezTo>
                  <a:pt x="181" y="213"/>
                  <a:pt x="181" y="177"/>
                  <a:pt x="155" y="160"/>
                </a:cubicBezTo>
                <a:cubicBezTo>
                  <a:pt x="145" y="153"/>
                  <a:pt x="127" y="158"/>
                  <a:pt x="118" y="167"/>
                </a:cubicBezTo>
                <a:cubicBezTo>
                  <a:pt x="103" y="183"/>
                  <a:pt x="88" y="201"/>
                  <a:pt x="69" y="210"/>
                </a:cubicBezTo>
                <a:cubicBezTo>
                  <a:pt x="60" y="214"/>
                  <a:pt x="41" y="202"/>
                  <a:pt x="28" y="194"/>
                </a:cubicBezTo>
                <a:cubicBezTo>
                  <a:pt x="24" y="191"/>
                  <a:pt x="23" y="179"/>
                  <a:pt x="24" y="171"/>
                </a:cubicBezTo>
                <a:cubicBezTo>
                  <a:pt x="34" y="110"/>
                  <a:pt x="82" y="68"/>
                  <a:pt x="110" y="16"/>
                </a:cubicBezTo>
                <a:cubicBezTo>
                  <a:pt x="117" y="2"/>
                  <a:pt x="132" y="0"/>
                  <a:pt x="146" y="7"/>
                </a:cubicBezTo>
                <a:cubicBezTo>
                  <a:pt x="157" y="13"/>
                  <a:pt x="168" y="20"/>
                  <a:pt x="178" y="28"/>
                </a:cubicBezTo>
                <a:cubicBezTo>
                  <a:pt x="190" y="37"/>
                  <a:pt x="194" y="49"/>
                  <a:pt x="185" y="63"/>
                </a:cubicBezTo>
                <a:cubicBezTo>
                  <a:pt x="182" y="69"/>
                  <a:pt x="178" y="74"/>
                  <a:pt x="175" y="80"/>
                </a:cubicBezTo>
                <a:cubicBezTo>
                  <a:pt x="162" y="99"/>
                  <a:pt x="163" y="107"/>
                  <a:pt x="181" y="122"/>
                </a:cubicBezTo>
                <a:cubicBezTo>
                  <a:pt x="209" y="146"/>
                  <a:pt x="226" y="174"/>
                  <a:pt x="223" y="212"/>
                </a:cubicBezTo>
                <a:cubicBezTo>
                  <a:pt x="223" y="216"/>
                  <a:pt x="222" y="223"/>
                  <a:pt x="224" y="224"/>
                </a:cubicBezTo>
                <a:cubicBezTo>
                  <a:pt x="247" y="233"/>
                  <a:pt x="236" y="253"/>
                  <a:pt x="238" y="269"/>
                </a:cubicBezTo>
                <a:cubicBezTo>
                  <a:pt x="240" y="284"/>
                  <a:pt x="233" y="291"/>
                  <a:pt x="217" y="291"/>
                </a:cubicBezTo>
                <a:cubicBezTo>
                  <a:pt x="185" y="290"/>
                  <a:pt x="152" y="290"/>
                  <a:pt x="119" y="290"/>
                </a:cubicBezTo>
                <a:close/>
                <a:moveTo>
                  <a:pt x="95" y="124"/>
                </a:moveTo>
                <a:cubicBezTo>
                  <a:pt x="96" y="97"/>
                  <a:pt x="115" y="80"/>
                  <a:pt x="139" y="83"/>
                </a:cubicBezTo>
                <a:cubicBezTo>
                  <a:pt x="144" y="83"/>
                  <a:pt x="150" y="85"/>
                  <a:pt x="154" y="82"/>
                </a:cubicBezTo>
                <a:cubicBezTo>
                  <a:pt x="175" y="69"/>
                  <a:pt x="176" y="44"/>
                  <a:pt x="155" y="31"/>
                </a:cubicBezTo>
                <a:cubicBezTo>
                  <a:pt x="151" y="29"/>
                  <a:pt x="147" y="26"/>
                  <a:pt x="143" y="24"/>
                </a:cubicBezTo>
                <a:cubicBezTo>
                  <a:pt x="133" y="17"/>
                  <a:pt x="126" y="20"/>
                  <a:pt x="120" y="29"/>
                </a:cubicBezTo>
                <a:cubicBezTo>
                  <a:pt x="96" y="66"/>
                  <a:pt x="72" y="103"/>
                  <a:pt x="48" y="140"/>
                </a:cubicBezTo>
                <a:cubicBezTo>
                  <a:pt x="46" y="144"/>
                  <a:pt x="43" y="153"/>
                  <a:pt x="44" y="154"/>
                </a:cubicBezTo>
                <a:cubicBezTo>
                  <a:pt x="57" y="164"/>
                  <a:pt x="69" y="174"/>
                  <a:pt x="83" y="180"/>
                </a:cubicBezTo>
                <a:cubicBezTo>
                  <a:pt x="87" y="182"/>
                  <a:pt x="98" y="170"/>
                  <a:pt x="102" y="163"/>
                </a:cubicBezTo>
                <a:cubicBezTo>
                  <a:pt x="105" y="157"/>
                  <a:pt x="104" y="149"/>
                  <a:pt x="103" y="142"/>
                </a:cubicBezTo>
                <a:cubicBezTo>
                  <a:pt x="101" y="134"/>
                  <a:pt x="97" y="127"/>
                  <a:pt x="95" y="124"/>
                </a:cubicBezTo>
                <a:close/>
                <a:moveTo>
                  <a:pt x="222" y="242"/>
                </a:moveTo>
                <a:cubicBezTo>
                  <a:pt x="155" y="250"/>
                  <a:pt x="90" y="258"/>
                  <a:pt x="25" y="266"/>
                </a:cubicBezTo>
                <a:cubicBezTo>
                  <a:pt x="25" y="268"/>
                  <a:pt x="26" y="271"/>
                  <a:pt x="26" y="273"/>
                </a:cubicBezTo>
                <a:cubicBezTo>
                  <a:pt x="91" y="273"/>
                  <a:pt x="156" y="273"/>
                  <a:pt x="222" y="273"/>
                </a:cubicBezTo>
                <a:cubicBezTo>
                  <a:pt x="222" y="263"/>
                  <a:pt x="222" y="254"/>
                  <a:pt x="222" y="242"/>
                </a:cubicBezTo>
                <a:close/>
                <a:moveTo>
                  <a:pt x="172" y="135"/>
                </a:moveTo>
                <a:cubicBezTo>
                  <a:pt x="169" y="137"/>
                  <a:pt x="167" y="138"/>
                  <a:pt x="164" y="139"/>
                </a:cubicBezTo>
                <a:cubicBezTo>
                  <a:pt x="172" y="152"/>
                  <a:pt x="182" y="164"/>
                  <a:pt x="186" y="178"/>
                </a:cubicBezTo>
                <a:cubicBezTo>
                  <a:pt x="189" y="194"/>
                  <a:pt x="187" y="211"/>
                  <a:pt x="187" y="229"/>
                </a:cubicBezTo>
                <a:cubicBezTo>
                  <a:pt x="198" y="233"/>
                  <a:pt x="206" y="227"/>
                  <a:pt x="207" y="212"/>
                </a:cubicBezTo>
                <a:cubicBezTo>
                  <a:pt x="211" y="179"/>
                  <a:pt x="197" y="155"/>
                  <a:pt x="172" y="135"/>
                </a:cubicBezTo>
                <a:close/>
                <a:moveTo>
                  <a:pt x="139" y="95"/>
                </a:moveTo>
                <a:cubicBezTo>
                  <a:pt x="136" y="95"/>
                  <a:pt x="133" y="95"/>
                  <a:pt x="129" y="94"/>
                </a:cubicBezTo>
                <a:cubicBezTo>
                  <a:pt x="123" y="103"/>
                  <a:pt x="114" y="111"/>
                  <a:pt x="112" y="120"/>
                </a:cubicBezTo>
                <a:cubicBezTo>
                  <a:pt x="110" y="132"/>
                  <a:pt x="120" y="141"/>
                  <a:pt x="133" y="142"/>
                </a:cubicBezTo>
                <a:cubicBezTo>
                  <a:pt x="146" y="142"/>
                  <a:pt x="156" y="134"/>
                  <a:pt x="154" y="122"/>
                </a:cubicBezTo>
                <a:cubicBezTo>
                  <a:pt x="153" y="112"/>
                  <a:pt x="144" y="104"/>
                  <a:pt x="139" y="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6E3B0E17-2160-43B9-97F1-44B5D4FB4B52}"/>
              </a:ext>
            </a:extLst>
          </p:cNvPr>
          <p:cNvSpPr>
            <a:spLocks noEditPoints="1"/>
          </p:cNvSpPr>
          <p:nvPr/>
        </p:nvSpPr>
        <p:spPr bwMode="auto">
          <a:xfrm>
            <a:off x="4495800" y="1550988"/>
            <a:ext cx="350838" cy="344487"/>
          </a:xfrm>
          <a:custGeom>
            <a:avLst/>
            <a:gdLst>
              <a:gd name="T0" fmla="*/ 16 w 288"/>
              <a:gd name="T1" fmla="*/ 192 h 283"/>
              <a:gd name="T2" fmla="*/ 12 w 288"/>
              <a:gd name="T3" fmla="*/ 102 h 283"/>
              <a:gd name="T4" fmla="*/ 74 w 288"/>
              <a:gd name="T5" fmla="*/ 87 h 283"/>
              <a:gd name="T6" fmla="*/ 122 w 288"/>
              <a:gd name="T7" fmla="*/ 55 h 283"/>
              <a:gd name="T8" fmla="*/ 167 w 288"/>
              <a:gd name="T9" fmla="*/ 7 h 283"/>
              <a:gd name="T10" fmla="*/ 185 w 288"/>
              <a:gd name="T11" fmla="*/ 45 h 283"/>
              <a:gd name="T12" fmla="*/ 242 w 288"/>
              <a:gd name="T13" fmla="*/ 42 h 283"/>
              <a:gd name="T14" fmla="*/ 224 w 288"/>
              <a:gd name="T15" fmla="*/ 89 h 283"/>
              <a:gd name="T16" fmla="*/ 285 w 288"/>
              <a:gd name="T17" fmla="*/ 104 h 283"/>
              <a:gd name="T18" fmla="*/ 251 w 288"/>
              <a:gd name="T19" fmla="*/ 148 h 283"/>
              <a:gd name="T20" fmla="*/ 272 w 288"/>
              <a:gd name="T21" fmla="*/ 201 h 283"/>
              <a:gd name="T22" fmla="*/ 223 w 288"/>
              <a:gd name="T23" fmla="*/ 197 h 283"/>
              <a:gd name="T24" fmla="*/ 241 w 288"/>
              <a:gd name="T25" fmla="*/ 245 h 283"/>
              <a:gd name="T26" fmla="*/ 185 w 288"/>
              <a:gd name="T27" fmla="*/ 236 h 283"/>
              <a:gd name="T28" fmla="*/ 176 w 288"/>
              <a:gd name="T29" fmla="*/ 243 h 283"/>
              <a:gd name="T30" fmla="*/ 132 w 288"/>
              <a:gd name="T31" fmla="*/ 278 h 283"/>
              <a:gd name="T32" fmla="*/ 121 w 288"/>
              <a:gd name="T33" fmla="*/ 230 h 283"/>
              <a:gd name="T34" fmla="*/ 111 w 288"/>
              <a:gd name="T35" fmla="*/ 239 h 283"/>
              <a:gd name="T36" fmla="*/ 55 w 288"/>
              <a:gd name="T37" fmla="*/ 243 h 283"/>
              <a:gd name="T38" fmla="*/ 74 w 288"/>
              <a:gd name="T39" fmla="*/ 197 h 283"/>
              <a:gd name="T40" fmla="*/ 269 w 288"/>
              <a:gd name="T41" fmla="*/ 113 h 283"/>
              <a:gd name="T42" fmla="*/ 243 w 288"/>
              <a:gd name="T43" fmla="*/ 100 h 283"/>
              <a:gd name="T44" fmla="*/ 219 w 288"/>
              <a:gd name="T45" fmla="*/ 65 h 283"/>
              <a:gd name="T46" fmla="*/ 215 w 288"/>
              <a:gd name="T47" fmla="*/ 37 h 283"/>
              <a:gd name="T48" fmla="*/ 172 w 288"/>
              <a:gd name="T49" fmla="*/ 67 h 283"/>
              <a:gd name="T50" fmla="*/ 157 w 288"/>
              <a:gd name="T51" fmla="*/ 18 h 283"/>
              <a:gd name="T52" fmla="*/ 136 w 288"/>
              <a:gd name="T53" fmla="*/ 38 h 283"/>
              <a:gd name="T54" fmla="*/ 96 w 288"/>
              <a:gd name="T55" fmla="*/ 51 h 283"/>
              <a:gd name="T56" fmla="*/ 68 w 288"/>
              <a:gd name="T57" fmla="*/ 47 h 283"/>
              <a:gd name="T58" fmla="*/ 84 w 288"/>
              <a:gd name="T59" fmla="*/ 95 h 283"/>
              <a:gd name="T60" fmla="*/ 31 w 288"/>
              <a:gd name="T61" fmla="*/ 97 h 283"/>
              <a:gd name="T62" fmla="*/ 47 w 288"/>
              <a:gd name="T63" fmla="*/ 121 h 283"/>
              <a:gd name="T64" fmla="*/ 47 w 288"/>
              <a:gd name="T65" fmla="*/ 164 h 283"/>
              <a:gd name="T66" fmla="*/ 33 w 288"/>
              <a:gd name="T67" fmla="*/ 189 h 283"/>
              <a:gd name="T68" fmla="*/ 84 w 288"/>
              <a:gd name="T69" fmla="*/ 188 h 283"/>
              <a:gd name="T70" fmla="*/ 68 w 288"/>
              <a:gd name="T71" fmla="*/ 238 h 283"/>
              <a:gd name="T72" fmla="*/ 97 w 288"/>
              <a:gd name="T73" fmla="*/ 232 h 283"/>
              <a:gd name="T74" fmla="*/ 137 w 288"/>
              <a:gd name="T75" fmla="*/ 245 h 283"/>
              <a:gd name="T76" fmla="*/ 158 w 288"/>
              <a:gd name="T77" fmla="*/ 266 h 283"/>
              <a:gd name="T78" fmla="*/ 172 w 288"/>
              <a:gd name="T79" fmla="*/ 218 h 283"/>
              <a:gd name="T80" fmla="*/ 214 w 288"/>
              <a:gd name="T81" fmla="*/ 248 h 283"/>
              <a:gd name="T82" fmla="*/ 220 w 288"/>
              <a:gd name="T83" fmla="*/ 220 h 283"/>
              <a:gd name="T84" fmla="*/ 244 w 288"/>
              <a:gd name="T85" fmla="*/ 186 h 283"/>
              <a:gd name="T86" fmla="*/ 270 w 288"/>
              <a:gd name="T87" fmla="*/ 173 h 283"/>
              <a:gd name="T88" fmla="*/ 228 w 288"/>
              <a:gd name="T89" fmla="*/ 14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83">
                <a:moveTo>
                  <a:pt x="74" y="197"/>
                </a:moveTo>
                <a:cubicBezTo>
                  <a:pt x="41" y="210"/>
                  <a:pt x="24" y="211"/>
                  <a:pt x="16" y="192"/>
                </a:cubicBezTo>
                <a:cubicBezTo>
                  <a:pt x="0" y="154"/>
                  <a:pt x="29" y="149"/>
                  <a:pt x="58" y="142"/>
                </a:cubicBezTo>
                <a:cubicBezTo>
                  <a:pt x="34" y="136"/>
                  <a:pt x="7" y="135"/>
                  <a:pt x="12" y="102"/>
                </a:cubicBezTo>
                <a:cubicBezTo>
                  <a:pt x="15" y="86"/>
                  <a:pt x="26" y="77"/>
                  <a:pt x="40" y="78"/>
                </a:cubicBezTo>
                <a:cubicBezTo>
                  <a:pt x="51" y="79"/>
                  <a:pt x="62" y="85"/>
                  <a:pt x="74" y="87"/>
                </a:cubicBezTo>
                <a:cubicBezTo>
                  <a:pt x="59" y="70"/>
                  <a:pt x="39" y="53"/>
                  <a:pt x="61" y="31"/>
                </a:cubicBezTo>
                <a:cubicBezTo>
                  <a:pt x="92" y="2"/>
                  <a:pt x="105" y="34"/>
                  <a:pt x="122" y="55"/>
                </a:cubicBezTo>
                <a:cubicBezTo>
                  <a:pt x="118" y="33"/>
                  <a:pt x="113" y="12"/>
                  <a:pt x="137" y="3"/>
                </a:cubicBezTo>
                <a:cubicBezTo>
                  <a:pt x="146" y="0"/>
                  <a:pt x="159" y="2"/>
                  <a:pt x="167" y="7"/>
                </a:cubicBezTo>
                <a:cubicBezTo>
                  <a:pt x="183" y="18"/>
                  <a:pt x="180" y="35"/>
                  <a:pt x="176" y="53"/>
                </a:cubicBezTo>
                <a:cubicBezTo>
                  <a:pt x="179" y="51"/>
                  <a:pt x="184" y="48"/>
                  <a:pt x="185" y="45"/>
                </a:cubicBezTo>
                <a:cubicBezTo>
                  <a:pt x="191" y="30"/>
                  <a:pt x="201" y="19"/>
                  <a:pt x="216" y="22"/>
                </a:cubicBezTo>
                <a:cubicBezTo>
                  <a:pt x="226" y="24"/>
                  <a:pt x="238" y="33"/>
                  <a:pt x="242" y="42"/>
                </a:cubicBezTo>
                <a:cubicBezTo>
                  <a:pt x="249" y="55"/>
                  <a:pt x="243" y="68"/>
                  <a:pt x="230" y="77"/>
                </a:cubicBezTo>
                <a:cubicBezTo>
                  <a:pt x="227" y="79"/>
                  <a:pt x="225" y="83"/>
                  <a:pt x="224" y="89"/>
                </a:cubicBezTo>
                <a:cubicBezTo>
                  <a:pt x="241" y="83"/>
                  <a:pt x="256" y="69"/>
                  <a:pt x="273" y="84"/>
                </a:cubicBezTo>
                <a:cubicBezTo>
                  <a:pt x="279" y="89"/>
                  <a:pt x="283" y="97"/>
                  <a:pt x="285" y="104"/>
                </a:cubicBezTo>
                <a:cubicBezTo>
                  <a:pt x="288" y="124"/>
                  <a:pt x="276" y="134"/>
                  <a:pt x="237" y="140"/>
                </a:cubicBezTo>
                <a:cubicBezTo>
                  <a:pt x="244" y="144"/>
                  <a:pt x="247" y="148"/>
                  <a:pt x="251" y="148"/>
                </a:cubicBezTo>
                <a:cubicBezTo>
                  <a:pt x="268" y="147"/>
                  <a:pt x="281" y="153"/>
                  <a:pt x="283" y="170"/>
                </a:cubicBezTo>
                <a:cubicBezTo>
                  <a:pt x="285" y="180"/>
                  <a:pt x="280" y="194"/>
                  <a:pt x="272" y="201"/>
                </a:cubicBezTo>
                <a:cubicBezTo>
                  <a:pt x="260" y="213"/>
                  <a:pt x="245" y="209"/>
                  <a:pt x="233" y="197"/>
                </a:cubicBezTo>
                <a:cubicBezTo>
                  <a:pt x="231" y="196"/>
                  <a:pt x="228" y="195"/>
                  <a:pt x="223" y="197"/>
                </a:cubicBezTo>
                <a:cubicBezTo>
                  <a:pt x="225" y="200"/>
                  <a:pt x="226" y="205"/>
                  <a:pt x="229" y="207"/>
                </a:cubicBezTo>
                <a:cubicBezTo>
                  <a:pt x="243" y="217"/>
                  <a:pt x="249" y="231"/>
                  <a:pt x="241" y="245"/>
                </a:cubicBezTo>
                <a:cubicBezTo>
                  <a:pt x="237" y="254"/>
                  <a:pt x="224" y="262"/>
                  <a:pt x="214" y="263"/>
                </a:cubicBezTo>
                <a:cubicBezTo>
                  <a:pt x="198" y="264"/>
                  <a:pt x="188" y="252"/>
                  <a:pt x="185" y="236"/>
                </a:cubicBezTo>
                <a:cubicBezTo>
                  <a:pt x="184" y="234"/>
                  <a:pt x="183" y="232"/>
                  <a:pt x="177" y="230"/>
                </a:cubicBezTo>
                <a:cubicBezTo>
                  <a:pt x="177" y="234"/>
                  <a:pt x="175" y="239"/>
                  <a:pt x="176" y="243"/>
                </a:cubicBezTo>
                <a:cubicBezTo>
                  <a:pt x="181" y="257"/>
                  <a:pt x="179" y="272"/>
                  <a:pt x="166" y="278"/>
                </a:cubicBezTo>
                <a:cubicBezTo>
                  <a:pt x="157" y="283"/>
                  <a:pt x="142" y="283"/>
                  <a:pt x="132" y="278"/>
                </a:cubicBezTo>
                <a:cubicBezTo>
                  <a:pt x="118" y="273"/>
                  <a:pt x="117" y="258"/>
                  <a:pt x="121" y="244"/>
                </a:cubicBezTo>
                <a:cubicBezTo>
                  <a:pt x="122" y="239"/>
                  <a:pt x="121" y="235"/>
                  <a:pt x="121" y="230"/>
                </a:cubicBezTo>
                <a:cubicBezTo>
                  <a:pt x="119" y="230"/>
                  <a:pt x="118" y="230"/>
                  <a:pt x="116" y="230"/>
                </a:cubicBezTo>
                <a:cubicBezTo>
                  <a:pt x="114" y="233"/>
                  <a:pt x="112" y="236"/>
                  <a:pt x="111" y="239"/>
                </a:cubicBezTo>
                <a:cubicBezTo>
                  <a:pt x="107" y="255"/>
                  <a:pt x="97" y="266"/>
                  <a:pt x="81" y="263"/>
                </a:cubicBezTo>
                <a:cubicBezTo>
                  <a:pt x="71" y="261"/>
                  <a:pt x="60" y="252"/>
                  <a:pt x="55" y="243"/>
                </a:cubicBezTo>
                <a:cubicBezTo>
                  <a:pt x="48" y="231"/>
                  <a:pt x="54" y="218"/>
                  <a:pt x="66" y="209"/>
                </a:cubicBezTo>
                <a:cubicBezTo>
                  <a:pt x="69" y="206"/>
                  <a:pt x="71" y="201"/>
                  <a:pt x="74" y="197"/>
                </a:cubicBezTo>
                <a:close/>
                <a:moveTo>
                  <a:pt x="256" y="123"/>
                </a:moveTo>
                <a:cubicBezTo>
                  <a:pt x="258" y="121"/>
                  <a:pt x="266" y="118"/>
                  <a:pt x="269" y="113"/>
                </a:cubicBezTo>
                <a:cubicBezTo>
                  <a:pt x="271" y="109"/>
                  <a:pt x="268" y="97"/>
                  <a:pt x="265" y="96"/>
                </a:cubicBezTo>
                <a:cubicBezTo>
                  <a:pt x="258" y="95"/>
                  <a:pt x="248" y="96"/>
                  <a:pt x="243" y="100"/>
                </a:cubicBezTo>
                <a:cubicBezTo>
                  <a:pt x="230" y="109"/>
                  <a:pt x="219" y="106"/>
                  <a:pt x="212" y="95"/>
                </a:cubicBezTo>
                <a:cubicBezTo>
                  <a:pt x="205" y="85"/>
                  <a:pt x="204" y="73"/>
                  <a:pt x="219" y="65"/>
                </a:cubicBezTo>
                <a:cubicBezTo>
                  <a:pt x="224" y="63"/>
                  <a:pt x="228" y="53"/>
                  <a:pt x="228" y="47"/>
                </a:cubicBezTo>
                <a:cubicBezTo>
                  <a:pt x="228" y="43"/>
                  <a:pt x="218" y="36"/>
                  <a:pt x="215" y="37"/>
                </a:cubicBezTo>
                <a:cubicBezTo>
                  <a:pt x="209" y="39"/>
                  <a:pt x="201" y="45"/>
                  <a:pt x="200" y="51"/>
                </a:cubicBezTo>
                <a:cubicBezTo>
                  <a:pt x="196" y="69"/>
                  <a:pt x="184" y="71"/>
                  <a:pt x="172" y="67"/>
                </a:cubicBezTo>
                <a:cubicBezTo>
                  <a:pt x="160" y="62"/>
                  <a:pt x="152" y="53"/>
                  <a:pt x="160" y="38"/>
                </a:cubicBezTo>
                <a:cubicBezTo>
                  <a:pt x="163" y="33"/>
                  <a:pt x="161" y="23"/>
                  <a:pt x="157" y="18"/>
                </a:cubicBezTo>
                <a:cubicBezTo>
                  <a:pt x="155" y="15"/>
                  <a:pt x="142" y="15"/>
                  <a:pt x="140" y="18"/>
                </a:cubicBezTo>
                <a:cubicBezTo>
                  <a:pt x="136" y="23"/>
                  <a:pt x="134" y="33"/>
                  <a:pt x="136" y="38"/>
                </a:cubicBezTo>
                <a:cubicBezTo>
                  <a:pt x="144" y="54"/>
                  <a:pt x="136" y="63"/>
                  <a:pt x="125" y="67"/>
                </a:cubicBezTo>
                <a:cubicBezTo>
                  <a:pt x="112" y="71"/>
                  <a:pt x="100" y="69"/>
                  <a:pt x="96" y="51"/>
                </a:cubicBezTo>
                <a:cubicBezTo>
                  <a:pt x="95" y="45"/>
                  <a:pt x="88" y="39"/>
                  <a:pt x="82" y="37"/>
                </a:cubicBezTo>
                <a:cubicBezTo>
                  <a:pt x="79" y="36"/>
                  <a:pt x="68" y="43"/>
                  <a:pt x="68" y="47"/>
                </a:cubicBezTo>
                <a:cubicBezTo>
                  <a:pt x="69" y="53"/>
                  <a:pt x="73" y="63"/>
                  <a:pt x="78" y="65"/>
                </a:cubicBezTo>
                <a:cubicBezTo>
                  <a:pt x="93" y="74"/>
                  <a:pt x="91" y="85"/>
                  <a:pt x="84" y="95"/>
                </a:cubicBezTo>
                <a:cubicBezTo>
                  <a:pt x="77" y="106"/>
                  <a:pt x="66" y="109"/>
                  <a:pt x="54" y="99"/>
                </a:cubicBezTo>
                <a:cubicBezTo>
                  <a:pt x="48" y="95"/>
                  <a:pt x="39" y="95"/>
                  <a:pt x="31" y="97"/>
                </a:cubicBezTo>
                <a:cubicBezTo>
                  <a:pt x="29" y="97"/>
                  <a:pt x="25" y="110"/>
                  <a:pt x="28" y="113"/>
                </a:cubicBezTo>
                <a:cubicBezTo>
                  <a:pt x="32" y="118"/>
                  <a:pt x="41" y="122"/>
                  <a:pt x="47" y="121"/>
                </a:cubicBezTo>
                <a:cubicBezTo>
                  <a:pt x="64" y="119"/>
                  <a:pt x="70" y="129"/>
                  <a:pt x="69" y="142"/>
                </a:cubicBezTo>
                <a:cubicBezTo>
                  <a:pt x="69" y="154"/>
                  <a:pt x="64" y="165"/>
                  <a:pt x="47" y="164"/>
                </a:cubicBezTo>
                <a:cubicBezTo>
                  <a:pt x="40" y="163"/>
                  <a:pt x="32" y="168"/>
                  <a:pt x="27" y="173"/>
                </a:cubicBezTo>
                <a:cubicBezTo>
                  <a:pt x="25" y="175"/>
                  <a:pt x="30" y="188"/>
                  <a:pt x="33" y="189"/>
                </a:cubicBezTo>
                <a:cubicBezTo>
                  <a:pt x="39" y="191"/>
                  <a:pt x="49" y="190"/>
                  <a:pt x="54" y="185"/>
                </a:cubicBezTo>
                <a:cubicBezTo>
                  <a:pt x="66" y="173"/>
                  <a:pt x="76" y="178"/>
                  <a:pt x="84" y="188"/>
                </a:cubicBezTo>
                <a:cubicBezTo>
                  <a:pt x="92" y="199"/>
                  <a:pt x="93" y="210"/>
                  <a:pt x="78" y="219"/>
                </a:cubicBezTo>
                <a:cubicBezTo>
                  <a:pt x="73" y="223"/>
                  <a:pt x="69" y="232"/>
                  <a:pt x="68" y="238"/>
                </a:cubicBezTo>
                <a:cubicBezTo>
                  <a:pt x="68" y="242"/>
                  <a:pt x="80" y="250"/>
                  <a:pt x="82" y="248"/>
                </a:cubicBezTo>
                <a:cubicBezTo>
                  <a:pt x="88" y="245"/>
                  <a:pt x="95" y="238"/>
                  <a:pt x="97" y="232"/>
                </a:cubicBezTo>
                <a:cubicBezTo>
                  <a:pt x="101" y="216"/>
                  <a:pt x="112" y="213"/>
                  <a:pt x="124" y="217"/>
                </a:cubicBezTo>
                <a:cubicBezTo>
                  <a:pt x="136" y="221"/>
                  <a:pt x="144" y="230"/>
                  <a:pt x="137" y="245"/>
                </a:cubicBezTo>
                <a:cubicBezTo>
                  <a:pt x="134" y="251"/>
                  <a:pt x="135" y="261"/>
                  <a:pt x="139" y="266"/>
                </a:cubicBezTo>
                <a:cubicBezTo>
                  <a:pt x="141" y="269"/>
                  <a:pt x="155" y="270"/>
                  <a:pt x="158" y="266"/>
                </a:cubicBezTo>
                <a:cubicBezTo>
                  <a:pt x="161" y="262"/>
                  <a:pt x="163" y="251"/>
                  <a:pt x="160" y="246"/>
                </a:cubicBezTo>
                <a:cubicBezTo>
                  <a:pt x="152" y="230"/>
                  <a:pt x="160" y="222"/>
                  <a:pt x="172" y="218"/>
                </a:cubicBezTo>
                <a:cubicBezTo>
                  <a:pt x="184" y="213"/>
                  <a:pt x="197" y="215"/>
                  <a:pt x="200" y="233"/>
                </a:cubicBezTo>
                <a:cubicBezTo>
                  <a:pt x="201" y="239"/>
                  <a:pt x="208" y="246"/>
                  <a:pt x="214" y="248"/>
                </a:cubicBezTo>
                <a:cubicBezTo>
                  <a:pt x="217" y="250"/>
                  <a:pt x="228" y="242"/>
                  <a:pt x="228" y="239"/>
                </a:cubicBezTo>
                <a:cubicBezTo>
                  <a:pt x="228" y="232"/>
                  <a:pt x="225" y="222"/>
                  <a:pt x="220" y="220"/>
                </a:cubicBezTo>
                <a:cubicBezTo>
                  <a:pt x="204" y="211"/>
                  <a:pt x="205" y="199"/>
                  <a:pt x="212" y="188"/>
                </a:cubicBezTo>
                <a:cubicBezTo>
                  <a:pt x="220" y="178"/>
                  <a:pt x="231" y="172"/>
                  <a:pt x="244" y="186"/>
                </a:cubicBezTo>
                <a:cubicBezTo>
                  <a:pt x="248" y="190"/>
                  <a:pt x="258" y="191"/>
                  <a:pt x="264" y="189"/>
                </a:cubicBezTo>
                <a:cubicBezTo>
                  <a:pt x="268" y="188"/>
                  <a:pt x="272" y="175"/>
                  <a:pt x="270" y="173"/>
                </a:cubicBezTo>
                <a:cubicBezTo>
                  <a:pt x="266" y="168"/>
                  <a:pt x="257" y="162"/>
                  <a:pt x="251" y="163"/>
                </a:cubicBezTo>
                <a:cubicBezTo>
                  <a:pt x="233" y="165"/>
                  <a:pt x="228" y="155"/>
                  <a:pt x="228" y="141"/>
                </a:cubicBezTo>
                <a:cubicBezTo>
                  <a:pt x="227" y="127"/>
                  <a:pt x="234" y="119"/>
                  <a:pt x="256" y="1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E3C8F154-7688-4C35-A7E8-831E7BD3470C}"/>
              </a:ext>
            </a:extLst>
          </p:cNvPr>
          <p:cNvSpPr>
            <a:spLocks noEditPoints="1"/>
          </p:cNvSpPr>
          <p:nvPr/>
        </p:nvSpPr>
        <p:spPr bwMode="auto">
          <a:xfrm>
            <a:off x="2914650" y="2062163"/>
            <a:ext cx="279400" cy="406400"/>
          </a:xfrm>
          <a:custGeom>
            <a:avLst/>
            <a:gdLst>
              <a:gd name="T0" fmla="*/ 21 w 229"/>
              <a:gd name="T1" fmla="*/ 334 h 334"/>
              <a:gd name="T2" fmla="*/ 4 w 229"/>
              <a:gd name="T3" fmla="*/ 255 h 334"/>
              <a:gd name="T4" fmla="*/ 35 w 229"/>
              <a:gd name="T5" fmla="*/ 216 h 334"/>
              <a:gd name="T6" fmla="*/ 46 w 229"/>
              <a:gd name="T7" fmla="*/ 195 h 334"/>
              <a:gd name="T8" fmla="*/ 86 w 229"/>
              <a:gd name="T9" fmla="*/ 26 h 334"/>
              <a:gd name="T10" fmla="*/ 100 w 229"/>
              <a:gd name="T11" fmla="*/ 5 h 334"/>
              <a:gd name="T12" fmla="*/ 121 w 229"/>
              <a:gd name="T13" fmla="*/ 3 h 334"/>
              <a:gd name="T14" fmla="*/ 182 w 229"/>
              <a:gd name="T15" fmla="*/ 149 h 334"/>
              <a:gd name="T16" fmla="*/ 177 w 229"/>
              <a:gd name="T17" fmla="*/ 197 h 334"/>
              <a:gd name="T18" fmla="*/ 182 w 229"/>
              <a:gd name="T19" fmla="*/ 213 h 334"/>
              <a:gd name="T20" fmla="*/ 212 w 229"/>
              <a:gd name="T21" fmla="*/ 312 h 334"/>
              <a:gd name="T22" fmla="*/ 203 w 229"/>
              <a:gd name="T23" fmla="*/ 333 h 334"/>
              <a:gd name="T24" fmla="*/ 171 w 229"/>
              <a:gd name="T25" fmla="*/ 299 h 334"/>
              <a:gd name="T26" fmla="*/ 161 w 229"/>
              <a:gd name="T27" fmla="*/ 267 h 334"/>
              <a:gd name="T28" fmla="*/ 153 w 229"/>
              <a:gd name="T29" fmla="*/ 268 h 334"/>
              <a:gd name="T30" fmla="*/ 143 w 229"/>
              <a:gd name="T31" fmla="*/ 296 h 334"/>
              <a:gd name="T32" fmla="*/ 108 w 229"/>
              <a:gd name="T33" fmla="*/ 316 h 334"/>
              <a:gd name="T34" fmla="*/ 79 w 229"/>
              <a:gd name="T35" fmla="*/ 296 h 334"/>
              <a:gd name="T36" fmla="*/ 71 w 229"/>
              <a:gd name="T37" fmla="*/ 268 h 334"/>
              <a:gd name="T38" fmla="*/ 63 w 229"/>
              <a:gd name="T39" fmla="*/ 267 h 334"/>
              <a:gd name="T40" fmla="*/ 52 w 229"/>
              <a:gd name="T41" fmla="*/ 299 h 334"/>
              <a:gd name="T42" fmla="*/ 21 w 229"/>
              <a:gd name="T43" fmla="*/ 334 h 334"/>
              <a:gd name="T44" fmla="*/ 153 w 229"/>
              <a:gd name="T45" fmla="*/ 209 h 334"/>
              <a:gd name="T46" fmla="*/ 159 w 229"/>
              <a:gd name="T47" fmla="*/ 204 h 334"/>
              <a:gd name="T48" fmla="*/ 166 w 229"/>
              <a:gd name="T49" fmla="*/ 159 h 334"/>
              <a:gd name="T50" fmla="*/ 101 w 229"/>
              <a:gd name="T51" fmla="*/ 91 h 334"/>
              <a:gd name="T52" fmla="*/ 71 w 229"/>
              <a:gd name="T53" fmla="*/ 96 h 334"/>
              <a:gd name="T54" fmla="*/ 59 w 229"/>
              <a:gd name="T55" fmla="*/ 109 h 334"/>
              <a:gd name="T56" fmla="*/ 67 w 229"/>
              <a:gd name="T57" fmla="*/ 210 h 334"/>
              <a:gd name="T58" fmla="*/ 88 w 229"/>
              <a:gd name="T59" fmla="*/ 194 h 334"/>
              <a:gd name="T60" fmla="*/ 134 w 229"/>
              <a:gd name="T61" fmla="*/ 194 h 334"/>
              <a:gd name="T62" fmla="*/ 153 w 229"/>
              <a:gd name="T63" fmla="*/ 209 h 334"/>
              <a:gd name="T64" fmla="*/ 34 w 229"/>
              <a:gd name="T65" fmla="*/ 316 h 334"/>
              <a:gd name="T66" fmla="*/ 35 w 229"/>
              <a:gd name="T67" fmla="*/ 294 h 334"/>
              <a:gd name="T68" fmla="*/ 63 w 229"/>
              <a:gd name="T69" fmla="*/ 253 h 334"/>
              <a:gd name="T70" fmla="*/ 93 w 229"/>
              <a:gd name="T71" fmla="*/ 286 h 334"/>
              <a:gd name="T72" fmla="*/ 112 w 229"/>
              <a:gd name="T73" fmla="*/ 301 h 334"/>
              <a:gd name="T74" fmla="*/ 131 w 229"/>
              <a:gd name="T75" fmla="*/ 280 h 334"/>
              <a:gd name="T76" fmla="*/ 155 w 229"/>
              <a:gd name="T77" fmla="*/ 253 h 334"/>
              <a:gd name="T78" fmla="*/ 185 w 229"/>
              <a:gd name="T79" fmla="*/ 281 h 334"/>
              <a:gd name="T80" fmla="*/ 187 w 229"/>
              <a:gd name="T81" fmla="*/ 301 h 334"/>
              <a:gd name="T82" fmla="*/ 190 w 229"/>
              <a:gd name="T83" fmla="*/ 319 h 334"/>
              <a:gd name="T84" fmla="*/ 201 w 229"/>
              <a:gd name="T85" fmla="*/ 253 h 334"/>
              <a:gd name="T86" fmla="*/ 128 w 229"/>
              <a:gd name="T87" fmla="*/ 228 h 334"/>
              <a:gd name="T88" fmla="*/ 93 w 229"/>
              <a:gd name="T89" fmla="*/ 227 h 334"/>
              <a:gd name="T90" fmla="*/ 82 w 229"/>
              <a:gd name="T91" fmla="*/ 219 h 334"/>
              <a:gd name="T92" fmla="*/ 24 w 229"/>
              <a:gd name="T93" fmla="*/ 246 h 334"/>
              <a:gd name="T94" fmla="*/ 34 w 229"/>
              <a:gd name="T95" fmla="*/ 316 h 334"/>
              <a:gd name="T96" fmla="*/ 111 w 229"/>
              <a:gd name="T97" fmla="*/ 17 h 334"/>
              <a:gd name="T98" fmla="*/ 67 w 229"/>
              <a:gd name="T99" fmla="*/ 79 h 334"/>
              <a:gd name="T100" fmla="*/ 156 w 229"/>
              <a:gd name="T101" fmla="*/ 79 h 334"/>
              <a:gd name="T102" fmla="*/ 111 w 229"/>
              <a:gd name="T103" fmla="*/ 17 h 334"/>
              <a:gd name="T104" fmla="*/ 129 w 229"/>
              <a:gd name="T105" fmla="*/ 209 h 334"/>
              <a:gd name="T106" fmla="*/ 111 w 229"/>
              <a:gd name="T107" fmla="*/ 197 h 334"/>
              <a:gd name="T108" fmla="*/ 100 w 229"/>
              <a:gd name="T109" fmla="*/ 207 h 334"/>
              <a:gd name="T110" fmla="*/ 110 w 229"/>
              <a:gd name="T111" fmla="*/ 220 h 334"/>
              <a:gd name="T112" fmla="*/ 129 w 229"/>
              <a:gd name="T113" fmla="*/ 20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9" h="334">
                <a:moveTo>
                  <a:pt x="21" y="334"/>
                </a:moveTo>
                <a:cubicBezTo>
                  <a:pt x="6" y="309"/>
                  <a:pt x="0" y="283"/>
                  <a:pt x="4" y="255"/>
                </a:cubicBezTo>
                <a:cubicBezTo>
                  <a:pt x="7" y="237"/>
                  <a:pt x="18" y="223"/>
                  <a:pt x="35" y="216"/>
                </a:cubicBezTo>
                <a:cubicBezTo>
                  <a:pt x="46" y="212"/>
                  <a:pt x="49" y="206"/>
                  <a:pt x="46" y="195"/>
                </a:cubicBezTo>
                <a:cubicBezTo>
                  <a:pt x="31" y="132"/>
                  <a:pt x="39" y="75"/>
                  <a:pt x="86" y="26"/>
                </a:cubicBezTo>
                <a:cubicBezTo>
                  <a:pt x="92" y="20"/>
                  <a:pt x="94" y="10"/>
                  <a:pt x="100" y="5"/>
                </a:cubicBezTo>
                <a:cubicBezTo>
                  <a:pt x="105" y="1"/>
                  <a:pt x="118" y="0"/>
                  <a:pt x="121" y="3"/>
                </a:cubicBezTo>
                <a:cubicBezTo>
                  <a:pt x="153" y="46"/>
                  <a:pt x="188" y="89"/>
                  <a:pt x="182" y="149"/>
                </a:cubicBezTo>
                <a:cubicBezTo>
                  <a:pt x="181" y="165"/>
                  <a:pt x="178" y="181"/>
                  <a:pt x="177" y="197"/>
                </a:cubicBezTo>
                <a:cubicBezTo>
                  <a:pt x="176" y="202"/>
                  <a:pt x="178" y="210"/>
                  <a:pt x="182" y="213"/>
                </a:cubicBezTo>
                <a:cubicBezTo>
                  <a:pt x="221" y="241"/>
                  <a:pt x="229" y="265"/>
                  <a:pt x="212" y="312"/>
                </a:cubicBezTo>
                <a:cubicBezTo>
                  <a:pt x="209" y="319"/>
                  <a:pt x="206" y="326"/>
                  <a:pt x="203" y="333"/>
                </a:cubicBezTo>
                <a:cubicBezTo>
                  <a:pt x="172" y="327"/>
                  <a:pt x="172" y="326"/>
                  <a:pt x="171" y="299"/>
                </a:cubicBezTo>
                <a:cubicBezTo>
                  <a:pt x="170" y="288"/>
                  <a:pt x="165" y="278"/>
                  <a:pt x="161" y="267"/>
                </a:cubicBezTo>
                <a:cubicBezTo>
                  <a:pt x="158" y="267"/>
                  <a:pt x="156" y="268"/>
                  <a:pt x="153" y="268"/>
                </a:cubicBezTo>
                <a:cubicBezTo>
                  <a:pt x="149" y="277"/>
                  <a:pt x="145" y="286"/>
                  <a:pt x="143" y="296"/>
                </a:cubicBezTo>
                <a:cubicBezTo>
                  <a:pt x="140" y="319"/>
                  <a:pt x="123" y="315"/>
                  <a:pt x="108" y="316"/>
                </a:cubicBezTo>
                <a:cubicBezTo>
                  <a:pt x="94" y="316"/>
                  <a:pt x="81" y="314"/>
                  <a:pt x="79" y="296"/>
                </a:cubicBezTo>
                <a:cubicBezTo>
                  <a:pt x="78" y="287"/>
                  <a:pt x="74" y="278"/>
                  <a:pt x="71" y="268"/>
                </a:cubicBezTo>
                <a:cubicBezTo>
                  <a:pt x="68" y="268"/>
                  <a:pt x="65" y="268"/>
                  <a:pt x="63" y="267"/>
                </a:cubicBezTo>
                <a:cubicBezTo>
                  <a:pt x="59" y="278"/>
                  <a:pt x="50" y="289"/>
                  <a:pt x="52" y="299"/>
                </a:cubicBezTo>
                <a:cubicBezTo>
                  <a:pt x="58" y="327"/>
                  <a:pt x="40" y="329"/>
                  <a:pt x="21" y="334"/>
                </a:cubicBezTo>
                <a:close/>
                <a:moveTo>
                  <a:pt x="153" y="209"/>
                </a:moveTo>
                <a:cubicBezTo>
                  <a:pt x="155" y="207"/>
                  <a:pt x="157" y="206"/>
                  <a:pt x="159" y="204"/>
                </a:cubicBezTo>
                <a:cubicBezTo>
                  <a:pt x="161" y="189"/>
                  <a:pt x="166" y="174"/>
                  <a:pt x="166" y="159"/>
                </a:cubicBezTo>
                <a:cubicBezTo>
                  <a:pt x="168" y="91"/>
                  <a:pt x="167" y="92"/>
                  <a:pt x="101" y="91"/>
                </a:cubicBezTo>
                <a:cubicBezTo>
                  <a:pt x="91" y="91"/>
                  <a:pt x="81" y="93"/>
                  <a:pt x="71" y="96"/>
                </a:cubicBezTo>
                <a:cubicBezTo>
                  <a:pt x="66" y="98"/>
                  <a:pt x="60" y="104"/>
                  <a:pt x="59" y="109"/>
                </a:cubicBezTo>
                <a:cubicBezTo>
                  <a:pt x="51" y="141"/>
                  <a:pt x="55" y="173"/>
                  <a:pt x="67" y="210"/>
                </a:cubicBezTo>
                <a:cubicBezTo>
                  <a:pt x="75" y="204"/>
                  <a:pt x="83" y="200"/>
                  <a:pt x="88" y="194"/>
                </a:cubicBezTo>
                <a:cubicBezTo>
                  <a:pt x="102" y="178"/>
                  <a:pt x="120" y="177"/>
                  <a:pt x="134" y="194"/>
                </a:cubicBezTo>
                <a:cubicBezTo>
                  <a:pt x="139" y="200"/>
                  <a:pt x="146" y="204"/>
                  <a:pt x="153" y="209"/>
                </a:cubicBezTo>
                <a:close/>
                <a:moveTo>
                  <a:pt x="34" y="316"/>
                </a:moveTo>
                <a:cubicBezTo>
                  <a:pt x="35" y="306"/>
                  <a:pt x="35" y="300"/>
                  <a:pt x="35" y="294"/>
                </a:cubicBezTo>
                <a:cubicBezTo>
                  <a:pt x="37" y="272"/>
                  <a:pt x="48" y="254"/>
                  <a:pt x="63" y="253"/>
                </a:cubicBezTo>
                <a:cubicBezTo>
                  <a:pt x="87" y="251"/>
                  <a:pt x="90" y="270"/>
                  <a:pt x="93" y="286"/>
                </a:cubicBezTo>
                <a:cubicBezTo>
                  <a:pt x="95" y="298"/>
                  <a:pt x="102" y="300"/>
                  <a:pt x="112" y="301"/>
                </a:cubicBezTo>
                <a:cubicBezTo>
                  <a:pt x="128" y="302"/>
                  <a:pt x="128" y="290"/>
                  <a:pt x="131" y="280"/>
                </a:cubicBezTo>
                <a:cubicBezTo>
                  <a:pt x="134" y="267"/>
                  <a:pt x="138" y="253"/>
                  <a:pt x="155" y="253"/>
                </a:cubicBezTo>
                <a:cubicBezTo>
                  <a:pt x="172" y="253"/>
                  <a:pt x="180" y="266"/>
                  <a:pt x="185" y="281"/>
                </a:cubicBezTo>
                <a:cubicBezTo>
                  <a:pt x="186" y="287"/>
                  <a:pt x="186" y="294"/>
                  <a:pt x="187" y="301"/>
                </a:cubicBezTo>
                <a:cubicBezTo>
                  <a:pt x="187" y="305"/>
                  <a:pt x="188" y="309"/>
                  <a:pt x="190" y="319"/>
                </a:cubicBezTo>
                <a:cubicBezTo>
                  <a:pt x="204" y="294"/>
                  <a:pt x="207" y="274"/>
                  <a:pt x="201" y="253"/>
                </a:cubicBezTo>
                <a:cubicBezTo>
                  <a:pt x="193" y="227"/>
                  <a:pt x="149" y="212"/>
                  <a:pt x="128" y="228"/>
                </a:cubicBezTo>
                <a:cubicBezTo>
                  <a:pt x="116" y="237"/>
                  <a:pt x="104" y="236"/>
                  <a:pt x="93" y="227"/>
                </a:cubicBezTo>
                <a:cubicBezTo>
                  <a:pt x="90" y="224"/>
                  <a:pt x="86" y="220"/>
                  <a:pt x="82" y="219"/>
                </a:cubicBezTo>
                <a:cubicBezTo>
                  <a:pt x="68" y="216"/>
                  <a:pt x="32" y="233"/>
                  <a:pt x="24" y="246"/>
                </a:cubicBezTo>
                <a:cubicBezTo>
                  <a:pt x="14" y="264"/>
                  <a:pt x="17" y="295"/>
                  <a:pt x="34" y="316"/>
                </a:cubicBezTo>
                <a:close/>
                <a:moveTo>
                  <a:pt x="111" y="17"/>
                </a:moveTo>
                <a:cubicBezTo>
                  <a:pt x="96" y="39"/>
                  <a:pt x="82" y="58"/>
                  <a:pt x="67" y="79"/>
                </a:cubicBezTo>
                <a:cubicBezTo>
                  <a:pt x="99" y="79"/>
                  <a:pt x="125" y="79"/>
                  <a:pt x="156" y="79"/>
                </a:cubicBezTo>
                <a:cubicBezTo>
                  <a:pt x="140" y="58"/>
                  <a:pt x="126" y="38"/>
                  <a:pt x="111" y="17"/>
                </a:cubicBezTo>
                <a:close/>
                <a:moveTo>
                  <a:pt x="129" y="209"/>
                </a:moveTo>
                <a:cubicBezTo>
                  <a:pt x="121" y="203"/>
                  <a:pt x="116" y="197"/>
                  <a:pt x="111" y="197"/>
                </a:cubicBezTo>
                <a:cubicBezTo>
                  <a:pt x="107" y="197"/>
                  <a:pt x="99" y="204"/>
                  <a:pt x="100" y="207"/>
                </a:cubicBezTo>
                <a:cubicBezTo>
                  <a:pt x="101" y="212"/>
                  <a:pt x="106" y="219"/>
                  <a:pt x="110" y="220"/>
                </a:cubicBezTo>
                <a:cubicBezTo>
                  <a:pt x="114" y="221"/>
                  <a:pt x="120" y="214"/>
                  <a:pt x="129" y="2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637E6BF-C232-4F80-BF9C-50FF44A67A7D}"/>
              </a:ext>
            </a:extLst>
          </p:cNvPr>
          <p:cNvSpPr>
            <a:spLocks noEditPoints="1"/>
          </p:cNvSpPr>
          <p:nvPr/>
        </p:nvSpPr>
        <p:spPr bwMode="auto">
          <a:xfrm>
            <a:off x="3406775" y="990601"/>
            <a:ext cx="357188" cy="392112"/>
          </a:xfrm>
          <a:custGeom>
            <a:avLst/>
            <a:gdLst>
              <a:gd name="T0" fmla="*/ 233 w 293"/>
              <a:gd name="T1" fmla="*/ 318 h 322"/>
              <a:gd name="T2" fmla="*/ 173 w 293"/>
              <a:gd name="T3" fmla="*/ 256 h 322"/>
              <a:gd name="T4" fmla="*/ 173 w 293"/>
              <a:gd name="T5" fmla="*/ 308 h 322"/>
              <a:gd name="T6" fmla="*/ 164 w 293"/>
              <a:gd name="T7" fmla="*/ 320 h 322"/>
              <a:gd name="T8" fmla="*/ 157 w 293"/>
              <a:gd name="T9" fmla="*/ 307 h 322"/>
              <a:gd name="T10" fmla="*/ 157 w 293"/>
              <a:gd name="T11" fmla="*/ 255 h 322"/>
              <a:gd name="T12" fmla="*/ 97 w 293"/>
              <a:gd name="T13" fmla="*/ 322 h 322"/>
              <a:gd name="T14" fmla="*/ 159 w 293"/>
              <a:gd name="T15" fmla="*/ 190 h 322"/>
              <a:gd name="T16" fmla="*/ 153 w 293"/>
              <a:gd name="T17" fmla="*/ 183 h 322"/>
              <a:gd name="T18" fmla="*/ 98 w 293"/>
              <a:gd name="T19" fmla="*/ 200 h 322"/>
              <a:gd name="T20" fmla="*/ 83 w 293"/>
              <a:gd name="T21" fmla="*/ 204 h 322"/>
              <a:gd name="T22" fmla="*/ 37 w 293"/>
              <a:gd name="T23" fmla="*/ 208 h 322"/>
              <a:gd name="T24" fmla="*/ 5 w 293"/>
              <a:gd name="T25" fmla="*/ 179 h 322"/>
              <a:gd name="T26" fmla="*/ 16 w 293"/>
              <a:gd name="T27" fmla="*/ 150 h 322"/>
              <a:gd name="T28" fmla="*/ 32 w 293"/>
              <a:gd name="T29" fmla="*/ 129 h 322"/>
              <a:gd name="T30" fmla="*/ 41 w 293"/>
              <a:gd name="T31" fmla="*/ 114 h 322"/>
              <a:gd name="T32" fmla="*/ 124 w 293"/>
              <a:gd name="T33" fmla="*/ 57 h 322"/>
              <a:gd name="T34" fmla="*/ 208 w 293"/>
              <a:gd name="T35" fmla="*/ 11 h 322"/>
              <a:gd name="T36" fmla="*/ 253 w 293"/>
              <a:gd name="T37" fmla="*/ 18 h 322"/>
              <a:gd name="T38" fmla="*/ 286 w 293"/>
              <a:gd name="T39" fmla="*/ 83 h 322"/>
              <a:gd name="T40" fmla="*/ 269 w 293"/>
              <a:gd name="T41" fmla="*/ 122 h 322"/>
              <a:gd name="T42" fmla="*/ 186 w 293"/>
              <a:gd name="T43" fmla="*/ 167 h 322"/>
              <a:gd name="T44" fmla="*/ 179 w 293"/>
              <a:gd name="T45" fmla="*/ 209 h 322"/>
              <a:gd name="T46" fmla="*/ 190 w 293"/>
              <a:gd name="T47" fmla="*/ 237 h 322"/>
              <a:gd name="T48" fmla="*/ 195 w 293"/>
              <a:gd name="T49" fmla="*/ 255 h 322"/>
              <a:gd name="T50" fmla="*/ 233 w 293"/>
              <a:gd name="T51" fmla="*/ 318 h 322"/>
              <a:gd name="T52" fmla="*/ 278 w 293"/>
              <a:gd name="T53" fmla="*/ 88 h 322"/>
              <a:gd name="T54" fmla="*/ 238 w 293"/>
              <a:gd name="T55" fmla="*/ 27 h 322"/>
              <a:gd name="T56" fmla="*/ 216 w 293"/>
              <a:gd name="T57" fmla="*/ 26 h 322"/>
              <a:gd name="T58" fmla="*/ 108 w 293"/>
              <a:gd name="T59" fmla="*/ 84 h 322"/>
              <a:gd name="T60" fmla="*/ 97 w 293"/>
              <a:gd name="T61" fmla="*/ 120 h 322"/>
              <a:gd name="T62" fmla="*/ 117 w 293"/>
              <a:gd name="T63" fmla="*/ 157 h 322"/>
              <a:gd name="T64" fmla="*/ 151 w 293"/>
              <a:gd name="T65" fmla="*/ 168 h 322"/>
              <a:gd name="T66" fmla="*/ 261 w 293"/>
              <a:gd name="T67" fmla="*/ 108 h 322"/>
              <a:gd name="T68" fmla="*/ 278 w 293"/>
              <a:gd name="T69" fmla="*/ 88 h 322"/>
              <a:gd name="T70" fmla="*/ 76 w 293"/>
              <a:gd name="T71" fmla="*/ 115 h 322"/>
              <a:gd name="T72" fmla="*/ 47 w 293"/>
              <a:gd name="T73" fmla="*/ 139 h 322"/>
              <a:gd name="T74" fmla="*/ 73 w 293"/>
              <a:gd name="T75" fmla="*/ 186 h 322"/>
              <a:gd name="T76" fmla="*/ 110 w 293"/>
              <a:gd name="T77" fmla="*/ 179 h 322"/>
              <a:gd name="T78" fmla="*/ 76 w 293"/>
              <a:gd name="T79" fmla="*/ 115 h 322"/>
              <a:gd name="T80" fmla="*/ 34 w 293"/>
              <a:gd name="T81" fmla="*/ 160 h 322"/>
              <a:gd name="T82" fmla="*/ 26 w 293"/>
              <a:gd name="T83" fmla="*/ 184 h 322"/>
              <a:gd name="T84" fmla="*/ 48 w 293"/>
              <a:gd name="T85" fmla="*/ 186 h 322"/>
              <a:gd name="T86" fmla="*/ 34 w 293"/>
              <a:gd name="T87" fmla="*/ 16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3" h="322">
                <a:moveTo>
                  <a:pt x="233" y="318"/>
                </a:moveTo>
                <a:cubicBezTo>
                  <a:pt x="198" y="313"/>
                  <a:pt x="198" y="275"/>
                  <a:pt x="173" y="256"/>
                </a:cubicBezTo>
                <a:cubicBezTo>
                  <a:pt x="173" y="275"/>
                  <a:pt x="174" y="291"/>
                  <a:pt x="173" y="308"/>
                </a:cubicBezTo>
                <a:cubicBezTo>
                  <a:pt x="172" y="312"/>
                  <a:pt x="167" y="316"/>
                  <a:pt x="164" y="320"/>
                </a:cubicBezTo>
                <a:cubicBezTo>
                  <a:pt x="162" y="316"/>
                  <a:pt x="157" y="311"/>
                  <a:pt x="157" y="307"/>
                </a:cubicBezTo>
                <a:cubicBezTo>
                  <a:pt x="156" y="291"/>
                  <a:pt x="157" y="274"/>
                  <a:pt x="157" y="255"/>
                </a:cubicBezTo>
                <a:cubicBezTo>
                  <a:pt x="131" y="274"/>
                  <a:pt x="131" y="312"/>
                  <a:pt x="97" y="322"/>
                </a:cubicBezTo>
                <a:cubicBezTo>
                  <a:pt x="119" y="276"/>
                  <a:pt x="139" y="233"/>
                  <a:pt x="159" y="190"/>
                </a:cubicBezTo>
                <a:cubicBezTo>
                  <a:pt x="157" y="187"/>
                  <a:pt x="155" y="185"/>
                  <a:pt x="153" y="183"/>
                </a:cubicBezTo>
                <a:cubicBezTo>
                  <a:pt x="134" y="188"/>
                  <a:pt x="116" y="194"/>
                  <a:pt x="98" y="200"/>
                </a:cubicBezTo>
                <a:cubicBezTo>
                  <a:pt x="93" y="202"/>
                  <a:pt x="88" y="205"/>
                  <a:pt x="83" y="204"/>
                </a:cubicBezTo>
                <a:cubicBezTo>
                  <a:pt x="67" y="202"/>
                  <a:pt x="53" y="205"/>
                  <a:pt x="37" y="208"/>
                </a:cubicBezTo>
                <a:cubicBezTo>
                  <a:pt x="17" y="213"/>
                  <a:pt x="12" y="192"/>
                  <a:pt x="5" y="179"/>
                </a:cubicBezTo>
                <a:cubicBezTo>
                  <a:pt x="0" y="166"/>
                  <a:pt x="6" y="158"/>
                  <a:pt x="16" y="150"/>
                </a:cubicBezTo>
                <a:cubicBezTo>
                  <a:pt x="22" y="144"/>
                  <a:pt x="27" y="136"/>
                  <a:pt x="32" y="129"/>
                </a:cubicBezTo>
                <a:cubicBezTo>
                  <a:pt x="35" y="124"/>
                  <a:pt x="37" y="117"/>
                  <a:pt x="41" y="114"/>
                </a:cubicBezTo>
                <a:cubicBezTo>
                  <a:pt x="69" y="95"/>
                  <a:pt x="96" y="75"/>
                  <a:pt x="124" y="57"/>
                </a:cubicBezTo>
                <a:cubicBezTo>
                  <a:pt x="151" y="41"/>
                  <a:pt x="181" y="27"/>
                  <a:pt x="208" y="11"/>
                </a:cubicBezTo>
                <a:cubicBezTo>
                  <a:pt x="226" y="0"/>
                  <a:pt x="242" y="4"/>
                  <a:pt x="253" y="18"/>
                </a:cubicBezTo>
                <a:cubicBezTo>
                  <a:pt x="266" y="38"/>
                  <a:pt x="278" y="60"/>
                  <a:pt x="286" y="83"/>
                </a:cubicBezTo>
                <a:cubicBezTo>
                  <a:pt x="293" y="99"/>
                  <a:pt x="285" y="113"/>
                  <a:pt x="269" y="122"/>
                </a:cubicBezTo>
                <a:cubicBezTo>
                  <a:pt x="241" y="137"/>
                  <a:pt x="214" y="152"/>
                  <a:pt x="186" y="167"/>
                </a:cubicBezTo>
                <a:cubicBezTo>
                  <a:pt x="171" y="176"/>
                  <a:pt x="168" y="194"/>
                  <a:pt x="179" y="209"/>
                </a:cubicBezTo>
                <a:cubicBezTo>
                  <a:pt x="184" y="217"/>
                  <a:pt x="186" y="227"/>
                  <a:pt x="190" y="237"/>
                </a:cubicBezTo>
                <a:cubicBezTo>
                  <a:pt x="192" y="243"/>
                  <a:pt x="192" y="250"/>
                  <a:pt x="195" y="255"/>
                </a:cubicBezTo>
                <a:cubicBezTo>
                  <a:pt x="208" y="276"/>
                  <a:pt x="221" y="297"/>
                  <a:pt x="233" y="318"/>
                </a:cubicBezTo>
                <a:close/>
                <a:moveTo>
                  <a:pt x="278" y="88"/>
                </a:moveTo>
                <a:cubicBezTo>
                  <a:pt x="264" y="66"/>
                  <a:pt x="252" y="46"/>
                  <a:pt x="238" y="27"/>
                </a:cubicBezTo>
                <a:cubicBezTo>
                  <a:pt x="235" y="23"/>
                  <a:pt x="222" y="23"/>
                  <a:pt x="216" y="26"/>
                </a:cubicBezTo>
                <a:cubicBezTo>
                  <a:pt x="179" y="44"/>
                  <a:pt x="144" y="64"/>
                  <a:pt x="108" y="84"/>
                </a:cubicBezTo>
                <a:cubicBezTo>
                  <a:pt x="92" y="92"/>
                  <a:pt x="89" y="105"/>
                  <a:pt x="97" y="120"/>
                </a:cubicBezTo>
                <a:cubicBezTo>
                  <a:pt x="104" y="133"/>
                  <a:pt x="110" y="145"/>
                  <a:pt x="117" y="157"/>
                </a:cubicBezTo>
                <a:cubicBezTo>
                  <a:pt x="125" y="172"/>
                  <a:pt x="136" y="176"/>
                  <a:pt x="151" y="168"/>
                </a:cubicBezTo>
                <a:cubicBezTo>
                  <a:pt x="188" y="148"/>
                  <a:pt x="224" y="129"/>
                  <a:pt x="261" y="108"/>
                </a:cubicBezTo>
                <a:cubicBezTo>
                  <a:pt x="267" y="104"/>
                  <a:pt x="270" y="97"/>
                  <a:pt x="278" y="88"/>
                </a:cubicBezTo>
                <a:close/>
                <a:moveTo>
                  <a:pt x="76" y="115"/>
                </a:moveTo>
                <a:cubicBezTo>
                  <a:pt x="52" y="123"/>
                  <a:pt x="43" y="128"/>
                  <a:pt x="47" y="139"/>
                </a:cubicBezTo>
                <a:cubicBezTo>
                  <a:pt x="53" y="156"/>
                  <a:pt x="61" y="174"/>
                  <a:pt x="73" y="186"/>
                </a:cubicBezTo>
                <a:cubicBezTo>
                  <a:pt x="78" y="191"/>
                  <a:pt x="96" y="182"/>
                  <a:pt x="110" y="179"/>
                </a:cubicBezTo>
                <a:cubicBezTo>
                  <a:pt x="97" y="154"/>
                  <a:pt x="87" y="134"/>
                  <a:pt x="76" y="115"/>
                </a:cubicBezTo>
                <a:close/>
                <a:moveTo>
                  <a:pt x="34" y="160"/>
                </a:moveTo>
                <a:cubicBezTo>
                  <a:pt x="14" y="165"/>
                  <a:pt x="21" y="174"/>
                  <a:pt x="26" y="184"/>
                </a:cubicBezTo>
                <a:cubicBezTo>
                  <a:pt x="32" y="196"/>
                  <a:pt x="39" y="196"/>
                  <a:pt x="48" y="186"/>
                </a:cubicBezTo>
                <a:cubicBezTo>
                  <a:pt x="44" y="178"/>
                  <a:pt x="39" y="169"/>
                  <a:pt x="34" y="1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9F3B211-3519-4D03-8F82-7619A18DBA88}"/>
              </a:ext>
            </a:extLst>
          </p:cNvPr>
          <p:cNvSpPr>
            <a:spLocks noEditPoints="1"/>
          </p:cNvSpPr>
          <p:nvPr/>
        </p:nvSpPr>
        <p:spPr bwMode="auto">
          <a:xfrm>
            <a:off x="2330450" y="1022350"/>
            <a:ext cx="339725" cy="333375"/>
          </a:xfrm>
          <a:custGeom>
            <a:avLst/>
            <a:gdLst>
              <a:gd name="T0" fmla="*/ 150 w 279"/>
              <a:gd name="T1" fmla="*/ 40 h 274"/>
              <a:gd name="T2" fmla="*/ 180 w 279"/>
              <a:gd name="T3" fmla="*/ 28 h 274"/>
              <a:gd name="T4" fmla="*/ 229 w 279"/>
              <a:gd name="T5" fmla="*/ 8 h 274"/>
              <a:gd name="T6" fmla="*/ 268 w 279"/>
              <a:gd name="T7" fmla="*/ 49 h 274"/>
              <a:gd name="T8" fmla="*/ 230 w 279"/>
              <a:gd name="T9" fmla="*/ 123 h 274"/>
              <a:gd name="T10" fmla="*/ 79 w 279"/>
              <a:gd name="T11" fmla="*/ 257 h 274"/>
              <a:gd name="T12" fmla="*/ 51 w 279"/>
              <a:gd name="T13" fmla="*/ 267 h 274"/>
              <a:gd name="T14" fmla="*/ 10 w 279"/>
              <a:gd name="T15" fmla="*/ 227 h 274"/>
              <a:gd name="T16" fmla="*/ 47 w 279"/>
              <a:gd name="T17" fmla="*/ 107 h 274"/>
              <a:gd name="T18" fmla="*/ 150 w 279"/>
              <a:gd name="T19" fmla="*/ 40 h 274"/>
              <a:gd name="T20" fmla="*/ 145 w 279"/>
              <a:gd name="T21" fmla="*/ 53 h 274"/>
              <a:gd name="T22" fmla="*/ 61 w 279"/>
              <a:gd name="T23" fmla="*/ 175 h 274"/>
              <a:gd name="T24" fmla="*/ 101 w 279"/>
              <a:gd name="T25" fmla="*/ 188 h 274"/>
              <a:gd name="T26" fmla="*/ 178 w 279"/>
              <a:gd name="T27" fmla="*/ 117 h 274"/>
              <a:gd name="T28" fmla="*/ 197 w 279"/>
              <a:gd name="T29" fmla="*/ 73 h 274"/>
              <a:gd name="T30" fmla="*/ 147 w 279"/>
              <a:gd name="T31" fmla="*/ 53 h 274"/>
              <a:gd name="T32" fmla="*/ 145 w 279"/>
              <a:gd name="T33" fmla="*/ 53 h 274"/>
              <a:gd name="T34" fmla="*/ 43 w 279"/>
              <a:gd name="T35" fmla="*/ 185 h 274"/>
              <a:gd name="T36" fmla="*/ 24 w 279"/>
              <a:gd name="T37" fmla="*/ 232 h 274"/>
              <a:gd name="T38" fmla="*/ 44 w 279"/>
              <a:gd name="T39" fmla="*/ 252 h 274"/>
              <a:gd name="T40" fmla="*/ 79 w 279"/>
              <a:gd name="T41" fmla="*/ 239 h 274"/>
              <a:gd name="T42" fmla="*/ 243 w 279"/>
              <a:gd name="T43" fmla="*/ 74 h 274"/>
              <a:gd name="T44" fmla="*/ 254 w 279"/>
              <a:gd name="T45" fmla="*/ 46 h 274"/>
              <a:gd name="T46" fmla="*/ 231 w 279"/>
              <a:gd name="T47" fmla="*/ 23 h 274"/>
              <a:gd name="T48" fmla="*/ 184 w 279"/>
              <a:gd name="T49" fmla="*/ 42 h 274"/>
              <a:gd name="T50" fmla="*/ 197 w 279"/>
              <a:gd name="T51" fmla="*/ 117 h 274"/>
              <a:gd name="T52" fmla="*/ 115 w 279"/>
              <a:gd name="T53" fmla="*/ 198 h 274"/>
              <a:gd name="T54" fmla="*/ 49 w 279"/>
              <a:gd name="T55" fmla="*/ 188 h 274"/>
              <a:gd name="T56" fmla="*/ 43 w 279"/>
              <a:gd name="T57" fmla="*/ 185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9" h="274">
                <a:moveTo>
                  <a:pt x="150" y="40"/>
                </a:moveTo>
                <a:cubicBezTo>
                  <a:pt x="160" y="36"/>
                  <a:pt x="170" y="32"/>
                  <a:pt x="180" y="28"/>
                </a:cubicBezTo>
                <a:cubicBezTo>
                  <a:pt x="196" y="21"/>
                  <a:pt x="212" y="12"/>
                  <a:pt x="229" y="8"/>
                </a:cubicBezTo>
                <a:cubicBezTo>
                  <a:pt x="260" y="0"/>
                  <a:pt x="279" y="20"/>
                  <a:pt x="268" y="49"/>
                </a:cubicBezTo>
                <a:cubicBezTo>
                  <a:pt x="259" y="75"/>
                  <a:pt x="246" y="101"/>
                  <a:pt x="230" y="123"/>
                </a:cubicBezTo>
                <a:cubicBezTo>
                  <a:pt x="190" y="179"/>
                  <a:pt x="141" y="225"/>
                  <a:pt x="79" y="257"/>
                </a:cubicBezTo>
                <a:cubicBezTo>
                  <a:pt x="70" y="261"/>
                  <a:pt x="61" y="265"/>
                  <a:pt x="51" y="267"/>
                </a:cubicBezTo>
                <a:cubicBezTo>
                  <a:pt x="20" y="274"/>
                  <a:pt x="0" y="256"/>
                  <a:pt x="10" y="227"/>
                </a:cubicBezTo>
                <a:cubicBezTo>
                  <a:pt x="23" y="187"/>
                  <a:pt x="38" y="148"/>
                  <a:pt x="47" y="107"/>
                </a:cubicBezTo>
                <a:cubicBezTo>
                  <a:pt x="57" y="63"/>
                  <a:pt x="104" y="36"/>
                  <a:pt x="150" y="40"/>
                </a:cubicBezTo>
                <a:close/>
                <a:moveTo>
                  <a:pt x="145" y="53"/>
                </a:moveTo>
                <a:cubicBezTo>
                  <a:pt x="83" y="53"/>
                  <a:pt x="37" y="120"/>
                  <a:pt x="61" y="175"/>
                </a:cubicBezTo>
                <a:cubicBezTo>
                  <a:pt x="72" y="199"/>
                  <a:pt x="81" y="204"/>
                  <a:pt x="101" y="188"/>
                </a:cubicBezTo>
                <a:cubicBezTo>
                  <a:pt x="129" y="167"/>
                  <a:pt x="155" y="143"/>
                  <a:pt x="178" y="117"/>
                </a:cubicBezTo>
                <a:cubicBezTo>
                  <a:pt x="188" y="106"/>
                  <a:pt x="191" y="88"/>
                  <a:pt x="197" y="73"/>
                </a:cubicBezTo>
                <a:cubicBezTo>
                  <a:pt x="180" y="66"/>
                  <a:pt x="164" y="60"/>
                  <a:pt x="147" y="53"/>
                </a:cubicBezTo>
                <a:cubicBezTo>
                  <a:pt x="146" y="53"/>
                  <a:pt x="145" y="53"/>
                  <a:pt x="145" y="53"/>
                </a:cubicBezTo>
                <a:close/>
                <a:moveTo>
                  <a:pt x="43" y="185"/>
                </a:moveTo>
                <a:cubicBezTo>
                  <a:pt x="36" y="201"/>
                  <a:pt x="29" y="216"/>
                  <a:pt x="24" y="232"/>
                </a:cubicBezTo>
                <a:cubicBezTo>
                  <a:pt x="20" y="248"/>
                  <a:pt x="28" y="256"/>
                  <a:pt x="44" y="252"/>
                </a:cubicBezTo>
                <a:cubicBezTo>
                  <a:pt x="56" y="249"/>
                  <a:pt x="69" y="245"/>
                  <a:pt x="79" y="239"/>
                </a:cubicBezTo>
                <a:cubicBezTo>
                  <a:pt x="149" y="199"/>
                  <a:pt x="204" y="144"/>
                  <a:pt x="243" y="74"/>
                </a:cubicBezTo>
                <a:cubicBezTo>
                  <a:pt x="248" y="65"/>
                  <a:pt x="251" y="56"/>
                  <a:pt x="254" y="46"/>
                </a:cubicBezTo>
                <a:cubicBezTo>
                  <a:pt x="259" y="26"/>
                  <a:pt x="251" y="17"/>
                  <a:pt x="231" y="23"/>
                </a:cubicBezTo>
                <a:cubicBezTo>
                  <a:pt x="215" y="27"/>
                  <a:pt x="201" y="35"/>
                  <a:pt x="184" y="42"/>
                </a:cubicBezTo>
                <a:cubicBezTo>
                  <a:pt x="221" y="71"/>
                  <a:pt x="225" y="83"/>
                  <a:pt x="197" y="117"/>
                </a:cubicBezTo>
                <a:cubicBezTo>
                  <a:pt x="173" y="147"/>
                  <a:pt x="145" y="174"/>
                  <a:pt x="115" y="198"/>
                </a:cubicBezTo>
                <a:cubicBezTo>
                  <a:pt x="83" y="223"/>
                  <a:pt x="74" y="220"/>
                  <a:pt x="49" y="188"/>
                </a:cubicBezTo>
                <a:cubicBezTo>
                  <a:pt x="48" y="187"/>
                  <a:pt x="47" y="187"/>
                  <a:pt x="43" y="1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CE2B85B-3916-4DC6-9C65-019CC515F23A}"/>
              </a:ext>
            </a:extLst>
          </p:cNvPr>
          <p:cNvSpPr>
            <a:spLocks noEditPoints="1"/>
          </p:cNvSpPr>
          <p:nvPr/>
        </p:nvSpPr>
        <p:spPr bwMode="auto">
          <a:xfrm>
            <a:off x="2366963" y="2647950"/>
            <a:ext cx="296863" cy="317500"/>
          </a:xfrm>
          <a:custGeom>
            <a:avLst/>
            <a:gdLst>
              <a:gd name="T0" fmla="*/ 71 w 244"/>
              <a:gd name="T1" fmla="*/ 52 h 261"/>
              <a:gd name="T2" fmla="*/ 56 w 244"/>
              <a:gd name="T3" fmla="*/ 51 h 261"/>
              <a:gd name="T4" fmla="*/ 34 w 244"/>
              <a:gd name="T5" fmla="*/ 25 h 261"/>
              <a:gd name="T6" fmla="*/ 56 w 244"/>
              <a:gd name="T7" fmla="*/ 1 h 261"/>
              <a:gd name="T8" fmla="*/ 188 w 244"/>
              <a:gd name="T9" fmla="*/ 1 h 261"/>
              <a:gd name="T10" fmla="*/ 210 w 244"/>
              <a:gd name="T11" fmla="*/ 26 h 261"/>
              <a:gd name="T12" fmla="*/ 189 w 244"/>
              <a:gd name="T13" fmla="*/ 51 h 261"/>
              <a:gd name="T14" fmla="*/ 173 w 244"/>
              <a:gd name="T15" fmla="*/ 52 h 261"/>
              <a:gd name="T16" fmla="*/ 193 w 244"/>
              <a:gd name="T17" fmla="*/ 159 h 261"/>
              <a:gd name="T18" fmla="*/ 227 w 244"/>
              <a:gd name="T19" fmla="*/ 210 h 261"/>
              <a:gd name="T20" fmla="*/ 202 w 244"/>
              <a:gd name="T21" fmla="*/ 260 h 261"/>
              <a:gd name="T22" fmla="*/ 42 w 244"/>
              <a:gd name="T23" fmla="*/ 260 h 261"/>
              <a:gd name="T24" fmla="*/ 17 w 244"/>
              <a:gd name="T25" fmla="*/ 211 h 261"/>
              <a:gd name="T26" fmla="*/ 50 w 244"/>
              <a:gd name="T27" fmla="*/ 159 h 261"/>
              <a:gd name="T28" fmla="*/ 71 w 244"/>
              <a:gd name="T29" fmla="*/ 52 h 261"/>
              <a:gd name="T30" fmla="*/ 88 w 244"/>
              <a:gd name="T31" fmla="*/ 51 h 261"/>
              <a:gd name="T32" fmla="*/ 88 w 244"/>
              <a:gd name="T33" fmla="*/ 90 h 261"/>
              <a:gd name="T34" fmla="*/ 77 w 244"/>
              <a:gd name="T35" fmla="*/ 147 h 261"/>
              <a:gd name="T36" fmla="*/ 30 w 244"/>
              <a:gd name="T37" fmla="*/ 219 h 261"/>
              <a:gd name="T38" fmla="*/ 43 w 244"/>
              <a:gd name="T39" fmla="*/ 244 h 261"/>
              <a:gd name="T40" fmla="*/ 202 w 244"/>
              <a:gd name="T41" fmla="*/ 244 h 261"/>
              <a:gd name="T42" fmla="*/ 216 w 244"/>
              <a:gd name="T43" fmla="*/ 222 h 261"/>
              <a:gd name="T44" fmla="*/ 206 w 244"/>
              <a:gd name="T45" fmla="*/ 206 h 261"/>
              <a:gd name="T46" fmla="*/ 157 w 244"/>
              <a:gd name="T47" fmla="*/ 65 h 261"/>
              <a:gd name="T48" fmla="*/ 157 w 244"/>
              <a:gd name="T49" fmla="*/ 63 h 261"/>
              <a:gd name="T50" fmla="*/ 144 w 244"/>
              <a:gd name="T51" fmla="*/ 52 h 261"/>
              <a:gd name="T52" fmla="*/ 88 w 244"/>
              <a:gd name="T53" fmla="*/ 51 h 261"/>
              <a:gd name="T54" fmla="*/ 122 w 244"/>
              <a:gd name="T55" fmla="*/ 35 h 261"/>
              <a:gd name="T56" fmla="*/ 182 w 244"/>
              <a:gd name="T57" fmla="*/ 35 h 261"/>
              <a:gd name="T58" fmla="*/ 194 w 244"/>
              <a:gd name="T59" fmla="*/ 26 h 261"/>
              <a:gd name="T60" fmla="*/ 182 w 244"/>
              <a:gd name="T61" fmla="*/ 17 h 261"/>
              <a:gd name="T62" fmla="*/ 62 w 244"/>
              <a:gd name="T63" fmla="*/ 17 h 261"/>
              <a:gd name="T64" fmla="*/ 50 w 244"/>
              <a:gd name="T65" fmla="*/ 26 h 261"/>
              <a:gd name="T66" fmla="*/ 62 w 244"/>
              <a:gd name="T67" fmla="*/ 35 h 261"/>
              <a:gd name="T68" fmla="*/ 122 w 244"/>
              <a:gd name="T69" fmla="*/ 3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4" h="261">
                <a:moveTo>
                  <a:pt x="71" y="52"/>
                </a:moveTo>
                <a:cubicBezTo>
                  <a:pt x="64" y="51"/>
                  <a:pt x="60" y="51"/>
                  <a:pt x="56" y="51"/>
                </a:cubicBezTo>
                <a:cubicBezTo>
                  <a:pt x="41" y="49"/>
                  <a:pt x="33" y="39"/>
                  <a:pt x="34" y="25"/>
                </a:cubicBezTo>
                <a:cubicBezTo>
                  <a:pt x="34" y="11"/>
                  <a:pt x="42" y="1"/>
                  <a:pt x="56" y="1"/>
                </a:cubicBezTo>
                <a:cubicBezTo>
                  <a:pt x="100" y="0"/>
                  <a:pt x="144" y="0"/>
                  <a:pt x="188" y="1"/>
                </a:cubicBezTo>
                <a:cubicBezTo>
                  <a:pt x="203" y="1"/>
                  <a:pt x="210" y="12"/>
                  <a:pt x="210" y="26"/>
                </a:cubicBezTo>
                <a:cubicBezTo>
                  <a:pt x="210" y="40"/>
                  <a:pt x="203" y="49"/>
                  <a:pt x="189" y="51"/>
                </a:cubicBezTo>
                <a:cubicBezTo>
                  <a:pt x="184" y="51"/>
                  <a:pt x="180" y="52"/>
                  <a:pt x="173" y="52"/>
                </a:cubicBezTo>
                <a:cubicBezTo>
                  <a:pt x="174" y="90"/>
                  <a:pt x="165" y="127"/>
                  <a:pt x="193" y="159"/>
                </a:cubicBezTo>
                <a:cubicBezTo>
                  <a:pt x="207" y="174"/>
                  <a:pt x="217" y="193"/>
                  <a:pt x="227" y="210"/>
                </a:cubicBezTo>
                <a:cubicBezTo>
                  <a:pt x="244" y="237"/>
                  <a:pt x="233" y="259"/>
                  <a:pt x="202" y="260"/>
                </a:cubicBezTo>
                <a:cubicBezTo>
                  <a:pt x="149" y="261"/>
                  <a:pt x="96" y="261"/>
                  <a:pt x="42" y="260"/>
                </a:cubicBezTo>
                <a:cubicBezTo>
                  <a:pt x="11" y="259"/>
                  <a:pt x="0" y="237"/>
                  <a:pt x="17" y="211"/>
                </a:cubicBezTo>
                <a:cubicBezTo>
                  <a:pt x="27" y="193"/>
                  <a:pt x="37" y="174"/>
                  <a:pt x="50" y="159"/>
                </a:cubicBezTo>
                <a:cubicBezTo>
                  <a:pt x="79" y="127"/>
                  <a:pt x="71" y="90"/>
                  <a:pt x="71" y="52"/>
                </a:cubicBezTo>
                <a:close/>
                <a:moveTo>
                  <a:pt x="88" y="51"/>
                </a:moveTo>
                <a:cubicBezTo>
                  <a:pt x="88" y="66"/>
                  <a:pt x="88" y="78"/>
                  <a:pt x="88" y="90"/>
                </a:cubicBezTo>
                <a:cubicBezTo>
                  <a:pt x="87" y="109"/>
                  <a:pt x="90" y="129"/>
                  <a:pt x="77" y="147"/>
                </a:cubicBezTo>
                <a:cubicBezTo>
                  <a:pt x="60" y="170"/>
                  <a:pt x="45" y="195"/>
                  <a:pt x="30" y="219"/>
                </a:cubicBezTo>
                <a:cubicBezTo>
                  <a:pt x="20" y="235"/>
                  <a:pt x="25" y="244"/>
                  <a:pt x="43" y="244"/>
                </a:cubicBezTo>
                <a:cubicBezTo>
                  <a:pt x="96" y="244"/>
                  <a:pt x="149" y="244"/>
                  <a:pt x="202" y="244"/>
                </a:cubicBezTo>
                <a:cubicBezTo>
                  <a:pt x="218" y="244"/>
                  <a:pt x="222" y="236"/>
                  <a:pt x="216" y="222"/>
                </a:cubicBezTo>
                <a:cubicBezTo>
                  <a:pt x="213" y="216"/>
                  <a:pt x="210" y="211"/>
                  <a:pt x="206" y="206"/>
                </a:cubicBezTo>
                <a:cubicBezTo>
                  <a:pt x="176" y="164"/>
                  <a:pt x="145" y="122"/>
                  <a:pt x="157" y="65"/>
                </a:cubicBezTo>
                <a:cubicBezTo>
                  <a:pt x="157" y="64"/>
                  <a:pt x="157" y="63"/>
                  <a:pt x="157" y="63"/>
                </a:cubicBezTo>
                <a:cubicBezTo>
                  <a:pt x="153" y="59"/>
                  <a:pt x="149" y="52"/>
                  <a:pt x="144" y="52"/>
                </a:cubicBezTo>
                <a:cubicBezTo>
                  <a:pt x="127" y="50"/>
                  <a:pt x="109" y="51"/>
                  <a:pt x="88" y="51"/>
                </a:cubicBezTo>
                <a:close/>
                <a:moveTo>
                  <a:pt x="122" y="35"/>
                </a:moveTo>
                <a:cubicBezTo>
                  <a:pt x="142" y="35"/>
                  <a:pt x="162" y="36"/>
                  <a:pt x="182" y="35"/>
                </a:cubicBezTo>
                <a:cubicBezTo>
                  <a:pt x="186" y="35"/>
                  <a:pt x="190" y="29"/>
                  <a:pt x="194" y="26"/>
                </a:cubicBezTo>
                <a:cubicBezTo>
                  <a:pt x="190" y="23"/>
                  <a:pt x="186" y="17"/>
                  <a:pt x="182" y="17"/>
                </a:cubicBezTo>
                <a:cubicBezTo>
                  <a:pt x="142" y="16"/>
                  <a:pt x="102" y="16"/>
                  <a:pt x="62" y="17"/>
                </a:cubicBezTo>
                <a:cubicBezTo>
                  <a:pt x="58" y="17"/>
                  <a:pt x="54" y="23"/>
                  <a:pt x="50" y="26"/>
                </a:cubicBezTo>
                <a:cubicBezTo>
                  <a:pt x="54" y="29"/>
                  <a:pt x="58" y="35"/>
                  <a:pt x="62" y="35"/>
                </a:cubicBezTo>
                <a:cubicBezTo>
                  <a:pt x="82" y="36"/>
                  <a:pt x="102" y="35"/>
                  <a:pt x="122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B353669E-7CFA-467B-8859-3D56F636199B}"/>
              </a:ext>
            </a:extLst>
          </p:cNvPr>
          <p:cNvSpPr>
            <a:spLocks noEditPoints="1"/>
          </p:cNvSpPr>
          <p:nvPr/>
        </p:nvSpPr>
        <p:spPr bwMode="auto">
          <a:xfrm>
            <a:off x="3941763" y="2151063"/>
            <a:ext cx="382588" cy="268287"/>
          </a:xfrm>
          <a:custGeom>
            <a:avLst/>
            <a:gdLst>
              <a:gd name="T0" fmla="*/ 159 w 314"/>
              <a:gd name="T1" fmla="*/ 0 h 221"/>
              <a:gd name="T2" fmla="*/ 264 w 314"/>
              <a:gd name="T3" fmla="*/ 29 h 221"/>
              <a:gd name="T4" fmla="*/ 312 w 314"/>
              <a:gd name="T5" fmla="*/ 102 h 221"/>
              <a:gd name="T6" fmla="*/ 234 w 314"/>
              <a:gd name="T7" fmla="*/ 202 h 221"/>
              <a:gd name="T8" fmla="*/ 48 w 314"/>
              <a:gd name="T9" fmla="*/ 187 h 221"/>
              <a:gd name="T10" fmla="*/ 7 w 314"/>
              <a:gd name="T11" fmla="*/ 125 h 221"/>
              <a:gd name="T12" fmla="*/ 120 w 314"/>
              <a:gd name="T13" fmla="*/ 9 h 221"/>
              <a:gd name="T14" fmla="*/ 158 w 314"/>
              <a:gd name="T15" fmla="*/ 6 h 221"/>
              <a:gd name="T16" fmla="*/ 159 w 314"/>
              <a:gd name="T17" fmla="*/ 0 h 221"/>
              <a:gd name="T18" fmla="*/ 155 w 314"/>
              <a:gd name="T19" fmla="*/ 155 h 221"/>
              <a:gd name="T20" fmla="*/ 156 w 314"/>
              <a:gd name="T21" fmla="*/ 150 h 221"/>
              <a:gd name="T22" fmla="*/ 266 w 314"/>
              <a:gd name="T23" fmla="*/ 125 h 221"/>
              <a:gd name="T24" fmla="*/ 267 w 314"/>
              <a:gd name="T25" fmla="*/ 46 h 221"/>
              <a:gd name="T26" fmla="*/ 54 w 314"/>
              <a:gd name="T27" fmla="*/ 44 h 221"/>
              <a:gd name="T28" fmla="*/ 23 w 314"/>
              <a:gd name="T29" fmla="*/ 85 h 221"/>
              <a:gd name="T30" fmla="*/ 55 w 314"/>
              <a:gd name="T31" fmla="*/ 125 h 221"/>
              <a:gd name="T32" fmla="*/ 155 w 314"/>
              <a:gd name="T33" fmla="*/ 155 h 221"/>
              <a:gd name="T34" fmla="*/ 24 w 314"/>
              <a:gd name="T35" fmla="*/ 125 h 221"/>
              <a:gd name="T36" fmla="*/ 47 w 314"/>
              <a:gd name="T37" fmla="*/ 170 h 221"/>
              <a:gd name="T38" fmla="*/ 145 w 314"/>
              <a:gd name="T39" fmla="*/ 198 h 221"/>
              <a:gd name="T40" fmla="*/ 275 w 314"/>
              <a:gd name="T41" fmla="*/ 168 h 221"/>
              <a:gd name="T42" fmla="*/ 295 w 314"/>
              <a:gd name="T43" fmla="*/ 125 h 221"/>
              <a:gd name="T44" fmla="*/ 24 w 314"/>
              <a:gd name="T45" fmla="*/ 12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4" h="221">
                <a:moveTo>
                  <a:pt x="159" y="0"/>
                </a:moveTo>
                <a:cubicBezTo>
                  <a:pt x="194" y="9"/>
                  <a:pt x="230" y="16"/>
                  <a:pt x="264" y="29"/>
                </a:cubicBezTo>
                <a:cubicBezTo>
                  <a:pt x="296" y="40"/>
                  <a:pt x="310" y="65"/>
                  <a:pt x="312" y="102"/>
                </a:cubicBezTo>
                <a:cubicBezTo>
                  <a:pt x="314" y="166"/>
                  <a:pt x="291" y="186"/>
                  <a:pt x="234" y="202"/>
                </a:cubicBezTo>
                <a:cubicBezTo>
                  <a:pt x="171" y="221"/>
                  <a:pt x="107" y="218"/>
                  <a:pt x="48" y="187"/>
                </a:cubicBezTo>
                <a:cubicBezTo>
                  <a:pt x="23" y="174"/>
                  <a:pt x="10" y="155"/>
                  <a:pt x="7" y="125"/>
                </a:cubicBezTo>
                <a:cubicBezTo>
                  <a:pt x="0" y="43"/>
                  <a:pt x="44" y="23"/>
                  <a:pt x="120" y="9"/>
                </a:cubicBezTo>
                <a:cubicBezTo>
                  <a:pt x="132" y="6"/>
                  <a:pt x="145" y="7"/>
                  <a:pt x="158" y="6"/>
                </a:cubicBezTo>
                <a:cubicBezTo>
                  <a:pt x="158" y="4"/>
                  <a:pt x="159" y="2"/>
                  <a:pt x="159" y="0"/>
                </a:cubicBezTo>
                <a:close/>
                <a:moveTo>
                  <a:pt x="155" y="155"/>
                </a:moveTo>
                <a:cubicBezTo>
                  <a:pt x="155" y="154"/>
                  <a:pt x="156" y="152"/>
                  <a:pt x="156" y="150"/>
                </a:cubicBezTo>
                <a:cubicBezTo>
                  <a:pt x="195" y="150"/>
                  <a:pt x="232" y="145"/>
                  <a:pt x="266" y="125"/>
                </a:cubicBezTo>
                <a:cubicBezTo>
                  <a:pt x="306" y="102"/>
                  <a:pt x="307" y="67"/>
                  <a:pt x="267" y="46"/>
                </a:cubicBezTo>
                <a:cubicBezTo>
                  <a:pt x="197" y="9"/>
                  <a:pt x="125" y="11"/>
                  <a:pt x="54" y="44"/>
                </a:cubicBezTo>
                <a:cubicBezTo>
                  <a:pt x="37" y="52"/>
                  <a:pt x="23" y="65"/>
                  <a:pt x="23" y="85"/>
                </a:cubicBezTo>
                <a:cubicBezTo>
                  <a:pt x="23" y="106"/>
                  <a:pt x="38" y="119"/>
                  <a:pt x="55" y="125"/>
                </a:cubicBezTo>
                <a:cubicBezTo>
                  <a:pt x="87" y="137"/>
                  <a:pt x="121" y="146"/>
                  <a:pt x="155" y="155"/>
                </a:cubicBezTo>
                <a:close/>
                <a:moveTo>
                  <a:pt x="24" y="125"/>
                </a:moveTo>
                <a:cubicBezTo>
                  <a:pt x="19" y="147"/>
                  <a:pt x="31" y="160"/>
                  <a:pt x="47" y="170"/>
                </a:cubicBezTo>
                <a:cubicBezTo>
                  <a:pt x="76" y="190"/>
                  <a:pt x="111" y="197"/>
                  <a:pt x="145" y="198"/>
                </a:cubicBezTo>
                <a:cubicBezTo>
                  <a:pt x="191" y="201"/>
                  <a:pt x="236" y="195"/>
                  <a:pt x="275" y="168"/>
                </a:cubicBezTo>
                <a:cubicBezTo>
                  <a:pt x="290" y="158"/>
                  <a:pt x="300" y="145"/>
                  <a:pt x="295" y="125"/>
                </a:cubicBezTo>
                <a:cubicBezTo>
                  <a:pt x="204" y="178"/>
                  <a:pt x="115" y="178"/>
                  <a:pt x="24" y="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F2AA50C3-D1F6-4853-BA54-5E710853FEA4}"/>
              </a:ext>
            </a:extLst>
          </p:cNvPr>
          <p:cNvSpPr>
            <a:spLocks noEditPoints="1"/>
          </p:cNvSpPr>
          <p:nvPr/>
        </p:nvSpPr>
        <p:spPr bwMode="auto">
          <a:xfrm>
            <a:off x="4535488" y="2630488"/>
            <a:ext cx="303213" cy="349250"/>
          </a:xfrm>
          <a:custGeom>
            <a:avLst/>
            <a:gdLst>
              <a:gd name="T0" fmla="*/ 126 w 249"/>
              <a:gd name="T1" fmla="*/ 284 h 287"/>
              <a:gd name="T2" fmla="*/ 80 w 249"/>
              <a:gd name="T3" fmla="*/ 286 h 287"/>
              <a:gd name="T4" fmla="*/ 44 w 249"/>
              <a:gd name="T5" fmla="*/ 257 h 287"/>
              <a:gd name="T6" fmla="*/ 41 w 249"/>
              <a:gd name="T7" fmla="*/ 229 h 287"/>
              <a:gd name="T8" fmla="*/ 32 w 249"/>
              <a:gd name="T9" fmla="*/ 214 h 287"/>
              <a:gd name="T10" fmla="*/ 4 w 249"/>
              <a:gd name="T11" fmla="*/ 175 h 287"/>
              <a:gd name="T12" fmla="*/ 4 w 249"/>
              <a:gd name="T13" fmla="*/ 98 h 287"/>
              <a:gd name="T14" fmla="*/ 129 w 249"/>
              <a:gd name="T15" fmla="*/ 2 h 287"/>
              <a:gd name="T16" fmla="*/ 247 w 249"/>
              <a:gd name="T17" fmla="*/ 104 h 287"/>
              <a:gd name="T18" fmla="*/ 246 w 249"/>
              <a:gd name="T19" fmla="*/ 172 h 287"/>
              <a:gd name="T20" fmla="*/ 218 w 249"/>
              <a:gd name="T21" fmla="*/ 214 h 287"/>
              <a:gd name="T22" fmla="*/ 208 w 249"/>
              <a:gd name="T23" fmla="*/ 229 h 287"/>
              <a:gd name="T24" fmla="*/ 206 w 249"/>
              <a:gd name="T25" fmla="*/ 251 h 287"/>
              <a:gd name="T26" fmla="*/ 166 w 249"/>
              <a:gd name="T27" fmla="*/ 286 h 287"/>
              <a:gd name="T28" fmla="*/ 126 w 249"/>
              <a:gd name="T29" fmla="*/ 284 h 287"/>
              <a:gd name="T30" fmla="*/ 195 w 249"/>
              <a:gd name="T31" fmla="*/ 204 h 287"/>
              <a:gd name="T32" fmla="*/ 232 w 249"/>
              <a:gd name="T33" fmla="*/ 156 h 287"/>
              <a:gd name="T34" fmla="*/ 231 w 249"/>
              <a:gd name="T35" fmla="*/ 105 h 287"/>
              <a:gd name="T36" fmla="*/ 145 w 249"/>
              <a:gd name="T37" fmla="*/ 18 h 287"/>
              <a:gd name="T38" fmla="*/ 26 w 249"/>
              <a:gd name="T39" fmla="*/ 77 h 287"/>
              <a:gd name="T40" fmla="*/ 22 w 249"/>
              <a:gd name="T41" fmla="*/ 179 h 287"/>
              <a:gd name="T42" fmla="*/ 45 w 249"/>
              <a:gd name="T43" fmla="*/ 201 h 287"/>
              <a:gd name="T44" fmla="*/ 57 w 249"/>
              <a:gd name="T45" fmla="*/ 212 h 287"/>
              <a:gd name="T46" fmla="*/ 87 w 249"/>
              <a:gd name="T47" fmla="*/ 234 h 287"/>
              <a:gd name="T48" fmla="*/ 152 w 249"/>
              <a:gd name="T49" fmla="*/ 232 h 287"/>
              <a:gd name="T50" fmla="*/ 195 w 249"/>
              <a:gd name="T51" fmla="*/ 204 h 287"/>
              <a:gd name="T52" fmla="*/ 60 w 249"/>
              <a:gd name="T53" fmla="*/ 248 h 287"/>
              <a:gd name="T54" fmla="*/ 79 w 249"/>
              <a:gd name="T55" fmla="*/ 271 h 287"/>
              <a:gd name="T56" fmla="*/ 170 w 249"/>
              <a:gd name="T57" fmla="*/ 270 h 287"/>
              <a:gd name="T58" fmla="*/ 188 w 249"/>
              <a:gd name="T59" fmla="*/ 248 h 287"/>
              <a:gd name="T60" fmla="*/ 60 w 249"/>
              <a:gd name="T61" fmla="*/ 248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9" h="287">
                <a:moveTo>
                  <a:pt x="126" y="284"/>
                </a:moveTo>
                <a:cubicBezTo>
                  <a:pt x="109" y="285"/>
                  <a:pt x="94" y="286"/>
                  <a:pt x="80" y="286"/>
                </a:cubicBezTo>
                <a:cubicBezTo>
                  <a:pt x="57" y="286"/>
                  <a:pt x="48" y="278"/>
                  <a:pt x="44" y="257"/>
                </a:cubicBezTo>
                <a:cubicBezTo>
                  <a:pt x="43" y="248"/>
                  <a:pt x="43" y="238"/>
                  <a:pt x="41" y="229"/>
                </a:cubicBezTo>
                <a:cubicBezTo>
                  <a:pt x="40" y="223"/>
                  <a:pt x="36" y="216"/>
                  <a:pt x="32" y="214"/>
                </a:cubicBezTo>
                <a:cubicBezTo>
                  <a:pt x="14" y="207"/>
                  <a:pt x="6" y="192"/>
                  <a:pt x="4" y="175"/>
                </a:cubicBezTo>
                <a:cubicBezTo>
                  <a:pt x="2" y="150"/>
                  <a:pt x="0" y="123"/>
                  <a:pt x="4" y="98"/>
                </a:cubicBezTo>
                <a:cubicBezTo>
                  <a:pt x="13" y="36"/>
                  <a:pt x="63" y="0"/>
                  <a:pt x="129" y="2"/>
                </a:cubicBezTo>
                <a:cubicBezTo>
                  <a:pt x="194" y="3"/>
                  <a:pt x="240" y="42"/>
                  <a:pt x="247" y="104"/>
                </a:cubicBezTo>
                <a:cubicBezTo>
                  <a:pt x="249" y="126"/>
                  <a:pt x="248" y="149"/>
                  <a:pt x="246" y="172"/>
                </a:cubicBezTo>
                <a:cubicBezTo>
                  <a:pt x="244" y="190"/>
                  <a:pt x="237" y="206"/>
                  <a:pt x="218" y="214"/>
                </a:cubicBezTo>
                <a:cubicBezTo>
                  <a:pt x="213" y="216"/>
                  <a:pt x="209" y="223"/>
                  <a:pt x="208" y="229"/>
                </a:cubicBezTo>
                <a:cubicBezTo>
                  <a:pt x="206" y="236"/>
                  <a:pt x="207" y="244"/>
                  <a:pt x="206" y="251"/>
                </a:cubicBezTo>
                <a:cubicBezTo>
                  <a:pt x="203" y="278"/>
                  <a:pt x="193" y="287"/>
                  <a:pt x="166" y="286"/>
                </a:cubicBezTo>
                <a:cubicBezTo>
                  <a:pt x="152" y="285"/>
                  <a:pt x="138" y="284"/>
                  <a:pt x="126" y="284"/>
                </a:cubicBezTo>
                <a:close/>
                <a:moveTo>
                  <a:pt x="195" y="204"/>
                </a:moveTo>
                <a:cubicBezTo>
                  <a:pt x="226" y="195"/>
                  <a:pt x="230" y="191"/>
                  <a:pt x="232" y="156"/>
                </a:cubicBezTo>
                <a:cubicBezTo>
                  <a:pt x="233" y="139"/>
                  <a:pt x="233" y="122"/>
                  <a:pt x="231" y="105"/>
                </a:cubicBezTo>
                <a:cubicBezTo>
                  <a:pt x="225" y="58"/>
                  <a:pt x="191" y="25"/>
                  <a:pt x="145" y="18"/>
                </a:cubicBezTo>
                <a:cubicBezTo>
                  <a:pt x="91" y="10"/>
                  <a:pt x="44" y="33"/>
                  <a:pt x="26" y="77"/>
                </a:cubicBezTo>
                <a:cubicBezTo>
                  <a:pt x="12" y="111"/>
                  <a:pt x="12" y="145"/>
                  <a:pt x="22" y="179"/>
                </a:cubicBezTo>
                <a:cubicBezTo>
                  <a:pt x="25" y="188"/>
                  <a:pt x="37" y="194"/>
                  <a:pt x="45" y="201"/>
                </a:cubicBezTo>
                <a:cubicBezTo>
                  <a:pt x="49" y="204"/>
                  <a:pt x="57" y="208"/>
                  <a:pt x="57" y="212"/>
                </a:cubicBezTo>
                <a:cubicBezTo>
                  <a:pt x="58" y="234"/>
                  <a:pt x="70" y="235"/>
                  <a:pt x="87" y="234"/>
                </a:cubicBezTo>
                <a:cubicBezTo>
                  <a:pt x="109" y="232"/>
                  <a:pt x="131" y="230"/>
                  <a:pt x="152" y="232"/>
                </a:cubicBezTo>
                <a:cubicBezTo>
                  <a:pt x="187" y="235"/>
                  <a:pt x="187" y="236"/>
                  <a:pt x="195" y="204"/>
                </a:cubicBezTo>
                <a:close/>
                <a:moveTo>
                  <a:pt x="60" y="248"/>
                </a:moveTo>
                <a:cubicBezTo>
                  <a:pt x="61" y="265"/>
                  <a:pt x="66" y="271"/>
                  <a:pt x="79" y="271"/>
                </a:cubicBezTo>
                <a:cubicBezTo>
                  <a:pt x="109" y="270"/>
                  <a:pt x="140" y="270"/>
                  <a:pt x="170" y="270"/>
                </a:cubicBezTo>
                <a:cubicBezTo>
                  <a:pt x="184" y="271"/>
                  <a:pt x="190" y="265"/>
                  <a:pt x="188" y="248"/>
                </a:cubicBezTo>
                <a:cubicBezTo>
                  <a:pt x="146" y="248"/>
                  <a:pt x="104" y="248"/>
                  <a:pt x="60" y="2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E5847EEE-5ECF-401A-8D92-306D08DD0E1C}"/>
              </a:ext>
            </a:extLst>
          </p:cNvPr>
          <p:cNvSpPr>
            <a:spLocks noEditPoints="1"/>
          </p:cNvSpPr>
          <p:nvPr/>
        </p:nvSpPr>
        <p:spPr bwMode="auto">
          <a:xfrm>
            <a:off x="3965575" y="1035050"/>
            <a:ext cx="342900" cy="314325"/>
          </a:xfrm>
          <a:custGeom>
            <a:avLst/>
            <a:gdLst>
              <a:gd name="T0" fmla="*/ 94 w 282"/>
              <a:gd name="T1" fmla="*/ 205 h 258"/>
              <a:gd name="T2" fmla="*/ 63 w 282"/>
              <a:gd name="T3" fmla="*/ 251 h 258"/>
              <a:gd name="T4" fmla="*/ 10 w 282"/>
              <a:gd name="T5" fmla="*/ 231 h 258"/>
              <a:gd name="T6" fmla="*/ 17 w 282"/>
              <a:gd name="T7" fmla="*/ 177 h 258"/>
              <a:gd name="T8" fmla="*/ 72 w 282"/>
              <a:gd name="T9" fmla="*/ 169 h 258"/>
              <a:gd name="T10" fmla="*/ 101 w 282"/>
              <a:gd name="T11" fmla="*/ 153 h 258"/>
              <a:gd name="T12" fmla="*/ 119 w 282"/>
              <a:gd name="T13" fmla="*/ 122 h 258"/>
              <a:gd name="T14" fmla="*/ 117 w 282"/>
              <a:gd name="T15" fmla="*/ 88 h 258"/>
              <a:gd name="T16" fmla="*/ 101 w 282"/>
              <a:gd name="T17" fmla="*/ 28 h 258"/>
              <a:gd name="T18" fmla="*/ 158 w 282"/>
              <a:gd name="T19" fmla="*/ 9 h 258"/>
              <a:gd name="T20" fmla="*/ 183 w 282"/>
              <a:gd name="T21" fmla="*/ 63 h 258"/>
              <a:gd name="T22" fmla="*/ 159 w 282"/>
              <a:gd name="T23" fmla="*/ 90 h 258"/>
              <a:gd name="T24" fmla="*/ 158 w 282"/>
              <a:gd name="T25" fmla="*/ 118 h 258"/>
              <a:gd name="T26" fmla="*/ 181 w 282"/>
              <a:gd name="T27" fmla="*/ 155 h 258"/>
              <a:gd name="T28" fmla="*/ 209 w 282"/>
              <a:gd name="T29" fmla="*/ 169 h 258"/>
              <a:gd name="T30" fmla="*/ 270 w 282"/>
              <a:gd name="T31" fmla="*/ 185 h 258"/>
              <a:gd name="T32" fmla="*/ 259 w 282"/>
              <a:gd name="T33" fmla="*/ 244 h 258"/>
              <a:gd name="T34" fmla="*/ 198 w 282"/>
              <a:gd name="T35" fmla="*/ 237 h 258"/>
              <a:gd name="T36" fmla="*/ 188 w 282"/>
              <a:gd name="T37" fmla="*/ 206 h 258"/>
              <a:gd name="T38" fmla="*/ 161 w 282"/>
              <a:gd name="T39" fmla="*/ 190 h 258"/>
              <a:gd name="T40" fmla="*/ 119 w 282"/>
              <a:gd name="T41" fmla="*/ 189 h 258"/>
              <a:gd name="T42" fmla="*/ 94 w 282"/>
              <a:gd name="T43" fmla="*/ 205 h 258"/>
              <a:gd name="T44" fmla="*/ 233 w 282"/>
              <a:gd name="T45" fmla="*/ 237 h 258"/>
              <a:gd name="T46" fmla="*/ 261 w 282"/>
              <a:gd name="T47" fmla="*/ 207 h 258"/>
              <a:gd name="T48" fmla="*/ 231 w 282"/>
              <a:gd name="T49" fmla="*/ 179 h 258"/>
              <a:gd name="T50" fmla="*/ 203 w 282"/>
              <a:gd name="T51" fmla="*/ 209 h 258"/>
              <a:gd name="T52" fmla="*/ 233 w 282"/>
              <a:gd name="T53" fmla="*/ 237 h 258"/>
              <a:gd name="T54" fmla="*/ 49 w 282"/>
              <a:gd name="T55" fmla="*/ 237 h 258"/>
              <a:gd name="T56" fmla="*/ 78 w 282"/>
              <a:gd name="T57" fmla="*/ 208 h 258"/>
              <a:gd name="T58" fmla="*/ 49 w 282"/>
              <a:gd name="T59" fmla="*/ 179 h 258"/>
              <a:gd name="T60" fmla="*/ 20 w 282"/>
              <a:gd name="T61" fmla="*/ 208 h 258"/>
              <a:gd name="T62" fmla="*/ 49 w 282"/>
              <a:gd name="T63" fmla="*/ 237 h 258"/>
              <a:gd name="T64" fmla="*/ 169 w 282"/>
              <a:gd name="T65" fmla="*/ 50 h 258"/>
              <a:gd name="T66" fmla="*/ 141 w 282"/>
              <a:gd name="T67" fmla="*/ 21 h 258"/>
              <a:gd name="T68" fmla="*/ 112 w 282"/>
              <a:gd name="T69" fmla="*/ 50 h 258"/>
              <a:gd name="T70" fmla="*/ 140 w 282"/>
              <a:gd name="T71" fmla="*/ 79 h 258"/>
              <a:gd name="T72" fmla="*/ 169 w 282"/>
              <a:gd name="T73" fmla="*/ 50 h 258"/>
              <a:gd name="T74" fmla="*/ 141 w 282"/>
              <a:gd name="T75" fmla="*/ 180 h 258"/>
              <a:gd name="T76" fmla="*/ 165 w 282"/>
              <a:gd name="T77" fmla="*/ 154 h 258"/>
              <a:gd name="T78" fmla="*/ 139 w 282"/>
              <a:gd name="T79" fmla="*/ 131 h 258"/>
              <a:gd name="T80" fmla="*/ 116 w 282"/>
              <a:gd name="T81" fmla="*/ 155 h 258"/>
              <a:gd name="T82" fmla="*/ 141 w 282"/>
              <a:gd name="T83" fmla="*/ 18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2" h="258">
                <a:moveTo>
                  <a:pt x="94" y="205"/>
                </a:moveTo>
                <a:cubicBezTo>
                  <a:pt x="95" y="226"/>
                  <a:pt x="81" y="246"/>
                  <a:pt x="63" y="251"/>
                </a:cubicBezTo>
                <a:cubicBezTo>
                  <a:pt x="42" y="257"/>
                  <a:pt x="21" y="248"/>
                  <a:pt x="10" y="231"/>
                </a:cubicBezTo>
                <a:cubicBezTo>
                  <a:pt x="0" y="214"/>
                  <a:pt x="3" y="192"/>
                  <a:pt x="17" y="177"/>
                </a:cubicBezTo>
                <a:cubicBezTo>
                  <a:pt x="30" y="162"/>
                  <a:pt x="53" y="159"/>
                  <a:pt x="72" y="169"/>
                </a:cubicBezTo>
                <a:cubicBezTo>
                  <a:pt x="93" y="180"/>
                  <a:pt x="97" y="177"/>
                  <a:pt x="101" y="153"/>
                </a:cubicBezTo>
                <a:cubicBezTo>
                  <a:pt x="103" y="142"/>
                  <a:pt x="110" y="129"/>
                  <a:pt x="119" y="122"/>
                </a:cubicBezTo>
                <a:cubicBezTo>
                  <a:pt x="138" y="106"/>
                  <a:pt x="139" y="102"/>
                  <a:pt x="117" y="88"/>
                </a:cubicBezTo>
                <a:cubicBezTo>
                  <a:pt x="96" y="74"/>
                  <a:pt x="90" y="49"/>
                  <a:pt x="101" y="28"/>
                </a:cubicBezTo>
                <a:cubicBezTo>
                  <a:pt x="112" y="8"/>
                  <a:pt x="137" y="0"/>
                  <a:pt x="158" y="9"/>
                </a:cubicBezTo>
                <a:cubicBezTo>
                  <a:pt x="179" y="18"/>
                  <a:pt x="192" y="42"/>
                  <a:pt x="183" y="63"/>
                </a:cubicBezTo>
                <a:cubicBezTo>
                  <a:pt x="178" y="74"/>
                  <a:pt x="168" y="83"/>
                  <a:pt x="159" y="90"/>
                </a:cubicBezTo>
                <a:cubicBezTo>
                  <a:pt x="145" y="100"/>
                  <a:pt x="143" y="110"/>
                  <a:pt x="158" y="118"/>
                </a:cubicBezTo>
                <a:cubicBezTo>
                  <a:pt x="172" y="127"/>
                  <a:pt x="181" y="138"/>
                  <a:pt x="181" y="155"/>
                </a:cubicBezTo>
                <a:cubicBezTo>
                  <a:pt x="182" y="177"/>
                  <a:pt x="189" y="180"/>
                  <a:pt x="209" y="169"/>
                </a:cubicBezTo>
                <a:cubicBezTo>
                  <a:pt x="231" y="157"/>
                  <a:pt x="257" y="164"/>
                  <a:pt x="270" y="185"/>
                </a:cubicBezTo>
                <a:cubicBezTo>
                  <a:pt x="282" y="204"/>
                  <a:pt x="277" y="230"/>
                  <a:pt x="259" y="244"/>
                </a:cubicBezTo>
                <a:cubicBezTo>
                  <a:pt x="240" y="258"/>
                  <a:pt x="212" y="256"/>
                  <a:pt x="198" y="237"/>
                </a:cubicBezTo>
                <a:cubicBezTo>
                  <a:pt x="192" y="228"/>
                  <a:pt x="189" y="216"/>
                  <a:pt x="188" y="206"/>
                </a:cubicBezTo>
                <a:cubicBezTo>
                  <a:pt x="186" y="185"/>
                  <a:pt x="180" y="183"/>
                  <a:pt x="161" y="190"/>
                </a:cubicBezTo>
                <a:cubicBezTo>
                  <a:pt x="148" y="194"/>
                  <a:pt x="132" y="193"/>
                  <a:pt x="119" y="189"/>
                </a:cubicBezTo>
                <a:cubicBezTo>
                  <a:pt x="101" y="183"/>
                  <a:pt x="94" y="186"/>
                  <a:pt x="94" y="205"/>
                </a:cubicBezTo>
                <a:close/>
                <a:moveTo>
                  <a:pt x="233" y="237"/>
                </a:moveTo>
                <a:cubicBezTo>
                  <a:pt x="249" y="236"/>
                  <a:pt x="261" y="223"/>
                  <a:pt x="261" y="207"/>
                </a:cubicBezTo>
                <a:cubicBezTo>
                  <a:pt x="260" y="190"/>
                  <a:pt x="247" y="178"/>
                  <a:pt x="231" y="179"/>
                </a:cubicBezTo>
                <a:cubicBezTo>
                  <a:pt x="214" y="179"/>
                  <a:pt x="203" y="192"/>
                  <a:pt x="203" y="209"/>
                </a:cubicBezTo>
                <a:cubicBezTo>
                  <a:pt x="204" y="226"/>
                  <a:pt x="216" y="237"/>
                  <a:pt x="233" y="237"/>
                </a:cubicBezTo>
                <a:close/>
                <a:moveTo>
                  <a:pt x="49" y="237"/>
                </a:moveTo>
                <a:cubicBezTo>
                  <a:pt x="65" y="237"/>
                  <a:pt x="78" y="225"/>
                  <a:pt x="78" y="208"/>
                </a:cubicBezTo>
                <a:cubicBezTo>
                  <a:pt x="79" y="192"/>
                  <a:pt x="66" y="179"/>
                  <a:pt x="49" y="179"/>
                </a:cubicBezTo>
                <a:cubicBezTo>
                  <a:pt x="33" y="179"/>
                  <a:pt x="20" y="192"/>
                  <a:pt x="20" y="208"/>
                </a:cubicBezTo>
                <a:cubicBezTo>
                  <a:pt x="20" y="223"/>
                  <a:pt x="33" y="237"/>
                  <a:pt x="49" y="237"/>
                </a:cubicBezTo>
                <a:close/>
                <a:moveTo>
                  <a:pt x="169" y="50"/>
                </a:moveTo>
                <a:cubicBezTo>
                  <a:pt x="169" y="33"/>
                  <a:pt x="158" y="21"/>
                  <a:pt x="141" y="21"/>
                </a:cubicBezTo>
                <a:cubicBezTo>
                  <a:pt x="125" y="20"/>
                  <a:pt x="112" y="33"/>
                  <a:pt x="112" y="50"/>
                </a:cubicBezTo>
                <a:cubicBezTo>
                  <a:pt x="111" y="66"/>
                  <a:pt x="124" y="79"/>
                  <a:pt x="140" y="79"/>
                </a:cubicBezTo>
                <a:cubicBezTo>
                  <a:pt x="156" y="79"/>
                  <a:pt x="169" y="66"/>
                  <a:pt x="169" y="50"/>
                </a:cubicBezTo>
                <a:close/>
                <a:moveTo>
                  <a:pt x="141" y="180"/>
                </a:moveTo>
                <a:cubicBezTo>
                  <a:pt x="155" y="180"/>
                  <a:pt x="166" y="168"/>
                  <a:pt x="165" y="154"/>
                </a:cubicBezTo>
                <a:cubicBezTo>
                  <a:pt x="164" y="139"/>
                  <a:pt x="155" y="130"/>
                  <a:pt x="139" y="131"/>
                </a:cubicBezTo>
                <a:cubicBezTo>
                  <a:pt x="124" y="132"/>
                  <a:pt x="116" y="141"/>
                  <a:pt x="116" y="155"/>
                </a:cubicBezTo>
                <a:cubicBezTo>
                  <a:pt x="115" y="169"/>
                  <a:pt x="127" y="181"/>
                  <a:pt x="141" y="1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07424678-5119-4DB5-8B1E-30FBBFB54A2E}"/>
              </a:ext>
            </a:extLst>
          </p:cNvPr>
          <p:cNvSpPr>
            <a:spLocks noEditPoints="1"/>
          </p:cNvSpPr>
          <p:nvPr/>
        </p:nvSpPr>
        <p:spPr bwMode="auto">
          <a:xfrm>
            <a:off x="3963988" y="2662238"/>
            <a:ext cx="314325" cy="319087"/>
          </a:xfrm>
          <a:custGeom>
            <a:avLst/>
            <a:gdLst>
              <a:gd name="T0" fmla="*/ 138 w 258"/>
              <a:gd name="T1" fmla="*/ 58 h 262"/>
              <a:gd name="T2" fmla="*/ 156 w 258"/>
              <a:gd name="T3" fmla="*/ 11 h 262"/>
              <a:gd name="T4" fmla="*/ 182 w 258"/>
              <a:gd name="T5" fmla="*/ 20 h 262"/>
              <a:gd name="T6" fmla="*/ 243 w 258"/>
              <a:gd name="T7" fmla="*/ 80 h 262"/>
              <a:gd name="T8" fmla="*/ 243 w 258"/>
              <a:gd name="T9" fmla="*/ 112 h 262"/>
              <a:gd name="T10" fmla="*/ 233 w 258"/>
              <a:gd name="T11" fmla="*/ 122 h 262"/>
              <a:gd name="T12" fmla="*/ 206 w 258"/>
              <a:gd name="T13" fmla="*/ 122 h 262"/>
              <a:gd name="T14" fmla="*/ 96 w 258"/>
              <a:gd name="T15" fmla="*/ 233 h 262"/>
              <a:gd name="T16" fmla="*/ 64 w 258"/>
              <a:gd name="T17" fmla="*/ 255 h 262"/>
              <a:gd name="T18" fmla="*/ 11 w 258"/>
              <a:gd name="T19" fmla="*/ 233 h 262"/>
              <a:gd name="T20" fmla="*/ 18 w 258"/>
              <a:gd name="T21" fmla="*/ 176 h 262"/>
              <a:gd name="T22" fmla="*/ 122 w 258"/>
              <a:gd name="T23" fmla="*/ 71 h 262"/>
              <a:gd name="T24" fmla="*/ 138 w 258"/>
              <a:gd name="T25" fmla="*/ 58 h 262"/>
              <a:gd name="T26" fmla="*/ 167 w 258"/>
              <a:gd name="T27" fmla="*/ 140 h 262"/>
              <a:gd name="T28" fmla="*/ 165 w 258"/>
              <a:gd name="T29" fmla="*/ 135 h 262"/>
              <a:gd name="T30" fmla="*/ 86 w 258"/>
              <a:gd name="T31" fmla="*/ 135 h 262"/>
              <a:gd name="T32" fmla="*/ 77 w 258"/>
              <a:gd name="T33" fmla="*/ 139 h 262"/>
              <a:gd name="T34" fmla="*/ 27 w 258"/>
              <a:gd name="T35" fmla="*/ 190 h 262"/>
              <a:gd name="T36" fmla="*/ 30 w 258"/>
              <a:gd name="T37" fmla="*/ 232 h 262"/>
              <a:gd name="T38" fmla="*/ 73 w 258"/>
              <a:gd name="T39" fmla="*/ 233 h 262"/>
              <a:gd name="T40" fmla="*/ 167 w 258"/>
              <a:gd name="T41" fmla="*/ 140 h 262"/>
              <a:gd name="T42" fmla="*/ 100 w 258"/>
              <a:gd name="T43" fmla="*/ 120 h 262"/>
              <a:gd name="T44" fmla="*/ 195 w 258"/>
              <a:gd name="T45" fmla="*/ 114 h 262"/>
              <a:gd name="T46" fmla="*/ 152 w 258"/>
              <a:gd name="T47" fmla="*/ 68 h 262"/>
              <a:gd name="T48" fmla="*/ 100 w 258"/>
              <a:gd name="T49" fmla="*/ 120 h 262"/>
              <a:gd name="T50" fmla="*/ 234 w 258"/>
              <a:gd name="T51" fmla="*/ 99 h 262"/>
              <a:gd name="T52" fmla="*/ 163 w 258"/>
              <a:gd name="T53" fmla="*/ 24 h 262"/>
              <a:gd name="T54" fmla="*/ 152 w 258"/>
              <a:gd name="T55" fmla="*/ 37 h 262"/>
              <a:gd name="T56" fmla="*/ 224 w 258"/>
              <a:gd name="T57" fmla="*/ 111 h 262"/>
              <a:gd name="T58" fmla="*/ 234 w 258"/>
              <a:gd name="T59" fmla="*/ 9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8" h="262">
                <a:moveTo>
                  <a:pt x="138" y="58"/>
                </a:moveTo>
                <a:cubicBezTo>
                  <a:pt x="128" y="38"/>
                  <a:pt x="133" y="30"/>
                  <a:pt x="156" y="11"/>
                </a:cubicBezTo>
                <a:cubicBezTo>
                  <a:pt x="170" y="0"/>
                  <a:pt x="175" y="13"/>
                  <a:pt x="182" y="20"/>
                </a:cubicBezTo>
                <a:cubicBezTo>
                  <a:pt x="203" y="39"/>
                  <a:pt x="222" y="60"/>
                  <a:pt x="243" y="80"/>
                </a:cubicBezTo>
                <a:cubicBezTo>
                  <a:pt x="255" y="91"/>
                  <a:pt x="258" y="101"/>
                  <a:pt x="243" y="112"/>
                </a:cubicBezTo>
                <a:cubicBezTo>
                  <a:pt x="240" y="115"/>
                  <a:pt x="236" y="118"/>
                  <a:pt x="233" y="122"/>
                </a:cubicBezTo>
                <a:cubicBezTo>
                  <a:pt x="225" y="132"/>
                  <a:pt x="217" y="135"/>
                  <a:pt x="206" y="122"/>
                </a:cubicBezTo>
                <a:cubicBezTo>
                  <a:pt x="169" y="159"/>
                  <a:pt x="133" y="196"/>
                  <a:pt x="96" y="233"/>
                </a:cubicBezTo>
                <a:cubicBezTo>
                  <a:pt x="87" y="242"/>
                  <a:pt x="76" y="251"/>
                  <a:pt x="64" y="255"/>
                </a:cubicBezTo>
                <a:cubicBezTo>
                  <a:pt x="43" y="262"/>
                  <a:pt x="21" y="251"/>
                  <a:pt x="11" y="233"/>
                </a:cubicBezTo>
                <a:cubicBezTo>
                  <a:pt x="0" y="214"/>
                  <a:pt x="3" y="192"/>
                  <a:pt x="18" y="176"/>
                </a:cubicBezTo>
                <a:cubicBezTo>
                  <a:pt x="53" y="141"/>
                  <a:pt x="88" y="106"/>
                  <a:pt x="122" y="71"/>
                </a:cubicBezTo>
                <a:cubicBezTo>
                  <a:pt x="127" y="66"/>
                  <a:pt x="133" y="63"/>
                  <a:pt x="138" y="58"/>
                </a:cubicBezTo>
                <a:close/>
                <a:moveTo>
                  <a:pt x="167" y="140"/>
                </a:moveTo>
                <a:cubicBezTo>
                  <a:pt x="166" y="138"/>
                  <a:pt x="166" y="137"/>
                  <a:pt x="165" y="135"/>
                </a:cubicBezTo>
                <a:cubicBezTo>
                  <a:pt x="139" y="135"/>
                  <a:pt x="112" y="135"/>
                  <a:pt x="86" y="135"/>
                </a:cubicBezTo>
                <a:cubicBezTo>
                  <a:pt x="83" y="135"/>
                  <a:pt x="79" y="137"/>
                  <a:pt x="77" y="139"/>
                </a:cubicBezTo>
                <a:cubicBezTo>
                  <a:pt x="60" y="156"/>
                  <a:pt x="42" y="172"/>
                  <a:pt x="27" y="190"/>
                </a:cubicBezTo>
                <a:cubicBezTo>
                  <a:pt x="16" y="204"/>
                  <a:pt x="18" y="219"/>
                  <a:pt x="30" y="232"/>
                </a:cubicBezTo>
                <a:cubicBezTo>
                  <a:pt x="41" y="244"/>
                  <a:pt x="61" y="245"/>
                  <a:pt x="73" y="233"/>
                </a:cubicBezTo>
                <a:cubicBezTo>
                  <a:pt x="105" y="202"/>
                  <a:pt x="136" y="171"/>
                  <a:pt x="167" y="140"/>
                </a:cubicBezTo>
                <a:close/>
                <a:moveTo>
                  <a:pt x="100" y="120"/>
                </a:moveTo>
                <a:cubicBezTo>
                  <a:pt x="134" y="117"/>
                  <a:pt x="164" y="125"/>
                  <a:pt x="195" y="114"/>
                </a:cubicBezTo>
                <a:cubicBezTo>
                  <a:pt x="178" y="97"/>
                  <a:pt x="165" y="82"/>
                  <a:pt x="152" y="68"/>
                </a:cubicBezTo>
                <a:cubicBezTo>
                  <a:pt x="135" y="84"/>
                  <a:pt x="119" y="100"/>
                  <a:pt x="100" y="120"/>
                </a:cubicBezTo>
                <a:close/>
                <a:moveTo>
                  <a:pt x="234" y="99"/>
                </a:moveTo>
                <a:cubicBezTo>
                  <a:pt x="210" y="74"/>
                  <a:pt x="188" y="50"/>
                  <a:pt x="163" y="24"/>
                </a:cubicBezTo>
                <a:cubicBezTo>
                  <a:pt x="158" y="30"/>
                  <a:pt x="154" y="35"/>
                  <a:pt x="152" y="37"/>
                </a:cubicBezTo>
                <a:cubicBezTo>
                  <a:pt x="176" y="62"/>
                  <a:pt x="199" y="86"/>
                  <a:pt x="224" y="111"/>
                </a:cubicBezTo>
                <a:cubicBezTo>
                  <a:pt x="227" y="107"/>
                  <a:pt x="231" y="103"/>
                  <a:pt x="234" y="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E7A8EB33-BB56-4D76-B831-9FCA5091B12F}"/>
              </a:ext>
            </a:extLst>
          </p:cNvPr>
          <p:cNvSpPr>
            <a:spLocks noEditPoints="1"/>
          </p:cNvSpPr>
          <p:nvPr/>
        </p:nvSpPr>
        <p:spPr bwMode="auto">
          <a:xfrm>
            <a:off x="2352675" y="2106613"/>
            <a:ext cx="328613" cy="331787"/>
          </a:xfrm>
          <a:custGeom>
            <a:avLst/>
            <a:gdLst>
              <a:gd name="T0" fmla="*/ 0 w 271"/>
              <a:gd name="T1" fmla="*/ 194 h 272"/>
              <a:gd name="T2" fmla="*/ 26 w 271"/>
              <a:gd name="T3" fmla="*/ 146 h 272"/>
              <a:gd name="T4" fmla="*/ 142 w 271"/>
              <a:gd name="T5" fmla="*/ 29 h 272"/>
              <a:gd name="T6" fmla="*/ 243 w 271"/>
              <a:gd name="T7" fmla="*/ 28 h 272"/>
              <a:gd name="T8" fmla="*/ 242 w 271"/>
              <a:gd name="T9" fmla="*/ 129 h 272"/>
              <a:gd name="T10" fmla="*/ 125 w 271"/>
              <a:gd name="T11" fmla="*/ 246 h 272"/>
              <a:gd name="T12" fmla="*/ 48 w 271"/>
              <a:gd name="T13" fmla="*/ 260 h 272"/>
              <a:gd name="T14" fmla="*/ 5 w 271"/>
              <a:gd name="T15" fmla="*/ 196 h 272"/>
              <a:gd name="T16" fmla="*/ 0 w 271"/>
              <a:gd name="T17" fmla="*/ 194 h 272"/>
              <a:gd name="T18" fmla="*/ 95 w 271"/>
              <a:gd name="T19" fmla="*/ 98 h 272"/>
              <a:gd name="T20" fmla="*/ 34 w 271"/>
              <a:gd name="T21" fmla="*/ 159 h 272"/>
              <a:gd name="T22" fmla="*/ 34 w 271"/>
              <a:gd name="T23" fmla="*/ 232 h 272"/>
              <a:gd name="T24" fmla="*/ 104 w 271"/>
              <a:gd name="T25" fmla="*/ 241 h 272"/>
              <a:gd name="T26" fmla="*/ 169 w 271"/>
              <a:gd name="T27" fmla="*/ 173 h 272"/>
              <a:gd name="T28" fmla="*/ 95 w 271"/>
              <a:gd name="T29" fmla="*/ 98 h 272"/>
              <a:gd name="T30" fmla="*/ 189 w 271"/>
              <a:gd name="T31" fmla="*/ 162 h 272"/>
              <a:gd name="T32" fmla="*/ 233 w 271"/>
              <a:gd name="T33" fmla="*/ 115 h 272"/>
              <a:gd name="T34" fmla="*/ 232 w 271"/>
              <a:gd name="T35" fmla="*/ 40 h 272"/>
              <a:gd name="T36" fmla="*/ 156 w 271"/>
              <a:gd name="T37" fmla="*/ 37 h 272"/>
              <a:gd name="T38" fmla="*/ 108 w 271"/>
              <a:gd name="T39" fmla="*/ 83 h 272"/>
              <a:gd name="T40" fmla="*/ 189 w 271"/>
              <a:gd name="T41" fmla="*/ 16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1" h="272">
                <a:moveTo>
                  <a:pt x="0" y="194"/>
                </a:moveTo>
                <a:cubicBezTo>
                  <a:pt x="9" y="178"/>
                  <a:pt x="14" y="159"/>
                  <a:pt x="26" y="146"/>
                </a:cubicBezTo>
                <a:cubicBezTo>
                  <a:pt x="63" y="106"/>
                  <a:pt x="103" y="67"/>
                  <a:pt x="142" y="29"/>
                </a:cubicBezTo>
                <a:cubicBezTo>
                  <a:pt x="172" y="0"/>
                  <a:pt x="215" y="0"/>
                  <a:pt x="243" y="28"/>
                </a:cubicBezTo>
                <a:cubicBezTo>
                  <a:pt x="271" y="56"/>
                  <a:pt x="271" y="99"/>
                  <a:pt x="242" y="129"/>
                </a:cubicBezTo>
                <a:cubicBezTo>
                  <a:pt x="204" y="168"/>
                  <a:pt x="165" y="207"/>
                  <a:pt x="125" y="246"/>
                </a:cubicBezTo>
                <a:cubicBezTo>
                  <a:pt x="103" y="267"/>
                  <a:pt x="77" y="272"/>
                  <a:pt x="48" y="260"/>
                </a:cubicBezTo>
                <a:cubicBezTo>
                  <a:pt x="21" y="250"/>
                  <a:pt x="5" y="225"/>
                  <a:pt x="5" y="196"/>
                </a:cubicBezTo>
                <a:cubicBezTo>
                  <a:pt x="4" y="195"/>
                  <a:pt x="2" y="194"/>
                  <a:pt x="0" y="194"/>
                </a:cubicBezTo>
                <a:close/>
                <a:moveTo>
                  <a:pt x="95" y="98"/>
                </a:moveTo>
                <a:cubicBezTo>
                  <a:pt x="73" y="119"/>
                  <a:pt x="53" y="138"/>
                  <a:pt x="34" y="159"/>
                </a:cubicBezTo>
                <a:cubicBezTo>
                  <a:pt x="15" y="180"/>
                  <a:pt x="16" y="212"/>
                  <a:pt x="34" y="232"/>
                </a:cubicBezTo>
                <a:cubicBezTo>
                  <a:pt x="52" y="252"/>
                  <a:pt x="84" y="259"/>
                  <a:pt x="104" y="241"/>
                </a:cubicBezTo>
                <a:cubicBezTo>
                  <a:pt x="128" y="221"/>
                  <a:pt x="148" y="196"/>
                  <a:pt x="169" y="173"/>
                </a:cubicBezTo>
                <a:cubicBezTo>
                  <a:pt x="145" y="150"/>
                  <a:pt x="121" y="125"/>
                  <a:pt x="95" y="98"/>
                </a:cubicBezTo>
                <a:close/>
                <a:moveTo>
                  <a:pt x="189" y="162"/>
                </a:moveTo>
                <a:cubicBezTo>
                  <a:pt x="202" y="148"/>
                  <a:pt x="218" y="132"/>
                  <a:pt x="233" y="115"/>
                </a:cubicBezTo>
                <a:cubicBezTo>
                  <a:pt x="253" y="93"/>
                  <a:pt x="252" y="60"/>
                  <a:pt x="232" y="40"/>
                </a:cubicBezTo>
                <a:cubicBezTo>
                  <a:pt x="212" y="19"/>
                  <a:pt x="180" y="17"/>
                  <a:pt x="156" y="37"/>
                </a:cubicBezTo>
                <a:cubicBezTo>
                  <a:pt x="140" y="52"/>
                  <a:pt x="124" y="68"/>
                  <a:pt x="108" y="83"/>
                </a:cubicBezTo>
                <a:cubicBezTo>
                  <a:pt x="136" y="110"/>
                  <a:pt x="161" y="135"/>
                  <a:pt x="189" y="1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4B39795A-B919-4202-8C70-7BD25C2CCAE7}"/>
              </a:ext>
            </a:extLst>
          </p:cNvPr>
          <p:cNvSpPr>
            <a:spLocks noEditPoints="1"/>
          </p:cNvSpPr>
          <p:nvPr/>
        </p:nvSpPr>
        <p:spPr bwMode="auto">
          <a:xfrm>
            <a:off x="4513263" y="2127250"/>
            <a:ext cx="336550" cy="320675"/>
          </a:xfrm>
          <a:custGeom>
            <a:avLst/>
            <a:gdLst>
              <a:gd name="T0" fmla="*/ 276 w 276"/>
              <a:gd name="T1" fmla="*/ 23 h 264"/>
              <a:gd name="T2" fmla="*/ 226 w 276"/>
              <a:gd name="T3" fmla="*/ 23 h 264"/>
              <a:gd name="T4" fmla="*/ 221 w 276"/>
              <a:gd name="T5" fmla="*/ 28 h 264"/>
              <a:gd name="T6" fmla="*/ 229 w 276"/>
              <a:gd name="T7" fmla="*/ 77 h 264"/>
              <a:gd name="T8" fmla="*/ 230 w 276"/>
              <a:gd name="T9" fmla="*/ 105 h 264"/>
              <a:gd name="T10" fmla="*/ 162 w 276"/>
              <a:gd name="T11" fmla="*/ 245 h 264"/>
              <a:gd name="T12" fmla="*/ 25 w 276"/>
              <a:gd name="T13" fmla="*/ 178 h 264"/>
              <a:gd name="T14" fmla="*/ 132 w 276"/>
              <a:gd name="T15" fmla="*/ 34 h 264"/>
              <a:gd name="T16" fmla="*/ 163 w 276"/>
              <a:gd name="T17" fmla="*/ 19 h 264"/>
              <a:gd name="T18" fmla="*/ 198 w 276"/>
              <a:gd name="T19" fmla="*/ 12 h 264"/>
              <a:gd name="T20" fmla="*/ 218 w 276"/>
              <a:gd name="T21" fmla="*/ 12 h 264"/>
              <a:gd name="T22" fmla="*/ 276 w 276"/>
              <a:gd name="T23" fmla="*/ 16 h 264"/>
              <a:gd name="T24" fmla="*/ 276 w 276"/>
              <a:gd name="T25" fmla="*/ 23 h 264"/>
              <a:gd name="T26" fmla="*/ 128 w 276"/>
              <a:gd name="T27" fmla="*/ 50 h 264"/>
              <a:gd name="T28" fmla="*/ 34 w 276"/>
              <a:gd name="T29" fmla="*/ 142 h 264"/>
              <a:gd name="T30" fmla="*/ 126 w 276"/>
              <a:gd name="T31" fmla="*/ 235 h 264"/>
              <a:gd name="T32" fmla="*/ 221 w 276"/>
              <a:gd name="T33" fmla="*/ 142 h 264"/>
              <a:gd name="T34" fmla="*/ 128 w 276"/>
              <a:gd name="T35" fmla="*/ 50 h 264"/>
              <a:gd name="T36" fmla="*/ 212 w 276"/>
              <a:gd name="T37" fmla="*/ 70 h 264"/>
              <a:gd name="T38" fmla="*/ 226 w 276"/>
              <a:gd name="T39" fmla="*/ 51 h 264"/>
              <a:gd name="T40" fmla="*/ 181 w 276"/>
              <a:gd name="T41" fmla="*/ 20 h 264"/>
              <a:gd name="T42" fmla="*/ 169 w 276"/>
              <a:gd name="T43" fmla="*/ 39 h 264"/>
              <a:gd name="T44" fmla="*/ 212 w 276"/>
              <a:gd name="T45" fmla="*/ 7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" h="264">
                <a:moveTo>
                  <a:pt x="276" y="23"/>
                </a:moveTo>
                <a:cubicBezTo>
                  <a:pt x="259" y="23"/>
                  <a:pt x="243" y="23"/>
                  <a:pt x="226" y="23"/>
                </a:cubicBezTo>
                <a:cubicBezTo>
                  <a:pt x="225" y="25"/>
                  <a:pt x="223" y="27"/>
                  <a:pt x="221" y="28"/>
                </a:cubicBezTo>
                <a:cubicBezTo>
                  <a:pt x="250" y="43"/>
                  <a:pt x="242" y="58"/>
                  <a:pt x="229" y="77"/>
                </a:cubicBezTo>
                <a:cubicBezTo>
                  <a:pt x="225" y="83"/>
                  <a:pt x="227" y="96"/>
                  <a:pt x="230" y="105"/>
                </a:cubicBezTo>
                <a:cubicBezTo>
                  <a:pt x="250" y="164"/>
                  <a:pt x="220" y="226"/>
                  <a:pt x="162" y="245"/>
                </a:cubicBezTo>
                <a:cubicBezTo>
                  <a:pt x="105" y="264"/>
                  <a:pt x="44" y="234"/>
                  <a:pt x="25" y="178"/>
                </a:cubicBezTo>
                <a:cubicBezTo>
                  <a:pt x="0" y="105"/>
                  <a:pt x="55" y="30"/>
                  <a:pt x="132" y="34"/>
                </a:cubicBezTo>
                <a:cubicBezTo>
                  <a:pt x="147" y="35"/>
                  <a:pt x="156" y="32"/>
                  <a:pt x="163" y="19"/>
                </a:cubicBezTo>
                <a:cubicBezTo>
                  <a:pt x="171" y="2"/>
                  <a:pt x="182" y="0"/>
                  <a:pt x="198" y="12"/>
                </a:cubicBezTo>
                <a:cubicBezTo>
                  <a:pt x="203" y="15"/>
                  <a:pt x="213" y="14"/>
                  <a:pt x="218" y="12"/>
                </a:cubicBezTo>
                <a:cubicBezTo>
                  <a:pt x="242" y="1"/>
                  <a:pt x="255" y="1"/>
                  <a:pt x="276" y="16"/>
                </a:cubicBezTo>
                <a:cubicBezTo>
                  <a:pt x="276" y="19"/>
                  <a:pt x="276" y="21"/>
                  <a:pt x="276" y="23"/>
                </a:cubicBezTo>
                <a:close/>
                <a:moveTo>
                  <a:pt x="128" y="50"/>
                </a:moveTo>
                <a:cubicBezTo>
                  <a:pt x="76" y="49"/>
                  <a:pt x="34" y="91"/>
                  <a:pt x="34" y="142"/>
                </a:cubicBezTo>
                <a:cubicBezTo>
                  <a:pt x="34" y="193"/>
                  <a:pt x="75" y="235"/>
                  <a:pt x="126" y="235"/>
                </a:cubicBezTo>
                <a:cubicBezTo>
                  <a:pt x="178" y="236"/>
                  <a:pt x="221" y="194"/>
                  <a:pt x="221" y="142"/>
                </a:cubicBezTo>
                <a:cubicBezTo>
                  <a:pt x="221" y="91"/>
                  <a:pt x="179" y="50"/>
                  <a:pt x="128" y="50"/>
                </a:cubicBezTo>
                <a:close/>
                <a:moveTo>
                  <a:pt x="212" y="70"/>
                </a:moveTo>
                <a:cubicBezTo>
                  <a:pt x="217" y="64"/>
                  <a:pt x="221" y="59"/>
                  <a:pt x="226" y="51"/>
                </a:cubicBezTo>
                <a:cubicBezTo>
                  <a:pt x="211" y="41"/>
                  <a:pt x="197" y="31"/>
                  <a:pt x="181" y="20"/>
                </a:cubicBezTo>
                <a:cubicBezTo>
                  <a:pt x="176" y="28"/>
                  <a:pt x="172" y="33"/>
                  <a:pt x="169" y="39"/>
                </a:cubicBezTo>
                <a:cubicBezTo>
                  <a:pt x="184" y="50"/>
                  <a:pt x="197" y="59"/>
                  <a:pt x="212" y="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B4615C6C-407C-4A25-B612-33D0C3DA5671}"/>
              </a:ext>
            </a:extLst>
          </p:cNvPr>
          <p:cNvSpPr>
            <a:spLocks/>
          </p:cNvSpPr>
          <p:nvPr/>
        </p:nvSpPr>
        <p:spPr bwMode="auto">
          <a:xfrm>
            <a:off x="4564063" y="1063625"/>
            <a:ext cx="234950" cy="292100"/>
          </a:xfrm>
          <a:custGeom>
            <a:avLst/>
            <a:gdLst>
              <a:gd name="T0" fmla="*/ 66 w 193"/>
              <a:gd name="T1" fmla="*/ 0 h 240"/>
              <a:gd name="T2" fmla="*/ 46 w 193"/>
              <a:gd name="T3" fmla="*/ 36 h 240"/>
              <a:gd name="T4" fmla="*/ 16 w 193"/>
              <a:gd name="T5" fmla="*/ 76 h 240"/>
              <a:gd name="T6" fmla="*/ 16 w 193"/>
              <a:gd name="T7" fmla="*/ 206 h 240"/>
              <a:gd name="T8" fmla="*/ 34 w 193"/>
              <a:gd name="T9" fmla="*/ 225 h 240"/>
              <a:gd name="T10" fmla="*/ 177 w 193"/>
              <a:gd name="T11" fmla="*/ 225 h 240"/>
              <a:gd name="T12" fmla="*/ 177 w 193"/>
              <a:gd name="T13" fmla="*/ 188 h 240"/>
              <a:gd name="T14" fmla="*/ 177 w 193"/>
              <a:gd name="T15" fmla="*/ 84 h 240"/>
              <a:gd name="T16" fmla="*/ 137 w 193"/>
              <a:gd name="T17" fmla="*/ 33 h 240"/>
              <a:gd name="T18" fmla="*/ 126 w 193"/>
              <a:gd name="T19" fmla="*/ 31 h 240"/>
              <a:gd name="T20" fmla="*/ 126 w 193"/>
              <a:gd name="T21" fmla="*/ 2 h 240"/>
              <a:gd name="T22" fmla="*/ 138 w 193"/>
              <a:gd name="T23" fmla="*/ 2 h 240"/>
              <a:gd name="T24" fmla="*/ 167 w 193"/>
              <a:gd name="T25" fmla="*/ 27 h 240"/>
              <a:gd name="T26" fmla="*/ 192 w 193"/>
              <a:gd name="T27" fmla="*/ 67 h 240"/>
              <a:gd name="T28" fmla="*/ 193 w 193"/>
              <a:gd name="T29" fmla="*/ 223 h 240"/>
              <a:gd name="T30" fmla="*/ 176 w 193"/>
              <a:gd name="T31" fmla="*/ 240 h 240"/>
              <a:gd name="T32" fmla="*/ 18 w 193"/>
              <a:gd name="T33" fmla="*/ 240 h 240"/>
              <a:gd name="T34" fmla="*/ 0 w 193"/>
              <a:gd name="T35" fmla="*/ 221 h 240"/>
              <a:gd name="T36" fmla="*/ 1 w 193"/>
              <a:gd name="T37" fmla="*/ 69 h 240"/>
              <a:gd name="T38" fmla="*/ 32 w 193"/>
              <a:gd name="T39" fmla="*/ 24 h 240"/>
              <a:gd name="T40" fmla="*/ 54 w 193"/>
              <a:gd name="T41" fmla="*/ 4 h 240"/>
              <a:gd name="T42" fmla="*/ 66 w 193"/>
              <a:gd name="T4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3" h="240">
                <a:moveTo>
                  <a:pt x="66" y="0"/>
                </a:moveTo>
                <a:cubicBezTo>
                  <a:pt x="72" y="22"/>
                  <a:pt x="69" y="33"/>
                  <a:pt x="46" y="36"/>
                </a:cubicBezTo>
                <a:cubicBezTo>
                  <a:pt x="24" y="40"/>
                  <a:pt x="16" y="53"/>
                  <a:pt x="16" y="76"/>
                </a:cubicBezTo>
                <a:cubicBezTo>
                  <a:pt x="16" y="120"/>
                  <a:pt x="16" y="163"/>
                  <a:pt x="16" y="206"/>
                </a:cubicBezTo>
                <a:cubicBezTo>
                  <a:pt x="15" y="220"/>
                  <a:pt x="20" y="225"/>
                  <a:pt x="34" y="225"/>
                </a:cubicBezTo>
                <a:cubicBezTo>
                  <a:pt x="80" y="224"/>
                  <a:pt x="127" y="225"/>
                  <a:pt x="177" y="225"/>
                </a:cubicBezTo>
                <a:cubicBezTo>
                  <a:pt x="177" y="211"/>
                  <a:pt x="177" y="200"/>
                  <a:pt x="177" y="188"/>
                </a:cubicBezTo>
                <a:cubicBezTo>
                  <a:pt x="177" y="153"/>
                  <a:pt x="177" y="119"/>
                  <a:pt x="177" y="84"/>
                </a:cubicBezTo>
                <a:cubicBezTo>
                  <a:pt x="177" y="49"/>
                  <a:pt x="171" y="42"/>
                  <a:pt x="137" y="33"/>
                </a:cubicBezTo>
                <a:cubicBezTo>
                  <a:pt x="134" y="32"/>
                  <a:pt x="130" y="32"/>
                  <a:pt x="126" y="31"/>
                </a:cubicBezTo>
                <a:cubicBezTo>
                  <a:pt x="126" y="22"/>
                  <a:pt x="126" y="13"/>
                  <a:pt x="126" y="2"/>
                </a:cubicBezTo>
                <a:cubicBezTo>
                  <a:pt x="130" y="2"/>
                  <a:pt x="138" y="2"/>
                  <a:pt x="138" y="2"/>
                </a:cubicBezTo>
                <a:cubicBezTo>
                  <a:pt x="138" y="22"/>
                  <a:pt x="156" y="20"/>
                  <a:pt x="167" y="27"/>
                </a:cubicBezTo>
                <a:cubicBezTo>
                  <a:pt x="183" y="35"/>
                  <a:pt x="192" y="48"/>
                  <a:pt x="192" y="67"/>
                </a:cubicBezTo>
                <a:cubicBezTo>
                  <a:pt x="193" y="119"/>
                  <a:pt x="192" y="171"/>
                  <a:pt x="193" y="223"/>
                </a:cubicBezTo>
                <a:cubicBezTo>
                  <a:pt x="193" y="234"/>
                  <a:pt x="188" y="240"/>
                  <a:pt x="176" y="240"/>
                </a:cubicBezTo>
                <a:cubicBezTo>
                  <a:pt x="123" y="240"/>
                  <a:pt x="71" y="240"/>
                  <a:pt x="18" y="240"/>
                </a:cubicBezTo>
                <a:cubicBezTo>
                  <a:pt x="5" y="240"/>
                  <a:pt x="0" y="233"/>
                  <a:pt x="0" y="221"/>
                </a:cubicBezTo>
                <a:cubicBezTo>
                  <a:pt x="1" y="170"/>
                  <a:pt x="0" y="120"/>
                  <a:pt x="1" y="69"/>
                </a:cubicBezTo>
                <a:cubicBezTo>
                  <a:pt x="1" y="47"/>
                  <a:pt x="12" y="33"/>
                  <a:pt x="32" y="24"/>
                </a:cubicBezTo>
                <a:cubicBezTo>
                  <a:pt x="41" y="20"/>
                  <a:pt x="56" y="21"/>
                  <a:pt x="54" y="4"/>
                </a:cubicBezTo>
                <a:cubicBezTo>
                  <a:pt x="54" y="3"/>
                  <a:pt x="62" y="1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8ABE7B83-0BE5-46C0-9FBC-04E926BC9341}"/>
              </a:ext>
            </a:extLst>
          </p:cNvPr>
          <p:cNvSpPr>
            <a:spLocks/>
          </p:cNvSpPr>
          <p:nvPr/>
        </p:nvSpPr>
        <p:spPr bwMode="auto">
          <a:xfrm>
            <a:off x="2884488" y="1531938"/>
            <a:ext cx="327025" cy="309562"/>
          </a:xfrm>
          <a:custGeom>
            <a:avLst/>
            <a:gdLst>
              <a:gd name="T0" fmla="*/ 96 w 268"/>
              <a:gd name="T1" fmla="*/ 39 h 254"/>
              <a:gd name="T2" fmla="*/ 135 w 268"/>
              <a:gd name="T3" fmla="*/ 0 h 254"/>
              <a:gd name="T4" fmla="*/ 186 w 268"/>
              <a:gd name="T5" fmla="*/ 60 h 254"/>
              <a:gd name="T6" fmla="*/ 223 w 268"/>
              <a:gd name="T7" fmla="*/ 54 h 254"/>
              <a:gd name="T8" fmla="*/ 261 w 268"/>
              <a:gd name="T9" fmla="*/ 67 h 254"/>
              <a:gd name="T10" fmla="*/ 261 w 268"/>
              <a:gd name="T11" fmla="*/ 107 h 254"/>
              <a:gd name="T12" fmla="*/ 154 w 268"/>
              <a:gd name="T13" fmla="*/ 212 h 254"/>
              <a:gd name="T14" fmla="*/ 51 w 268"/>
              <a:gd name="T15" fmla="*/ 252 h 254"/>
              <a:gd name="T16" fmla="*/ 6 w 268"/>
              <a:gd name="T17" fmla="*/ 235 h 254"/>
              <a:gd name="T18" fmla="*/ 24 w 268"/>
              <a:gd name="T19" fmla="*/ 178 h 254"/>
              <a:gd name="T20" fmla="*/ 39 w 268"/>
              <a:gd name="T21" fmla="*/ 179 h 254"/>
              <a:gd name="T22" fmla="*/ 22 w 268"/>
              <a:gd name="T23" fmla="*/ 212 h 254"/>
              <a:gd name="T24" fmla="*/ 39 w 268"/>
              <a:gd name="T25" fmla="*/ 237 h 254"/>
              <a:gd name="T26" fmla="*/ 78 w 268"/>
              <a:gd name="T27" fmla="*/ 230 h 254"/>
              <a:gd name="T28" fmla="*/ 230 w 268"/>
              <a:gd name="T29" fmla="*/ 127 h 254"/>
              <a:gd name="T30" fmla="*/ 251 w 268"/>
              <a:gd name="T31" fmla="*/ 91 h 254"/>
              <a:gd name="T32" fmla="*/ 236 w 268"/>
              <a:gd name="T33" fmla="*/ 69 h 254"/>
              <a:gd name="T34" fmla="*/ 188 w 268"/>
              <a:gd name="T35" fmla="*/ 75 h 254"/>
              <a:gd name="T36" fmla="*/ 197 w 268"/>
              <a:gd name="T37" fmla="*/ 132 h 254"/>
              <a:gd name="T38" fmla="*/ 182 w 268"/>
              <a:gd name="T39" fmla="*/ 146 h 254"/>
              <a:gd name="T40" fmla="*/ 172 w 268"/>
              <a:gd name="T41" fmla="*/ 82 h 254"/>
              <a:gd name="T42" fmla="*/ 157 w 268"/>
              <a:gd name="T43" fmla="*/ 37 h 254"/>
              <a:gd name="T44" fmla="*/ 136 w 268"/>
              <a:gd name="T45" fmla="*/ 17 h 254"/>
              <a:gd name="T46" fmla="*/ 116 w 268"/>
              <a:gd name="T47" fmla="*/ 35 h 254"/>
              <a:gd name="T48" fmla="*/ 96 w 268"/>
              <a:gd name="T49" fmla="*/ 39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8" h="254">
                <a:moveTo>
                  <a:pt x="96" y="39"/>
                </a:moveTo>
                <a:cubicBezTo>
                  <a:pt x="105" y="21"/>
                  <a:pt x="112" y="0"/>
                  <a:pt x="135" y="0"/>
                </a:cubicBezTo>
                <a:cubicBezTo>
                  <a:pt x="171" y="1"/>
                  <a:pt x="172" y="36"/>
                  <a:pt x="186" y="60"/>
                </a:cubicBezTo>
                <a:cubicBezTo>
                  <a:pt x="198" y="58"/>
                  <a:pt x="211" y="53"/>
                  <a:pt x="223" y="54"/>
                </a:cubicBezTo>
                <a:cubicBezTo>
                  <a:pt x="236" y="55"/>
                  <a:pt x="255" y="58"/>
                  <a:pt x="261" y="67"/>
                </a:cubicBezTo>
                <a:cubicBezTo>
                  <a:pt x="268" y="76"/>
                  <a:pt x="267" y="96"/>
                  <a:pt x="261" y="107"/>
                </a:cubicBezTo>
                <a:cubicBezTo>
                  <a:pt x="238" y="154"/>
                  <a:pt x="197" y="185"/>
                  <a:pt x="154" y="212"/>
                </a:cubicBezTo>
                <a:cubicBezTo>
                  <a:pt x="122" y="231"/>
                  <a:pt x="89" y="248"/>
                  <a:pt x="51" y="252"/>
                </a:cubicBezTo>
                <a:cubicBezTo>
                  <a:pt x="33" y="254"/>
                  <a:pt x="16" y="253"/>
                  <a:pt x="6" y="235"/>
                </a:cubicBezTo>
                <a:cubicBezTo>
                  <a:pt x="0" y="222"/>
                  <a:pt x="11" y="187"/>
                  <a:pt x="24" y="178"/>
                </a:cubicBezTo>
                <a:cubicBezTo>
                  <a:pt x="27" y="176"/>
                  <a:pt x="33" y="179"/>
                  <a:pt x="39" y="179"/>
                </a:cubicBezTo>
                <a:cubicBezTo>
                  <a:pt x="33" y="192"/>
                  <a:pt x="26" y="202"/>
                  <a:pt x="22" y="212"/>
                </a:cubicBezTo>
                <a:cubicBezTo>
                  <a:pt x="16" y="228"/>
                  <a:pt x="22" y="237"/>
                  <a:pt x="39" y="237"/>
                </a:cubicBezTo>
                <a:cubicBezTo>
                  <a:pt x="52" y="236"/>
                  <a:pt x="66" y="235"/>
                  <a:pt x="78" y="230"/>
                </a:cubicBezTo>
                <a:cubicBezTo>
                  <a:pt x="138" y="209"/>
                  <a:pt x="189" y="175"/>
                  <a:pt x="230" y="127"/>
                </a:cubicBezTo>
                <a:cubicBezTo>
                  <a:pt x="239" y="117"/>
                  <a:pt x="245" y="104"/>
                  <a:pt x="251" y="91"/>
                </a:cubicBezTo>
                <a:cubicBezTo>
                  <a:pt x="256" y="79"/>
                  <a:pt x="250" y="69"/>
                  <a:pt x="236" y="69"/>
                </a:cubicBezTo>
                <a:cubicBezTo>
                  <a:pt x="221" y="70"/>
                  <a:pt x="205" y="73"/>
                  <a:pt x="188" y="75"/>
                </a:cubicBezTo>
                <a:cubicBezTo>
                  <a:pt x="191" y="96"/>
                  <a:pt x="194" y="112"/>
                  <a:pt x="197" y="132"/>
                </a:cubicBezTo>
                <a:cubicBezTo>
                  <a:pt x="194" y="134"/>
                  <a:pt x="189" y="139"/>
                  <a:pt x="182" y="146"/>
                </a:cubicBezTo>
                <a:cubicBezTo>
                  <a:pt x="178" y="123"/>
                  <a:pt x="176" y="102"/>
                  <a:pt x="172" y="82"/>
                </a:cubicBezTo>
                <a:cubicBezTo>
                  <a:pt x="169" y="66"/>
                  <a:pt x="164" y="51"/>
                  <a:pt x="157" y="37"/>
                </a:cubicBezTo>
                <a:cubicBezTo>
                  <a:pt x="153" y="28"/>
                  <a:pt x="144" y="18"/>
                  <a:pt x="136" y="17"/>
                </a:cubicBezTo>
                <a:cubicBezTo>
                  <a:pt x="130" y="16"/>
                  <a:pt x="121" y="27"/>
                  <a:pt x="116" y="35"/>
                </a:cubicBezTo>
                <a:cubicBezTo>
                  <a:pt x="110" y="43"/>
                  <a:pt x="107" y="50"/>
                  <a:pt x="96" y="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CE6F43FA-13A8-411D-A672-BD7DA56E36D1}"/>
              </a:ext>
            </a:extLst>
          </p:cNvPr>
          <p:cNvSpPr>
            <a:spLocks noEditPoints="1"/>
          </p:cNvSpPr>
          <p:nvPr/>
        </p:nvSpPr>
        <p:spPr bwMode="auto">
          <a:xfrm>
            <a:off x="4000500" y="1546225"/>
            <a:ext cx="261938" cy="280987"/>
          </a:xfrm>
          <a:custGeom>
            <a:avLst/>
            <a:gdLst>
              <a:gd name="T0" fmla="*/ 167 w 215"/>
              <a:gd name="T1" fmla="*/ 230 h 230"/>
              <a:gd name="T2" fmla="*/ 57 w 215"/>
              <a:gd name="T3" fmla="*/ 230 h 230"/>
              <a:gd name="T4" fmla="*/ 43 w 215"/>
              <a:gd name="T5" fmla="*/ 178 h 230"/>
              <a:gd name="T6" fmla="*/ 22 w 215"/>
              <a:gd name="T7" fmla="*/ 60 h 230"/>
              <a:gd name="T8" fmla="*/ 132 w 215"/>
              <a:gd name="T9" fmla="*/ 9 h 230"/>
              <a:gd name="T10" fmla="*/ 213 w 215"/>
              <a:gd name="T11" fmla="*/ 99 h 230"/>
              <a:gd name="T12" fmla="*/ 189 w 215"/>
              <a:gd name="T13" fmla="*/ 169 h 230"/>
              <a:gd name="T14" fmla="*/ 175 w 215"/>
              <a:gd name="T15" fmla="*/ 183 h 230"/>
              <a:gd name="T16" fmla="*/ 167 w 215"/>
              <a:gd name="T17" fmla="*/ 230 h 230"/>
              <a:gd name="T18" fmla="*/ 113 w 215"/>
              <a:gd name="T19" fmla="*/ 221 h 230"/>
              <a:gd name="T20" fmla="*/ 142 w 215"/>
              <a:gd name="T21" fmla="*/ 207 h 230"/>
              <a:gd name="T22" fmla="*/ 172 w 215"/>
              <a:gd name="T23" fmla="*/ 166 h 230"/>
              <a:gd name="T24" fmla="*/ 174 w 215"/>
              <a:gd name="T25" fmla="*/ 48 h 230"/>
              <a:gd name="T26" fmla="*/ 49 w 215"/>
              <a:gd name="T27" fmla="*/ 48 h 230"/>
              <a:gd name="T28" fmla="*/ 51 w 215"/>
              <a:gd name="T29" fmla="*/ 166 h 230"/>
              <a:gd name="T30" fmla="*/ 74 w 215"/>
              <a:gd name="T31" fmla="*/ 195 h 230"/>
              <a:gd name="T32" fmla="*/ 113 w 215"/>
              <a:gd name="T33" fmla="*/ 22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5" h="230">
                <a:moveTo>
                  <a:pt x="167" y="230"/>
                </a:moveTo>
                <a:cubicBezTo>
                  <a:pt x="128" y="230"/>
                  <a:pt x="94" y="230"/>
                  <a:pt x="57" y="230"/>
                </a:cubicBezTo>
                <a:cubicBezTo>
                  <a:pt x="73" y="205"/>
                  <a:pt x="57" y="192"/>
                  <a:pt x="43" y="178"/>
                </a:cubicBezTo>
                <a:cubicBezTo>
                  <a:pt x="9" y="144"/>
                  <a:pt x="0" y="99"/>
                  <a:pt x="22" y="60"/>
                </a:cubicBezTo>
                <a:cubicBezTo>
                  <a:pt x="42" y="21"/>
                  <a:pt x="88" y="0"/>
                  <a:pt x="132" y="9"/>
                </a:cubicBezTo>
                <a:cubicBezTo>
                  <a:pt x="176" y="17"/>
                  <a:pt x="209" y="54"/>
                  <a:pt x="213" y="99"/>
                </a:cubicBezTo>
                <a:cubicBezTo>
                  <a:pt x="215" y="125"/>
                  <a:pt x="207" y="149"/>
                  <a:pt x="189" y="169"/>
                </a:cubicBezTo>
                <a:cubicBezTo>
                  <a:pt x="185" y="174"/>
                  <a:pt x="179" y="178"/>
                  <a:pt x="175" y="183"/>
                </a:cubicBezTo>
                <a:cubicBezTo>
                  <a:pt x="163" y="195"/>
                  <a:pt x="150" y="208"/>
                  <a:pt x="167" y="230"/>
                </a:cubicBezTo>
                <a:close/>
                <a:moveTo>
                  <a:pt x="113" y="221"/>
                </a:moveTo>
                <a:cubicBezTo>
                  <a:pt x="123" y="216"/>
                  <a:pt x="135" y="214"/>
                  <a:pt x="142" y="207"/>
                </a:cubicBezTo>
                <a:cubicBezTo>
                  <a:pt x="154" y="195"/>
                  <a:pt x="161" y="178"/>
                  <a:pt x="172" y="166"/>
                </a:cubicBezTo>
                <a:cubicBezTo>
                  <a:pt x="205" y="132"/>
                  <a:pt x="207" y="81"/>
                  <a:pt x="174" y="48"/>
                </a:cubicBezTo>
                <a:cubicBezTo>
                  <a:pt x="141" y="13"/>
                  <a:pt x="83" y="13"/>
                  <a:pt x="49" y="48"/>
                </a:cubicBezTo>
                <a:cubicBezTo>
                  <a:pt x="16" y="81"/>
                  <a:pt x="17" y="132"/>
                  <a:pt x="51" y="166"/>
                </a:cubicBezTo>
                <a:cubicBezTo>
                  <a:pt x="60" y="175"/>
                  <a:pt x="71" y="184"/>
                  <a:pt x="74" y="195"/>
                </a:cubicBezTo>
                <a:cubicBezTo>
                  <a:pt x="80" y="217"/>
                  <a:pt x="93" y="220"/>
                  <a:pt x="113" y="2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7887E372-94FC-4D0B-A390-1818E40B35AA}"/>
              </a:ext>
            </a:extLst>
          </p:cNvPr>
          <p:cNvSpPr>
            <a:spLocks noEditPoints="1"/>
          </p:cNvSpPr>
          <p:nvPr/>
        </p:nvSpPr>
        <p:spPr bwMode="auto">
          <a:xfrm>
            <a:off x="3551238" y="2108200"/>
            <a:ext cx="217488" cy="215900"/>
          </a:xfrm>
          <a:custGeom>
            <a:avLst/>
            <a:gdLst>
              <a:gd name="T0" fmla="*/ 75 w 180"/>
              <a:gd name="T1" fmla="*/ 31 h 178"/>
              <a:gd name="T2" fmla="*/ 159 w 180"/>
              <a:gd name="T3" fmla="*/ 21 h 178"/>
              <a:gd name="T4" fmla="*/ 147 w 180"/>
              <a:gd name="T5" fmla="*/ 105 h 178"/>
              <a:gd name="T6" fmla="*/ 156 w 180"/>
              <a:gd name="T7" fmla="*/ 116 h 178"/>
              <a:gd name="T8" fmla="*/ 154 w 180"/>
              <a:gd name="T9" fmla="*/ 164 h 178"/>
              <a:gd name="T10" fmla="*/ 107 w 180"/>
              <a:gd name="T11" fmla="*/ 165 h 178"/>
              <a:gd name="T12" fmla="*/ 12 w 180"/>
              <a:gd name="T13" fmla="*/ 67 h 178"/>
              <a:gd name="T14" fmla="*/ 15 w 180"/>
              <a:gd name="T15" fmla="*/ 22 h 178"/>
              <a:gd name="T16" fmla="*/ 60 w 180"/>
              <a:gd name="T17" fmla="*/ 18 h 178"/>
              <a:gd name="T18" fmla="*/ 75 w 180"/>
              <a:gd name="T19" fmla="*/ 31 h 178"/>
              <a:gd name="T20" fmla="*/ 39 w 180"/>
              <a:gd name="T21" fmla="*/ 24 h 178"/>
              <a:gd name="T22" fmla="*/ 23 w 180"/>
              <a:gd name="T23" fmla="*/ 39 h 178"/>
              <a:gd name="T24" fmla="*/ 29 w 180"/>
              <a:gd name="T25" fmla="*/ 62 h 178"/>
              <a:gd name="T26" fmla="*/ 110 w 180"/>
              <a:gd name="T27" fmla="*/ 147 h 178"/>
              <a:gd name="T28" fmla="*/ 143 w 180"/>
              <a:gd name="T29" fmla="*/ 151 h 178"/>
              <a:gd name="T30" fmla="*/ 139 w 180"/>
              <a:gd name="T31" fmla="*/ 120 h 178"/>
              <a:gd name="T32" fmla="*/ 58 w 180"/>
              <a:gd name="T33" fmla="*/ 37 h 178"/>
              <a:gd name="T34" fmla="*/ 39 w 180"/>
              <a:gd name="T35" fmla="*/ 24 h 178"/>
              <a:gd name="T36" fmla="*/ 136 w 180"/>
              <a:gd name="T37" fmla="*/ 90 h 178"/>
              <a:gd name="T38" fmla="*/ 156 w 180"/>
              <a:gd name="T39" fmla="*/ 49 h 178"/>
              <a:gd name="T40" fmla="*/ 132 w 180"/>
              <a:gd name="T41" fmla="*/ 24 h 178"/>
              <a:gd name="T42" fmla="*/ 88 w 180"/>
              <a:gd name="T43" fmla="*/ 44 h 178"/>
              <a:gd name="T44" fmla="*/ 136 w 180"/>
              <a:gd name="T45" fmla="*/ 9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0" h="178">
                <a:moveTo>
                  <a:pt x="75" y="31"/>
                </a:moveTo>
                <a:cubicBezTo>
                  <a:pt x="115" y="2"/>
                  <a:pt x="138" y="0"/>
                  <a:pt x="159" y="21"/>
                </a:cubicBezTo>
                <a:cubicBezTo>
                  <a:pt x="180" y="44"/>
                  <a:pt x="177" y="67"/>
                  <a:pt x="147" y="105"/>
                </a:cubicBezTo>
                <a:cubicBezTo>
                  <a:pt x="150" y="108"/>
                  <a:pt x="153" y="112"/>
                  <a:pt x="156" y="116"/>
                </a:cubicBezTo>
                <a:cubicBezTo>
                  <a:pt x="168" y="132"/>
                  <a:pt x="167" y="151"/>
                  <a:pt x="154" y="164"/>
                </a:cubicBezTo>
                <a:cubicBezTo>
                  <a:pt x="141" y="176"/>
                  <a:pt x="121" y="178"/>
                  <a:pt x="107" y="165"/>
                </a:cubicBezTo>
                <a:cubicBezTo>
                  <a:pt x="75" y="133"/>
                  <a:pt x="43" y="101"/>
                  <a:pt x="12" y="67"/>
                </a:cubicBezTo>
                <a:cubicBezTo>
                  <a:pt x="0" y="54"/>
                  <a:pt x="3" y="34"/>
                  <a:pt x="15" y="22"/>
                </a:cubicBezTo>
                <a:cubicBezTo>
                  <a:pt x="28" y="9"/>
                  <a:pt x="45" y="7"/>
                  <a:pt x="60" y="18"/>
                </a:cubicBezTo>
                <a:cubicBezTo>
                  <a:pt x="65" y="22"/>
                  <a:pt x="70" y="26"/>
                  <a:pt x="75" y="31"/>
                </a:cubicBezTo>
                <a:close/>
                <a:moveTo>
                  <a:pt x="39" y="24"/>
                </a:moveTo>
                <a:cubicBezTo>
                  <a:pt x="32" y="30"/>
                  <a:pt x="24" y="34"/>
                  <a:pt x="23" y="39"/>
                </a:cubicBezTo>
                <a:cubicBezTo>
                  <a:pt x="22" y="46"/>
                  <a:pt x="24" y="57"/>
                  <a:pt x="29" y="62"/>
                </a:cubicBezTo>
                <a:cubicBezTo>
                  <a:pt x="55" y="91"/>
                  <a:pt x="83" y="119"/>
                  <a:pt x="110" y="147"/>
                </a:cubicBezTo>
                <a:cubicBezTo>
                  <a:pt x="120" y="158"/>
                  <a:pt x="131" y="164"/>
                  <a:pt x="143" y="151"/>
                </a:cubicBezTo>
                <a:cubicBezTo>
                  <a:pt x="154" y="140"/>
                  <a:pt x="148" y="129"/>
                  <a:pt x="139" y="120"/>
                </a:cubicBezTo>
                <a:cubicBezTo>
                  <a:pt x="112" y="92"/>
                  <a:pt x="85" y="64"/>
                  <a:pt x="58" y="37"/>
                </a:cubicBezTo>
                <a:cubicBezTo>
                  <a:pt x="53" y="32"/>
                  <a:pt x="46" y="29"/>
                  <a:pt x="39" y="24"/>
                </a:cubicBezTo>
                <a:close/>
                <a:moveTo>
                  <a:pt x="136" y="90"/>
                </a:moveTo>
                <a:cubicBezTo>
                  <a:pt x="149" y="80"/>
                  <a:pt x="162" y="68"/>
                  <a:pt x="156" y="49"/>
                </a:cubicBezTo>
                <a:cubicBezTo>
                  <a:pt x="152" y="39"/>
                  <a:pt x="142" y="28"/>
                  <a:pt x="132" y="24"/>
                </a:cubicBezTo>
                <a:cubicBezTo>
                  <a:pt x="113" y="17"/>
                  <a:pt x="100" y="29"/>
                  <a:pt x="88" y="44"/>
                </a:cubicBezTo>
                <a:cubicBezTo>
                  <a:pt x="104" y="59"/>
                  <a:pt x="119" y="73"/>
                  <a:pt x="136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0BA7F357-707B-41F0-A614-1B9BAC8EF1C7}"/>
              </a:ext>
            </a:extLst>
          </p:cNvPr>
          <p:cNvSpPr>
            <a:spLocks noEditPoints="1"/>
          </p:cNvSpPr>
          <p:nvPr/>
        </p:nvSpPr>
        <p:spPr bwMode="auto">
          <a:xfrm>
            <a:off x="2960688" y="1098550"/>
            <a:ext cx="196850" cy="206375"/>
          </a:xfrm>
          <a:custGeom>
            <a:avLst/>
            <a:gdLst>
              <a:gd name="T0" fmla="*/ 162 w 162"/>
              <a:gd name="T1" fmla="*/ 105 h 169"/>
              <a:gd name="T2" fmla="*/ 120 w 162"/>
              <a:gd name="T3" fmla="*/ 160 h 169"/>
              <a:gd name="T4" fmla="*/ 74 w 162"/>
              <a:gd name="T5" fmla="*/ 146 h 169"/>
              <a:gd name="T6" fmla="*/ 13 w 162"/>
              <a:gd name="T7" fmla="*/ 86 h 169"/>
              <a:gd name="T8" fmla="*/ 7 w 162"/>
              <a:gd name="T9" fmla="*/ 54 h 169"/>
              <a:gd name="T10" fmla="*/ 38 w 162"/>
              <a:gd name="T11" fmla="*/ 16 h 169"/>
              <a:gd name="T12" fmla="*/ 88 w 162"/>
              <a:gd name="T13" fmla="*/ 21 h 169"/>
              <a:gd name="T14" fmla="*/ 147 w 162"/>
              <a:gd name="T15" fmla="*/ 81 h 169"/>
              <a:gd name="T16" fmla="*/ 162 w 162"/>
              <a:gd name="T17" fmla="*/ 105 h 169"/>
              <a:gd name="T18" fmla="*/ 113 w 162"/>
              <a:gd name="T19" fmla="*/ 71 h 169"/>
              <a:gd name="T20" fmla="*/ 78 w 162"/>
              <a:gd name="T21" fmla="*/ 52 h 169"/>
              <a:gd name="T22" fmla="*/ 49 w 162"/>
              <a:gd name="T23" fmla="*/ 88 h 169"/>
              <a:gd name="T24" fmla="*/ 73 w 162"/>
              <a:gd name="T25" fmla="*/ 124 h 169"/>
              <a:gd name="T26" fmla="*/ 69 w 162"/>
              <a:gd name="T27" fmla="*/ 113 h 169"/>
              <a:gd name="T28" fmla="*/ 113 w 162"/>
              <a:gd name="T29" fmla="*/ 71 h 169"/>
              <a:gd name="T30" fmla="*/ 92 w 162"/>
              <a:gd name="T31" fmla="*/ 132 h 169"/>
              <a:gd name="T32" fmla="*/ 110 w 162"/>
              <a:gd name="T33" fmla="*/ 146 h 169"/>
              <a:gd name="T34" fmla="*/ 143 w 162"/>
              <a:gd name="T35" fmla="*/ 112 h 169"/>
              <a:gd name="T36" fmla="*/ 127 w 162"/>
              <a:gd name="T37" fmla="*/ 95 h 169"/>
              <a:gd name="T38" fmla="*/ 92 w 162"/>
              <a:gd name="T39" fmla="*/ 132 h 169"/>
              <a:gd name="T40" fmla="*/ 30 w 162"/>
              <a:gd name="T41" fmla="*/ 78 h 169"/>
              <a:gd name="T42" fmla="*/ 50 w 162"/>
              <a:gd name="T43" fmla="*/ 52 h 169"/>
              <a:gd name="T44" fmla="*/ 75 w 162"/>
              <a:gd name="T45" fmla="*/ 33 h 169"/>
              <a:gd name="T46" fmla="*/ 35 w 162"/>
              <a:gd name="T47" fmla="*/ 37 h 169"/>
              <a:gd name="T48" fmla="*/ 30 w 162"/>
              <a:gd name="T49" fmla="*/ 7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69">
                <a:moveTo>
                  <a:pt x="162" y="105"/>
                </a:moveTo>
                <a:cubicBezTo>
                  <a:pt x="157" y="133"/>
                  <a:pt x="142" y="150"/>
                  <a:pt x="120" y="160"/>
                </a:cubicBezTo>
                <a:cubicBezTo>
                  <a:pt x="101" y="169"/>
                  <a:pt x="87" y="159"/>
                  <a:pt x="74" y="146"/>
                </a:cubicBezTo>
                <a:cubicBezTo>
                  <a:pt x="54" y="126"/>
                  <a:pt x="34" y="105"/>
                  <a:pt x="13" y="86"/>
                </a:cubicBezTo>
                <a:cubicBezTo>
                  <a:pt x="3" y="76"/>
                  <a:pt x="0" y="65"/>
                  <a:pt x="7" y="54"/>
                </a:cubicBezTo>
                <a:cubicBezTo>
                  <a:pt x="15" y="40"/>
                  <a:pt x="25" y="25"/>
                  <a:pt x="38" y="16"/>
                </a:cubicBezTo>
                <a:cubicBezTo>
                  <a:pt x="56" y="4"/>
                  <a:pt x="69" y="0"/>
                  <a:pt x="88" y="21"/>
                </a:cubicBezTo>
                <a:cubicBezTo>
                  <a:pt x="107" y="42"/>
                  <a:pt x="128" y="61"/>
                  <a:pt x="147" y="81"/>
                </a:cubicBezTo>
                <a:cubicBezTo>
                  <a:pt x="154" y="89"/>
                  <a:pt x="158" y="99"/>
                  <a:pt x="162" y="105"/>
                </a:cubicBezTo>
                <a:close/>
                <a:moveTo>
                  <a:pt x="113" y="71"/>
                </a:moveTo>
                <a:cubicBezTo>
                  <a:pt x="105" y="67"/>
                  <a:pt x="99" y="42"/>
                  <a:pt x="78" y="52"/>
                </a:cubicBezTo>
                <a:cubicBezTo>
                  <a:pt x="65" y="59"/>
                  <a:pt x="51" y="75"/>
                  <a:pt x="49" y="88"/>
                </a:cubicBezTo>
                <a:cubicBezTo>
                  <a:pt x="48" y="99"/>
                  <a:pt x="64" y="112"/>
                  <a:pt x="73" y="124"/>
                </a:cubicBezTo>
                <a:cubicBezTo>
                  <a:pt x="71" y="120"/>
                  <a:pt x="70" y="117"/>
                  <a:pt x="69" y="113"/>
                </a:cubicBezTo>
                <a:cubicBezTo>
                  <a:pt x="83" y="99"/>
                  <a:pt x="98" y="85"/>
                  <a:pt x="113" y="71"/>
                </a:cubicBezTo>
                <a:close/>
                <a:moveTo>
                  <a:pt x="92" y="132"/>
                </a:moveTo>
                <a:cubicBezTo>
                  <a:pt x="91" y="144"/>
                  <a:pt x="100" y="152"/>
                  <a:pt x="110" y="146"/>
                </a:cubicBezTo>
                <a:cubicBezTo>
                  <a:pt x="123" y="138"/>
                  <a:pt x="136" y="125"/>
                  <a:pt x="143" y="112"/>
                </a:cubicBezTo>
                <a:cubicBezTo>
                  <a:pt x="149" y="102"/>
                  <a:pt x="140" y="93"/>
                  <a:pt x="127" y="95"/>
                </a:cubicBezTo>
                <a:cubicBezTo>
                  <a:pt x="113" y="97"/>
                  <a:pt x="94" y="117"/>
                  <a:pt x="92" y="132"/>
                </a:cubicBezTo>
                <a:close/>
                <a:moveTo>
                  <a:pt x="30" y="78"/>
                </a:moveTo>
                <a:cubicBezTo>
                  <a:pt x="37" y="68"/>
                  <a:pt x="43" y="59"/>
                  <a:pt x="50" y="52"/>
                </a:cubicBezTo>
                <a:cubicBezTo>
                  <a:pt x="57" y="45"/>
                  <a:pt x="66" y="39"/>
                  <a:pt x="75" y="33"/>
                </a:cubicBezTo>
                <a:cubicBezTo>
                  <a:pt x="61" y="20"/>
                  <a:pt x="52" y="21"/>
                  <a:pt x="35" y="37"/>
                </a:cubicBezTo>
                <a:cubicBezTo>
                  <a:pt x="19" y="52"/>
                  <a:pt x="17" y="63"/>
                  <a:pt x="30" y="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07E48BDD-FDB4-4183-9DEF-F1C72298281A}"/>
              </a:ext>
            </a:extLst>
          </p:cNvPr>
          <p:cNvSpPr>
            <a:spLocks/>
          </p:cNvSpPr>
          <p:nvPr/>
        </p:nvSpPr>
        <p:spPr bwMode="auto">
          <a:xfrm>
            <a:off x="3421063" y="2222500"/>
            <a:ext cx="231775" cy="233362"/>
          </a:xfrm>
          <a:custGeom>
            <a:avLst/>
            <a:gdLst>
              <a:gd name="T0" fmla="*/ 132 w 191"/>
              <a:gd name="T1" fmla="*/ 2 h 192"/>
              <a:gd name="T2" fmla="*/ 128 w 191"/>
              <a:gd name="T3" fmla="*/ 19 h 192"/>
              <a:gd name="T4" fmla="*/ 69 w 191"/>
              <a:gd name="T5" fmla="*/ 78 h 192"/>
              <a:gd name="T6" fmla="*/ 57 w 191"/>
              <a:gd name="T7" fmla="*/ 94 h 192"/>
              <a:gd name="T8" fmla="*/ 23 w 191"/>
              <a:gd name="T9" fmla="*/ 155 h 192"/>
              <a:gd name="T10" fmla="*/ 23 w 191"/>
              <a:gd name="T11" fmla="*/ 169 h 192"/>
              <a:gd name="T12" fmla="*/ 36 w 191"/>
              <a:gd name="T13" fmla="*/ 169 h 192"/>
              <a:gd name="T14" fmla="*/ 98 w 191"/>
              <a:gd name="T15" fmla="*/ 135 h 192"/>
              <a:gd name="T16" fmla="*/ 113 w 191"/>
              <a:gd name="T17" fmla="*/ 123 h 192"/>
              <a:gd name="T18" fmla="*/ 173 w 191"/>
              <a:gd name="T19" fmla="*/ 64 h 192"/>
              <a:gd name="T20" fmla="*/ 189 w 191"/>
              <a:gd name="T21" fmla="*/ 61 h 192"/>
              <a:gd name="T22" fmla="*/ 191 w 191"/>
              <a:gd name="T23" fmla="*/ 68 h 192"/>
              <a:gd name="T24" fmla="*/ 113 w 191"/>
              <a:gd name="T25" fmla="*/ 145 h 192"/>
              <a:gd name="T26" fmla="*/ 99 w 191"/>
              <a:gd name="T27" fmla="*/ 152 h 192"/>
              <a:gd name="T28" fmla="*/ 48 w 191"/>
              <a:gd name="T29" fmla="*/ 180 h 192"/>
              <a:gd name="T30" fmla="*/ 12 w 191"/>
              <a:gd name="T31" fmla="*/ 180 h 192"/>
              <a:gd name="T32" fmla="*/ 13 w 191"/>
              <a:gd name="T33" fmla="*/ 143 h 192"/>
              <a:gd name="T34" fmla="*/ 40 w 191"/>
              <a:gd name="T35" fmla="*/ 94 h 192"/>
              <a:gd name="T36" fmla="*/ 49 w 191"/>
              <a:gd name="T37" fmla="*/ 77 h 192"/>
              <a:gd name="T38" fmla="*/ 125 w 191"/>
              <a:gd name="T39" fmla="*/ 0 h 192"/>
              <a:gd name="T40" fmla="*/ 132 w 191"/>
              <a:gd name="T41" fmla="*/ 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2">
                <a:moveTo>
                  <a:pt x="132" y="2"/>
                </a:moveTo>
                <a:cubicBezTo>
                  <a:pt x="131" y="8"/>
                  <a:pt x="131" y="15"/>
                  <a:pt x="128" y="19"/>
                </a:cubicBezTo>
                <a:cubicBezTo>
                  <a:pt x="109" y="39"/>
                  <a:pt x="88" y="58"/>
                  <a:pt x="69" y="78"/>
                </a:cubicBezTo>
                <a:cubicBezTo>
                  <a:pt x="64" y="83"/>
                  <a:pt x="58" y="88"/>
                  <a:pt x="57" y="94"/>
                </a:cubicBezTo>
                <a:cubicBezTo>
                  <a:pt x="51" y="117"/>
                  <a:pt x="44" y="140"/>
                  <a:pt x="23" y="155"/>
                </a:cubicBezTo>
                <a:cubicBezTo>
                  <a:pt x="21" y="157"/>
                  <a:pt x="23" y="164"/>
                  <a:pt x="23" y="169"/>
                </a:cubicBezTo>
                <a:cubicBezTo>
                  <a:pt x="27" y="169"/>
                  <a:pt x="35" y="171"/>
                  <a:pt x="36" y="169"/>
                </a:cubicBezTo>
                <a:cubicBezTo>
                  <a:pt x="52" y="149"/>
                  <a:pt x="74" y="140"/>
                  <a:pt x="98" y="135"/>
                </a:cubicBezTo>
                <a:cubicBezTo>
                  <a:pt x="104" y="134"/>
                  <a:pt x="109" y="128"/>
                  <a:pt x="113" y="123"/>
                </a:cubicBezTo>
                <a:cubicBezTo>
                  <a:pt x="133" y="104"/>
                  <a:pt x="153" y="83"/>
                  <a:pt x="173" y="64"/>
                </a:cubicBezTo>
                <a:cubicBezTo>
                  <a:pt x="176" y="61"/>
                  <a:pt x="184" y="62"/>
                  <a:pt x="189" y="61"/>
                </a:cubicBezTo>
                <a:cubicBezTo>
                  <a:pt x="190" y="63"/>
                  <a:pt x="191" y="66"/>
                  <a:pt x="191" y="68"/>
                </a:cubicBezTo>
                <a:cubicBezTo>
                  <a:pt x="165" y="94"/>
                  <a:pt x="140" y="119"/>
                  <a:pt x="113" y="145"/>
                </a:cubicBezTo>
                <a:cubicBezTo>
                  <a:pt x="110" y="148"/>
                  <a:pt x="104" y="151"/>
                  <a:pt x="99" y="152"/>
                </a:cubicBezTo>
                <a:cubicBezTo>
                  <a:pt x="79" y="155"/>
                  <a:pt x="62" y="163"/>
                  <a:pt x="48" y="180"/>
                </a:cubicBezTo>
                <a:cubicBezTo>
                  <a:pt x="37" y="192"/>
                  <a:pt x="23" y="192"/>
                  <a:pt x="12" y="180"/>
                </a:cubicBezTo>
                <a:cubicBezTo>
                  <a:pt x="0" y="168"/>
                  <a:pt x="0" y="154"/>
                  <a:pt x="13" y="143"/>
                </a:cubicBezTo>
                <a:cubicBezTo>
                  <a:pt x="28" y="130"/>
                  <a:pt x="36" y="114"/>
                  <a:pt x="40" y="94"/>
                </a:cubicBezTo>
                <a:cubicBezTo>
                  <a:pt x="41" y="88"/>
                  <a:pt x="44" y="81"/>
                  <a:pt x="49" y="77"/>
                </a:cubicBezTo>
                <a:cubicBezTo>
                  <a:pt x="74" y="51"/>
                  <a:pt x="99" y="26"/>
                  <a:pt x="125" y="0"/>
                </a:cubicBezTo>
                <a:cubicBezTo>
                  <a:pt x="127" y="1"/>
                  <a:pt x="130" y="2"/>
                  <a:pt x="13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94A8D1DC-141A-470F-95BE-6D379A7C3F14}"/>
              </a:ext>
            </a:extLst>
          </p:cNvPr>
          <p:cNvSpPr>
            <a:spLocks/>
          </p:cNvSpPr>
          <p:nvPr/>
        </p:nvSpPr>
        <p:spPr bwMode="auto">
          <a:xfrm>
            <a:off x="2457450" y="1571625"/>
            <a:ext cx="168275" cy="142875"/>
          </a:xfrm>
          <a:custGeom>
            <a:avLst/>
            <a:gdLst>
              <a:gd name="T0" fmla="*/ 70 w 139"/>
              <a:gd name="T1" fmla="*/ 118 h 118"/>
              <a:gd name="T2" fmla="*/ 81 w 139"/>
              <a:gd name="T3" fmla="*/ 102 h 118"/>
              <a:gd name="T4" fmla="*/ 35 w 139"/>
              <a:gd name="T5" fmla="*/ 91 h 118"/>
              <a:gd name="T6" fmla="*/ 36 w 139"/>
              <a:gd name="T7" fmla="*/ 82 h 118"/>
              <a:gd name="T8" fmla="*/ 75 w 139"/>
              <a:gd name="T9" fmla="*/ 82 h 118"/>
              <a:gd name="T10" fmla="*/ 104 w 139"/>
              <a:gd name="T11" fmla="*/ 68 h 118"/>
              <a:gd name="T12" fmla="*/ 10 w 139"/>
              <a:gd name="T13" fmla="*/ 58 h 118"/>
              <a:gd name="T14" fmla="*/ 11 w 139"/>
              <a:gd name="T15" fmla="*/ 50 h 118"/>
              <a:gd name="T16" fmla="*/ 73 w 139"/>
              <a:gd name="T17" fmla="*/ 50 h 118"/>
              <a:gd name="T18" fmla="*/ 101 w 139"/>
              <a:gd name="T19" fmla="*/ 49 h 118"/>
              <a:gd name="T20" fmla="*/ 113 w 139"/>
              <a:gd name="T21" fmla="*/ 42 h 118"/>
              <a:gd name="T22" fmla="*/ 101 w 139"/>
              <a:gd name="T23" fmla="*/ 33 h 118"/>
              <a:gd name="T24" fmla="*/ 27 w 139"/>
              <a:gd name="T25" fmla="*/ 33 h 118"/>
              <a:gd name="T26" fmla="*/ 13 w 139"/>
              <a:gd name="T27" fmla="*/ 32 h 118"/>
              <a:gd name="T28" fmla="*/ 0 w 139"/>
              <a:gd name="T29" fmla="*/ 24 h 118"/>
              <a:gd name="T30" fmla="*/ 12 w 139"/>
              <a:gd name="T31" fmla="*/ 17 h 118"/>
              <a:gd name="T32" fmla="*/ 98 w 139"/>
              <a:gd name="T33" fmla="*/ 17 h 118"/>
              <a:gd name="T34" fmla="*/ 117 w 139"/>
              <a:gd name="T35" fmla="*/ 5 h 118"/>
              <a:gd name="T36" fmla="*/ 126 w 139"/>
              <a:gd name="T37" fmla="*/ 0 h 118"/>
              <a:gd name="T38" fmla="*/ 131 w 139"/>
              <a:gd name="T39" fmla="*/ 7 h 118"/>
              <a:gd name="T40" fmla="*/ 91 w 139"/>
              <a:gd name="T41" fmla="*/ 116 h 118"/>
              <a:gd name="T42" fmla="*/ 70 w 139"/>
              <a:gd name="T43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118">
                <a:moveTo>
                  <a:pt x="70" y="118"/>
                </a:moveTo>
                <a:cubicBezTo>
                  <a:pt x="76" y="109"/>
                  <a:pt x="79" y="105"/>
                  <a:pt x="81" y="102"/>
                </a:cubicBezTo>
                <a:cubicBezTo>
                  <a:pt x="65" y="98"/>
                  <a:pt x="50" y="95"/>
                  <a:pt x="35" y="91"/>
                </a:cubicBezTo>
                <a:cubicBezTo>
                  <a:pt x="35" y="88"/>
                  <a:pt x="36" y="85"/>
                  <a:pt x="36" y="82"/>
                </a:cubicBezTo>
                <a:cubicBezTo>
                  <a:pt x="49" y="82"/>
                  <a:pt x="62" y="83"/>
                  <a:pt x="75" y="82"/>
                </a:cubicBezTo>
                <a:cubicBezTo>
                  <a:pt x="86" y="81"/>
                  <a:pt x="101" y="88"/>
                  <a:pt x="104" y="68"/>
                </a:cubicBezTo>
                <a:cubicBezTo>
                  <a:pt x="73" y="59"/>
                  <a:pt x="39" y="76"/>
                  <a:pt x="10" y="58"/>
                </a:cubicBezTo>
                <a:cubicBezTo>
                  <a:pt x="11" y="55"/>
                  <a:pt x="11" y="52"/>
                  <a:pt x="11" y="50"/>
                </a:cubicBezTo>
                <a:cubicBezTo>
                  <a:pt x="32" y="50"/>
                  <a:pt x="53" y="50"/>
                  <a:pt x="73" y="50"/>
                </a:cubicBezTo>
                <a:cubicBezTo>
                  <a:pt x="83" y="50"/>
                  <a:pt x="92" y="50"/>
                  <a:pt x="101" y="49"/>
                </a:cubicBezTo>
                <a:cubicBezTo>
                  <a:pt x="105" y="49"/>
                  <a:pt x="109" y="44"/>
                  <a:pt x="113" y="42"/>
                </a:cubicBezTo>
                <a:cubicBezTo>
                  <a:pt x="109" y="39"/>
                  <a:pt x="105" y="33"/>
                  <a:pt x="101" y="33"/>
                </a:cubicBezTo>
                <a:cubicBezTo>
                  <a:pt x="76" y="32"/>
                  <a:pt x="51" y="33"/>
                  <a:pt x="27" y="33"/>
                </a:cubicBezTo>
                <a:cubicBezTo>
                  <a:pt x="22" y="33"/>
                  <a:pt x="17" y="34"/>
                  <a:pt x="13" y="32"/>
                </a:cubicBezTo>
                <a:cubicBezTo>
                  <a:pt x="8" y="31"/>
                  <a:pt x="4" y="27"/>
                  <a:pt x="0" y="24"/>
                </a:cubicBezTo>
                <a:cubicBezTo>
                  <a:pt x="4" y="21"/>
                  <a:pt x="8" y="17"/>
                  <a:pt x="12" y="17"/>
                </a:cubicBezTo>
                <a:cubicBezTo>
                  <a:pt x="41" y="17"/>
                  <a:pt x="70" y="17"/>
                  <a:pt x="98" y="17"/>
                </a:cubicBezTo>
                <a:cubicBezTo>
                  <a:pt x="107" y="17"/>
                  <a:pt x="116" y="18"/>
                  <a:pt x="117" y="5"/>
                </a:cubicBezTo>
                <a:cubicBezTo>
                  <a:pt x="117" y="3"/>
                  <a:pt x="123" y="0"/>
                  <a:pt x="126" y="0"/>
                </a:cubicBezTo>
                <a:cubicBezTo>
                  <a:pt x="128" y="0"/>
                  <a:pt x="130" y="4"/>
                  <a:pt x="131" y="7"/>
                </a:cubicBezTo>
                <a:cubicBezTo>
                  <a:pt x="139" y="36"/>
                  <a:pt x="116" y="98"/>
                  <a:pt x="91" y="116"/>
                </a:cubicBezTo>
                <a:cubicBezTo>
                  <a:pt x="87" y="118"/>
                  <a:pt x="80" y="117"/>
                  <a:pt x="70" y="1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801F14F1-7A20-4C27-A1A1-C434AFCB8DA9}"/>
              </a:ext>
            </a:extLst>
          </p:cNvPr>
          <p:cNvSpPr>
            <a:spLocks/>
          </p:cNvSpPr>
          <p:nvPr/>
        </p:nvSpPr>
        <p:spPr bwMode="auto">
          <a:xfrm>
            <a:off x="2406650" y="1746250"/>
            <a:ext cx="168275" cy="141287"/>
          </a:xfrm>
          <a:custGeom>
            <a:avLst/>
            <a:gdLst>
              <a:gd name="T0" fmla="*/ 73 w 138"/>
              <a:gd name="T1" fmla="*/ 2 h 116"/>
              <a:gd name="T2" fmla="*/ 63 w 138"/>
              <a:gd name="T3" fmla="*/ 18 h 116"/>
              <a:gd name="T4" fmla="*/ 105 w 138"/>
              <a:gd name="T5" fmla="*/ 33 h 116"/>
              <a:gd name="T6" fmla="*/ 34 w 138"/>
              <a:gd name="T7" fmla="*/ 48 h 116"/>
              <a:gd name="T8" fmla="*/ 128 w 138"/>
              <a:gd name="T9" fmla="*/ 63 h 116"/>
              <a:gd name="T10" fmla="*/ 24 w 138"/>
              <a:gd name="T11" fmla="*/ 73 h 116"/>
              <a:gd name="T12" fmla="*/ 26 w 138"/>
              <a:gd name="T13" fmla="*/ 84 h 116"/>
              <a:gd name="T14" fmla="*/ 120 w 138"/>
              <a:gd name="T15" fmla="*/ 85 h 116"/>
              <a:gd name="T16" fmla="*/ 138 w 138"/>
              <a:gd name="T17" fmla="*/ 92 h 116"/>
              <a:gd name="T18" fmla="*/ 136 w 138"/>
              <a:gd name="T19" fmla="*/ 100 h 116"/>
              <a:gd name="T20" fmla="*/ 41 w 138"/>
              <a:gd name="T21" fmla="*/ 100 h 116"/>
              <a:gd name="T22" fmla="*/ 20 w 138"/>
              <a:gd name="T23" fmla="*/ 111 h 116"/>
              <a:gd name="T24" fmla="*/ 13 w 138"/>
              <a:gd name="T25" fmla="*/ 115 h 116"/>
              <a:gd name="T26" fmla="*/ 6 w 138"/>
              <a:gd name="T27" fmla="*/ 107 h 116"/>
              <a:gd name="T28" fmla="*/ 54 w 138"/>
              <a:gd name="T29" fmla="*/ 2 h 116"/>
              <a:gd name="T30" fmla="*/ 73 w 138"/>
              <a:gd name="T31" fmla="*/ 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" h="116">
                <a:moveTo>
                  <a:pt x="73" y="2"/>
                </a:moveTo>
                <a:cubicBezTo>
                  <a:pt x="69" y="9"/>
                  <a:pt x="66" y="13"/>
                  <a:pt x="63" y="18"/>
                </a:cubicBezTo>
                <a:cubicBezTo>
                  <a:pt x="97" y="23"/>
                  <a:pt x="97" y="23"/>
                  <a:pt x="105" y="33"/>
                </a:cubicBezTo>
                <a:cubicBezTo>
                  <a:pt x="83" y="42"/>
                  <a:pt x="56" y="25"/>
                  <a:pt x="34" y="48"/>
                </a:cubicBezTo>
                <a:cubicBezTo>
                  <a:pt x="67" y="60"/>
                  <a:pt x="101" y="41"/>
                  <a:pt x="128" y="63"/>
                </a:cubicBezTo>
                <a:cubicBezTo>
                  <a:pt x="93" y="73"/>
                  <a:pt x="57" y="60"/>
                  <a:pt x="24" y="73"/>
                </a:cubicBezTo>
                <a:cubicBezTo>
                  <a:pt x="25" y="77"/>
                  <a:pt x="25" y="80"/>
                  <a:pt x="26" y="84"/>
                </a:cubicBezTo>
                <a:cubicBezTo>
                  <a:pt x="57" y="84"/>
                  <a:pt x="89" y="84"/>
                  <a:pt x="120" y="85"/>
                </a:cubicBezTo>
                <a:cubicBezTo>
                  <a:pt x="126" y="85"/>
                  <a:pt x="132" y="89"/>
                  <a:pt x="138" y="92"/>
                </a:cubicBezTo>
                <a:cubicBezTo>
                  <a:pt x="138" y="95"/>
                  <a:pt x="137" y="97"/>
                  <a:pt x="136" y="100"/>
                </a:cubicBezTo>
                <a:cubicBezTo>
                  <a:pt x="104" y="100"/>
                  <a:pt x="73" y="100"/>
                  <a:pt x="41" y="100"/>
                </a:cubicBezTo>
                <a:cubicBezTo>
                  <a:pt x="32" y="100"/>
                  <a:pt x="21" y="97"/>
                  <a:pt x="20" y="111"/>
                </a:cubicBezTo>
                <a:cubicBezTo>
                  <a:pt x="19" y="113"/>
                  <a:pt x="14" y="116"/>
                  <a:pt x="13" y="115"/>
                </a:cubicBezTo>
                <a:cubicBezTo>
                  <a:pt x="10" y="114"/>
                  <a:pt x="7" y="110"/>
                  <a:pt x="6" y="107"/>
                </a:cubicBezTo>
                <a:cubicBezTo>
                  <a:pt x="0" y="81"/>
                  <a:pt x="29" y="16"/>
                  <a:pt x="54" y="2"/>
                </a:cubicBezTo>
                <a:cubicBezTo>
                  <a:pt x="58" y="0"/>
                  <a:pt x="65" y="2"/>
                  <a:pt x="7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D071CC1F-8FE6-4B0D-BC9D-24FC79AF7110}"/>
              </a:ext>
            </a:extLst>
          </p:cNvPr>
          <p:cNvSpPr>
            <a:spLocks noEditPoints="1"/>
          </p:cNvSpPr>
          <p:nvPr/>
        </p:nvSpPr>
        <p:spPr bwMode="auto">
          <a:xfrm>
            <a:off x="4611688" y="1147763"/>
            <a:ext cx="141288" cy="149225"/>
          </a:xfrm>
          <a:custGeom>
            <a:avLst/>
            <a:gdLst>
              <a:gd name="T0" fmla="*/ 56 w 117"/>
              <a:gd name="T1" fmla="*/ 123 h 123"/>
              <a:gd name="T2" fmla="*/ 0 w 117"/>
              <a:gd name="T3" fmla="*/ 54 h 123"/>
              <a:gd name="T4" fmla="*/ 57 w 117"/>
              <a:gd name="T5" fmla="*/ 0 h 123"/>
              <a:gd name="T6" fmla="*/ 116 w 117"/>
              <a:gd name="T7" fmla="*/ 56 h 123"/>
              <a:gd name="T8" fmla="*/ 56 w 117"/>
              <a:gd name="T9" fmla="*/ 123 h 123"/>
              <a:gd name="T10" fmla="*/ 80 w 117"/>
              <a:gd name="T11" fmla="*/ 111 h 123"/>
              <a:gd name="T12" fmla="*/ 89 w 117"/>
              <a:gd name="T13" fmla="*/ 88 h 123"/>
              <a:gd name="T14" fmla="*/ 94 w 117"/>
              <a:gd name="T15" fmla="*/ 28 h 123"/>
              <a:gd name="T16" fmla="*/ 31 w 117"/>
              <a:gd name="T17" fmla="*/ 20 h 123"/>
              <a:gd name="T18" fmla="*/ 14 w 117"/>
              <a:gd name="T19" fmla="*/ 59 h 123"/>
              <a:gd name="T20" fmla="*/ 36 w 117"/>
              <a:gd name="T21" fmla="*/ 113 h 123"/>
              <a:gd name="T22" fmla="*/ 45 w 117"/>
              <a:gd name="T23" fmla="*/ 89 h 123"/>
              <a:gd name="T24" fmla="*/ 57 w 117"/>
              <a:gd name="T25" fmla="*/ 111 h 123"/>
              <a:gd name="T26" fmla="*/ 70 w 117"/>
              <a:gd name="T27" fmla="*/ 94 h 123"/>
              <a:gd name="T28" fmla="*/ 80 w 117"/>
              <a:gd name="T29" fmla="*/ 11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7" h="123">
                <a:moveTo>
                  <a:pt x="56" y="123"/>
                </a:moveTo>
                <a:cubicBezTo>
                  <a:pt x="22" y="123"/>
                  <a:pt x="0" y="96"/>
                  <a:pt x="0" y="54"/>
                </a:cubicBezTo>
                <a:cubicBezTo>
                  <a:pt x="0" y="20"/>
                  <a:pt x="22" y="0"/>
                  <a:pt x="57" y="0"/>
                </a:cubicBezTo>
                <a:cubicBezTo>
                  <a:pt x="94" y="0"/>
                  <a:pt x="117" y="22"/>
                  <a:pt x="116" y="56"/>
                </a:cubicBezTo>
                <a:cubicBezTo>
                  <a:pt x="116" y="95"/>
                  <a:pt x="90" y="123"/>
                  <a:pt x="56" y="123"/>
                </a:cubicBezTo>
                <a:close/>
                <a:moveTo>
                  <a:pt x="80" y="111"/>
                </a:moveTo>
                <a:cubicBezTo>
                  <a:pt x="84" y="100"/>
                  <a:pt x="85" y="93"/>
                  <a:pt x="89" y="88"/>
                </a:cubicBezTo>
                <a:cubicBezTo>
                  <a:pt x="104" y="68"/>
                  <a:pt x="107" y="43"/>
                  <a:pt x="94" y="28"/>
                </a:cubicBezTo>
                <a:cubicBezTo>
                  <a:pt x="82" y="14"/>
                  <a:pt x="51" y="9"/>
                  <a:pt x="31" y="20"/>
                </a:cubicBezTo>
                <a:cubicBezTo>
                  <a:pt x="16" y="28"/>
                  <a:pt x="10" y="43"/>
                  <a:pt x="14" y="59"/>
                </a:cubicBezTo>
                <a:cubicBezTo>
                  <a:pt x="18" y="76"/>
                  <a:pt x="27" y="91"/>
                  <a:pt x="36" y="113"/>
                </a:cubicBezTo>
                <a:cubicBezTo>
                  <a:pt x="40" y="103"/>
                  <a:pt x="42" y="97"/>
                  <a:pt x="45" y="89"/>
                </a:cubicBezTo>
                <a:cubicBezTo>
                  <a:pt x="51" y="101"/>
                  <a:pt x="54" y="105"/>
                  <a:pt x="57" y="111"/>
                </a:cubicBezTo>
                <a:cubicBezTo>
                  <a:pt x="62" y="104"/>
                  <a:pt x="66" y="100"/>
                  <a:pt x="70" y="94"/>
                </a:cubicBezTo>
                <a:cubicBezTo>
                  <a:pt x="74" y="100"/>
                  <a:pt x="76" y="103"/>
                  <a:pt x="80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6" name="Freeform 28">
            <a:extLst>
              <a:ext uri="{FF2B5EF4-FFF2-40B4-BE49-F238E27FC236}">
                <a16:creationId xmlns:a16="http://schemas.microsoft.com/office/drawing/2014/main" id="{E7F4F277-3596-4EF9-90EF-9A32E51DEBD2}"/>
              </a:ext>
            </a:extLst>
          </p:cNvPr>
          <p:cNvSpPr>
            <a:spLocks/>
          </p:cNvSpPr>
          <p:nvPr/>
        </p:nvSpPr>
        <p:spPr bwMode="auto">
          <a:xfrm>
            <a:off x="2889250" y="1595438"/>
            <a:ext cx="198438" cy="177800"/>
          </a:xfrm>
          <a:custGeom>
            <a:avLst/>
            <a:gdLst>
              <a:gd name="T0" fmla="*/ 163 w 163"/>
              <a:gd name="T1" fmla="*/ 65 h 146"/>
              <a:gd name="T2" fmla="*/ 73 w 163"/>
              <a:gd name="T3" fmla="*/ 26 h 146"/>
              <a:gd name="T4" fmla="*/ 34 w 163"/>
              <a:gd name="T5" fmla="*/ 19 h 146"/>
              <a:gd name="T6" fmla="*/ 17 w 163"/>
              <a:gd name="T7" fmla="*/ 44 h 146"/>
              <a:gd name="T8" fmla="*/ 49 w 163"/>
              <a:gd name="T9" fmla="*/ 89 h 146"/>
              <a:gd name="T10" fmla="*/ 112 w 163"/>
              <a:gd name="T11" fmla="*/ 143 h 146"/>
              <a:gd name="T12" fmla="*/ 90 w 163"/>
              <a:gd name="T13" fmla="*/ 143 h 146"/>
              <a:gd name="T14" fmla="*/ 10 w 163"/>
              <a:gd name="T15" fmla="*/ 63 h 146"/>
              <a:gd name="T16" fmla="*/ 4 w 163"/>
              <a:gd name="T17" fmla="*/ 19 h 146"/>
              <a:gd name="T18" fmla="*/ 46 w 163"/>
              <a:gd name="T19" fmla="*/ 4 h 146"/>
              <a:gd name="T20" fmla="*/ 149 w 163"/>
              <a:gd name="T21" fmla="*/ 43 h 146"/>
              <a:gd name="T22" fmla="*/ 163 w 163"/>
              <a:gd name="T23" fmla="*/ 6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46">
                <a:moveTo>
                  <a:pt x="163" y="65"/>
                </a:moveTo>
                <a:cubicBezTo>
                  <a:pt x="129" y="50"/>
                  <a:pt x="101" y="37"/>
                  <a:pt x="73" y="26"/>
                </a:cubicBezTo>
                <a:cubicBezTo>
                  <a:pt x="61" y="21"/>
                  <a:pt x="47" y="20"/>
                  <a:pt x="34" y="19"/>
                </a:cubicBezTo>
                <a:cubicBezTo>
                  <a:pt x="17" y="19"/>
                  <a:pt x="9" y="29"/>
                  <a:pt x="17" y="44"/>
                </a:cubicBezTo>
                <a:cubicBezTo>
                  <a:pt x="25" y="60"/>
                  <a:pt x="36" y="76"/>
                  <a:pt x="49" y="89"/>
                </a:cubicBezTo>
                <a:cubicBezTo>
                  <a:pt x="67" y="107"/>
                  <a:pt x="88" y="122"/>
                  <a:pt x="112" y="143"/>
                </a:cubicBezTo>
                <a:cubicBezTo>
                  <a:pt x="102" y="143"/>
                  <a:pt x="93" y="146"/>
                  <a:pt x="90" y="143"/>
                </a:cubicBezTo>
                <a:cubicBezTo>
                  <a:pt x="62" y="117"/>
                  <a:pt x="34" y="92"/>
                  <a:pt x="10" y="63"/>
                </a:cubicBezTo>
                <a:cubicBezTo>
                  <a:pt x="1" y="53"/>
                  <a:pt x="0" y="32"/>
                  <a:pt x="4" y="19"/>
                </a:cubicBezTo>
                <a:cubicBezTo>
                  <a:pt x="10" y="1"/>
                  <a:pt x="31" y="0"/>
                  <a:pt x="46" y="4"/>
                </a:cubicBezTo>
                <a:cubicBezTo>
                  <a:pt x="81" y="15"/>
                  <a:pt x="115" y="29"/>
                  <a:pt x="149" y="43"/>
                </a:cubicBezTo>
                <a:cubicBezTo>
                  <a:pt x="155" y="46"/>
                  <a:pt x="157" y="55"/>
                  <a:pt x="163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43666D3F-6053-42D2-8652-0B4DCF3587E6}"/>
              </a:ext>
            </a:extLst>
          </p:cNvPr>
          <p:cNvSpPr>
            <a:spLocks noEditPoints="1"/>
          </p:cNvSpPr>
          <p:nvPr/>
        </p:nvSpPr>
        <p:spPr bwMode="auto">
          <a:xfrm>
            <a:off x="3052763" y="1004888"/>
            <a:ext cx="160338" cy="158750"/>
          </a:xfrm>
          <a:custGeom>
            <a:avLst/>
            <a:gdLst>
              <a:gd name="T0" fmla="*/ 132 w 132"/>
              <a:gd name="T1" fmla="*/ 56 h 130"/>
              <a:gd name="T2" fmla="*/ 123 w 132"/>
              <a:gd name="T3" fmla="*/ 69 h 130"/>
              <a:gd name="T4" fmla="*/ 72 w 132"/>
              <a:gd name="T5" fmla="*/ 120 h 130"/>
              <a:gd name="T6" fmla="*/ 45 w 132"/>
              <a:gd name="T7" fmla="*/ 120 h 130"/>
              <a:gd name="T8" fmla="*/ 9 w 132"/>
              <a:gd name="T9" fmla="*/ 83 h 130"/>
              <a:gd name="T10" fmla="*/ 9 w 132"/>
              <a:gd name="T11" fmla="*/ 59 h 130"/>
              <a:gd name="T12" fmla="*/ 63 w 132"/>
              <a:gd name="T13" fmla="*/ 5 h 130"/>
              <a:gd name="T14" fmla="*/ 85 w 132"/>
              <a:gd name="T15" fmla="*/ 4 h 130"/>
              <a:gd name="T16" fmla="*/ 126 w 132"/>
              <a:gd name="T17" fmla="*/ 45 h 130"/>
              <a:gd name="T18" fmla="*/ 132 w 132"/>
              <a:gd name="T19" fmla="*/ 56 h 130"/>
              <a:gd name="T20" fmla="*/ 57 w 132"/>
              <a:gd name="T21" fmla="*/ 107 h 130"/>
              <a:gd name="T22" fmla="*/ 112 w 132"/>
              <a:gd name="T23" fmla="*/ 57 h 130"/>
              <a:gd name="T24" fmla="*/ 75 w 132"/>
              <a:gd name="T25" fmla="*/ 16 h 130"/>
              <a:gd name="T26" fmla="*/ 22 w 132"/>
              <a:gd name="T27" fmla="*/ 71 h 130"/>
              <a:gd name="T28" fmla="*/ 57 w 132"/>
              <a:gd name="T29" fmla="*/ 10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130">
                <a:moveTo>
                  <a:pt x="132" y="56"/>
                </a:moveTo>
                <a:cubicBezTo>
                  <a:pt x="129" y="61"/>
                  <a:pt x="127" y="65"/>
                  <a:pt x="123" y="69"/>
                </a:cubicBezTo>
                <a:cubicBezTo>
                  <a:pt x="106" y="86"/>
                  <a:pt x="89" y="103"/>
                  <a:pt x="72" y="120"/>
                </a:cubicBezTo>
                <a:cubicBezTo>
                  <a:pt x="63" y="130"/>
                  <a:pt x="54" y="129"/>
                  <a:pt x="45" y="120"/>
                </a:cubicBezTo>
                <a:cubicBezTo>
                  <a:pt x="33" y="107"/>
                  <a:pt x="21" y="95"/>
                  <a:pt x="9" y="83"/>
                </a:cubicBezTo>
                <a:cubicBezTo>
                  <a:pt x="0" y="74"/>
                  <a:pt x="1" y="67"/>
                  <a:pt x="9" y="59"/>
                </a:cubicBezTo>
                <a:cubicBezTo>
                  <a:pt x="27" y="41"/>
                  <a:pt x="44" y="22"/>
                  <a:pt x="63" y="5"/>
                </a:cubicBezTo>
                <a:cubicBezTo>
                  <a:pt x="68" y="1"/>
                  <a:pt x="81" y="0"/>
                  <a:pt x="85" y="4"/>
                </a:cubicBezTo>
                <a:cubicBezTo>
                  <a:pt x="100" y="16"/>
                  <a:pt x="113" y="31"/>
                  <a:pt x="126" y="45"/>
                </a:cubicBezTo>
                <a:cubicBezTo>
                  <a:pt x="129" y="47"/>
                  <a:pt x="130" y="52"/>
                  <a:pt x="132" y="56"/>
                </a:cubicBezTo>
                <a:close/>
                <a:moveTo>
                  <a:pt x="57" y="107"/>
                </a:moveTo>
                <a:cubicBezTo>
                  <a:pt x="77" y="89"/>
                  <a:pt x="95" y="72"/>
                  <a:pt x="112" y="57"/>
                </a:cubicBezTo>
                <a:cubicBezTo>
                  <a:pt x="100" y="43"/>
                  <a:pt x="88" y="29"/>
                  <a:pt x="75" y="16"/>
                </a:cubicBezTo>
                <a:cubicBezTo>
                  <a:pt x="57" y="35"/>
                  <a:pt x="39" y="53"/>
                  <a:pt x="22" y="71"/>
                </a:cubicBezTo>
                <a:cubicBezTo>
                  <a:pt x="34" y="83"/>
                  <a:pt x="46" y="96"/>
                  <a:pt x="57" y="1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5A0D5830-F573-4AA1-BF8B-FE29C51889B4}"/>
              </a:ext>
            </a:extLst>
          </p:cNvPr>
          <p:cNvSpPr>
            <a:spLocks noEditPoints="1"/>
          </p:cNvSpPr>
          <p:nvPr/>
        </p:nvSpPr>
        <p:spPr bwMode="auto">
          <a:xfrm>
            <a:off x="2857500" y="1200150"/>
            <a:ext cx="161925" cy="157162"/>
          </a:xfrm>
          <a:custGeom>
            <a:avLst/>
            <a:gdLst>
              <a:gd name="T0" fmla="*/ 132 w 132"/>
              <a:gd name="T1" fmla="*/ 55 h 130"/>
              <a:gd name="T2" fmla="*/ 124 w 132"/>
              <a:gd name="T3" fmla="*/ 68 h 130"/>
              <a:gd name="T4" fmla="*/ 74 w 132"/>
              <a:gd name="T5" fmla="*/ 119 h 130"/>
              <a:gd name="T6" fmla="*/ 45 w 132"/>
              <a:gd name="T7" fmla="*/ 119 h 130"/>
              <a:gd name="T8" fmla="*/ 10 w 132"/>
              <a:gd name="T9" fmla="*/ 84 h 130"/>
              <a:gd name="T10" fmla="*/ 10 w 132"/>
              <a:gd name="T11" fmla="*/ 57 h 130"/>
              <a:gd name="T12" fmla="*/ 62 w 132"/>
              <a:gd name="T13" fmla="*/ 7 h 130"/>
              <a:gd name="T14" fmla="*/ 85 w 132"/>
              <a:gd name="T15" fmla="*/ 3 h 130"/>
              <a:gd name="T16" fmla="*/ 128 w 132"/>
              <a:gd name="T17" fmla="*/ 45 h 130"/>
              <a:gd name="T18" fmla="*/ 132 w 132"/>
              <a:gd name="T19" fmla="*/ 55 h 130"/>
              <a:gd name="T20" fmla="*/ 25 w 132"/>
              <a:gd name="T21" fmla="*/ 69 h 130"/>
              <a:gd name="T22" fmla="*/ 57 w 132"/>
              <a:gd name="T23" fmla="*/ 108 h 130"/>
              <a:gd name="T24" fmla="*/ 113 w 132"/>
              <a:gd name="T25" fmla="*/ 54 h 130"/>
              <a:gd name="T26" fmla="*/ 78 w 132"/>
              <a:gd name="T27" fmla="*/ 16 h 130"/>
              <a:gd name="T28" fmla="*/ 25 w 132"/>
              <a:gd name="T29" fmla="*/ 6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130">
                <a:moveTo>
                  <a:pt x="132" y="55"/>
                </a:moveTo>
                <a:cubicBezTo>
                  <a:pt x="130" y="59"/>
                  <a:pt x="128" y="64"/>
                  <a:pt x="124" y="68"/>
                </a:cubicBezTo>
                <a:cubicBezTo>
                  <a:pt x="108" y="85"/>
                  <a:pt x="90" y="102"/>
                  <a:pt x="74" y="119"/>
                </a:cubicBezTo>
                <a:cubicBezTo>
                  <a:pt x="64" y="129"/>
                  <a:pt x="55" y="130"/>
                  <a:pt x="45" y="119"/>
                </a:cubicBezTo>
                <a:cubicBezTo>
                  <a:pt x="34" y="107"/>
                  <a:pt x="22" y="95"/>
                  <a:pt x="10" y="84"/>
                </a:cubicBezTo>
                <a:cubicBezTo>
                  <a:pt x="0" y="74"/>
                  <a:pt x="1" y="66"/>
                  <a:pt x="10" y="57"/>
                </a:cubicBezTo>
                <a:cubicBezTo>
                  <a:pt x="27" y="40"/>
                  <a:pt x="44" y="22"/>
                  <a:pt x="62" y="7"/>
                </a:cubicBezTo>
                <a:cubicBezTo>
                  <a:pt x="67" y="2"/>
                  <a:pt x="81" y="0"/>
                  <a:pt x="85" y="3"/>
                </a:cubicBezTo>
                <a:cubicBezTo>
                  <a:pt x="101" y="16"/>
                  <a:pt x="114" y="31"/>
                  <a:pt x="128" y="45"/>
                </a:cubicBezTo>
                <a:cubicBezTo>
                  <a:pt x="130" y="47"/>
                  <a:pt x="130" y="51"/>
                  <a:pt x="132" y="55"/>
                </a:cubicBezTo>
                <a:close/>
                <a:moveTo>
                  <a:pt x="25" y="69"/>
                </a:moveTo>
                <a:cubicBezTo>
                  <a:pt x="36" y="82"/>
                  <a:pt x="47" y="96"/>
                  <a:pt x="57" y="108"/>
                </a:cubicBezTo>
                <a:cubicBezTo>
                  <a:pt x="77" y="89"/>
                  <a:pt x="95" y="72"/>
                  <a:pt x="113" y="54"/>
                </a:cubicBezTo>
                <a:cubicBezTo>
                  <a:pt x="102" y="41"/>
                  <a:pt x="89" y="28"/>
                  <a:pt x="78" y="16"/>
                </a:cubicBezTo>
                <a:cubicBezTo>
                  <a:pt x="58" y="35"/>
                  <a:pt x="40" y="53"/>
                  <a:pt x="25" y="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FB894E48-E966-49CC-96C4-C94F54949DE2}"/>
              </a:ext>
            </a:extLst>
          </p:cNvPr>
          <p:cNvSpPr>
            <a:spLocks/>
          </p:cNvSpPr>
          <p:nvPr/>
        </p:nvSpPr>
        <p:spPr bwMode="auto">
          <a:xfrm>
            <a:off x="2414588" y="1571625"/>
            <a:ext cx="203200" cy="315912"/>
          </a:xfrm>
          <a:custGeom>
            <a:avLst/>
            <a:gdLst>
              <a:gd name="T0" fmla="*/ 167 w 167"/>
              <a:gd name="T1" fmla="*/ 252 h 260"/>
              <a:gd name="T2" fmla="*/ 159 w 167"/>
              <a:gd name="T3" fmla="*/ 260 h 260"/>
              <a:gd name="T4" fmla="*/ 151 w 167"/>
              <a:gd name="T5" fmla="*/ 250 h 260"/>
              <a:gd name="T6" fmla="*/ 68 w 167"/>
              <a:gd name="T7" fmla="*/ 127 h 260"/>
              <a:gd name="T8" fmla="*/ 1 w 167"/>
              <a:gd name="T9" fmla="*/ 20 h 260"/>
              <a:gd name="T10" fmla="*/ 6 w 167"/>
              <a:gd name="T11" fmla="*/ 0 h 260"/>
              <a:gd name="T12" fmla="*/ 16 w 167"/>
              <a:gd name="T13" fmla="*/ 16 h 260"/>
              <a:gd name="T14" fmla="*/ 87 w 167"/>
              <a:gd name="T15" fmla="*/ 122 h 260"/>
              <a:gd name="T16" fmla="*/ 165 w 167"/>
              <a:gd name="T17" fmla="*/ 238 h 260"/>
              <a:gd name="T18" fmla="*/ 167 w 167"/>
              <a:gd name="T19" fmla="*/ 25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7" h="260">
                <a:moveTo>
                  <a:pt x="167" y="252"/>
                </a:moveTo>
                <a:cubicBezTo>
                  <a:pt x="165" y="253"/>
                  <a:pt x="162" y="257"/>
                  <a:pt x="159" y="260"/>
                </a:cubicBezTo>
                <a:cubicBezTo>
                  <a:pt x="156" y="257"/>
                  <a:pt x="152" y="254"/>
                  <a:pt x="151" y="250"/>
                </a:cubicBezTo>
                <a:cubicBezTo>
                  <a:pt x="145" y="195"/>
                  <a:pt x="113" y="158"/>
                  <a:pt x="68" y="127"/>
                </a:cubicBezTo>
                <a:cubicBezTo>
                  <a:pt x="31" y="102"/>
                  <a:pt x="8" y="65"/>
                  <a:pt x="1" y="20"/>
                </a:cubicBezTo>
                <a:cubicBezTo>
                  <a:pt x="0" y="14"/>
                  <a:pt x="4" y="7"/>
                  <a:pt x="6" y="0"/>
                </a:cubicBezTo>
                <a:cubicBezTo>
                  <a:pt x="10" y="5"/>
                  <a:pt x="15" y="10"/>
                  <a:pt x="16" y="16"/>
                </a:cubicBezTo>
                <a:cubicBezTo>
                  <a:pt x="24" y="63"/>
                  <a:pt x="49" y="97"/>
                  <a:pt x="87" y="122"/>
                </a:cubicBezTo>
                <a:cubicBezTo>
                  <a:pt x="129" y="150"/>
                  <a:pt x="157" y="188"/>
                  <a:pt x="165" y="238"/>
                </a:cubicBezTo>
                <a:cubicBezTo>
                  <a:pt x="165" y="242"/>
                  <a:pt x="166" y="245"/>
                  <a:pt x="167" y="2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D99917F8-D72C-4121-BCB2-391AC8D8A3E7}"/>
              </a:ext>
            </a:extLst>
          </p:cNvPr>
          <p:cNvSpPr>
            <a:spLocks/>
          </p:cNvSpPr>
          <p:nvPr/>
        </p:nvSpPr>
        <p:spPr bwMode="auto">
          <a:xfrm>
            <a:off x="3003550" y="1735138"/>
            <a:ext cx="217488" cy="174625"/>
          </a:xfrm>
          <a:custGeom>
            <a:avLst/>
            <a:gdLst>
              <a:gd name="T0" fmla="*/ 87 w 178"/>
              <a:gd name="T1" fmla="*/ 78 h 143"/>
              <a:gd name="T2" fmla="*/ 73 w 178"/>
              <a:gd name="T3" fmla="*/ 112 h 143"/>
              <a:gd name="T4" fmla="*/ 38 w 178"/>
              <a:gd name="T5" fmla="*/ 139 h 143"/>
              <a:gd name="T6" fmla="*/ 4 w 178"/>
              <a:gd name="T7" fmla="*/ 112 h 143"/>
              <a:gd name="T8" fmla="*/ 0 w 178"/>
              <a:gd name="T9" fmla="*/ 94 h 143"/>
              <a:gd name="T10" fmla="*/ 15 w 178"/>
              <a:gd name="T11" fmla="*/ 100 h 143"/>
              <a:gd name="T12" fmla="*/ 22 w 178"/>
              <a:gd name="T13" fmla="*/ 112 h 143"/>
              <a:gd name="T14" fmla="*/ 55 w 178"/>
              <a:gd name="T15" fmla="*/ 111 h 143"/>
              <a:gd name="T16" fmla="*/ 72 w 178"/>
              <a:gd name="T17" fmla="*/ 70 h 143"/>
              <a:gd name="T18" fmla="*/ 86 w 178"/>
              <a:gd name="T19" fmla="*/ 46 h 143"/>
              <a:gd name="T20" fmla="*/ 150 w 178"/>
              <a:gd name="T21" fmla="*/ 64 h 143"/>
              <a:gd name="T22" fmla="*/ 153 w 178"/>
              <a:gd name="T23" fmla="*/ 43 h 143"/>
              <a:gd name="T24" fmla="*/ 140 w 178"/>
              <a:gd name="T25" fmla="*/ 18 h 143"/>
              <a:gd name="T26" fmla="*/ 138 w 178"/>
              <a:gd name="T27" fmla="*/ 2 h 143"/>
              <a:gd name="T28" fmla="*/ 147 w 178"/>
              <a:gd name="T29" fmla="*/ 0 h 143"/>
              <a:gd name="T30" fmla="*/ 169 w 178"/>
              <a:gd name="T31" fmla="*/ 39 h 143"/>
              <a:gd name="T32" fmla="*/ 140 w 178"/>
              <a:gd name="T33" fmla="*/ 84 h 143"/>
              <a:gd name="T34" fmla="*/ 87 w 178"/>
              <a:gd name="T35" fmla="*/ 7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8" h="143">
                <a:moveTo>
                  <a:pt x="87" y="78"/>
                </a:moveTo>
                <a:cubicBezTo>
                  <a:pt x="83" y="89"/>
                  <a:pt x="79" y="101"/>
                  <a:pt x="73" y="112"/>
                </a:cubicBezTo>
                <a:cubicBezTo>
                  <a:pt x="65" y="126"/>
                  <a:pt x="56" y="143"/>
                  <a:pt x="38" y="139"/>
                </a:cubicBezTo>
                <a:cubicBezTo>
                  <a:pt x="25" y="136"/>
                  <a:pt x="15" y="122"/>
                  <a:pt x="4" y="112"/>
                </a:cubicBezTo>
                <a:cubicBezTo>
                  <a:pt x="1" y="109"/>
                  <a:pt x="0" y="104"/>
                  <a:pt x="0" y="94"/>
                </a:cubicBezTo>
                <a:cubicBezTo>
                  <a:pt x="5" y="96"/>
                  <a:pt x="11" y="97"/>
                  <a:pt x="15" y="100"/>
                </a:cubicBezTo>
                <a:cubicBezTo>
                  <a:pt x="18" y="103"/>
                  <a:pt x="19" y="108"/>
                  <a:pt x="22" y="112"/>
                </a:cubicBezTo>
                <a:cubicBezTo>
                  <a:pt x="34" y="128"/>
                  <a:pt x="45" y="129"/>
                  <a:pt x="55" y="111"/>
                </a:cubicBezTo>
                <a:cubicBezTo>
                  <a:pt x="62" y="98"/>
                  <a:pt x="66" y="84"/>
                  <a:pt x="72" y="70"/>
                </a:cubicBezTo>
                <a:cubicBezTo>
                  <a:pt x="75" y="63"/>
                  <a:pt x="81" y="55"/>
                  <a:pt x="86" y="46"/>
                </a:cubicBezTo>
                <a:cubicBezTo>
                  <a:pt x="96" y="66"/>
                  <a:pt x="138" y="76"/>
                  <a:pt x="150" y="64"/>
                </a:cubicBezTo>
                <a:cubicBezTo>
                  <a:pt x="154" y="60"/>
                  <a:pt x="155" y="49"/>
                  <a:pt x="153" y="43"/>
                </a:cubicBezTo>
                <a:cubicBezTo>
                  <a:pt x="151" y="34"/>
                  <a:pt x="143" y="27"/>
                  <a:pt x="140" y="18"/>
                </a:cubicBezTo>
                <a:cubicBezTo>
                  <a:pt x="138" y="14"/>
                  <a:pt x="139" y="8"/>
                  <a:pt x="138" y="2"/>
                </a:cubicBezTo>
                <a:cubicBezTo>
                  <a:pt x="141" y="2"/>
                  <a:pt x="144" y="1"/>
                  <a:pt x="147" y="0"/>
                </a:cubicBezTo>
                <a:cubicBezTo>
                  <a:pt x="154" y="13"/>
                  <a:pt x="163" y="25"/>
                  <a:pt x="169" y="39"/>
                </a:cubicBezTo>
                <a:cubicBezTo>
                  <a:pt x="178" y="63"/>
                  <a:pt x="166" y="83"/>
                  <a:pt x="140" y="84"/>
                </a:cubicBezTo>
                <a:cubicBezTo>
                  <a:pt x="123" y="84"/>
                  <a:pt x="106" y="80"/>
                  <a:pt x="87" y="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B1F31C00-EA48-499D-A586-03ADAA609011}"/>
              </a:ext>
            </a:extLst>
          </p:cNvPr>
          <p:cNvSpPr>
            <a:spLocks/>
          </p:cNvSpPr>
          <p:nvPr/>
        </p:nvSpPr>
        <p:spPr bwMode="auto">
          <a:xfrm>
            <a:off x="2473325" y="1155700"/>
            <a:ext cx="187325" cy="192087"/>
          </a:xfrm>
          <a:custGeom>
            <a:avLst/>
            <a:gdLst>
              <a:gd name="T0" fmla="*/ 0 w 154"/>
              <a:gd name="T1" fmla="*/ 134 h 158"/>
              <a:gd name="T2" fmla="*/ 27 w 154"/>
              <a:gd name="T3" fmla="*/ 126 h 158"/>
              <a:gd name="T4" fmla="*/ 120 w 154"/>
              <a:gd name="T5" fmla="*/ 36 h 158"/>
              <a:gd name="T6" fmla="*/ 130 w 154"/>
              <a:gd name="T7" fmla="*/ 0 h 158"/>
              <a:gd name="T8" fmla="*/ 0 w 154"/>
              <a:gd name="T9" fmla="*/ 13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8">
                <a:moveTo>
                  <a:pt x="0" y="134"/>
                </a:moveTo>
                <a:cubicBezTo>
                  <a:pt x="9" y="131"/>
                  <a:pt x="18" y="127"/>
                  <a:pt x="27" y="126"/>
                </a:cubicBezTo>
                <a:cubicBezTo>
                  <a:pt x="78" y="122"/>
                  <a:pt x="114" y="88"/>
                  <a:pt x="120" y="36"/>
                </a:cubicBezTo>
                <a:cubicBezTo>
                  <a:pt x="121" y="26"/>
                  <a:pt x="125" y="16"/>
                  <a:pt x="130" y="0"/>
                </a:cubicBezTo>
                <a:cubicBezTo>
                  <a:pt x="154" y="61"/>
                  <a:pt x="95" y="158"/>
                  <a:pt x="0" y="1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12219C32-BC82-4CA6-940B-871BF75D0C22}"/>
              </a:ext>
            </a:extLst>
          </p:cNvPr>
          <p:cNvSpPr>
            <a:spLocks/>
          </p:cNvSpPr>
          <p:nvPr/>
        </p:nvSpPr>
        <p:spPr bwMode="auto">
          <a:xfrm>
            <a:off x="4203700" y="2632075"/>
            <a:ext cx="106363" cy="107950"/>
          </a:xfrm>
          <a:custGeom>
            <a:avLst/>
            <a:gdLst>
              <a:gd name="T0" fmla="*/ 49 w 88"/>
              <a:gd name="T1" fmla="*/ 82 h 89"/>
              <a:gd name="T2" fmla="*/ 62 w 88"/>
              <a:gd name="T3" fmla="*/ 66 h 89"/>
              <a:gd name="T4" fmla="*/ 20 w 88"/>
              <a:gd name="T5" fmla="*/ 29 h 89"/>
              <a:gd name="T6" fmla="*/ 6 w 88"/>
              <a:gd name="T7" fmla="*/ 39 h 89"/>
              <a:gd name="T8" fmla="*/ 0 w 88"/>
              <a:gd name="T9" fmla="*/ 38 h 89"/>
              <a:gd name="T10" fmla="*/ 2 w 88"/>
              <a:gd name="T11" fmla="*/ 23 h 89"/>
              <a:gd name="T12" fmla="*/ 29 w 88"/>
              <a:gd name="T13" fmla="*/ 12 h 89"/>
              <a:gd name="T14" fmla="*/ 77 w 88"/>
              <a:gd name="T15" fmla="*/ 59 h 89"/>
              <a:gd name="T16" fmla="*/ 68 w 88"/>
              <a:gd name="T17" fmla="*/ 83 h 89"/>
              <a:gd name="T18" fmla="*/ 52 w 88"/>
              <a:gd name="T19" fmla="*/ 89 h 89"/>
              <a:gd name="T20" fmla="*/ 49 w 88"/>
              <a:gd name="T21" fmla="*/ 8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89">
                <a:moveTo>
                  <a:pt x="49" y="82"/>
                </a:moveTo>
                <a:cubicBezTo>
                  <a:pt x="53" y="77"/>
                  <a:pt x="57" y="72"/>
                  <a:pt x="62" y="66"/>
                </a:cubicBezTo>
                <a:cubicBezTo>
                  <a:pt x="48" y="54"/>
                  <a:pt x="34" y="42"/>
                  <a:pt x="20" y="29"/>
                </a:cubicBezTo>
                <a:cubicBezTo>
                  <a:pt x="16" y="31"/>
                  <a:pt x="11" y="35"/>
                  <a:pt x="6" y="39"/>
                </a:cubicBezTo>
                <a:cubicBezTo>
                  <a:pt x="4" y="38"/>
                  <a:pt x="2" y="38"/>
                  <a:pt x="0" y="38"/>
                </a:cubicBezTo>
                <a:cubicBezTo>
                  <a:pt x="1" y="33"/>
                  <a:pt x="0" y="25"/>
                  <a:pt x="2" y="23"/>
                </a:cubicBezTo>
                <a:cubicBezTo>
                  <a:pt x="10" y="16"/>
                  <a:pt x="16" y="0"/>
                  <a:pt x="29" y="12"/>
                </a:cubicBezTo>
                <a:cubicBezTo>
                  <a:pt x="46" y="26"/>
                  <a:pt x="62" y="43"/>
                  <a:pt x="77" y="59"/>
                </a:cubicBezTo>
                <a:cubicBezTo>
                  <a:pt x="88" y="71"/>
                  <a:pt x="74" y="77"/>
                  <a:pt x="68" y="83"/>
                </a:cubicBezTo>
                <a:cubicBezTo>
                  <a:pt x="64" y="87"/>
                  <a:pt x="57" y="87"/>
                  <a:pt x="52" y="89"/>
                </a:cubicBezTo>
                <a:cubicBezTo>
                  <a:pt x="51" y="86"/>
                  <a:pt x="50" y="84"/>
                  <a:pt x="49" y="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3" name="Freeform 35">
            <a:extLst>
              <a:ext uri="{FF2B5EF4-FFF2-40B4-BE49-F238E27FC236}">
                <a16:creationId xmlns:a16="http://schemas.microsoft.com/office/drawing/2014/main" id="{6B3DFD44-1C9F-44AE-ACE8-A0FAADEF2306}"/>
              </a:ext>
            </a:extLst>
          </p:cNvPr>
          <p:cNvSpPr>
            <a:spLocks/>
          </p:cNvSpPr>
          <p:nvPr/>
        </p:nvSpPr>
        <p:spPr bwMode="auto">
          <a:xfrm>
            <a:off x="4613275" y="1030288"/>
            <a:ext cx="138113" cy="20637"/>
          </a:xfrm>
          <a:custGeom>
            <a:avLst/>
            <a:gdLst>
              <a:gd name="T0" fmla="*/ 56 w 114"/>
              <a:gd name="T1" fmla="*/ 16 h 16"/>
              <a:gd name="T2" fmla="*/ 12 w 114"/>
              <a:gd name="T3" fmla="*/ 15 h 16"/>
              <a:gd name="T4" fmla="*/ 0 w 114"/>
              <a:gd name="T5" fmla="*/ 9 h 16"/>
              <a:gd name="T6" fmla="*/ 11 w 114"/>
              <a:gd name="T7" fmla="*/ 1 h 16"/>
              <a:gd name="T8" fmla="*/ 104 w 114"/>
              <a:gd name="T9" fmla="*/ 0 h 16"/>
              <a:gd name="T10" fmla="*/ 114 w 114"/>
              <a:gd name="T11" fmla="*/ 7 h 16"/>
              <a:gd name="T12" fmla="*/ 103 w 114"/>
              <a:gd name="T13" fmla="*/ 15 h 16"/>
              <a:gd name="T14" fmla="*/ 56 w 114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" h="16">
                <a:moveTo>
                  <a:pt x="56" y="16"/>
                </a:moveTo>
                <a:cubicBezTo>
                  <a:pt x="41" y="16"/>
                  <a:pt x="26" y="16"/>
                  <a:pt x="12" y="15"/>
                </a:cubicBezTo>
                <a:cubicBezTo>
                  <a:pt x="8" y="15"/>
                  <a:pt x="4" y="11"/>
                  <a:pt x="0" y="9"/>
                </a:cubicBezTo>
                <a:cubicBezTo>
                  <a:pt x="4" y="6"/>
                  <a:pt x="7" y="1"/>
                  <a:pt x="11" y="1"/>
                </a:cubicBezTo>
                <a:cubicBezTo>
                  <a:pt x="42" y="0"/>
                  <a:pt x="73" y="0"/>
                  <a:pt x="104" y="0"/>
                </a:cubicBezTo>
                <a:cubicBezTo>
                  <a:pt x="107" y="1"/>
                  <a:pt x="111" y="5"/>
                  <a:pt x="114" y="7"/>
                </a:cubicBezTo>
                <a:cubicBezTo>
                  <a:pt x="110" y="10"/>
                  <a:pt x="107" y="15"/>
                  <a:pt x="103" y="15"/>
                </a:cubicBezTo>
                <a:cubicBezTo>
                  <a:pt x="87" y="16"/>
                  <a:pt x="72" y="16"/>
                  <a:pt x="56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47CD2F3B-279F-4B89-B2FA-48FF7E8A1CCB}"/>
              </a:ext>
            </a:extLst>
          </p:cNvPr>
          <p:cNvSpPr>
            <a:spLocks/>
          </p:cNvSpPr>
          <p:nvPr/>
        </p:nvSpPr>
        <p:spPr bwMode="auto">
          <a:xfrm>
            <a:off x="4071938" y="1843088"/>
            <a:ext cx="128588" cy="19050"/>
          </a:xfrm>
          <a:custGeom>
            <a:avLst/>
            <a:gdLst>
              <a:gd name="T0" fmla="*/ 53 w 105"/>
              <a:gd name="T1" fmla="*/ 16 h 16"/>
              <a:gd name="T2" fmla="*/ 11 w 105"/>
              <a:gd name="T3" fmla="*/ 15 h 16"/>
              <a:gd name="T4" fmla="*/ 0 w 105"/>
              <a:gd name="T5" fmla="*/ 7 h 16"/>
              <a:gd name="T6" fmla="*/ 11 w 105"/>
              <a:gd name="T7" fmla="*/ 1 h 16"/>
              <a:gd name="T8" fmla="*/ 95 w 105"/>
              <a:gd name="T9" fmla="*/ 1 h 16"/>
              <a:gd name="T10" fmla="*/ 105 w 105"/>
              <a:gd name="T11" fmla="*/ 8 h 16"/>
              <a:gd name="T12" fmla="*/ 95 w 105"/>
              <a:gd name="T13" fmla="*/ 15 h 16"/>
              <a:gd name="T14" fmla="*/ 53 w 105"/>
              <a:gd name="T15" fmla="*/ 15 h 16"/>
              <a:gd name="T16" fmla="*/ 53 w 105"/>
              <a:gd name="T1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16">
                <a:moveTo>
                  <a:pt x="53" y="16"/>
                </a:moveTo>
                <a:cubicBezTo>
                  <a:pt x="39" y="16"/>
                  <a:pt x="25" y="16"/>
                  <a:pt x="11" y="15"/>
                </a:cubicBezTo>
                <a:cubicBezTo>
                  <a:pt x="8" y="15"/>
                  <a:pt x="4" y="10"/>
                  <a:pt x="0" y="7"/>
                </a:cubicBezTo>
                <a:cubicBezTo>
                  <a:pt x="4" y="5"/>
                  <a:pt x="7" y="1"/>
                  <a:pt x="11" y="1"/>
                </a:cubicBezTo>
                <a:cubicBezTo>
                  <a:pt x="39" y="0"/>
                  <a:pt x="67" y="0"/>
                  <a:pt x="95" y="1"/>
                </a:cubicBezTo>
                <a:cubicBezTo>
                  <a:pt x="98" y="1"/>
                  <a:pt x="101" y="5"/>
                  <a:pt x="105" y="8"/>
                </a:cubicBezTo>
                <a:cubicBezTo>
                  <a:pt x="102" y="10"/>
                  <a:pt x="98" y="15"/>
                  <a:pt x="95" y="15"/>
                </a:cubicBezTo>
                <a:cubicBezTo>
                  <a:pt x="81" y="16"/>
                  <a:pt x="67" y="15"/>
                  <a:pt x="53" y="15"/>
                </a:cubicBezTo>
                <a:cubicBezTo>
                  <a:pt x="53" y="15"/>
                  <a:pt x="53" y="16"/>
                  <a:pt x="53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5" name="Freeform 37">
            <a:extLst>
              <a:ext uri="{FF2B5EF4-FFF2-40B4-BE49-F238E27FC236}">
                <a16:creationId xmlns:a16="http://schemas.microsoft.com/office/drawing/2014/main" id="{4D082B01-0AB6-4109-8DDE-30521102BFDE}"/>
              </a:ext>
            </a:extLst>
          </p:cNvPr>
          <p:cNvSpPr>
            <a:spLocks/>
          </p:cNvSpPr>
          <p:nvPr/>
        </p:nvSpPr>
        <p:spPr bwMode="auto">
          <a:xfrm>
            <a:off x="3509963" y="2251075"/>
            <a:ext cx="85725" cy="87312"/>
          </a:xfrm>
          <a:custGeom>
            <a:avLst/>
            <a:gdLst>
              <a:gd name="T0" fmla="*/ 0 w 70"/>
              <a:gd name="T1" fmla="*/ 67 h 73"/>
              <a:gd name="T2" fmla="*/ 69 w 70"/>
              <a:gd name="T3" fmla="*/ 0 h 73"/>
              <a:gd name="T4" fmla="*/ 67 w 70"/>
              <a:gd name="T5" fmla="*/ 20 h 73"/>
              <a:gd name="T6" fmla="*/ 17 w 70"/>
              <a:gd name="T7" fmla="*/ 70 h 73"/>
              <a:gd name="T8" fmla="*/ 1 w 70"/>
              <a:gd name="T9" fmla="*/ 73 h 73"/>
              <a:gd name="T10" fmla="*/ 0 w 70"/>
              <a:gd name="T11" fmla="*/ 6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73">
                <a:moveTo>
                  <a:pt x="0" y="67"/>
                </a:moveTo>
                <a:cubicBezTo>
                  <a:pt x="21" y="46"/>
                  <a:pt x="43" y="26"/>
                  <a:pt x="69" y="0"/>
                </a:cubicBezTo>
                <a:cubicBezTo>
                  <a:pt x="68" y="10"/>
                  <a:pt x="70" y="17"/>
                  <a:pt x="67" y="20"/>
                </a:cubicBezTo>
                <a:cubicBezTo>
                  <a:pt x="51" y="37"/>
                  <a:pt x="35" y="54"/>
                  <a:pt x="17" y="70"/>
                </a:cubicBezTo>
                <a:cubicBezTo>
                  <a:pt x="14" y="73"/>
                  <a:pt x="7" y="72"/>
                  <a:pt x="1" y="73"/>
                </a:cubicBezTo>
                <a:cubicBezTo>
                  <a:pt x="1" y="71"/>
                  <a:pt x="0" y="69"/>
                  <a:pt x="0" y="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6" name="Freeform 38">
            <a:extLst>
              <a:ext uri="{FF2B5EF4-FFF2-40B4-BE49-F238E27FC236}">
                <a16:creationId xmlns:a16="http://schemas.microsoft.com/office/drawing/2014/main" id="{D5A01B64-537B-4C0D-966D-EC8548D11324}"/>
              </a:ext>
            </a:extLst>
          </p:cNvPr>
          <p:cNvSpPr>
            <a:spLocks/>
          </p:cNvSpPr>
          <p:nvPr/>
        </p:nvSpPr>
        <p:spPr bwMode="auto">
          <a:xfrm>
            <a:off x="3133725" y="1276350"/>
            <a:ext cx="85725" cy="80962"/>
          </a:xfrm>
          <a:custGeom>
            <a:avLst/>
            <a:gdLst>
              <a:gd name="T0" fmla="*/ 70 w 70"/>
              <a:gd name="T1" fmla="*/ 4 h 67"/>
              <a:gd name="T2" fmla="*/ 0 w 70"/>
              <a:gd name="T3" fmla="*/ 67 h 67"/>
              <a:gd name="T4" fmla="*/ 12 w 70"/>
              <a:gd name="T5" fmla="*/ 55 h 67"/>
              <a:gd name="T6" fmla="*/ 55 w 70"/>
              <a:gd name="T7" fmla="*/ 13 h 67"/>
              <a:gd name="T8" fmla="*/ 65 w 70"/>
              <a:gd name="T9" fmla="*/ 0 h 67"/>
              <a:gd name="T10" fmla="*/ 70 w 70"/>
              <a:gd name="T11" fmla="*/ 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67">
                <a:moveTo>
                  <a:pt x="70" y="4"/>
                </a:moveTo>
                <a:cubicBezTo>
                  <a:pt x="69" y="39"/>
                  <a:pt x="43" y="66"/>
                  <a:pt x="0" y="67"/>
                </a:cubicBezTo>
                <a:cubicBezTo>
                  <a:pt x="4" y="63"/>
                  <a:pt x="7" y="56"/>
                  <a:pt x="12" y="55"/>
                </a:cubicBezTo>
                <a:cubicBezTo>
                  <a:pt x="34" y="48"/>
                  <a:pt x="47" y="33"/>
                  <a:pt x="55" y="13"/>
                </a:cubicBezTo>
                <a:cubicBezTo>
                  <a:pt x="57" y="8"/>
                  <a:pt x="62" y="4"/>
                  <a:pt x="65" y="0"/>
                </a:cubicBezTo>
                <a:cubicBezTo>
                  <a:pt x="67" y="1"/>
                  <a:pt x="68" y="3"/>
                  <a:pt x="7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7" name="Freeform 39">
            <a:extLst>
              <a:ext uri="{FF2B5EF4-FFF2-40B4-BE49-F238E27FC236}">
                <a16:creationId xmlns:a16="http://schemas.microsoft.com/office/drawing/2014/main" id="{E3DC07D7-6073-4531-89AB-41BE9BF33FA5}"/>
              </a:ext>
            </a:extLst>
          </p:cNvPr>
          <p:cNvSpPr>
            <a:spLocks/>
          </p:cNvSpPr>
          <p:nvPr/>
        </p:nvSpPr>
        <p:spPr bwMode="auto">
          <a:xfrm>
            <a:off x="4092575" y="1870075"/>
            <a:ext cx="87313" cy="25400"/>
          </a:xfrm>
          <a:custGeom>
            <a:avLst/>
            <a:gdLst>
              <a:gd name="T0" fmla="*/ 0 w 71"/>
              <a:gd name="T1" fmla="*/ 17 h 21"/>
              <a:gd name="T2" fmla="*/ 71 w 71"/>
              <a:gd name="T3" fmla="*/ 16 h 21"/>
              <a:gd name="T4" fmla="*/ 0 w 71"/>
              <a:gd name="T5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21">
                <a:moveTo>
                  <a:pt x="0" y="17"/>
                </a:moveTo>
                <a:cubicBezTo>
                  <a:pt x="14" y="0"/>
                  <a:pt x="55" y="0"/>
                  <a:pt x="71" y="16"/>
                </a:cubicBezTo>
                <a:cubicBezTo>
                  <a:pt x="47" y="21"/>
                  <a:pt x="25" y="19"/>
                  <a:pt x="0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50CB7C35-DA13-4A9D-9684-093F3E729ED3}"/>
              </a:ext>
            </a:extLst>
          </p:cNvPr>
          <p:cNvSpPr>
            <a:spLocks/>
          </p:cNvSpPr>
          <p:nvPr/>
        </p:nvSpPr>
        <p:spPr bwMode="auto">
          <a:xfrm>
            <a:off x="4868863" y="2103438"/>
            <a:ext cx="60325" cy="61912"/>
          </a:xfrm>
          <a:custGeom>
            <a:avLst/>
            <a:gdLst>
              <a:gd name="T0" fmla="*/ 12 w 49"/>
              <a:gd name="T1" fmla="*/ 35 h 51"/>
              <a:gd name="T2" fmla="*/ 49 w 49"/>
              <a:gd name="T3" fmla="*/ 31 h 51"/>
              <a:gd name="T4" fmla="*/ 0 w 49"/>
              <a:gd name="T5" fmla="*/ 29 h 51"/>
              <a:gd name="T6" fmla="*/ 22 w 49"/>
              <a:gd name="T7" fmla="*/ 0 h 51"/>
              <a:gd name="T8" fmla="*/ 28 w 49"/>
              <a:gd name="T9" fmla="*/ 4 h 51"/>
              <a:gd name="T10" fmla="*/ 12 w 49"/>
              <a:gd name="T11" fmla="*/ 3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51">
                <a:moveTo>
                  <a:pt x="12" y="35"/>
                </a:moveTo>
                <a:cubicBezTo>
                  <a:pt x="26" y="34"/>
                  <a:pt x="36" y="33"/>
                  <a:pt x="49" y="31"/>
                </a:cubicBezTo>
                <a:cubicBezTo>
                  <a:pt x="35" y="51"/>
                  <a:pt x="19" y="50"/>
                  <a:pt x="0" y="29"/>
                </a:cubicBezTo>
                <a:cubicBezTo>
                  <a:pt x="7" y="19"/>
                  <a:pt x="15" y="10"/>
                  <a:pt x="22" y="0"/>
                </a:cubicBezTo>
                <a:cubicBezTo>
                  <a:pt x="24" y="1"/>
                  <a:pt x="26" y="3"/>
                  <a:pt x="28" y="4"/>
                </a:cubicBezTo>
                <a:cubicBezTo>
                  <a:pt x="23" y="13"/>
                  <a:pt x="18" y="23"/>
                  <a:pt x="12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9" name="Freeform 41">
            <a:extLst>
              <a:ext uri="{FF2B5EF4-FFF2-40B4-BE49-F238E27FC236}">
                <a16:creationId xmlns:a16="http://schemas.microsoft.com/office/drawing/2014/main" id="{BAD7C95B-C45C-454E-970A-5ED0A453C8B1}"/>
              </a:ext>
            </a:extLst>
          </p:cNvPr>
          <p:cNvSpPr>
            <a:spLocks/>
          </p:cNvSpPr>
          <p:nvPr/>
        </p:nvSpPr>
        <p:spPr bwMode="auto">
          <a:xfrm>
            <a:off x="4829175" y="2171700"/>
            <a:ext cx="53975" cy="52387"/>
          </a:xfrm>
          <a:custGeom>
            <a:avLst/>
            <a:gdLst>
              <a:gd name="T0" fmla="*/ 36 w 44"/>
              <a:gd name="T1" fmla="*/ 0 h 43"/>
              <a:gd name="T2" fmla="*/ 44 w 44"/>
              <a:gd name="T3" fmla="*/ 41 h 43"/>
              <a:gd name="T4" fmla="*/ 36 w 44"/>
              <a:gd name="T5" fmla="*/ 43 h 43"/>
              <a:gd name="T6" fmla="*/ 26 w 44"/>
              <a:gd name="T7" fmla="*/ 10 h 43"/>
              <a:gd name="T8" fmla="*/ 0 w 44"/>
              <a:gd name="T9" fmla="*/ 39 h 43"/>
              <a:gd name="T10" fmla="*/ 28 w 44"/>
              <a:gd name="T11" fmla="*/ 4 h 43"/>
              <a:gd name="T12" fmla="*/ 36 w 44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43">
                <a:moveTo>
                  <a:pt x="36" y="0"/>
                </a:moveTo>
                <a:cubicBezTo>
                  <a:pt x="39" y="13"/>
                  <a:pt x="42" y="27"/>
                  <a:pt x="44" y="41"/>
                </a:cubicBezTo>
                <a:cubicBezTo>
                  <a:pt x="42" y="41"/>
                  <a:pt x="39" y="42"/>
                  <a:pt x="36" y="43"/>
                </a:cubicBezTo>
                <a:cubicBezTo>
                  <a:pt x="33" y="32"/>
                  <a:pt x="30" y="22"/>
                  <a:pt x="26" y="10"/>
                </a:cubicBezTo>
                <a:cubicBezTo>
                  <a:pt x="17" y="19"/>
                  <a:pt x="10" y="27"/>
                  <a:pt x="0" y="39"/>
                </a:cubicBezTo>
                <a:cubicBezTo>
                  <a:pt x="2" y="13"/>
                  <a:pt x="10" y="5"/>
                  <a:pt x="28" y="4"/>
                </a:cubicBezTo>
                <a:cubicBezTo>
                  <a:pt x="31" y="4"/>
                  <a:pt x="34" y="2"/>
                  <a:pt x="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0" name="Freeform 42">
            <a:extLst>
              <a:ext uri="{FF2B5EF4-FFF2-40B4-BE49-F238E27FC236}">
                <a16:creationId xmlns:a16="http://schemas.microsoft.com/office/drawing/2014/main" id="{E9DD4D4E-CD46-447A-BF6D-982CBDE1DD8E}"/>
              </a:ext>
            </a:extLst>
          </p:cNvPr>
          <p:cNvSpPr>
            <a:spLocks/>
          </p:cNvSpPr>
          <p:nvPr/>
        </p:nvSpPr>
        <p:spPr bwMode="auto">
          <a:xfrm>
            <a:off x="3032125" y="1687513"/>
            <a:ext cx="38100" cy="47625"/>
          </a:xfrm>
          <a:custGeom>
            <a:avLst/>
            <a:gdLst>
              <a:gd name="T0" fmla="*/ 14 w 31"/>
              <a:gd name="T1" fmla="*/ 0 h 39"/>
              <a:gd name="T2" fmla="*/ 30 w 31"/>
              <a:gd name="T3" fmla="*/ 21 h 39"/>
              <a:gd name="T4" fmla="*/ 16 w 31"/>
              <a:gd name="T5" fmla="*/ 39 h 39"/>
              <a:gd name="T6" fmla="*/ 0 w 31"/>
              <a:gd name="T7" fmla="*/ 25 h 39"/>
              <a:gd name="T8" fmla="*/ 14 w 31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9">
                <a:moveTo>
                  <a:pt x="14" y="0"/>
                </a:moveTo>
                <a:cubicBezTo>
                  <a:pt x="22" y="10"/>
                  <a:pt x="31" y="17"/>
                  <a:pt x="30" y="21"/>
                </a:cubicBezTo>
                <a:cubicBezTo>
                  <a:pt x="29" y="28"/>
                  <a:pt x="21" y="33"/>
                  <a:pt x="16" y="39"/>
                </a:cubicBezTo>
                <a:cubicBezTo>
                  <a:pt x="10" y="34"/>
                  <a:pt x="1" y="30"/>
                  <a:pt x="0" y="25"/>
                </a:cubicBezTo>
                <a:cubicBezTo>
                  <a:pt x="0" y="19"/>
                  <a:pt x="7" y="12"/>
                  <a:pt x="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9010FE97-BC11-4630-9EB8-EA91E041EFC4}"/>
              </a:ext>
            </a:extLst>
          </p:cNvPr>
          <p:cNvSpPr>
            <a:spLocks/>
          </p:cNvSpPr>
          <p:nvPr/>
        </p:nvSpPr>
        <p:spPr bwMode="auto">
          <a:xfrm>
            <a:off x="3132138" y="1274763"/>
            <a:ext cx="42863" cy="47625"/>
          </a:xfrm>
          <a:custGeom>
            <a:avLst/>
            <a:gdLst>
              <a:gd name="T0" fmla="*/ 0 w 36"/>
              <a:gd name="T1" fmla="*/ 34 h 39"/>
              <a:gd name="T2" fmla="*/ 36 w 36"/>
              <a:gd name="T3" fmla="*/ 0 h 39"/>
              <a:gd name="T4" fmla="*/ 4 w 36"/>
              <a:gd name="T5" fmla="*/ 39 h 39"/>
              <a:gd name="T6" fmla="*/ 0 w 36"/>
              <a:gd name="T7" fmla="*/ 3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39">
                <a:moveTo>
                  <a:pt x="0" y="34"/>
                </a:moveTo>
                <a:cubicBezTo>
                  <a:pt x="12" y="23"/>
                  <a:pt x="24" y="11"/>
                  <a:pt x="36" y="0"/>
                </a:cubicBezTo>
                <a:cubicBezTo>
                  <a:pt x="36" y="26"/>
                  <a:pt x="27" y="36"/>
                  <a:pt x="4" y="39"/>
                </a:cubicBezTo>
                <a:cubicBezTo>
                  <a:pt x="3" y="37"/>
                  <a:pt x="1" y="36"/>
                  <a:pt x="0" y="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C1A7F6DD-C0FE-48BC-A943-8078359BBFAD}"/>
              </a:ext>
            </a:extLst>
          </p:cNvPr>
          <p:cNvSpPr>
            <a:spLocks/>
          </p:cNvSpPr>
          <p:nvPr/>
        </p:nvSpPr>
        <p:spPr bwMode="auto">
          <a:xfrm>
            <a:off x="4657725" y="996950"/>
            <a:ext cx="50800" cy="19050"/>
          </a:xfrm>
          <a:custGeom>
            <a:avLst/>
            <a:gdLst>
              <a:gd name="T0" fmla="*/ 42 w 42"/>
              <a:gd name="T1" fmla="*/ 6 h 16"/>
              <a:gd name="T2" fmla="*/ 30 w 42"/>
              <a:gd name="T3" fmla="*/ 16 h 16"/>
              <a:gd name="T4" fmla="*/ 0 w 42"/>
              <a:gd name="T5" fmla="*/ 12 h 16"/>
              <a:gd name="T6" fmla="*/ 8 w 42"/>
              <a:gd name="T7" fmla="*/ 1 h 16"/>
              <a:gd name="T8" fmla="*/ 39 w 42"/>
              <a:gd name="T9" fmla="*/ 1 h 16"/>
              <a:gd name="T10" fmla="*/ 42 w 42"/>
              <a:gd name="T11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6">
                <a:moveTo>
                  <a:pt x="42" y="6"/>
                </a:moveTo>
                <a:cubicBezTo>
                  <a:pt x="38" y="10"/>
                  <a:pt x="34" y="15"/>
                  <a:pt x="30" y="16"/>
                </a:cubicBezTo>
                <a:cubicBezTo>
                  <a:pt x="20" y="16"/>
                  <a:pt x="10" y="13"/>
                  <a:pt x="0" y="12"/>
                </a:cubicBezTo>
                <a:cubicBezTo>
                  <a:pt x="3" y="8"/>
                  <a:pt x="5" y="2"/>
                  <a:pt x="8" y="1"/>
                </a:cubicBezTo>
                <a:cubicBezTo>
                  <a:pt x="18" y="0"/>
                  <a:pt x="29" y="1"/>
                  <a:pt x="39" y="1"/>
                </a:cubicBezTo>
                <a:cubicBezTo>
                  <a:pt x="40" y="2"/>
                  <a:pt x="41" y="4"/>
                  <a:pt x="42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3" name="Freeform 45">
            <a:extLst>
              <a:ext uri="{FF2B5EF4-FFF2-40B4-BE49-F238E27FC236}">
                <a16:creationId xmlns:a16="http://schemas.microsoft.com/office/drawing/2014/main" id="{121D9099-1BB4-4248-910C-1D108DD0EC3E}"/>
              </a:ext>
            </a:extLst>
          </p:cNvPr>
          <p:cNvSpPr>
            <a:spLocks/>
          </p:cNvSpPr>
          <p:nvPr/>
        </p:nvSpPr>
        <p:spPr bwMode="auto">
          <a:xfrm>
            <a:off x="2981325" y="1660525"/>
            <a:ext cx="23813" cy="44450"/>
          </a:xfrm>
          <a:custGeom>
            <a:avLst/>
            <a:gdLst>
              <a:gd name="T0" fmla="*/ 3 w 20"/>
              <a:gd name="T1" fmla="*/ 37 h 37"/>
              <a:gd name="T2" fmla="*/ 0 w 20"/>
              <a:gd name="T3" fmla="*/ 0 h 37"/>
              <a:gd name="T4" fmla="*/ 11 w 20"/>
              <a:gd name="T5" fmla="*/ 37 h 37"/>
              <a:gd name="T6" fmla="*/ 3 w 20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37">
                <a:moveTo>
                  <a:pt x="3" y="37"/>
                </a:moveTo>
                <a:cubicBezTo>
                  <a:pt x="2" y="25"/>
                  <a:pt x="1" y="13"/>
                  <a:pt x="0" y="0"/>
                </a:cubicBezTo>
                <a:cubicBezTo>
                  <a:pt x="19" y="5"/>
                  <a:pt x="20" y="10"/>
                  <a:pt x="11" y="37"/>
                </a:cubicBezTo>
                <a:cubicBezTo>
                  <a:pt x="8" y="37"/>
                  <a:pt x="6" y="37"/>
                  <a:pt x="3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4" name="Freeform 46">
            <a:extLst>
              <a:ext uri="{FF2B5EF4-FFF2-40B4-BE49-F238E27FC236}">
                <a16:creationId xmlns:a16="http://schemas.microsoft.com/office/drawing/2014/main" id="{A9866DFD-B26C-4F3E-A116-C115A8132DC4}"/>
              </a:ext>
            </a:extLst>
          </p:cNvPr>
          <p:cNvSpPr>
            <a:spLocks/>
          </p:cNvSpPr>
          <p:nvPr/>
        </p:nvSpPr>
        <p:spPr bwMode="auto">
          <a:xfrm>
            <a:off x="4845050" y="2095500"/>
            <a:ext cx="22225" cy="47625"/>
          </a:xfrm>
          <a:custGeom>
            <a:avLst/>
            <a:gdLst>
              <a:gd name="T0" fmla="*/ 11 w 18"/>
              <a:gd name="T1" fmla="*/ 0 h 39"/>
              <a:gd name="T2" fmla="*/ 18 w 18"/>
              <a:gd name="T3" fmla="*/ 37 h 39"/>
              <a:gd name="T4" fmla="*/ 10 w 18"/>
              <a:gd name="T5" fmla="*/ 39 h 39"/>
              <a:gd name="T6" fmla="*/ 0 w 18"/>
              <a:gd name="T7" fmla="*/ 3 h 39"/>
              <a:gd name="T8" fmla="*/ 11 w 18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9">
                <a:moveTo>
                  <a:pt x="11" y="0"/>
                </a:moveTo>
                <a:cubicBezTo>
                  <a:pt x="13" y="12"/>
                  <a:pt x="16" y="24"/>
                  <a:pt x="18" y="37"/>
                </a:cubicBezTo>
                <a:cubicBezTo>
                  <a:pt x="15" y="37"/>
                  <a:pt x="12" y="38"/>
                  <a:pt x="10" y="39"/>
                </a:cubicBezTo>
                <a:cubicBezTo>
                  <a:pt x="6" y="27"/>
                  <a:pt x="3" y="15"/>
                  <a:pt x="0" y="3"/>
                </a:cubicBezTo>
                <a:cubicBezTo>
                  <a:pt x="4" y="2"/>
                  <a:pt x="7" y="1"/>
                  <a:pt x="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5" name="Freeform 47">
            <a:extLst>
              <a:ext uri="{FF2B5EF4-FFF2-40B4-BE49-F238E27FC236}">
                <a16:creationId xmlns:a16="http://schemas.microsoft.com/office/drawing/2014/main" id="{E867C6B2-ED98-4D20-9383-0129BEA216DB}"/>
              </a:ext>
            </a:extLst>
          </p:cNvPr>
          <p:cNvSpPr>
            <a:spLocks/>
          </p:cNvSpPr>
          <p:nvPr/>
        </p:nvSpPr>
        <p:spPr bwMode="auto">
          <a:xfrm>
            <a:off x="4873625" y="2162175"/>
            <a:ext cx="46038" cy="41275"/>
          </a:xfrm>
          <a:custGeom>
            <a:avLst/>
            <a:gdLst>
              <a:gd name="T0" fmla="*/ 0 w 38"/>
              <a:gd name="T1" fmla="*/ 7 h 33"/>
              <a:gd name="T2" fmla="*/ 38 w 38"/>
              <a:gd name="T3" fmla="*/ 33 h 33"/>
              <a:gd name="T4" fmla="*/ 0 w 38"/>
              <a:gd name="T5" fmla="*/ 7 h 33"/>
              <a:gd name="T6" fmla="*/ 0 w 38"/>
              <a:gd name="T7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33">
                <a:moveTo>
                  <a:pt x="0" y="7"/>
                </a:moveTo>
                <a:cubicBezTo>
                  <a:pt x="14" y="0"/>
                  <a:pt x="30" y="9"/>
                  <a:pt x="38" y="33"/>
                </a:cubicBezTo>
                <a:cubicBezTo>
                  <a:pt x="23" y="23"/>
                  <a:pt x="12" y="15"/>
                  <a:pt x="0" y="7"/>
                </a:cubicBezTo>
                <a:cubicBezTo>
                  <a:pt x="0" y="7"/>
                  <a:pt x="0" y="7"/>
                  <a:pt x="0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6" name="Freeform 48">
            <a:extLst>
              <a:ext uri="{FF2B5EF4-FFF2-40B4-BE49-F238E27FC236}">
                <a16:creationId xmlns:a16="http://schemas.microsoft.com/office/drawing/2014/main" id="{C2464C96-67BE-43E2-A6BE-6173AB41F78B}"/>
              </a:ext>
            </a:extLst>
          </p:cNvPr>
          <p:cNvSpPr>
            <a:spLocks noEditPoints="1"/>
          </p:cNvSpPr>
          <p:nvPr/>
        </p:nvSpPr>
        <p:spPr bwMode="auto">
          <a:xfrm>
            <a:off x="4638675" y="1697038"/>
            <a:ext cx="104775" cy="104775"/>
          </a:xfrm>
          <a:custGeom>
            <a:avLst/>
            <a:gdLst>
              <a:gd name="T0" fmla="*/ 42 w 86"/>
              <a:gd name="T1" fmla="*/ 85 h 86"/>
              <a:gd name="T2" fmla="*/ 0 w 86"/>
              <a:gd name="T3" fmla="*/ 43 h 86"/>
              <a:gd name="T4" fmla="*/ 45 w 86"/>
              <a:gd name="T5" fmla="*/ 1 h 86"/>
              <a:gd name="T6" fmla="*/ 86 w 86"/>
              <a:gd name="T7" fmla="*/ 43 h 86"/>
              <a:gd name="T8" fmla="*/ 42 w 86"/>
              <a:gd name="T9" fmla="*/ 85 h 86"/>
              <a:gd name="T10" fmla="*/ 43 w 86"/>
              <a:gd name="T11" fmla="*/ 15 h 86"/>
              <a:gd name="T12" fmla="*/ 15 w 86"/>
              <a:gd name="T13" fmla="*/ 44 h 86"/>
              <a:gd name="T14" fmla="*/ 43 w 86"/>
              <a:gd name="T15" fmla="*/ 72 h 86"/>
              <a:gd name="T16" fmla="*/ 71 w 86"/>
              <a:gd name="T17" fmla="*/ 44 h 86"/>
              <a:gd name="T18" fmla="*/ 43 w 86"/>
              <a:gd name="T19" fmla="*/ 1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86">
                <a:moveTo>
                  <a:pt x="42" y="85"/>
                </a:moveTo>
                <a:cubicBezTo>
                  <a:pt x="18" y="85"/>
                  <a:pt x="0" y="65"/>
                  <a:pt x="0" y="43"/>
                </a:cubicBezTo>
                <a:cubicBezTo>
                  <a:pt x="1" y="19"/>
                  <a:pt x="20" y="0"/>
                  <a:pt x="45" y="1"/>
                </a:cubicBezTo>
                <a:cubicBezTo>
                  <a:pt x="68" y="1"/>
                  <a:pt x="86" y="20"/>
                  <a:pt x="86" y="43"/>
                </a:cubicBezTo>
                <a:cubicBezTo>
                  <a:pt x="86" y="67"/>
                  <a:pt x="66" y="86"/>
                  <a:pt x="42" y="85"/>
                </a:cubicBezTo>
                <a:close/>
                <a:moveTo>
                  <a:pt x="43" y="15"/>
                </a:moveTo>
                <a:cubicBezTo>
                  <a:pt x="27" y="15"/>
                  <a:pt x="14" y="28"/>
                  <a:pt x="15" y="44"/>
                </a:cubicBezTo>
                <a:cubicBezTo>
                  <a:pt x="15" y="59"/>
                  <a:pt x="29" y="72"/>
                  <a:pt x="43" y="72"/>
                </a:cubicBezTo>
                <a:cubicBezTo>
                  <a:pt x="58" y="72"/>
                  <a:pt x="71" y="59"/>
                  <a:pt x="71" y="44"/>
                </a:cubicBezTo>
                <a:cubicBezTo>
                  <a:pt x="72" y="27"/>
                  <a:pt x="60" y="15"/>
                  <a:pt x="4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7" name="Freeform 49">
            <a:extLst>
              <a:ext uri="{FF2B5EF4-FFF2-40B4-BE49-F238E27FC236}">
                <a16:creationId xmlns:a16="http://schemas.microsoft.com/office/drawing/2014/main" id="{DBB19445-DB01-4BB0-BEBB-F537E9326686}"/>
              </a:ext>
            </a:extLst>
          </p:cNvPr>
          <p:cNvSpPr>
            <a:spLocks/>
          </p:cNvSpPr>
          <p:nvPr/>
        </p:nvSpPr>
        <p:spPr bwMode="auto">
          <a:xfrm>
            <a:off x="4654550" y="1635125"/>
            <a:ext cx="52388" cy="41275"/>
          </a:xfrm>
          <a:custGeom>
            <a:avLst/>
            <a:gdLst>
              <a:gd name="T0" fmla="*/ 43 w 43"/>
              <a:gd name="T1" fmla="*/ 16 h 34"/>
              <a:gd name="T2" fmla="*/ 18 w 43"/>
              <a:gd name="T3" fmla="*/ 34 h 34"/>
              <a:gd name="T4" fmla="*/ 0 w 43"/>
              <a:gd name="T5" fmla="*/ 18 h 34"/>
              <a:gd name="T6" fmla="*/ 17 w 43"/>
              <a:gd name="T7" fmla="*/ 1 h 34"/>
              <a:gd name="T8" fmla="*/ 43 w 43"/>
              <a:gd name="T9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34">
                <a:moveTo>
                  <a:pt x="43" y="16"/>
                </a:moveTo>
                <a:cubicBezTo>
                  <a:pt x="32" y="25"/>
                  <a:pt x="24" y="34"/>
                  <a:pt x="18" y="34"/>
                </a:cubicBezTo>
                <a:cubicBezTo>
                  <a:pt x="12" y="33"/>
                  <a:pt x="6" y="23"/>
                  <a:pt x="0" y="18"/>
                </a:cubicBezTo>
                <a:cubicBezTo>
                  <a:pt x="5" y="12"/>
                  <a:pt x="11" y="2"/>
                  <a:pt x="17" y="1"/>
                </a:cubicBezTo>
                <a:cubicBezTo>
                  <a:pt x="23" y="0"/>
                  <a:pt x="31" y="9"/>
                  <a:pt x="43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8" name="Freeform 50">
            <a:extLst>
              <a:ext uri="{FF2B5EF4-FFF2-40B4-BE49-F238E27FC236}">
                <a16:creationId xmlns:a16="http://schemas.microsoft.com/office/drawing/2014/main" id="{7F9B855E-4687-4ABD-9B9A-F29A7433F79F}"/>
              </a:ext>
            </a:extLst>
          </p:cNvPr>
          <p:cNvSpPr>
            <a:spLocks/>
          </p:cNvSpPr>
          <p:nvPr/>
        </p:nvSpPr>
        <p:spPr bwMode="auto">
          <a:xfrm>
            <a:off x="4600575" y="1676400"/>
            <a:ext cx="47625" cy="36512"/>
          </a:xfrm>
          <a:custGeom>
            <a:avLst/>
            <a:gdLst>
              <a:gd name="T0" fmla="*/ 39 w 39"/>
              <a:gd name="T1" fmla="*/ 16 h 30"/>
              <a:gd name="T2" fmla="*/ 16 w 39"/>
              <a:gd name="T3" fmla="*/ 29 h 30"/>
              <a:gd name="T4" fmla="*/ 0 w 39"/>
              <a:gd name="T5" fmla="*/ 14 h 30"/>
              <a:gd name="T6" fmla="*/ 17 w 39"/>
              <a:gd name="T7" fmla="*/ 0 h 30"/>
              <a:gd name="T8" fmla="*/ 39 w 39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0">
                <a:moveTo>
                  <a:pt x="39" y="16"/>
                </a:moveTo>
                <a:cubicBezTo>
                  <a:pt x="27" y="22"/>
                  <a:pt x="21" y="30"/>
                  <a:pt x="16" y="29"/>
                </a:cubicBezTo>
                <a:cubicBezTo>
                  <a:pt x="10" y="27"/>
                  <a:pt x="5" y="19"/>
                  <a:pt x="0" y="14"/>
                </a:cubicBezTo>
                <a:cubicBezTo>
                  <a:pt x="6" y="9"/>
                  <a:pt x="11" y="1"/>
                  <a:pt x="17" y="0"/>
                </a:cubicBezTo>
                <a:cubicBezTo>
                  <a:pt x="22" y="0"/>
                  <a:pt x="28" y="8"/>
                  <a:pt x="39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9" name="Freeform 51">
            <a:extLst>
              <a:ext uri="{FF2B5EF4-FFF2-40B4-BE49-F238E27FC236}">
                <a16:creationId xmlns:a16="http://schemas.microsoft.com/office/drawing/2014/main" id="{B28937E8-30DA-4ABF-B640-C141B7805040}"/>
              </a:ext>
            </a:extLst>
          </p:cNvPr>
          <p:cNvSpPr>
            <a:spLocks/>
          </p:cNvSpPr>
          <p:nvPr/>
        </p:nvSpPr>
        <p:spPr bwMode="auto">
          <a:xfrm>
            <a:off x="3024188" y="2208213"/>
            <a:ext cx="55563" cy="50800"/>
          </a:xfrm>
          <a:custGeom>
            <a:avLst/>
            <a:gdLst>
              <a:gd name="T0" fmla="*/ 46 w 46"/>
              <a:gd name="T1" fmla="*/ 24 h 42"/>
              <a:gd name="T2" fmla="*/ 23 w 46"/>
              <a:gd name="T3" fmla="*/ 40 h 42"/>
              <a:gd name="T4" fmla="*/ 3 w 46"/>
              <a:gd name="T5" fmla="*/ 20 h 42"/>
              <a:gd name="T6" fmla="*/ 22 w 46"/>
              <a:gd name="T7" fmla="*/ 1 h 42"/>
              <a:gd name="T8" fmla="*/ 46 w 46"/>
              <a:gd name="T9" fmla="*/ 15 h 42"/>
              <a:gd name="T10" fmla="*/ 46 w 46"/>
              <a:gd name="T11" fmla="*/ 2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2">
                <a:moveTo>
                  <a:pt x="46" y="24"/>
                </a:moveTo>
                <a:cubicBezTo>
                  <a:pt x="38" y="29"/>
                  <a:pt x="32" y="38"/>
                  <a:pt x="23" y="40"/>
                </a:cubicBezTo>
                <a:cubicBezTo>
                  <a:pt x="10" y="42"/>
                  <a:pt x="0" y="33"/>
                  <a:pt x="3" y="20"/>
                </a:cubicBezTo>
                <a:cubicBezTo>
                  <a:pt x="4" y="12"/>
                  <a:pt x="14" y="2"/>
                  <a:pt x="22" y="1"/>
                </a:cubicBezTo>
                <a:cubicBezTo>
                  <a:pt x="29" y="0"/>
                  <a:pt x="38" y="10"/>
                  <a:pt x="46" y="15"/>
                </a:cubicBezTo>
                <a:cubicBezTo>
                  <a:pt x="46" y="18"/>
                  <a:pt x="46" y="21"/>
                  <a:pt x="46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0" name="Freeform 52">
            <a:extLst>
              <a:ext uri="{FF2B5EF4-FFF2-40B4-BE49-F238E27FC236}">
                <a16:creationId xmlns:a16="http://schemas.microsoft.com/office/drawing/2014/main" id="{93FC6C81-567C-46CE-BB2A-09A60649E4F1}"/>
              </a:ext>
            </a:extLst>
          </p:cNvPr>
          <p:cNvSpPr>
            <a:spLocks/>
          </p:cNvSpPr>
          <p:nvPr/>
        </p:nvSpPr>
        <p:spPr bwMode="auto">
          <a:xfrm>
            <a:off x="3659188" y="1023938"/>
            <a:ext cx="66675" cy="92075"/>
          </a:xfrm>
          <a:custGeom>
            <a:avLst/>
            <a:gdLst>
              <a:gd name="T0" fmla="*/ 20 w 54"/>
              <a:gd name="T1" fmla="*/ 0 h 76"/>
              <a:gd name="T2" fmla="*/ 52 w 54"/>
              <a:gd name="T3" fmla="*/ 63 h 76"/>
              <a:gd name="T4" fmla="*/ 53 w 54"/>
              <a:gd name="T5" fmla="*/ 74 h 76"/>
              <a:gd name="T6" fmla="*/ 44 w 54"/>
              <a:gd name="T7" fmla="*/ 76 h 76"/>
              <a:gd name="T8" fmla="*/ 9 w 54"/>
              <a:gd name="T9" fmla="*/ 6 h 76"/>
              <a:gd name="T10" fmla="*/ 20 w 54"/>
              <a:gd name="T11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76">
                <a:moveTo>
                  <a:pt x="20" y="0"/>
                </a:moveTo>
                <a:cubicBezTo>
                  <a:pt x="25" y="26"/>
                  <a:pt x="30" y="49"/>
                  <a:pt x="52" y="63"/>
                </a:cubicBezTo>
                <a:cubicBezTo>
                  <a:pt x="54" y="64"/>
                  <a:pt x="54" y="71"/>
                  <a:pt x="53" y="74"/>
                </a:cubicBezTo>
                <a:cubicBezTo>
                  <a:pt x="52" y="75"/>
                  <a:pt x="47" y="76"/>
                  <a:pt x="44" y="76"/>
                </a:cubicBezTo>
                <a:cubicBezTo>
                  <a:pt x="27" y="73"/>
                  <a:pt x="0" y="21"/>
                  <a:pt x="9" y="6"/>
                </a:cubicBezTo>
                <a:cubicBezTo>
                  <a:pt x="10" y="4"/>
                  <a:pt x="15" y="3"/>
                  <a:pt x="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1" name="Freeform 53">
            <a:extLst>
              <a:ext uri="{FF2B5EF4-FFF2-40B4-BE49-F238E27FC236}">
                <a16:creationId xmlns:a16="http://schemas.microsoft.com/office/drawing/2014/main" id="{3A9B7E9C-6045-4459-8CC9-5770103C45C0}"/>
              </a:ext>
            </a:extLst>
          </p:cNvPr>
          <p:cNvSpPr>
            <a:spLocks/>
          </p:cNvSpPr>
          <p:nvPr/>
        </p:nvSpPr>
        <p:spPr bwMode="auto">
          <a:xfrm>
            <a:off x="2425700" y="2873375"/>
            <a:ext cx="174625" cy="60325"/>
          </a:xfrm>
          <a:custGeom>
            <a:avLst/>
            <a:gdLst>
              <a:gd name="T0" fmla="*/ 125 w 143"/>
              <a:gd name="T1" fmla="*/ 29 h 50"/>
              <a:gd name="T2" fmla="*/ 111 w 143"/>
              <a:gd name="T3" fmla="*/ 4 h 50"/>
              <a:gd name="T4" fmla="*/ 113 w 143"/>
              <a:gd name="T5" fmla="*/ 0 h 50"/>
              <a:gd name="T6" fmla="*/ 130 w 143"/>
              <a:gd name="T7" fmla="*/ 8 h 50"/>
              <a:gd name="T8" fmla="*/ 143 w 143"/>
              <a:gd name="T9" fmla="*/ 38 h 50"/>
              <a:gd name="T10" fmla="*/ 121 w 143"/>
              <a:gd name="T11" fmla="*/ 46 h 50"/>
              <a:gd name="T12" fmla="*/ 31 w 143"/>
              <a:gd name="T13" fmla="*/ 46 h 50"/>
              <a:gd name="T14" fmla="*/ 2 w 143"/>
              <a:gd name="T15" fmla="*/ 33 h 50"/>
              <a:gd name="T16" fmla="*/ 36 w 143"/>
              <a:gd name="T17" fmla="*/ 2 h 50"/>
              <a:gd name="T18" fmla="*/ 22 w 143"/>
              <a:gd name="T19" fmla="*/ 29 h 50"/>
              <a:gd name="T20" fmla="*/ 125 w 143"/>
              <a:gd name="T21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3" h="50">
                <a:moveTo>
                  <a:pt x="125" y="29"/>
                </a:moveTo>
                <a:cubicBezTo>
                  <a:pt x="119" y="19"/>
                  <a:pt x="115" y="12"/>
                  <a:pt x="111" y="4"/>
                </a:cubicBezTo>
                <a:cubicBezTo>
                  <a:pt x="112" y="3"/>
                  <a:pt x="112" y="1"/>
                  <a:pt x="113" y="0"/>
                </a:cubicBezTo>
                <a:cubicBezTo>
                  <a:pt x="119" y="2"/>
                  <a:pt x="127" y="3"/>
                  <a:pt x="130" y="8"/>
                </a:cubicBezTo>
                <a:cubicBezTo>
                  <a:pt x="136" y="17"/>
                  <a:pt x="139" y="28"/>
                  <a:pt x="143" y="38"/>
                </a:cubicBezTo>
                <a:cubicBezTo>
                  <a:pt x="136" y="41"/>
                  <a:pt x="128" y="46"/>
                  <a:pt x="121" y="46"/>
                </a:cubicBezTo>
                <a:cubicBezTo>
                  <a:pt x="91" y="47"/>
                  <a:pt x="61" y="47"/>
                  <a:pt x="31" y="46"/>
                </a:cubicBezTo>
                <a:cubicBezTo>
                  <a:pt x="19" y="46"/>
                  <a:pt x="5" y="50"/>
                  <a:pt x="2" y="33"/>
                </a:cubicBezTo>
                <a:cubicBezTo>
                  <a:pt x="0" y="21"/>
                  <a:pt x="20" y="2"/>
                  <a:pt x="36" y="2"/>
                </a:cubicBezTo>
                <a:cubicBezTo>
                  <a:pt x="31" y="11"/>
                  <a:pt x="27" y="19"/>
                  <a:pt x="22" y="29"/>
                </a:cubicBezTo>
                <a:cubicBezTo>
                  <a:pt x="57" y="29"/>
                  <a:pt x="89" y="29"/>
                  <a:pt x="125" y="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2" name="Freeform 54">
            <a:extLst>
              <a:ext uri="{FF2B5EF4-FFF2-40B4-BE49-F238E27FC236}">
                <a16:creationId xmlns:a16="http://schemas.microsoft.com/office/drawing/2014/main" id="{3628A5E4-E2DD-41A5-B89F-F9A6121F59FD}"/>
              </a:ext>
            </a:extLst>
          </p:cNvPr>
          <p:cNvSpPr>
            <a:spLocks/>
          </p:cNvSpPr>
          <p:nvPr/>
        </p:nvSpPr>
        <p:spPr bwMode="auto">
          <a:xfrm>
            <a:off x="2492375" y="2840038"/>
            <a:ext cx="26988" cy="33337"/>
          </a:xfrm>
          <a:custGeom>
            <a:avLst/>
            <a:gdLst>
              <a:gd name="T0" fmla="*/ 11 w 22"/>
              <a:gd name="T1" fmla="*/ 0 h 27"/>
              <a:gd name="T2" fmla="*/ 21 w 22"/>
              <a:gd name="T3" fmla="*/ 17 h 27"/>
              <a:gd name="T4" fmla="*/ 9 w 22"/>
              <a:gd name="T5" fmla="*/ 27 h 27"/>
              <a:gd name="T6" fmla="*/ 0 w 22"/>
              <a:gd name="T7" fmla="*/ 17 h 27"/>
              <a:gd name="T8" fmla="*/ 11 w 22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1" y="0"/>
                </a:moveTo>
                <a:cubicBezTo>
                  <a:pt x="16" y="8"/>
                  <a:pt x="22" y="13"/>
                  <a:pt x="21" y="17"/>
                </a:cubicBezTo>
                <a:cubicBezTo>
                  <a:pt x="20" y="21"/>
                  <a:pt x="13" y="26"/>
                  <a:pt x="9" y="27"/>
                </a:cubicBezTo>
                <a:cubicBezTo>
                  <a:pt x="6" y="27"/>
                  <a:pt x="0" y="20"/>
                  <a:pt x="0" y="17"/>
                </a:cubicBezTo>
                <a:cubicBezTo>
                  <a:pt x="0" y="12"/>
                  <a:pt x="5" y="8"/>
                  <a:pt x="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3" name="Freeform 55">
            <a:extLst>
              <a:ext uri="{FF2B5EF4-FFF2-40B4-BE49-F238E27FC236}">
                <a16:creationId xmlns:a16="http://schemas.microsoft.com/office/drawing/2014/main" id="{42405432-D3B3-4219-B7D9-53EB8D23F843}"/>
              </a:ext>
            </a:extLst>
          </p:cNvPr>
          <p:cNvSpPr>
            <a:spLocks/>
          </p:cNvSpPr>
          <p:nvPr/>
        </p:nvSpPr>
        <p:spPr bwMode="auto">
          <a:xfrm>
            <a:off x="2505075" y="2798763"/>
            <a:ext cx="34925" cy="23812"/>
          </a:xfrm>
          <a:custGeom>
            <a:avLst/>
            <a:gdLst>
              <a:gd name="T0" fmla="*/ 28 w 28"/>
              <a:gd name="T1" fmla="*/ 10 h 20"/>
              <a:gd name="T2" fmla="*/ 11 w 28"/>
              <a:gd name="T3" fmla="*/ 20 h 20"/>
              <a:gd name="T4" fmla="*/ 0 w 28"/>
              <a:gd name="T5" fmla="*/ 11 h 20"/>
              <a:gd name="T6" fmla="*/ 11 w 28"/>
              <a:gd name="T7" fmla="*/ 0 h 20"/>
              <a:gd name="T8" fmla="*/ 28 w 28"/>
              <a:gd name="T9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0">
                <a:moveTo>
                  <a:pt x="28" y="10"/>
                </a:moveTo>
                <a:cubicBezTo>
                  <a:pt x="20" y="15"/>
                  <a:pt x="16" y="20"/>
                  <a:pt x="11" y="20"/>
                </a:cubicBezTo>
                <a:cubicBezTo>
                  <a:pt x="8" y="20"/>
                  <a:pt x="4" y="14"/>
                  <a:pt x="0" y="11"/>
                </a:cubicBezTo>
                <a:cubicBezTo>
                  <a:pt x="4" y="7"/>
                  <a:pt x="7" y="1"/>
                  <a:pt x="11" y="0"/>
                </a:cubicBezTo>
                <a:cubicBezTo>
                  <a:pt x="15" y="0"/>
                  <a:pt x="20" y="5"/>
                  <a:pt x="28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4" name="Freeform 56">
            <a:extLst>
              <a:ext uri="{FF2B5EF4-FFF2-40B4-BE49-F238E27FC236}">
                <a16:creationId xmlns:a16="http://schemas.microsoft.com/office/drawing/2014/main" id="{BB02EE2C-16A8-424A-82F8-13104ED606BA}"/>
              </a:ext>
            </a:extLst>
          </p:cNvPr>
          <p:cNvSpPr>
            <a:spLocks noEditPoints="1"/>
          </p:cNvSpPr>
          <p:nvPr/>
        </p:nvSpPr>
        <p:spPr bwMode="auto">
          <a:xfrm>
            <a:off x="4033838" y="2222500"/>
            <a:ext cx="104775" cy="65087"/>
          </a:xfrm>
          <a:custGeom>
            <a:avLst/>
            <a:gdLst>
              <a:gd name="T0" fmla="*/ 42 w 86"/>
              <a:gd name="T1" fmla="*/ 52 h 53"/>
              <a:gd name="T2" fmla="*/ 0 w 86"/>
              <a:gd name="T3" fmla="*/ 26 h 53"/>
              <a:gd name="T4" fmla="*/ 42 w 86"/>
              <a:gd name="T5" fmla="*/ 0 h 53"/>
              <a:gd name="T6" fmla="*/ 85 w 86"/>
              <a:gd name="T7" fmla="*/ 26 h 53"/>
              <a:gd name="T8" fmla="*/ 42 w 86"/>
              <a:gd name="T9" fmla="*/ 52 h 53"/>
              <a:gd name="T10" fmla="*/ 72 w 86"/>
              <a:gd name="T11" fmla="*/ 27 h 53"/>
              <a:gd name="T12" fmla="*/ 16 w 86"/>
              <a:gd name="T13" fmla="*/ 27 h 53"/>
              <a:gd name="T14" fmla="*/ 72 w 86"/>
              <a:gd name="T15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53">
                <a:moveTo>
                  <a:pt x="42" y="52"/>
                </a:moveTo>
                <a:cubicBezTo>
                  <a:pt x="19" y="52"/>
                  <a:pt x="0" y="40"/>
                  <a:pt x="0" y="26"/>
                </a:cubicBezTo>
                <a:cubicBezTo>
                  <a:pt x="1" y="11"/>
                  <a:pt x="18" y="0"/>
                  <a:pt x="42" y="0"/>
                </a:cubicBezTo>
                <a:cubicBezTo>
                  <a:pt x="68" y="0"/>
                  <a:pt x="86" y="11"/>
                  <a:pt x="85" y="26"/>
                </a:cubicBezTo>
                <a:cubicBezTo>
                  <a:pt x="85" y="42"/>
                  <a:pt x="67" y="53"/>
                  <a:pt x="42" y="52"/>
                </a:cubicBezTo>
                <a:close/>
                <a:moveTo>
                  <a:pt x="72" y="27"/>
                </a:moveTo>
                <a:cubicBezTo>
                  <a:pt x="53" y="9"/>
                  <a:pt x="28" y="10"/>
                  <a:pt x="16" y="27"/>
                </a:cubicBezTo>
                <a:cubicBezTo>
                  <a:pt x="33" y="42"/>
                  <a:pt x="52" y="42"/>
                  <a:pt x="72" y="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5" name="Freeform 57">
            <a:extLst>
              <a:ext uri="{FF2B5EF4-FFF2-40B4-BE49-F238E27FC236}">
                <a16:creationId xmlns:a16="http://schemas.microsoft.com/office/drawing/2014/main" id="{B063AA07-D847-48AD-A34A-0889E1C88D25}"/>
              </a:ext>
            </a:extLst>
          </p:cNvPr>
          <p:cNvSpPr>
            <a:spLocks/>
          </p:cNvSpPr>
          <p:nvPr/>
        </p:nvSpPr>
        <p:spPr bwMode="auto">
          <a:xfrm>
            <a:off x="4138613" y="2259013"/>
            <a:ext cx="73025" cy="52387"/>
          </a:xfrm>
          <a:custGeom>
            <a:avLst/>
            <a:gdLst>
              <a:gd name="T0" fmla="*/ 26 w 59"/>
              <a:gd name="T1" fmla="*/ 43 h 43"/>
              <a:gd name="T2" fmla="*/ 2 w 59"/>
              <a:gd name="T3" fmla="*/ 20 h 43"/>
              <a:gd name="T4" fmla="*/ 30 w 59"/>
              <a:gd name="T5" fmla="*/ 0 h 43"/>
              <a:gd name="T6" fmla="*/ 59 w 59"/>
              <a:gd name="T7" fmla="*/ 19 h 43"/>
              <a:gd name="T8" fmla="*/ 26 w 59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43">
                <a:moveTo>
                  <a:pt x="26" y="43"/>
                </a:moveTo>
                <a:cubicBezTo>
                  <a:pt x="17" y="35"/>
                  <a:pt x="3" y="29"/>
                  <a:pt x="2" y="20"/>
                </a:cubicBezTo>
                <a:cubicBezTo>
                  <a:pt x="0" y="3"/>
                  <a:pt x="16" y="0"/>
                  <a:pt x="30" y="0"/>
                </a:cubicBezTo>
                <a:cubicBezTo>
                  <a:pt x="43" y="0"/>
                  <a:pt x="59" y="3"/>
                  <a:pt x="59" y="19"/>
                </a:cubicBezTo>
                <a:cubicBezTo>
                  <a:pt x="59" y="36"/>
                  <a:pt x="43" y="38"/>
                  <a:pt x="26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6" name="Freeform 58">
            <a:extLst>
              <a:ext uri="{FF2B5EF4-FFF2-40B4-BE49-F238E27FC236}">
                <a16:creationId xmlns:a16="http://schemas.microsoft.com/office/drawing/2014/main" id="{A7212084-60B3-468C-968D-C0F4875DC4E5}"/>
              </a:ext>
            </a:extLst>
          </p:cNvPr>
          <p:cNvSpPr>
            <a:spLocks noEditPoints="1"/>
          </p:cNvSpPr>
          <p:nvPr/>
        </p:nvSpPr>
        <p:spPr bwMode="auto">
          <a:xfrm>
            <a:off x="4583113" y="2747963"/>
            <a:ext cx="92075" cy="93662"/>
          </a:xfrm>
          <a:custGeom>
            <a:avLst/>
            <a:gdLst>
              <a:gd name="T0" fmla="*/ 38 w 76"/>
              <a:gd name="T1" fmla="*/ 77 h 77"/>
              <a:gd name="T2" fmla="*/ 0 w 76"/>
              <a:gd name="T3" fmla="*/ 38 h 77"/>
              <a:gd name="T4" fmla="*/ 38 w 76"/>
              <a:gd name="T5" fmla="*/ 0 h 77"/>
              <a:gd name="T6" fmla="*/ 76 w 76"/>
              <a:gd name="T7" fmla="*/ 39 h 77"/>
              <a:gd name="T8" fmla="*/ 38 w 76"/>
              <a:gd name="T9" fmla="*/ 77 h 77"/>
              <a:gd name="T10" fmla="*/ 12 w 76"/>
              <a:gd name="T11" fmla="*/ 41 h 77"/>
              <a:gd name="T12" fmla="*/ 37 w 76"/>
              <a:gd name="T13" fmla="*/ 60 h 77"/>
              <a:gd name="T14" fmla="*/ 59 w 76"/>
              <a:gd name="T15" fmla="*/ 41 h 77"/>
              <a:gd name="T16" fmla="*/ 40 w 76"/>
              <a:gd name="T17" fmla="*/ 16 h 77"/>
              <a:gd name="T18" fmla="*/ 12 w 76"/>
              <a:gd name="T19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77">
                <a:moveTo>
                  <a:pt x="38" y="77"/>
                </a:moveTo>
                <a:cubicBezTo>
                  <a:pt x="17" y="77"/>
                  <a:pt x="0" y="60"/>
                  <a:pt x="0" y="38"/>
                </a:cubicBezTo>
                <a:cubicBezTo>
                  <a:pt x="1" y="17"/>
                  <a:pt x="17" y="0"/>
                  <a:pt x="38" y="0"/>
                </a:cubicBezTo>
                <a:cubicBezTo>
                  <a:pt x="59" y="0"/>
                  <a:pt x="76" y="18"/>
                  <a:pt x="76" y="39"/>
                </a:cubicBezTo>
                <a:cubicBezTo>
                  <a:pt x="75" y="61"/>
                  <a:pt x="59" y="77"/>
                  <a:pt x="38" y="77"/>
                </a:cubicBezTo>
                <a:close/>
                <a:moveTo>
                  <a:pt x="12" y="41"/>
                </a:moveTo>
                <a:cubicBezTo>
                  <a:pt x="20" y="48"/>
                  <a:pt x="28" y="59"/>
                  <a:pt x="37" y="60"/>
                </a:cubicBezTo>
                <a:cubicBezTo>
                  <a:pt x="44" y="60"/>
                  <a:pt x="56" y="49"/>
                  <a:pt x="59" y="41"/>
                </a:cubicBezTo>
                <a:cubicBezTo>
                  <a:pt x="63" y="29"/>
                  <a:pt x="54" y="18"/>
                  <a:pt x="40" y="16"/>
                </a:cubicBezTo>
                <a:cubicBezTo>
                  <a:pt x="25" y="14"/>
                  <a:pt x="19" y="23"/>
                  <a:pt x="12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7" name="Freeform 59">
            <a:extLst>
              <a:ext uri="{FF2B5EF4-FFF2-40B4-BE49-F238E27FC236}">
                <a16:creationId xmlns:a16="http://schemas.microsoft.com/office/drawing/2014/main" id="{D8A98B72-2EE7-4477-8B06-9F13530234B2}"/>
              </a:ext>
            </a:extLst>
          </p:cNvPr>
          <p:cNvSpPr>
            <a:spLocks noEditPoints="1"/>
          </p:cNvSpPr>
          <p:nvPr/>
        </p:nvSpPr>
        <p:spPr bwMode="auto">
          <a:xfrm>
            <a:off x="4700588" y="2746375"/>
            <a:ext cx="92075" cy="95250"/>
          </a:xfrm>
          <a:custGeom>
            <a:avLst/>
            <a:gdLst>
              <a:gd name="T0" fmla="*/ 76 w 76"/>
              <a:gd name="T1" fmla="*/ 39 h 78"/>
              <a:gd name="T2" fmla="*/ 40 w 76"/>
              <a:gd name="T3" fmla="*/ 78 h 78"/>
              <a:gd name="T4" fmla="*/ 1 w 76"/>
              <a:gd name="T5" fmla="*/ 41 h 78"/>
              <a:gd name="T6" fmla="*/ 38 w 76"/>
              <a:gd name="T7" fmla="*/ 1 h 78"/>
              <a:gd name="T8" fmla="*/ 76 w 76"/>
              <a:gd name="T9" fmla="*/ 39 h 78"/>
              <a:gd name="T10" fmla="*/ 39 w 76"/>
              <a:gd name="T11" fmla="*/ 17 h 78"/>
              <a:gd name="T12" fmla="*/ 18 w 76"/>
              <a:gd name="T13" fmla="*/ 41 h 78"/>
              <a:gd name="T14" fmla="*/ 40 w 76"/>
              <a:gd name="T15" fmla="*/ 62 h 78"/>
              <a:gd name="T16" fmla="*/ 60 w 76"/>
              <a:gd name="T17" fmla="*/ 40 h 78"/>
              <a:gd name="T18" fmla="*/ 39 w 76"/>
              <a:gd name="T19" fmla="*/ 1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78">
                <a:moveTo>
                  <a:pt x="76" y="39"/>
                </a:moveTo>
                <a:cubicBezTo>
                  <a:pt x="76" y="61"/>
                  <a:pt x="60" y="78"/>
                  <a:pt x="40" y="78"/>
                </a:cubicBezTo>
                <a:cubicBezTo>
                  <a:pt x="19" y="78"/>
                  <a:pt x="2" y="62"/>
                  <a:pt x="1" y="41"/>
                </a:cubicBezTo>
                <a:cubicBezTo>
                  <a:pt x="0" y="20"/>
                  <a:pt x="17" y="2"/>
                  <a:pt x="38" y="1"/>
                </a:cubicBezTo>
                <a:cubicBezTo>
                  <a:pt x="59" y="0"/>
                  <a:pt x="76" y="17"/>
                  <a:pt x="76" y="39"/>
                </a:cubicBezTo>
                <a:close/>
                <a:moveTo>
                  <a:pt x="39" y="17"/>
                </a:moveTo>
                <a:cubicBezTo>
                  <a:pt x="24" y="18"/>
                  <a:pt x="17" y="27"/>
                  <a:pt x="18" y="41"/>
                </a:cubicBezTo>
                <a:cubicBezTo>
                  <a:pt x="18" y="54"/>
                  <a:pt x="26" y="63"/>
                  <a:pt x="40" y="62"/>
                </a:cubicBezTo>
                <a:cubicBezTo>
                  <a:pt x="54" y="61"/>
                  <a:pt x="60" y="52"/>
                  <a:pt x="60" y="40"/>
                </a:cubicBezTo>
                <a:cubicBezTo>
                  <a:pt x="60" y="26"/>
                  <a:pt x="53" y="18"/>
                  <a:pt x="39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8" name="Freeform 60">
            <a:extLst>
              <a:ext uri="{FF2B5EF4-FFF2-40B4-BE49-F238E27FC236}">
                <a16:creationId xmlns:a16="http://schemas.microsoft.com/office/drawing/2014/main" id="{817F7BE4-E62D-4B95-840D-5ED1056A7BDF}"/>
              </a:ext>
            </a:extLst>
          </p:cNvPr>
          <p:cNvSpPr>
            <a:spLocks noEditPoints="1"/>
          </p:cNvSpPr>
          <p:nvPr/>
        </p:nvSpPr>
        <p:spPr bwMode="auto">
          <a:xfrm>
            <a:off x="4654550" y="2827338"/>
            <a:ext cx="68263" cy="71437"/>
          </a:xfrm>
          <a:custGeom>
            <a:avLst/>
            <a:gdLst>
              <a:gd name="T0" fmla="*/ 26 w 56"/>
              <a:gd name="T1" fmla="*/ 59 h 59"/>
              <a:gd name="T2" fmla="*/ 0 w 56"/>
              <a:gd name="T3" fmla="*/ 35 h 59"/>
              <a:gd name="T4" fmla="*/ 28 w 56"/>
              <a:gd name="T5" fmla="*/ 0 h 59"/>
              <a:gd name="T6" fmla="*/ 56 w 56"/>
              <a:gd name="T7" fmla="*/ 35 h 59"/>
              <a:gd name="T8" fmla="*/ 26 w 56"/>
              <a:gd name="T9" fmla="*/ 59 h 59"/>
              <a:gd name="T10" fmla="*/ 33 w 56"/>
              <a:gd name="T11" fmla="*/ 18 h 59"/>
              <a:gd name="T12" fmla="*/ 24 w 56"/>
              <a:gd name="T13" fmla="*/ 17 h 59"/>
              <a:gd name="T14" fmla="*/ 18 w 56"/>
              <a:gd name="T15" fmla="*/ 39 h 59"/>
              <a:gd name="T16" fmla="*/ 36 w 56"/>
              <a:gd name="T17" fmla="*/ 40 h 59"/>
              <a:gd name="T18" fmla="*/ 33 w 56"/>
              <a:gd name="T19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" h="59">
                <a:moveTo>
                  <a:pt x="26" y="59"/>
                </a:moveTo>
                <a:cubicBezTo>
                  <a:pt x="13" y="57"/>
                  <a:pt x="1" y="52"/>
                  <a:pt x="0" y="35"/>
                </a:cubicBezTo>
                <a:cubicBezTo>
                  <a:pt x="0" y="21"/>
                  <a:pt x="16" y="0"/>
                  <a:pt x="28" y="0"/>
                </a:cubicBezTo>
                <a:cubicBezTo>
                  <a:pt x="39" y="0"/>
                  <a:pt x="56" y="20"/>
                  <a:pt x="56" y="35"/>
                </a:cubicBezTo>
                <a:cubicBezTo>
                  <a:pt x="56" y="49"/>
                  <a:pt x="44" y="59"/>
                  <a:pt x="26" y="59"/>
                </a:cubicBezTo>
                <a:close/>
                <a:moveTo>
                  <a:pt x="33" y="18"/>
                </a:moveTo>
                <a:cubicBezTo>
                  <a:pt x="30" y="18"/>
                  <a:pt x="27" y="17"/>
                  <a:pt x="24" y="17"/>
                </a:cubicBezTo>
                <a:cubicBezTo>
                  <a:pt x="22" y="24"/>
                  <a:pt x="20" y="32"/>
                  <a:pt x="18" y="39"/>
                </a:cubicBezTo>
                <a:cubicBezTo>
                  <a:pt x="24" y="39"/>
                  <a:pt x="30" y="40"/>
                  <a:pt x="36" y="40"/>
                </a:cubicBezTo>
                <a:cubicBezTo>
                  <a:pt x="35" y="33"/>
                  <a:pt x="34" y="25"/>
                  <a:pt x="33" y="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9" name="Freeform 61">
            <a:extLst>
              <a:ext uri="{FF2B5EF4-FFF2-40B4-BE49-F238E27FC236}">
                <a16:creationId xmlns:a16="http://schemas.microsoft.com/office/drawing/2014/main" id="{3D4D1ED5-5099-46CE-A6D3-D2E40C64A652}"/>
              </a:ext>
            </a:extLst>
          </p:cNvPr>
          <p:cNvSpPr>
            <a:spLocks/>
          </p:cNvSpPr>
          <p:nvPr/>
        </p:nvSpPr>
        <p:spPr bwMode="auto">
          <a:xfrm>
            <a:off x="2517775" y="2149475"/>
            <a:ext cx="109538" cy="63500"/>
          </a:xfrm>
          <a:custGeom>
            <a:avLst/>
            <a:gdLst>
              <a:gd name="T0" fmla="*/ 90 w 90"/>
              <a:gd name="T1" fmla="*/ 22 h 53"/>
              <a:gd name="T2" fmla="*/ 76 w 90"/>
              <a:gd name="T3" fmla="*/ 25 h 53"/>
              <a:gd name="T4" fmla="*/ 24 w 90"/>
              <a:gd name="T5" fmla="*/ 39 h 53"/>
              <a:gd name="T6" fmla="*/ 0 w 90"/>
              <a:gd name="T7" fmla="*/ 53 h 53"/>
              <a:gd name="T8" fmla="*/ 16 w 90"/>
              <a:gd name="T9" fmla="*/ 28 h 53"/>
              <a:gd name="T10" fmla="*/ 90 w 90"/>
              <a:gd name="T11" fmla="*/ 2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53">
                <a:moveTo>
                  <a:pt x="90" y="22"/>
                </a:moveTo>
                <a:cubicBezTo>
                  <a:pt x="84" y="23"/>
                  <a:pt x="79" y="26"/>
                  <a:pt x="76" y="25"/>
                </a:cubicBezTo>
                <a:cubicBezTo>
                  <a:pt x="54" y="14"/>
                  <a:pt x="39" y="24"/>
                  <a:pt x="24" y="39"/>
                </a:cubicBezTo>
                <a:cubicBezTo>
                  <a:pt x="18" y="45"/>
                  <a:pt x="9" y="48"/>
                  <a:pt x="0" y="53"/>
                </a:cubicBezTo>
                <a:cubicBezTo>
                  <a:pt x="6" y="45"/>
                  <a:pt x="10" y="35"/>
                  <a:pt x="16" y="28"/>
                </a:cubicBezTo>
                <a:cubicBezTo>
                  <a:pt x="41" y="2"/>
                  <a:pt x="64" y="0"/>
                  <a:pt x="90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0" name="Freeform 62">
            <a:extLst>
              <a:ext uri="{FF2B5EF4-FFF2-40B4-BE49-F238E27FC236}">
                <a16:creationId xmlns:a16="http://schemas.microsoft.com/office/drawing/2014/main" id="{F44FC82D-9072-4983-926B-6D8C33210D67}"/>
              </a:ext>
            </a:extLst>
          </p:cNvPr>
          <p:cNvSpPr>
            <a:spLocks/>
          </p:cNvSpPr>
          <p:nvPr/>
        </p:nvSpPr>
        <p:spPr bwMode="auto">
          <a:xfrm>
            <a:off x="4572000" y="2211388"/>
            <a:ext cx="82550" cy="93662"/>
          </a:xfrm>
          <a:custGeom>
            <a:avLst/>
            <a:gdLst>
              <a:gd name="T0" fmla="*/ 59 w 68"/>
              <a:gd name="T1" fmla="*/ 0 h 77"/>
              <a:gd name="T2" fmla="*/ 43 w 68"/>
              <a:gd name="T3" fmla="*/ 23 h 77"/>
              <a:gd name="T4" fmla="*/ 23 w 68"/>
              <a:gd name="T5" fmla="*/ 52 h 77"/>
              <a:gd name="T6" fmla="*/ 8 w 68"/>
              <a:gd name="T7" fmla="*/ 76 h 77"/>
              <a:gd name="T8" fmla="*/ 59 w 68"/>
              <a:gd name="T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77">
                <a:moveTo>
                  <a:pt x="59" y="0"/>
                </a:moveTo>
                <a:cubicBezTo>
                  <a:pt x="68" y="18"/>
                  <a:pt x="48" y="15"/>
                  <a:pt x="43" y="23"/>
                </a:cubicBezTo>
                <a:cubicBezTo>
                  <a:pt x="36" y="32"/>
                  <a:pt x="30" y="42"/>
                  <a:pt x="23" y="52"/>
                </a:cubicBezTo>
                <a:cubicBezTo>
                  <a:pt x="18" y="59"/>
                  <a:pt x="28" y="77"/>
                  <a:pt x="8" y="76"/>
                </a:cubicBezTo>
                <a:cubicBezTo>
                  <a:pt x="0" y="40"/>
                  <a:pt x="22" y="8"/>
                  <a:pt x="5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1" name="Freeform 63">
            <a:extLst>
              <a:ext uri="{FF2B5EF4-FFF2-40B4-BE49-F238E27FC236}">
                <a16:creationId xmlns:a16="http://schemas.microsoft.com/office/drawing/2014/main" id="{3E6D40FE-E4C9-4C90-8F33-5E74ADB4D74E}"/>
              </a:ext>
            </a:extLst>
          </p:cNvPr>
          <p:cNvSpPr>
            <a:spLocks/>
          </p:cNvSpPr>
          <p:nvPr/>
        </p:nvSpPr>
        <p:spPr bwMode="auto">
          <a:xfrm>
            <a:off x="4056063" y="1603375"/>
            <a:ext cx="69850" cy="76200"/>
          </a:xfrm>
          <a:custGeom>
            <a:avLst/>
            <a:gdLst>
              <a:gd name="T0" fmla="*/ 5 w 57"/>
              <a:gd name="T1" fmla="*/ 62 h 62"/>
              <a:gd name="T2" fmla="*/ 1 w 57"/>
              <a:gd name="T3" fmla="*/ 48 h 62"/>
              <a:gd name="T4" fmla="*/ 45 w 57"/>
              <a:gd name="T5" fmla="*/ 1 h 62"/>
              <a:gd name="T6" fmla="*/ 55 w 57"/>
              <a:gd name="T7" fmla="*/ 4 h 62"/>
              <a:gd name="T8" fmla="*/ 53 w 57"/>
              <a:gd name="T9" fmla="*/ 13 h 62"/>
              <a:gd name="T10" fmla="*/ 14 w 57"/>
              <a:gd name="T11" fmla="*/ 56 h 62"/>
              <a:gd name="T12" fmla="*/ 5 w 57"/>
              <a:gd name="T1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62">
                <a:moveTo>
                  <a:pt x="5" y="62"/>
                </a:moveTo>
                <a:cubicBezTo>
                  <a:pt x="3" y="56"/>
                  <a:pt x="0" y="52"/>
                  <a:pt x="1" y="48"/>
                </a:cubicBezTo>
                <a:cubicBezTo>
                  <a:pt x="2" y="31"/>
                  <a:pt x="28" y="3"/>
                  <a:pt x="45" y="1"/>
                </a:cubicBezTo>
                <a:cubicBezTo>
                  <a:pt x="48" y="0"/>
                  <a:pt x="53" y="1"/>
                  <a:pt x="55" y="4"/>
                </a:cubicBezTo>
                <a:cubicBezTo>
                  <a:pt x="57" y="5"/>
                  <a:pt x="55" y="12"/>
                  <a:pt x="53" y="13"/>
                </a:cubicBezTo>
                <a:cubicBezTo>
                  <a:pt x="34" y="22"/>
                  <a:pt x="21" y="36"/>
                  <a:pt x="14" y="56"/>
                </a:cubicBezTo>
                <a:cubicBezTo>
                  <a:pt x="13" y="58"/>
                  <a:pt x="10" y="59"/>
                  <a:pt x="5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6" name="Freeform 67">
            <a:extLst>
              <a:ext uri="{FF2B5EF4-FFF2-40B4-BE49-F238E27FC236}">
                <a16:creationId xmlns:a16="http://schemas.microsoft.com/office/drawing/2014/main" id="{56FEFC68-678F-48ED-9C62-4B141B29CACD}"/>
              </a:ext>
            </a:extLst>
          </p:cNvPr>
          <p:cNvSpPr>
            <a:spLocks noEditPoints="1"/>
          </p:cNvSpPr>
          <p:nvPr/>
        </p:nvSpPr>
        <p:spPr bwMode="auto">
          <a:xfrm>
            <a:off x="4757738" y="3394075"/>
            <a:ext cx="1430337" cy="1443038"/>
          </a:xfrm>
          <a:custGeom>
            <a:avLst/>
            <a:gdLst>
              <a:gd name="T0" fmla="*/ 84 w 256"/>
              <a:gd name="T1" fmla="*/ 179 h 259"/>
              <a:gd name="T2" fmla="*/ 116 w 256"/>
              <a:gd name="T3" fmla="*/ 194 h 259"/>
              <a:gd name="T4" fmla="*/ 158 w 256"/>
              <a:gd name="T5" fmla="*/ 191 h 259"/>
              <a:gd name="T6" fmla="*/ 203 w 256"/>
              <a:gd name="T7" fmla="*/ 145 h 259"/>
              <a:gd name="T8" fmla="*/ 205 w 256"/>
              <a:gd name="T9" fmla="*/ 99 h 259"/>
              <a:gd name="T10" fmla="*/ 188 w 256"/>
              <a:gd name="T11" fmla="*/ 69 h 259"/>
              <a:gd name="T12" fmla="*/ 182 w 256"/>
              <a:gd name="T13" fmla="*/ 62 h 259"/>
              <a:gd name="T14" fmla="*/ 173 w 256"/>
              <a:gd name="T15" fmla="*/ 58 h 259"/>
              <a:gd name="T16" fmla="*/ 155 w 256"/>
              <a:gd name="T17" fmla="*/ 53 h 259"/>
              <a:gd name="T18" fmla="*/ 154 w 256"/>
              <a:gd name="T19" fmla="*/ 6 h 259"/>
              <a:gd name="T20" fmla="*/ 175 w 256"/>
              <a:gd name="T21" fmla="*/ 1 h 259"/>
              <a:gd name="T22" fmla="*/ 195 w 256"/>
              <a:gd name="T23" fmla="*/ 14 h 259"/>
              <a:gd name="T24" fmla="*/ 207 w 256"/>
              <a:gd name="T25" fmla="*/ 27 h 259"/>
              <a:gd name="T26" fmla="*/ 247 w 256"/>
              <a:gd name="T27" fmla="*/ 94 h 259"/>
              <a:gd name="T28" fmla="*/ 223 w 256"/>
              <a:gd name="T29" fmla="*/ 194 h 259"/>
              <a:gd name="T30" fmla="*/ 199 w 256"/>
              <a:gd name="T31" fmla="*/ 218 h 259"/>
              <a:gd name="T32" fmla="*/ 197 w 256"/>
              <a:gd name="T33" fmla="*/ 219 h 259"/>
              <a:gd name="T34" fmla="*/ 206 w 256"/>
              <a:gd name="T35" fmla="*/ 224 h 259"/>
              <a:gd name="T36" fmla="*/ 231 w 256"/>
              <a:gd name="T37" fmla="*/ 241 h 259"/>
              <a:gd name="T38" fmla="*/ 232 w 256"/>
              <a:gd name="T39" fmla="*/ 245 h 259"/>
              <a:gd name="T40" fmla="*/ 233 w 256"/>
              <a:gd name="T41" fmla="*/ 259 h 259"/>
              <a:gd name="T42" fmla="*/ 29 w 256"/>
              <a:gd name="T43" fmla="*/ 259 h 259"/>
              <a:gd name="T44" fmla="*/ 29 w 256"/>
              <a:gd name="T45" fmla="*/ 242 h 259"/>
              <a:gd name="T46" fmla="*/ 31 w 256"/>
              <a:gd name="T47" fmla="*/ 240 h 259"/>
              <a:gd name="T48" fmla="*/ 63 w 256"/>
              <a:gd name="T49" fmla="*/ 219 h 259"/>
              <a:gd name="T50" fmla="*/ 64 w 256"/>
              <a:gd name="T51" fmla="*/ 218 h 259"/>
              <a:gd name="T52" fmla="*/ 62 w 256"/>
              <a:gd name="T53" fmla="*/ 216 h 259"/>
              <a:gd name="T54" fmla="*/ 29 w 256"/>
              <a:gd name="T55" fmla="*/ 182 h 259"/>
              <a:gd name="T56" fmla="*/ 23 w 256"/>
              <a:gd name="T57" fmla="*/ 178 h 259"/>
              <a:gd name="T58" fmla="*/ 12 w 256"/>
              <a:gd name="T59" fmla="*/ 178 h 259"/>
              <a:gd name="T60" fmla="*/ 0 w 256"/>
              <a:gd name="T61" fmla="*/ 166 h 259"/>
              <a:gd name="T62" fmla="*/ 13 w 256"/>
              <a:gd name="T63" fmla="*/ 155 h 259"/>
              <a:gd name="T64" fmla="*/ 51 w 256"/>
              <a:gd name="T65" fmla="*/ 155 h 259"/>
              <a:gd name="T66" fmla="*/ 94 w 256"/>
              <a:gd name="T67" fmla="*/ 155 h 259"/>
              <a:gd name="T68" fmla="*/ 98 w 256"/>
              <a:gd name="T69" fmla="*/ 155 h 259"/>
              <a:gd name="T70" fmla="*/ 108 w 256"/>
              <a:gd name="T71" fmla="*/ 167 h 259"/>
              <a:gd name="T72" fmla="*/ 98 w 256"/>
              <a:gd name="T73" fmla="*/ 178 h 259"/>
              <a:gd name="T74" fmla="*/ 84 w 256"/>
              <a:gd name="T75" fmla="*/ 178 h 259"/>
              <a:gd name="T76" fmla="*/ 84 w 256"/>
              <a:gd name="T77" fmla="*/ 179 h 259"/>
              <a:gd name="T78" fmla="*/ 185 w 256"/>
              <a:gd name="T79" fmla="*/ 30 h 259"/>
              <a:gd name="T80" fmla="*/ 171 w 256"/>
              <a:gd name="T81" fmla="*/ 15 h 259"/>
              <a:gd name="T82" fmla="*/ 156 w 256"/>
              <a:gd name="T83" fmla="*/ 30 h 259"/>
              <a:gd name="T84" fmla="*/ 171 w 256"/>
              <a:gd name="T85" fmla="*/ 44 h 259"/>
              <a:gd name="T86" fmla="*/ 185 w 256"/>
              <a:gd name="T87" fmla="*/ 3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6" h="259">
                <a:moveTo>
                  <a:pt x="84" y="179"/>
                </a:moveTo>
                <a:cubicBezTo>
                  <a:pt x="93" y="187"/>
                  <a:pt x="104" y="192"/>
                  <a:pt x="116" y="194"/>
                </a:cubicBezTo>
                <a:cubicBezTo>
                  <a:pt x="131" y="197"/>
                  <a:pt x="145" y="196"/>
                  <a:pt x="158" y="191"/>
                </a:cubicBezTo>
                <a:cubicBezTo>
                  <a:pt x="180" y="182"/>
                  <a:pt x="195" y="167"/>
                  <a:pt x="203" y="145"/>
                </a:cubicBezTo>
                <a:cubicBezTo>
                  <a:pt x="208" y="130"/>
                  <a:pt x="209" y="115"/>
                  <a:pt x="205" y="99"/>
                </a:cubicBezTo>
                <a:cubicBezTo>
                  <a:pt x="202" y="88"/>
                  <a:pt x="196" y="78"/>
                  <a:pt x="188" y="69"/>
                </a:cubicBezTo>
                <a:cubicBezTo>
                  <a:pt x="186" y="66"/>
                  <a:pt x="184" y="64"/>
                  <a:pt x="182" y="62"/>
                </a:cubicBezTo>
                <a:cubicBezTo>
                  <a:pt x="179" y="59"/>
                  <a:pt x="176" y="58"/>
                  <a:pt x="173" y="58"/>
                </a:cubicBezTo>
                <a:cubicBezTo>
                  <a:pt x="166" y="59"/>
                  <a:pt x="160" y="57"/>
                  <a:pt x="155" y="53"/>
                </a:cubicBezTo>
                <a:cubicBezTo>
                  <a:pt x="138" y="43"/>
                  <a:pt x="138" y="18"/>
                  <a:pt x="154" y="6"/>
                </a:cubicBezTo>
                <a:cubicBezTo>
                  <a:pt x="160" y="2"/>
                  <a:pt x="168" y="0"/>
                  <a:pt x="175" y="1"/>
                </a:cubicBezTo>
                <a:cubicBezTo>
                  <a:pt x="183" y="3"/>
                  <a:pt x="191" y="7"/>
                  <a:pt x="195" y="14"/>
                </a:cubicBezTo>
                <a:cubicBezTo>
                  <a:pt x="198" y="19"/>
                  <a:pt x="202" y="23"/>
                  <a:pt x="207" y="27"/>
                </a:cubicBezTo>
                <a:cubicBezTo>
                  <a:pt x="228" y="45"/>
                  <a:pt x="241" y="67"/>
                  <a:pt x="247" y="94"/>
                </a:cubicBezTo>
                <a:cubicBezTo>
                  <a:pt x="256" y="131"/>
                  <a:pt x="247" y="164"/>
                  <a:pt x="223" y="194"/>
                </a:cubicBezTo>
                <a:cubicBezTo>
                  <a:pt x="216" y="203"/>
                  <a:pt x="207" y="210"/>
                  <a:pt x="199" y="218"/>
                </a:cubicBezTo>
                <a:cubicBezTo>
                  <a:pt x="198" y="218"/>
                  <a:pt x="198" y="218"/>
                  <a:pt x="197" y="219"/>
                </a:cubicBezTo>
                <a:cubicBezTo>
                  <a:pt x="200" y="221"/>
                  <a:pt x="203" y="222"/>
                  <a:pt x="206" y="224"/>
                </a:cubicBezTo>
                <a:cubicBezTo>
                  <a:pt x="215" y="228"/>
                  <a:pt x="223" y="234"/>
                  <a:pt x="231" y="241"/>
                </a:cubicBezTo>
                <a:cubicBezTo>
                  <a:pt x="232" y="242"/>
                  <a:pt x="232" y="243"/>
                  <a:pt x="232" y="245"/>
                </a:cubicBezTo>
                <a:cubicBezTo>
                  <a:pt x="233" y="249"/>
                  <a:pt x="233" y="254"/>
                  <a:pt x="233" y="259"/>
                </a:cubicBezTo>
                <a:cubicBezTo>
                  <a:pt x="165" y="259"/>
                  <a:pt x="97" y="259"/>
                  <a:pt x="29" y="259"/>
                </a:cubicBezTo>
                <a:cubicBezTo>
                  <a:pt x="29" y="253"/>
                  <a:pt x="29" y="248"/>
                  <a:pt x="29" y="242"/>
                </a:cubicBezTo>
                <a:cubicBezTo>
                  <a:pt x="29" y="242"/>
                  <a:pt x="30" y="241"/>
                  <a:pt x="31" y="240"/>
                </a:cubicBezTo>
                <a:cubicBezTo>
                  <a:pt x="41" y="231"/>
                  <a:pt x="52" y="225"/>
                  <a:pt x="63" y="219"/>
                </a:cubicBezTo>
                <a:cubicBezTo>
                  <a:pt x="63" y="219"/>
                  <a:pt x="64" y="219"/>
                  <a:pt x="64" y="218"/>
                </a:cubicBezTo>
                <a:cubicBezTo>
                  <a:pt x="64" y="218"/>
                  <a:pt x="63" y="217"/>
                  <a:pt x="62" y="216"/>
                </a:cubicBezTo>
                <a:cubicBezTo>
                  <a:pt x="49" y="207"/>
                  <a:pt x="38" y="196"/>
                  <a:pt x="29" y="182"/>
                </a:cubicBezTo>
                <a:cubicBezTo>
                  <a:pt x="28" y="179"/>
                  <a:pt x="26" y="178"/>
                  <a:pt x="23" y="178"/>
                </a:cubicBezTo>
                <a:cubicBezTo>
                  <a:pt x="19" y="178"/>
                  <a:pt x="16" y="178"/>
                  <a:pt x="12" y="178"/>
                </a:cubicBezTo>
                <a:cubicBezTo>
                  <a:pt x="4" y="177"/>
                  <a:pt x="0" y="173"/>
                  <a:pt x="0" y="166"/>
                </a:cubicBezTo>
                <a:cubicBezTo>
                  <a:pt x="0" y="160"/>
                  <a:pt x="5" y="155"/>
                  <a:pt x="13" y="155"/>
                </a:cubicBezTo>
                <a:cubicBezTo>
                  <a:pt x="25" y="155"/>
                  <a:pt x="38" y="155"/>
                  <a:pt x="51" y="155"/>
                </a:cubicBezTo>
                <a:cubicBezTo>
                  <a:pt x="65" y="155"/>
                  <a:pt x="80" y="155"/>
                  <a:pt x="94" y="155"/>
                </a:cubicBezTo>
                <a:cubicBezTo>
                  <a:pt x="95" y="155"/>
                  <a:pt x="97" y="155"/>
                  <a:pt x="98" y="155"/>
                </a:cubicBezTo>
                <a:cubicBezTo>
                  <a:pt x="104" y="156"/>
                  <a:pt x="108" y="160"/>
                  <a:pt x="108" y="167"/>
                </a:cubicBezTo>
                <a:cubicBezTo>
                  <a:pt x="108" y="173"/>
                  <a:pt x="104" y="177"/>
                  <a:pt x="98" y="178"/>
                </a:cubicBezTo>
                <a:cubicBezTo>
                  <a:pt x="93" y="178"/>
                  <a:pt x="89" y="178"/>
                  <a:pt x="84" y="178"/>
                </a:cubicBezTo>
                <a:cubicBezTo>
                  <a:pt x="84" y="178"/>
                  <a:pt x="84" y="178"/>
                  <a:pt x="84" y="179"/>
                </a:cubicBezTo>
                <a:close/>
                <a:moveTo>
                  <a:pt x="185" y="30"/>
                </a:moveTo>
                <a:cubicBezTo>
                  <a:pt x="185" y="21"/>
                  <a:pt x="179" y="15"/>
                  <a:pt x="171" y="15"/>
                </a:cubicBezTo>
                <a:cubicBezTo>
                  <a:pt x="163" y="15"/>
                  <a:pt x="156" y="21"/>
                  <a:pt x="156" y="30"/>
                </a:cubicBezTo>
                <a:cubicBezTo>
                  <a:pt x="156" y="38"/>
                  <a:pt x="162" y="44"/>
                  <a:pt x="171" y="44"/>
                </a:cubicBezTo>
                <a:cubicBezTo>
                  <a:pt x="179" y="44"/>
                  <a:pt x="185" y="38"/>
                  <a:pt x="185" y="30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7" name="Freeform 68">
            <a:extLst>
              <a:ext uri="{FF2B5EF4-FFF2-40B4-BE49-F238E27FC236}">
                <a16:creationId xmlns:a16="http://schemas.microsoft.com/office/drawing/2014/main" id="{E5FDC8C9-57E0-40E5-8CAA-E5AB0D6858FA}"/>
              </a:ext>
            </a:extLst>
          </p:cNvPr>
          <p:cNvSpPr>
            <a:spLocks/>
          </p:cNvSpPr>
          <p:nvPr/>
        </p:nvSpPr>
        <p:spPr bwMode="auto">
          <a:xfrm>
            <a:off x="5232400" y="3094038"/>
            <a:ext cx="658812" cy="785813"/>
          </a:xfrm>
          <a:custGeom>
            <a:avLst/>
            <a:gdLst>
              <a:gd name="T0" fmla="*/ 104 w 118"/>
              <a:gd name="T1" fmla="*/ 55 h 141"/>
              <a:gd name="T2" fmla="*/ 57 w 118"/>
              <a:gd name="T3" fmla="*/ 65 h 141"/>
              <a:gd name="T4" fmla="*/ 67 w 118"/>
              <a:gd name="T5" fmla="*/ 113 h 141"/>
              <a:gd name="T6" fmla="*/ 56 w 118"/>
              <a:gd name="T7" fmla="*/ 130 h 141"/>
              <a:gd name="T8" fmla="*/ 52 w 118"/>
              <a:gd name="T9" fmla="*/ 137 h 141"/>
              <a:gd name="T10" fmla="*/ 43 w 118"/>
              <a:gd name="T11" fmla="*/ 138 h 141"/>
              <a:gd name="T12" fmla="*/ 16 w 118"/>
              <a:gd name="T13" fmla="*/ 121 h 141"/>
              <a:gd name="T14" fmla="*/ 5 w 118"/>
              <a:gd name="T15" fmla="*/ 114 h 141"/>
              <a:gd name="T16" fmla="*/ 3 w 118"/>
              <a:gd name="T17" fmla="*/ 104 h 141"/>
              <a:gd name="T18" fmla="*/ 29 w 118"/>
              <a:gd name="T19" fmla="*/ 62 h 141"/>
              <a:gd name="T20" fmla="*/ 66 w 118"/>
              <a:gd name="T21" fmla="*/ 6 h 141"/>
              <a:gd name="T22" fmla="*/ 77 w 118"/>
              <a:gd name="T23" fmla="*/ 3 h 141"/>
              <a:gd name="T24" fmla="*/ 113 w 118"/>
              <a:gd name="T25" fmla="*/ 27 h 141"/>
              <a:gd name="T26" fmla="*/ 116 w 118"/>
              <a:gd name="T27" fmla="*/ 29 h 141"/>
              <a:gd name="T28" fmla="*/ 117 w 118"/>
              <a:gd name="T29" fmla="*/ 35 h 141"/>
              <a:gd name="T30" fmla="*/ 107 w 118"/>
              <a:gd name="T31" fmla="*/ 50 h 141"/>
              <a:gd name="T32" fmla="*/ 104 w 118"/>
              <a:gd name="T33" fmla="*/ 5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" h="141">
                <a:moveTo>
                  <a:pt x="104" y="55"/>
                </a:moveTo>
                <a:cubicBezTo>
                  <a:pt x="85" y="43"/>
                  <a:pt x="65" y="53"/>
                  <a:pt x="57" y="65"/>
                </a:cubicBezTo>
                <a:cubicBezTo>
                  <a:pt x="49" y="77"/>
                  <a:pt x="48" y="100"/>
                  <a:pt x="67" y="113"/>
                </a:cubicBezTo>
                <a:cubicBezTo>
                  <a:pt x="63" y="118"/>
                  <a:pt x="60" y="124"/>
                  <a:pt x="56" y="130"/>
                </a:cubicBezTo>
                <a:cubicBezTo>
                  <a:pt x="55" y="132"/>
                  <a:pt x="53" y="134"/>
                  <a:pt x="52" y="137"/>
                </a:cubicBezTo>
                <a:cubicBezTo>
                  <a:pt x="49" y="140"/>
                  <a:pt x="47" y="141"/>
                  <a:pt x="43" y="138"/>
                </a:cubicBezTo>
                <a:cubicBezTo>
                  <a:pt x="34" y="133"/>
                  <a:pt x="25" y="127"/>
                  <a:pt x="16" y="121"/>
                </a:cubicBezTo>
                <a:cubicBezTo>
                  <a:pt x="12" y="118"/>
                  <a:pt x="8" y="116"/>
                  <a:pt x="5" y="114"/>
                </a:cubicBezTo>
                <a:cubicBezTo>
                  <a:pt x="0" y="111"/>
                  <a:pt x="0" y="109"/>
                  <a:pt x="3" y="104"/>
                </a:cubicBezTo>
                <a:cubicBezTo>
                  <a:pt x="12" y="90"/>
                  <a:pt x="21" y="76"/>
                  <a:pt x="29" y="62"/>
                </a:cubicBezTo>
                <a:cubicBezTo>
                  <a:pt x="42" y="44"/>
                  <a:pt x="54" y="25"/>
                  <a:pt x="66" y="6"/>
                </a:cubicBezTo>
                <a:cubicBezTo>
                  <a:pt x="70" y="0"/>
                  <a:pt x="71" y="0"/>
                  <a:pt x="77" y="3"/>
                </a:cubicBezTo>
                <a:cubicBezTo>
                  <a:pt x="89" y="11"/>
                  <a:pt x="101" y="19"/>
                  <a:pt x="113" y="27"/>
                </a:cubicBezTo>
                <a:cubicBezTo>
                  <a:pt x="114" y="27"/>
                  <a:pt x="115" y="28"/>
                  <a:pt x="116" y="29"/>
                </a:cubicBezTo>
                <a:cubicBezTo>
                  <a:pt x="118" y="30"/>
                  <a:pt x="118" y="33"/>
                  <a:pt x="117" y="35"/>
                </a:cubicBezTo>
                <a:cubicBezTo>
                  <a:pt x="114" y="40"/>
                  <a:pt x="110" y="45"/>
                  <a:pt x="107" y="50"/>
                </a:cubicBezTo>
                <a:cubicBezTo>
                  <a:pt x="106" y="52"/>
                  <a:pt x="105" y="53"/>
                  <a:pt x="104" y="55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8" name="Freeform 69">
            <a:extLst>
              <a:ext uri="{FF2B5EF4-FFF2-40B4-BE49-F238E27FC236}">
                <a16:creationId xmlns:a16="http://schemas.microsoft.com/office/drawing/2014/main" id="{86F07AA4-324C-4A71-9182-57A5B0A5D2DC}"/>
              </a:ext>
            </a:extLst>
          </p:cNvPr>
          <p:cNvSpPr>
            <a:spLocks/>
          </p:cNvSpPr>
          <p:nvPr/>
        </p:nvSpPr>
        <p:spPr bwMode="auto">
          <a:xfrm>
            <a:off x="5689600" y="2820987"/>
            <a:ext cx="358775" cy="366713"/>
          </a:xfrm>
          <a:custGeom>
            <a:avLst/>
            <a:gdLst>
              <a:gd name="T0" fmla="*/ 37 w 64"/>
              <a:gd name="T1" fmla="*/ 66 h 66"/>
              <a:gd name="T2" fmla="*/ 0 w 64"/>
              <a:gd name="T3" fmla="*/ 43 h 66"/>
              <a:gd name="T4" fmla="*/ 8 w 64"/>
              <a:gd name="T5" fmla="*/ 31 h 66"/>
              <a:gd name="T6" fmla="*/ 25 w 64"/>
              <a:gd name="T7" fmla="*/ 4 h 66"/>
              <a:gd name="T8" fmla="*/ 34 w 64"/>
              <a:gd name="T9" fmla="*/ 2 h 66"/>
              <a:gd name="T10" fmla="*/ 60 w 64"/>
              <a:gd name="T11" fmla="*/ 19 h 66"/>
              <a:gd name="T12" fmla="*/ 62 w 64"/>
              <a:gd name="T13" fmla="*/ 27 h 66"/>
              <a:gd name="T14" fmla="*/ 37 w 64"/>
              <a:gd name="T1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66">
                <a:moveTo>
                  <a:pt x="37" y="66"/>
                </a:moveTo>
                <a:cubicBezTo>
                  <a:pt x="25" y="58"/>
                  <a:pt x="13" y="51"/>
                  <a:pt x="0" y="43"/>
                </a:cubicBezTo>
                <a:cubicBezTo>
                  <a:pt x="3" y="38"/>
                  <a:pt x="6" y="34"/>
                  <a:pt x="8" y="31"/>
                </a:cubicBezTo>
                <a:cubicBezTo>
                  <a:pt x="14" y="22"/>
                  <a:pt x="20" y="13"/>
                  <a:pt x="25" y="4"/>
                </a:cubicBezTo>
                <a:cubicBezTo>
                  <a:pt x="28" y="0"/>
                  <a:pt x="30" y="0"/>
                  <a:pt x="34" y="2"/>
                </a:cubicBezTo>
                <a:cubicBezTo>
                  <a:pt x="43" y="8"/>
                  <a:pt x="52" y="14"/>
                  <a:pt x="60" y="19"/>
                </a:cubicBezTo>
                <a:cubicBezTo>
                  <a:pt x="64" y="21"/>
                  <a:pt x="64" y="24"/>
                  <a:pt x="62" y="27"/>
                </a:cubicBezTo>
                <a:cubicBezTo>
                  <a:pt x="54" y="40"/>
                  <a:pt x="46" y="53"/>
                  <a:pt x="37" y="66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9" name="Freeform 70">
            <a:extLst>
              <a:ext uri="{FF2B5EF4-FFF2-40B4-BE49-F238E27FC236}">
                <a16:creationId xmlns:a16="http://schemas.microsoft.com/office/drawing/2014/main" id="{77458C7F-1071-4209-9E38-D1A33509385D}"/>
              </a:ext>
            </a:extLst>
          </p:cNvPr>
          <p:cNvSpPr>
            <a:spLocks/>
          </p:cNvSpPr>
          <p:nvPr/>
        </p:nvSpPr>
        <p:spPr bwMode="auto">
          <a:xfrm>
            <a:off x="5154613" y="3778250"/>
            <a:ext cx="284162" cy="257175"/>
          </a:xfrm>
          <a:custGeom>
            <a:avLst/>
            <a:gdLst>
              <a:gd name="T0" fmla="*/ 51 w 51"/>
              <a:gd name="T1" fmla="*/ 24 h 46"/>
              <a:gd name="T2" fmla="*/ 37 w 51"/>
              <a:gd name="T3" fmla="*/ 43 h 46"/>
              <a:gd name="T4" fmla="*/ 31 w 51"/>
              <a:gd name="T5" fmla="*/ 45 h 46"/>
              <a:gd name="T6" fmla="*/ 3 w 51"/>
              <a:gd name="T7" fmla="*/ 26 h 46"/>
              <a:gd name="T8" fmla="*/ 1 w 51"/>
              <a:gd name="T9" fmla="*/ 21 h 46"/>
              <a:gd name="T10" fmla="*/ 14 w 51"/>
              <a:gd name="T11" fmla="*/ 0 h 46"/>
              <a:gd name="T12" fmla="*/ 51 w 51"/>
              <a:gd name="T13" fmla="*/ 2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46">
                <a:moveTo>
                  <a:pt x="51" y="24"/>
                </a:moveTo>
                <a:cubicBezTo>
                  <a:pt x="46" y="30"/>
                  <a:pt x="42" y="37"/>
                  <a:pt x="37" y="43"/>
                </a:cubicBezTo>
                <a:cubicBezTo>
                  <a:pt x="36" y="46"/>
                  <a:pt x="33" y="46"/>
                  <a:pt x="31" y="45"/>
                </a:cubicBezTo>
                <a:cubicBezTo>
                  <a:pt x="22" y="39"/>
                  <a:pt x="12" y="33"/>
                  <a:pt x="3" y="26"/>
                </a:cubicBezTo>
                <a:cubicBezTo>
                  <a:pt x="0" y="25"/>
                  <a:pt x="0" y="23"/>
                  <a:pt x="1" y="21"/>
                </a:cubicBezTo>
                <a:cubicBezTo>
                  <a:pt x="5" y="14"/>
                  <a:pt x="9" y="7"/>
                  <a:pt x="14" y="0"/>
                </a:cubicBezTo>
                <a:cubicBezTo>
                  <a:pt x="26" y="8"/>
                  <a:pt x="38" y="16"/>
                  <a:pt x="51" y="24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2" name="Freeform 74">
            <a:extLst>
              <a:ext uri="{FF2B5EF4-FFF2-40B4-BE49-F238E27FC236}">
                <a16:creationId xmlns:a16="http://schemas.microsoft.com/office/drawing/2014/main" id="{ED48314A-F3A8-41ED-8B7D-699609A18950}"/>
              </a:ext>
            </a:extLst>
          </p:cNvPr>
          <p:cNvSpPr>
            <a:spLocks noEditPoints="1"/>
          </p:cNvSpPr>
          <p:nvPr/>
        </p:nvSpPr>
        <p:spPr bwMode="auto">
          <a:xfrm>
            <a:off x="6523038" y="3222625"/>
            <a:ext cx="2254250" cy="1671638"/>
          </a:xfrm>
          <a:custGeom>
            <a:avLst/>
            <a:gdLst>
              <a:gd name="T0" fmla="*/ 435 w 596"/>
              <a:gd name="T1" fmla="*/ 349 h 441"/>
              <a:gd name="T2" fmla="*/ 304 w 596"/>
              <a:gd name="T3" fmla="*/ 366 h 441"/>
              <a:gd name="T4" fmla="*/ 165 w 596"/>
              <a:gd name="T5" fmla="*/ 361 h 441"/>
              <a:gd name="T6" fmla="*/ 31 w 596"/>
              <a:gd name="T7" fmla="*/ 323 h 441"/>
              <a:gd name="T8" fmla="*/ 23 w 596"/>
              <a:gd name="T9" fmla="*/ 351 h 441"/>
              <a:gd name="T10" fmla="*/ 104 w 596"/>
              <a:gd name="T11" fmla="*/ 400 h 441"/>
              <a:gd name="T12" fmla="*/ 184 w 596"/>
              <a:gd name="T13" fmla="*/ 426 h 441"/>
              <a:gd name="T14" fmla="*/ 44 w 596"/>
              <a:gd name="T15" fmla="*/ 404 h 441"/>
              <a:gd name="T16" fmla="*/ 0 w 596"/>
              <a:gd name="T17" fmla="*/ 348 h 441"/>
              <a:gd name="T18" fmla="*/ 10 w 596"/>
              <a:gd name="T19" fmla="*/ 255 h 441"/>
              <a:gd name="T20" fmla="*/ 132 w 596"/>
              <a:gd name="T21" fmla="*/ 205 h 441"/>
              <a:gd name="T22" fmla="*/ 284 w 596"/>
              <a:gd name="T23" fmla="*/ 194 h 441"/>
              <a:gd name="T24" fmla="*/ 339 w 596"/>
              <a:gd name="T25" fmla="*/ 195 h 441"/>
              <a:gd name="T26" fmla="*/ 457 w 596"/>
              <a:gd name="T27" fmla="*/ 88 h 441"/>
              <a:gd name="T28" fmla="*/ 549 w 596"/>
              <a:gd name="T29" fmla="*/ 4 h 441"/>
              <a:gd name="T30" fmla="*/ 591 w 596"/>
              <a:gd name="T31" fmla="*/ 51 h 441"/>
              <a:gd name="T32" fmla="*/ 477 w 596"/>
              <a:gd name="T33" fmla="*/ 155 h 441"/>
              <a:gd name="T34" fmla="*/ 431 w 596"/>
              <a:gd name="T35" fmla="*/ 210 h 441"/>
              <a:gd name="T36" fmla="*/ 536 w 596"/>
              <a:gd name="T37" fmla="*/ 270 h 441"/>
              <a:gd name="T38" fmla="*/ 538 w 596"/>
              <a:gd name="T39" fmla="*/ 357 h 441"/>
              <a:gd name="T40" fmla="*/ 453 w 596"/>
              <a:gd name="T41" fmla="*/ 420 h 441"/>
              <a:gd name="T42" fmla="*/ 308 w 596"/>
              <a:gd name="T43" fmla="*/ 441 h 441"/>
              <a:gd name="T44" fmla="*/ 228 w 596"/>
              <a:gd name="T45" fmla="*/ 430 h 441"/>
              <a:gd name="T46" fmla="*/ 300 w 596"/>
              <a:gd name="T47" fmla="*/ 417 h 441"/>
              <a:gd name="T48" fmla="*/ 395 w 596"/>
              <a:gd name="T49" fmla="*/ 408 h 441"/>
              <a:gd name="T50" fmla="*/ 515 w 596"/>
              <a:gd name="T51" fmla="*/ 356 h 441"/>
              <a:gd name="T52" fmla="*/ 515 w 596"/>
              <a:gd name="T53" fmla="*/ 319 h 441"/>
              <a:gd name="T54" fmla="*/ 261 w 596"/>
              <a:gd name="T55" fmla="*/ 217 h 441"/>
              <a:gd name="T56" fmla="*/ 100 w 596"/>
              <a:gd name="T57" fmla="*/ 236 h 441"/>
              <a:gd name="T58" fmla="*/ 24 w 596"/>
              <a:gd name="T59" fmla="*/ 282 h 441"/>
              <a:gd name="T60" fmla="*/ 88 w 596"/>
              <a:gd name="T61" fmla="*/ 271 h 441"/>
              <a:gd name="T62" fmla="*/ 164 w 596"/>
              <a:gd name="T63" fmla="*/ 269 h 441"/>
              <a:gd name="T64" fmla="*/ 59 w 596"/>
              <a:gd name="T65" fmla="*/ 305 h 441"/>
              <a:gd name="T66" fmla="*/ 73 w 596"/>
              <a:gd name="T67" fmla="*/ 316 h 441"/>
              <a:gd name="T68" fmla="*/ 254 w 596"/>
              <a:gd name="T69" fmla="*/ 343 h 441"/>
              <a:gd name="T70" fmla="*/ 378 w 596"/>
              <a:gd name="T71" fmla="*/ 336 h 441"/>
              <a:gd name="T72" fmla="*/ 485 w 596"/>
              <a:gd name="T73" fmla="*/ 308 h 441"/>
              <a:gd name="T74" fmla="*/ 378 w 596"/>
              <a:gd name="T75" fmla="*/ 280 h 441"/>
              <a:gd name="T76" fmla="*/ 327 w 596"/>
              <a:gd name="T77" fmla="*/ 291 h 441"/>
              <a:gd name="T78" fmla="*/ 343 w 596"/>
              <a:gd name="T79" fmla="*/ 308 h 441"/>
              <a:gd name="T80" fmla="*/ 297 w 596"/>
              <a:gd name="T81" fmla="*/ 327 h 441"/>
              <a:gd name="T82" fmla="*/ 252 w 596"/>
              <a:gd name="T83" fmla="*/ 284 h 441"/>
              <a:gd name="T84" fmla="*/ 220 w 596"/>
              <a:gd name="T85" fmla="*/ 274 h 441"/>
              <a:gd name="T86" fmla="*/ 237 w 596"/>
              <a:gd name="T87" fmla="*/ 250 h 441"/>
              <a:gd name="T88" fmla="*/ 296 w 596"/>
              <a:gd name="T89" fmla="*/ 234 h 441"/>
              <a:gd name="T90" fmla="*/ 533 w 596"/>
              <a:gd name="T91" fmla="*/ 50 h 441"/>
              <a:gd name="T92" fmla="*/ 391 w 596"/>
              <a:gd name="T93" fmla="*/ 179 h 441"/>
              <a:gd name="T94" fmla="*/ 275 w 596"/>
              <a:gd name="T95" fmla="*/ 288 h 441"/>
              <a:gd name="T96" fmla="*/ 311 w 596"/>
              <a:gd name="T97" fmla="*/ 274 h 441"/>
              <a:gd name="T98" fmla="*/ 453 w 596"/>
              <a:gd name="T99" fmla="*/ 145 h 441"/>
              <a:gd name="T100" fmla="*/ 559 w 596"/>
              <a:gd name="T101" fmla="*/ 48 h 441"/>
              <a:gd name="T102" fmla="*/ 367 w 596"/>
              <a:gd name="T103" fmla="*/ 255 h 441"/>
              <a:gd name="T104" fmla="*/ 457 w 596"/>
              <a:gd name="T105" fmla="*/ 273 h 441"/>
              <a:gd name="T106" fmla="*/ 514 w 596"/>
              <a:gd name="T107" fmla="*/ 278 h 441"/>
              <a:gd name="T108" fmla="*/ 438 w 596"/>
              <a:gd name="T109" fmla="*/ 236 h 441"/>
              <a:gd name="T110" fmla="*/ 367 w 596"/>
              <a:gd name="T111" fmla="*/ 255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6" h="441">
                <a:moveTo>
                  <a:pt x="515" y="319"/>
                </a:moveTo>
                <a:cubicBezTo>
                  <a:pt x="507" y="323"/>
                  <a:pt x="499" y="327"/>
                  <a:pt x="491" y="331"/>
                </a:cubicBezTo>
                <a:cubicBezTo>
                  <a:pt x="473" y="339"/>
                  <a:pt x="454" y="345"/>
                  <a:pt x="435" y="349"/>
                </a:cubicBezTo>
                <a:cubicBezTo>
                  <a:pt x="423" y="352"/>
                  <a:pt x="410" y="355"/>
                  <a:pt x="397" y="357"/>
                </a:cubicBezTo>
                <a:cubicBezTo>
                  <a:pt x="381" y="359"/>
                  <a:pt x="365" y="362"/>
                  <a:pt x="349" y="363"/>
                </a:cubicBezTo>
                <a:cubicBezTo>
                  <a:pt x="334" y="365"/>
                  <a:pt x="319" y="366"/>
                  <a:pt x="304" y="366"/>
                </a:cubicBezTo>
                <a:cubicBezTo>
                  <a:pt x="283" y="366"/>
                  <a:pt x="261" y="367"/>
                  <a:pt x="240" y="366"/>
                </a:cubicBezTo>
                <a:cubicBezTo>
                  <a:pt x="225" y="366"/>
                  <a:pt x="211" y="365"/>
                  <a:pt x="197" y="364"/>
                </a:cubicBezTo>
                <a:cubicBezTo>
                  <a:pt x="186" y="363"/>
                  <a:pt x="176" y="362"/>
                  <a:pt x="165" y="361"/>
                </a:cubicBezTo>
                <a:cubicBezTo>
                  <a:pt x="151" y="359"/>
                  <a:pt x="138" y="356"/>
                  <a:pt x="125" y="354"/>
                </a:cubicBezTo>
                <a:cubicBezTo>
                  <a:pt x="109" y="351"/>
                  <a:pt x="94" y="347"/>
                  <a:pt x="78" y="343"/>
                </a:cubicBezTo>
                <a:cubicBezTo>
                  <a:pt x="62" y="338"/>
                  <a:pt x="46" y="332"/>
                  <a:pt x="31" y="323"/>
                </a:cubicBezTo>
                <a:cubicBezTo>
                  <a:pt x="28" y="321"/>
                  <a:pt x="26" y="320"/>
                  <a:pt x="23" y="318"/>
                </a:cubicBezTo>
                <a:cubicBezTo>
                  <a:pt x="23" y="323"/>
                  <a:pt x="23" y="328"/>
                  <a:pt x="23" y="332"/>
                </a:cubicBezTo>
                <a:cubicBezTo>
                  <a:pt x="23" y="338"/>
                  <a:pt x="24" y="345"/>
                  <a:pt x="23" y="351"/>
                </a:cubicBezTo>
                <a:cubicBezTo>
                  <a:pt x="23" y="359"/>
                  <a:pt x="26" y="364"/>
                  <a:pt x="32" y="369"/>
                </a:cubicBezTo>
                <a:cubicBezTo>
                  <a:pt x="38" y="375"/>
                  <a:pt x="45" y="379"/>
                  <a:pt x="53" y="383"/>
                </a:cubicBezTo>
                <a:cubicBezTo>
                  <a:pt x="69" y="391"/>
                  <a:pt x="87" y="396"/>
                  <a:pt x="104" y="400"/>
                </a:cubicBezTo>
                <a:cubicBezTo>
                  <a:pt x="122" y="405"/>
                  <a:pt x="139" y="408"/>
                  <a:pt x="157" y="411"/>
                </a:cubicBezTo>
                <a:cubicBezTo>
                  <a:pt x="163" y="411"/>
                  <a:pt x="168" y="412"/>
                  <a:pt x="174" y="413"/>
                </a:cubicBezTo>
                <a:cubicBezTo>
                  <a:pt x="180" y="413"/>
                  <a:pt x="185" y="420"/>
                  <a:pt x="184" y="426"/>
                </a:cubicBezTo>
                <a:cubicBezTo>
                  <a:pt x="183" y="433"/>
                  <a:pt x="177" y="437"/>
                  <a:pt x="170" y="436"/>
                </a:cubicBezTo>
                <a:cubicBezTo>
                  <a:pt x="159" y="434"/>
                  <a:pt x="148" y="433"/>
                  <a:pt x="137" y="431"/>
                </a:cubicBezTo>
                <a:cubicBezTo>
                  <a:pt x="105" y="426"/>
                  <a:pt x="74" y="418"/>
                  <a:pt x="44" y="404"/>
                </a:cubicBezTo>
                <a:cubicBezTo>
                  <a:pt x="32" y="399"/>
                  <a:pt x="21" y="392"/>
                  <a:pt x="12" y="383"/>
                </a:cubicBezTo>
                <a:cubicBezTo>
                  <a:pt x="6" y="376"/>
                  <a:pt x="1" y="369"/>
                  <a:pt x="0" y="360"/>
                </a:cubicBezTo>
                <a:cubicBezTo>
                  <a:pt x="0" y="356"/>
                  <a:pt x="0" y="352"/>
                  <a:pt x="0" y="348"/>
                </a:cubicBezTo>
                <a:cubicBezTo>
                  <a:pt x="0" y="336"/>
                  <a:pt x="0" y="323"/>
                  <a:pt x="0" y="310"/>
                </a:cubicBezTo>
                <a:cubicBezTo>
                  <a:pt x="0" y="300"/>
                  <a:pt x="0" y="290"/>
                  <a:pt x="0" y="280"/>
                </a:cubicBezTo>
                <a:cubicBezTo>
                  <a:pt x="0" y="270"/>
                  <a:pt x="4" y="262"/>
                  <a:pt x="10" y="255"/>
                </a:cubicBezTo>
                <a:cubicBezTo>
                  <a:pt x="20" y="244"/>
                  <a:pt x="33" y="236"/>
                  <a:pt x="46" y="230"/>
                </a:cubicBezTo>
                <a:cubicBezTo>
                  <a:pt x="65" y="221"/>
                  <a:pt x="85" y="215"/>
                  <a:pt x="105" y="211"/>
                </a:cubicBezTo>
                <a:cubicBezTo>
                  <a:pt x="114" y="209"/>
                  <a:pt x="123" y="207"/>
                  <a:pt x="132" y="205"/>
                </a:cubicBezTo>
                <a:cubicBezTo>
                  <a:pt x="145" y="203"/>
                  <a:pt x="158" y="201"/>
                  <a:pt x="170" y="200"/>
                </a:cubicBezTo>
                <a:cubicBezTo>
                  <a:pt x="186" y="198"/>
                  <a:pt x="202" y="196"/>
                  <a:pt x="219" y="195"/>
                </a:cubicBezTo>
                <a:cubicBezTo>
                  <a:pt x="241" y="194"/>
                  <a:pt x="262" y="194"/>
                  <a:pt x="284" y="194"/>
                </a:cubicBezTo>
                <a:cubicBezTo>
                  <a:pt x="296" y="194"/>
                  <a:pt x="307" y="195"/>
                  <a:pt x="318" y="195"/>
                </a:cubicBezTo>
                <a:cubicBezTo>
                  <a:pt x="323" y="195"/>
                  <a:pt x="329" y="196"/>
                  <a:pt x="335" y="196"/>
                </a:cubicBezTo>
                <a:cubicBezTo>
                  <a:pt x="336" y="196"/>
                  <a:pt x="338" y="196"/>
                  <a:pt x="339" y="195"/>
                </a:cubicBezTo>
                <a:cubicBezTo>
                  <a:pt x="352" y="183"/>
                  <a:pt x="365" y="172"/>
                  <a:pt x="377" y="160"/>
                </a:cubicBezTo>
                <a:cubicBezTo>
                  <a:pt x="392" y="147"/>
                  <a:pt x="406" y="134"/>
                  <a:pt x="420" y="121"/>
                </a:cubicBezTo>
                <a:cubicBezTo>
                  <a:pt x="432" y="110"/>
                  <a:pt x="445" y="99"/>
                  <a:pt x="457" y="88"/>
                </a:cubicBezTo>
                <a:cubicBezTo>
                  <a:pt x="471" y="75"/>
                  <a:pt x="485" y="62"/>
                  <a:pt x="499" y="49"/>
                </a:cubicBezTo>
                <a:cubicBezTo>
                  <a:pt x="512" y="38"/>
                  <a:pt x="524" y="26"/>
                  <a:pt x="537" y="15"/>
                </a:cubicBezTo>
                <a:cubicBezTo>
                  <a:pt x="541" y="11"/>
                  <a:pt x="545" y="8"/>
                  <a:pt x="549" y="4"/>
                </a:cubicBezTo>
                <a:cubicBezTo>
                  <a:pt x="554" y="0"/>
                  <a:pt x="561" y="0"/>
                  <a:pt x="565" y="5"/>
                </a:cubicBezTo>
                <a:cubicBezTo>
                  <a:pt x="574" y="15"/>
                  <a:pt x="583" y="25"/>
                  <a:pt x="592" y="35"/>
                </a:cubicBezTo>
                <a:cubicBezTo>
                  <a:pt x="596" y="39"/>
                  <a:pt x="596" y="47"/>
                  <a:pt x="591" y="51"/>
                </a:cubicBezTo>
                <a:cubicBezTo>
                  <a:pt x="579" y="61"/>
                  <a:pt x="568" y="72"/>
                  <a:pt x="556" y="83"/>
                </a:cubicBezTo>
                <a:cubicBezTo>
                  <a:pt x="543" y="94"/>
                  <a:pt x="531" y="106"/>
                  <a:pt x="518" y="117"/>
                </a:cubicBezTo>
                <a:cubicBezTo>
                  <a:pt x="504" y="130"/>
                  <a:pt x="490" y="142"/>
                  <a:pt x="477" y="155"/>
                </a:cubicBezTo>
                <a:cubicBezTo>
                  <a:pt x="461" y="170"/>
                  <a:pt x="445" y="184"/>
                  <a:pt x="429" y="198"/>
                </a:cubicBezTo>
                <a:cubicBezTo>
                  <a:pt x="426" y="201"/>
                  <a:pt x="423" y="204"/>
                  <a:pt x="419" y="208"/>
                </a:cubicBezTo>
                <a:cubicBezTo>
                  <a:pt x="423" y="209"/>
                  <a:pt x="427" y="209"/>
                  <a:pt x="431" y="210"/>
                </a:cubicBezTo>
                <a:cubicBezTo>
                  <a:pt x="451" y="215"/>
                  <a:pt x="471" y="221"/>
                  <a:pt x="490" y="229"/>
                </a:cubicBezTo>
                <a:cubicBezTo>
                  <a:pt x="500" y="234"/>
                  <a:pt x="510" y="239"/>
                  <a:pt x="519" y="246"/>
                </a:cubicBezTo>
                <a:cubicBezTo>
                  <a:pt x="527" y="253"/>
                  <a:pt x="533" y="260"/>
                  <a:pt x="536" y="270"/>
                </a:cubicBezTo>
                <a:cubicBezTo>
                  <a:pt x="537" y="273"/>
                  <a:pt x="538" y="276"/>
                  <a:pt x="538" y="279"/>
                </a:cubicBezTo>
                <a:cubicBezTo>
                  <a:pt x="538" y="296"/>
                  <a:pt x="538" y="312"/>
                  <a:pt x="538" y="329"/>
                </a:cubicBezTo>
                <a:cubicBezTo>
                  <a:pt x="538" y="339"/>
                  <a:pt x="538" y="348"/>
                  <a:pt x="538" y="357"/>
                </a:cubicBezTo>
                <a:cubicBezTo>
                  <a:pt x="538" y="364"/>
                  <a:pt x="535" y="370"/>
                  <a:pt x="531" y="376"/>
                </a:cubicBezTo>
                <a:cubicBezTo>
                  <a:pt x="525" y="385"/>
                  <a:pt x="516" y="392"/>
                  <a:pt x="507" y="398"/>
                </a:cubicBezTo>
                <a:cubicBezTo>
                  <a:pt x="490" y="408"/>
                  <a:pt x="472" y="414"/>
                  <a:pt x="453" y="420"/>
                </a:cubicBezTo>
                <a:cubicBezTo>
                  <a:pt x="434" y="425"/>
                  <a:pt x="414" y="429"/>
                  <a:pt x="394" y="432"/>
                </a:cubicBezTo>
                <a:cubicBezTo>
                  <a:pt x="382" y="434"/>
                  <a:pt x="370" y="436"/>
                  <a:pt x="358" y="437"/>
                </a:cubicBezTo>
                <a:cubicBezTo>
                  <a:pt x="341" y="438"/>
                  <a:pt x="325" y="440"/>
                  <a:pt x="308" y="441"/>
                </a:cubicBezTo>
                <a:cubicBezTo>
                  <a:pt x="287" y="441"/>
                  <a:pt x="266" y="441"/>
                  <a:pt x="245" y="441"/>
                </a:cubicBezTo>
                <a:cubicBezTo>
                  <a:pt x="243" y="441"/>
                  <a:pt x="241" y="441"/>
                  <a:pt x="239" y="441"/>
                </a:cubicBezTo>
                <a:cubicBezTo>
                  <a:pt x="233" y="441"/>
                  <a:pt x="228" y="436"/>
                  <a:pt x="228" y="430"/>
                </a:cubicBezTo>
                <a:cubicBezTo>
                  <a:pt x="228" y="424"/>
                  <a:pt x="233" y="418"/>
                  <a:pt x="239" y="418"/>
                </a:cubicBezTo>
                <a:cubicBezTo>
                  <a:pt x="245" y="418"/>
                  <a:pt x="251" y="418"/>
                  <a:pt x="257" y="418"/>
                </a:cubicBezTo>
                <a:cubicBezTo>
                  <a:pt x="271" y="418"/>
                  <a:pt x="285" y="418"/>
                  <a:pt x="300" y="417"/>
                </a:cubicBezTo>
                <a:cubicBezTo>
                  <a:pt x="310" y="417"/>
                  <a:pt x="320" y="417"/>
                  <a:pt x="330" y="416"/>
                </a:cubicBezTo>
                <a:cubicBezTo>
                  <a:pt x="340" y="415"/>
                  <a:pt x="351" y="414"/>
                  <a:pt x="361" y="413"/>
                </a:cubicBezTo>
                <a:cubicBezTo>
                  <a:pt x="372" y="412"/>
                  <a:pt x="384" y="410"/>
                  <a:pt x="395" y="408"/>
                </a:cubicBezTo>
                <a:cubicBezTo>
                  <a:pt x="425" y="403"/>
                  <a:pt x="455" y="396"/>
                  <a:pt x="484" y="383"/>
                </a:cubicBezTo>
                <a:cubicBezTo>
                  <a:pt x="492" y="380"/>
                  <a:pt x="500" y="375"/>
                  <a:pt x="507" y="369"/>
                </a:cubicBezTo>
                <a:cubicBezTo>
                  <a:pt x="510" y="365"/>
                  <a:pt x="514" y="362"/>
                  <a:pt x="515" y="356"/>
                </a:cubicBezTo>
                <a:cubicBezTo>
                  <a:pt x="515" y="355"/>
                  <a:pt x="515" y="354"/>
                  <a:pt x="515" y="353"/>
                </a:cubicBezTo>
                <a:cubicBezTo>
                  <a:pt x="515" y="342"/>
                  <a:pt x="515" y="331"/>
                  <a:pt x="515" y="320"/>
                </a:cubicBezTo>
                <a:cubicBezTo>
                  <a:pt x="515" y="319"/>
                  <a:pt x="515" y="319"/>
                  <a:pt x="515" y="319"/>
                </a:cubicBezTo>
                <a:close/>
                <a:moveTo>
                  <a:pt x="313" y="219"/>
                </a:moveTo>
                <a:cubicBezTo>
                  <a:pt x="313" y="218"/>
                  <a:pt x="312" y="218"/>
                  <a:pt x="312" y="218"/>
                </a:cubicBezTo>
                <a:cubicBezTo>
                  <a:pt x="295" y="218"/>
                  <a:pt x="278" y="217"/>
                  <a:pt x="261" y="217"/>
                </a:cubicBezTo>
                <a:cubicBezTo>
                  <a:pt x="241" y="218"/>
                  <a:pt x="221" y="219"/>
                  <a:pt x="202" y="220"/>
                </a:cubicBezTo>
                <a:cubicBezTo>
                  <a:pt x="187" y="221"/>
                  <a:pt x="172" y="223"/>
                  <a:pt x="157" y="225"/>
                </a:cubicBezTo>
                <a:cubicBezTo>
                  <a:pt x="138" y="227"/>
                  <a:pt x="119" y="231"/>
                  <a:pt x="100" y="236"/>
                </a:cubicBezTo>
                <a:cubicBezTo>
                  <a:pt x="83" y="241"/>
                  <a:pt x="66" y="246"/>
                  <a:pt x="50" y="254"/>
                </a:cubicBezTo>
                <a:cubicBezTo>
                  <a:pt x="42" y="258"/>
                  <a:pt x="35" y="263"/>
                  <a:pt x="29" y="269"/>
                </a:cubicBezTo>
                <a:cubicBezTo>
                  <a:pt x="25" y="273"/>
                  <a:pt x="23" y="277"/>
                  <a:pt x="24" y="282"/>
                </a:cubicBezTo>
                <a:cubicBezTo>
                  <a:pt x="24" y="287"/>
                  <a:pt x="27" y="290"/>
                  <a:pt x="30" y="293"/>
                </a:cubicBezTo>
                <a:cubicBezTo>
                  <a:pt x="31" y="293"/>
                  <a:pt x="32" y="293"/>
                  <a:pt x="32" y="293"/>
                </a:cubicBezTo>
                <a:cubicBezTo>
                  <a:pt x="50" y="283"/>
                  <a:pt x="69" y="276"/>
                  <a:pt x="88" y="271"/>
                </a:cubicBezTo>
                <a:cubicBezTo>
                  <a:pt x="107" y="265"/>
                  <a:pt x="126" y="262"/>
                  <a:pt x="145" y="259"/>
                </a:cubicBezTo>
                <a:cubicBezTo>
                  <a:pt x="148" y="258"/>
                  <a:pt x="151" y="257"/>
                  <a:pt x="153" y="258"/>
                </a:cubicBezTo>
                <a:cubicBezTo>
                  <a:pt x="160" y="258"/>
                  <a:pt x="164" y="263"/>
                  <a:pt x="164" y="269"/>
                </a:cubicBezTo>
                <a:cubicBezTo>
                  <a:pt x="164" y="275"/>
                  <a:pt x="159" y="280"/>
                  <a:pt x="153" y="281"/>
                </a:cubicBezTo>
                <a:cubicBezTo>
                  <a:pt x="141" y="283"/>
                  <a:pt x="128" y="285"/>
                  <a:pt x="116" y="288"/>
                </a:cubicBezTo>
                <a:cubicBezTo>
                  <a:pt x="97" y="292"/>
                  <a:pt x="78" y="298"/>
                  <a:pt x="59" y="305"/>
                </a:cubicBezTo>
                <a:cubicBezTo>
                  <a:pt x="57" y="306"/>
                  <a:pt x="56" y="307"/>
                  <a:pt x="54" y="308"/>
                </a:cubicBezTo>
                <a:cubicBezTo>
                  <a:pt x="54" y="308"/>
                  <a:pt x="54" y="308"/>
                  <a:pt x="54" y="309"/>
                </a:cubicBezTo>
                <a:cubicBezTo>
                  <a:pt x="60" y="311"/>
                  <a:pt x="67" y="314"/>
                  <a:pt x="73" y="316"/>
                </a:cubicBezTo>
                <a:cubicBezTo>
                  <a:pt x="104" y="327"/>
                  <a:pt x="137" y="333"/>
                  <a:pt x="169" y="337"/>
                </a:cubicBezTo>
                <a:cubicBezTo>
                  <a:pt x="182" y="339"/>
                  <a:pt x="195" y="340"/>
                  <a:pt x="207" y="341"/>
                </a:cubicBezTo>
                <a:cubicBezTo>
                  <a:pt x="223" y="342"/>
                  <a:pt x="238" y="343"/>
                  <a:pt x="254" y="343"/>
                </a:cubicBezTo>
                <a:cubicBezTo>
                  <a:pt x="268" y="343"/>
                  <a:pt x="282" y="343"/>
                  <a:pt x="296" y="343"/>
                </a:cubicBezTo>
                <a:cubicBezTo>
                  <a:pt x="307" y="343"/>
                  <a:pt x="317" y="342"/>
                  <a:pt x="328" y="341"/>
                </a:cubicBezTo>
                <a:cubicBezTo>
                  <a:pt x="344" y="340"/>
                  <a:pt x="361" y="338"/>
                  <a:pt x="378" y="336"/>
                </a:cubicBezTo>
                <a:cubicBezTo>
                  <a:pt x="395" y="334"/>
                  <a:pt x="411" y="331"/>
                  <a:pt x="428" y="327"/>
                </a:cubicBezTo>
                <a:cubicBezTo>
                  <a:pt x="446" y="323"/>
                  <a:pt x="463" y="318"/>
                  <a:pt x="480" y="310"/>
                </a:cubicBezTo>
                <a:cubicBezTo>
                  <a:pt x="482" y="310"/>
                  <a:pt x="483" y="309"/>
                  <a:pt x="485" y="308"/>
                </a:cubicBezTo>
                <a:cubicBezTo>
                  <a:pt x="484" y="308"/>
                  <a:pt x="483" y="307"/>
                  <a:pt x="482" y="307"/>
                </a:cubicBezTo>
                <a:cubicBezTo>
                  <a:pt x="460" y="297"/>
                  <a:pt x="437" y="291"/>
                  <a:pt x="414" y="286"/>
                </a:cubicBezTo>
                <a:cubicBezTo>
                  <a:pt x="402" y="284"/>
                  <a:pt x="390" y="282"/>
                  <a:pt x="378" y="280"/>
                </a:cubicBezTo>
                <a:cubicBezTo>
                  <a:pt x="368" y="279"/>
                  <a:pt x="357" y="278"/>
                  <a:pt x="346" y="276"/>
                </a:cubicBezTo>
                <a:cubicBezTo>
                  <a:pt x="344" y="276"/>
                  <a:pt x="343" y="277"/>
                  <a:pt x="342" y="278"/>
                </a:cubicBezTo>
                <a:cubicBezTo>
                  <a:pt x="337" y="282"/>
                  <a:pt x="332" y="286"/>
                  <a:pt x="327" y="291"/>
                </a:cubicBezTo>
                <a:cubicBezTo>
                  <a:pt x="324" y="294"/>
                  <a:pt x="321" y="296"/>
                  <a:pt x="318" y="299"/>
                </a:cubicBezTo>
                <a:cubicBezTo>
                  <a:pt x="322" y="300"/>
                  <a:pt x="326" y="301"/>
                  <a:pt x="329" y="301"/>
                </a:cubicBezTo>
                <a:cubicBezTo>
                  <a:pt x="334" y="303"/>
                  <a:pt x="339" y="304"/>
                  <a:pt x="343" y="308"/>
                </a:cubicBezTo>
                <a:cubicBezTo>
                  <a:pt x="348" y="311"/>
                  <a:pt x="348" y="316"/>
                  <a:pt x="344" y="320"/>
                </a:cubicBezTo>
                <a:cubicBezTo>
                  <a:pt x="341" y="323"/>
                  <a:pt x="336" y="325"/>
                  <a:pt x="332" y="326"/>
                </a:cubicBezTo>
                <a:cubicBezTo>
                  <a:pt x="321" y="329"/>
                  <a:pt x="309" y="329"/>
                  <a:pt x="297" y="327"/>
                </a:cubicBezTo>
                <a:cubicBezTo>
                  <a:pt x="291" y="326"/>
                  <a:pt x="284" y="324"/>
                  <a:pt x="279" y="320"/>
                </a:cubicBezTo>
                <a:cubicBezTo>
                  <a:pt x="279" y="320"/>
                  <a:pt x="278" y="320"/>
                  <a:pt x="278" y="320"/>
                </a:cubicBezTo>
                <a:cubicBezTo>
                  <a:pt x="260" y="317"/>
                  <a:pt x="249" y="301"/>
                  <a:pt x="252" y="284"/>
                </a:cubicBezTo>
                <a:cubicBezTo>
                  <a:pt x="253" y="280"/>
                  <a:pt x="254" y="277"/>
                  <a:pt x="255" y="273"/>
                </a:cubicBezTo>
                <a:cubicBezTo>
                  <a:pt x="255" y="273"/>
                  <a:pt x="255" y="273"/>
                  <a:pt x="255" y="273"/>
                </a:cubicBezTo>
                <a:cubicBezTo>
                  <a:pt x="243" y="274"/>
                  <a:pt x="232" y="274"/>
                  <a:pt x="220" y="274"/>
                </a:cubicBezTo>
                <a:cubicBezTo>
                  <a:pt x="214" y="275"/>
                  <a:pt x="208" y="270"/>
                  <a:pt x="207" y="264"/>
                </a:cubicBezTo>
                <a:cubicBezTo>
                  <a:pt x="207" y="257"/>
                  <a:pt x="211" y="251"/>
                  <a:pt x="218" y="251"/>
                </a:cubicBezTo>
                <a:cubicBezTo>
                  <a:pt x="224" y="250"/>
                  <a:pt x="231" y="250"/>
                  <a:pt x="237" y="250"/>
                </a:cubicBezTo>
                <a:cubicBezTo>
                  <a:pt x="250" y="250"/>
                  <a:pt x="264" y="250"/>
                  <a:pt x="277" y="249"/>
                </a:cubicBezTo>
                <a:cubicBezTo>
                  <a:pt x="278" y="249"/>
                  <a:pt x="280" y="249"/>
                  <a:pt x="281" y="248"/>
                </a:cubicBezTo>
                <a:cubicBezTo>
                  <a:pt x="286" y="244"/>
                  <a:pt x="291" y="239"/>
                  <a:pt x="296" y="234"/>
                </a:cubicBezTo>
                <a:cubicBezTo>
                  <a:pt x="301" y="229"/>
                  <a:pt x="307" y="224"/>
                  <a:pt x="313" y="219"/>
                </a:cubicBezTo>
                <a:close/>
                <a:moveTo>
                  <a:pt x="556" y="30"/>
                </a:moveTo>
                <a:cubicBezTo>
                  <a:pt x="548" y="36"/>
                  <a:pt x="541" y="43"/>
                  <a:pt x="533" y="50"/>
                </a:cubicBezTo>
                <a:cubicBezTo>
                  <a:pt x="516" y="66"/>
                  <a:pt x="498" y="82"/>
                  <a:pt x="481" y="97"/>
                </a:cubicBezTo>
                <a:cubicBezTo>
                  <a:pt x="468" y="109"/>
                  <a:pt x="456" y="120"/>
                  <a:pt x="443" y="132"/>
                </a:cubicBezTo>
                <a:cubicBezTo>
                  <a:pt x="426" y="148"/>
                  <a:pt x="409" y="163"/>
                  <a:pt x="391" y="179"/>
                </a:cubicBezTo>
                <a:cubicBezTo>
                  <a:pt x="371" y="198"/>
                  <a:pt x="350" y="217"/>
                  <a:pt x="329" y="236"/>
                </a:cubicBezTo>
                <a:cubicBezTo>
                  <a:pt x="313" y="251"/>
                  <a:pt x="296" y="266"/>
                  <a:pt x="280" y="281"/>
                </a:cubicBezTo>
                <a:cubicBezTo>
                  <a:pt x="278" y="283"/>
                  <a:pt x="276" y="286"/>
                  <a:pt x="275" y="288"/>
                </a:cubicBezTo>
                <a:cubicBezTo>
                  <a:pt x="274" y="293"/>
                  <a:pt x="277" y="297"/>
                  <a:pt x="282" y="296"/>
                </a:cubicBezTo>
                <a:cubicBezTo>
                  <a:pt x="285" y="296"/>
                  <a:pt x="288" y="295"/>
                  <a:pt x="291" y="293"/>
                </a:cubicBezTo>
                <a:cubicBezTo>
                  <a:pt x="297" y="286"/>
                  <a:pt x="304" y="280"/>
                  <a:pt x="311" y="274"/>
                </a:cubicBezTo>
                <a:cubicBezTo>
                  <a:pt x="327" y="260"/>
                  <a:pt x="342" y="246"/>
                  <a:pt x="358" y="231"/>
                </a:cubicBezTo>
                <a:cubicBezTo>
                  <a:pt x="374" y="217"/>
                  <a:pt x="390" y="203"/>
                  <a:pt x="405" y="188"/>
                </a:cubicBezTo>
                <a:cubicBezTo>
                  <a:pt x="421" y="174"/>
                  <a:pt x="437" y="159"/>
                  <a:pt x="453" y="145"/>
                </a:cubicBezTo>
                <a:cubicBezTo>
                  <a:pt x="465" y="134"/>
                  <a:pt x="478" y="122"/>
                  <a:pt x="490" y="111"/>
                </a:cubicBezTo>
                <a:cubicBezTo>
                  <a:pt x="504" y="98"/>
                  <a:pt x="519" y="85"/>
                  <a:pt x="533" y="72"/>
                </a:cubicBezTo>
                <a:cubicBezTo>
                  <a:pt x="542" y="64"/>
                  <a:pt x="551" y="56"/>
                  <a:pt x="559" y="48"/>
                </a:cubicBezTo>
                <a:cubicBezTo>
                  <a:pt x="562" y="46"/>
                  <a:pt x="564" y="44"/>
                  <a:pt x="566" y="41"/>
                </a:cubicBezTo>
                <a:cubicBezTo>
                  <a:pt x="563" y="37"/>
                  <a:pt x="559" y="34"/>
                  <a:pt x="556" y="30"/>
                </a:cubicBezTo>
                <a:close/>
                <a:moveTo>
                  <a:pt x="367" y="255"/>
                </a:moveTo>
                <a:cubicBezTo>
                  <a:pt x="368" y="255"/>
                  <a:pt x="368" y="255"/>
                  <a:pt x="369" y="255"/>
                </a:cubicBezTo>
                <a:cubicBezTo>
                  <a:pt x="379" y="257"/>
                  <a:pt x="390" y="258"/>
                  <a:pt x="400" y="260"/>
                </a:cubicBezTo>
                <a:cubicBezTo>
                  <a:pt x="419" y="263"/>
                  <a:pt x="438" y="267"/>
                  <a:pt x="457" y="273"/>
                </a:cubicBezTo>
                <a:cubicBezTo>
                  <a:pt x="473" y="277"/>
                  <a:pt x="489" y="283"/>
                  <a:pt x="505" y="292"/>
                </a:cubicBezTo>
                <a:cubicBezTo>
                  <a:pt x="507" y="294"/>
                  <a:pt x="507" y="294"/>
                  <a:pt x="510" y="291"/>
                </a:cubicBezTo>
                <a:cubicBezTo>
                  <a:pt x="513" y="287"/>
                  <a:pt x="516" y="283"/>
                  <a:pt x="514" y="278"/>
                </a:cubicBezTo>
                <a:cubicBezTo>
                  <a:pt x="513" y="275"/>
                  <a:pt x="512" y="272"/>
                  <a:pt x="509" y="270"/>
                </a:cubicBezTo>
                <a:cubicBezTo>
                  <a:pt x="503" y="262"/>
                  <a:pt x="495" y="257"/>
                  <a:pt x="486" y="253"/>
                </a:cubicBezTo>
                <a:cubicBezTo>
                  <a:pt x="471" y="246"/>
                  <a:pt x="454" y="240"/>
                  <a:pt x="438" y="236"/>
                </a:cubicBezTo>
                <a:cubicBezTo>
                  <a:pt x="425" y="233"/>
                  <a:pt x="412" y="230"/>
                  <a:pt x="399" y="228"/>
                </a:cubicBezTo>
                <a:cubicBezTo>
                  <a:pt x="398" y="228"/>
                  <a:pt x="397" y="228"/>
                  <a:pt x="396" y="229"/>
                </a:cubicBezTo>
                <a:cubicBezTo>
                  <a:pt x="386" y="237"/>
                  <a:pt x="377" y="246"/>
                  <a:pt x="367" y="255"/>
                </a:cubicBezTo>
                <a:close/>
              </a:path>
            </a:pathLst>
          </a:custGeom>
          <a:solidFill>
            <a:srgbClr val="0FA5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3" name="Oval 75">
            <a:extLst>
              <a:ext uri="{FF2B5EF4-FFF2-40B4-BE49-F238E27FC236}">
                <a16:creationId xmlns:a16="http://schemas.microsoft.com/office/drawing/2014/main" id="{7CA3FBCE-07FE-42C4-8F71-A5AF547E2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1" y="4799013"/>
            <a:ext cx="90488" cy="87313"/>
          </a:xfrm>
          <a:prstGeom prst="ellipse">
            <a:avLst/>
          </a:prstGeom>
          <a:solidFill>
            <a:srgbClr val="0FA5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4" name="Freeform 76">
            <a:extLst>
              <a:ext uri="{FF2B5EF4-FFF2-40B4-BE49-F238E27FC236}">
                <a16:creationId xmlns:a16="http://schemas.microsoft.com/office/drawing/2014/main" id="{31BDDD7F-E1D6-4824-AE55-F91946B4F522}"/>
              </a:ext>
            </a:extLst>
          </p:cNvPr>
          <p:cNvSpPr>
            <a:spLocks/>
          </p:cNvSpPr>
          <p:nvPr/>
        </p:nvSpPr>
        <p:spPr bwMode="auto">
          <a:xfrm>
            <a:off x="7113588" y="4333875"/>
            <a:ext cx="279400" cy="117475"/>
          </a:xfrm>
          <a:custGeom>
            <a:avLst/>
            <a:gdLst>
              <a:gd name="T0" fmla="*/ 37 w 74"/>
              <a:gd name="T1" fmla="*/ 0 h 31"/>
              <a:gd name="T2" fmla="*/ 64 w 74"/>
              <a:gd name="T3" fmla="*/ 6 h 31"/>
              <a:gd name="T4" fmla="*/ 69 w 74"/>
              <a:gd name="T5" fmla="*/ 9 h 31"/>
              <a:gd name="T6" fmla="*/ 70 w 74"/>
              <a:gd name="T7" fmla="*/ 21 h 31"/>
              <a:gd name="T8" fmla="*/ 56 w 74"/>
              <a:gd name="T9" fmla="*/ 27 h 31"/>
              <a:gd name="T10" fmla="*/ 15 w 74"/>
              <a:gd name="T11" fmla="*/ 26 h 31"/>
              <a:gd name="T12" fmla="*/ 6 w 74"/>
              <a:gd name="T13" fmla="*/ 22 h 31"/>
              <a:gd name="T14" fmla="*/ 6 w 74"/>
              <a:gd name="T15" fmla="*/ 8 h 31"/>
              <a:gd name="T16" fmla="*/ 23 w 74"/>
              <a:gd name="T17" fmla="*/ 2 h 31"/>
              <a:gd name="T18" fmla="*/ 37 w 74"/>
              <a:gd name="T1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" h="31">
                <a:moveTo>
                  <a:pt x="37" y="0"/>
                </a:moveTo>
                <a:cubicBezTo>
                  <a:pt x="46" y="1"/>
                  <a:pt x="55" y="2"/>
                  <a:pt x="64" y="6"/>
                </a:cubicBezTo>
                <a:cubicBezTo>
                  <a:pt x="66" y="6"/>
                  <a:pt x="68" y="8"/>
                  <a:pt x="69" y="9"/>
                </a:cubicBezTo>
                <a:cubicBezTo>
                  <a:pt x="74" y="12"/>
                  <a:pt x="74" y="17"/>
                  <a:pt x="70" y="21"/>
                </a:cubicBezTo>
                <a:cubicBezTo>
                  <a:pt x="66" y="25"/>
                  <a:pt x="61" y="26"/>
                  <a:pt x="56" y="27"/>
                </a:cubicBezTo>
                <a:cubicBezTo>
                  <a:pt x="42" y="31"/>
                  <a:pt x="28" y="31"/>
                  <a:pt x="15" y="26"/>
                </a:cubicBezTo>
                <a:cubicBezTo>
                  <a:pt x="12" y="25"/>
                  <a:pt x="9" y="24"/>
                  <a:pt x="6" y="22"/>
                </a:cubicBezTo>
                <a:cubicBezTo>
                  <a:pt x="0" y="18"/>
                  <a:pt x="0" y="12"/>
                  <a:pt x="6" y="8"/>
                </a:cubicBezTo>
                <a:cubicBezTo>
                  <a:pt x="11" y="4"/>
                  <a:pt x="17" y="3"/>
                  <a:pt x="23" y="2"/>
                </a:cubicBezTo>
                <a:cubicBezTo>
                  <a:pt x="28" y="1"/>
                  <a:pt x="33" y="1"/>
                  <a:pt x="37" y="0"/>
                </a:cubicBezTo>
                <a:close/>
              </a:path>
            </a:pathLst>
          </a:custGeom>
          <a:solidFill>
            <a:srgbClr val="0FA5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5" name="Oval 77">
            <a:extLst>
              <a:ext uri="{FF2B5EF4-FFF2-40B4-BE49-F238E27FC236}">
                <a16:creationId xmlns:a16="http://schemas.microsoft.com/office/drawing/2014/main" id="{642288D6-3DC5-43E9-B7FC-474A01685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1" y="4186238"/>
            <a:ext cx="87313" cy="85725"/>
          </a:xfrm>
          <a:prstGeom prst="ellipse">
            <a:avLst/>
          </a:prstGeom>
          <a:solidFill>
            <a:srgbClr val="0FA5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87" name="Group 80">
            <a:extLst>
              <a:ext uri="{FF2B5EF4-FFF2-40B4-BE49-F238E27FC236}">
                <a16:creationId xmlns:a16="http://schemas.microsoft.com/office/drawing/2014/main" id="{89F39C80-C2CF-425D-BAD2-FF4D2FF85A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0500" y="919163"/>
            <a:ext cx="1701800" cy="2406650"/>
            <a:chOff x="4120" y="579"/>
            <a:chExt cx="1072" cy="1516"/>
          </a:xfrm>
        </p:grpSpPr>
        <p:sp>
          <p:nvSpPr>
            <p:cNvPr id="88" name="AutoShape 79">
              <a:extLst>
                <a:ext uri="{FF2B5EF4-FFF2-40B4-BE49-F238E27FC236}">
                  <a16:creationId xmlns:a16="http://schemas.microsoft.com/office/drawing/2014/main" id="{51BBEDE1-218A-4D93-AC8B-76B7453598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20" y="579"/>
              <a:ext cx="1072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E1E8DB53-BBAF-4162-BD10-272801FF8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703"/>
              <a:ext cx="677" cy="712"/>
            </a:xfrm>
            <a:custGeom>
              <a:avLst/>
              <a:gdLst>
                <a:gd name="T0" fmla="*/ 153 w 893"/>
                <a:gd name="T1" fmla="*/ 0 h 940"/>
                <a:gd name="T2" fmla="*/ 167 w 893"/>
                <a:gd name="T3" fmla="*/ 17 h 940"/>
                <a:gd name="T4" fmla="*/ 219 w 893"/>
                <a:gd name="T5" fmla="*/ 73 h 940"/>
                <a:gd name="T6" fmla="*/ 276 w 893"/>
                <a:gd name="T7" fmla="*/ 134 h 940"/>
                <a:gd name="T8" fmla="*/ 334 w 893"/>
                <a:gd name="T9" fmla="*/ 197 h 940"/>
                <a:gd name="T10" fmla="*/ 395 w 893"/>
                <a:gd name="T11" fmla="*/ 261 h 940"/>
                <a:gd name="T12" fmla="*/ 493 w 893"/>
                <a:gd name="T13" fmla="*/ 367 h 940"/>
                <a:gd name="T14" fmla="*/ 559 w 893"/>
                <a:gd name="T15" fmla="*/ 438 h 940"/>
                <a:gd name="T16" fmla="*/ 681 w 893"/>
                <a:gd name="T17" fmla="*/ 569 h 940"/>
                <a:gd name="T18" fmla="*/ 801 w 893"/>
                <a:gd name="T19" fmla="*/ 698 h 940"/>
                <a:gd name="T20" fmla="*/ 890 w 893"/>
                <a:gd name="T21" fmla="*/ 794 h 940"/>
                <a:gd name="T22" fmla="*/ 893 w 893"/>
                <a:gd name="T23" fmla="*/ 796 h 940"/>
                <a:gd name="T24" fmla="*/ 879 w 893"/>
                <a:gd name="T25" fmla="*/ 812 h 940"/>
                <a:gd name="T26" fmla="*/ 829 w 893"/>
                <a:gd name="T27" fmla="*/ 859 h 940"/>
                <a:gd name="T28" fmla="*/ 749 w 893"/>
                <a:gd name="T29" fmla="*/ 933 h 940"/>
                <a:gd name="T30" fmla="*/ 739 w 893"/>
                <a:gd name="T31" fmla="*/ 940 h 940"/>
                <a:gd name="T32" fmla="*/ 714 w 893"/>
                <a:gd name="T33" fmla="*/ 914 h 940"/>
                <a:gd name="T34" fmla="*/ 665 w 893"/>
                <a:gd name="T35" fmla="*/ 861 h 940"/>
                <a:gd name="T36" fmla="*/ 574 w 893"/>
                <a:gd name="T37" fmla="*/ 763 h 940"/>
                <a:gd name="T38" fmla="*/ 518 w 893"/>
                <a:gd name="T39" fmla="*/ 703 h 940"/>
                <a:gd name="T40" fmla="*/ 464 w 893"/>
                <a:gd name="T41" fmla="*/ 646 h 940"/>
                <a:gd name="T42" fmla="*/ 421 w 893"/>
                <a:gd name="T43" fmla="*/ 599 h 940"/>
                <a:gd name="T44" fmla="*/ 344 w 893"/>
                <a:gd name="T45" fmla="*/ 516 h 940"/>
                <a:gd name="T46" fmla="*/ 292 w 893"/>
                <a:gd name="T47" fmla="*/ 460 h 940"/>
                <a:gd name="T48" fmla="*/ 223 w 893"/>
                <a:gd name="T49" fmla="*/ 386 h 940"/>
                <a:gd name="T50" fmla="*/ 166 w 893"/>
                <a:gd name="T51" fmla="*/ 325 h 940"/>
                <a:gd name="T52" fmla="*/ 119 w 893"/>
                <a:gd name="T53" fmla="*/ 275 h 940"/>
                <a:gd name="T54" fmla="*/ 97 w 893"/>
                <a:gd name="T55" fmla="*/ 250 h 940"/>
                <a:gd name="T56" fmla="*/ 93 w 893"/>
                <a:gd name="T57" fmla="*/ 246 h 940"/>
                <a:gd name="T58" fmla="*/ 22 w 893"/>
                <a:gd name="T59" fmla="*/ 169 h 940"/>
                <a:gd name="T60" fmla="*/ 3 w 893"/>
                <a:gd name="T61" fmla="*/ 150 h 940"/>
                <a:gd name="T62" fmla="*/ 0 w 893"/>
                <a:gd name="T63" fmla="*/ 144 h 940"/>
                <a:gd name="T64" fmla="*/ 4 w 893"/>
                <a:gd name="T65" fmla="*/ 138 h 940"/>
                <a:gd name="T66" fmla="*/ 92 w 893"/>
                <a:gd name="T67" fmla="*/ 56 h 940"/>
                <a:gd name="T68" fmla="*/ 145 w 893"/>
                <a:gd name="T69" fmla="*/ 8 h 940"/>
                <a:gd name="T70" fmla="*/ 153 w 893"/>
                <a:gd name="T71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3" h="940">
                  <a:moveTo>
                    <a:pt x="153" y="0"/>
                  </a:moveTo>
                  <a:cubicBezTo>
                    <a:pt x="155" y="7"/>
                    <a:pt x="162" y="11"/>
                    <a:pt x="167" y="17"/>
                  </a:cubicBezTo>
                  <a:cubicBezTo>
                    <a:pt x="184" y="36"/>
                    <a:pt x="202" y="54"/>
                    <a:pt x="219" y="73"/>
                  </a:cubicBezTo>
                  <a:cubicBezTo>
                    <a:pt x="238" y="93"/>
                    <a:pt x="257" y="113"/>
                    <a:pt x="276" y="134"/>
                  </a:cubicBezTo>
                  <a:cubicBezTo>
                    <a:pt x="296" y="155"/>
                    <a:pt x="315" y="176"/>
                    <a:pt x="334" y="197"/>
                  </a:cubicBezTo>
                  <a:cubicBezTo>
                    <a:pt x="355" y="218"/>
                    <a:pt x="375" y="240"/>
                    <a:pt x="395" y="261"/>
                  </a:cubicBezTo>
                  <a:cubicBezTo>
                    <a:pt x="427" y="297"/>
                    <a:pt x="460" y="332"/>
                    <a:pt x="493" y="367"/>
                  </a:cubicBezTo>
                  <a:cubicBezTo>
                    <a:pt x="515" y="391"/>
                    <a:pt x="537" y="414"/>
                    <a:pt x="559" y="438"/>
                  </a:cubicBezTo>
                  <a:cubicBezTo>
                    <a:pt x="600" y="482"/>
                    <a:pt x="640" y="525"/>
                    <a:pt x="681" y="569"/>
                  </a:cubicBezTo>
                  <a:cubicBezTo>
                    <a:pt x="721" y="612"/>
                    <a:pt x="761" y="655"/>
                    <a:pt x="801" y="698"/>
                  </a:cubicBezTo>
                  <a:cubicBezTo>
                    <a:pt x="831" y="730"/>
                    <a:pt x="861" y="762"/>
                    <a:pt x="890" y="794"/>
                  </a:cubicBezTo>
                  <a:cubicBezTo>
                    <a:pt x="891" y="795"/>
                    <a:pt x="892" y="796"/>
                    <a:pt x="893" y="796"/>
                  </a:cubicBezTo>
                  <a:cubicBezTo>
                    <a:pt x="891" y="804"/>
                    <a:pt x="884" y="808"/>
                    <a:pt x="879" y="812"/>
                  </a:cubicBezTo>
                  <a:cubicBezTo>
                    <a:pt x="862" y="827"/>
                    <a:pt x="845" y="843"/>
                    <a:pt x="829" y="859"/>
                  </a:cubicBezTo>
                  <a:cubicBezTo>
                    <a:pt x="802" y="884"/>
                    <a:pt x="775" y="908"/>
                    <a:pt x="749" y="933"/>
                  </a:cubicBezTo>
                  <a:cubicBezTo>
                    <a:pt x="746" y="936"/>
                    <a:pt x="743" y="939"/>
                    <a:pt x="739" y="940"/>
                  </a:cubicBezTo>
                  <a:cubicBezTo>
                    <a:pt x="730" y="931"/>
                    <a:pt x="722" y="923"/>
                    <a:pt x="714" y="914"/>
                  </a:cubicBezTo>
                  <a:cubicBezTo>
                    <a:pt x="698" y="896"/>
                    <a:pt x="681" y="879"/>
                    <a:pt x="665" y="861"/>
                  </a:cubicBezTo>
                  <a:cubicBezTo>
                    <a:pt x="635" y="829"/>
                    <a:pt x="604" y="796"/>
                    <a:pt x="574" y="763"/>
                  </a:cubicBezTo>
                  <a:cubicBezTo>
                    <a:pt x="556" y="743"/>
                    <a:pt x="536" y="723"/>
                    <a:pt x="518" y="703"/>
                  </a:cubicBezTo>
                  <a:cubicBezTo>
                    <a:pt x="500" y="684"/>
                    <a:pt x="482" y="665"/>
                    <a:pt x="464" y="646"/>
                  </a:cubicBezTo>
                  <a:cubicBezTo>
                    <a:pt x="450" y="630"/>
                    <a:pt x="436" y="614"/>
                    <a:pt x="421" y="599"/>
                  </a:cubicBezTo>
                  <a:cubicBezTo>
                    <a:pt x="395" y="572"/>
                    <a:pt x="369" y="544"/>
                    <a:pt x="344" y="516"/>
                  </a:cubicBezTo>
                  <a:cubicBezTo>
                    <a:pt x="327" y="497"/>
                    <a:pt x="309" y="479"/>
                    <a:pt x="292" y="460"/>
                  </a:cubicBezTo>
                  <a:cubicBezTo>
                    <a:pt x="268" y="436"/>
                    <a:pt x="246" y="410"/>
                    <a:pt x="223" y="386"/>
                  </a:cubicBezTo>
                  <a:cubicBezTo>
                    <a:pt x="204" y="365"/>
                    <a:pt x="185" y="345"/>
                    <a:pt x="166" y="325"/>
                  </a:cubicBezTo>
                  <a:cubicBezTo>
                    <a:pt x="150" y="308"/>
                    <a:pt x="135" y="292"/>
                    <a:pt x="119" y="275"/>
                  </a:cubicBezTo>
                  <a:cubicBezTo>
                    <a:pt x="112" y="266"/>
                    <a:pt x="104" y="258"/>
                    <a:pt x="97" y="250"/>
                  </a:cubicBezTo>
                  <a:cubicBezTo>
                    <a:pt x="95" y="249"/>
                    <a:pt x="94" y="247"/>
                    <a:pt x="93" y="246"/>
                  </a:cubicBezTo>
                  <a:cubicBezTo>
                    <a:pt x="70" y="220"/>
                    <a:pt x="45" y="196"/>
                    <a:pt x="22" y="169"/>
                  </a:cubicBezTo>
                  <a:cubicBezTo>
                    <a:pt x="16" y="163"/>
                    <a:pt x="9" y="157"/>
                    <a:pt x="3" y="150"/>
                  </a:cubicBezTo>
                  <a:cubicBezTo>
                    <a:pt x="2" y="148"/>
                    <a:pt x="0" y="147"/>
                    <a:pt x="0" y="144"/>
                  </a:cubicBezTo>
                  <a:cubicBezTo>
                    <a:pt x="1" y="141"/>
                    <a:pt x="2" y="140"/>
                    <a:pt x="4" y="138"/>
                  </a:cubicBezTo>
                  <a:cubicBezTo>
                    <a:pt x="33" y="111"/>
                    <a:pt x="62" y="83"/>
                    <a:pt x="92" y="56"/>
                  </a:cubicBezTo>
                  <a:cubicBezTo>
                    <a:pt x="110" y="40"/>
                    <a:pt x="126" y="23"/>
                    <a:pt x="145" y="8"/>
                  </a:cubicBezTo>
                  <a:cubicBezTo>
                    <a:pt x="148" y="5"/>
                    <a:pt x="148" y="1"/>
                    <a:pt x="153" y="0"/>
                  </a:cubicBezTo>
                  <a:close/>
                </a:path>
              </a:pathLst>
            </a:custGeom>
            <a:solidFill>
              <a:srgbClr val="83C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666D7147-A057-4513-8D9E-1FBA29F90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1959"/>
              <a:ext cx="973" cy="100"/>
            </a:xfrm>
            <a:custGeom>
              <a:avLst/>
              <a:gdLst>
                <a:gd name="T0" fmla="*/ 0 w 1282"/>
                <a:gd name="T1" fmla="*/ 128 h 132"/>
                <a:gd name="T2" fmla="*/ 38 w 1282"/>
                <a:gd name="T3" fmla="*/ 127 h 132"/>
                <a:gd name="T4" fmla="*/ 56 w 1282"/>
                <a:gd name="T5" fmla="*/ 127 h 132"/>
                <a:gd name="T6" fmla="*/ 65 w 1282"/>
                <a:gd name="T7" fmla="*/ 118 h 132"/>
                <a:gd name="T8" fmla="*/ 64 w 1282"/>
                <a:gd name="T9" fmla="*/ 10 h 132"/>
                <a:gd name="T10" fmla="*/ 71 w 1282"/>
                <a:gd name="T11" fmla="*/ 3 h 132"/>
                <a:gd name="T12" fmla="*/ 292 w 1282"/>
                <a:gd name="T13" fmla="*/ 3 h 132"/>
                <a:gd name="T14" fmla="*/ 307 w 1282"/>
                <a:gd name="T15" fmla="*/ 2 h 132"/>
                <a:gd name="T16" fmla="*/ 317 w 1282"/>
                <a:gd name="T17" fmla="*/ 1 h 132"/>
                <a:gd name="T18" fmla="*/ 775 w 1282"/>
                <a:gd name="T19" fmla="*/ 1 h 132"/>
                <a:gd name="T20" fmla="*/ 784 w 1282"/>
                <a:gd name="T21" fmla="*/ 2 h 132"/>
                <a:gd name="T22" fmla="*/ 795 w 1282"/>
                <a:gd name="T23" fmla="*/ 3 h 132"/>
                <a:gd name="T24" fmla="*/ 1218 w 1282"/>
                <a:gd name="T25" fmla="*/ 3 h 132"/>
                <a:gd name="T26" fmla="*/ 1228 w 1282"/>
                <a:gd name="T27" fmla="*/ 13 h 132"/>
                <a:gd name="T28" fmla="*/ 1228 w 1282"/>
                <a:gd name="T29" fmla="*/ 119 h 132"/>
                <a:gd name="T30" fmla="*/ 1236 w 1282"/>
                <a:gd name="T31" fmla="*/ 127 h 132"/>
                <a:gd name="T32" fmla="*/ 1282 w 1282"/>
                <a:gd name="T33" fmla="*/ 127 h 132"/>
                <a:gd name="T34" fmla="*/ 1275 w 1282"/>
                <a:gd name="T35" fmla="*/ 130 h 132"/>
                <a:gd name="T36" fmla="*/ 1267 w 1282"/>
                <a:gd name="T37" fmla="*/ 130 h 132"/>
                <a:gd name="T38" fmla="*/ 16 w 1282"/>
                <a:gd name="T39" fmla="*/ 130 h 132"/>
                <a:gd name="T40" fmla="*/ 0 w 1282"/>
                <a:gd name="T41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2" h="132">
                  <a:moveTo>
                    <a:pt x="0" y="128"/>
                  </a:moveTo>
                  <a:cubicBezTo>
                    <a:pt x="12" y="125"/>
                    <a:pt x="25" y="127"/>
                    <a:pt x="38" y="127"/>
                  </a:cubicBezTo>
                  <a:cubicBezTo>
                    <a:pt x="44" y="126"/>
                    <a:pt x="50" y="126"/>
                    <a:pt x="56" y="127"/>
                  </a:cubicBezTo>
                  <a:cubicBezTo>
                    <a:pt x="63" y="127"/>
                    <a:pt x="65" y="124"/>
                    <a:pt x="65" y="118"/>
                  </a:cubicBezTo>
                  <a:cubicBezTo>
                    <a:pt x="65" y="82"/>
                    <a:pt x="65" y="46"/>
                    <a:pt x="64" y="10"/>
                  </a:cubicBezTo>
                  <a:cubicBezTo>
                    <a:pt x="64" y="4"/>
                    <a:pt x="66" y="3"/>
                    <a:pt x="71" y="3"/>
                  </a:cubicBezTo>
                  <a:cubicBezTo>
                    <a:pt x="145" y="3"/>
                    <a:pt x="218" y="3"/>
                    <a:pt x="292" y="3"/>
                  </a:cubicBezTo>
                  <a:cubicBezTo>
                    <a:pt x="297" y="3"/>
                    <a:pt x="302" y="4"/>
                    <a:pt x="307" y="2"/>
                  </a:cubicBezTo>
                  <a:cubicBezTo>
                    <a:pt x="310" y="0"/>
                    <a:pt x="313" y="1"/>
                    <a:pt x="317" y="1"/>
                  </a:cubicBezTo>
                  <a:cubicBezTo>
                    <a:pt x="470" y="1"/>
                    <a:pt x="623" y="1"/>
                    <a:pt x="775" y="1"/>
                  </a:cubicBezTo>
                  <a:cubicBezTo>
                    <a:pt x="778" y="1"/>
                    <a:pt x="781" y="1"/>
                    <a:pt x="784" y="2"/>
                  </a:cubicBezTo>
                  <a:cubicBezTo>
                    <a:pt x="788" y="4"/>
                    <a:pt x="792" y="3"/>
                    <a:pt x="795" y="3"/>
                  </a:cubicBezTo>
                  <a:cubicBezTo>
                    <a:pt x="936" y="3"/>
                    <a:pt x="1077" y="3"/>
                    <a:pt x="1218" y="3"/>
                  </a:cubicBezTo>
                  <a:cubicBezTo>
                    <a:pt x="1228" y="3"/>
                    <a:pt x="1228" y="3"/>
                    <a:pt x="1228" y="13"/>
                  </a:cubicBezTo>
                  <a:cubicBezTo>
                    <a:pt x="1228" y="48"/>
                    <a:pt x="1228" y="84"/>
                    <a:pt x="1228" y="119"/>
                  </a:cubicBezTo>
                  <a:cubicBezTo>
                    <a:pt x="1228" y="125"/>
                    <a:pt x="1230" y="127"/>
                    <a:pt x="1236" y="127"/>
                  </a:cubicBezTo>
                  <a:cubicBezTo>
                    <a:pt x="1252" y="127"/>
                    <a:pt x="1267" y="126"/>
                    <a:pt x="1282" y="127"/>
                  </a:cubicBezTo>
                  <a:cubicBezTo>
                    <a:pt x="1281" y="130"/>
                    <a:pt x="1278" y="130"/>
                    <a:pt x="1275" y="130"/>
                  </a:cubicBezTo>
                  <a:cubicBezTo>
                    <a:pt x="1272" y="131"/>
                    <a:pt x="1269" y="130"/>
                    <a:pt x="1267" y="130"/>
                  </a:cubicBezTo>
                  <a:cubicBezTo>
                    <a:pt x="850" y="130"/>
                    <a:pt x="433" y="130"/>
                    <a:pt x="16" y="130"/>
                  </a:cubicBezTo>
                  <a:cubicBezTo>
                    <a:pt x="10" y="130"/>
                    <a:pt x="4" y="132"/>
                    <a:pt x="0" y="128"/>
                  </a:cubicBezTo>
                  <a:close/>
                </a:path>
              </a:pathLst>
            </a:custGeom>
            <a:solidFill>
              <a:srgbClr val="83C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47BBBCB9-D9DC-442C-8A07-D8FB0823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1672"/>
              <a:ext cx="362" cy="290"/>
            </a:xfrm>
            <a:custGeom>
              <a:avLst/>
              <a:gdLst>
                <a:gd name="T0" fmla="*/ 477 w 477"/>
                <a:gd name="T1" fmla="*/ 380 h 382"/>
                <a:gd name="T2" fmla="*/ 470 w 477"/>
                <a:gd name="T3" fmla="*/ 381 h 382"/>
                <a:gd name="T4" fmla="*/ 6 w 477"/>
                <a:gd name="T5" fmla="*/ 381 h 382"/>
                <a:gd name="T6" fmla="*/ 0 w 477"/>
                <a:gd name="T7" fmla="*/ 380 h 382"/>
                <a:gd name="T8" fmla="*/ 9 w 477"/>
                <a:gd name="T9" fmla="*/ 228 h 382"/>
                <a:gd name="T10" fmla="*/ 17 w 477"/>
                <a:gd name="T11" fmla="*/ 104 h 382"/>
                <a:gd name="T12" fmla="*/ 23 w 477"/>
                <a:gd name="T13" fmla="*/ 10 h 382"/>
                <a:gd name="T14" fmla="*/ 23 w 477"/>
                <a:gd name="T15" fmla="*/ 6 h 382"/>
                <a:gd name="T16" fmla="*/ 30 w 477"/>
                <a:gd name="T17" fmla="*/ 0 h 382"/>
                <a:gd name="T18" fmla="*/ 71 w 477"/>
                <a:gd name="T19" fmla="*/ 0 h 382"/>
                <a:gd name="T20" fmla="*/ 172 w 477"/>
                <a:gd name="T21" fmla="*/ 0 h 382"/>
                <a:gd name="T22" fmla="*/ 182 w 477"/>
                <a:gd name="T23" fmla="*/ 1 h 382"/>
                <a:gd name="T24" fmla="*/ 224 w 477"/>
                <a:gd name="T25" fmla="*/ 40 h 382"/>
                <a:gd name="T26" fmla="*/ 358 w 477"/>
                <a:gd name="T27" fmla="*/ 172 h 382"/>
                <a:gd name="T28" fmla="*/ 422 w 477"/>
                <a:gd name="T29" fmla="*/ 234 h 382"/>
                <a:gd name="T30" fmla="*/ 451 w 477"/>
                <a:gd name="T31" fmla="*/ 262 h 382"/>
                <a:gd name="T32" fmla="*/ 473 w 477"/>
                <a:gd name="T33" fmla="*/ 283 h 382"/>
                <a:gd name="T34" fmla="*/ 477 w 477"/>
                <a:gd name="T35" fmla="*/ 294 h 382"/>
                <a:gd name="T36" fmla="*/ 477 w 477"/>
                <a:gd name="T37" fmla="*/ 38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382">
                  <a:moveTo>
                    <a:pt x="477" y="380"/>
                  </a:moveTo>
                  <a:cubicBezTo>
                    <a:pt x="475" y="382"/>
                    <a:pt x="473" y="381"/>
                    <a:pt x="470" y="381"/>
                  </a:cubicBezTo>
                  <a:cubicBezTo>
                    <a:pt x="315" y="381"/>
                    <a:pt x="161" y="381"/>
                    <a:pt x="6" y="381"/>
                  </a:cubicBezTo>
                  <a:cubicBezTo>
                    <a:pt x="4" y="381"/>
                    <a:pt x="1" y="382"/>
                    <a:pt x="0" y="380"/>
                  </a:cubicBezTo>
                  <a:cubicBezTo>
                    <a:pt x="3" y="329"/>
                    <a:pt x="6" y="279"/>
                    <a:pt x="9" y="228"/>
                  </a:cubicBezTo>
                  <a:cubicBezTo>
                    <a:pt x="12" y="187"/>
                    <a:pt x="14" y="145"/>
                    <a:pt x="17" y="104"/>
                  </a:cubicBezTo>
                  <a:cubicBezTo>
                    <a:pt x="19" y="73"/>
                    <a:pt x="21" y="41"/>
                    <a:pt x="23" y="10"/>
                  </a:cubicBezTo>
                  <a:cubicBezTo>
                    <a:pt x="23" y="9"/>
                    <a:pt x="23" y="8"/>
                    <a:pt x="23" y="6"/>
                  </a:cubicBezTo>
                  <a:cubicBezTo>
                    <a:pt x="22" y="1"/>
                    <a:pt x="25" y="0"/>
                    <a:pt x="30" y="0"/>
                  </a:cubicBezTo>
                  <a:cubicBezTo>
                    <a:pt x="44" y="1"/>
                    <a:pt x="58" y="0"/>
                    <a:pt x="71" y="0"/>
                  </a:cubicBezTo>
                  <a:cubicBezTo>
                    <a:pt x="105" y="0"/>
                    <a:pt x="138" y="1"/>
                    <a:pt x="172" y="0"/>
                  </a:cubicBezTo>
                  <a:cubicBezTo>
                    <a:pt x="175" y="0"/>
                    <a:pt x="179" y="0"/>
                    <a:pt x="182" y="1"/>
                  </a:cubicBezTo>
                  <a:cubicBezTo>
                    <a:pt x="197" y="13"/>
                    <a:pt x="210" y="27"/>
                    <a:pt x="224" y="40"/>
                  </a:cubicBezTo>
                  <a:cubicBezTo>
                    <a:pt x="269" y="84"/>
                    <a:pt x="313" y="128"/>
                    <a:pt x="358" y="172"/>
                  </a:cubicBezTo>
                  <a:cubicBezTo>
                    <a:pt x="380" y="193"/>
                    <a:pt x="401" y="213"/>
                    <a:pt x="422" y="234"/>
                  </a:cubicBezTo>
                  <a:cubicBezTo>
                    <a:pt x="433" y="242"/>
                    <a:pt x="444" y="250"/>
                    <a:pt x="451" y="262"/>
                  </a:cubicBezTo>
                  <a:cubicBezTo>
                    <a:pt x="458" y="269"/>
                    <a:pt x="465" y="276"/>
                    <a:pt x="473" y="283"/>
                  </a:cubicBezTo>
                  <a:cubicBezTo>
                    <a:pt x="476" y="286"/>
                    <a:pt x="477" y="289"/>
                    <a:pt x="477" y="294"/>
                  </a:cubicBezTo>
                  <a:cubicBezTo>
                    <a:pt x="477" y="323"/>
                    <a:pt x="477" y="351"/>
                    <a:pt x="477" y="380"/>
                  </a:cubicBezTo>
                  <a:close/>
                </a:path>
              </a:pathLst>
            </a:custGeom>
            <a:solidFill>
              <a:srgbClr val="06A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FA9DB7D6-D9E3-49F2-9221-E9DDD4F2B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1130"/>
              <a:ext cx="244" cy="550"/>
            </a:xfrm>
            <a:custGeom>
              <a:avLst/>
              <a:gdLst>
                <a:gd name="T0" fmla="*/ 322 w 322"/>
                <a:gd name="T1" fmla="*/ 717 h 726"/>
                <a:gd name="T2" fmla="*/ 301 w 322"/>
                <a:gd name="T3" fmla="*/ 719 h 726"/>
                <a:gd name="T4" fmla="*/ 174 w 322"/>
                <a:gd name="T5" fmla="*/ 719 h 726"/>
                <a:gd name="T6" fmla="*/ 173 w 322"/>
                <a:gd name="T7" fmla="*/ 719 h 726"/>
                <a:gd name="T8" fmla="*/ 163 w 322"/>
                <a:gd name="T9" fmla="*/ 726 h 726"/>
                <a:gd name="T10" fmla="*/ 153 w 322"/>
                <a:gd name="T11" fmla="*/ 710 h 726"/>
                <a:gd name="T12" fmla="*/ 68 w 322"/>
                <a:gd name="T13" fmla="*/ 600 h 726"/>
                <a:gd name="T14" fmla="*/ 20 w 322"/>
                <a:gd name="T15" fmla="*/ 480 h 726"/>
                <a:gd name="T16" fmla="*/ 2 w 322"/>
                <a:gd name="T17" fmla="*/ 371 h 726"/>
                <a:gd name="T18" fmla="*/ 3 w 322"/>
                <a:gd name="T19" fmla="*/ 275 h 726"/>
                <a:gd name="T20" fmla="*/ 85 w 322"/>
                <a:gd name="T21" fmla="*/ 27 h 726"/>
                <a:gd name="T22" fmla="*/ 105 w 322"/>
                <a:gd name="T23" fmla="*/ 0 h 726"/>
                <a:gd name="T24" fmla="*/ 154 w 322"/>
                <a:gd name="T25" fmla="*/ 69 h 726"/>
                <a:gd name="T26" fmla="*/ 196 w 322"/>
                <a:gd name="T27" fmla="*/ 129 h 726"/>
                <a:gd name="T28" fmla="*/ 169 w 322"/>
                <a:gd name="T29" fmla="*/ 234 h 726"/>
                <a:gd name="T30" fmla="*/ 164 w 322"/>
                <a:gd name="T31" fmla="*/ 375 h 726"/>
                <a:gd name="T32" fmla="*/ 205 w 322"/>
                <a:gd name="T33" fmla="*/ 550 h 726"/>
                <a:gd name="T34" fmla="*/ 319 w 322"/>
                <a:gd name="T35" fmla="*/ 713 h 726"/>
                <a:gd name="T36" fmla="*/ 322 w 322"/>
                <a:gd name="T37" fmla="*/ 717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2" h="726">
                  <a:moveTo>
                    <a:pt x="322" y="717"/>
                  </a:moveTo>
                  <a:cubicBezTo>
                    <a:pt x="315" y="720"/>
                    <a:pt x="308" y="718"/>
                    <a:pt x="301" y="719"/>
                  </a:cubicBezTo>
                  <a:cubicBezTo>
                    <a:pt x="259" y="719"/>
                    <a:pt x="216" y="719"/>
                    <a:pt x="174" y="719"/>
                  </a:cubicBezTo>
                  <a:cubicBezTo>
                    <a:pt x="174" y="719"/>
                    <a:pt x="174" y="719"/>
                    <a:pt x="173" y="719"/>
                  </a:cubicBezTo>
                  <a:cubicBezTo>
                    <a:pt x="167" y="716"/>
                    <a:pt x="163" y="719"/>
                    <a:pt x="163" y="726"/>
                  </a:cubicBezTo>
                  <a:cubicBezTo>
                    <a:pt x="164" y="718"/>
                    <a:pt x="158" y="714"/>
                    <a:pt x="153" y="710"/>
                  </a:cubicBezTo>
                  <a:cubicBezTo>
                    <a:pt x="118" y="678"/>
                    <a:pt x="91" y="641"/>
                    <a:pt x="68" y="600"/>
                  </a:cubicBezTo>
                  <a:cubicBezTo>
                    <a:pt x="47" y="562"/>
                    <a:pt x="31" y="522"/>
                    <a:pt x="20" y="480"/>
                  </a:cubicBezTo>
                  <a:cubicBezTo>
                    <a:pt x="11" y="444"/>
                    <a:pt x="5" y="408"/>
                    <a:pt x="2" y="371"/>
                  </a:cubicBezTo>
                  <a:cubicBezTo>
                    <a:pt x="0" y="339"/>
                    <a:pt x="0" y="307"/>
                    <a:pt x="3" y="275"/>
                  </a:cubicBezTo>
                  <a:cubicBezTo>
                    <a:pt x="11" y="186"/>
                    <a:pt x="37" y="102"/>
                    <a:pt x="85" y="27"/>
                  </a:cubicBezTo>
                  <a:cubicBezTo>
                    <a:pt x="91" y="17"/>
                    <a:pt x="97" y="8"/>
                    <a:pt x="105" y="0"/>
                  </a:cubicBezTo>
                  <a:cubicBezTo>
                    <a:pt x="122" y="22"/>
                    <a:pt x="138" y="45"/>
                    <a:pt x="154" y="69"/>
                  </a:cubicBezTo>
                  <a:cubicBezTo>
                    <a:pt x="168" y="89"/>
                    <a:pt x="182" y="109"/>
                    <a:pt x="196" y="129"/>
                  </a:cubicBezTo>
                  <a:cubicBezTo>
                    <a:pt x="184" y="163"/>
                    <a:pt x="174" y="198"/>
                    <a:pt x="169" y="234"/>
                  </a:cubicBezTo>
                  <a:cubicBezTo>
                    <a:pt x="162" y="281"/>
                    <a:pt x="160" y="328"/>
                    <a:pt x="164" y="375"/>
                  </a:cubicBezTo>
                  <a:cubicBezTo>
                    <a:pt x="168" y="436"/>
                    <a:pt x="182" y="494"/>
                    <a:pt x="205" y="550"/>
                  </a:cubicBezTo>
                  <a:cubicBezTo>
                    <a:pt x="231" y="613"/>
                    <a:pt x="268" y="668"/>
                    <a:pt x="319" y="713"/>
                  </a:cubicBezTo>
                  <a:cubicBezTo>
                    <a:pt x="320" y="714"/>
                    <a:pt x="321" y="716"/>
                    <a:pt x="322" y="717"/>
                  </a:cubicBezTo>
                  <a:close/>
                </a:path>
              </a:pathLst>
            </a:custGeom>
            <a:solidFill>
              <a:srgbClr val="42B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2B886AF5-4892-4048-B78D-B82384A6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2055"/>
              <a:ext cx="976" cy="42"/>
            </a:xfrm>
            <a:custGeom>
              <a:avLst/>
              <a:gdLst>
                <a:gd name="T0" fmla="*/ 2 w 1287"/>
                <a:gd name="T1" fmla="*/ 1 h 55"/>
                <a:gd name="T2" fmla="*/ 179 w 1287"/>
                <a:gd name="T3" fmla="*/ 1 h 55"/>
                <a:gd name="T4" fmla="*/ 1219 w 1287"/>
                <a:gd name="T5" fmla="*/ 1 h 55"/>
                <a:gd name="T6" fmla="*/ 1284 w 1287"/>
                <a:gd name="T7" fmla="*/ 0 h 55"/>
                <a:gd name="T8" fmla="*/ 1286 w 1287"/>
                <a:gd name="T9" fmla="*/ 8 h 55"/>
                <a:gd name="T10" fmla="*/ 1286 w 1287"/>
                <a:gd name="T11" fmla="*/ 45 h 55"/>
                <a:gd name="T12" fmla="*/ 1278 w 1287"/>
                <a:gd name="T13" fmla="*/ 54 h 55"/>
                <a:gd name="T14" fmla="*/ 1199 w 1287"/>
                <a:gd name="T15" fmla="*/ 54 h 55"/>
                <a:gd name="T16" fmla="*/ 197 w 1287"/>
                <a:gd name="T17" fmla="*/ 54 h 55"/>
                <a:gd name="T18" fmla="*/ 9 w 1287"/>
                <a:gd name="T19" fmla="*/ 54 h 55"/>
                <a:gd name="T20" fmla="*/ 1 w 1287"/>
                <a:gd name="T21" fmla="*/ 46 h 55"/>
                <a:gd name="T22" fmla="*/ 2 w 1287"/>
                <a:gd name="T2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7" h="55">
                  <a:moveTo>
                    <a:pt x="2" y="1"/>
                  </a:moveTo>
                  <a:cubicBezTo>
                    <a:pt x="61" y="1"/>
                    <a:pt x="120" y="1"/>
                    <a:pt x="179" y="1"/>
                  </a:cubicBezTo>
                  <a:cubicBezTo>
                    <a:pt x="526" y="1"/>
                    <a:pt x="872" y="1"/>
                    <a:pt x="1219" y="1"/>
                  </a:cubicBezTo>
                  <a:cubicBezTo>
                    <a:pt x="1241" y="1"/>
                    <a:pt x="1263" y="1"/>
                    <a:pt x="1284" y="0"/>
                  </a:cubicBezTo>
                  <a:cubicBezTo>
                    <a:pt x="1287" y="3"/>
                    <a:pt x="1286" y="6"/>
                    <a:pt x="1286" y="8"/>
                  </a:cubicBezTo>
                  <a:cubicBezTo>
                    <a:pt x="1286" y="21"/>
                    <a:pt x="1286" y="33"/>
                    <a:pt x="1286" y="45"/>
                  </a:cubicBezTo>
                  <a:cubicBezTo>
                    <a:pt x="1286" y="52"/>
                    <a:pt x="1285" y="55"/>
                    <a:pt x="1278" y="54"/>
                  </a:cubicBezTo>
                  <a:cubicBezTo>
                    <a:pt x="1251" y="54"/>
                    <a:pt x="1225" y="54"/>
                    <a:pt x="1199" y="54"/>
                  </a:cubicBezTo>
                  <a:cubicBezTo>
                    <a:pt x="865" y="54"/>
                    <a:pt x="531" y="54"/>
                    <a:pt x="197" y="54"/>
                  </a:cubicBezTo>
                  <a:cubicBezTo>
                    <a:pt x="135" y="54"/>
                    <a:pt x="72" y="54"/>
                    <a:pt x="9" y="54"/>
                  </a:cubicBezTo>
                  <a:cubicBezTo>
                    <a:pt x="2" y="54"/>
                    <a:pt x="0" y="53"/>
                    <a:pt x="1" y="46"/>
                  </a:cubicBezTo>
                  <a:cubicBezTo>
                    <a:pt x="2" y="31"/>
                    <a:pt x="0" y="16"/>
                    <a:pt x="2" y="1"/>
                  </a:cubicBezTo>
                  <a:close/>
                </a:path>
              </a:pathLst>
            </a:custGeom>
            <a:solidFill>
              <a:srgbClr val="4D4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58BB3989-C4B8-4D7C-8F0F-A6658EEF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811"/>
              <a:ext cx="614" cy="651"/>
            </a:xfrm>
            <a:custGeom>
              <a:avLst/>
              <a:gdLst>
                <a:gd name="T0" fmla="*/ 214 w 809"/>
                <a:gd name="T1" fmla="*/ 156 h 859"/>
                <a:gd name="T2" fmla="*/ 387 w 809"/>
                <a:gd name="T3" fmla="*/ 341 h 859"/>
                <a:gd name="T4" fmla="*/ 580 w 809"/>
                <a:gd name="T5" fmla="*/ 549 h 859"/>
                <a:gd name="T6" fmla="*/ 703 w 809"/>
                <a:gd name="T7" fmla="*/ 682 h 859"/>
                <a:gd name="T8" fmla="*/ 809 w 809"/>
                <a:gd name="T9" fmla="*/ 796 h 859"/>
                <a:gd name="T10" fmla="*/ 742 w 809"/>
                <a:gd name="T11" fmla="*/ 859 h 859"/>
                <a:gd name="T12" fmla="*/ 583 w 809"/>
                <a:gd name="T13" fmla="*/ 690 h 859"/>
                <a:gd name="T14" fmla="*/ 435 w 809"/>
                <a:gd name="T15" fmla="*/ 529 h 859"/>
                <a:gd name="T16" fmla="*/ 463 w 809"/>
                <a:gd name="T17" fmla="*/ 538 h 859"/>
                <a:gd name="T18" fmla="*/ 485 w 809"/>
                <a:gd name="T19" fmla="*/ 561 h 859"/>
                <a:gd name="T20" fmla="*/ 525 w 809"/>
                <a:gd name="T21" fmla="*/ 597 h 859"/>
                <a:gd name="T22" fmla="*/ 546 w 809"/>
                <a:gd name="T23" fmla="*/ 573 h 859"/>
                <a:gd name="T24" fmla="*/ 535 w 809"/>
                <a:gd name="T25" fmla="*/ 518 h 859"/>
                <a:gd name="T26" fmla="*/ 497 w 809"/>
                <a:gd name="T27" fmla="*/ 477 h 859"/>
                <a:gd name="T28" fmla="*/ 483 w 809"/>
                <a:gd name="T29" fmla="*/ 463 h 859"/>
                <a:gd name="T30" fmla="*/ 421 w 809"/>
                <a:gd name="T31" fmla="*/ 400 h 859"/>
                <a:gd name="T32" fmla="*/ 394 w 809"/>
                <a:gd name="T33" fmla="*/ 362 h 859"/>
                <a:gd name="T34" fmla="*/ 350 w 809"/>
                <a:gd name="T35" fmla="*/ 318 h 859"/>
                <a:gd name="T36" fmla="*/ 373 w 809"/>
                <a:gd name="T37" fmla="*/ 352 h 859"/>
                <a:gd name="T38" fmla="*/ 388 w 809"/>
                <a:gd name="T39" fmla="*/ 376 h 859"/>
                <a:gd name="T40" fmla="*/ 372 w 809"/>
                <a:gd name="T41" fmla="*/ 435 h 859"/>
                <a:gd name="T42" fmla="*/ 383 w 809"/>
                <a:gd name="T43" fmla="*/ 456 h 859"/>
                <a:gd name="T44" fmla="*/ 416 w 809"/>
                <a:gd name="T45" fmla="*/ 491 h 859"/>
                <a:gd name="T46" fmla="*/ 352 w 809"/>
                <a:gd name="T47" fmla="*/ 439 h 859"/>
                <a:gd name="T48" fmla="*/ 271 w 809"/>
                <a:gd name="T49" fmla="*/ 339 h 859"/>
                <a:gd name="T50" fmla="*/ 171 w 809"/>
                <a:gd name="T51" fmla="*/ 246 h 859"/>
                <a:gd name="T52" fmla="*/ 0 w 809"/>
                <a:gd name="T53" fmla="*/ 64 h 859"/>
                <a:gd name="T54" fmla="*/ 71 w 809"/>
                <a:gd name="T55" fmla="*/ 1 h 859"/>
                <a:gd name="T56" fmla="*/ 164 w 809"/>
                <a:gd name="T57" fmla="*/ 103 h 859"/>
                <a:gd name="T58" fmla="*/ 127 w 809"/>
                <a:gd name="T59" fmla="*/ 84 h 859"/>
                <a:gd name="T60" fmla="*/ 93 w 809"/>
                <a:gd name="T61" fmla="*/ 48 h 859"/>
                <a:gd name="T62" fmla="*/ 73 w 809"/>
                <a:gd name="T63" fmla="*/ 31 h 859"/>
                <a:gd name="T64" fmla="*/ 67 w 809"/>
                <a:gd name="T65" fmla="*/ 37 h 859"/>
                <a:gd name="T66" fmla="*/ 82 w 809"/>
                <a:gd name="T67" fmla="*/ 56 h 859"/>
                <a:gd name="T68" fmla="*/ 51 w 809"/>
                <a:gd name="T69" fmla="*/ 86 h 859"/>
                <a:gd name="T70" fmla="*/ 57 w 809"/>
                <a:gd name="T71" fmla="*/ 108 h 859"/>
                <a:gd name="T72" fmla="*/ 81 w 809"/>
                <a:gd name="T73" fmla="*/ 134 h 859"/>
                <a:gd name="T74" fmla="*/ 113 w 809"/>
                <a:gd name="T75" fmla="*/ 162 h 859"/>
                <a:gd name="T76" fmla="*/ 150 w 809"/>
                <a:gd name="T77" fmla="*/ 200 h 859"/>
                <a:gd name="T78" fmla="*/ 180 w 809"/>
                <a:gd name="T79" fmla="*/ 231 h 859"/>
                <a:gd name="T80" fmla="*/ 195 w 809"/>
                <a:gd name="T81" fmla="*/ 246 h 859"/>
                <a:gd name="T82" fmla="*/ 220 w 809"/>
                <a:gd name="T83" fmla="*/ 265 h 859"/>
                <a:gd name="T84" fmla="*/ 261 w 809"/>
                <a:gd name="T85" fmla="*/ 248 h 859"/>
                <a:gd name="T86" fmla="*/ 276 w 809"/>
                <a:gd name="T87" fmla="*/ 244 h 859"/>
                <a:gd name="T88" fmla="*/ 238 w 809"/>
                <a:gd name="T89" fmla="*/ 208 h 859"/>
                <a:gd name="T90" fmla="*/ 219 w 809"/>
                <a:gd name="T91" fmla="*/ 177 h 859"/>
                <a:gd name="T92" fmla="*/ 185 w 809"/>
                <a:gd name="T93" fmla="*/ 140 h 859"/>
                <a:gd name="T94" fmla="*/ 167 w 809"/>
                <a:gd name="T95" fmla="*/ 106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9" h="859">
                  <a:moveTo>
                    <a:pt x="167" y="106"/>
                  </a:moveTo>
                  <a:cubicBezTo>
                    <a:pt x="178" y="117"/>
                    <a:pt x="188" y="128"/>
                    <a:pt x="199" y="140"/>
                  </a:cubicBezTo>
                  <a:cubicBezTo>
                    <a:pt x="204" y="145"/>
                    <a:pt x="209" y="151"/>
                    <a:pt x="214" y="156"/>
                  </a:cubicBezTo>
                  <a:cubicBezTo>
                    <a:pt x="233" y="177"/>
                    <a:pt x="253" y="198"/>
                    <a:pt x="273" y="218"/>
                  </a:cubicBezTo>
                  <a:cubicBezTo>
                    <a:pt x="295" y="242"/>
                    <a:pt x="316" y="266"/>
                    <a:pt x="338" y="289"/>
                  </a:cubicBezTo>
                  <a:cubicBezTo>
                    <a:pt x="354" y="307"/>
                    <a:pt x="370" y="324"/>
                    <a:pt x="387" y="341"/>
                  </a:cubicBezTo>
                  <a:cubicBezTo>
                    <a:pt x="410" y="366"/>
                    <a:pt x="433" y="392"/>
                    <a:pt x="456" y="417"/>
                  </a:cubicBezTo>
                  <a:cubicBezTo>
                    <a:pt x="469" y="430"/>
                    <a:pt x="482" y="443"/>
                    <a:pt x="494" y="456"/>
                  </a:cubicBezTo>
                  <a:cubicBezTo>
                    <a:pt x="523" y="487"/>
                    <a:pt x="551" y="518"/>
                    <a:pt x="580" y="549"/>
                  </a:cubicBezTo>
                  <a:cubicBezTo>
                    <a:pt x="592" y="561"/>
                    <a:pt x="603" y="574"/>
                    <a:pt x="615" y="586"/>
                  </a:cubicBezTo>
                  <a:cubicBezTo>
                    <a:pt x="638" y="611"/>
                    <a:pt x="661" y="637"/>
                    <a:pt x="685" y="662"/>
                  </a:cubicBezTo>
                  <a:cubicBezTo>
                    <a:pt x="691" y="669"/>
                    <a:pt x="697" y="676"/>
                    <a:pt x="703" y="682"/>
                  </a:cubicBezTo>
                  <a:cubicBezTo>
                    <a:pt x="722" y="702"/>
                    <a:pt x="741" y="721"/>
                    <a:pt x="759" y="741"/>
                  </a:cubicBezTo>
                  <a:cubicBezTo>
                    <a:pt x="774" y="757"/>
                    <a:pt x="788" y="773"/>
                    <a:pt x="803" y="788"/>
                  </a:cubicBezTo>
                  <a:cubicBezTo>
                    <a:pt x="805" y="791"/>
                    <a:pt x="807" y="793"/>
                    <a:pt x="809" y="796"/>
                  </a:cubicBezTo>
                  <a:cubicBezTo>
                    <a:pt x="808" y="804"/>
                    <a:pt x="801" y="807"/>
                    <a:pt x="796" y="811"/>
                  </a:cubicBezTo>
                  <a:cubicBezTo>
                    <a:pt x="783" y="824"/>
                    <a:pt x="769" y="837"/>
                    <a:pt x="755" y="850"/>
                  </a:cubicBezTo>
                  <a:cubicBezTo>
                    <a:pt x="751" y="854"/>
                    <a:pt x="748" y="858"/>
                    <a:pt x="742" y="859"/>
                  </a:cubicBezTo>
                  <a:cubicBezTo>
                    <a:pt x="722" y="840"/>
                    <a:pt x="704" y="818"/>
                    <a:pt x="685" y="798"/>
                  </a:cubicBezTo>
                  <a:cubicBezTo>
                    <a:pt x="675" y="787"/>
                    <a:pt x="665" y="777"/>
                    <a:pt x="655" y="767"/>
                  </a:cubicBezTo>
                  <a:cubicBezTo>
                    <a:pt x="632" y="741"/>
                    <a:pt x="607" y="716"/>
                    <a:pt x="583" y="690"/>
                  </a:cubicBezTo>
                  <a:cubicBezTo>
                    <a:pt x="556" y="660"/>
                    <a:pt x="529" y="631"/>
                    <a:pt x="501" y="602"/>
                  </a:cubicBezTo>
                  <a:cubicBezTo>
                    <a:pt x="480" y="580"/>
                    <a:pt x="460" y="558"/>
                    <a:pt x="440" y="536"/>
                  </a:cubicBezTo>
                  <a:cubicBezTo>
                    <a:pt x="438" y="534"/>
                    <a:pt x="436" y="531"/>
                    <a:pt x="435" y="529"/>
                  </a:cubicBezTo>
                  <a:cubicBezTo>
                    <a:pt x="434" y="524"/>
                    <a:pt x="437" y="522"/>
                    <a:pt x="440" y="520"/>
                  </a:cubicBezTo>
                  <a:cubicBezTo>
                    <a:pt x="442" y="517"/>
                    <a:pt x="445" y="518"/>
                    <a:pt x="447" y="521"/>
                  </a:cubicBezTo>
                  <a:cubicBezTo>
                    <a:pt x="451" y="528"/>
                    <a:pt x="458" y="532"/>
                    <a:pt x="463" y="538"/>
                  </a:cubicBezTo>
                  <a:cubicBezTo>
                    <a:pt x="465" y="541"/>
                    <a:pt x="470" y="543"/>
                    <a:pt x="471" y="547"/>
                  </a:cubicBezTo>
                  <a:cubicBezTo>
                    <a:pt x="471" y="548"/>
                    <a:pt x="472" y="549"/>
                    <a:pt x="472" y="549"/>
                  </a:cubicBezTo>
                  <a:cubicBezTo>
                    <a:pt x="479" y="551"/>
                    <a:pt x="481" y="558"/>
                    <a:pt x="485" y="561"/>
                  </a:cubicBezTo>
                  <a:cubicBezTo>
                    <a:pt x="496" y="570"/>
                    <a:pt x="504" y="581"/>
                    <a:pt x="515" y="589"/>
                  </a:cubicBezTo>
                  <a:cubicBezTo>
                    <a:pt x="517" y="591"/>
                    <a:pt x="519" y="593"/>
                    <a:pt x="520" y="596"/>
                  </a:cubicBezTo>
                  <a:cubicBezTo>
                    <a:pt x="521" y="600"/>
                    <a:pt x="524" y="599"/>
                    <a:pt x="525" y="597"/>
                  </a:cubicBezTo>
                  <a:cubicBezTo>
                    <a:pt x="530" y="590"/>
                    <a:pt x="535" y="586"/>
                    <a:pt x="544" y="587"/>
                  </a:cubicBezTo>
                  <a:cubicBezTo>
                    <a:pt x="548" y="587"/>
                    <a:pt x="547" y="582"/>
                    <a:pt x="548" y="580"/>
                  </a:cubicBezTo>
                  <a:cubicBezTo>
                    <a:pt x="549" y="577"/>
                    <a:pt x="548" y="575"/>
                    <a:pt x="546" y="573"/>
                  </a:cubicBezTo>
                  <a:cubicBezTo>
                    <a:pt x="531" y="560"/>
                    <a:pt x="530" y="545"/>
                    <a:pt x="544" y="531"/>
                  </a:cubicBezTo>
                  <a:cubicBezTo>
                    <a:pt x="547" y="527"/>
                    <a:pt x="548" y="525"/>
                    <a:pt x="542" y="524"/>
                  </a:cubicBezTo>
                  <a:cubicBezTo>
                    <a:pt x="538" y="524"/>
                    <a:pt x="535" y="522"/>
                    <a:pt x="535" y="518"/>
                  </a:cubicBezTo>
                  <a:cubicBezTo>
                    <a:pt x="535" y="516"/>
                    <a:pt x="534" y="514"/>
                    <a:pt x="533" y="514"/>
                  </a:cubicBezTo>
                  <a:cubicBezTo>
                    <a:pt x="527" y="512"/>
                    <a:pt x="524" y="506"/>
                    <a:pt x="520" y="501"/>
                  </a:cubicBezTo>
                  <a:cubicBezTo>
                    <a:pt x="513" y="493"/>
                    <a:pt x="503" y="487"/>
                    <a:pt x="497" y="477"/>
                  </a:cubicBezTo>
                  <a:cubicBezTo>
                    <a:pt x="497" y="476"/>
                    <a:pt x="498" y="477"/>
                    <a:pt x="497" y="477"/>
                  </a:cubicBezTo>
                  <a:cubicBezTo>
                    <a:pt x="490" y="475"/>
                    <a:pt x="485" y="473"/>
                    <a:pt x="487" y="464"/>
                  </a:cubicBezTo>
                  <a:cubicBezTo>
                    <a:pt x="488" y="462"/>
                    <a:pt x="484" y="462"/>
                    <a:pt x="483" y="463"/>
                  </a:cubicBezTo>
                  <a:cubicBezTo>
                    <a:pt x="479" y="463"/>
                    <a:pt x="475" y="462"/>
                    <a:pt x="475" y="458"/>
                  </a:cubicBezTo>
                  <a:cubicBezTo>
                    <a:pt x="474" y="451"/>
                    <a:pt x="469" y="448"/>
                    <a:pt x="465" y="444"/>
                  </a:cubicBezTo>
                  <a:cubicBezTo>
                    <a:pt x="449" y="430"/>
                    <a:pt x="436" y="415"/>
                    <a:pt x="421" y="400"/>
                  </a:cubicBezTo>
                  <a:cubicBezTo>
                    <a:pt x="417" y="396"/>
                    <a:pt x="413" y="391"/>
                    <a:pt x="406" y="389"/>
                  </a:cubicBezTo>
                  <a:cubicBezTo>
                    <a:pt x="401" y="388"/>
                    <a:pt x="400" y="382"/>
                    <a:pt x="401" y="377"/>
                  </a:cubicBezTo>
                  <a:cubicBezTo>
                    <a:pt x="402" y="370"/>
                    <a:pt x="399" y="366"/>
                    <a:pt x="394" y="362"/>
                  </a:cubicBezTo>
                  <a:cubicBezTo>
                    <a:pt x="388" y="356"/>
                    <a:pt x="378" y="354"/>
                    <a:pt x="376" y="344"/>
                  </a:cubicBezTo>
                  <a:cubicBezTo>
                    <a:pt x="376" y="344"/>
                    <a:pt x="376" y="343"/>
                    <a:pt x="375" y="343"/>
                  </a:cubicBezTo>
                  <a:cubicBezTo>
                    <a:pt x="363" y="338"/>
                    <a:pt x="360" y="324"/>
                    <a:pt x="350" y="318"/>
                  </a:cubicBezTo>
                  <a:cubicBezTo>
                    <a:pt x="348" y="325"/>
                    <a:pt x="349" y="329"/>
                    <a:pt x="355" y="332"/>
                  </a:cubicBezTo>
                  <a:cubicBezTo>
                    <a:pt x="357" y="333"/>
                    <a:pt x="358" y="333"/>
                    <a:pt x="359" y="334"/>
                  </a:cubicBezTo>
                  <a:cubicBezTo>
                    <a:pt x="361" y="342"/>
                    <a:pt x="370" y="345"/>
                    <a:pt x="373" y="352"/>
                  </a:cubicBezTo>
                  <a:cubicBezTo>
                    <a:pt x="374" y="355"/>
                    <a:pt x="376" y="356"/>
                    <a:pt x="378" y="356"/>
                  </a:cubicBezTo>
                  <a:cubicBezTo>
                    <a:pt x="384" y="357"/>
                    <a:pt x="386" y="361"/>
                    <a:pt x="386" y="366"/>
                  </a:cubicBezTo>
                  <a:cubicBezTo>
                    <a:pt x="387" y="369"/>
                    <a:pt x="388" y="373"/>
                    <a:pt x="388" y="376"/>
                  </a:cubicBezTo>
                  <a:cubicBezTo>
                    <a:pt x="386" y="390"/>
                    <a:pt x="389" y="404"/>
                    <a:pt x="386" y="418"/>
                  </a:cubicBezTo>
                  <a:cubicBezTo>
                    <a:pt x="385" y="424"/>
                    <a:pt x="382" y="426"/>
                    <a:pt x="377" y="427"/>
                  </a:cubicBezTo>
                  <a:cubicBezTo>
                    <a:pt x="372" y="428"/>
                    <a:pt x="370" y="429"/>
                    <a:pt x="372" y="435"/>
                  </a:cubicBezTo>
                  <a:cubicBezTo>
                    <a:pt x="374" y="437"/>
                    <a:pt x="374" y="440"/>
                    <a:pt x="374" y="443"/>
                  </a:cubicBezTo>
                  <a:cubicBezTo>
                    <a:pt x="374" y="449"/>
                    <a:pt x="374" y="454"/>
                    <a:pt x="381" y="455"/>
                  </a:cubicBezTo>
                  <a:cubicBezTo>
                    <a:pt x="382" y="455"/>
                    <a:pt x="383" y="455"/>
                    <a:pt x="383" y="456"/>
                  </a:cubicBezTo>
                  <a:cubicBezTo>
                    <a:pt x="385" y="464"/>
                    <a:pt x="393" y="468"/>
                    <a:pt x="397" y="475"/>
                  </a:cubicBezTo>
                  <a:cubicBezTo>
                    <a:pt x="397" y="476"/>
                    <a:pt x="398" y="477"/>
                    <a:pt x="398" y="477"/>
                  </a:cubicBezTo>
                  <a:cubicBezTo>
                    <a:pt x="408" y="476"/>
                    <a:pt x="409" y="487"/>
                    <a:pt x="416" y="491"/>
                  </a:cubicBezTo>
                  <a:cubicBezTo>
                    <a:pt x="424" y="494"/>
                    <a:pt x="424" y="505"/>
                    <a:pt x="417" y="510"/>
                  </a:cubicBezTo>
                  <a:cubicBezTo>
                    <a:pt x="395" y="487"/>
                    <a:pt x="374" y="465"/>
                    <a:pt x="353" y="442"/>
                  </a:cubicBezTo>
                  <a:cubicBezTo>
                    <a:pt x="352" y="441"/>
                    <a:pt x="351" y="440"/>
                    <a:pt x="352" y="439"/>
                  </a:cubicBezTo>
                  <a:cubicBezTo>
                    <a:pt x="353" y="434"/>
                    <a:pt x="357" y="430"/>
                    <a:pt x="359" y="427"/>
                  </a:cubicBezTo>
                  <a:cubicBezTo>
                    <a:pt x="376" y="404"/>
                    <a:pt x="374" y="367"/>
                    <a:pt x="349" y="345"/>
                  </a:cubicBezTo>
                  <a:cubicBezTo>
                    <a:pt x="329" y="326"/>
                    <a:pt x="295" y="323"/>
                    <a:pt x="271" y="339"/>
                  </a:cubicBezTo>
                  <a:cubicBezTo>
                    <a:pt x="268" y="341"/>
                    <a:pt x="266" y="345"/>
                    <a:pt x="262" y="344"/>
                  </a:cubicBezTo>
                  <a:cubicBezTo>
                    <a:pt x="240" y="321"/>
                    <a:pt x="219" y="298"/>
                    <a:pt x="198" y="274"/>
                  </a:cubicBezTo>
                  <a:cubicBezTo>
                    <a:pt x="189" y="265"/>
                    <a:pt x="179" y="255"/>
                    <a:pt x="171" y="246"/>
                  </a:cubicBezTo>
                  <a:cubicBezTo>
                    <a:pt x="139" y="212"/>
                    <a:pt x="108" y="179"/>
                    <a:pt x="76" y="145"/>
                  </a:cubicBezTo>
                  <a:cubicBezTo>
                    <a:pt x="53" y="120"/>
                    <a:pt x="30" y="95"/>
                    <a:pt x="7" y="70"/>
                  </a:cubicBezTo>
                  <a:cubicBezTo>
                    <a:pt x="5" y="67"/>
                    <a:pt x="2" y="66"/>
                    <a:pt x="0" y="64"/>
                  </a:cubicBezTo>
                  <a:cubicBezTo>
                    <a:pt x="2" y="59"/>
                    <a:pt x="6" y="58"/>
                    <a:pt x="10" y="55"/>
                  </a:cubicBezTo>
                  <a:cubicBezTo>
                    <a:pt x="29" y="38"/>
                    <a:pt x="46" y="20"/>
                    <a:pt x="65" y="4"/>
                  </a:cubicBezTo>
                  <a:cubicBezTo>
                    <a:pt x="67" y="2"/>
                    <a:pt x="68" y="0"/>
                    <a:pt x="71" y="1"/>
                  </a:cubicBezTo>
                  <a:cubicBezTo>
                    <a:pt x="72" y="6"/>
                    <a:pt x="77" y="8"/>
                    <a:pt x="80" y="12"/>
                  </a:cubicBezTo>
                  <a:cubicBezTo>
                    <a:pt x="104" y="37"/>
                    <a:pt x="128" y="63"/>
                    <a:pt x="152" y="89"/>
                  </a:cubicBezTo>
                  <a:cubicBezTo>
                    <a:pt x="157" y="93"/>
                    <a:pt x="160" y="98"/>
                    <a:pt x="164" y="103"/>
                  </a:cubicBezTo>
                  <a:cubicBezTo>
                    <a:pt x="166" y="109"/>
                    <a:pt x="160" y="110"/>
                    <a:pt x="156" y="111"/>
                  </a:cubicBezTo>
                  <a:cubicBezTo>
                    <a:pt x="152" y="112"/>
                    <a:pt x="148" y="110"/>
                    <a:pt x="146" y="106"/>
                  </a:cubicBezTo>
                  <a:cubicBezTo>
                    <a:pt x="142" y="97"/>
                    <a:pt x="134" y="91"/>
                    <a:pt x="127" y="84"/>
                  </a:cubicBezTo>
                  <a:cubicBezTo>
                    <a:pt x="121" y="78"/>
                    <a:pt x="112" y="74"/>
                    <a:pt x="108" y="65"/>
                  </a:cubicBezTo>
                  <a:cubicBezTo>
                    <a:pt x="105" y="59"/>
                    <a:pt x="97" y="56"/>
                    <a:pt x="96" y="49"/>
                  </a:cubicBezTo>
                  <a:cubicBezTo>
                    <a:pt x="96" y="48"/>
                    <a:pt x="94" y="48"/>
                    <a:pt x="93" y="48"/>
                  </a:cubicBezTo>
                  <a:cubicBezTo>
                    <a:pt x="91" y="48"/>
                    <a:pt x="88" y="47"/>
                    <a:pt x="88" y="46"/>
                  </a:cubicBezTo>
                  <a:cubicBezTo>
                    <a:pt x="89" y="37"/>
                    <a:pt x="82" y="38"/>
                    <a:pt x="77" y="36"/>
                  </a:cubicBezTo>
                  <a:cubicBezTo>
                    <a:pt x="75" y="35"/>
                    <a:pt x="74" y="33"/>
                    <a:pt x="73" y="31"/>
                  </a:cubicBezTo>
                  <a:cubicBezTo>
                    <a:pt x="72" y="29"/>
                    <a:pt x="72" y="27"/>
                    <a:pt x="70" y="27"/>
                  </a:cubicBezTo>
                  <a:cubicBezTo>
                    <a:pt x="67" y="28"/>
                    <a:pt x="65" y="31"/>
                    <a:pt x="64" y="33"/>
                  </a:cubicBezTo>
                  <a:cubicBezTo>
                    <a:pt x="64" y="35"/>
                    <a:pt x="65" y="36"/>
                    <a:pt x="67" y="37"/>
                  </a:cubicBezTo>
                  <a:cubicBezTo>
                    <a:pt x="69" y="39"/>
                    <a:pt x="71" y="39"/>
                    <a:pt x="73" y="40"/>
                  </a:cubicBezTo>
                  <a:cubicBezTo>
                    <a:pt x="80" y="41"/>
                    <a:pt x="82" y="46"/>
                    <a:pt x="82" y="52"/>
                  </a:cubicBezTo>
                  <a:cubicBezTo>
                    <a:pt x="82" y="53"/>
                    <a:pt x="82" y="55"/>
                    <a:pt x="82" y="56"/>
                  </a:cubicBezTo>
                  <a:cubicBezTo>
                    <a:pt x="83" y="73"/>
                    <a:pt x="82" y="73"/>
                    <a:pt x="65" y="74"/>
                  </a:cubicBezTo>
                  <a:cubicBezTo>
                    <a:pt x="62" y="75"/>
                    <a:pt x="59" y="75"/>
                    <a:pt x="58" y="79"/>
                  </a:cubicBezTo>
                  <a:cubicBezTo>
                    <a:pt x="57" y="83"/>
                    <a:pt x="55" y="85"/>
                    <a:pt x="51" y="86"/>
                  </a:cubicBezTo>
                  <a:cubicBezTo>
                    <a:pt x="47" y="86"/>
                    <a:pt x="46" y="88"/>
                    <a:pt x="46" y="91"/>
                  </a:cubicBezTo>
                  <a:cubicBezTo>
                    <a:pt x="46" y="95"/>
                    <a:pt x="45" y="99"/>
                    <a:pt x="49" y="101"/>
                  </a:cubicBezTo>
                  <a:cubicBezTo>
                    <a:pt x="54" y="102"/>
                    <a:pt x="56" y="104"/>
                    <a:pt x="57" y="108"/>
                  </a:cubicBezTo>
                  <a:cubicBezTo>
                    <a:pt x="57" y="109"/>
                    <a:pt x="57" y="111"/>
                    <a:pt x="58" y="111"/>
                  </a:cubicBezTo>
                  <a:cubicBezTo>
                    <a:pt x="67" y="113"/>
                    <a:pt x="69" y="123"/>
                    <a:pt x="75" y="127"/>
                  </a:cubicBezTo>
                  <a:cubicBezTo>
                    <a:pt x="77" y="129"/>
                    <a:pt x="80" y="131"/>
                    <a:pt x="81" y="134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90" y="138"/>
                    <a:pt x="93" y="140"/>
                    <a:pt x="94" y="145"/>
                  </a:cubicBezTo>
                  <a:cubicBezTo>
                    <a:pt x="96" y="155"/>
                    <a:pt x="103" y="160"/>
                    <a:pt x="113" y="162"/>
                  </a:cubicBezTo>
                  <a:cubicBezTo>
                    <a:pt x="116" y="163"/>
                    <a:pt x="118" y="164"/>
                    <a:pt x="118" y="168"/>
                  </a:cubicBezTo>
                  <a:cubicBezTo>
                    <a:pt x="119" y="171"/>
                    <a:pt x="121" y="173"/>
                    <a:pt x="123" y="175"/>
                  </a:cubicBezTo>
                  <a:cubicBezTo>
                    <a:pt x="130" y="186"/>
                    <a:pt x="142" y="191"/>
                    <a:pt x="150" y="200"/>
                  </a:cubicBezTo>
                  <a:cubicBezTo>
                    <a:pt x="155" y="207"/>
                    <a:pt x="163" y="211"/>
                    <a:pt x="167" y="219"/>
                  </a:cubicBezTo>
                  <a:cubicBezTo>
                    <a:pt x="168" y="220"/>
                    <a:pt x="169" y="222"/>
                    <a:pt x="171" y="222"/>
                  </a:cubicBezTo>
                  <a:cubicBezTo>
                    <a:pt x="176" y="223"/>
                    <a:pt x="179" y="225"/>
                    <a:pt x="180" y="231"/>
                  </a:cubicBezTo>
                  <a:cubicBezTo>
                    <a:pt x="180" y="233"/>
                    <a:pt x="182" y="233"/>
                    <a:pt x="184" y="234"/>
                  </a:cubicBezTo>
                  <a:cubicBezTo>
                    <a:pt x="188" y="235"/>
                    <a:pt x="190" y="238"/>
                    <a:pt x="192" y="242"/>
                  </a:cubicBezTo>
                  <a:cubicBezTo>
                    <a:pt x="192" y="244"/>
                    <a:pt x="193" y="246"/>
                    <a:pt x="195" y="246"/>
                  </a:cubicBezTo>
                  <a:cubicBezTo>
                    <a:pt x="203" y="248"/>
                    <a:pt x="204" y="254"/>
                    <a:pt x="204" y="261"/>
                  </a:cubicBezTo>
                  <a:cubicBezTo>
                    <a:pt x="204" y="265"/>
                    <a:pt x="202" y="269"/>
                    <a:pt x="208" y="271"/>
                  </a:cubicBezTo>
                  <a:cubicBezTo>
                    <a:pt x="213" y="272"/>
                    <a:pt x="217" y="271"/>
                    <a:pt x="220" y="265"/>
                  </a:cubicBezTo>
                  <a:cubicBezTo>
                    <a:pt x="222" y="260"/>
                    <a:pt x="228" y="259"/>
                    <a:pt x="233" y="259"/>
                  </a:cubicBezTo>
                  <a:cubicBezTo>
                    <a:pt x="238" y="259"/>
                    <a:pt x="242" y="258"/>
                    <a:pt x="244" y="252"/>
                  </a:cubicBezTo>
                  <a:cubicBezTo>
                    <a:pt x="246" y="247"/>
                    <a:pt x="253" y="245"/>
                    <a:pt x="261" y="248"/>
                  </a:cubicBezTo>
                  <a:cubicBezTo>
                    <a:pt x="265" y="249"/>
                    <a:pt x="270" y="250"/>
                    <a:pt x="274" y="250"/>
                  </a:cubicBezTo>
                  <a:cubicBezTo>
                    <a:pt x="276" y="249"/>
                    <a:pt x="277" y="249"/>
                    <a:pt x="278" y="248"/>
                  </a:cubicBezTo>
                  <a:cubicBezTo>
                    <a:pt x="278" y="246"/>
                    <a:pt x="277" y="245"/>
                    <a:pt x="276" y="244"/>
                  </a:cubicBezTo>
                  <a:cubicBezTo>
                    <a:pt x="267" y="236"/>
                    <a:pt x="259" y="225"/>
                    <a:pt x="247" y="219"/>
                  </a:cubicBezTo>
                  <a:cubicBezTo>
                    <a:pt x="245" y="218"/>
                    <a:pt x="244" y="216"/>
                    <a:pt x="243" y="214"/>
                  </a:cubicBezTo>
                  <a:cubicBezTo>
                    <a:pt x="242" y="211"/>
                    <a:pt x="241" y="209"/>
                    <a:pt x="238" y="208"/>
                  </a:cubicBezTo>
                  <a:cubicBezTo>
                    <a:pt x="232" y="206"/>
                    <a:pt x="230" y="202"/>
                    <a:pt x="231" y="197"/>
                  </a:cubicBezTo>
                  <a:cubicBezTo>
                    <a:pt x="231" y="190"/>
                    <a:pt x="230" y="183"/>
                    <a:pt x="222" y="181"/>
                  </a:cubicBezTo>
                  <a:cubicBezTo>
                    <a:pt x="220" y="181"/>
                    <a:pt x="219" y="179"/>
                    <a:pt x="219" y="177"/>
                  </a:cubicBezTo>
                  <a:cubicBezTo>
                    <a:pt x="218" y="176"/>
                    <a:pt x="218" y="174"/>
                    <a:pt x="217" y="174"/>
                  </a:cubicBezTo>
                  <a:cubicBezTo>
                    <a:pt x="210" y="172"/>
                    <a:pt x="208" y="165"/>
                    <a:pt x="203" y="161"/>
                  </a:cubicBezTo>
                  <a:cubicBezTo>
                    <a:pt x="196" y="154"/>
                    <a:pt x="191" y="146"/>
                    <a:pt x="185" y="140"/>
                  </a:cubicBezTo>
                  <a:cubicBezTo>
                    <a:pt x="178" y="134"/>
                    <a:pt x="172" y="127"/>
                    <a:pt x="164" y="123"/>
                  </a:cubicBezTo>
                  <a:cubicBezTo>
                    <a:pt x="158" y="120"/>
                    <a:pt x="157" y="117"/>
                    <a:pt x="161" y="111"/>
                  </a:cubicBezTo>
                  <a:cubicBezTo>
                    <a:pt x="163" y="109"/>
                    <a:pt x="164" y="107"/>
                    <a:pt x="167" y="106"/>
                  </a:cubicBezTo>
                  <a:close/>
                </a:path>
              </a:pathLst>
            </a:custGeom>
            <a:solidFill>
              <a:srgbClr val="50C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4A7BF0E1-41B3-4388-AC58-CAAFAB985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579"/>
              <a:ext cx="319" cy="283"/>
            </a:xfrm>
            <a:custGeom>
              <a:avLst/>
              <a:gdLst>
                <a:gd name="T0" fmla="*/ 265 w 420"/>
                <a:gd name="T1" fmla="*/ 307 h 373"/>
                <a:gd name="T2" fmla="*/ 207 w 420"/>
                <a:gd name="T3" fmla="*/ 360 h 373"/>
                <a:gd name="T4" fmla="*/ 194 w 420"/>
                <a:gd name="T5" fmla="*/ 370 h 373"/>
                <a:gd name="T6" fmla="*/ 163 w 420"/>
                <a:gd name="T7" fmla="*/ 357 h 373"/>
                <a:gd name="T8" fmla="*/ 172 w 420"/>
                <a:gd name="T9" fmla="*/ 325 h 373"/>
                <a:gd name="T10" fmla="*/ 195 w 420"/>
                <a:gd name="T11" fmla="*/ 303 h 373"/>
                <a:gd name="T12" fmla="*/ 195 w 420"/>
                <a:gd name="T13" fmla="*/ 296 h 373"/>
                <a:gd name="T14" fmla="*/ 72 w 420"/>
                <a:gd name="T15" fmla="*/ 163 h 373"/>
                <a:gd name="T16" fmla="*/ 51 w 420"/>
                <a:gd name="T17" fmla="*/ 140 h 373"/>
                <a:gd name="T18" fmla="*/ 41 w 420"/>
                <a:gd name="T19" fmla="*/ 140 h 373"/>
                <a:gd name="T20" fmla="*/ 29 w 420"/>
                <a:gd name="T21" fmla="*/ 151 h 373"/>
                <a:gd name="T22" fmla="*/ 21 w 420"/>
                <a:gd name="T23" fmla="*/ 152 h 373"/>
                <a:gd name="T24" fmla="*/ 3 w 420"/>
                <a:gd name="T25" fmla="*/ 132 h 373"/>
                <a:gd name="T26" fmla="*/ 3 w 420"/>
                <a:gd name="T27" fmla="*/ 124 h 373"/>
                <a:gd name="T28" fmla="*/ 134 w 420"/>
                <a:gd name="T29" fmla="*/ 2 h 373"/>
                <a:gd name="T30" fmla="*/ 140 w 420"/>
                <a:gd name="T31" fmla="*/ 2 h 373"/>
                <a:gd name="T32" fmla="*/ 160 w 420"/>
                <a:gd name="T33" fmla="*/ 23 h 373"/>
                <a:gd name="T34" fmla="*/ 160 w 420"/>
                <a:gd name="T35" fmla="*/ 30 h 373"/>
                <a:gd name="T36" fmla="*/ 159 w 420"/>
                <a:gd name="T37" fmla="*/ 31 h 373"/>
                <a:gd name="T38" fmla="*/ 146 w 420"/>
                <a:gd name="T39" fmla="*/ 44 h 373"/>
                <a:gd name="T40" fmla="*/ 159 w 420"/>
                <a:gd name="T41" fmla="*/ 59 h 373"/>
                <a:gd name="T42" fmla="*/ 290 w 420"/>
                <a:gd name="T43" fmla="*/ 200 h 373"/>
                <a:gd name="T44" fmla="*/ 305 w 420"/>
                <a:gd name="T45" fmla="*/ 201 h 373"/>
                <a:gd name="T46" fmla="*/ 373 w 420"/>
                <a:gd name="T47" fmla="*/ 137 h 373"/>
                <a:gd name="T48" fmla="*/ 406 w 420"/>
                <a:gd name="T49" fmla="*/ 132 h 373"/>
                <a:gd name="T50" fmla="*/ 417 w 420"/>
                <a:gd name="T51" fmla="*/ 163 h 373"/>
                <a:gd name="T52" fmla="*/ 386 w 420"/>
                <a:gd name="T53" fmla="*/ 193 h 373"/>
                <a:gd name="T54" fmla="*/ 334 w 420"/>
                <a:gd name="T55" fmla="*/ 242 h 373"/>
                <a:gd name="T56" fmla="*/ 266 w 420"/>
                <a:gd name="T57" fmla="*/ 305 h 373"/>
                <a:gd name="T58" fmla="*/ 265 w 420"/>
                <a:gd name="T59" fmla="*/ 30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0" h="373">
                  <a:moveTo>
                    <a:pt x="265" y="307"/>
                  </a:moveTo>
                  <a:cubicBezTo>
                    <a:pt x="246" y="325"/>
                    <a:pt x="226" y="342"/>
                    <a:pt x="207" y="360"/>
                  </a:cubicBezTo>
                  <a:cubicBezTo>
                    <a:pt x="203" y="364"/>
                    <a:pt x="199" y="367"/>
                    <a:pt x="194" y="370"/>
                  </a:cubicBezTo>
                  <a:cubicBezTo>
                    <a:pt x="180" y="373"/>
                    <a:pt x="169" y="368"/>
                    <a:pt x="163" y="357"/>
                  </a:cubicBezTo>
                  <a:cubicBezTo>
                    <a:pt x="158" y="345"/>
                    <a:pt x="161" y="335"/>
                    <a:pt x="172" y="325"/>
                  </a:cubicBezTo>
                  <a:cubicBezTo>
                    <a:pt x="179" y="318"/>
                    <a:pt x="187" y="310"/>
                    <a:pt x="195" y="303"/>
                  </a:cubicBezTo>
                  <a:cubicBezTo>
                    <a:pt x="198" y="300"/>
                    <a:pt x="198" y="299"/>
                    <a:pt x="195" y="296"/>
                  </a:cubicBezTo>
                  <a:cubicBezTo>
                    <a:pt x="154" y="252"/>
                    <a:pt x="113" y="207"/>
                    <a:pt x="72" y="163"/>
                  </a:cubicBezTo>
                  <a:cubicBezTo>
                    <a:pt x="65" y="156"/>
                    <a:pt x="57" y="148"/>
                    <a:pt x="51" y="140"/>
                  </a:cubicBezTo>
                  <a:cubicBezTo>
                    <a:pt x="47" y="137"/>
                    <a:pt x="45" y="136"/>
                    <a:pt x="41" y="140"/>
                  </a:cubicBezTo>
                  <a:cubicBezTo>
                    <a:pt x="38" y="144"/>
                    <a:pt x="33" y="147"/>
                    <a:pt x="29" y="151"/>
                  </a:cubicBezTo>
                  <a:cubicBezTo>
                    <a:pt x="26" y="154"/>
                    <a:pt x="24" y="155"/>
                    <a:pt x="21" y="152"/>
                  </a:cubicBezTo>
                  <a:cubicBezTo>
                    <a:pt x="15" y="145"/>
                    <a:pt x="9" y="138"/>
                    <a:pt x="3" y="132"/>
                  </a:cubicBezTo>
                  <a:cubicBezTo>
                    <a:pt x="0" y="129"/>
                    <a:pt x="0" y="127"/>
                    <a:pt x="3" y="124"/>
                  </a:cubicBezTo>
                  <a:cubicBezTo>
                    <a:pt x="47" y="84"/>
                    <a:pt x="91" y="43"/>
                    <a:pt x="134" y="2"/>
                  </a:cubicBezTo>
                  <a:cubicBezTo>
                    <a:pt x="137" y="0"/>
                    <a:pt x="138" y="0"/>
                    <a:pt x="140" y="2"/>
                  </a:cubicBezTo>
                  <a:cubicBezTo>
                    <a:pt x="147" y="9"/>
                    <a:pt x="153" y="17"/>
                    <a:pt x="160" y="23"/>
                  </a:cubicBezTo>
                  <a:cubicBezTo>
                    <a:pt x="163" y="26"/>
                    <a:pt x="163" y="28"/>
                    <a:pt x="160" y="30"/>
                  </a:cubicBezTo>
                  <a:cubicBezTo>
                    <a:pt x="159" y="30"/>
                    <a:pt x="159" y="30"/>
                    <a:pt x="159" y="31"/>
                  </a:cubicBezTo>
                  <a:cubicBezTo>
                    <a:pt x="155" y="35"/>
                    <a:pt x="146" y="39"/>
                    <a:pt x="146" y="44"/>
                  </a:cubicBezTo>
                  <a:cubicBezTo>
                    <a:pt x="147" y="50"/>
                    <a:pt x="154" y="54"/>
                    <a:pt x="159" y="59"/>
                  </a:cubicBezTo>
                  <a:cubicBezTo>
                    <a:pt x="203" y="106"/>
                    <a:pt x="246" y="153"/>
                    <a:pt x="290" y="200"/>
                  </a:cubicBezTo>
                  <a:cubicBezTo>
                    <a:pt x="297" y="208"/>
                    <a:pt x="297" y="208"/>
                    <a:pt x="305" y="201"/>
                  </a:cubicBezTo>
                  <a:cubicBezTo>
                    <a:pt x="328" y="179"/>
                    <a:pt x="351" y="158"/>
                    <a:pt x="373" y="137"/>
                  </a:cubicBezTo>
                  <a:cubicBezTo>
                    <a:pt x="384" y="127"/>
                    <a:pt x="395" y="125"/>
                    <a:pt x="406" y="132"/>
                  </a:cubicBezTo>
                  <a:cubicBezTo>
                    <a:pt x="417" y="138"/>
                    <a:pt x="420" y="148"/>
                    <a:pt x="417" y="163"/>
                  </a:cubicBezTo>
                  <a:cubicBezTo>
                    <a:pt x="409" y="175"/>
                    <a:pt x="397" y="183"/>
                    <a:pt x="386" y="193"/>
                  </a:cubicBezTo>
                  <a:cubicBezTo>
                    <a:pt x="369" y="210"/>
                    <a:pt x="352" y="226"/>
                    <a:pt x="334" y="242"/>
                  </a:cubicBezTo>
                  <a:cubicBezTo>
                    <a:pt x="312" y="263"/>
                    <a:pt x="289" y="284"/>
                    <a:pt x="266" y="305"/>
                  </a:cubicBezTo>
                  <a:cubicBezTo>
                    <a:pt x="266" y="305"/>
                    <a:pt x="266" y="306"/>
                    <a:pt x="265" y="307"/>
                  </a:cubicBezTo>
                  <a:close/>
                </a:path>
              </a:pathLst>
            </a:custGeom>
            <a:solidFill>
              <a:srgbClr val="4D4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9E948F12-33FF-4EB6-BB5C-47D2FE7FD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1493"/>
              <a:ext cx="405" cy="378"/>
            </a:xfrm>
            <a:custGeom>
              <a:avLst/>
              <a:gdLst>
                <a:gd name="T0" fmla="*/ 29 w 534"/>
                <a:gd name="T1" fmla="*/ 499 h 499"/>
                <a:gd name="T2" fmla="*/ 0 w 534"/>
                <a:gd name="T3" fmla="*/ 471 h 499"/>
                <a:gd name="T4" fmla="*/ 143 w 534"/>
                <a:gd name="T5" fmla="*/ 338 h 499"/>
                <a:gd name="T6" fmla="*/ 325 w 534"/>
                <a:gd name="T7" fmla="*/ 168 h 499"/>
                <a:gd name="T8" fmla="*/ 503 w 534"/>
                <a:gd name="T9" fmla="*/ 3 h 499"/>
                <a:gd name="T10" fmla="*/ 511 w 534"/>
                <a:gd name="T11" fmla="*/ 3 h 499"/>
                <a:gd name="T12" fmla="*/ 530 w 534"/>
                <a:gd name="T13" fmla="*/ 23 h 499"/>
                <a:gd name="T14" fmla="*/ 529 w 534"/>
                <a:gd name="T15" fmla="*/ 34 h 499"/>
                <a:gd name="T16" fmla="*/ 379 w 534"/>
                <a:gd name="T17" fmla="*/ 173 h 499"/>
                <a:gd name="T18" fmla="*/ 32 w 534"/>
                <a:gd name="T19" fmla="*/ 496 h 499"/>
                <a:gd name="T20" fmla="*/ 29 w 534"/>
                <a:gd name="T21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4" h="499">
                  <a:moveTo>
                    <a:pt x="29" y="499"/>
                  </a:moveTo>
                  <a:cubicBezTo>
                    <a:pt x="20" y="489"/>
                    <a:pt x="10" y="480"/>
                    <a:pt x="0" y="471"/>
                  </a:cubicBezTo>
                  <a:cubicBezTo>
                    <a:pt x="48" y="426"/>
                    <a:pt x="95" y="382"/>
                    <a:pt x="143" y="338"/>
                  </a:cubicBezTo>
                  <a:cubicBezTo>
                    <a:pt x="204" y="281"/>
                    <a:pt x="265" y="225"/>
                    <a:pt x="325" y="168"/>
                  </a:cubicBezTo>
                  <a:cubicBezTo>
                    <a:pt x="385" y="113"/>
                    <a:pt x="444" y="58"/>
                    <a:pt x="503" y="3"/>
                  </a:cubicBezTo>
                  <a:cubicBezTo>
                    <a:pt x="506" y="0"/>
                    <a:pt x="508" y="0"/>
                    <a:pt x="511" y="3"/>
                  </a:cubicBezTo>
                  <a:cubicBezTo>
                    <a:pt x="517" y="10"/>
                    <a:pt x="523" y="17"/>
                    <a:pt x="530" y="23"/>
                  </a:cubicBezTo>
                  <a:cubicBezTo>
                    <a:pt x="534" y="27"/>
                    <a:pt x="534" y="30"/>
                    <a:pt x="529" y="34"/>
                  </a:cubicBezTo>
                  <a:cubicBezTo>
                    <a:pt x="479" y="80"/>
                    <a:pt x="429" y="127"/>
                    <a:pt x="379" y="173"/>
                  </a:cubicBezTo>
                  <a:cubicBezTo>
                    <a:pt x="263" y="281"/>
                    <a:pt x="148" y="389"/>
                    <a:pt x="32" y="496"/>
                  </a:cubicBezTo>
                  <a:cubicBezTo>
                    <a:pt x="31" y="497"/>
                    <a:pt x="30" y="498"/>
                    <a:pt x="29" y="499"/>
                  </a:cubicBezTo>
                  <a:close/>
                </a:path>
              </a:pathLst>
            </a:custGeom>
            <a:solidFill>
              <a:srgbClr val="4D4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A69DC88D-7927-4E26-B8C5-4C95F89B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" y="1298"/>
              <a:ext cx="234" cy="209"/>
            </a:xfrm>
            <a:custGeom>
              <a:avLst/>
              <a:gdLst>
                <a:gd name="T0" fmla="*/ 26 w 309"/>
                <a:gd name="T1" fmla="*/ 216 h 276"/>
                <a:gd name="T2" fmla="*/ 66 w 309"/>
                <a:gd name="T3" fmla="*/ 179 h 276"/>
                <a:gd name="T4" fmla="*/ 93 w 309"/>
                <a:gd name="T5" fmla="*/ 153 h 276"/>
                <a:gd name="T6" fmla="*/ 133 w 309"/>
                <a:gd name="T7" fmla="*/ 117 h 276"/>
                <a:gd name="T8" fmla="*/ 244 w 309"/>
                <a:gd name="T9" fmla="*/ 14 h 276"/>
                <a:gd name="T10" fmla="*/ 247 w 309"/>
                <a:gd name="T11" fmla="*/ 10 h 276"/>
                <a:gd name="T12" fmla="*/ 265 w 309"/>
                <a:gd name="T13" fmla="*/ 2 h 276"/>
                <a:gd name="T14" fmla="*/ 289 w 309"/>
                <a:gd name="T15" fmla="*/ 14 h 276"/>
                <a:gd name="T16" fmla="*/ 285 w 309"/>
                <a:gd name="T17" fmla="*/ 43 h 276"/>
                <a:gd name="T18" fmla="*/ 286 w 309"/>
                <a:gd name="T19" fmla="*/ 53 h 276"/>
                <a:gd name="T20" fmla="*/ 306 w 309"/>
                <a:gd name="T21" fmla="*/ 75 h 276"/>
                <a:gd name="T22" fmla="*/ 306 w 309"/>
                <a:gd name="T23" fmla="*/ 82 h 276"/>
                <a:gd name="T24" fmla="*/ 250 w 309"/>
                <a:gd name="T25" fmla="*/ 135 h 276"/>
                <a:gd name="T26" fmla="*/ 243 w 309"/>
                <a:gd name="T27" fmla="*/ 134 h 276"/>
                <a:gd name="T28" fmla="*/ 221 w 309"/>
                <a:gd name="T29" fmla="*/ 110 h 276"/>
                <a:gd name="T30" fmla="*/ 214 w 309"/>
                <a:gd name="T31" fmla="*/ 110 h 276"/>
                <a:gd name="T32" fmla="*/ 184 w 309"/>
                <a:gd name="T33" fmla="*/ 138 h 276"/>
                <a:gd name="T34" fmla="*/ 184 w 309"/>
                <a:gd name="T35" fmla="*/ 144 h 276"/>
                <a:gd name="T36" fmla="*/ 205 w 309"/>
                <a:gd name="T37" fmla="*/ 168 h 276"/>
                <a:gd name="T38" fmla="*/ 205 w 309"/>
                <a:gd name="T39" fmla="*/ 176 h 276"/>
                <a:gd name="T40" fmla="*/ 150 w 309"/>
                <a:gd name="T41" fmla="*/ 227 h 276"/>
                <a:gd name="T42" fmla="*/ 142 w 309"/>
                <a:gd name="T43" fmla="*/ 226 h 276"/>
                <a:gd name="T44" fmla="*/ 121 w 309"/>
                <a:gd name="T45" fmla="*/ 204 h 276"/>
                <a:gd name="T46" fmla="*/ 113 w 309"/>
                <a:gd name="T47" fmla="*/ 204 h 276"/>
                <a:gd name="T48" fmla="*/ 53 w 309"/>
                <a:gd name="T49" fmla="*/ 259 h 276"/>
                <a:gd name="T50" fmla="*/ 44 w 309"/>
                <a:gd name="T51" fmla="*/ 267 h 276"/>
                <a:gd name="T52" fmla="*/ 9 w 309"/>
                <a:gd name="T53" fmla="*/ 265 h 276"/>
                <a:gd name="T54" fmla="*/ 11 w 309"/>
                <a:gd name="T55" fmla="*/ 231 h 276"/>
                <a:gd name="T56" fmla="*/ 26 w 309"/>
                <a:gd name="T57" fmla="*/ 21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9" h="276">
                  <a:moveTo>
                    <a:pt x="26" y="216"/>
                  </a:moveTo>
                  <a:cubicBezTo>
                    <a:pt x="40" y="204"/>
                    <a:pt x="53" y="191"/>
                    <a:pt x="66" y="179"/>
                  </a:cubicBezTo>
                  <a:cubicBezTo>
                    <a:pt x="75" y="170"/>
                    <a:pt x="84" y="162"/>
                    <a:pt x="93" y="153"/>
                  </a:cubicBezTo>
                  <a:cubicBezTo>
                    <a:pt x="107" y="142"/>
                    <a:pt x="119" y="129"/>
                    <a:pt x="133" y="117"/>
                  </a:cubicBezTo>
                  <a:cubicBezTo>
                    <a:pt x="170" y="83"/>
                    <a:pt x="207" y="48"/>
                    <a:pt x="244" y="14"/>
                  </a:cubicBezTo>
                  <a:cubicBezTo>
                    <a:pt x="245" y="13"/>
                    <a:pt x="246" y="11"/>
                    <a:pt x="247" y="10"/>
                  </a:cubicBezTo>
                  <a:cubicBezTo>
                    <a:pt x="252" y="6"/>
                    <a:pt x="258" y="2"/>
                    <a:pt x="265" y="2"/>
                  </a:cubicBezTo>
                  <a:cubicBezTo>
                    <a:pt x="275" y="0"/>
                    <a:pt x="284" y="5"/>
                    <a:pt x="289" y="14"/>
                  </a:cubicBezTo>
                  <a:cubicBezTo>
                    <a:pt x="294" y="24"/>
                    <a:pt x="292" y="34"/>
                    <a:pt x="285" y="43"/>
                  </a:cubicBezTo>
                  <a:cubicBezTo>
                    <a:pt x="281" y="47"/>
                    <a:pt x="282" y="49"/>
                    <a:pt x="286" y="53"/>
                  </a:cubicBezTo>
                  <a:cubicBezTo>
                    <a:pt x="293" y="60"/>
                    <a:pt x="299" y="68"/>
                    <a:pt x="306" y="75"/>
                  </a:cubicBezTo>
                  <a:cubicBezTo>
                    <a:pt x="309" y="77"/>
                    <a:pt x="309" y="79"/>
                    <a:pt x="306" y="82"/>
                  </a:cubicBezTo>
                  <a:cubicBezTo>
                    <a:pt x="287" y="100"/>
                    <a:pt x="268" y="117"/>
                    <a:pt x="250" y="135"/>
                  </a:cubicBezTo>
                  <a:cubicBezTo>
                    <a:pt x="247" y="137"/>
                    <a:pt x="245" y="137"/>
                    <a:pt x="243" y="134"/>
                  </a:cubicBezTo>
                  <a:cubicBezTo>
                    <a:pt x="236" y="126"/>
                    <a:pt x="228" y="119"/>
                    <a:pt x="221" y="110"/>
                  </a:cubicBezTo>
                  <a:cubicBezTo>
                    <a:pt x="218" y="107"/>
                    <a:pt x="217" y="107"/>
                    <a:pt x="214" y="110"/>
                  </a:cubicBezTo>
                  <a:cubicBezTo>
                    <a:pt x="204" y="119"/>
                    <a:pt x="194" y="129"/>
                    <a:pt x="184" y="138"/>
                  </a:cubicBezTo>
                  <a:cubicBezTo>
                    <a:pt x="181" y="140"/>
                    <a:pt x="181" y="142"/>
                    <a:pt x="184" y="144"/>
                  </a:cubicBezTo>
                  <a:cubicBezTo>
                    <a:pt x="191" y="152"/>
                    <a:pt x="198" y="160"/>
                    <a:pt x="205" y="168"/>
                  </a:cubicBezTo>
                  <a:cubicBezTo>
                    <a:pt x="209" y="171"/>
                    <a:pt x="209" y="173"/>
                    <a:pt x="205" y="176"/>
                  </a:cubicBezTo>
                  <a:cubicBezTo>
                    <a:pt x="187" y="193"/>
                    <a:pt x="168" y="210"/>
                    <a:pt x="150" y="227"/>
                  </a:cubicBezTo>
                  <a:cubicBezTo>
                    <a:pt x="146" y="231"/>
                    <a:pt x="145" y="230"/>
                    <a:pt x="142" y="226"/>
                  </a:cubicBezTo>
                  <a:cubicBezTo>
                    <a:pt x="135" y="219"/>
                    <a:pt x="128" y="212"/>
                    <a:pt x="121" y="204"/>
                  </a:cubicBezTo>
                  <a:cubicBezTo>
                    <a:pt x="118" y="200"/>
                    <a:pt x="116" y="201"/>
                    <a:pt x="113" y="204"/>
                  </a:cubicBezTo>
                  <a:cubicBezTo>
                    <a:pt x="93" y="222"/>
                    <a:pt x="73" y="241"/>
                    <a:pt x="53" y="259"/>
                  </a:cubicBezTo>
                  <a:cubicBezTo>
                    <a:pt x="50" y="262"/>
                    <a:pt x="47" y="265"/>
                    <a:pt x="44" y="267"/>
                  </a:cubicBezTo>
                  <a:cubicBezTo>
                    <a:pt x="33" y="276"/>
                    <a:pt x="18" y="275"/>
                    <a:pt x="9" y="265"/>
                  </a:cubicBezTo>
                  <a:cubicBezTo>
                    <a:pt x="0" y="256"/>
                    <a:pt x="1" y="241"/>
                    <a:pt x="11" y="231"/>
                  </a:cubicBezTo>
                  <a:cubicBezTo>
                    <a:pt x="15" y="225"/>
                    <a:pt x="21" y="221"/>
                    <a:pt x="26" y="216"/>
                  </a:cubicBezTo>
                  <a:close/>
                </a:path>
              </a:pathLst>
            </a:custGeom>
            <a:solidFill>
              <a:srgbClr val="4D4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300F0DF2-71AA-4973-8E5B-DE5E9ABDD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1049"/>
              <a:ext cx="160" cy="219"/>
            </a:xfrm>
            <a:custGeom>
              <a:avLst/>
              <a:gdLst>
                <a:gd name="T0" fmla="*/ 75 w 210"/>
                <a:gd name="T1" fmla="*/ 182 h 290"/>
                <a:gd name="T2" fmla="*/ 61 w 210"/>
                <a:gd name="T3" fmla="*/ 166 h 290"/>
                <a:gd name="T4" fmla="*/ 38 w 210"/>
                <a:gd name="T5" fmla="*/ 143 h 290"/>
                <a:gd name="T6" fmla="*/ 27 w 210"/>
                <a:gd name="T7" fmla="*/ 124 h 290"/>
                <a:gd name="T8" fmla="*/ 32 w 210"/>
                <a:gd name="T9" fmla="*/ 111 h 290"/>
                <a:gd name="T10" fmla="*/ 41 w 210"/>
                <a:gd name="T11" fmla="*/ 53 h 290"/>
                <a:gd name="T12" fmla="*/ 30 w 210"/>
                <a:gd name="T13" fmla="*/ 44 h 290"/>
                <a:gd name="T14" fmla="*/ 14 w 210"/>
                <a:gd name="T15" fmla="*/ 21 h 290"/>
                <a:gd name="T16" fmla="*/ 3 w 210"/>
                <a:gd name="T17" fmla="*/ 1 h 290"/>
                <a:gd name="T18" fmla="*/ 21 w 210"/>
                <a:gd name="T19" fmla="*/ 14 h 290"/>
                <a:gd name="T20" fmla="*/ 29 w 210"/>
                <a:gd name="T21" fmla="*/ 25 h 290"/>
                <a:gd name="T22" fmla="*/ 40 w 210"/>
                <a:gd name="T23" fmla="*/ 37 h 290"/>
                <a:gd name="T24" fmla="*/ 52 w 210"/>
                <a:gd name="T25" fmla="*/ 47 h 290"/>
                <a:gd name="T26" fmla="*/ 69 w 210"/>
                <a:gd name="T27" fmla="*/ 75 h 290"/>
                <a:gd name="T28" fmla="*/ 105 w 210"/>
                <a:gd name="T29" fmla="*/ 111 h 290"/>
                <a:gd name="T30" fmla="*/ 132 w 210"/>
                <a:gd name="T31" fmla="*/ 144 h 290"/>
                <a:gd name="T32" fmla="*/ 145 w 210"/>
                <a:gd name="T33" fmla="*/ 147 h 290"/>
                <a:gd name="T34" fmla="*/ 150 w 210"/>
                <a:gd name="T35" fmla="*/ 159 h 290"/>
                <a:gd name="T36" fmla="*/ 163 w 210"/>
                <a:gd name="T37" fmla="*/ 172 h 290"/>
                <a:gd name="T38" fmla="*/ 177 w 210"/>
                <a:gd name="T39" fmla="*/ 184 h 290"/>
                <a:gd name="T40" fmla="*/ 190 w 210"/>
                <a:gd name="T41" fmla="*/ 197 h 290"/>
                <a:gd name="T42" fmla="*/ 200 w 210"/>
                <a:gd name="T43" fmla="*/ 208 h 290"/>
                <a:gd name="T44" fmla="*/ 203 w 210"/>
                <a:gd name="T45" fmla="*/ 217 h 290"/>
                <a:gd name="T46" fmla="*/ 201 w 210"/>
                <a:gd name="T47" fmla="*/ 256 h 290"/>
                <a:gd name="T48" fmla="*/ 205 w 210"/>
                <a:gd name="T49" fmla="*/ 273 h 290"/>
                <a:gd name="T50" fmla="*/ 185 w 210"/>
                <a:gd name="T51" fmla="*/ 282 h 290"/>
                <a:gd name="T52" fmla="*/ 174 w 210"/>
                <a:gd name="T53" fmla="*/ 284 h 290"/>
                <a:gd name="T54" fmla="*/ 153 w 210"/>
                <a:gd name="T55" fmla="*/ 261 h 290"/>
                <a:gd name="T56" fmla="*/ 120 w 210"/>
                <a:gd name="T57" fmla="*/ 228 h 290"/>
                <a:gd name="T58" fmla="*/ 108 w 210"/>
                <a:gd name="T59" fmla="*/ 215 h 290"/>
                <a:gd name="T60" fmla="*/ 97 w 210"/>
                <a:gd name="T61" fmla="*/ 207 h 290"/>
                <a:gd name="T62" fmla="*/ 73 w 210"/>
                <a:gd name="T63" fmla="*/ 19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290">
                  <a:moveTo>
                    <a:pt x="73" y="196"/>
                  </a:moveTo>
                  <a:cubicBezTo>
                    <a:pt x="76" y="192"/>
                    <a:pt x="78" y="186"/>
                    <a:pt x="75" y="182"/>
                  </a:cubicBezTo>
                  <a:cubicBezTo>
                    <a:pt x="71" y="177"/>
                    <a:pt x="63" y="175"/>
                    <a:pt x="62" y="167"/>
                  </a:cubicBezTo>
                  <a:cubicBezTo>
                    <a:pt x="62" y="167"/>
                    <a:pt x="61" y="166"/>
                    <a:pt x="61" y="166"/>
                  </a:cubicBezTo>
                  <a:cubicBezTo>
                    <a:pt x="53" y="171"/>
                    <a:pt x="53" y="163"/>
                    <a:pt x="50" y="159"/>
                  </a:cubicBezTo>
                  <a:cubicBezTo>
                    <a:pt x="45" y="154"/>
                    <a:pt x="39" y="151"/>
                    <a:pt x="38" y="143"/>
                  </a:cubicBezTo>
                  <a:cubicBezTo>
                    <a:pt x="38" y="143"/>
                    <a:pt x="37" y="142"/>
                    <a:pt x="37" y="142"/>
                  </a:cubicBezTo>
                  <a:cubicBezTo>
                    <a:pt x="23" y="142"/>
                    <a:pt x="31" y="130"/>
                    <a:pt x="27" y="124"/>
                  </a:cubicBezTo>
                  <a:cubicBezTo>
                    <a:pt x="26" y="123"/>
                    <a:pt x="27" y="121"/>
                    <a:pt x="26" y="120"/>
                  </a:cubicBezTo>
                  <a:cubicBezTo>
                    <a:pt x="20" y="112"/>
                    <a:pt x="28" y="112"/>
                    <a:pt x="32" y="111"/>
                  </a:cubicBezTo>
                  <a:cubicBezTo>
                    <a:pt x="39" y="111"/>
                    <a:pt x="40" y="108"/>
                    <a:pt x="41" y="101"/>
                  </a:cubicBezTo>
                  <a:cubicBezTo>
                    <a:pt x="41" y="85"/>
                    <a:pt x="42" y="69"/>
                    <a:pt x="41" y="53"/>
                  </a:cubicBezTo>
                  <a:cubicBezTo>
                    <a:pt x="40" y="48"/>
                    <a:pt x="39" y="44"/>
                    <a:pt x="32" y="44"/>
                  </a:cubicBezTo>
                  <a:cubicBezTo>
                    <a:pt x="31" y="44"/>
                    <a:pt x="30" y="44"/>
                    <a:pt x="30" y="44"/>
                  </a:cubicBezTo>
                  <a:cubicBezTo>
                    <a:pt x="29" y="35"/>
                    <a:pt x="19" y="33"/>
                    <a:pt x="16" y="26"/>
                  </a:cubicBezTo>
                  <a:cubicBezTo>
                    <a:pt x="16" y="24"/>
                    <a:pt x="15" y="22"/>
                    <a:pt x="14" y="21"/>
                  </a:cubicBezTo>
                  <a:cubicBezTo>
                    <a:pt x="5" y="15"/>
                    <a:pt x="5" y="14"/>
                    <a:pt x="2" y="7"/>
                  </a:cubicBezTo>
                  <a:cubicBezTo>
                    <a:pt x="1" y="5"/>
                    <a:pt x="0" y="2"/>
                    <a:pt x="3" y="1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2" y="8"/>
                    <a:pt x="15" y="13"/>
                    <a:pt x="21" y="14"/>
                  </a:cubicBezTo>
                  <a:cubicBezTo>
                    <a:pt x="22" y="15"/>
                    <a:pt x="22" y="17"/>
                    <a:pt x="22" y="18"/>
                  </a:cubicBezTo>
                  <a:cubicBezTo>
                    <a:pt x="23" y="23"/>
                    <a:pt x="23" y="26"/>
                    <a:pt x="29" y="25"/>
                  </a:cubicBezTo>
                  <a:cubicBezTo>
                    <a:pt x="33" y="24"/>
                    <a:pt x="34" y="27"/>
                    <a:pt x="34" y="30"/>
                  </a:cubicBezTo>
                  <a:cubicBezTo>
                    <a:pt x="34" y="35"/>
                    <a:pt x="37" y="36"/>
                    <a:pt x="40" y="37"/>
                  </a:cubicBezTo>
                  <a:cubicBezTo>
                    <a:pt x="44" y="38"/>
                    <a:pt x="46" y="39"/>
                    <a:pt x="47" y="43"/>
                  </a:cubicBezTo>
                  <a:cubicBezTo>
                    <a:pt x="48" y="46"/>
                    <a:pt x="50" y="47"/>
                    <a:pt x="52" y="47"/>
                  </a:cubicBezTo>
                  <a:cubicBezTo>
                    <a:pt x="58" y="49"/>
                    <a:pt x="61" y="52"/>
                    <a:pt x="59" y="59"/>
                  </a:cubicBezTo>
                  <a:cubicBezTo>
                    <a:pt x="57" y="70"/>
                    <a:pt x="58" y="72"/>
                    <a:pt x="69" y="75"/>
                  </a:cubicBezTo>
                  <a:cubicBezTo>
                    <a:pt x="71" y="75"/>
                    <a:pt x="74" y="76"/>
                    <a:pt x="75" y="78"/>
                  </a:cubicBezTo>
                  <a:cubicBezTo>
                    <a:pt x="82" y="92"/>
                    <a:pt x="95" y="100"/>
                    <a:pt x="105" y="111"/>
                  </a:cubicBezTo>
                  <a:cubicBezTo>
                    <a:pt x="111" y="119"/>
                    <a:pt x="119" y="124"/>
                    <a:pt x="126" y="132"/>
                  </a:cubicBezTo>
                  <a:cubicBezTo>
                    <a:pt x="129" y="135"/>
                    <a:pt x="134" y="138"/>
                    <a:pt x="132" y="144"/>
                  </a:cubicBezTo>
                  <a:cubicBezTo>
                    <a:pt x="132" y="148"/>
                    <a:pt x="136" y="148"/>
                    <a:pt x="139" y="146"/>
                  </a:cubicBezTo>
                  <a:cubicBezTo>
                    <a:pt x="142" y="145"/>
                    <a:pt x="143" y="144"/>
                    <a:pt x="145" y="147"/>
                  </a:cubicBezTo>
                  <a:cubicBezTo>
                    <a:pt x="147" y="149"/>
                    <a:pt x="147" y="150"/>
                    <a:pt x="146" y="153"/>
                  </a:cubicBezTo>
                  <a:cubicBezTo>
                    <a:pt x="142" y="158"/>
                    <a:pt x="145" y="160"/>
                    <a:pt x="150" y="159"/>
                  </a:cubicBezTo>
                  <a:cubicBezTo>
                    <a:pt x="154" y="158"/>
                    <a:pt x="155" y="160"/>
                    <a:pt x="156" y="163"/>
                  </a:cubicBezTo>
                  <a:cubicBezTo>
                    <a:pt x="157" y="168"/>
                    <a:pt x="159" y="171"/>
                    <a:pt x="163" y="172"/>
                  </a:cubicBezTo>
                  <a:cubicBezTo>
                    <a:pt x="166" y="173"/>
                    <a:pt x="167" y="174"/>
                    <a:pt x="169" y="177"/>
                  </a:cubicBezTo>
                  <a:cubicBezTo>
                    <a:pt x="171" y="180"/>
                    <a:pt x="173" y="184"/>
                    <a:pt x="177" y="184"/>
                  </a:cubicBezTo>
                  <a:cubicBezTo>
                    <a:pt x="179" y="184"/>
                    <a:pt x="181" y="186"/>
                    <a:pt x="181" y="188"/>
                  </a:cubicBezTo>
                  <a:cubicBezTo>
                    <a:pt x="180" y="195"/>
                    <a:pt x="184" y="196"/>
                    <a:pt x="190" y="197"/>
                  </a:cubicBezTo>
                  <a:cubicBezTo>
                    <a:pt x="192" y="197"/>
                    <a:pt x="193" y="199"/>
                    <a:pt x="193" y="201"/>
                  </a:cubicBezTo>
                  <a:cubicBezTo>
                    <a:pt x="192" y="207"/>
                    <a:pt x="195" y="209"/>
                    <a:pt x="200" y="208"/>
                  </a:cubicBezTo>
                  <a:cubicBezTo>
                    <a:pt x="202" y="208"/>
                    <a:pt x="205" y="208"/>
                    <a:pt x="206" y="212"/>
                  </a:cubicBezTo>
                  <a:cubicBezTo>
                    <a:pt x="206" y="214"/>
                    <a:pt x="204" y="216"/>
                    <a:pt x="203" y="217"/>
                  </a:cubicBezTo>
                  <a:cubicBezTo>
                    <a:pt x="193" y="224"/>
                    <a:pt x="189" y="236"/>
                    <a:pt x="193" y="247"/>
                  </a:cubicBezTo>
                  <a:cubicBezTo>
                    <a:pt x="194" y="251"/>
                    <a:pt x="197" y="254"/>
                    <a:pt x="201" y="256"/>
                  </a:cubicBezTo>
                  <a:cubicBezTo>
                    <a:pt x="206" y="258"/>
                    <a:pt x="210" y="261"/>
                    <a:pt x="206" y="268"/>
                  </a:cubicBezTo>
                  <a:cubicBezTo>
                    <a:pt x="205" y="269"/>
                    <a:pt x="205" y="271"/>
                    <a:pt x="205" y="273"/>
                  </a:cubicBezTo>
                  <a:cubicBezTo>
                    <a:pt x="205" y="276"/>
                    <a:pt x="203" y="276"/>
                    <a:pt x="200" y="276"/>
                  </a:cubicBezTo>
                  <a:cubicBezTo>
                    <a:pt x="194" y="274"/>
                    <a:pt x="188" y="275"/>
                    <a:pt x="185" y="282"/>
                  </a:cubicBezTo>
                  <a:cubicBezTo>
                    <a:pt x="184" y="284"/>
                    <a:pt x="182" y="285"/>
                    <a:pt x="180" y="286"/>
                  </a:cubicBezTo>
                  <a:cubicBezTo>
                    <a:pt x="177" y="289"/>
                    <a:pt x="174" y="290"/>
                    <a:pt x="174" y="284"/>
                  </a:cubicBezTo>
                  <a:cubicBezTo>
                    <a:pt x="175" y="281"/>
                    <a:pt x="173" y="278"/>
                    <a:pt x="171" y="278"/>
                  </a:cubicBezTo>
                  <a:cubicBezTo>
                    <a:pt x="163" y="275"/>
                    <a:pt x="158" y="267"/>
                    <a:pt x="153" y="261"/>
                  </a:cubicBezTo>
                  <a:cubicBezTo>
                    <a:pt x="147" y="255"/>
                    <a:pt x="136" y="253"/>
                    <a:pt x="136" y="241"/>
                  </a:cubicBezTo>
                  <a:cubicBezTo>
                    <a:pt x="128" y="240"/>
                    <a:pt x="126" y="232"/>
                    <a:pt x="120" y="228"/>
                  </a:cubicBezTo>
                  <a:cubicBezTo>
                    <a:pt x="117" y="226"/>
                    <a:pt x="113" y="225"/>
                    <a:pt x="113" y="220"/>
                  </a:cubicBezTo>
                  <a:cubicBezTo>
                    <a:pt x="113" y="218"/>
                    <a:pt x="110" y="215"/>
                    <a:pt x="108" y="215"/>
                  </a:cubicBezTo>
                  <a:cubicBezTo>
                    <a:pt x="103" y="214"/>
                    <a:pt x="101" y="213"/>
                    <a:pt x="101" y="208"/>
                  </a:cubicBezTo>
                  <a:cubicBezTo>
                    <a:pt x="101" y="205"/>
                    <a:pt x="98" y="205"/>
                    <a:pt x="97" y="207"/>
                  </a:cubicBezTo>
                  <a:cubicBezTo>
                    <a:pt x="95" y="210"/>
                    <a:pt x="93" y="212"/>
                    <a:pt x="91" y="215"/>
                  </a:cubicBezTo>
                  <a:cubicBezTo>
                    <a:pt x="84" y="209"/>
                    <a:pt x="78" y="203"/>
                    <a:pt x="73" y="196"/>
                  </a:cubicBezTo>
                  <a:close/>
                </a:path>
              </a:pathLst>
            </a:custGeom>
            <a:solidFill>
              <a:srgbClr val="51C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8B89E081-0782-4C12-AC6D-07FBBF93C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056"/>
              <a:ext cx="105" cy="106"/>
            </a:xfrm>
            <a:custGeom>
              <a:avLst/>
              <a:gdLst>
                <a:gd name="T0" fmla="*/ 23 w 138"/>
                <a:gd name="T1" fmla="*/ 20 h 140"/>
                <a:gd name="T2" fmla="*/ 75 w 138"/>
                <a:gd name="T3" fmla="*/ 3 h 140"/>
                <a:gd name="T4" fmla="*/ 129 w 138"/>
                <a:gd name="T5" fmla="*/ 44 h 140"/>
                <a:gd name="T6" fmla="*/ 117 w 138"/>
                <a:gd name="T7" fmla="*/ 110 h 140"/>
                <a:gd name="T8" fmla="*/ 114 w 138"/>
                <a:gd name="T9" fmla="*/ 115 h 140"/>
                <a:gd name="T10" fmla="*/ 75 w 138"/>
                <a:gd name="T11" fmla="*/ 134 h 140"/>
                <a:gd name="T12" fmla="*/ 1 w 138"/>
                <a:gd name="T13" fmla="*/ 68 h 140"/>
                <a:gd name="T14" fmla="*/ 3 w 138"/>
                <a:gd name="T15" fmla="*/ 57 h 140"/>
                <a:gd name="T16" fmla="*/ 23 w 138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40">
                  <a:moveTo>
                    <a:pt x="23" y="20"/>
                  </a:moveTo>
                  <a:cubicBezTo>
                    <a:pt x="38" y="7"/>
                    <a:pt x="55" y="0"/>
                    <a:pt x="75" y="3"/>
                  </a:cubicBezTo>
                  <a:cubicBezTo>
                    <a:pt x="101" y="6"/>
                    <a:pt x="120" y="20"/>
                    <a:pt x="129" y="44"/>
                  </a:cubicBezTo>
                  <a:cubicBezTo>
                    <a:pt x="138" y="68"/>
                    <a:pt x="133" y="90"/>
                    <a:pt x="117" y="110"/>
                  </a:cubicBezTo>
                  <a:cubicBezTo>
                    <a:pt x="116" y="112"/>
                    <a:pt x="115" y="113"/>
                    <a:pt x="114" y="115"/>
                  </a:cubicBezTo>
                  <a:cubicBezTo>
                    <a:pt x="105" y="129"/>
                    <a:pt x="90" y="132"/>
                    <a:pt x="75" y="134"/>
                  </a:cubicBezTo>
                  <a:cubicBezTo>
                    <a:pt x="37" y="140"/>
                    <a:pt x="0" y="106"/>
                    <a:pt x="1" y="68"/>
                  </a:cubicBezTo>
                  <a:cubicBezTo>
                    <a:pt x="1" y="64"/>
                    <a:pt x="0" y="60"/>
                    <a:pt x="3" y="57"/>
                  </a:cubicBezTo>
                  <a:cubicBezTo>
                    <a:pt x="7" y="43"/>
                    <a:pt x="12" y="30"/>
                    <a:pt x="23" y="20"/>
                  </a:cubicBezTo>
                  <a:close/>
                </a:path>
              </a:pathLst>
            </a:custGeom>
            <a:solidFill>
              <a:srgbClr val="3F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57FFF1DA-2498-415B-99CB-46597A8AD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100"/>
              <a:ext cx="111" cy="128"/>
            </a:xfrm>
            <a:custGeom>
              <a:avLst/>
              <a:gdLst>
                <a:gd name="T0" fmla="*/ 36 w 147"/>
                <a:gd name="T1" fmla="*/ 0 h 169"/>
                <a:gd name="T2" fmla="*/ 41 w 147"/>
                <a:gd name="T3" fmla="*/ 35 h 169"/>
                <a:gd name="T4" fmla="*/ 130 w 147"/>
                <a:gd name="T5" fmla="*/ 69 h 169"/>
                <a:gd name="T6" fmla="*/ 147 w 147"/>
                <a:gd name="T7" fmla="*/ 58 h 169"/>
                <a:gd name="T8" fmla="*/ 147 w 147"/>
                <a:gd name="T9" fmla="*/ 61 h 169"/>
                <a:gd name="T10" fmla="*/ 94 w 147"/>
                <a:gd name="T11" fmla="*/ 164 h 169"/>
                <a:gd name="T12" fmla="*/ 92 w 147"/>
                <a:gd name="T13" fmla="*/ 169 h 169"/>
                <a:gd name="T14" fmla="*/ 78 w 147"/>
                <a:gd name="T15" fmla="*/ 152 h 169"/>
                <a:gd name="T16" fmla="*/ 21 w 147"/>
                <a:gd name="T17" fmla="*/ 71 h 169"/>
                <a:gd name="T18" fmla="*/ 3 w 147"/>
                <a:gd name="T19" fmla="*/ 47 h 169"/>
                <a:gd name="T20" fmla="*/ 1 w 147"/>
                <a:gd name="T21" fmla="*/ 40 h 169"/>
                <a:gd name="T22" fmla="*/ 36 w 147"/>
                <a:gd name="T2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169">
                  <a:moveTo>
                    <a:pt x="36" y="0"/>
                  </a:moveTo>
                  <a:cubicBezTo>
                    <a:pt x="36" y="12"/>
                    <a:pt x="36" y="24"/>
                    <a:pt x="41" y="35"/>
                  </a:cubicBezTo>
                  <a:cubicBezTo>
                    <a:pt x="55" y="70"/>
                    <a:pt x="97" y="86"/>
                    <a:pt x="130" y="69"/>
                  </a:cubicBezTo>
                  <a:cubicBezTo>
                    <a:pt x="136" y="66"/>
                    <a:pt x="142" y="62"/>
                    <a:pt x="147" y="58"/>
                  </a:cubicBezTo>
                  <a:cubicBezTo>
                    <a:pt x="147" y="59"/>
                    <a:pt x="147" y="60"/>
                    <a:pt x="147" y="61"/>
                  </a:cubicBezTo>
                  <a:cubicBezTo>
                    <a:pt x="124" y="93"/>
                    <a:pt x="108" y="128"/>
                    <a:pt x="94" y="164"/>
                  </a:cubicBezTo>
                  <a:cubicBezTo>
                    <a:pt x="93" y="165"/>
                    <a:pt x="92" y="167"/>
                    <a:pt x="92" y="169"/>
                  </a:cubicBezTo>
                  <a:cubicBezTo>
                    <a:pt x="84" y="165"/>
                    <a:pt x="82" y="157"/>
                    <a:pt x="78" y="152"/>
                  </a:cubicBezTo>
                  <a:cubicBezTo>
                    <a:pt x="59" y="125"/>
                    <a:pt x="40" y="97"/>
                    <a:pt x="21" y="71"/>
                  </a:cubicBezTo>
                  <a:cubicBezTo>
                    <a:pt x="15" y="62"/>
                    <a:pt x="10" y="53"/>
                    <a:pt x="3" y="47"/>
                  </a:cubicBezTo>
                  <a:cubicBezTo>
                    <a:pt x="1" y="45"/>
                    <a:pt x="0" y="42"/>
                    <a:pt x="1" y="40"/>
                  </a:cubicBezTo>
                  <a:cubicBezTo>
                    <a:pt x="11" y="25"/>
                    <a:pt x="22" y="11"/>
                    <a:pt x="36" y="0"/>
                  </a:cubicBezTo>
                  <a:close/>
                </a:path>
              </a:pathLst>
            </a:custGeom>
            <a:solidFill>
              <a:srgbClr val="0FA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07C4D02B-2D9E-4A1F-BA63-635BD008F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827"/>
              <a:ext cx="181" cy="193"/>
            </a:xfrm>
            <a:custGeom>
              <a:avLst/>
              <a:gdLst>
                <a:gd name="T0" fmla="*/ 118 w 239"/>
                <a:gd name="T1" fmla="*/ 93 h 255"/>
                <a:gd name="T2" fmla="*/ 130 w 239"/>
                <a:gd name="T3" fmla="*/ 106 h 255"/>
                <a:gd name="T4" fmla="*/ 151 w 239"/>
                <a:gd name="T5" fmla="*/ 125 h 255"/>
                <a:gd name="T6" fmla="*/ 156 w 239"/>
                <a:gd name="T7" fmla="*/ 134 h 255"/>
                <a:gd name="T8" fmla="*/ 168 w 239"/>
                <a:gd name="T9" fmla="*/ 148 h 255"/>
                <a:gd name="T10" fmla="*/ 180 w 239"/>
                <a:gd name="T11" fmla="*/ 159 h 255"/>
                <a:gd name="T12" fmla="*/ 198 w 239"/>
                <a:gd name="T13" fmla="*/ 185 h 255"/>
                <a:gd name="T14" fmla="*/ 212 w 239"/>
                <a:gd name="T15" fmla="*/ 200 h 255"/>
                <a:gd name="T16" fmla="*/ 223 w 239"/>
                <a:gd name="T17" fmla="*/ 208 h 255"/>
                <a:gd name="T18" fmla="*/ 238 w 239"/>
                <a:gd name="T19" fmla="*/ 229 h 255"/>
                <a:gd name="T20" fmla="*/ 217 w 239"/>
                <a:gd name="T21" fmla="*/ 228 h 255"/>
                <a:gd name="T22" fmla="*/ 195 w 239"/>
                <a:gd name="T23" fmla="*/ 240 h 255"/>
                <a:gd name="T24" fmla="*/ 162 w 239"/>
                <a:gd name="T25" fmla="*/ 252 h 255"/>
                <a:gd name="T26" fmla="*/ 159 w 239"/>
                <a:gd name="T27" fmla="*/ 234 h 255"/>
                <a:gd name="T28" fmla="*/ 146 w 239"/>
                <a:gd name="T29" fmla="*/ 220 h 255"/>
                <a:gd name="T30" fmla="*/ 134 w 239"/>
                <a:gd name="T31" fmla="*/ 207 h 255"/>
                <a:gd name="T32" fmla="*/ 121 w 239"/>
                <a:gd name="T33" fmla="*/ 197 h 255"/>
                <a:gd name="T34" fmla="*/ 102 w 239"/>
                <a:gd name="T35" fmla="*/ 179 h 255"/>
                <a:gd name="T36" fmla="*/ 85 w 239"/>
                <a:gd name="T37" fmla="*/ 166 h 255"/>
                <a:gd name="T38" fmla="*/ 76 w 239"/>
                <a:gd name="T39" fmla="*/ 154 h 255"/>
                <a:gd name="T40" fmla="*/ 66 w 239"/>
                <a:gd name="T41" fmla="*/ 143 h 255"/>
                <a:gd name="T42" fmla="*/ 55 w 239"/>
                <a:gd name="T43" fmla="*/ 139 h 255"/>
                <a:gd name="T44" fmla="*/ 49 w 239"/>
                <a:gd name="T45" fmla="*/ 122 h 255"/>
                <a:gd name="T46" fmla="*/ 31 w 239"/>
                <a:gd name="T47" fmla="*/ 108 h 255"/>
                <a:gd name="T48" fmla="*/ 16 w 239"/>
                <a:gd name="T49" fmla="*/ 93 h 255"/>
                <a:gd name="T50" fmla="*/ 1 w 239"/>
                <a:gd name="T51" fmla="*/ 66 h 255"/>
                <a:gd name="T52" fmla="*/ 13 w 239"/>
                <a:gd name="T53" fmla="*/ 57 h 255"/>
                <a:gd name="T54" fmla="*/ 37 w 239"/>
                <a:gd name="T55" fmla="*/ 34 h 255"/>
                <a:gd name="T56" fmla="*/ 19 w 239"/>
                <a:gd name="T57" fmla="*/ 16 h 255"/>
                <a:gd name="T58" fmla="*/ 24 w 239"/>
                <a:gd name="T59" fmla="*/ 5 h 255"/>
                <a:gd name="T60" fmla="*/ 41 w 239"/>
                <a:gd name="T61" fmla="*/ 15 h 255"/>
                <a:gd name="T62" fmla="*/ 51 w 239"/>
                <a:gd name="T63" fmla="*/ 25 h 255"/>
                <a:gd name="T64" fmla="*/ 59 w 239"/>
                <a:gd name="T65" fmla="*/ 36 h 255"/>
                <a:gd name="T66" fmla="*/ 87 w 239"/>
                <a:gd name="T67" fmla="*/ 63 h 255"/>
                <a:gd name="T68" fmla="*/ 98 w 239"/>
                <a:gd name="T69" fmla="*/ 74 h 255"/>
                <a:gd name="T70" fmla="*/ 111 w 239"/>
                <a:gd name="T71" fmla="*/ 89 h 255"/>
                <a:gd name="T72" fmla="*/ 124 w 239"/>
                <a:gd name="T73" fmla="*/ 8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255">
                  <a:moveTo>
                    <a:pt x="124" y="85"/>
                  </a:moveTo>
                  <a:cubicBezTo>
                    <a:pt x="123" y="88"/>
                    <a:pt x="121" y="90"/>
                    <a:pt x="118" y="93"/>
                  </a:cubicBezTo>
                  <a:cubicBezTo>
                    <a:pt x="115" y="97"/>
                    <a:pt x="116" y="100"/>
                    <a:pt x="121" y="100"/>
                  </a:cubicBezTo>
                  <a:cubicBezTo>
                    <a:pt x="126" y="100"/>
                    <a:pt x="128" y="101"/>
                    <a:pt x="130" y="106"/>
                  </a:cubicBezTo>
                  <a:cubicBezTo>
                    <a:pt x="130" y="106"/>
                    <a:pt x="130" y="107"/>
                    <a:pt x="131" y="107"/>
                  </a:cubicBezTo>
                  <a:cubicBezTo>
                    <a:pt x="140" y="110"/>
                    <a:pt x="143" y="121"/>
                    <a:pt x="151" y="125"/>
                  </a:cubicBezTo>
                  <a:cubicBezTo>
                    <a:pt x="153" y="125"/>
                    <a:pt x="153" y="127"/>
                    <a:pt x="153" y="128"/>
                  </a:cubicBezTo>
                  <a:cubicBezTo>
                    <a:pt x="153" y="131"/>
                    <a:pt x="154" y="133"/>
                    <a:pt x="156" y="134"/>
                  </a:cubicBezTo>
                  <a:cubicBezTo>
                    <a:pt x="161" y="137"/>
                    <a:pt x="167" y="139"/>
                    <a:pt x="166" y="146"/>
                  </a:cubicBezTo>
                  <a:cubicBezTo>
                    <a:pt x="166" y="147"/>
                    <a:pt x="167" y="148"/>
                    <a:pt x="168" y="148"/>
                  </a:cubicBezTo>
                  <a:cubicBezTo>
                    <a:pt x="175" y="148"/>
                    <a:pt x="178" y="151"/>
                    <a:pt x="178" y="157"/>
                  </a:cubicBezTo>
                  <a:cubicBezTo>
                    <a:pt x="178" y="158"/>
                    <a:pt x="180" y="159"/>
                    <a:pt x="180" y="159"/>
                  </a:cubicBezTo>
                  <a:cubicBezTo>
                    <a:pt x="190" y="160"/>
                    <a:pt x="190" y="166"/>
                    <a:pt x="189" y="173"/>
                  </a:cubicBezTo>
                  <a:cubicBezTo>
                    <a:pt x="189" y="180"/>
                    <a:pt x="189" y="185"/>
                    <a:pt x="198" y="185"/>
                  </a:cubicBezTo>
                  <a:cubicBezTo>
                    <a:pt x="199" y="185"/>
                    <a:pt x="200" y="186"/>
                    <a:pt x="200" y="186"/>
                  </a:cubicBezTo>
                  <a:cubicBezTo>
                    <a:pt x="201" y="194"/>
                    <a:pt x="207" y="196"/>
                    <a:pt x="212" y="200"/>
                  </a:cubicBezTo>
                  <a:cubicBezTo>
                    <a:pt x="214" y="202"/>
                    <a:pt x="216" y="205"/>
                    <a:pt x="220" y="206"/>
                  </a:cubicBezTo>
                  <a:cubicBezTo>
                    <a:pt x="221" y="207"/>
                    <a:pt x="223" y="207"/>
                    <a:pt x="223" y="208"/>
                  </a:cubicBezTo>
                  <a:cubicBezTo>
                    <a:pt x="225" y="215"/>
                    <a:pt x="231" y="219"/>
                    <a:pt x="237" y="223"/>
                  </a:cubicBezTo>
                  <a:cubicBezTo>
                    <a:pt x="239" y="224"/>
                    <a:pt x="238" y="227"/>
                    <a:pt x="238" y="229"/>
                  </a:cubicBezTo>
                  <a:cubicBezTo>
                    <a:pt x="237" y="231"/>
                    <a:pt x="235" y="231"/>
                    <a:pt x="233" y="231"/>
                  </a:cubicBezTo>
                  <a:cubicBezTo>
                    <a:pt x="228" y="230"/>
                    <a:pt x="223" y="231"/>
                    <a:pt x="217" y="228"/>
                  </a:cubicBezTo>
                  <a:cubicBezTo>
                    <a:pt x="210" y="225"/>
                    <a:pt x="204" y="228"/>
                    <a:pt x="202" y="236"/>
                  </a:cubicBezTo>
                  <a:cubicBezTo>
                    <a:pt x="200" y="240"/>
                    <a:pt x="198" y="240"/>
                    <a:pt x="195" y="240"/>
                  </a:cubicBezTo>
                  <a:cubicBezTo>
                    <a:pt x="187" y="240"/>
                    <a:pt x="179" y="238"/>
                    <a:pt x="176" y="250"/>
                  </a:cubicBezTo>
                  <a:cubicBezTo>
                    <a:pt x="175" y="255"/>
                    <a:pt x="167" y="252"/>
                    <a:pt x="162" y="252"/>
                  </a:cubicBezTo>
                  <a:cubicBezTo>
                    <a:pt x="158" y="252"/>
                    <a:pt x="159" y="248"/>
                    <a:pt x="159" y="245"/>
                  </a:cubicBezTo>
                  <a:cubicBezTo>
                    <a:pt x="159" y="242"/>
                    <a:pt x="159" y="238"/>
                    <a:pt x="159" y="234"/>
                  </a:cubicBezTo>
                  <a:cubicBezTo>
                    <a:pt x="159" y="231"/>
                    <a:pt x="157" y="228"/>
                    <a:pt x="155" y="228"/>
                  </a:cubicBezTo>
                  <a:cubicBezTo>
                    <a:pt x="149" y="228"/>
                    <a:pt x="147" y="225"/>
                    <a:pt x="146" y="220"/>
                  </a:cubicBezTo>
                  <a:cubicBezTo>
                    <a:pt x="146" y="218"/>
                    <a:pt x="144" y="216"/>
                    <a:pt x="141" y="215"/>
                  </a:cubicBezTo>
                  <a:cubicBezTo>
                    <a:pt x="137" y="214"/>
                    <a:pt x="133" y="213"/>
                    <a:pt x="134" y="207"/>
                  </a:cubicBezTo>
                  <a:cubicBezTo>
                    <a:pt x="135" y="205"/>
                    <a:pt x="132" y="203"/>
                    <a:pt x="130" y="203"/>
                  </a:cubicBezTo>
                  <a:cubicBezTo>
                    <a:pt x="125" y="204"/>
                    <a:pt x="122" y="201"/>
                    <a:pt x="121" y="197"/>
                  </a:cubicBezTo>
                  <a:cubicBezTo>
                    <a:pt x="121" y="196"/>
                    <a:pt x="121" y="195"/>
                    <a:pt x="121" y="195"/>
                  </a:cubicBezTo>
                  <a:cubicBezTo>
                    <a:pt x="112" y="192"/>
                    <a:pt x="110" y="183"/>
                    <a:pt x="102" y="179"/>
                  </a:cubicBezTo>
                  <a:cubicBezTo>
                    <a:pt x="100" y="178"/>
                    <a:pt x="99" y="178"/>
                    <a:pt x="98" y="176"/>
                  </a:cubicBezTo>
                  <a:cubicBezTo>
                    <a:pt x="96" y="170"/>
                    <a:pt x="92" y="167"/>
                    <a:pt x="85" y="166"/>
                  </a:cubicBezTo>
                  <a:cubicBezTo>
                    <a:pt x="83" y="165"/>
                    <a:pt x="81" y="164"/>
                    <a:pt x="82" y="161"/>
                  </a:cubicBezTo>
                  <a:cubicBezTo>
                    <a:pt x="82" y="158"/>
                    <a:pt x="81" y="155"/>
                    <a:pt x="76" y="154"/>
                  </a:cubicBezTo>
                  <a:cubicBezTo>
                    <a:pt x="74" y="154"/>
                    <a:pt x="74" y="152"/>
                    <a:pt x="74" y="150"/>
                  </a:cubicBezTo>
                  <a:cubicBezTo>
                    <a:pt x="74" y="144"/>
                    <a:pt x="72" y="142"/>
                    <a:pt x="66" y="143"/>
                  </a:cubicBezTo>
                  <a:cubicBezTo>
                    <a:pt x="64" y="144"/>
                    <a:pt x="62" y="144"/>
                    <a:pt x="62" y="142"/>
                  </a:cubicBezTo>
                  <a:cubicBezTo>
                    <a:pt x="61" y="137"/>
                    <a:pt x="59" y="135"/>
                    <a:pt x="55" y="139"/>
                  </a:cubicBezTo>
                  <a:cubicBezTo>
                    <a:pt x="54" y="140"/>
                    <a:pt x="51" y="139"/>
                    <a:pt x="52" y="137"/>
                  </a:cubicBezTo>
                  <a:cubicBezTo>
                    <a:pt x="56" y="131"/>
                    <a:pt x="48" y="127"/>
                    <a:pt x="49" y="122"/>
                  </a:cubicBezTo>
                  <a:cubicBezTo>
                    <a:pt x="49" y="118"/>
                    <a:pt x="43" y="117"/>
                    <a:pt x="37" y="120"/>
                  </a:cubicBezTo>
                  <a:cubicBezTo>
                    <a:pt x="37" y="115"/>
                    <a:pt x="36" y="111"/>
                    <a:pt x="31" y="108"/>
                  </a:cubicBezTo>
                  <a:cubicBezTo>
                    <a:pt x="28" y="107"/>
                    <a:pt x="25" y="105"/>
                    <a:pt x="25" y="102"/>
                  </a:cubicBezTo>
                  <a:cubicBezTo>
                    <a:pt x="23" y="97"/>
                    <a:pt x="19" y="96"/>
                    <a:pt x="16" y="93"/>
                  </a:cubicBezTo>
                  <a:cubicBezTo>
                    <a:pt x="10" y="89"/>
                    <a:pt x="8" y="82"/>
                    <a:pt x="1" y="78"/>
                  </a:cubicBezTo>
                  <a:cubicBezTo>
                    <a:pt x="0" y="77"/>
                    <a:pt x="1" y="70"/>
                    <a:pt x="1" y="66"/>
                  </a:cubicBezTo>
                  <a:cubicBezTo>
                    <a:pt x="1" y="64"/>
                    <a:pt x="2" y="62"/>
                    <a:pt x="6" y="63"/>
                  </a:cubicBezTo>
                  <a:cubicBezTo>
                    <a:pt x="10" y="64"/>
                    <a:pt x="13" y="62"/>
                    <a:pt x="13" y="57"/>
                  </a:cubicBezTo>
                  <a:cubicBezTo>
                    <a:pt x="13" y="52"/>
                    <a:pt x="16" y="51"/>
                    <a:pt x="21" y="51"/>
                  </a:cubicBezTo>
                  <a:cubicBezTo>
                    <a:pt x="40" y="52"/>
                    <a:pt x="37" y="49"/>
                    <a:pt x="37" y="34"/>
                  </a:cubicBezTo>
                  <a:cubicBezTo>
                    <a:pt x="38" y="26"/>
                    <a:pt x="36" y="21"/>
                    <a:pt x="27" y="20"/>
                  </a:cubicBezTo>
                  <a:cubicBezTo>
                    <a:pt x="24" y="20"/>
                    <a:pt x="22" y="18"/>
                    <a:pt x="19" y="16"/>
                  </a:cubicBezTo>
                  <a:cubicBezTo>
                    <a:pt x="17" y="15"/>
                    <a:pt x="17" y="13"/>
                    <a:pt x="19" y="11"/>
                  </a:cubicBezTo>
                  <a:cubicBezTo>
                    <a:pt x="20" y="9"/>
                    <a:pt x="22" y="6"/>
                    <a:pt x="24" y="5"/>
                  </a:cubicBezTo>
                  <a:cubicBezTo>
                    <a:pt x="27" y="2"/>
                    <a:pt x="31" y="0"/>
                    <a:pt x="31" y="7"/>
                  </a:cubicBezTo>
                  <a:cubicBezTo>
                    <a:pt x="32" y="13"/>
                    <a:pt x="36" y="15"/>
                    <a:pt x="41" y="15"/>
                  </a:cubicBezTo>
                  <a:cubicBezTo>
                    <a:pt x="45" y="15"/>
                    <a:pt x="50" y="14"/>
                    <a:pt x="46" y="21"/>
                  </a:cubicBezTo>
                  <a:cubicBezTo>
                    <a:pt x="44" y="25"/>
                    <a:pt x="48" y="26"/>
                    <a:pt x="51" y="25"/>
                  </a:cubicBezTo>
                  <a:cubicBezTo>
                    <a:pt x="55" y="22"/>
                    <a:pt x="56" y="24"/>
                    <a:pt x="56" y="28"/>
                  </a:cubicBezTo>
                  <a:cubicBezTo>
                    <a:pt x="55" y="31"/>
                    <a:pt x="57" y="34"/>
                    <a:pt x="59" y="36"/>
                  </a:cubicBezTo>
                  <a:cubicBezTo>
                    <a:pt x="63" y="39"/>
                    <a:pt x="66" y="45"/>
                    <a:pt x="69" y="48"/>
                  </a:cubicBezTo>
                  <a:cubicBezTo>
                    <a:pt x="76" y="52"/>
                    <a:pt x="80" y="59"/>
                    <a:pt x="87" y="63"/>
                  </a:cubicBezTo>
                  <a:cubicBezTo>
                    <a:pt x="90" y="64"/>
                    <a:pt x="92" y="65"/>
                    <a:pt x="93" y="68"/>
                  </a:cubicBezTo>
                  <a:cubicBezTo>
                    <a:pt x="94" y="71"/>
                    <a:pt x="95" y="73"/>
                    <a:pt x="98" y="74"/>
                  </a:cubicBezTo>
                  <a:cubicBezTo>
                    <a:pt x="101" y="76"/>
                    <a:pt x="105" y="78"/>
                    <a:pt x="105" y="84"/>
                  </a:cubicBezTo>
                  <a:cubicBezTo>
                    <a:pt x="104" y="87"/>
                    <a:pt x="108" y="89"/>
                    <a:pt x="111" y="89"/>
                  </a:cubicBezTo>
                  <a:cubicBezTo>
                    <a:pt x="115" y="88"/>
                    <a:pt x="120" y="87"/>
                    <a:pt x="121" y="82"/>
                  </a:cubicBezTo>
                  <a:cubicBezTo>
                    <a:pt x="123" y="82"/>
                    <a:pt x="124" y="83"/>
                    <a:pt x="124" y="85"/>
                  </a:cubicBezTo>
                  <a:close/>
                </a:path>
              </a:pathLst>
            </a:custGeom>
            <a:solidFill>
              <a:srgbClr val="51C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133B6CCC-AD80-4C31-AFB9-FBB9FACBB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046"/>
              <a:ext cx="15" cy="10"/>
            </a:xfrm>
            <a:custGeom>
              <a:avLst/>
              <a:gdLst>
                <a:gd name="T0" fmla="*/ 10 w 20"/>
                <a:gd name="T1" fmla="*/ 11 h 12"/>
                <a:gd name="T2" fmla="*/ 7 w 20"/>
                <a:gd name="T3" fmla="*/ 11 h 12"/>
                <a:gd name="T4" fmla="*/ 0 w 20"/>
                <a:gd name="T5" fmla="*/ 8 h 12"/>
                <a:gd name="T6" fmla="*/ 6 w 20"/>
                <a:gd name="T7" fmla="*/ 6 h 12"/>
                <a:gd name="T8" fmla="*/ 11 w 20"/>
                <a:gd name="T9" fmla="*/ 4 h 12"/>
                <a:gd name="T10" fmla="*/ 18 w 20"/>
                <a:gd name="T11" fmla="*/ 3 h 12"/>
                <a:gd name="T12" fmla="*/ 20 w 20"/>
                <a:gd name="T13" fmla="*/ 9 h 12"/>
                <a:gd name="T14" fmla="*/ 14 w 20"/>
                <a:gd name="T15" fmla="*/ 11 h 12"/>
                <a:gd name="T16" fmla="*/ 10 w 20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0" y="11"/>
                  </a:moveTo>
                  <a:cubicBezTo>
                    <a:pt x="9" y="11"/>
                    <a:pt x="8" y="11"/>
                    <a:pt x="7" y="11"/>
                  </a:cubicBezTo>
                  <a:cubicBezTo>
                    <a:pt x="4" y="10"/>
                    <a:pt x="1" y="12"/>
                    <a:pt x="0" y="8"/>
                  </a:cubicBezTo>
                  <a:cubicBezTo>
                    <a:pt x="0" y="5"/>
                    <a:pt x="4" y="7"/>
                    <a:pt x="6" y="6"/>
                  </a:cubicBezTo>
                  <a:cubicBezTo>
                    <a:pt x="8" y="5"/>
                    <a:pt x="10" y="5"/>
                    <a:pt x="11" y="4"/>
                  </a:cubicBezTo>
                  <a:cubicBezTo>
                    <a:pt x="14" y="2"/>
                    <a:pt x="16" y="0"/>
                    <a:pt x="18" y="3"/>
                  </a:cubicBezTo>
                  <a:cubicBezTo>
                    <a:pt x="19" y="5"/>
                    <a:pt x="20" y="7"/>
                    <a:pt x="20" y="9"/>
                  </a:cubicBezTo>
                  <a:cubicBezTo>
                    <a:pt x="19" y="12"/>
                    <a:pt x="16" y="10"/>
                    <a:pt x="14" y="11"/>
                  </a:cubicBezTo>
                  <a:cubicBezTo>
                    <a:pt x="13" y="11"/>
                    <a:pt x="11" y="11"/>
                    <a:pt x="10" y="11"/>
                  </a:cubicBezTo>
                  <a:close/>
                </a:path>
              </a:pathLst>
            </a:custGeom>
            <a:solidFill>
              <a:srgbClr val="51C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066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On-screen Show (16:9)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Raleway</vt:lpstr>
      <vt:lpstr>Contents Slide Master</vt:lpstr>
      <vt:lpstr>Diseño personalizado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2024-02-06T13:08:58Z</dcterms:created>
  <dcterms:modified xsi:type="dcterms:W3CDTF">2024-02-14T20:29:53Z</dcterms:modified>
  <cp:category/>
</cp:coreProperties>
</file>